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2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3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4.xml" ContentType="application/vnd.openxmlformats-officedocument.theme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theme/theme5.xml" ContentType="application/vnd.openxmlformats-officedocument.theme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6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theme/theme7.xml" ContentType="application/vnd.openxmlformats-officedocument.theme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theme/theme8.xml" ContentType="application/vnd.openxmlformats-officedocument.theme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theme/theme9.xml" ContentType="application/vnd.openxmlformats-officedocument.theme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672" r:id="rId2"/>
    <p:sldMasterId id="2147483695" r:id="rId3"/>
    <p:sldMasterId id="2147483713" r:id="rId4"/>
    <p:sldMasterId id="2147483738" r:id="rId5"/>
    <p:sldMasterId id="2147483754" r:id="rId6"/>
    <p:sldMasterId id="2147483768" r:id="rId7"/>
    <p:sldMasterId id="2147483793" r:id="rId8"/>
    <p:sldMasterId id="2147483808" r:id="rId9"/>
    <p:sldMasterId id="2147483833" r:id="rId10"/>
  </p:sldMasterIdLst>
  <p:notesMasterIdLst>
    <p:notesMasterId r:id="rId65"/>
  </p:notesMasterIdLst>
  <p:sldIdLst>
    <p:sldId id="2147482784" r:id="rId11"/>
    <p:sldId id="2147482483" r:id="rId12"/>
    <p:sldId id="257" r:id="rId13"/>
    <p:sldId id="2147482725" r:id="rId14"/>
    <p:sldId id="2147482523" r:id="rId15"/>
    <p:sldId id="2147482691" r:id="rId16"/>
    <p:sldId id="2147482530" r:id="rId17"/>
    <p:sldId id="2147482531" r:id="rId18"/>
    <p:sldId id="2134806179" r:id="rId19"/>
    <p:sldId id="2134806539" r:id="rId20"/>
    <p:sldId id="2147482829" r:id="rId21"/>
    <p:sldId id="2147482830" r:id="rId22"/>
    <p:sldId id="2147482726" r:id="rId23"/>
    <p:sldId id="2134806402" r:id="rId24"/>
    <p:sldId id="2134806894" r:id="rId25"/>
    <p:sldId id="2134806906" r:id="rId26"/>
    <p:sldId id="2147482766" r:id="rId27"/>
    <p:sldId id="2134808464" r:id="rId28"/>
    <p:sldId id="2134808465" r:id="rId29"/>
    <p:sldId id="2147482767" r:id="rId30"/>
    <p:sldId id="2134808467" r:id="rId31"/>
    <p:sldId id="2134808468" r:id="rId32"/>
    <p:sldId id="2147482760" r:id="rId33"/>
    <p:sldId id="2147482762" r:id="rId34"/>
    <p:sldId id="2147482750" r:id="rId35"/>
    <p:sldId id="2134808461" r:id="rId36"/>
    <p:sldId id="2147482777" r:id="rId37"/>
    <p:sldId id="2147482786" r:id="rId38"/>
    <p:sldId id="2147482768" r:id="rId39"/>
    <p:sldId id="2147482844" r:id="rId40"/>
    <p:sldId id="2134808481" r:id="rId41"/>
    <p:sldId id="2147482782" r:id="rId42"/>
    <p:sldId id="2147482778" r:id="rId43"/>
    <p:sldId id="2147482826" r:id="rId44"/>
    <p:sldId id="2147482827" r:id="rId45"/>
    <p:sldId id="2147482790" r:id="rId46"/>
    <p:sldId id="2147482794" r:id="rId47"/>
    <p:sldId id="2147482795" r:id="rId48"/>
    <p:sldId id="2147482833" r:id="rId49"/>
    <p:sldId id="2147482832" r:id="rId50"/>
    <p:sldId id="2147482835" r:id="rId51"/>
    <p:sldId id="2147482836" r:id="rId52"/>
    <p:sldId id="2147482837" r:id="rId53"/>
    <p:sldId id="2147482791" r:id="rId54"/>
    <p:sldId id="2147482838" r:id="rId55"/>
    <p:sldId id="2147482839" r:id="rId56"/>
    <p:sldId id="2147482840" r:id="rId57"/>
    <p:sldId id="2147482841" r:id="rId58"/>
    <p:sldId id="2147482842" r:id="rId59"/>
    <p:sldId id="2147482843" r:id="rId60"/>
    <p:sldId id="2147482732" r:id="rId61"/>
    <p:sldId id="2134806532" r:id="rId62"/>
    <p:sldId id="2147482635" r:id="rId63"/>
    <p:sldId id="2147482534" r:id="rId64"/>
  </p:sldIdLst>
  <p:sldSz cx="9144000" cy="6858000" type="screen4x3"/>
  <p:notesSz cx="6858000" cy="9144000"/>
  <p:embeddedFontLst>
    <p:embeddedFont>
      <p:font typeface="Dosis" pitchFamily="2" charset="0"/>
      <p:regular r:id="rId66"/>
      <p:bold r:id="rId67"/>
    </p:embeddedFont>
    <p:embeddedFont>
      <p:font typeface="Dosis ExtraBold" pitchFamily="2" charset="0"/>
      <p:bold r:id="rId68"/>
    </p:embeddedFont>
    <p:embeddedFont>
      <p:font typeface="Dosis Medium" pitchFamily="2" charset="0"/>
      <p:regular r:id="rId69"/>
    </p:embeddedFont>
    <p:embeddedFont>
      <p:font typeface="Dosis SemiBold" pitchFamily="2" charset="0"/>
      <p:bold r:id="rId70"/>
    </p:embeddedFont>
    <p:embeddedFont>
      <p:font typeface="Microsoft Uighur" panose="02000000000000000000" pitchFamily="2" charset="-78"/>
      <p:regular r:id="rId71"/>
      <p:bold r:id="rId72"/>
    </p:embeddedFont>
    <p:embeddedFont>
      <p:font typeface="Modern Love" panose="04090805081005020601" pitchFamily="82" charset="0"/>
      <p:regular r:id="rId73"/>
    </p:embeddedFont>
    <p:embeddedFont>
      <p:font typeface="Noto Sans Symbols" panose="020B0604020202020204" charset="0"/>
      <p:regular r:id="rId74"/>
      <p:bold r:id="rId75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4626" userDrawn="1">
          <p15:clr>
            <a:srgbClr val="A4A3A4"/>
          </p15:clr>
        </p15:guide>
        <p15:guide id="2" pos="317" userDrawn="1">
          <p15:clr>
            <a:srgbClr val="A4A3A4"/>
          </p15:clr>
        </p15:guide>
        <p15:guide id="3" pos="113" userDrawn="1">
          <p15:clr>
            <a:srgbClr val="A4A3A4"/>
          </p15:clr>
        </p15:guide>
        <p15:guide id="5" pos="249" userDrawn="1">
          <p15:clr>
            <a:srgbClr val="A4A3A4"/>
          </p15:clr>
        </p15:guide>
        <p15:guide id="6" orient="horz" pos="709" userDrawn="1">
          <p15:clr>
            <a:srgbClr val="A4A3A4"/>
          </p15:clr>
        </p15:guide>
        <p15:guide id="7" pos="3651" userDrawn="1">
          <p15:clr>
            <a:srgbClr val="A4A3A4"/>
          </p15:clr>
        </p15:guide>
        <p15:guide id="8" pos="2154" userDrawn="1">
          <p15:clr>
            <a:srgbClr val="A4A3A4"/>
          </p15:clr>
        </p15:guide>
        <p15:guide id="9" orient="horz" pos="1842" userDrawn="1">
          <p15:clr>
            <a:srgbClr val="A4A3A4"/>
          </p15:clr>
        </p15:guide>
        <p15:guide id="10" orient="horz" pos="2682" userDrawn="1">
          <p15:clr>
            <a:srgbClr val="A4A3A4"/>
          </p15:clr>
        </p15:guide>
        <p15:guide id="11" orient="horz" pos="2409" userDrawn="1">
          <p15:clr>
            <a:srgbClr val="A4A3A4"/>
          </p15:clr>
        </p15:guide>
        <p15:guide id="12" orient="horz" pos="381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CA4"/>
    <a:srgbClr val="424D7C"/>
    <a:srgbClr val="FCC871"/>
    <a:srgbClr val="FEE5BE"/>
    <a:srgbClr val="1D79BE"/>
    <a:srgbClr val="E5E5E5"/>
    <a:srgbClr val="1F4E79"/>
    <a:srgbClr val="75161C"/>
    <a:srgbClr val="E3001B"/>
    <a:srgbClr val="FF7C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7085" autoAdjust="0"/>
    <p:restoredTop sz="94750"/>
  </p:normalViewPr>
  <p:slideViewPr>
    <p:cSldViewPr snapToGrid="0">
      <p:cViewPr varScale="1">
        <p:scale>
          <a:sx n="78" d="100"/>
          <a:sy n="78" d="100"/>
        </p:scale>
        <p:origin x="1070" y="67"/>
      </p:cViewPr>
      <p:guideLst>
        <p:guide pos="4626"/>
        <p:guide pos="317"/>
        <p:guide pos="113"/>
        <p:guide pos="249"/>
        <p:guide orient="horz" pos="709"/>
        <p:guide pos="3651"/>
        <p:guide pos="2154"/>
        <p:guide orient="horz" pos="1842"/>
        <p:guide orient="horz" pos="2682"/>
        <p:guide orient="horz" pos="2409"/>
        <p:guide orient="horz" pos="381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6.xml"/><Relationship Id="rId21" Type="http://schemas.openxmlformats.org/officeDocument/2006/relationships/slide" Target="slides/slide11.xml"/><Relationship Id="rId42" Type="http://schemas.openxmlformats.org/officeDocument/2006/relationships/slide" Target="slides/slide32.xml"/><Relationship Id="rId47" Type="http://schemas.openxmlformats.org/officeDocument/2006/relationships/slide" Target="slides/slide37.xml"/><Relationship Id="rId63" Type="http://schemas.openxmlformats.org/officeDocument/2006/relationships/slide" Target="slides/slide53.xml"/><Relationship Id="rId68" Type="http://schemas.openxmlformats.org/officeDocument/2006/relationships/font" Target="fonts/font3.fntdata"/><Relationship Id="rId16" Type="http://schemas.openxmlformats.org/officeDocument/2006/relationships/slide" Target="slides/slide6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slide" Target="slides/slide22.xml"/><Relationship Id="rId37" Type="http://schemas.openxmlformats.org/officeDocument/2006/relationships/slide" Target="slides/slide27.xml"/><Relationship Id="rId40" Type="http://schemas.openxmlformats.org/officeDocument/2006/relationships/slide" Target="slides/slide30.xml"/><Relationship Id="rId45" Type="http://schemas.openxmlformats.org/officeDocument/2006/relationships/slide" Target="slides/slide35.xml"/><Relationship Id="rId53" Type="http://schemas.openxmlformats.org/officeDocument/2006/relationships/slide" Target="slides/slide43.xml"/><Relationship Id="rId58" Type="http://schemas.openxmlformats.org/officeDocument/2006/relationships/slide" Target="slides/slide48.xml"/><Relationship Id="rId66" Type="http://schemas.openxmlformats.org/officeDocument/2006/relationships/font" Target="fonts/font1.fntdata"/><Relationship Id="rId74" Type="http://schemas.openxmlformats.org/officeDocument/2006/relationships/font" Target="fonts/font9.fntdata"/><Relationship Id="rId79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1.xml"/><Relationship Id="rId19" Type="http://schemas.openxmlformats.org/officeDocument/2006/relationships/slide" Target="slides/slide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slide" Target="slides/slide25.xml"/><Relationship Id="rId43" Type="http://schemas.openxmlformats.org/officeDocument/2006/relationships/slide" Target="slides/slide33.xml"/><Relationship Id="rId48" Type="http://schemas.openxmlformats.org/officeDocument/2006/relationships/slide" Target="slides/slide38.xml"/><Relationship Id="rId56" Type="http://schemas.openxmlformats.org/officeDocument/2006/relationships/slide" Target="slides/slide46.xml"/><Relationship Id="rId64" Type="http://schemas.openxmlformats.org/officeDocument/2006/relationships/slide" Target="slides/slide54.xml"/><Relationship Id="rId69" Type="http://schemas.openxmlformats.org/officeDocument/2006/relationships/font" Target="fonts/font4.fntdata"/><Relationship Id="rId77" Type="http://schemas.openxmlformats.org/officeDocument/2006/relationships/viewProps" Target="viewProp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1.xml"/><Relationship Id="rId72" Type="http://schemas.openxmlformats.org/officeDocument/2006/relationships/font" Target="fonts/font7.fntdata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38" Type="http://schemas.openxmlformats.org/officeDocument/2006/relationships/slide" Target="slides/slide28.xml"/><Relationship Id="rId46" Type="http://schemas.openxmlformats.org/officeDocument/2006/relationships/slide" Target="slides/slide36.xml"/><Relationship Id="rId59" Type="http://schemas.openxmlformats.org/officeDocument/2006/relationships/slide" Target="slides/slide49.xml"/><Relationship Id="rId67" Type="http://schemas.openxmlformats.org/officeDocument/2006/relationships/font" Target="fonts/font2.fntdata"/><Relationship Id="rId20" Type="http://schemas.openxmlformats.org/officeDocument/2006/relationships/slide" Target="slides/slide10.xml"/><Relationship Id="rId41" Type="http://schemas.openxmlformats.org/officeDocument/2006/relationships/slide" Target="slides/slide31.xml"/><Relationship Id="rId54" Type="http://schemas.openxmlformats.org/officeDocument/2006/relationships/slide" Target="slides/slide44.xml"/><Relationship Id="rId62" Type="http://schemas.openxmlformats.org/officeDocument/2006/relationships/slide" Target="slides/slide52.xml"/><Relationship Id="rId70" Type="http://schemas.openxmlformats.org/officeDocument/2006/relationships/font" Target="fonts/font5.fntdata"/><Relationship Id="rId75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slide" Target="slides/slide26.xml"/><Relationship Id="rId49" Type="http://schemas.openxmlformats.org/officeDocument/2006/relationships/slide" Target="slides/slide39.xml"/><Relationship Id="rId57" Type="http://schemas.openxmlformats.org/officeDocument/2006/relationships/slide" Target="slides/slide47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21.xml"/><Relationship Id="rId44" Type="http://schemas.openxmlformats.org/officeDocument/2006/relationships/slide" Target="slides/slide34.xml"/><Relationship Id="rId52" Type="http://schemas.openxmlformats.org/officeDocument/2006/relationships/slide" Target="slides/slide42.xml"/><Relationship Id="rId60" Type="http://schemas.openxmlformats.org/officeDocument/2006/relationships/slide" Target="slides/slide50.xml"/><Relationship Id="rId65" Type="http://schemas.openxmlformats.org/officeDocument/2006/relationships/notesMaster" Target="notesMasters/notesMaster1.xml"/><Relationship Id="rId73" Type="http://schemas.openxmlformats.org/officeDocument/2006/relationships/font" Target="fonts/font8.fntdata"/><Relationship Id="rId78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39" Type="http://schemas.openxmlformats.org/officeDocument/2006/relationships/slide" Target="slides/slide29.xml"/><Relationship Id="rId34" Type="http://schemas.openxmlformats.org/officeDocument/2006/relationships/slide" Target="slides/slide24.xml"/><Relationship Id="rId50" Type="http://schemas.openxmlformats.org/officeDocument/2006/relationships/slide" Target="slides/slide40.xml"/><Relationship Id="rId55" Type="http://schemas.openxmlformats.org/officeDocument/2006/relationships/slide" Target="slides/slide45.xml"/><Relationship Id="rId76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71" Type="http://schemas.openxmlformats.org/officeDocument/2006/relationships/font" Target="fonts/font6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10/06/2026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3" name="Google Shape;1153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1154" name="Google Shape;115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08302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658035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17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471286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7" name="Google Shape;1357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58" name="Google Shape;1358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</a:endParaRPr>
          </a:p>
        </p:txBody>
      </p:sp>
      <p:sp>
        <p:nvSpPr>
          <p:cNvPr id="1359" name="Google Shape;1359;p1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a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38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187595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6">
          <a:extLst>
            <a:ext uri="{FF2B5EF4-FFF2-40B4-BE49-F238E27FC236}">
              <a16:creationId xmlns:a16="http://schemas.microsoft.com/office/drawing/2014/main" id="{56D0CEDC-684E-169B-FE46-F3CC172100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7" name="Google Shape;1357;p11:notes">
            <a:extLst>
              <a:ext uri="{FF2B5EF4-FFF2-40B4-BE49-F238E27FC236}">
                <a16:creationId xmlns:a16="http://schemas.microsoft.com/office/drawing/2014/main" id="{8368AD25-56BA-FCED-0B84-B7CBB7242F3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358" name="Google Shape;1358;p11:notes">
            <a:extLst>
              <a:ext uri="{FF2B5EF4-FFF2-40B4-BE49-F238E27FC236}">
                <a16:creationId xmlns:a16="http://schemas.microsoft.com/office/drawing/2014/main" id="{2D2BFFAD-6E49-56B9-2345-A33C01ED238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</a:endParaRPr>
          </a:p>
        </p:txBody>
      </p:sp>
      <p:sp>
        <p:nvSpPr>
          <p:cNvPr id="1359" name="Google Shape;1359;p11:notes">
            <a:extLst>
              <a:ext uri="{FF2B5EF4-FFF2-40B4-BE49-F238E27FC236}">
                <a16:creationId xmlns:a16="http://schemas.microsoft.com/office/drawing/2014/main" id="{27B5AEC7-74AD-E602-6CD9-88A3F58BB5F7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a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42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8278847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6">
          <a:extLst>
            <a:ext uri="{FF2B5EF4-FFF2-40B4-BE49-F238E27FC236}">
              <a16:creationId xmlns:a16="http://schemas.microsoft.com/office/drawing/2014/main" id="{6D7ADA57-8753-709F-42B1-7973CA8615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7" name="Google Shape;1357;p11:notes">
            <a:extLst>
              <a:ext uri="{FF2B5EF4-FFF2-40B4-BE49-F238E27FC236}">
                <a16:creationId xmlns:a16="http://schemas.microsoft.com/office/drawing/2014/main" id="{0ACA643C-6E4E-C9B5-1B35-136BBD6472D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358" name="Google Shape;1358;p11:notes">
            <a:extLst>
              <a:ext uri="{FF2B5EF4-FFF2-40B4-BE49-F238E27FC236}">
                <a16:creationId xmlns:a16="http://schemas.microsoft.com/office/drawing/2014/main" id="{45063306-37BF-910B-E8BF-EF1CE6A8902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</a:endParaRPr>
          </a:p>
        </p:txBody>
      </p:sp>
      <p:sp>
        <p:nvSpPr>
          <p:cNvPr id="1359" name="Google Shape;1359;p11:notes">
            <a:extLst>
              <a:ext uri="{FF2B5EF4-FFF2-40B4-BE49-F238E27FC236}">
                <a16:creationId xmlns:a16="http://schemas.microsoft.com/office/drawing/2014/main" id="{8C4240CC-A7A1-F182-6BE9-913020C512CD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a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47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5012422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6">
          <a:extLst>
            <a:ext uri="{FF2B5EF4-FFF2-40B4-BE49-F238E27FC236}">
              <a16:creationId xmlns:a16="http://schemas.microsoft.com/office/drawing/2014/main" id="{5D133E4D-1DD6-91E9-36FE-A6606C3069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7" name="Google Shape;1357;p11:notes">
            <a:extLst>
              <a:ext uri="{FF2B5EF4-FFF2-40B4-BE49-F238E27FC236}">
                <a16:creationId xmlns:a16="http://schemas.microsoft.com/office/drawing/2014/main" id="{E4047F80-B611-925F-8A08-D0EB2287147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358" name="Google Shape;1358;p11:notes">
            <a:extLst>
              <a:ext uri="{FF2B5EF4-FFF2-40B4-BE49-F238E27FC236}">
                <a16:creationId xmlns:a16="http://schemas.microsoft.com/office/drawing/2014/main" id="{6C269425-4670-45CB-449F-42FAF0CFCA3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</a:endParaRPr>
          </a:p>
        </p:txBody>
      </p:sp>
      <p:sp>
        <p:nvSpPr>
          <p:cNvPr id="1359" name="Google Shape;1359;p11:notes">
            <a:extLst>
              <a:ext uri="{FF2B5EF4-FFF2-40B4-BE49-F238E27FC236}">
                <a16:creationId xmlns:a16="http://schemas.microsoft.com/office/drawing/2014/main" id="{C25189A3-429F-72BA-A55D-F7A8148085B5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a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50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979129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4.png"/></Relationships>
</file>

<file path=ppt/slideLayouts/_rels/slideLayout7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microsoft.com/office/2007/relationships/hdphoto" Target="../media/hdphoto1.wdp"/><Relationship Id="rId7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Relationship Id="rId6" Type="http://schemas.microsoft.com/office/2007/relationships/hdphoto" Target="../media/hdphoto2.wdp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microsoft.com/office/2007/relationships/hdphoto" Target="../media/hdphoto3.wdp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3.png"/><Relationship Id="rId7" Type="http://schemas.openxmlformats.org/officeDocument/2006/relationships/image" Target="../media/image15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5.xml"/><Relationship Id="rId6" Type="http://schemas.microsoft.com/office/2007/relationships/hdphoto" Target="../media/hdphoto5.wdp"/><Relationship Id="rId5" Type="http://schemas.openxmlformats.org/officeDocument/2006/relationships/image" Target="../media/image14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16.png"/></Relationships>
</file>

<file path=ppt/slideLayouts/_rels/slideLayout80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3.png"/><Relationship Id="rId7" Type="http://schemas.openxmlformats.org/officeDocument/2006/relationships/image" Target="../media/image15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5.xml"/><Relationship Id="rId6" Type="http://schemas.microsoft.com/office/2007/relationships/hdphoto" Target="../media/hdphoto5.wdp"/><Relationship Id="rId5" Type="http://schemas.openxmlformats.org/officeDocument/2006/relationships/image" Target="../media/image14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16.png"/></Relationships>
</file>

<file path=ppt/slideLayouts/_rels/slideLayout81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3.png"/><Relationship Id="rId7" Type="http://schemas.openxmlformats.org/officeDocument/2006/relationships/image" Target="../media/image15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5.xml"/><Relationship Id="rId6" Type="http://schemas.microsoft.com/office/2007/relationships/hdphoto" Target="../media/hdphoto5.wdp"/><Relationship Id="rId5" Type="http://schemas.openxmlformats.org/officeDocument/2006/relationships/image" Target="../media/image14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16.png"/></Relationships>
</file>

<file path=ppt/slideLayouts/_rels/slideLayout82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3.png"/><Relationship Id="rId7" Type="http://schemas.openxmlformats.org/officeDocument/2006/relationships/image" Target="../media/image15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5.xml"/><Relationship Id="rId6" Type="http://schemas.microsoft.com/office/2007/relationships/hdphoto" Target="../media/hdphoto5.wdp"/><Relationship Id="rId5" Type="http://schemas.openxmlformats.org/officeDocument/2006/relationships/image" Target="../media/image14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16.png"/></Relationships>
</file>

<file path=ppt/slideLayouts/_rels/slideLayout8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microsoft.com/office/2007/relationships/hdphoto" Target="../media/hdphoto1.wdp"/><Relationship Id="rId7" Type="http://schemas.microsoft.com/office/2007/relationships/hdphoto" Target="../media/hdphoto6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5.png"/><Relationship Id="rId5" Type="http://schemas.microsoft.com/office/2007/relationships/hdphoto" Target="../media/hdphoto5.wdp"/><Relationship Id="rId4" Type="http://schemas.openxmlformats.org/officeDocument/2006/relationships/image" Target="../media/image14.png"/><Relationship Id="rId9" Type="http://schemas.microsoft.com/office/2007/relationships/hdphoto" Target="../media/hdphoto7.wdp"/></Relationships>
</file>

<file path=ppt/slideLayouts/_rels/slideLayout8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microsoft.com/office/2007/relationships/hdphoto" Target="../media/hdphoto1.wdp"/><Relationship Id="rId7" Type="http://schemas.microsoft.com/office/2007/relationships/hdphoto" Target="../media/hdphoto6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5.png"/><Relationship Id="rId5" Type="http://schemas.microsoft.com/office/2007/relationships/hdphoto" Target="../media/hdphoto5.wdp"/><Relationship Id="rId4" Type="http://schemas.openxmlformats.org/officeDocument/2006/relationships/image" Target="../media/image14.png"/><Relationship Id="rId9" Type="http://schemas.microsoft.com/office/2007/relationships/hdphoto" Target="../media/hdphoto7.wdp"/></Relationships>
</file>

<file path=ppt/slideLayouts/_rels/slideLayout8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microsoft.com/office/2007/relationships/hdphoto" Target="../media/hdphoto1.wdp"/><Relationship Id="rId7" Type="http://schemas.microsoft.com/office/2007/relationships/hdphoto" Target="../media/hdphoto6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5.png"/><Relationship Id="rId5" Type="http://schemas.microsoft.com/office/2007/relationships/hdphoto" Target="../media/hdphoto5.wdp"/><Relationship Id="rId4" Type="http://schemas.openxmlformats.org/officeDocument/2006/relationships/image" Target="../media/image14.png"/><Relationship Id="rId9" Type="http://schemas.microsoft.com/office/2007/relationships/hdphoto" Target="../media/hdphoto7.wdp"/></Relationships>
</file>

<file path=ppt/slideLayouts/_rels/slideLayout8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microsoft.com/office/2007/relationships/hdphoto" Target="../media/hdphoto1.wdp"/><Relationship Id="rId7" Type="http://schemas.microsoft.com/office/2007/relationships/hdphoto" Target="../media/hdphoto7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6.png"/><Relationship Id="rId5" Type="http://schemas.microsoft.com/office/2007/relationships/hdphoto" Target="../media/hdphoto6.wdp"/><Relationship Id="rId4" Type="http://schemas.openxmlformats.org/officeDocument/2006/relationships/image" Target="../media/image15.png"/><Relationship Id="rId9" Type="http://schemas.microsoft.com/office/2007/relationships/hdphoto" Target="../media/hdphoto5.wdp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4.png"/></Relationships>
</file>

<file path=ppt/slideLayouts/_rels/slideLayout1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microsoft.com/office/2007/relationships/hdphoto" Target="../media/hdphoto1.wdp"/><Relationship Id="rId7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Relationship Id="rId6" Type="http://schemas.microsoft.com/office/2007/relationships/hdphoto" Target="../media/hdphoto2.wdp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microsoft.com/office/2007/relationships/hdphoto" Target="../media/hdphoto3.wdp"/></Relationships>
</file>

<file path=ppt/slideLayouts/_rels/slideLayout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7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8.xml"/></Relationships>
</file>

<file path=ppt/slideLayouts/_rels/slideLayout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8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4.png"/></Relationships>
</file>

<file path=ppt/slideLayouts/_rels/slideLayout1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9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0.xml"/><Relationship Id="rId4" Type="http://schemas.openxmlformats.org/officeDocument/2006/relationships/image" Target="../media/image4.png"/></Relationships>
</file>

<file path=ppt/slideLayouts/_rels/slideLayout18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microsoft.com/office/2007/relationships/hdphoto" Target="../media/hdphoto1.wdp"/><Relationship Id="rId7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0.xml"/><Relationship Id="rId6" Type="http://schemas.microsoft.com/office/2007/relationships/hdphoto" Target="../media/hdphoto2.wdp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microsoft.com/office/2007/relationships/hdphoto" Target="../media/hdphoto3.wdp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0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7745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9513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0000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10/06/2026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8529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10/06/2026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0781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10/06/2026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8052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10/06/2026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7466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10/06/2026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9061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10/06/2026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4809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557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163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84633674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6024652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92792414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8199578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06615359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26087461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62489931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05731602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0289624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0902082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42717064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4369398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1577461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3989558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3293351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60197753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48481016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2245394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7259770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35158558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28657867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87455811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216697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6209239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06919253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997271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72980038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48411261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4729070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5554710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4473423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51966829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4055869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39379697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9263600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1504279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52572312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05107849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59267044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84561563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7802914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6377758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7318272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653770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0038794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2597120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32618727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6906769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545144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59364918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58966118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0072026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61667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76789955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06642607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5289416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96357782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73143926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0029558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1325072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30323945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7678938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6903214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6412394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88878847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807322074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9123070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15977565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13835318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8839766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44487002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1355795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004471" y="2150869"/>
            <a:ext cx="9557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29683650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3235944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5401825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65688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68417986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89273866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2432348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10/06/2026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19749226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10/06/2026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49002571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10/06/2026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39902462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10/06/2026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80029391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10/06/2026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53739913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10/06/2026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5737719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6602633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56431295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7006762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62153028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3593656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04109759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15093914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72033849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12685163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0741693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42468738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39006675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6475590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1499177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3249130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5036620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26647350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6641595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2869646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83703621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5567809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4363616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1884415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5940289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2347974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5232344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93391291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52898672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76282171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10/06/2026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5530842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10/06/2026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2935744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10/06/2026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8255719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10/06/2026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97171766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10/06/2026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65646656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10/06/2026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79542437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2479240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76028954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6598217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 userDrawn="1">
  <p:cSld name="2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C559776-E585-4BFA-8D85-A42788EBC340}"/>
              </a:ext>
            </a:extLst>
          </p:cNvPr>
          <p:cNvSpPr/>
          <p:nvPr userDrawn="1"/>
        </p:nvSpPr>
        <p:spPr>
          <a:xfrm>
            <a:off x="1087120" y="1219200"/>
            <a:ext cx="6461760" cy="7823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82121291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userDrawn="1">
  <p:cSld name="02_Voc_Act_01__Libre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3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BAAD011-4256-886D-0B03-99D0DB8584F2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147546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9968347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81047948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6799241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20317911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78783535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26054401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40239978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44300692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86158016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3426095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47985884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52615107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5709" y="2879997"/>
            <a:ext cx="1909591" cy="190959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83206" y="2879999"/>
            <a:ext cx="1909591" cy="190959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630703" y="2879996"/>
            <a:ext cx="1909591" cy="190959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78200" y="2879998"/>
            <a:ext cx="1909591" cy="190959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9148808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03501939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1564152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7952408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22734209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52417638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53521389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2259360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49066526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6758465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2577033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867976400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2849916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73134091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37168269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3622724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299387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02910361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3772558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892173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50144237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01737374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58600655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1757096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6368836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60698982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7630924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72712122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6081633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26170772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09899641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61398142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84303065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82522418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08283200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60448300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3_Voc_Act_01__Libre">
    <p:spTree>
      <p:nvGrpSpPr>
        <p:cNvPr id="1" name="Shape 7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0" name="Google Shape;740;p10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41" name="Google Shape;741;p108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5308443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4.xml"/><Relationship Id="rId21" Type="http://schemas.openxmlformats.org/officeDocument/2006/relationships/slideLayout" Target="../slideLayouts/slideLayout32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slideLayout" Target="../slideLayouts/slideLayout31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24" Type="http://schemas.openxmlformats.org/officeDocument/2006/relationships/image" Target="../media/image1.bin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23" Type="http://schemas.openxmlformats.org/officeDocument/2006/relationships/theme" Target="../theme/theme2.xml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slideLayout" Target="../slideLayouts/slideLayout33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slideLayout" Target="../slideLayouts/slideLayout46.xml"/><Relationship Id="rId18" Type="http://schemas.openxmlformats.org/officeDocument/2006/relationships/theme" Target="../theme/theme3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slideLayout" Target="../slideLayouts/slideLayout45.xml"/><Relationship Id="rId17" Type="http://schemas.openxmlformats.org/officeDocument/2006/relationships/slideLayout" Target="../slideLayouts/slideLayout50.xml"/><Relationship Id="rId2" Type="http://schemas.openxmlformats.org/officeDocument/2006/relationships/slideLayout" Target="../slideLayouts/slideLayout35.xml"/><Relationship Id="rId16" Type="http://schemas.openxmlformats.org/officeDocument/2006/relationships/slideLayout" Target="../slideLayouts/slideLayout49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5" Type="http://schemas.openxmlformats.org/officeDocument/2006/relationships/slideLayout" Target="../slideLayouts/slideLayout48.xml"/><Relationship Id="rId10" Type="http://schemas.openxmlformats.org/officeDocument/2006/relationships/slideLayout" Target="../slideLayouts/slideLayout43.xml"/><Relationship Id="rId19" Type="http://schemas.openxmlformats.org/officeDocument/2006/relationships/image" Target="../media/image1.bin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slideLayout" Target="../slideLayouts/slideLayout47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.xml"/><Relationship Id="rId13" Type="http://schemas.openxmlformats.org/officeDocument/2006/relationships/slideLayout" Target="../slideLayouts/slideLayout63.xml"/><Relationship Id="rId18" Type="http://schemas.openxmlformats.org/officeDocument/2006/relationships/slideLayout" Target="../slideLayouts/slideLayout68.xml"/><Relationship Id="rId3" Type="http://schemas.openxmlformats.org/officeDocument/2006/relationships/slideLayout" Target="../slideLayouts/slideLayout53.xml"/><Relationship Id="rId21" Type="http://schemas.openxmlformats.org/officeDocument/2006/relationships/slideLayout" Target="../slideLayouts/slideLayout71.xml"/><Relationship Id="rId7" Type="http://schemas.openxmlformats.org/officeDocument/2006/relationships/slideLayout" Target="../slideLayouts/slideLayout57.xml"/><Relationship Id="rId12" Type="http://schemas.openxmlformats.org/officeDocument/2006/relationships/slideLayout" Target="../slideLayouts/slideLayout62.xml"/><Relationship Id="rId17" Type="http://schemas.openxmlformats.org/officeDocument/2006/relationships/slideLayout" Target="../slideLayouts/slideLayout67.xml"/><Relationship Id="rId25" Type="http://schemas.openxmlformats.org/officeDocument/2006/relationships/image" Target="../media/image1.bin"/><Relationship Id="rId2" Type="http://schemas.openxmlformats.org/officeDocument/2006/relationships/slideLayout" Target="../slideLayouts/slideLayout52.xml"/><Relationship Id="rId16" Type="http://schemas.openxmlformats.org/officeDocument/2006/relationships/slideLayout" Target="../slideLayouts/slideLayout66.xml"/><Relationship Id="rId20" Type="http://schemas.openxmlformats.org/officeDocument/2006/relationships/slideLayout" Target="../slideLayouts/slideLayout70.xml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11" Type="http://schemas.openxmlformats.org/officeDocument/2006/relationships/slideLayout" Target="../slideLayouts/slideLayout61.xml"/><Relationship Id="rId24" Type="http://schemas.openxmlformats.org/officeDocument/2006/relationships/theme" Target="../theme/theme4.xml"/><Relationship Id="rId5" Type="http://schemas.openxmlformats.org/officeDocument/2006/relationships/slideLayout" Target="../slideLayouts/slideLayout55.xml"/><Relationship Id="rId15" Type="http://schemas.openxmlformats.org/officeDocument/2006/relationships/slideLayout" Target="../slideLayouts/slideLayout65.xml"/><Relationship Id="rId23" Type="http://schemas.openxmlformats.org/officeDocument/2006/relationships/slideLayout" Target="../slideLayouts/slideLayout73.xml"/><Relationship Id="rId10" Type="http://schemas.openxmlformats.org/officeDocument/2006/relationships/slideLayout" Target="../slideLayouts/slideLayout60.xml"/><Relationship Id="rId19" Type="http://schemas.openxmlformats.org/officeDocument/2006/relationships/slideLayout" Target="../slideLayouts/slideLayout69.xml"/><Relationship Id="rId4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9.xml"/><Relationship Id="rId14" Type="http://schemas.openxmlformats.org/officeDocument/2006/relationships/slideLayout" Target="../slideLayouts/slideLayout64.xml"/><Relationship Id="rId22" Type="http://schemas.openxmlformats.org/officeDocument/2006/relationships/slideLayout" Target="../slideLayouts/slideLayout7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1.xml"/><Relationship Id="rId13" Type="http://schemas.openxmlformats.org/officeDocument/2006/relationships/slideLayout" Target="../slideLayouts/slideLayout86.xml"/><Relationship Id="rId3" Type="http://schemas.openxmlformats.org/officeDocument/2006/relationships/slideLayout" Target="../slideLayouts/slideLayout76.xml"/><Relationship Id="rId7" Type="http://schemas.openxmlformats.org/officeDocument/2006/relationships/slideLayout" Target="../slideLayouts/slideLayout80.xml"/><Relationship Id="rId12" Type="http://schemas.openxmlformats.org/officeDocument/2006/relationships/slideLayout" Target="../slideLayouts/slideLayout85.xml"/><Relationship Id="rId2" Type="http://schemas.openxmlformats.org/officeDocument/2006/relationships/slideLayout" Target="../slideLayouts/slideLayout75.xml"/><Relationship Id="rId16" Type="http://schemas.openxmlformats.org/officeDocument/2006/relationships/image" Target="../media/image11.jpg"/><Relationship Id="rId1" Type="http://schemas.openxmlformats.org/officeDocument/2006/relationships/slideLayout" Target="../slideLayouts/slideLayout74.xml"/><Relationship Id="rId6" Type="http://schemas.openxmlformats.org/officeDocument/2006/relationships/slideLayout" Target="../slideLayouts/slideLayout79.xml"/><Relationship Id="rId11" Type="http://schemas.openxmlformats.org/officeDocument/2006/relationships/slideLayout" Target="../slideLayouts/slideLayout84.xml"/><Relationship Id="rId5" Type="http://schemas.openxmlformats.org/officeDocument/2006/relationships/slideLayout" Target="../slideLayouts/slideLayout78.xml"/><Relationship Id="rId15" Type="http://schemas.openxmlformats.org/officeDocument/2006/relationships/theme" Target="../theme/theme5.xml"/><Relationship Id="rId10" Type="http://schemas.openxmlformats.org/officeDocument/2006/relationships/slideLayout" Target="../slideLayouts/slideLayout83.xml"/><Relationship Id="rId4" Type="http://schemas.openxmlformats.org/officeDocument/2006/relationships/slideLayout" Target="../slideLayouts/slideLayout77.xml"/><Relationship Id="rId9" Type="http://schemas.openxmlformats.org/officeDocument/2006/relationships/slideLayout" Target="../slideLayouts/slideLayout82.xml"/><Relationship Id="rId14" Type="http://schemas.openxmlformats.org/officeDocument/2006/relationships/slideLayout" Target="../slideLayouts/slideLayout87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5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90.xml"/><Relationship Id="rId7" Type="http://schemas.openxmlformats.org/officeDocument/2006/relationships/slideLayout" Target="../slideLayouts/slideLayout94.xml"/><Relationship Id="rId12" Type="http://schemas.openxmlformats.org/officeDocument/2006/relationships/slideLayout" Target="../slideLayouts/slideLayout99.xml"/><Relationship Id="rId2" Type="http://schemas.openxmlformats.org/officeDocument/2006/relationships/slideLayout" Target="../slideLayouts/slideLayout89.xml"/><Relationship Id="rId1" Type="http://schemas.openxmlformats.org/officeDocument/2006/relationships/slideLayout" Target="../slideLayouts/slideLayout88.xml"/><Relationship Id="rId6" Type="http://schemas.openxmlformats.org/officeDocument/2006/relationships/slideLayout" Target="../slideLayouts/slideLayout93.xml"/><Relationship Id="rId11" Type="http://schemas.openxmlformats.org/officeDocument/2006/relationships/slideLayout" Target="../slideLayouts/slideLayout98.xml"/><Relationship Id="rId5" Type="http://schemas.openxmlformats.org/officeDocument/2006/relationships/slideLayout" Target="../slideLayouts/slideLayout92.xml"/><Relationship Id="rId10" Type="http://schemas.openxmlformats.org/officeDocument/2006/relationships/slideLayout" Target="../slideLayouts/slideLayout97.xml"/><Relationship Id="rId4" Type="http://schemas.openxmlformats.org/officeDocument/2006/relationships/slideLayout" Target="../slideLayouts/slideLayout91.xml"/><Relationship Id="rId9" Type="http://schemas.openxmlformats.org/officeDocument/2006/relationships/slideLayout" Target="../slideLayouts/slideLayout9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slideLayout" Target="../slideLayouts/slideLayout112.xml"/><Relationship Id="rId18" Type="http://schemas.openxmlformats.org/officeDocument/2006/relationships/slideLayout" Target="../slideLayouts/slideLayout117.xml"/><Relationship Id="rId3" Type="http://schemas.openxmlformats.org/officeDocument/2006/relationships/slideLayout" Target="../slideLayouts/slideLayout102.xml"/><Relationship Id="rId21" Type="http://schemas.openxmlformats.org/officeDocument/2006/relationships/slideLayout" Target="../slideLayouts/slideLayout120.xml"/><Relationship Id="rId7" Type="http://schemas.openxmlformats.org/officeDocument/2006/relationships/slideLayout" Target="../slideLayouts/slideLayout106.xml"/><Relationship Id="rId12" Type="http://schemas.openxmlformats.org/officeDocument/2006/relationships/slideLayout" Target="../slideLayouts/slideLayout111.xml"/><Relationship Id="rId17" Type="http://schemas.openxmlformats.org/officeDocument/2006/relationships/slideLayout" Target="../slideLayouts/slideLayout116.xml"/><Relationship Id="rId25" Type="http://schemas.openxmlformats.org/officeDocument/2006/relationships/image" Target="../media/image1.bin"/><Relationship Id="rId2" Type="http://schemas.openxmlformats.org/officeDocument/2006/relationships/slideLayout" Target="../slideLayouts/slideLayout101.xml"/><Relationship Id="rId16" Type="http://schemas.openxmlformats.org/officeDocument/2006/relationships/slideLayout" Target="../slideLayouts/slideLayout115.xml"/><Relationship Id="rId20" Type="http://schemas.openxmlformats.org/officeDocument/2006/relationships/slideLayout" Target="../slideLayouts/slideLayout119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24" Type="http://schemas.openxmlformats.org/officeDocument/2006/relationships/theme" Target="../theme/theme7.xml"/><Relationship Id="rId5" Type="http://schemas.openxmlformats.org/officeDocument/2006/relationships/slideLayout" Target="../slideLayouts/slideLayout104.xml"/><Relationship Id="rId15" Type="http://schemas.openxmlformats.org/officeDocument/2006/relationships/slideLayout" Target="../slideLayouts/slideLayout114.xml"/><Relationship Id="rId23" Type="http://schemas.openxmlformats.org/officeDocument/2006/relationships/slideLayout" Target="../slideLayouts/slideLayout122.xml"/><Relationship Id="rId10" Type="http://schemas.openxmlformats.org/officeDocument/2006/relationships/slideLayout" Target="../slideLayouts/slideLayout109.xml"/><Relationship Id="rId19" Type="http://schemas.openxmlformats.org/officeDocument/2006/relationships/slideLayout" Target="../slideLayouts/slideLayout118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Relationship Id="rId14" Type="http://schemas.openxmlformats.org/officeDocument/2006/relationships/slideLayout" Target="../slideLayouts/slideLayout113.xml"/><Relationship Id="rId22" Type="http://schemas.openxmlformats.org/officeDocument/2006/relationships/slideLayout" Target="../slideLayouts/slideLayout121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0.xml"/><Relationship Id="rId13" Type="http://schemas.openxmlformats.org/officeDocument/2006/relationships/slideLayout" Target="../slideLayouts/slideLayout135.xml"/><Relationship Id="rId3" Type="http://schemas.openxmlformats.org/officeDocument/2006/relationships/slideLayout" Target="../slideLayouts/slideLayout125.xml"/><Relationship Id="rId7" Type="http://schemas.openxmlformats.org/officeDocument/2006/relationships/slideLayout" Target="../slideLayouts/slideLayout129.xml"/><Relationship Id="rId12" Type="http://schemas.openxmlformats.org/officeDocument/2006/relationships/slideLayout" Target="../slideLayouts/slideLayout134.xml"/><Relationship Id="rId2" Type="http://schemas.openxmlformats.org/officeDocument/2006/relationships/slideLayout" Target="../slideLayouts/slideLayout124.xml"/><Relationship Id="rId1" Type="http://schemas.openxmlformats.org/officeDocument/2006/relationships/slideLayout" Target="../slideLayouts/slideLayout123.xml"/><Relationship Id="rId6" Type="http://schemas.openxmlformats.org/officeDocument/2006/relationships/slideLayout" Target="../slideLayouts/slideLayout128.xml"/><Relationship Id="rId11" Type="http://schemas.openxmlformats.org/officeDocument/2006/relationships/slideLayout" Target="../slideLayouts/slideLayout133.xml"/><Relationship Id="rId5" Type="http://schemas.openxmlformats.org/officeDocument/2006/relationships/slideLayout" Target="../slideLayouts/slideLayout127.xml"/><Relationship Id="rId15" Type="http://schemas.openxmlformats.org/officeDocument/2006/relationships/theme" Target="../theme/theme8.xml"/><Relationship Id="rId10" Type="http://schemas.openxmlformats.org/officeDocument/2006/relationships/slideLayout" Target="../slideLayouts/slideLayout132.xml"/><Relationship Id="rId4" Type="http://schemas.openxmlformats.org/officeDocument/2006/relationships/slideLayout" Target="../slideLayouts/slideLayout126.xml"/><Relationship Id="rId9" Type="http://schemas.openxmlformats.org/officeDocument/2006/relationships/slideLayout" Target="../slideLayouts/slideLayout131.xml"/><Relationship Id="rId14" Type="http://schemas.openxmlformats.org/officeDocument/2006/relationships/slideLayout" Target="../slideLayouts/slideLayout13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4.xml"/><Relationship Id="rId13" Type="http://schemas.openxmlformats.org/officeDocument/2006/relationships/slideLayout" Target="../slideLayouts/slideLayout149.xml"/><Relationship Id="rId18" Type="http://schemas.openxmlformats.org/officeDocument/2006/relationships/slideLayout" Target="../slideLayouts/slideLayout154.xml"/><Relationship Id="rId26" Type="http://schemas.openxmlformats.org/officeDocument/2006/relationships/image" Target="../media/image1.bin"/><Relationship Id="rId3" Type="http://schemas.openxmlformats.org/officeDocument/2006/relationships/slideLayout" Target="../slideLayouts/slideLayout139.xml"/><Relationship Id="rId21" Type="http://schemas.openxmlformats.org/officeDocument/2006/relationships/slideLayout" Target="../slideLayouts/slideLayout157.xml"/><Relationship Id="rId7" Type="http://schemas.openxmlformats.org/officeDocument/2006/relationships/slideLayout" Target="../slideLayouts/slideLayout143.xml"/><Relationship Id="rId12" Type="http://schemas.openxmlformats.org/officeDocument/2006/relationships/slideLayout" Target="../slideLayouts/slideLayout148.xml"/><Relationship Id="rId17" Type="http://schemas.openxmlformats.org/officeDocument/2006/relationships/slideLayout" Target="../slideLayouts/slideLayout153.xml"/><Relationship Id="rId25" Type="http://schemas.openxmlformats.org/officeDocument/2006/relationships/theme" Target="../theme/theme9.xml"/><Relationship Id="rId2" Type="http://schemas.openxmlformats.org/officeDocument/2006/relationships/slideLayout" Target="../slideLayouts/slideLayout138.xml"/><Relationship Id="rId16" Type="http://schemas.openxmlformats.org/officeDocument/2006/relationships/slideLayout" Target="../slideLayouts/slideLayout152.xml"/><Relationship Id="rId20" Type="http://schemas.openxmlformats.org/officeDocument/2006/relationships/slideLayout" Target="../slideLayouts/slideLayout156.xml"/><Relationship Id="rId1" Type="http://schemas.openxmlformats.org/officeDocument/2006/relationships/slideLayout" Target="../slideLayouts/slideLayout137.xml"/><Relationship Id="rId6" Type="http://schemas.openxmlformats.org/officeDocument/2006/relationships/slideLayout" Target="../slideLayouts/slideLayout142.xml"/><Relationship Id="rId11" Type="http://schemas.openxmlformats.org/officeDocument/2006/relationships/slideLayout" Target="../slideLayouts/slideLayout147.xml"/><Relationship Id="rId24" Type="http://schemas.openxmlformats.org/officeDocument/2006/relationships/slideLayout" Target="../slideLayouts/slideLayout160.xml"/><Relationship Id="rId5" Type="http://schemas.openxmlformats.org/officeDocument/2006/relationships/slideLayout" Target="../slideLayouts/slideLayout141.xml"/><Relationship Id="rId15" Type="http://schemas.openxmlformats.org/officeDocument/2006/relationships/slideLayout" Target="../slideLayouts/slideLayout151.xml"/><Relationship Id="rId23" Type="http://schemas.openxmlformats.org/officeDocument/2006/relationships/slideLayout" Target="../slideLayouts/slideLayout159.xml"/><Relationship Id="rId10" Type="http://schemas.openxmlformats.org/officeDocument/2006/relationships/slideLayout" Target="../slideLayouts/slideLayout146.xml"/><Relationship Id="rId19" Type="http://schemas.openxmlformats.org/officeDocument/2006/relationships/slideLayout" Target="../slideLayouts/slideLayout155.xml"/><Relationship Id="rId4" Type="http://schemas.openxmlformats.org/officeDocument/2006/relationships/slideLayout" Target="../slideLayouts/slideLayout140.xml"/><Relationship Id="rId9" Type="http://schemas.openxmlformats.org/officeDocument/2006/relationships/slideLayout" Target="../slideLayouts/slideLayout145.xml"/><Relationship Id="rId14" Type="http://schemas.openxmlformats.org/officeDocument/2006/relationships/slideLayout" Target="../slideLayouts/slideLayout150.xml"/><Relationship Id="rId22" Type="http://schemas.openxmlformats.org/officeDocument/2006/relationships/slideLayout" Target="../slideLayouts/slideLayout158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8.xml"/><Relationship Id="rId13" Type="http://schemas.openxmlformats.org/officeDocument/2006/relationships/slideLayout" Target="../slideLayouts/slideLayout173.xml"/><Relationship Id="rId18" Type="http://schemas.openxmlformats.org/officeDocument/2006/relationships/slideLayout" Target="../slideLayouts/slideLayout178.xml"/><Relationship Id="rId26" Type="http://schemas.openxmlformats.org/officeDocument/2006/relationships/theme" Target="../theme/theme10.xml"/><Relationship Id="rId3" Type="http://schemas.openxmlformats.org/officeDocument/2006/relationships/slideLayout" Target="../slideLayouts/slideLayout163.xml"/><Relationship Id="rId21" Type="http://schemas.openxmlformats.org/officeDocument/2006/relationships/slideLayout" Target="../slideLayouts/slideLayout181.xml"/><Relationship Id="rId7" Type="http://schemas.openxmlformats.org/officeDocument/2006/relationships/slideLayout" Target="../slideLayouts/slideLayout167.xml"/><Relationship Id="rId12" Type="http://schemas.openxmlformats.org/officeDocument/2006/relationships/slideLayout" Target="../slideLayouts/slideLayout172.xml"/><Relationship Id="rId17" Type="http://schemas.openxmlformats.org/officeDocument/2006/relationships/slideLayout" Target="../slideLayouts/slideLayout177.xml"/><Relationship Id="rId25" Type="http://schemas.openxmlformats.org/officeDocument/2006/relationships/slideLayout" Target="../slideLayouts/slideLayout185.xml"/><Relationship Id="rId2" Type="http://schemas.openxmlformats.org/officeDocument/2006/relationships/slideLayout" Target="../slideLayouts/slideLayout162.xml"/><Relationship Id="rId16" Type="http://schemas.openxmlformats.org/officeDocument/2006/relationships/slideLayout" Target="../slideLayouts/slideLayout176.xml"/><Relationship Id="rId20" Type="http://schemas.openxmlformats.org/officeDocument/2006/relationships/slideLayout" Target="../slideLayouts/slideLayout180.xml"/><Relationship Id="rId1" Type="http://schemas.openxmlformats.org/officeDocument/2006/relationships/slideLayout" Target="../slideLayouts/slideLayout161.xml"/><Relationship Id="rId6" Type="http://schemas.openxmlformats.org/officeDocument/2006/relationships/slideLayout" Target="../slideLayouts/slideLayout166.xml"/><Relationship Id="rId11" Type="http://schemas.openxmlformats.org/officeDocument/2006/relationships/slideLayout" Target="../slideLayouts/slideLayout171.xml"/><Relationship Id="rId24" Type="http://schemas.openxmlformats.org/officeDocument/2006/relationships/slideLayout" Target="../slideLayouts/slideLayout184.xml"/><Relationship Id="rId5" Type="http://schemas.openxmlformats.org/officeDocument/2006/relationships/slideLayout" Target="../slideLayouts/slideLayout165.xml"/><Relationship Id="rId15" Type="http://schemas.openxmlformats.org/officeDocument/2006/relationships/slideLayout" Target="../slideLayouts/slideLayout175.xml"/><Relationship Id="rId23" Type="http://schemas.openxmlformats.org/officeDocument/2006/relationships/slideLayout" Target="../slideLayouts/slideLayout183.xml"/><Relationship Id="rId10" Type="http://schemas.openxmlformats.org/officeDocument/2006/relationships/slideLayout" Target="../slideLayouts/slideLayout170.xml"/><Relationship Id="rId19" Type="http://schemas.openxmlformats.org/officeDocument/2006/relationships/slideLayout" Target="../slideLayouts/slideLayout179.xml"/><Relationship Id="rId4" Type="http://schemas.openxmlformats.org/officeDocument/2006/relationships/slideLayout" Target="../slideLayouts/slideLayout164.xml"/><Relationship Id="rId9" Type="http://schemas.openxmlformats.org/officeDocument/2006/relationships/slideLayout" Target="../slideLayouts/slideLayout169.xml"/><Relationship Id="rId14" Type="http://schemas.openxmlformats.org/officeDocument/2006/relationships/slideLayout" Target="../slideLayouts/slideLayout174.xml"/><Relationship Id="rId22" Type="http://schemas.openxmlformats.org/officeDocument/2006/relationships/slideLayout" Target="../slideLayouts/slideLayout182.xml"/><Relationship Id="rId27" Type="http://schemas.openxmlformats.org/officeDocument/2006/relationships/image" Target="../media/image1.bin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10/06/2026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391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21983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  <p:sldLayoutId id="2147483691" r:id="rId19"/>
    <p:sldLayoutId id="2147483692" r:id="rId20"/>
    <p:sldLayoutId id="2147483693" r:id="rId21"/>
    <p:sldLayoutId id="2147483694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83163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  <p:sldLayoutId id="2147483709" r:id="rId14"/>
    <p:sldLayoutId id="2147483710" r:id="rId15"/>
    <p:sldLayoutId id="2147483711" r:id="rId16"/>
    <p:sldLayoutId id="2147483712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14778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  <p:sldLayoutId id="2147483726" r:id="rId13"/>
    <p:sldLayoutId id="2147483727" r:id="rId14"/>
    <p:sldLayoutId id="2147483728" r:id="rId15"/>
    <p:sldLayoutId id="2147483729" r:id="rId16"/>
    <p:sldLayoutId id="2147483730" r:id="rId17"/>
    <p:sldLayoutId id="2147483731" r:id="rId18"/>
    <p:sldLayoutId id="2147483732" r:id="rId19"/>
    <p:sldLayoutId id="2147483733" r:id="rId20"/>
    <p:sldLayoutId id="2147483734" r:id="rId21"/>
    <p:sldLayoutId id="2147483735" r:id="rId22"/>
    <p:sldLayoutId id="2147483792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718126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  <p:sldLayoutId id="2147483750" r:id="rId12"/>
    <p:sldLayoutId id="2147483751" r:id="rId13"/>
    <p:sldLayoutId id="2147483752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10/06/2026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258436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57" r:id="rId3"/>
    <p:sldLayoutId id="2147483758" r:id="rId4"/>
    <p:sldLayoutId id="2147483759" r:id="rId5"/>
    <p:sldLayoutId id="2147483760" r:id="rId6"/>
    <p:sldLayoutId id="2147483761" r:id="rId7"/>
    <p:sldLayoutId id="2147483762" r:id="rId8"/>
    <p:sldLayoutId id="2147483763" r:id="rId9"/>
    <p:sldLayoutId id="2147483764" r:id="rId10"/>
    <p:sldLayoutId id="2147483765" r:id="rId11"/>
    <p:sldLayoutId id="214748376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85382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  <p:sldLayoutId id="2147483780" r:id="rId12"/>
    <p:sldLayoutId id="2147483781" r:id="rId13"/>
    <p:sldLayoutId id="2147483782" r:id="rId14"/>
    <p:sldLayoutId id="2147483783" r:id="rId15"/>
    <p:sldLayoutId id="2147483784" r:id="rId16"/>
    <p:sldLayoutId id="2147483785" r:id="rId17"/>
    <p:sldLayoutId id="2147483786" r:id="rId18"/>
    <p:sldLayoutId id="2147483787" r:id="rId19"/>
    <p:sldLayoutId id="2147483788" r:id="rId20"/>
    <p:sldLayoutId id="2147483789" r:id="rId21"/>
    <p:sldLayoutId id="2147483790" r:id="rId22"/>
    <p:sldLayoutId id="2147483791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B7D3BCD8-9868-4174-A461-8C04FAF3A9DD}" type="datetimeFigureOut">
              <a:rPr lang="fr-FR" smtClean="0"/>
              <a:pPr/>
              <a:t>10/06/2026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850536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4" r:id="rId1"/>
    <p:sldLayoutId id="2147483795" r:id="rId2"/>
    <p:sldLayoutId id="2147483796" r:id="rId3"/>
    <p:sldLayoutId id="2147483797" r:id="rId4"/>
    <p:sldLayoutId id="2147483798" r:id="rId5"/>
    <p:sldLayoutId id="2147483799" r:id="rId6"/>
    <p:sldLayoutId id="2147483800" r:id="rId7"/>
    <p:sldLayoutId id="2147483801" r:id="rId8"/>
    <p:sldLayoutId id="2147483802" r:id="rId9"/>
    <p:sldLayoutId id="2147483803" r:id="rId10"/>
    <p:sldLayoutId id="2147483804" r:id="rId11"/>
    <p:sldLayoutId id="2147483805" r:id="rId12"/>
    <p:sldLayoutId id="2147483806" r:id="rId13"/>
    <p:sldLayoutId id="2147483807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93292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  <p:sldLayoutId id="2147483818" r:id="rId10"/>
    <p:sldLayoutId id="2147483819" r:id="rId11"/>
    <p:sldLayoutId id="2147483820" r:id="rId12"/>
    <p:sldLayoutId id="2147483821" r:id="rId13"/>
    <p:sldLayoutId id="2147483822" r:id="rId14"/>
    <p:sldLayoutId id="2147483823" r:id="rId15"/>
    <p:sldLayoutId id="2147483824" r:id="rId16"/>
    <p:sldLayoutId id="2147483825" r:id="rId17"/>
    <p:sldLayoutId id="2147483826" r:id="rId18"/>
    <p:sldLayoutId id="2147483827" r:id="rId19"/>
    <p:sldLayoutId id="2147483828" r:id="rId20"/>
    <p:sldLayoutId id="2147483829" r:id="rId21"/>
    <p:sldLayoutId id="2147483830" r:id="rId22"/>
    <p:sldLayoutId id="2147483831" r:id="rId23"/>
    <p:sldLayoutId id="2147483832" r:id="rId24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7328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4" r:id="rId1"/>
    <p:sldLayoutId id="2147483835" r:id="rId2"/>
    <p:sldLayoutId id="2147483836" r:id="rId3"/>
    <p:sldLayoutId id="2147483837" r:id="rId4"/>
    <p:sldLayoutId id="2147483838" r:id="rId5"/>
    <p:sldLayoutId id="2147483839" r:id="rId6"/>
    <p:sldLayoutId id="2147483840" r:id="rId7"/>
    <p:sldLayoutId id="2147483841" r:id="rId8"/>
    <p:sldLayoutId id="2147483842" r:id="rId9"/>
    <p:sldLayoutId id="2147483843" r:id="rId10"/>
    <p:sldLayoutId id="2147483844" r:id="rId11"/>
    <p:sldLayoutId id="2147483845" r:id="rId12"/>
    <p:sldLayoutId id="2147483846" r:id="rId13"/>
    <p:sldLayoutId id="2147483847" r:id="rId14"/>
    <p:sldLayoutId id="2147483848" r:id="rId15"/>
    <p:sldLayoutId id="2147483849" r:id="rId16"/>
    <p:sldLayoutId id="2147483850" r:id="rId17"/>
    <p:sldLayoutId id="2147483851" r:id="rId18"/>
    <p:sldLayoutId id="2147483852" r:id="rId19"/>
    <p:sldLayoutId id="2147483853" r:id="rId20"/>
    <p:sldLayoutId id="2147483854" r:id="rId21"/>
    <p:sldLayoutId id="2147483855" r:id="rId22"/>
    <p:sldLayoutId id="2147483856" r:id="rId23"/>
    <p:sldLayoutId id="2147483857" r:id="rId24"/>
    <p:sldLayoutId id="2147483858" r:id="rId25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5.gif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5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9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8.png"/><Relationship Id="rId7" Type="http://schemas.openxmlformats.org/officeDocument/2006/relationships/image" Target="../media/image30.png"/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134.xml"/><Relationship Id="rId6" Type="http://schemas.microsoft.com/office/2007/relationships/hdphoto" Target="../media/hdphoto3.wdp"/><Relationship Id="rId11" Type="http://schemas.openxmlformats.org/officeDocument/2006/relationships/image" Target="../media/image34.png"/><Relationship Id="rId5" Type="http://schemas.openxmlformats.org/officeDocument/2006/relationships/image" Target="../media/image29.png"/><Relationship Id="rId10" Type="http://schemas.openxmlformats.org/officeDocument/2006/relationships/image" Target="../media/image33.png"/><Relationship Id="rId4" Type="http://schemas.openxmlformats.org/officeDocument/2006/relationships/image" Target="../media/image8.png"/><Relationship Id="rId9" Type="http://schemas.openxmlformats.org/officeDocument/2006/relationships/image" Target="../media/image3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gif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99.xml"/><Relationship Id="rId5" Type="http://schemas.openxmlformats.org/officeDocument/2006/relationships/image" Target="../media/image38.png"/><Relationship Id="rId4" Type="http://schemas.openxmlformats.org/officeDocument/2006/relationships/image" Target="../media/image2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13" Type="http://schemas.openxmlformats.org/officeDocument/2006/relationships/image" Target="../media/image44.png"/><Relationship Id="rId3" Type="http://schemas.microsoft.com/office/2007/relationships/media" Target="../media/media2.mp4"/><Relationship Id="rId7" Type="http://schemas.openxmlformats.org/officeDocument/2006/relationships/image" Target="../media/image25.gif"/><Relationship Id="rId12" Type="http://schemas.openxmlformats.org/officeDocument/2006/relationships/image" Target="../media/image43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9.png"/><Relationship Id="rId11" Type="http://schemas.openxmlformats.org/officeDocument/2006/relationships/image" Target="../media/image42.png"/><Relationship Id="rId5" Type="http://schemas.openxmlformats.org/officeDocument/2006/relationships/slideLayout" Target="../slideLayouts/slideLayout31.xml"/><Relationship Id="rId10" Type="http://schemas.openxmlformats.org/officeDocument/2006/relationships/image" Target="../media/image36.png"/><Relationship Id="rId4" Type="http://schemas.openxmlformats.org/officeDocument/2006/relationships/video" Target="../media/media2.mp4"/><Relationship Id="rId9" Type="http://schemas.openxmlformats.org/officeDocument/2006/relationships/image" Target="../media/image41.png"/><Relationship Id="rId14" Type="http://schemas.openxmlformats.org/officeDocument/2006/relationships/image" Target="../media/image4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47.png"/><Relationship Id="rId7" Type="http://schemas.openxmlformats.org/officeDocument/2006/relationships/image" Target="../media/image45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2.png"/><Relationship Id="rId5" Type="http://schemas.openxmlformats.org/officeDocument/2006/relationships/image" Target="../media/image36.png"/><Relationship Id="rId4" Type="http://schemas.openxmlformats.org/officeDocument/2006/relationships/image" Target="../media/image39.png"/><Relationship Id="rId9" Type="http://schemas.openxmlformats.org/officeDocument/2006/relationships/image" Target="../media/image4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slideLayout" Target="../slideLayouts/slideLayout31.xml"/><Relationship Id="rId7" Type="http://schemas.openxmlformats.org/officeDocument/2006/relationships/image" Target="../media/image36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5.gif"/><Relationship Id="rId11" Type="http://schemas.openxmlformats.org/officeDocument/2006/relationships/image" Target="../media/image44.png"/><Relationship Id="rId5" Type="http://schemas.openxmlformats.org/officeDocument/2006/relationships/image" Target="../media/image49.png"/><Relationship Id="rId10" Type="http://schemas.openxmlformats.org/officeDocument/2006/relationships/image" Target="../media/image43.png"/><Relationship Id="rId4" Type="http://schemas.openxmlformats.org/officeDocument/2006/relationships/image" Target="../media/image48.png"/><Relationship Id="rId9" Type="http://schemas.openxmlformats.org/officeDocument/2006/relationships/image" Target="../media/image4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4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58.xml"/><Relationship Id="rId6" Type="http://schemas.openxmlformats.org/officeDocument/2006/relationships/image" Target="../media/image43.png"/><Relationship Id="rId5" Type="http://schemas.openxmlformats.org/officeDocument/2006/relationships/image" Target="../media/image45.png"/><Relationship Id="rId4" Type="http://schemas.openxmlformats.org/officeDocument/2006/relationships/image" Target="../media/image4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51.png"/><Relationship Id="rId7" Type="http://schemas.openxmlformats.org/officeDocument/2006/relationships/image" Target="../media/image43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58.xml"/><Relationship Id="rId6" Type="http://schemas.openxmlformats.org/officeDocument/2006/relationships/image" Target="../media/image45.png"/><Relationship Id="rId5" Type="http://schemas.openxmlformats.org/officeDocument/2006/relationships/image" Target="../media/image42.png"/><Relationship Id="rId4" Type="http://schemas.openxmlformats.org/officeDocument/2006/relationships/image" Target="../media/image3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4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58.xml"/><Relationship Id="rId6" Type="http://schemas.openxmlformats.org/officeDocument/2006/relationships/image" Target="../media/image43.png"/><Relationship Id="rId5" Type="http://schemas.openxmlformats.org/officeDocument/2006/relationships/image" Target="../media/image45.png"/><Relationship Id="rId4" Type="http://schemas.openxmlformats.org/officeDocument/2006/relationships/image" Target="../media/image4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37.gif"/><Relationship Id="rId1" Type="http://schemas.openxmlformats.org/officeDocument/2006/relationships/slideLayout" Target="../slideLayouts/slideLayout99.xml"/><Relationship Id="rId5" Type="http://schemas.openxmlformats.org/officeDocument/2006/relationships/image" Target="../media/image42.png"/><Relationship Id="rId4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slideLayout" Target="../slideLayouts/slideLayout35.xml"/><Relationship Id="rId7" Type="http://schemas.openxmlformats.org/officeDocument/2006/relationships/image" Target="../media/image54.png"/><Relationship Id="rId12" Type="http://schemas.openxmlformats.org/officeDocument/2006/relationships/image" Target="../media/image44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5.gif"/><Relationship Id="rId11" Type="http://schemas.openxmlformats.org/officeDocument/2006/relationships/image" Target="../media/image43.png"/><Relationship Id="rId5" Type="http://schemas.openxmlformats.org/officeDocument/2006/relationships/image" Target="../media/image53.png"/><Relationship Id="rId10" Type="http://schemas.openxmlformats.org/officeDocument/2006/relationships/image" Target="../media/image45.png"/><Relationship Id="rId4" Type="http://schemas.openxmlformats.org/officeDocument/2006/relationships/notesSlide" Target="../notesSlides/notesSlide3.xml"/><Relationship Id="rId9" Type="http://schemas.openxmlformats.org/officeDocument/2006/relationships/image" Target="../media/image42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55.png"/><Relationship Id="rId7" Type="http://schemas.openxmlformats.org/officeDocument/2006/relationships/image" Target="../media/image43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50.xml"/><Relationship Id="rId6" Type="http://schemas.openxmlformats.org/officeDocument/2006/relationships/image" Target="../media/image45.png"/><Relationship Id="rId5" Type="http://schemas.openxmlformats.org/officeDocument/2006/relationships/image" Target="../media/image42.png"/><Relationship Id="rId4" Type="http://schemas.openxmlformats.org/officeDocument/2006/relationships/image" Target="../media/image36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55.png"/><Relationship Id="rId7" Type="http://schemas.openxmlformats.org/officeDocument/2006/relationships/image" Target="../media/image43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50.xml"/><Relationship Id="rId6" Type="http://schemas.openxmlformats.org/officeDocument/2006/relationships/image" Target="../media/image45.png"/><Relationship Id="rId5" Type="http://schemas.openxmlformats.org/officeDocument/2006/relationships/image" Target="../media/image42.png"/><Relationship Id="rId4" Type="http://schemas.openxmlformats.org/officeDocument/2006/relationships/image" Target="../media/image36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9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0.xml"/><Relationship Id="rId6" Type="http://schemas.openxmlformats.org/officeDocument/2006/relationships/image" Target="../media/image42.png"/><Relationship Id="rId5" Type="http://schemas.openxmlformats.org/officeDocument/2006/relationships/image" Target="../media/image36.png"/><Relationship Id="rId4" Type="http://schemas.openxmlformats.org/officeDocument/2006/relationships/image" Target="../media/image57.png"/><Relationship Id="rId9" Type="http://schemas.openxmlformats.org/officeDocument/2006/relationships/image" Target="../media/image44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57.png"/><Relationship Id="rId7" Type="http://schemas.openxmlformats.org/officeDocument/2006/relationships/image" Target="../media/image43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50.xml"/><Relationship Id="rId6" Type="http://schemas.openxmlformats.org/officeDocument/2006/relationships/image" Target="../media/image45.png"/><Relationship Id="rId5" Type="http://schemas.openxmlformats.org/officeDocument/2006/relationships/image" Target="../media/image42.png"/><Relationship Id="rId4" Type="http://schemas.openxmlformats.org/officeDocument/2006/relationships/image" Target="../media/image36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58.png"/><Relationship Id="rId7" Type="http://schemas.openxmlformats.org/officeDocument/2006/relationships/image" Target="../media/image43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50.xml"/><Relationship Id="rId6" Type="http://schemas.openxmlformats.org/officeDocument/2006/relationships/image" Target="../media/image45.png"/><Relationship Id="rId5" Type="http://schemas.openxmlformats.org/officeDocument/2006/relationships/image" Target="../media/image42.png"/><Relationship Id="rId4" Type="http://schemas.openxmlformats.org/officeDocument/2006/relationships/image" Target="../media/image36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58.png"/><Relationship Id="rId7" Type="http://schemas.openxmlformats.org/officeDocument/2006/relationships/image" Target="../media/image43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50.xml"/><Relationship Id="rId6" Type="http://schemas.openxmlformats.org/officeDocument/2006/relationships/image" Target="../media/image45.png"/><Relationship Id="rId5" Type="http://schemas.openxmlformats.org/officeDocument/2006/relationships/image" Target="../media/image42.png"/><Relationship Id="rId4" Type="http://schemas.openxmlformats.org/officeDocument/2006/relationships/image" Target="../media/image36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59.png"/><Relationship Id="rId7" Type="http://schemas.openxmlformats.org/officeDocument/2006/relationships/image" Target="../media/image43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50.xml"/><Relationship Id="rId6" Type="http://schemas.openxmlformats.org/officeDocument/2006/relationships/image" Target="../media/image45.png"/><Relationship Id="rId5" Type="http://schemas.openxmlformats.org/officeDocument/2006/relationships/image" Target="../media/image42.png"/><Relationship Id="rId4" Type="http://schemas.openxmlformats.org/officeDocument/2006/relationships/image" Target="../media/image36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59.png"/><Relationship Id="rId7" Type="http://schemas.openxmlformats.org/officeDocument/2006/relationships/image" Target="../media/image43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50.xml"/><Relationship Id="rId6" Type="http://schemas.openxmlformats.org/officeDocument/2006/relationships/image" Target="../media/image45.png"/><Relationship Id="rId5" Type="http://schemas.openxmlformats.org/officeDocument/2006/relationships/image" Target="../media/image42.png"/><Relationship Id="rId4" Type="http://schemas.openxmlformats.org/officeDocument/2006/relationships/image" Target="../media/image36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60.png"/><Relationship Id="rId7" Type="http://schemas.openxmlformats.org/officeDocument/2006/relationships/image" Target="../media/image43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50.xml"/><Relationship Id="rId6" Type="http://schemas.openxmlformats.org/officeDocument/2006/relationships/image" Target="../media/image45.png"/><Relationship Id="rId5" Type="http://schemas.openxmlformats.org/officeDocument/2006/relationships/image" Target="../media/image42.png"/><Relationship Id="rId4" Type="http://schemas.openxmlformats.org/officeDocument/2006/relationships/image" Target="../media/image36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50.xml"/><Relationship Id="rId6" Type="http://schemas.openxmlformats.org/officeDocument/2006/relationships/image" Target="../media/image45.png"/><Relationship Id="rId5" Type="http://schemas.openxmlformats.org/officeDocument/2006/relationships/image" Target="../media/image42.png"/><Relationship Id="rId4" Type="http://schemas.openxmlformats.org/officeDocument/2006/relationships/image" Target="../media/image3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37.gif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34.png"/><Relationship Id="rId5" Type="http://schemas.openxmlformats.org/officeDocument/2006/relationships/image" Target="../media/image62.png"/><Relationship Id="rId4" Type="http://schemas.microsoft.com/office/2007/relationships/hdphoto" Target="../media/hdphoto7.wdp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63.png"/><Relationship Id="rId7" Type="http://schemas.openxmlformats.org/officeDocument/2006/relationships/image" Target="../media/image43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5.png"/><Relationship Id="rId5" Type="http://schemas.openxmlformats.org/officeDocument/2006/relationships/image" Target="../media/image42.png"/><Relationship Id="rId4" Type="http://schemas.openxmlformats.org/officeDocument/2006/relationships/image" Target="../media/image36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63.png"/><Relationship Id="rId7" Type="http://schemas.openxmlformats.org/officeDocument/2006/relationships/image" Target="../media/image43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5.png"/><Relationship Id="rId5" Type="http://schemas.openxmlformats.org/officeDocument/2006/relationships/image" Target="../media/image42.png"/><Relationship Id="rId4" Type="http://schemas.openxmlformats.org/officeDocument/2006/relationships/image" Target="../media/image36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63.png"/><Relationship Id="rId7" Type="http://schemas.openxmlformats.org/officeDocument/2006/relationships/image" Target="../media/image43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5.png"/><Relationship Id="rId5" Type="http://schemas.openxmlformats.org/officeDocument/2006/relationships/image" Target="../media/image42.png"/><Relationship Id="rId4" Type="http://schemas.openxmlformats.org/officeDocument/2006/relationships/image" Target="../media/image36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63.png"/><Relationship Id="rId7" Type="http://schemas.openxmlformats.org/officeDocument/2006/relationships/image" Target="../media/image43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5.png"/><Relationship Id="rId5" Type="http://schemas.openxmlformats.org/officeDocument/2006/relationships/image" Target="../media/image42.png"/><Relationship Id="rId4" Type="http://schemas.openxmlformats.org/officeDocument/2006/relationships/image" Target="../media/image3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4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3.png"/><Relationship Id="rId5" Type="http://schemas.openxmlformats.org/officeDocument/2006/relationships/image" Target="../media/image45.png"/><Relationship Id="rId4" Type="http://schemas.openxmlformats.org/officeDocument/2006/relationships/image" Target="../media/image42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65.png"/><Relationship Id="rId7" Type="http://schemas.openxmlformats.org/officeDocument/2006/relationships/image" Target="../media/image43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5.png"/><Relationship Id="rId5" Type="http://schemas.openxmlformats.org/officeDocument/2006/relationships/image" Target="../media/image42.png"/><Relationship Id="rId4" Type="http://schemas.openxmlformats.org/officeDocument/2006/relationships/image" Target="../media/image36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66.png"/><Relationship Id="rId7" Type="http://schemas.openxmlformats.org/officeDocument/2006/relationships/image" Target="../media/image43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5.png"/><Relationship Id="rId5" Type="http://schemas.openxmlformats.org/officeDocument/2006/relationships/image" Target="../media/image42.png"/><Relationship Id="rId4" Type="http://schemas.openxmlformats.org/officeDocument/2006/relationships/image" Target="../media/image36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4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3.png"/><Relationship Id="rId5" Type="http://schemas.openxmlformats.org/officeDocument/2006/relationships/image" Target="../media/image45.png"/><Relationship Id="rId4" Type="http://schemas.openxmlformats.org/officeDocument/2006/relationships/image" Target="../media/image42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8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4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4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4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56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5.xml"/><Relationship Id="rId6" Type="http://schemas.openxmlformats.org/officeDocument/2006/relationships/image" Target="../media/image42.png"/><Relationship Id="rId5" Type="http://schemas.openxmlformats.org/officeDocument/2006/relationships/image" Target="../media/image36.png"/><Relationship Id="rId4" Type="http://schemas.openxmlformats.org/officeDocument/2006/relationships/image" Target="../media/image67.png"/><Relationship Id="rId9" Type="http://schemas.openxmlformats.org/officeDocument/2006/relationships/image" Target="../media/image45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4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184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7.gif"/><Relationship Id="rId1" Type="http://schemas.openxmlformats.org/officeDocument/2006/relationships/slideLayout" Target="../slideLayouts/slideLayout184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56.pn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5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36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7.gif"/><Relationship Id="rId1" Type="http://schemas.openxmlformats.org/officeDocument/2006/relationships/slideLayout" Target="../slideLayouts/slideLayout184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4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4.xml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56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5.xml"/><Relationship Id="rId6" Type="http://schemas.openxmlformats.org/officeDocument/2006/relationships/image" Target="../media/image36.png"/><Relationship Id="rId11" Type="http://schemas.openxmlformats.org/officeDocument/2006/relationships/image" Target="../media/image71.png"/><Relationship Id="rId5" Type="http://schemas.openxmlformats.org/officeDocument/2006/relationships/image" Target="../media/image70.png"/><Relationship Id="rId10" Type="http://schemas.openxmlformats.org/officeDocument/2006/relationships/image" Target="../media/image45.png"/><Relationship Id="rId4" Type="http://schemas.openxmlformats.org/officeDocument/2006/relationships/image" Target="../media/image69.png"/><Relationship Id="rId9" Type="http://schemas.openxmlformats.org/officeDocument/2006/relationships/image" Target="../media/image44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7.gif"/><Relationship Id="rId1" Type="http://schemas.openxmlformats.org/officeDocument/2006/relationships/slideLayout" Target="../slideLayouts/slideLayout184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4.xml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56.pn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5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36.png"/><Relationship Id="rId9" Type="http://schemas.openxmlformats.org/officeDocument/2006/relationships/image" Target="../media/image72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7.gif"/><Relationship Id="rId1" Type="http://schemas.openxmlformats.org/officeDocument/2006/relationships/slideLayout" Target="../slideLayouts/slideLayout73.xml"/><Relationship Id="rId5" Type="http://schemas.openxmlformats.org/officeDocument/2006/relationships/image" Target="../media/image45.png"/><Relationship Id="rId4" Type="http://schemas.microsoft.com/office/2007/relationships/hdphoto" Target="../media/hdphoto3.wdp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42.png"/><Relationship Id="rId7" Type="http://schemas.openxmlformats.org/officeDocument/2006/relationships/image" Target="../media/image44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56.png"/><Relationship Id="rId5" Type="http://schemas.openxmlformats.org/officeDocument/2006/relationships/image" Target="../media/image73.png"/><Relationship Id="rId4" Type="http://schemas.openxmlformats.org/officeDocument/2006/relationships/image" Target="../media/image43.png"/><Relationship Id="rId9" Type="http://schemas.openxmlformats.org/officeDocument/2006/relationships/image" Target="../media/image74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2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5" Type="http://schemas.openxmlformats.org/officeDocument/2006/relationships/image" Target="../media/image25.gif"/><Relationship Id="rId4" Type="http://schemas.openxmlformats.org/officeDocument/2006/relationships/image" Target="../media/image75.png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1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E9342044-73C6-E7E2-9253-0CBEFA56B59D}"/>
              </a:ext>
            </a:extLst>
          </p:cNvPr>
          <p:cNvGrpSpPr/>
          <p:nvPr/>
        </p:nvGrpSpPr>
        <p:grpSpPr>
          <a:xfrm>
            <a:off x="20" y="1282"/>
            <a:ext cx="9143980" cy="6856718"/>
            <a:chOff x="20" y="1282"/>
            <a:chExt cx="9143980" cy="6856718"/>
          </a:xfrm>
        </p:grpSpPr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C18741E0-9D0E-527C-AD2D-CCFFA522EA9C}"/>
                </a:ext>
              </a:extLst>
            </p:cNvPr>
            <p:cNvGrpSpPr/>
            <p:nvPr/>
          </p:nvGrpSpPr>
          <p:grpSpPr>
            <a:xfrm>
              <a:off x="20" y="1282"/>
              <a:ext cx="9143980" cy="6856718"/>
              <a:chOff x="20" y="1282"/>
              <a:chExt cx="9143980" cy="6856718"/>
            </a:xfrm>
          </p:grpSpPr>
          <p:pic>
            <p:nvPicPr>
              <p:cNvPr id="3" name="Image 2">
                <a:extLst>
                  <a:ext uri="{FF2B5EF4-FFF2-40B4-BE49-F238E27FC236}">
                    <a16:creationId xmlns:a16="http://schemas.microsoft.com/office/drawing/2014/main" id="{2162B0B8-009B-0237-8277-36402C0D39E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2534" b="3733"/>
              <a:stretch>
                <a:fillRect/>
              </a:stretch>
            </p:blipFill>
            <p:spPr>
              <a:xfrm>
                <a:off x="20" y="1282"/>
                <a:ext cx="9143980" cy="6856718"/>
              </a:xfrm>
              <a:prstGeom prst="rect">
                <a:avLst/>
              </a:prstGeom>
            </p:spPr>
          </p:pic>
          <p:pic>
            <p:nvPicPr>
              <p:cNvPr id="4" name="Image 3">
                <a:extLst>
                  <a:ext uri="{FF2B5EF4-FFF2-40B4-BE49-F238E27FC236}">
                    <a16:creationId xmlns:a16="http://schemas.microsoft.com/office/drawing/2014/main" id="{2D2DAA5D-0F93-BA58-4DD5-86FD0392475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464287" y="4933011"/>
                <a:ext cx="2215425" cy="568917"/>
              </a:xfrm>
              <a:prstGeom prst="rect">
                <a:avLst/>
              </a:prstGeom>
            </p:spPr>
          </p:pic>
        </p:grpSp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AD7C5126-3470-7A7A-D776-63A7E1FD628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463144" y="4953676"/>
              <a:ext cx="2215425" cy="56891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099559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للإجابة.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التعليمات.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فيديو.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الإنجازات.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ثنائيات.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7" name="Image 16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4675DDC-6865-4EC7-BD03-7BE98624CE1B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3298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6" name="Google Shape;1156;p2"/>
          <p:cNvSpPr txBox="1">
            <a:spLocks noGrp="1"/>
          </p:cNvSpPr>
          <p:nvPr>
            <p:ph type="title"/>
          </p:nvPr>
        </p:nvSpPr>
        <p:spPr>
          <a:xfrm>
            <a:off x="637196" y="796137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</a:pPr>
            <a:r>
              <a:rPr lang="ar-MA" sz="4000" dirty="0">
                <a:solidFill>
                  <a:srgbClr val="424D7B"/>
                </a:solidFill>
              </a:rPr>
              <a:t>تنظيم حصص الأسبوع التربوي</a:t>
            </a:r>
            <a:endParaRPr sz="4000" dirty="0">
              <a:solidFill>
                <a:srgbClr val="424D7B"/>
              </a:solidFill>
            </a:endParaRPr>
          </a:p>
        </p:txBody>
      </p:sp>
      <p:sp>
        <p:nvSpPr>
          <p:cNvPr id="1159" name="Google Shape;1159;p2"/>
          <p:cNvSpPr/>
          <p:nvPr/>
        </p:nvSpPr>
        <p:spPr>
          <a:xfrm>
            <a:off x="7069142" y="1833188"/>
            <a:ext cx="1260000" cy="360000"/>
          </a:xfrm>
          <a:prstGeom prst="flowChartTerminator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72D08C7F-8116-726E-1F2E-D7ACA16CA582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D76FDAC0-F733-876D-E04C-06F1FE50672A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5" name="Organigramme : Terminateur 34">
              <a:extLst>
                <a:ext uri="{FF2B5EF4-FFF2-40B4-BE49-F238E27FC236}">
                  <a16:creationId xmlns:a16="http://schemas.microsoft.com/office/drawing/2014/main" id="{CEF3B679-CE32-B946-2F1C-6A20ED883AED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6 - </a:t>
              </a:r>
              <a:endParaRPr kumimoji="0" lang="fr-MA" sz="2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sp>
        <p:nvSpPr>
          <p:cNvPr id="45" name="Espace réservé du texte 5">
            <a:extLst>
              <a:ext uri="{FF2B5EF4-FFF2-40B4-BE49-F238E27FC236}">
                <a16:creationId xmlns:a16="http://schemas.microsoft.com/office/drawing/2014/main" id="{08A3B4EA-BC81-0FB2-E70C-D4AFF83843F3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BD59AFF9-C5B7-45D5-5EC1-3444227F37A2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47" name="Rectangle : coins arrondis 46">
              <a:extLst>
                <a:ext uri="{FF2B5EF4-FFF2-40B4-BE49-F238E27FC236}">
                  <a16:creationId xmlns:a16="http://schemas.microsoft.com/office/drawing/2014/main" id="{54877F6B-D745-1697-98F4-1D9035A0C0FC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8" name="Organigramme : Terminateur 47">
              <a:extLst>
                <a:ext uri="{FF2B5EF4-FFF2-40B4-BE49-F238E27FC236}">
                  <a16:creationId xmlns:a16="http://schemas.microsoft.com/office/drawing/2014/main" id="{C5D4F533-CF58-D263-EE36-34C0477B6308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4 - </a:t>
              </a:r>
            </a:p>
          </p:txBody>
        </p:sp>
      </p:grpSp>
      <p:sp>
        <p:nvSpPr>
          <p:cNvPr id="49" name="Espace réservé du texte 25">
            <a:extLst>
              <a:ext uri="{FF2B5EF4-FFF2-40B4-BE49-F238E27FC236}">
                <a16:creationId xmlns:a16="http://schemas.microsoft.com/office/drawing/2014/main" id="{F7F2D667-4F23-89B5-9996-088AAFE63AB6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اعتيادية 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: استثمار النص.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تمارين كتابية: البنيات اللغوية 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تقويم الطلاقة / التحدث.</a:t>
            </a:r>
          </a:p>
        </p:txBody>
      </p:sp>
      <p:sp>
        <p:nvSpPr>
          <p:cNvPr id="53" name="Espace réservé du texte 25">
            <a:extLst>
              <a:ext uri="{FF2B5EF4-FFF2-40B4-BE49-F238E27FC236}">
                <a16:creationId xmlns:a16="http://schemas.microsoft.com/office/drawing/2014/main" id="{BD986132-8EDE-9B83-E156-4492FE03912B}"/>
              </a:ext>
            </a:extLst>
          </p:cNvPr>
          <p:cNvSpPr txBox="1">
            <a:spLocks/>
          </p:cNvSpPr>
          <p:nvPr/>
        </p:nvSpPr>
        <p:spPr>
          <a:xfrm>
            <a:off x="772649" y="5419288"/>
            <a:ext cx="3420000" cy="847288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اعتيادية .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الطلاقة: توليف ودعم .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.توليف ودعم .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تقويم الطلاقة / التحدث.</a:t>
            </a:r>
          </a:p>
        </p:txBody>
      </p:sp>
      <p:pic>
        <p:nvPicPr>
          <p:cNvPr id="55" name="Image 54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6AA8B1E4-458E-1AE4-8FB9-7C39D50480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02939" y="3437977"/>
            <a:ext cx="3831420" cy="1362012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B2F30237-4686-1B9C-BADD-50F112463065}"/>
              </a:ext>
            </a:extLst>
          </p:cNvPr>
          <p:cNvSpPr txBox="1"/>
          <p:nvPr/>
        </p:nvSpPr>
        <p:spPr>
          <a:xfrm>
            <a:off x="1402469" y="3890457"/>
            <a:ext cx="279018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marR="0" lvl="0" indent="-269875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أنشطة اعتيادية. </a:t>
            </a:r>
          </a:p>
          <a:p>
            <a:pPr marL="269875" marR="0" lvl="0" indent="-269875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الاستماع والتحدث : إعادة الإنتاج. </a:t>
            </a:r>
          </a:p>
          <a:p>
            <a:pPr marL="269875" marR="0" lvl="0" indent="-269875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تعبير كتابي.</a:t>
            </a:r>
          </a:p>
          <a:p>
            <a:pPr marL="269875" marR="0" lvl="0" indent="-269875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تقويم الطلاقة / التحدث.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9A73596E-74C1-BFE6-6B2D-AE831E2C40C9}"/>
              </a:ext>
            </a:extLst>
          </p:cNvPr>
          <p:cNvSpPr txBox="1"/>
          <p:nvPr/>
        </p:nvSpPr>
        <p:spPr>
          <a:xfrm>
            <a:off x="3108111" y="3429000"/>
            <a:ext cx="9029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اليوم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5 -</a:t>
            </a:r>
          </a:p>
        </p:txBody>
      </p:sp>
      <p:grpSp>
        <p:nvGrpSpPr>
          <p:cNvPr id="13" name="Google Shape;1160;p2"/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14" name="Google Shape;1161;p2"/>
            <p:cNvSpPr/>
            <p:nvPr/>
          </p:nvSpPr>
          <p:spPr>
            <a:xfrm>
              <a:off x="4735350" y="5275288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white"/>
                </a:buClr>
                <a:buSzPts val="1800"/>
                <a:buFont typeface="Calibri"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5" name="Google Shape;1162;p2"/>
            <p:cNvSpPr/>
            <p:nvPr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Arial"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اليوم 3 - </a:t>
              </a:r>
              <a:endParaRPr kumimoji="0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oogle Shape;1166;p2"/>
          <p:cNvGrpSpPr/>
          <p:nvPr/>
        </p:nvGrpSpPr>
        <p:grpSpPr>
          <a:xfrm flipH="1">
            <a:off x="4743896" y="3355870"/>
            <a:ext cx="3780000" cy="1567774"/>
            <a:chOff x="4735350" y="3482113"/>
            <a:chExt cx="3780000" cy="1332000"/>
          </a:xfrm>
        </p:grpSpPr>
        <p:sp>
          <p:nvSpPr>
            <p:cNvPr id="17" name="Google Shape;1167;p2"/>
            <p:cNvSpPr/>
            <p:nvPr/>
          </p:nvSpPr>
          <p:spPr>
            <a:xfrm>
              <a:off x="4735350" y="3734113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white"/>
                </a:buClr>
                <a:buSzPts val="1800"/>
                <a:buFont typeface="Calibri"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8" name="Google Shape;1168;p2"/>
            <p:cNvSpPr/>
            <p:nvPr/>
          </p:nvSpPr>
          <p:spPr>
            <a:xfrm>
              <a:off x="4951350" y="3482113"/>
              <a:ext cx="1389003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Arial"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اليوم</a:t>
              </a:r>
              <a:r>
                <a:rPr kumimoji="0" lang="fr-FR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 </a:t>
              </a: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2</a:t>
              </a:r>
              <a:r>
                <a:rPr kumimoji="0" lang="fr-FR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 </a:t>
              </a: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 - </a:t>
              </a:r>
              <a:endParaRPr kumimoji="0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19" name="Google Shape;1173;p2"/>
          <p:cNvGrpSpPr/>
          <p:nvPr/>
        </p:nvGrpSpPr>
        <p:grpSpPr>
          <a:xfrm flipH="1">
            <a:off x="4729142" y="1610626"/>
            <a:ext cx="3780000" cy="1427279"/>
            <a:chOff x="310957" y="1924427"/>
            <a:chExt cx="3780000" cy="1427279"/>
          </a:xfrm>
        </p:grpSpPr>
        <p:sp>
          <p:nvSpPr>
            <p:cNvPr id="20" name="Google Shape;1174;p2"/>
            <p:cNvSpPr/>
            <p:nvPr/>
          </p:nvSpPr>
          <p:spPr>
            <a:xfrm>
              <a:off x="310957" y="2271706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white"/>
                </a:buClr>
                <a:buSzPts val="1800"/>
                <a:buFont typeface="Calibri"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1" name="Google Shape;1175;p2"/>
            <p:cNvSpPr/>
            <p:nvPr/>
          </p:nvSpPr>
          <p:spPr>
            <a:xfrm>
              <a:off x="679956" y="1924427"/>
              <a:ext cx="1260000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Arial"/>
                <a:buNone/>
                <a:tabLst/>
                <a:defRPr/>
              </a:pPr>
              <a:endParaRPr kumimoji="0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sp>
        <p:nvSpPr>
          <p:cNvPr id="22" name="Google Shape;1176;p2"/>
          <p:cNvSpPr/>
          <p:nvPr/>
        </p:nvSpPr>
        <p:spPr>
          <a:xfrm>
            <a:off x="4860905" y="2077285"/>
            <a:ext cx="3516474" cy="89803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6700" marR="0" lvl="0" indent="-2667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endParaRPr kumimoji="0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3" name="Google Shape;1180;p2"/>
          <p:cNvSpPr/>
          <p:nvPr/>
        </p:nvSpPr>
        <p:spPr>
          <a:xfrm>
            <a:off x="4909142" y="5474576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6700" marR="0" lvl="0" indent="-2667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أنشطة اعتيادية . </a:t>
            </a:r>
          </a:p>
          <a:p>
            <a:pPr marL="266700" marR="0" lvl="0" indent="-2667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الاستماع والتحدث : البنية السردية</a:t>
            </a:r>
          </a:p>
          <a:p>
            <a:pPr marL="266700" marR="0" lvl="0" indent="-2667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قراءة: استراتيجية الفهم . </a:t>
            </a:r>
          </a:p>
          <a:p>
            <a:pPr marL="266700" marR="0" lvl="0" indent="-2667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تقويم الطلاقة / التحدث.</a:t>
            </a:r>
            <a:endParaRPr kumimoji="0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9B8A85FB-DE0A-4432-94FE-8B9AF08603B8}"/>
              </a:ext>
            </a:extLst>
          </p:cNvPr>
          <p:cNvSpPr txBox="1"/>
          <p:nvPr/>
        </p:nvSpPr>
        <p:spPr>
          <a:xfrm>
            <a:off x="6880143" y="1559793"/>
            <a:ext cx="10540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Dosis ExtraBold"/>
              </a:rPr>
              <a:t>اليوم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1 - </a:t>
            </a:r>
          </a:p>
        </p:txBody>
      </p:sp>
      <p:sp>
        <p:nvSpPr>
          <p:cNvPr id="25" name="Espace réservé du texte 25">
            <a:extLst>
              <a:ext uri="{FF2B5EF4-FFF2-40B4-BE49-F238E27FC236}">
                <a16:creationId xmlns:a16="http://schemas.microsoft.com/office/drawing/2014/main" id="{AD0638E5-2F56-6840-2166-3B91DD626FA6}"/>
              </a:ext>
            </a:extLst>
          </p:cNvPr>
          <p:cNvSpPr txBox="1">
            <a:spLocks/>
          </p:cNvSpPr>
          <p:nvPr/>
        </p:nvSpPr>
        <p:spPr>
          <a:xfrm>
            <a:off x="4957379" y="2151687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اعتيادية.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الاستماع والتحدث/ القراءة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تقويم الطلاقة/ التحدث. </a:t>
            </a:r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1B7B395-B668-8551-CD76-EF96E4C8553D}"/>
              </a:ext>
            </a:extLst>
          </p:cNvPr>
          <p:cNvSpPr txBox="1">
            <a:spLocks/>
          </p:cNvSpPr>
          <p:nvPr/>
        </p:nvSpPr>
        <p:spPr>
          <a:xfrm>
            <a:off x="4860905" y="3842112"/>
            <a:ext cx="3479543" cy="972001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اعتيادية. </a:t>
            </a:r>
          </a:p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الاستماع والتحدث : عناصر الحكاية.</a:t>
            </a:r>
          </a:p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القراءة استراتيجية المفردات. </a:t>
            </a:r>
          </a:p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تقويم الطلاقة / التحدث.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77C855-3E94-F853-867A-B02BEEE952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8CC5A418-70C8-BCD7-6173-19ED922525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817" y="789099"/>
            <a:ext cx="7886700" cy="720000"/>
          </a:xfrm>
        </p:spPr>
        <p:txBody>
          <a:bodyPr/>
          <a:lstStyle/>
          <a:p>
            <a:r>
              <a:rPr lang="ar-MA" sz="4000" dirty="0"/>
              <a:t>هيكلة حصة اليوم</a:t>
            </a:r>
            <a:endParaRPr lang="fr-MA" sz="4000" dirty="0">
              <a:solidFill>
                <a:srgbClr val="424D7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808F199-47E9-298E-E990-840A88B7D3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387611"/>
            <a:ext cx="5488778" cy="1415180"/>
          </a:xfrm>
          <a:prstGeom prst="rect">
            <a:avLst/>
          </a:prstGeom>
        </p:spPr>
      </p:pic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79637E10-A6BE-35D4-94AB-E96D6899E147}"/>
              </a:ext>
            </a:extLst>
          </p:cNvPr>
          <p:cNvSpPr txBox="1">
            <a:spLocks/>
          </p:cNvSpPr>
          <p:nvPr/>
        </p:nvSpPr>
        <p:spPr>
          <a:xfrm>
            <a:off x="2160599" y="1871198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إملاء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B262F961-13AD-59D4-96AB-6E8B29C78BFC}"/>
              </a:ext>
            </a:extLst>
          </p:cNvPr>
          <p:cNvSpPr txBox="1"/>
          <p:nvPr/>
        </p:nvSpPr>
        <p:spPr>
          <a:xfrm>
            <a:off x="5461668" y="1538201"/>
            <a:ext cx="12875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R="0" lvl="0" indent="0" algn="r" defTabSz="914400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 kumimoji="0" sz="1600" b="1" i="0" u="none" strike="noStrike" kern="0" cap="none" spc="0" normalizeH="0" baseline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Arial"/>
              </a:rPr>
              <a:t>-01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DD2D4C0-C9F0-BD1D-B622-088D8B7906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47594" y="1681677"/>
            <a:ext cx="544953" cy="540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23AD73A6-CF60-B16F-7DD9-1575ABCA59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2653644"/>
            <a:ext cx="5472000" cy="1405870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38E471C0-3675-DD8A-C83A-068D36ACF7AC}"/>
              </a:ext>
            </a:extLst>
          </p:cNvPr>
          <p:cNvSpPr txBox="1">
            <a:spLocks/>
          </p:cNvSpPr>
          <p:nvPr/>
        </p:nvSpPr>
        <p:spPr>
          <a:xfrm>
            <a:off x="2102784" y="315403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266700" indent="-266700" algn="r" defTabSz="914400" rtl="1" eaLnBrk="1" latinLnBrk="0" hangingPunct="1">
              <a:buClr>
                <a:srgbClr val="424D7B"/>
              </a:buClr>
              <a:buSzPts val="1200"/>
              <a:buFont typeface="Noto Sans Symbols"/>
              <a:buChar char="●"/>
              <a:defRPr sz="1600" b="1" kern="1200">
                <a:solidFill>
                  <a:srgbClr val="424D7B"/>
                </a:solidFill>
                <a:latin typeface="Dosis SemiBold" pitchFamily="2" charset="0"/>
                <a:ea typeface="Dosis SemiBold"/>
                <a:cs typeface="+mn-cs"/>
              </a:defRPr>
            </a:lvl1pPr>
            <a:lvl2pPr marL="457200" indent="0" defTabSz="914400" eaLnBrk="1" latinLnBrk="0" hangingPunct="1"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ar-MA" dirty="0">
                <a:cs typeface="Microsoft Uighur" panose="02000000000000000000" pitchFamily="2" charset="-78"/>
              </a:rPr>
              <a:t>ورشة الاستماع : إعادة الإنتاج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CAE4342-1885-380A-8CAC-B2BE8A665407}"/>
              </a:ext>
            </a:extLst>
          </p:cNvPr>
          <p:cNvSpPr txBox="1"/>
          <p:nvPr/>
        </p:nvSpPr>
        <p:spPr>
          <a:xfrm>
            <a:off x="5161627" y="2790288"/>
            <a:ext cx="144623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defTabSz="914400" eaLnBrk="1" fontAlgn="auto" latinLnBrk="0" hangingPunct="1">
              <a:buSzTx/>
              <a:buNone/>
              <a:tabLst/>
              <a:defRPr kumimoji="0" sz="1600" b="1" kern="0" spc="0" normalizeH="0" baseline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EC456FB-C1E2-5BE8-A1CA-1E4A0029C11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751901" y="2922543"/>
            <a:ext cx="536339" cy="540000"/>
          </a:xfrm>
          <a:prstGeom prst="rect">
            <a:avLst/>
          </a:prstGeom>
        </p:spPr>
      </p:pic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31E3161-26E8-0F6B-A3CC-03AF9EB21B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935168"/>
            <a:ext cx="5525521" cy="1405870"/>
          </a:xfrm>
          <a:prstGeom prst="rect">
            <a:avLst/>
          </a:prstGeom>
        </p:spPr>
      </p:pic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128466EE-63AD-46EB-7958-FD3F8C049CB4}"/>
              </a:ext>
            </a:extLst>
          </p:cNvPr>
          <p:cNvSpPr txBox="1">
            <a:spLocks/>
          </p:cNvSpPr>
          <p:nvPr/>
        </p:nvSpPr>
        <p:spPr>
          <a:xfrm>
            <a:off x="2160599" y="442717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266700" indent="-266700" algn="r" defTabSz="914400" rtl="1" eaLnBrk="1" latinLnBrk="0" hangingPunct="1">
              <a:buClr>
                <a:srgbClr val="424D7B"/>
              </a:buClr>
              <a:buSzPts val="1200"/>
              <a:buFont typeface="Noto Sans Symbols"/>
              <a:buChar char="●"/>
              <a:defRPr sz="1600" b="1" kern="1200">
                <a:solidFill>
                  <a:srgbClr val="424D7B"/>
                </a:solidFill>
                <a:latin typeface="Dosis SemiBold" pitchFamily="2" charset="0"/>
                <a:ea typeface="Dosis SemiBold"/>
                <a:cs typeface="+mn-cs"/>
              </a:defRPr>
            </a:lvl1pPr>
            <a:lvl2pPr marL="457200" indent="0" defTabSz="914400" eaLnBrk="1" latinLnBrk="0" hangingPunct="1"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فقرة تصف حيوانا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151D9578-9EA7-A2B8-8AA1-1DEC836C1A44}"/>
              </a:ext>
            </a:extLst>
          </p:cNvPr>
          <p:cNvSpPr txBox="1"/>
          <p:nvPr/>
        </p:nvSpPr>
        <p:spPr>
          <a:xfrm>
            <a:off x="5344859" y="4091942"/>
            <a:ext cx="151836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defTabSz="914400" eaLnBrk="1" fontAlgn="auto" latinLnBrk="0" hangingPunct="1">
              <a:buSzTx/>
              <a:buNone/>
              <a:tabLst/>
              <a:defRPr kumimoji="0" sz="1600" b="1" kern="0" spc="0" normalizeH="0" baseline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</a:lstStyle>
          <a:p>
            <a:pPr lvl="0" algn="r" rtl="1"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lang="ar-MA" sz="2000" dirty="0"/>
              <a:t> التعبير الكتابي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9" name="Image 8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03AA56-50B8-065F-D9BA-CAD6CEC111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5228860"/>
            <a:ext cx="5525521" cy="1415180"/>
          </a:xfrm>
          <a:prstGeom prst="rect">
            <a:avLst/>
          </a:prstGeom>
        </p:spPr>
      </p:pic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209C787F-5920-F19F-12AD-A3BC0F7B02AD}"/>
              </a:ext>
            </a:extLst>
          </p:cNvPr>
          <p:cNvSpPr txBox="1">
            <a:spLocks/>
          </p:cNvSpPr>
          <p:nvPr/>
        </p:nvSpPr>
        <p:spPr>
          <a:xfrm>
            <a:off x="2218275" y="572292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266700" indent="-266700" algn="r" defTabSz="914400" rtl="1" eaLnBrk="1" latinLnBrk="0" hangingPunct="1">
              <a:buClr>
                <a:srgbClr val="424D7B"/>
              </a:buClr>
              <a:buSzPts val="1200"/>
              <a:buFont typeface="Noto Sans Symbols"/>
              <a:buChar char="●"/>
              <a:defRPr sz="1600" b="1" kern="1200">
                <a:solidFill>
                  <a:srgbClr val="424D7B"/>
                </a:solidFill>
                <a:latin typeface="Dosis SemiBold" pitchFamily="2" charset="0"/>
                <a:ea typeface="Dosis SemiBold"/>
                <a:cs typeface="+mn-cs"/>
              </a:defRPr>
            </a:lvl1pPr>
            <a:lvl2pPr marL="457200" indent="0" defTabSz="914400" eaLnBrk="1" latinLnBrk="0" hangingPunct="1"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ar-MA" dirty="0">
                <a:cs typeface="Microsoft Uighur" panose="02000000000000000000" pitchFamily="2" charset="-78"/>
              </a:rPr>
              <a:t>تقويم فردي لمهارتي الطلاقة والتحدث.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6C74676B-272E-ABCF-30C7-4CE7181DC6E1}"/>
              </a:ext>
            </a:extLst>
          </p:cNvPr>
          <p:cNvSpPr txBox="1"/>
          <p:nvPr/>
        </p:nvSpPr>
        <p:spPr>
          <a:xfrm>
            <a:off x="4908194" y="5398600"/>
            <a:ext cx="161454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indent="0" algn="r" defTabSz="914400" rtl="1" eaLnBrk="1" fontAlgn="auto" latinLnBrk="0" hangingPunct="1">
              <a:buSzTx/>
              <a:buNone/>
              <a:tabLst/>
              <a:defRPr kumimoji="0" sz="1600" b="1" kern="0" spc="0" normalizeH="0" baseline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</a:lstStyle>
          <a:p>
            <a:pPr lvl="0">
              <a:defRPr/>
            </a:pPr>
            <a:r>
              <a:rPr kumimoji="0" lang="fr-FR" sz="2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-04</a:t>
            </a:r>
            <a:r>
              <a:rPr lang="ar-MA" sz="2000" dirty="0">
                <a:solidFill>
                  <a:srgbClr val="424D7B"/>
                </a:solidFill>
              </a:rPr>
              <a:t> الطلاقة / التحدث </a:t>
            </a:r>
            <a:endParaRPr kumimoji="0" lang="fr-MA" sz="20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6DA67D40-C90E-94FF-DAED-44F6ED4EB14E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-14512" b="-14512"/>
          <a:stretch>
            <a:fillRect/>
          </a:stretch>
        </p:blipFill>
        <p:spPr>
          <a:xfrm>
            <a:off x="6750070" y="5561120"/>
            <a:ext cx="540000" cy="540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E464A46-993C-303A-5808-5A3BD496E953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07696" y="4340354"/>
            <a:ext cx="424748" cy="540000"/>
          </a:xfrm>
          <a:prstGeom prst="rect">
            <a:avLst/>
          </a:prstGeom>
        </p:spPr>
      </p:pic>
      <p:pic>
        <p:nvPicPr>
          <p:cNvPr id="19" name="Espace réservé pour une image  20">
            <a:extLst>
              <a:ext uri="{FF2B5EF4-FFF2-40B4-BE49-F238E27FC236}">
                <a16:creationId xmlns:a16="http://schemas.microsoft.com/office/drawing/2014/main" id="{704F4973-3660-B686-1345-DCB1CD40E46B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560" r="-7560"/>
          <a:stretch/>
        </p:blipFill>
        <p:spPr>
          <a:xfrm>
            <a:off x="1705621" y="1400886"/>
            <a:ext cx="468000" cy="468000"/>
          </a:xfrm>
          <a:prstGeom prst="rect">
            <a:avLst/>
          </a:prstGeom>
        </p:spPr>
      </p:pic>
      <p:pic>
        <p:nvPicPr>
          <p:cNvPr id="23" name="Espace réservé pour une image  21">
            <a:extLst>
              <a:ext uri="{FF2B5EF4-FFF2-40B4-BE49-F238E27FC236}">
                <a16:creationId xmlns:a16="http://schemas.microsoft.com/office/drawing/2014/main" id="{30519A4E-C10A-C1DA-E082-71B6BB0A4FE4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767088" y="2653644"/>
            <a:ext cx="406533" cy="468000"/>
          </a:xfrm>
          <a:prstGeom prst="rect">
            <a:avLst/>
          </a:prstGeom>
        </p:spPr>
      </p:pic>
      <p:pic>
        <p:nvPicPr>
          <p:cNvPr id="24" name="Espace réservé pour une image  25">
            <a:extLst>
              <a:ext uri="{FF2B5EF4-FFF2-40B4-BE49-F238E27FC236}">
                <a16:creationId xmlns:a16="http://schemas.microsoft.com/office/drawing/2014/main" id="{FD7A5410-2DE8-8442-9BDF-9D20D339CD72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/>
          <a:stretch>
            <a:fillRect/>
          </a:stretch>
        </p:blipFill>
        <p:spPr>
          <a:xfrm>
            <a:off x="1849056" y="5308924"/>
            <a:ext cx="406805" cy="468313"/>
          </a:xfrm>
          <a:prstGeom prst="rect">
            <a:avLst/>
          </a:prstGeom>
        </p:spPr>
      </p:pic>
      <p:pic>
        <p:nvPicPr>
          <p:cNvPr id="26" name="Espace réservé pour une image  20">
            <a:extLst>
              <a:ext uri="{FF2B5EF4-FFF2-40B4-BE49-F238E27FC236}">
                <a16:creationId xmlns:a16="http://schemas.microsoft.com/office/drawing/2014/main" id="{C5D9DCA4-F70E-C796-A2A6-713B4DC14078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57973" y="3989825"/>
            <a:ext cx="46800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01337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3" grpId="0"/>
      <p:bldP spid="5" grpId="0"/>
      <p:bldP spid="13" grpId="0"/>
      <p:bldP spid="15" grpId="0"/>
      <p:bldP spid="10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3">
            <a:extLst>
              <a:ext uri="{FF2B5EF4-FFF2-40B4-BE49-F238E27FC236}">
                <a16:creationId xmlns:a16="http://schemas.microsoft.com/office/drawing/2014/main" id="{1E4A35CD-8B9E-97DD-3601-C6DAB7AE25BF}"/>
              </a:ext>
            </a:extLst>
          </p:cNvPr>
          <p:cNvSpPr txBox="1">
            <a:spLocks/>
          </p:cNvSpPr>
          <p:nvPr/>
        </p:nvSpPr>
        <p:spPr>
          <a:xfrm>
            <a:off x="628650" y="962235"/>
            <a:ext cx="7886700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عند نهاية الحصة</a:t>
            </a: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412C9C9-AC02-18BA-33E7-43AE84D53258}"/>
              </a:ext>
            </a:extLst>
          </p:cNvPr>
          <p:cNvSpPr txBox="1"/>
          <p:nvPr/>
        </p:nvSpPr>
        <p:spPr>
          <a:xfrm>
            <a:off x="1549400" y="1649377"/>
            <a:ext cx="60452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الأقل  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80 % من المتعلمين 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سيكونون قادرين على: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11FCD84-7BAA-DECC-FFF7-33F128ABC00E}"/>
              </a:ext>
            </a:extLst>
          </p:cNvPr>
          <p:cNvGrpSpPr/>
          <p:nvPr/>
        </p:nvGrpSpPr>
        <p:grpSpPr>
          <a:xfrm>
            <a:off x="991115" y="2454272"/>
            <a:ext cx="7054194" cy="890781"/>
            <a:chOff x="1331545" y="2851205"/>
            <a:chExt cx="6696000" cy="890781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8AB6F730-2E70-F5B4-A1BA-D946A22A5C47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17FF7FEA-AA34-A4A5-6118-0AD93FC4EBED}"/>
                </a:ext>
              </a:extLst>
            </p:cNvPr>
            <p:cNvSpPr/>
            <p:nvPr/>
          </p:nvSpPr>
          <p:spPr>
            <a:xfrm>
              <a:off x="1479176" y="3205638"/>
              <a:ext cx="478715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marR="0" lvl="0" indent="-34290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1F4E79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قراءة جمل بطلاقة/إملاء</a:t>
              </a:r>
            </a:p>
          </p:txBody>
        </p:sp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5D38A43F-9369-4551-8703-F002A0767993}"/>
              </a:ext>
            </a:extLst>
          </p:cNvPr>
          <p:cNvPicPr preferRelativeResize="0"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991115" y="3292448"/>
            <a:ext cx="7054194" cy="890781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8E70BDCC-192E-2842-E8E4-2676574FE67F}"/>
              </a:ext>
            </a:extLst>
          </p:cNvPr>
          <p:cNvSpPr/>
          <p:nvPr/>
        </p:nvSpPr>
        <p:spPr>
          <a:xfrm>
            <a:off x="728638" y="3663768"/>
            <a:ext cx="548891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إعادة إنتاج الحكاية من خلال إعادة السرد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1F4E79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E89870B7-1081-F6BB-F932-71507A165337}"/>
              </a:ext>
            </a:extLst>
          </p:cNvPr>
          <p:cNvPicPr preferRelativeResize="0"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991115" y="4139574"/>
            <a:ext cx="7054194" cy="890781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B12B2C50-4C38-2183-A016-BC3C5B6B8BC7}"/>
              </a:ext>
            </a:extLst>
          </p:cNvPr>
          <p:cNvSpPr/>
          <p:nvPr/>
        </p:nvSpPr>
        <p:spPr>
          <a:xfrm>
            <a:off x="3773711" y="4507077"/>
            <a:ext cx="241604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 algn="r" rtl="1">
              <a:buFont typeface="Arial" panose="020B0604020202020204" pitchFamily="34" charset="0"/>
              <a:buChar char="•"/>
              <a:defRPr/>
            </a:pPr>
            <a:r>
              <a:rPr lang="ar-MA" sz="24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فقرة لوصف حيوان.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3B84457-3AB0-39F0-9490-423AE8D21054}"/>
              </a:ext>
            </a:extLst>
          </p:cNvPr>
          <p:cNvPicPr preferRelativeResize="0"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1018011" y="4964324"/>
            <a:ext cx="7054194" cy="890781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58EEEF5A-CCC9-7EF5-466D-323ECC3997B8}"/>
              </a:ext>
            </a:extLst>
          </p:cNvPr>
          <p:cNvSpPr txBox="1"/>
          <p:nvPr/>
        </p:nvSpPr>
        <p:spPr>
          <a:xfrm>
            <a:off x="1281659" y="5324332"/>
            <a:ext cx="490066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r" rtl="1">
              <a:buFont typeface="Arial" panose="020B0604020202020204" pitchFamily="34" charset="0"/>
              <a:buChar char="•"/>
              <a:defRPr/>
            </a:pPr>
            <a:r>
              <a:rPr lang="ar-MA" sz="24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تقويم فردي لمهارتي الطلاقة والتحدث.</a:t>
            </a:r>
          </a:p>
        </p:txBody>
      </p:sp>
    </p:spTree>
    <p:extLst>
      <p:ext uri="{BB962C8B-B14F-4D97-AF65-F5344CB8AC3E}">
        <p14:creationId xmlns:p14="http://schemas.microsoft.com/office/powerpoint/2010/main" val="3688265557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/>
              <a:t>  </a:t>
            </a:r>
            <a:r>
              <a:rPr lang="ar-MA" sz="4000" dirty="0"/>
              <a:t>افتتاح الحصة</a:t>
            </a:r>
            <a:endParaRPr lang="fr-MA" sz="4400" dirty="0"/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79342" y="924150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2" y="177787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743" y="1781573"/>
            <a:ext cx="540000" cy="540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19021CE8-B426-1E28-FAD6-7D6E5EA79420}"/>
              </a:ext>
            </a:extLst>
          </p:cNvPr>
          <p:cNvSpPr txBox="1">
            <a:spLocks/>
          </p:cNvSpPr>
          <p:nvPr/>
        </p:nvSpPr>
        <p:spPr>
          <a:xfrm>
            <a:off x="2322000" y="26906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الترحيب وتدبير السلوك.</a:t>
            </a:r>
          </a:p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الأنشطة الاعتيادية: إملاء.</a:t>
            </a:r>
          </a:p>
        </p:txBody>
      </p:sp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C1FC0-99E7-167D-9FE4-06B2C3773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re 19">
            <a:extLst>
              <a:ext uri="{FF2B5EF4-FFF2-40B4-BE49-F238E27FC236}">
                <a16:creationId xmlns:a16="http://schemas.microsoft.com/office/drawing/2014/main" id="{24B7FF9B-25A5-D1E0-E1F6-E24BFDF381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مرحبا بكم . سننطلق في حصة اللغة العربية.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7" name="Espace réservé pour une image  2">
            <a:extLst>
              <a:ext uri="{FF2B5EF4-FFF2-40B4-BE49-F238E27FC236}">
                <a16:creationId xmlns:a16="http://schemas.microsoft.com/office/drawing/2014/main" id="{1497A50A-E04A-F90E-6A75-9B3E6AF55B72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7959600" y="684000"/>
            <a:ext cx="792000" cy="79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e 7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F6E2A0E-36FE-701D-1471-12C48F61A28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16" name="Nada-Wave">
            <a:hlinkClick r:id="" action="ppaction://media"/>
            <a:extLst>
              <a:ext uri="{FF2B5EF4-FFF2-40B4-BE49-F238E27FC236}">
                <a16:creationId xmlns:a16="http://schemas.microsoft.com/office/drawing/2014/main" id="{7B0569B2-E58D-4535-C79A-515A4DD6BBE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rcRect b="2068"/>
          <a:stretch>
            <a:fillRect/>
          </a:stretch>
        </p:blipFill>
        <p:spPr>
          <a:xfrm>
            <a:off x="4572000" y="2088681"/>
            <a:ext cx="2329640" cy="3643525"/>
          </a:xfrm>
          <a:prstGeom prst="rect">
            <a:avLst/>
          </a:prstGeom>
        </p:spPr>
      </p:pic>
      <p:pic>
        <p:nvPicPr>
          <p:cNvPr id="18" name="majd_wave">
            <a:hlinkClick r:id="" action="ppaction://media"/>
            <a:extLst>
              <a:ext uri="{FF2B5EF4-FFF2-40B4-BE49-F238E27FC236}">
                <a16:creationId xmlns:a16="http://schemas.microsoft.com/office/drawing/2014/main" id="{AA13B01D-970A-9F2D-C91C-BBF12ED5C83D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rcRect t="-1" b="2067"/>
          <a:stretch>
            <a:fillRect/>
          </a:stretch>
        </p:blipFill>
        <p:spPr>
          <a:xfrm>
            <a:off x="2311808" y="2006320"/>
            <a:ext cx="2139091" cy="3725886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6037BD68-585F-ABF0-D7C5-24BA3A0CD8D2}"/>
              </a:ext>
            </a:extLst>
          </p:cNvPr>
          <p:cNvSpPr txBox="1"/>
          <p:nvPr/>
        </p:nvSpPr>
        <p:spPr>
          <a:xfrm>
            <a:off x="6350294" y="-109057"/>
            <a:ext cx="184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4118082C-2EF0-D44E-09DC-A3D35E93D2C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F8590DD9-414D-5AEF-C652-8C79A3456C57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8578" y="13752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AA3ABDE9-6DC5-9C83-C9D9-E5F92965612E}"/>
              </a:ext>
            </a:extLst>
          </p:cNvPr>
          <p:cNvPicPr>
            <a:picLocks noChangeAspect="1"/>
          </p:cNvPicPr>
          <p:nvPr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00101" y="11768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E4684C2A-039D-79EA-6E9C-72A0E29DCB7F}"/>
              </a:ext>
            </a:extLst>
          </p:cNvPr>
          <p:cNvPicPr>
            <a:picLocks noChangeAspect="1"/>
          </p:cNvPicPr>
          <p:nvPr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87703" y="11768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337F56B8-FB37-B194-A750-A7CB8B7EE332}"/>
              </a:ext>
            </a:extLst>
          </p:cNvPr>
          <p:cNvPicPr>
            <a:picLocks noChangeAspect="1"/>
          </p:cNvPicPr>
          <p:nvPr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51348" y="11768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06D9FEFF-3ED8-F7FE-6F9D-6B10DBB7AD20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1B5A657A-3600-7D8D-1C37-7A4B1D77B093}"/>
              </a:ext>
            </a:extLst>
          </p:cNvPr>
          <p:cNvSpPr>
            <a:spLocks/>
          </p:cNvSpPr>
          <p:nvPr/>
        </p:nvSpPr>
        <p:spPr>
          <a:xfrm>
            <a:off x="498870" y="11768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38719029-82D7-BCFC-B5B9-6BDF6AD98915}"/>
              </a:ext>
            </a:extLst>
          </p:cNvPr>
          <p:cNvSpPr>
            <a:spLocks/>
          </p:cNvSpPr>
          <p:nvPr/>
        </p:nvSpPr>
        <p:spPr>
          <a:xfrm>
            <a:off x="4869276" y="1276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61446AE9-A3C1-1D9B-D655-3315AFB177DE}"/>
              </a:ext>
            </a:extLst>
          </p:cNvPr>
          <p:cNvSpPr>
            <a:spLocks/>
          </p:cNvSpPr>
          <p:nvPr/>
        </p:nvSpPr>
        <p:spPr>
          <a:xfrm>
            <a:off x="2054420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الطلاقة/ التحدث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49A48B7-A42B-DAE0-2DD0-EE02A43F69FF}"/>
              </a:ext>
            </a:extLst>
          </p:cNvPr>
          <p:cNvSpPr>
            <a:spLocks/>
          </p:cNvSpPr>
          <p:nvPr/>
        </p:nvSpPr>
        <p:spPr>
          <a:xfrm>
            <a:off x="3563268" y="1325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التعبير الكتابي</a:t>
            </a:r>
          </a:p>
        </p:txBody>
      </p:sp>
    </p:spTree>
    <p:extLst>
      <p:ext uri="{BB962C8B-B14F-4D97-AF65-F5344CB8AC3E}">
        <p14:creationId xmlns:p14="http://schemas.microsoft.com/office/powerpoint/2010/main" val="419267346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586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477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16"/>
                </p:tgtEl>
              </p:cMediaNode>
            </p:video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8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9CC74E-E7F8-BD6F-AE84-9B21291EBC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re 30">
            <a:extLst>
              <a:ext uri="{FF2B5EF4-FFF2-40B4-BE49-F238E27FC236}">
                <a16:creationId xmlns:a16="http://schemas.microsoft.com/office/drawing/2014/main" id="{C9B8F8D3-C9BC-B3B9-24D4-1663B8060B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قبل أن نبدأ حصة اليوم سأخبركم عن شروط الحصول على نجمة التميز.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Google Shape;1333;p8">
            <a:extLst>
              <a:ext uri="{FF2B5EF4-FFF2-40B4-BE49-F238E27FC236}">
                <a16:creationId xmlns:a16="http://schemas.microsoft.com/office/drawing/2014/main" id="{84B2BA6C-9998-2597-B98E-D8BC5011AF73}"/>
              </a:ext>
            </a:extLst>
          </p:cNvPr>
          <p:cNvSpPr txBox="1"/>
          <p:nvPr/>
        </p:nvSpPr>
        <p:spPr>
          <a:xfrm>
            <a:off x="2005155" y="4913941"/>
            <a:ext cx="3848766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2800"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دونَ أَن أَقِف، أَرْفَعُ أُصْبُعي لِلْإجابَةِ. </a:t>
            </a:r>
          </a:p>
        </p:txBody>
      </p:sp>
      <p:sp>
        <p:nvSpPr>
          <p:cNvPr id="4" name="Espace réservé du texte 2">
            <a:extLst>
              <a:ext uri="{FF2B5EF4-FFF2-40B4-BE49-F238E27FC236}">
                <a16:creationId xmlns:a16="http://schemas.microsoft.com/office/drawing/2014/main" id="{BC06F8BF-A610-7115-9F7F-5F99ACFFAD4A}"/>
              </a:ext>
            </a:extLst>
          </p:cNvPr>
          <p:cNvSpPr txBox="1">
            <a:spLocks/>
          </p:cNvSpPr>
          <p:nvPr/>
        </p:nvSpPr>
        <p:spPr>
          <a:xfrm>
            <a:off x="2441563" y="2575785"/>
            <a:ext cx="4151010" cy="432000"/>
          </a:xfrm>
          <a:prstGeom prst="roundRect">
            <a:avLst>
              <a:gd name="adj" fmla="val 16667"/>
            </a:avLst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أُنْصِتُ وأَنْتَبِهُ جَيِّداً لِلدَّرْسِ. </a:t>
            </a: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7FAE668A-ADE7-2A3A-788C-AE296FD2C0DE}"/>
              </a:ext>
            </a:extLst>
          </p:cNvPr>
          <p:cNvSpPr/>
          <p:nvPr/>
        </p:nvSpPr>
        <p:spPr>
          <a:xfrm>
            <a:off x="6070183" y="1920227"/>
            <a:ext cx="1800000" cy="1800000"/>
          </a:xfrm>
          <a:prstGeom prst="ellipse">
            <a:avLst/>
          </a:prstGeom>
          <a:blipFill>
            <a:blip r:embed="rId2"/>
            <a:stretch>
              <a:fillRect/>
            </a:stretch>
          </a:blip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Ellipse 21">
            <a:extLst>
              <a:ext uri="{FF2B5EF4-FFF2-40B4-BE49-F238E27FC236}">
                <a16:creationId xmlns:a16="http://schemas.microsoft.com/office/drawing/2014/main" id="{CEE272AD-0991-7FC8-25EC-0A8C0CB38805}"/>
              </a:ext>
            </a:extLst>
          </p:cNvPr>
          <p:cNvSpPr/>
          <p:nvPr/>
        </p:nvSpPr>
        <p:spPr>
          <a:xfrm>
            <a:off x="5805579" y="4193085"/>
            <a:ext cx="1800000" cy="1800000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3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5F1D14E-EC1A-B3CE-5AC6-6B2D16D7E7B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7959600" y="648000"/>
            <a:ext cx="792000" cy="792000"/>
          </a:xfrm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8F862FBD-439F-8984-BE2C-C26053A7012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664F0EAF-62C4-42D0-FBBA-D68F4978300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15533" y="12379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4975CF5F-430B-AA9F-4484-D49F62187D0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20726" y="11930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7" name="Rectangle 36">
            <a:extLst>
              <a:ext uri="{FF2B5EF4-FFF2-40B4-BE49-F238E27FC236}">
                <a16:creationId xmlns:a16="http://schemas.microsoft.com/office/drawing/2014/main" id="{166B752C-1EF5-4EE4-D871-B388ABA4B15E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5DF81256-2D65-888E-2692-B843FFBC5F42}"/>
              </a:ext>
            </a:extLst>
          </p:cNvPr>
          <p:cNvSpPr>
            <a:spLocks/>
          </p:cNvSpPr>
          <p:nvPr/>
        </p:nvSpPr>
        <p:spPr>
          <a:xfrm>
            <a:off x="437749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143801EE-94EA-7246-3737-55821768937C}"/>
              </a:ext>
            </a:extLst>
          </p:cNvPr>
          <p:cNvSpPr>
            <a:spLocks/>
          </p:cNvSpPr>
          <p:nvPr/>
        </p:nvSpPr>
        <p:spPr>
          <a:xfrm>
            <a:off x="4958037" y="1272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89DDB7DF-009C-F78B-D9C5-48C4B62EDBCD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00101" y="11768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952C11D-162C-5C82-5F31-E8B617C4CB19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87703" y="11768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104AADE3-CE7E-03E7-7CDD-06263B6BBBB3}"/>
              </a:ext>
            </a:extLst>
          </p:cNvPr>
          <p:cNvSpPr>
            <a:spLocks/>
          </p:cNvSpPr>
          <p:nvPr/>
        </p:nvSpPr>
        <p:spPr>
          <a:xfrm>
            <a:off x="2054420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الطلاقة/ التحدث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8B80FA4-DEBC-7536-A87B-C1A5AF8DF779}"/>
              </a:ext>
            </a:extLst>
          </p:cNvPr>
          <p:cNvSpPr>
            <a:spLocks/>
          </p:cNvSpPr>
          <p:nvPr/>
        </p:nvSpPr>
        <p:spPr>
          <a:xfrm>
            <a:off x="3563268" y="1325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التعبير الكتابي</a:t>
            </a:r>
          </a:p>
        </p:txBody>
      </p:sp>
    </p:spTree>
    <p:extLst>
      <p:ext uri="{BB962C8B-B14F-4D97-AF65-F5344CB8AC3E}">
        <p14:creationId xmlns:p14="http://schemas.microsoft.com/office/powerpoint/2010/main" val="911458487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A9EE24-1198-28EE-35B0-58198BB640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re 24">
            <a:extLst>
              <a:ext uri="{FF2B5EF4-FFF2-40B4-BE49-F238E27FC236}">
                <a16:creationId xmlns:a16="http://schemas.microsoft.com/office/drawing/2014/main" id="{E77275FD-B09B-1C6C-4099-7C432D9E86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اللوحة على الطاولة، الدفتر  والمقلمة في القمطر.</a:t>
            </a:r>
          </a:p>
        </p:txBody>
      </p:sp>
      <p:pic>
        <p:nvPicPr>
          <p:cNvPr id="2" name="Espace réservé pour une image  10" descr="Une image contenant accessoire, sac, Bagages et sacs, Bagage à main&#10;&#10;Le contenu généré par l’IA peut être incorrect.">
            <a:extLst>
              <a:ext uri="{FF2B5EF4-FFF2-40B4-BE49-F238E27FC236}">
                <a16:creationId xmlns:a16="http://schemas.microsoft.com/office/drawing/2014/main" id="{93D825F7-A908-779B-FA7B-063BF998BC8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>
          <a:xfrm>
            <a:off x="7981350" y="666000"/>
            <a:ext cx="792001" cy="792000"/>
          </a:xfrm>
          <a:prstGeom prst="rect">
            <a:avLst/>
          </a:prstGeom>
        </p:spPr>
      </p:pic>
      <p:pic>
        <p:nvPicPr>
          <p:cNvPr id="4" name="Class AR_NV_02_1">
            <a:hlinkClick r:id="" action="ppaction://media"/>
            <a:extLst>
              <a:ext uri="{FF2B5EF4-FFF2-40B4-BE49-F238E27FC236}">
                <a16:creationId xmlns:a16="http://schemas.microsoft.com/office/drawing/2014/main" id="{1043F709-B59C-4658-7017-D640C4803E7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372000" y="1896442"/>
            <a:ext cx="6399999" cy="3600000"/>
          </a:xfrm>
          <a:prstGeom prst="rect">
            <a:avLst/>
          </a:prstGeom>
        </p:spPr>
      </p:pic>
      <p:pic>
        <p:nvPicPr>
          <p:cNvPr id="7" name="Image 6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C167BD46-BB7E-C9F5-FF52-FC931F6F2B3C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14E9F34-50E0-E163-5607-507BA4E9865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36D85A8-976D-F2DE-5467-4A6243C27E84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15533" y="12379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C201F15-FCF8-ED62-89D3-80B6F2982446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20726" y="11930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9FB96ADB-BF80-2057-2ED7-CDF1747DE03C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7F0949B-61D6-D922-7B2F-1D6E7BEBDE11}"/>
              </a:ext>
            </a:extLst>
          </p:cNvPr>
          <p:cNvSpPr>
            <a:spLocks/>
          </p:cNvSpPr>
          <p:nvPr/>
        </p:nvSpPr>
        <p:spPr>
          <a:xfrm>
            <a:off x="437749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DDE7F7A-3B67-1F0D-A698-017ED77D6C5F}"/>
              </a:ext>
            </a:extLst>
          </p:cNvPr>
          <p:cNvSpPr>
            <a:spLocks/>
          </p:cNvSpPr>
          <p:nvPr/>
        </p:nvSpPr>
        <p:spPr>
          <a:xfrm>
            <a:off x="4958037" y="1272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6C5EBB2B-640E-0D0E-868F-96BBC9B74D9B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00101" y="11768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32A369E0-4E23-2016-94A3-B1FAC08192F6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87703" y="11768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1148368C-8BA6-67DF-7202-DB239BE2AEF9}"/>
              </a:ext>
            </a:extLst>
          </p:cNvPr>
          <p:cNvSpPr>
            <a:spLocks/>
          </p:cNvSpPr>
          <p:nvPr/>
        </p:nvSpPr>
        <p:spPr>
          <a:xfrm>
            <a:off x="2054420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الطلاقة/ التحدث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EEB2855-0ED5-44BF-D5B1-F58DBEE9452B}"/>
              </a:ext>
            </a:extLst>
          </p:cNvPr>
          <p:cNvSpPr>
            <a:spLocks/>
          </p:cNvSpPr>
          <p:nvPr/>
        </p:nvSpPr>
        <p:spPr>
          <a:xfrm>
            <a:off x="3563268" y="1325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التعبير الكتابي</a:t>
            </a:r>
          </a:p>
        </p:txBody>
      </p:sp>
    </p:spTree>
    <p:extLst>
      <p:ext uri="{BB962C8B-B14F-4D97-AF65-F5344CB8AC3E}">
        <p14:creationId xmlns:p14="http://schemas.microsoft.com/office/powerpoint/2010/main" val="274272381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3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107469-8AE3-6385-0F55-C710E8610F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9C76E6-AEAD-874E-8C1F-3054A16312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جيدا سأقرأ الجمل ونكمل بما يناسب:  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ٱلَّذي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–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لَّتي –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للَّتانِ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–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للَّواتي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3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8F4873B7-20E2-0B8B-EF15-142D5D2B33A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B2B24CAA-A087-2099-FE32-16D9CF177105}"/>
              </a:ext>
            </a:extLst>
          </p:cNvPr>
          <p:cNvGrpSpPr/>
          <p:nvPr/>
        </p:nvGrpSpPr>
        <p:grpSpPr>
          <a:xfrm>
            <a:off x="1367244" y="1898262"/>
            <a:ext cx="6409512" cy="4203738"/>
            <a:chOff x="1428186" y="2176331"/>
            <a:chExt cx="6409512" cy="4203738"/>
          </a:xfrm>
        </p:grpSpPr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59789EF0-8696-9D7B-3143-676442802015}"/>
                </a:ext>
              </a:extLst>
            </p:cNvPr>
            <p:cNvGrpSpPr/>
            <p:nvPr/>
          </p:nvGrpSpPr>
          <p:grpSpPr>
            <a:xfrm>
              <a:off x="1428186" y="2176331"/>
              <a:ext cx="6409512" cy="2651318"/>
              <a:chOff x="2898048" y="3649514"/>
              <a:chExt cx="5707969" cy="2365132"/>
            </a:xfrm>
          </p:grpSpPr>
          <p:sp>
            <p:nvSpPr>
              <p:cNvPr id="14" name="Google Shape;1671;p201">
                <a:extLst>
                  <a:ext uri="{FF2B5EF4-FFF2-40B4-BE49-F238E27FC236}">
                    <a16:creationId xmlns:a16="http://schemas.microsoft.com/office/drawing/2014/main" id="{8CA1856B-EE0E-0458-341F-A15A63546E52}"/>
                  </a:ext>
                </a:extLst>
              </p:cNvPr>
              <p:cNvSpPr/>
              <p:nvPr/>
            </p:nvSpPr>
            <p:spPr>
              <a:xfrm>
                <a:off x="2898048" y="5049422"/>
                <a:ext cx="5707969" cy="965224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r>
                  <a:rPr kumimoji="0" lang="ar-MA" sz="4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اَلنَّحْلَةُ هِيَ............</a:t>
                </a:r>
                <a:r>
                  <a:rPr kumimoji="0" lang="ar-SA" sz="4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 </a:t>
                </a:r>
                <a:r>
                  <a:rPr lang="ar-MA" sz="4800" b="1" dirty="0">
                    <a:solidFill>
                      <a:srgbClr val="424D7B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تَصْنَعُ عَسَلاً لَذيذاً. </a:t>
                </a:r>
                <a:endParaRPr lang="ar-MA" sz="4800" b="1" dirty="0">
                  <a:solidFill>
                    <a:srgbClr val="424D7B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endParaRPr>
              </a:p>
            </p:txBody>
          </p:sp>
          <p:sp>
            <p:nvSpPr>
              <p:cNvPr id="27" name="Google Shape;1671;p201">
                <a:extLst>
                  <a:ext uri="{FF2B5EF4-FFF2-40B4-BE49-F238E27FC236}">
                    <a16:creationId xmlns:a16="http://schemas.microsoft.com/office/drawing/2014/main" id="{A81AB034-B9A5-EE1B-EB4E-A288A59797DF}"/>
                  </a:ext>
                </a:extLst>
              </p:cNvPr>
              <p:cNvSpPr/>
              <p:nvPr/>
            </p:nvSpPr>
            <p:spPr>
              <a:xfrm>
                <a:off x="2898048" y="3649514"/>
                <a:ext cx="5707969" cy="965224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lvl="0" algn="ctr" defTabSz="914400" rtl="1">
                  <a:buClr>
                    <a:srgbClr val="000000"/>
                  </a:buClr>
                  <a:defRPr/>
                </a:pPr>
                <a:r>
                  <a:rPr kumimoji="0" lang="ar-MA" sz="4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  <a:sym typeface="Arial"/>
                  </a:rPr>
                  <a:t>هُما .....................</a:t>
                </a:r>
                <a:r>
                  <a:rPr kumimoji="0" lang="ar-MA" sz="48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  <a:sym typeface="Arial"/>
                  </a:rPr>
                  <a:t>شَرَحَتا</a:t>
                </a:r>
                <a:r>
                  <a:rPr lang="ar-SA" sz="4800" b="1" dirty="0">
                    <a:solidFill>
                      <a:srgbClr val="424D7B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 ٱ</a:t>
                </a:r>
                <a:r>
                  <a:rPr lang="ar-MA" sz="4800" b="1" dirty="0">
                    <a:solidFill>
                      <a:srgbClr val="424D7B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لدَّرْسَ</a:t>
                </a:r>
                <a:r>
                  <a:rPr lang="ar-MA" sz="4800" b="1" dirty="0">
                    <a:solidFill>
                      <a:srgbClr val="424D7B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  <a:sym typeface="Arial"/>
                  </a:rPr>
                  <a:t> لأَِحْمَدَ</a:t>
                </a:r>
                <a:r>
                  <a:rPr kumimoji="0" lang="ar-MA" sz="4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  <a:sym typeface="Arial"/>
                  </a:rPr>
                  <a:t>.</a:t>
                </a:r>
              </a:p>
            </p:txBody>
          </p:sp>
        </p:grpSp>
        <p:sp>
          <p:nvSpPr>
            <p:cNvPr id="6" name="Google Shape;1671;p201">
              <a:extLst>
                <a:ext uri="{FF2B5EF4-FFF2-40B4-BE49-F238E27FC236}">
                  <a16:creationId xmlns:a16="http://schemas.microsoft.com/office/drawing/2014/main" id="{50965145-B363-77A1-D2BF-C35A075F6F56}"/>
                </a:ext>
              </a:extLst>
            </p:cNvPr>
            <p:cNvSpPr/>
            <p:nvPr/>
          </p:nvSpPr>
          <p:spPr>
            <a:xfrm>
              <a:off x="1428186" y="5298051"/>
              <a:ext cx="6409512" cy="1082018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ar-MA" sz="48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هُنَّ............</a:t>
              </a:r>
              <a:r>
                <a:rPr kumimoji="0" lang="ar-SA" sz="44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 </a:t>
              </a:r>
              <a:r>
                <a:rPr lang="ar-MA" sz="4800" b="1" dirty="0">
                  <a:solidFill>
                    <a:srgbClr val="424D7B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يَنْسُجْنَ بِخُيوطٍ مِنْ حَريرٍ. </a:t>
              </a:r>
              <a:endPara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0CAFB9A-1573-F74A-E76D-047D51C5E6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80CF4C7A-2B00-ECD0-0750-D1F17DA2A00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15533" y="12379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754B3650-E676-4AA9-B3CD-01AF7398A09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20726" y="11930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475C506E-64CD-C4D0-032E-C0BFE8E4319D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CD2297C4-966C-FC6A-921B-0C2C7F0779D2}"/>
              </a:ext>
            </a:extLst>
          </p:cNvPr>
          <p:cNvSpPr>
            <a:spLocks/>
          </p:cNvSpPr>
          <p:nvPr/>
        </p:nvSpPr>
        <p:spPr>
          <a:xfrm>
            <a:off x="437749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D611764E-5BD1-2EFA-83B2-46FE603E18FB}"/>
              </a:ext>
            </a:extLst>
          </p:cNvPr>
          <p:cNvSpPr>
            <a:spLocks/>
          </p:cNvSpPr>
          <p:nvPr/>
        </p:nvSpPr>
        <p:spPr>
          <a:xfrm>
            <a:off x="4958037" y="1272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pic>
        <p:nvPicPr>
          <p:cNvPr id="37" name="Image 36">
            <a:extLst>
              <a:ext uri="{FF2B5EF4-FFF2-40B4-BE49-F238E27FC236}">
                <a16:creationId xmlns:a16="http://schemas.microsoft.com/office/drawing/2014/main" id="{54F6D3C3-DA77-08D7-2F7D-AFA30D5FD30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00101" y="11768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9" name="Image 38">
            <a:extLst>
              <a:ext uri="{FF2B5EF4-FFF2-40B4-BE49-F238E27FC236}">
                <a16:creationId xmlns:a16="http://schemas.microsoft.com/office/drawing/2014/main" id="{23472089-2472-F456-A116-5412B91D9DA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87703" y="11768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1" name="Rectangle 40">
            <a:extLst>
              <a:ext uri="{FF2B5EF4-FFF2-40B4-BE49-F238E27FC236}">
                <a16:creationId xmlns:a16="http://schemas.microsoft.com/office/drawing/2014/main" id="{33CF92F9-A44E-B9CC-7718-195E3A6CA52E}"/>
              </a:ext>
            </a:extLst>
          </p:cNvPr>
          <p:cNvSpPr>
            <a:spLocks/>
          </p:cNvSpPr>
          <p:nvPr/>
        </p:nvSpPr>
        <p:spPr>
          <a:xfrm>
            <a:off x="2054420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الطلاقة/ التحدث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35E2AE43-3DFD-C11D-02D7-0AFC825AB053}"/>
              </a:ext>
            </a:extLst>
          </p:cNvPr>
          <p:cNvSpPr>
            <a:spLocks/>
          </p:cNvSpPr>
          <p:nvPr/>
        </p:nvSpPr>
        <p:spPr>
          <a:xfrm>
            <a:off x="3563268" y="1325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التعبير الكتابي</a:t>
            </a:r>
          </a:p>
        </p:txBody>
      </p:sp>
    </p:spTree>
    <p:extLst>
      <p:ext uri="{BB962C8B-B14F-4D97-AF65-F5344CB8AC3E}">
        <p14:creationId xmlns:p14="http://schemas.microsoft.com/office/powerpoint/2010/main" val="520546062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A55D82-4D9C-717B-6892-B92952D7A6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A4D9848-3E70-7797-0EAA-6E4394FD3B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400" y="756000"/>
            <a:ext cx="7079973" cy="612000"/>
          </a:xfrm>
        </p:spPr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أمامكم  دقيقة واحدة ؛ اقرؤوا الجمل وأكملوا بما يناسب:  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ٱلَّذي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–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لَّتي –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للَّتانِ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–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للَّواتي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3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66A413B4-782B-ADF4-55EC-38AD1D02A1E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5" name="Image 4" descr="Une image contenant horloge, cercle, Horloge murale&#10;&#10;Le contenu généré par l’IA peut être incorrect.">
            <a:extLst>
              <a:ext uri="{FF2B5EF4-FFF2-40B4-BE49-F238E27FC236}">
                <a16:creationId xmlns:a16="http://schemas.microsoft.com/office/drawing/2014/main" id="{D9C1B28E-472A-4D8A-97B4-D2AC72C455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852" y="1476000"/>
            <a:ext cx="782030" cy="900000"/>
          </a:xfrm>
          <a:prstGeom prst="rect">
            <a:avLst/>
          </a:prstGeom>
        </p:spPr>
      </p:pic>
      <p:grpSp>
        <p:nvGrpSpPr>
          <p:cNvPr id="16" name="Groupe 15">
            <a:extLst>
              <a:ext uri="{FF2B5EF4-FFF2-40B4-BE49-F238E27FC236}">
                <a16:creationId xmlns:a16="http://schemas.microsoft.com/office/drawing/2014/main" id="{F0C02BEC-4B6A-A437-39A5-C555D1C417BD}"/>
              </a:ext>
            </a:extLst>
          </p:cNvPr>
          <p:cNvGrpSpPr/>
          <p:nvPr/>
        </p:nvGrpSpPr>
        <p:grpSpPr>
          <a:xfrm>
            <a:off x="1367244" y="1898262"/>
            <a:ext cx="6409512" cy="4203738"/>
            <a:chOff x="1428186" y="2176331"/>
            <a:chExt cx="6409512" cy="4203738"/>
          </a:xfrm>
        </p:grpSpPr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8F675639-872E-6D88-DF17-2D0AF0E9C1E1}"/>
                </a:ext>
              </a:extLst>
            </p:cNvPr>
            <p:cNvGrpSpPr/>
            <p:nvPr/>
          </p:nvGrpSpPr>
          <p:grpSpPr>
            <a:xfrm>
              <a:off x="1428186" y="2176331"/>
              <a:ext cx="6409512" cy="2651318"/>
              <a:chOff x="2898048" y="3649514"/>
              <a:chExt cx="5707969" cy="2365132"/>
            </a:xfrm>
          </p:grpSpPr>
          <p:sp>
            <p:nvSpPr>
              <p:cNvPr id="19" name="Google Shape;1671;p201">
                <a:extLst>
                  <a:ext uri="{FF2B5EF4-FFF2-40B4-BE49-F238E27FC236}">
                    <a16:creationId xmlns:a16="http://schemas.microsoft.com/office/drawing/2014/main" id="{28FA0047-9A02-CDBA-40F1-B52D9549A748}"/>
                  </a:ext>
                </a:extLst>
              </p:cNvPr>
              <p:cNvSpPr/>
              <p:nvPr/>
            </p:nvSpPr>
            <p:spPr>
              <a:xfrm>
                <a:off x="2898048" y="5049422"/>
                <a:ext cx="5707969" cy="965224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r>
                  <a:rPr kumimoji="0" lang="ar-MA" sz="4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اَلنَّحْلَةُ هِيَ............</a:t>
                </a:r>
                <a:r>
                  <a:rPr kumimoji="0" lang="ar-SA" sz="4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 </a:t>
                </a:r>
                <a:r>
                  <a:rPr lang="ar-MA" sz="4800" b="1" dirty="0">
                    <a:solidFill>
                      <a:srgbClr val="424D7B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تَصْنَعُ عَسَلاً لَذيذاً. </a:t>
                </a:r>
                <a:endParaRPr lang="ar-MA" sz="4800" b="1" dirty="0">
                  <a:solidFill>
                    <a:srgbClr val="424D7B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endParaRPr>
              </a:p>
            </p:txBody>
          </p:sp>
          <p:sp>
            <p:nvSpPr>
              <p:cNvPr id="20" name="Google Shape;1671;p201">
                <a:extLst>
                  <a:ext uri="{FF2B5EF4-FFF2-40B4-BE49-F238E27FC236}">
                    <a16:creationId xmlns:a16="http://schemas.microsoft.com/office/drawing/2014/main" id="{AEB706EF-19D1-46C0-B2D8-A7A97BA404A9}"/>
                  </a:ext>
                </a:extLst>
              </p:cNvPr>
              <p:cNvSpPr/>
              <p:nvPr/>
            </p:nvSpPr>
            <p:spPr>
              <a:xfrm>
                <a:off x="2898048" y="3649514"/>
                <a:ext cx="5707969" cy="965224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lvl="0" algn="ctr" defTabSz="914400" rtl="1">
                  <a:buClr>
                    <a:srgbClr val="000000"/>
                  </a:buClr>
                  <a:defRPr/>
                </a:pPr>
                <a:r>
                  <a:rPr kumimoji="0" lang="ar-MA" sz="4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  <a:sym typeface="Arial"/>
                  </a:rPr>
                  <a:t>هُما .....................</a:t>
                </a:r>
                <a:r>
                  <a:rPr kumimoji="0" lang="ar-MA" sz="48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  <a:sym typeface="Arial"/>
                  </a:rPr>
                  <a:t>شَرَحَتا</a:t>
                </a:r>
                <a:r>
                  <a:rPr lang="ar-SA" sz="4800" b="1" dirty="0">
                    <a:solidFill>
                      <a:srgbClr val="424D7B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 ٱ</a:t>
                </a:r>
                <a:r>
                  <a:rPr lang="ar-MA" sz="4800" b="1" dirty="0">
                    <a:solidFill>
                      <a:srgbClr val="424D7B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لدَّرْسَ</a:t>
                </a:r>
                <a:r>
                  <a:rPr lang="ar-MA" sz="4800" b="1" dirty="0">
                    <a:solidFill>
                      <a:srgbClr val="424D7B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  <a:sym typeface="Arial"/>
                  </a:rPr>
                  <a:t> لأَِحْمَدَ</a:t>
                </a:r>
                <a:r>
                  <a:rPr kumimoji="0" lang="ar-MA" sz="4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  <a:sym typeface="Arial"/>
                  </a:rPr>
                  <a:t>.</a:t>
                </a:r>
              </a:p>
            </p:txBody>
          </p:sp>
        </p:grpSp>
        <p:sp>
          <p:nvSpPr>
            <p:cNvPr id="18" name="Google Shape;1671;p201">
              <a:extLst>
                <a:ext uri="{FF2B5EF4-FFF2-40B4-BE49-F238E27FC236}">
                  <a16:creationId xmlns:a16="http://schemas.microsoft.com/office/drawing/2014/main" id="{C2F25BC5-286A-3FDC-F469-898EE0EA7977}"/>
                </a:ext>
              </a:extLst>
            </p:cNvPr>
            <p:cNvSpPr/>
            <p:nvPr/>
          </p:nvSpPr>
          <p:spPr>
            <a:xfrm>
              <a:off x="1428186" y="5298051"/>
              <a:ext cx="6409512" cy="1082018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ar-MA" sz="48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هُنَّ............</a:t>
              </a:r>
              <a:r>
                <a:rPr kumimoji="0" lang="ar-SA" sz="44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 </a:t>
              </a:r>
              <a:r>
                <a:rPr lang="ar-MA" sz="4800" b="1" dirty="0">
                  <a:solidFill>
                    <a:srgbClr val="424D7B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يَنْسُجْنَ بِخُيوطٍ مِنْ حَريرٍ. </a:t>
              </a:r>
              <a:endPara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</p:grpSp>
      <p:pic>
        <p:nvPicPr>
          <p:cNvPr id="22" name="Image 21">
            <a:extLst>
              <a:ext uri="{FF2B5EF4-FFF2-40B4-BE49-F238E27FC236}">
                <a16:creationId xmlns:a16="http://schemas.microsoft.com/office/drawing/2014/main" id="{A27DF8B7-F186-10A7-7F68-E48CC128D30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94622FE0-CB71-D2FC-DE7A-BE2801DAD2C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15533" y="12379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2A53DAE7-82F4-7E11-C45C-B5B46DC44D6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20726" y="11930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78919F53-2959-0F94-ACD0-7F5BB0E96D6D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AD032AAA-DEC8-FC00-2E8F-680F77ED49FD}"/>
              </a:ext>
            </a:extLst>
          </p:cNvPr>
          <p:cNvSpPr>
            <a:spLocks/>
          </p:cNvSpPr>
          <p:nvPr/>
        </p:nvSpPr>
        <p:spPr>
          <a:xfrm>
            <a:off x="437749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0D7A853E-CCBF-C767-AC0D-5DE8CC25B542}"/>
              </a:ext>
            </a:extLst>
          </p:cNvPr>
          <p:cNvSpPr>
            <a:spLocks/>
          </p:cNvSpPr>
          <p:nvPr/>
        </p:nvSpPr>
        <p:spPr>
          <a:xfrm>
            <a:off x="4958037" y="1272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pic>
        <p:nvPicPr>
          <p:cNvPr id="36" name="Image 35">
            <a:extLst>
              <a:ext uri="{FF2B5EF4-FFF2-40B4-BE49-F238E27FC236}">
                <a16:creationId xmlns:a16="http://schemas.microsoft.com/office/drawing/2014/main" id="{B16880CC-F8D5-770E-9EC4-02154CAB3DB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00101" y="11768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8" name="Image 37">
            <a:extLst>
              <a:ext uri="{FF2B5EF4-FFF2-40B4-BE49-F238E27FC236}">
                <a16:creationId xmlns:a16="http://schemas.microsoft.com/office/drawing/2014/main" id="{B9ACE2A9-15E6-5E4E-9724-7FA832DE8A5B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87703" y="11768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D4CDC21D-C9F4-0367-6338-7710858690AA}"/>
              </a:ext>
            </a:extLst>
          </p:cNvPr>
          <p:cNvSpPr>
            <a:spLocks/>
          </p:cNvSpPr>
          <p:nvPr/>
        </p:nvSpPr>
        <p:spPr>
          <a:xfrm>
            <a:off x="2054420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الطلاقة/ التحدث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13F5D851-C81E-2BDC-6E77-75823E0257E3}"/>
              </a:ext>
            </a:extLst>
          </p:cNvPr>
          <p:cNvSpPr>
            <a:spLocks/>
          </p:cNvSpPr>
          <p:nvPr/>
        </p:nvSpPr>
        <p:spPr>
          <a:xfrm>
            <a:off x="3563268" y="1325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التعبير الكتابي</a:t>
            </a:r>
          </a:p>
        </p:txBody>
      </p:sp>
    </p:spTree>
    <p:extLst>
      <p:ext uri="{BB962C8B-B14F-4D97-AF65-F5344CB8AC3E}">
        <p14:creationId xmlns:p14="http://schemas.microsoft.com/office/powerpoint/2010/main" val="2154864997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AF4241-3D19-952E-CFF7-3ECBBA5966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AB672097-E3F2-9040-B99D-DFD00674DC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9978" y="774213"/>
            <a:ext cx="6840000" cy="612000"/>
          </a:xfrm>
        </p:spPr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</a:t>
            </a:r>
            <a:endParaRPr lang="fr-US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9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9D0B65AB-4B98-4C91-B8FE-908CE54E79F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</p:spPr>
      </p:pic>
      <p:grpSp>
        <p:nvGrpSpPr>
          <p:cNvPr id="13" name="Groupe 12">
            <a:extLst>
              <a:ext uri="{FF2B5EF4-FFF2-40B4-BE49-F238E27FC236}">
                <a16:creationId xmlns:a16="http://schemas.microsoft.com/office/drawing/2014/main" id="{C66DF58A-CACE-1E5F-5B21-A3E587208A3A}"/>
              </a:ext>
            </a:extLst>
          </p:cNvPr>
          <p:cNvGrpSpPr/>
          <p:nvPr/>
        </p:nvGrpSpPr>
        <p:grpSpPr>
          <a:xfrm>
            <a:off x="1367244" y="1898262"/>
            <a:ext cx="6409512" cy="4203738"/>
            <a:chOff x="1428186" y="2176331"/>
            <a:chExt cx="6409512" cy="4203738"/>
          </a:xfrm>
        </p:grpSpPr>
        <p:grpSp>
          <p:nvGrpSpPr>
            <p:cNvPr id="15" name="Groupe 14">
              <a:extLst>
                <a:ext uri="{FF2B5EF4-FFF2-40B4-BE49-F238E27FC236}">
                  <a16:creationId xmlns:a16="http://schemas.microsoft.com/office/drawing/2014/main" id="{D22AEBAD-70C6-B06E-1926-41C4B65A2375}"/>
                </a:ext>
              </a:extLst>
            </p:cNvPr>
            <p:cNvGrpSpPr/>
            <p:nvPr/>
          </p:nvGrpSpPr>
          <p:grpSpPr>
            <a:xfrm>
              <a:off x="1428186" y="2176331"/>
              <a:ext cx="6409512" cy="2651318"/>
              <a:chOff x="2898048" y="3649514"/>
              <a:chExt cx="5707969" cy="2365132"/>
            </a:xfrm>
          </p:grpSpPr>
          <p:sp>
            <p:nvSpPr>
              <p:cNvPr id="17" name="Google Shape;1671;p201">
                <a:extLst>
                  <a:ext uri="{FF2B5EF4-FFF2-40B4-BE49-F238E27FC236}">
                    <a16:creationId xmlns:a16="http://schemas.microsoft.com/office/drawing/2014/main" id="{A2FEAA60-927A-871D-CB63-F7A50E00E478}"/>
                  </a:ext>
                </a:extLst>
              </p:cNvPr>
              <p:cNvSpPr/>
              <p:nvPr/>
            </p:nvSpPr>
            <p:spPr>
              <a:xfrm>
                <a:off x="2898048" y="5049422"/>
                <a:ext cx="5707969" cy="965224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lvl="0" algn="ctr" defTabSz="914400" rtl="1">
                  <a:buClr>
                    <a:srgbClr val="000000"/>
                  </a:buClr>
                  <a:defRPr/>
                </a:pPr>
                <a:r>
                  <a:rPr kumimoji="0" lang="ar-MA" sz="4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اَلنَّحْلَةُ هِيَ</a:t>
                </a:r>
                <a:r>
                  <a:rPr lang="ar-SA" sz="4800" b="1" dirty="0">
                    <a:solidFill>
                      <a:srgbClr val="C00000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 ٱ</a:t>
                </a:r>
                <a:r>
                  <a:rPr lang="ar-MA" sz="4800" b="1" dirty="0">
                    <a:solidFill>
                      <a:srgbClr val="C00000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لَّتي</a:t>
                </a:r>
                <a:r>
                  <a:rPr kumimoji="0" lang="ar-SA" sz="4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 </a:t>
                </a:r>
                <a:r>
                  <a:rPr lang="ar-MA" sz="4800" b="1" dirty="0">
                    <a:solidFill>
                      <a:srgbClr val="424D7B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تَصْنَعُ عَسَلاً لَذيذاً. </a:t>
                </a:r>
                <a:endParaRPr lang="ar-MA" sz="4800" b="1" dirty="0">
                  <a:solidFill>
                    <a:srgbClr val="424D7B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endParaRPr>
              </a:p>
            </p:txBody>
          </p:sp>
          <p:sp>
            <p:nvSpPr>
              <p:cNvPr id="18" name="Google Shape;1671;p201">
                <a:extLst>
                  <a:ext uri="{FF2B5EF4-FFF2-40B4-BE49-F238E27FC236}">
                    <a16:creationId xmlns:a16="http://schemas.microsoft.com/office/drawing/2014/main" id="{36ABC8F8-5C9E-4760-6139-657E70F28AF9}"/>
                  </a:ext>
                </a:extLst>
              </p:cNvPr>
              <p:cNvSpPr/>
              <p:nvPr/>
            </p:nvSpPr>
            <p:spPr>
              <a:xfrm>
                <a:off x="2898048" y="3649514"/>
                <a:ext cx="5707969" cy="965224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lvl="0" algn="ctr" defTabSz="914400" rtl="1">
                  <a:buClr>
                    <a:srgbClr val="000000"/>
                  </a:buClr>
                  <a:defRPr/>
                </a:pPr>
                <a:r>
                  <a:rPr kumimoji="0" lang="ar-MA" sz="4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  <a:sym typeface="Arial"/>
                  </a:rPr>
                  <a:t>هُما </a:t>
                </a:r>
                <a:r>
                  <a:rPr lang="ar-SA" sz="4800" b="1" dirty="0">
                    <a:solidFill>
                      <a:srgbClr val="C00000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ٱ</a:t>
                </a:r>
                <a:r>
                  <a:rPr kumimoji="0" lang="ar-MA" sz="48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  <a:sym typeface="Arial"/>
                  </a:rPr>
                  <a:t>للَّتانِ</a:t>
                </a:r>
                <a:r>
                  <a:rPr kumimoji="0" lang="ar-MA" sz="4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  <a:sym typeface="Arial"/>
                  </a:rPr>
                  <a:t> </a:t>
                </a:r>
                <a:r>
                  <a:rPr kumimoji="0" lang="ar-MA" sz="48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  <a:sym typeface="Arial"/>
                  </a:rPr>
                  <a:t>شَرَحَتا</a:t>
                </a:r>
                <a:r>
                  <a:rPr lang="ar-SA" sz="4800" b="1" dirty="0">
                    <a:solidFill>
                      <a:srgbClr val="424D7B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 ٱ</a:t>
                </a:r>
                <a:r>
                  <a:rPr lang="ar-MA" sz="4800" b="1" dirty="0">
                    <a:solidFill>
                      <a:srgbClr val="424D7B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لدَّرْسَ</a:t>
                </a:r>
                <a:r>
                  <a:rPr lang="ar-MA" sz="4800" b="1" dirty="0">
                    <a:solidFill>
                      <a:srgbClr val="424D7B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  <a:sym typeface="Arial"/>
                  </a:rPr>
                  <a:t> لأَِحْمَدَ</a:t>
                </a:r>
                <a:r>
                  <a:rPr kumimoji="0" lang="ar-MA" sz="4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  <a:sym typeface="Arial"/>
                  </a:rPr>
                  <a:t>.</a:t>
                </a:r>
              </a:p>
            </p:txBody>
          </p:sp>
        </p:grpSp>
        <p:sp>
          <p:nvSpPr>
            <p:cNvPr id="16" name="Google Shape;1671;p201">
              <a:extLst>
                <a:ext uri="{FF2B5EF4-FFF2-40B4-BE49-F238E27FC236}">
                  <a16:creationId xmlns:a16="http://schemas.microsoft.com/office/drawing/2014/main" id="{A8B52887-49A4-3740-C88A-86AE81DDA9CB}"/>
                </a:ext>
              </a:extLst>
            </p:cNvPr>
            <p:cNvSpPr/>
            <p:nvPr/>
          </p:nvSpPr>
          <p:spPr>
            <a:xfrm>
              <a:off x="1428186" y="5298051"/>
              <a:ext cx="6409512" cy="1082018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lvl="0" algn="ctr" defTabSz="914400" rtl="1">
                <a:buClr>
                  <a:srgbClr val="000000"/>
                </a:buClr>
                <a:defRPr/>
              </a:pPr>
              <a:r>
                <a:rPr kumimoji="0" lang="ar-MA" sz="48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هُنَّ</a:t>
              </a:r>
              <a:r>
                <a:rPr lang="ar-SA" sz="4800" b="1" dirty="0">
                  <a:solidFill>
                    <a:srgbClr val="C0000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 ٱ</a:t>
              </a:r>
              <a:r>
                <a:rPr lang="ar-MA" sz="4800" b="1" dirty="0">
                  <a:solidFill>
                    <a:srgbClr val="C0000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للَّواتي</a:t>
              </a:r>
              <a:r>
                <a:rPr kumimoji="0" lang="ar-SA" sz="44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 </a:t>
              </a:r>
              <a:r>
                <a:rPr lang="ar-MA" sz="4800" b="1" dirty="0">
                  <a:solidFill>
                    <a:srgbClr val="424D7B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يَنْسُجْنَ بِخُيوطٍ مِنْ حَريرٍ. </a:t>
              </a:r>
              <a:endPara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</p:grpSp>
      <p:pic>
        <p:nvPicPr>
          <p:cNvPr id="20" name="Image 19">
            <a:extLst>
              <a:ext uri="{FF2B5EF4-FFF2-40B4-BE49-F238E27FC236}">
                <a16:creationId xmlns:a16="http://schemas.microsoft.com/office/drawing/2014/main" id="{CFB32336-036A-BF2E-7547-5661607CEA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77EC7E41-2735-CF28-517C-18154F5D41A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15533" y="12379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B9EF2A93-91AB-3DAA-C554-C9B1447FD7A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20726" y="11930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F932D793-7B2D-F9AD-1D76-071C53314406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ACE97413-F28A-69C6-F7BA-F970635F0FCB}"/>
              </a:ext>
            </a:extLst>
          </p:cNvPr>
          <p:cNvSpPr>
            <a:spLocks/>
          </p:cNvSpPr>
          <p:nvPr/>
        </p:nvSpPr>
        <p:spPr>
          <a:xfrm>
            <a:off x="437749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61E053C3-1687-2979-4853-71AD5226B92E}"/>
              </a:ext>
            </a:extLst>
          </p:cNvPr>
          <p:cNvSpPr>
            <a:spLocks/>
          </p:cNvSpPr>
          <p:nvPr/>
        </p:nvSpPr>
        <p:spPr>
          <a:xfrm>
            <a:off x="4958037" y="1272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pic>
        <p:nvPicPr>
          <p:cNvPr id="35" name="Image 34">
            <a:extLst>
              <a:ext uri="{FF2B5EF4-FFF2-40B4-BE49-F238E27FC236}">
                <a16:creationId xmlns:a16="http://schemas.microsoft.com/office/drawing/2014/main" id="{30C290BA-4962-AE4C-591C-96A73928444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00101" y="11768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C341157A-C82A-A1C2-5235-DDA5F64D51D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87703" y="11768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BD1961B3-6479-BE12-3DC8-7FBD1F37D04F}"/>
              </a:ext>
            </a:extLst>
          </p:cNvPr>
          <p:cNvSpPr>
            <a:spLocks/>
          </p:cNvSpPr>
          <p:nvPr/>
        </p:nvSpPr>
        <p:spPr>
          <a:xfrm>
            <a:off x="2054420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الطلاقة/ التحدث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9DC74BE7-247D-1E2E-56BD-6AD99818C110}"/>
              </a:ext>
            </a:extLst>
          </p:cNvPr>
          <p:cNvSpPr>
            <a:spLocks/>
          </p:cNvSpPr>
          <p:nvPr/>
        </p:nvSpPr>
        <p:spPr>
          <a:xfrm>
            <a:off x="3563268" y="1325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التعبير الكتابي</a:t>
            </a:r>
          </a:p>
        </p:txBody>
      </p:sp>
    </p:spTree>
    <p:extLst>
      <p:ext uri="{BB962C8B-B14F-4D97-AF65-F5344CB8AC3E}">
        <p14:creationId xmlns:p14="http://schemas.microsoft.com/office/powerpoint/2010/main" val="2969376823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3DF3E1-44FB-40B3-0530-246DC3BF6E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38CEF78F-E6AE-6A25-44CB-C95C54529C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/>
              <a:t> استماع وتحدث</a:t>
            </a:r>
            <a:endParaRPr lang="fr-MA" sz="4400" dirty="0"/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5B7D3414-980A-09C9-46B7-C21FB61965B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C2EEAEAA-F819-C65D-E4CC-2A99A8518FAB}"/>
              </a:ext>
            </a:extLst>
          </p:cNvPr>
          <p:cNvSpPr txBox="1"/>
          <p:nvPr/>
        </p:nvSpPr>
        <p:spPr>
          <a:xfrm>
            <a:off x="5229659" y="1777877"/>
            <a:ext cx="19415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defTabSz="914400" rtl="1">
              <a:buClr>
                <a:srgbClr val="000000"/>
              </a:buClr>
              <a:defRPr/>
            </a:pPr>
            <a:r>
              <a:rPr lang="ar-MA" sz="3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استماع وتحدث</a:t>
            </a:r>
            <a:endParaRPr kumimoji="0" lang="ar-MA" sz="36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FE3E8430-787E-ED6B-9E2D-63AFE795AB66}"/>
              </a:ext>
            </a:extLst>
          </p:cNvPr>
          <p:cNvSpPr txBox="1">
            <a:spLocks/>
          </p:cNvSpPr>
          <p:nvPr/>
        </p:nvSpPr>
        <p:spPr>
          <a:xfrm>
            <a:off x="2322000" y="26906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ورشة الاستماع : إعادة الإنتاج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E37489B-0662-D850-73B3-2839E11E3EB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71216" y="2040284"/>
            <a:ext cx="762644" cy="767848"/>
          </a:xfrm>
          <a:prstGeom prst="rect">
            <a:avLst/>
          </a:prstGeom>
        </p:spPr>
      </p:pic>
      <p:pic>
        <p:nvPicPr>
          <p:cNvPr id="4" name="Espace réservé pour une image  20">
            <a:extLst>
              <a:ext uri="{FF2B5EF4-FFF2-40B4-BE49-F238E27FC236}">
                <a16:creationId xmlns:a16="http://schemas.microsoft.com/office/drawing/2014/main" id="{A5B6711C-629C-2BFF-5A05-328DB2099FB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560" r="-7560"/>
          <a:stretch>
            <a:fillRect/>
          </a:stretch>
        </p:blipFill>
        <p:spPr>
          <a:xfrm>
            <a:off x="867705" y="1744658"/>
            <a:ext cx="582000" cy="582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A3479D6-07BA-38C4-F0E2-B922EB56840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50816" y="1021597"/>
            <a:ext cx="432000" cy="432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9350573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45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6B6188-FE37-5F69-2FF7-2C118C5FBA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AD8AF5C4-D280-AD52-5057-49AFE27895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1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هذه الحصة ستعيدون سرد حكاية "دودة القز" انطلاقا من مشاهد. استمعوا مجددا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Wingdings" panose="05000000000000000000" pitchFamily="2" charset="2"/>
              </a:rPr>
              <a:t>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7" name="Espace réservé pour une image  15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DE0D20A3-EBD1-993A-145A-99D04AAE1D3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pic>
        <p:nvPicPr>
          <p:cNvPr id="19" name="Image 18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BA4F8E98-FAA5-5759-EE75-A358CA0DD555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5" name="WhatsApp Video 2026-05-24 at 08.47.44 (1)">
            <a:hlinkClick r:id="" action="ppaction://media"/>
            <a:extLst>
              <a:ext uri="{FF2B5EF4-FFF2-40B4-BE49-F238E27FC236}">
                <a16:creationId xmlns:a16="http://schemas.microsoft.com/office/drawing/2014/main" id="{99DF4EC4-7D58-3D31-E326-430AA39A28BF}"/>
              </a:ext>
            </a:extLst>
          </p:cNvPr>
          <p:cNvPicPr>
            <a:picLocks noGrp="1" noChangeAspect="1"/>
          </p:cNvPicPr>
          <p:nvPr>
            <p:ph type="media" sz="quarter" idx="10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54088" y="2160588"/>
            <a:ext cx="7235824" cy="3959225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FF83CBC-F269-0209-670F-BDABA49D30E6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9FE42D6-237C-A286-49AC-7B1028DA022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15533" y="12379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FB3A83F3-79BD-F487-8D27-AFD3A94E8EA3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20726" y="11930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197C0F8C-F49A-4A84-C805-94FA673D0E08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21737FE-F66F-7783-4D3D-9E5822F929F9}"/>
              </a:ext>
            </a:extLst>
          </p:cNvPr>
          <p:cNvSpPr>
            <a:spLocks/>
          </p:cNvSpPr>
          <p:nvPr/>
        </p:nvSpPr>
        <p:spPr>
          <a:xfrm>
            <a:off x="437749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6346ECB-81C2-083A-521D-0F12B7CC218B}"/>
              </a:ext>
            </a:extLst>
          </p:cNvPr>
          <p:cNvSpPr>
            <a:spLocks/>
          </p:cNvSpPr>
          <p:nvPr/>
        </p:nvSpPr>
        <p:spPr>
          <a:xfrm>
            <a:off x="4958037" y="1272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364BEDC5-7021-FD4F-ABF0-50C68E9E3958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00101" y="11768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62EFD5AF-DF7C-848C-62CA-94C042FDD594}"/>
              </a:ext>
            </a:extLst>
          </p:cNvPr>
          <p:cNvPicPr>
            <a:picLocks noChangeAspect="1"/>
          </p:cNvPicPr>
          <p:nvPr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87703" y="11768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64869AE1-F45C-67C9-EFAA-9F6E2ED0D1D5}"/>
              </a:ext>
            </a:extLst>
          </p:cNvPr>
          <p:cNvSpPr>
            <a:spLocks/>
          </p:cNvSpPr>
          <p:nvPr/>
        </p:nvSpPr>
        <p:spPr>
          <a:xfrm>
            <a:off x="2054420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الطلاقة/ التحدث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EAF0A278-9A27-AF32-6C54-A44DF87B1E52}"/>
              </a:ext>
            </a:extLst>
          </p:cNvPr>
          <p:cNvSpPr>
            <a:spLocks/>
          </p:cNvSpPr>
          <p:nvPr/>
        </p:nvSpPr>
        <p:spPr>
          <a:xfrm>
            <a:off x="3563268" y="1325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التعبير الكتابي</a:t>
            </a:r>
          </a:p>
        </p:txBody>
      </p:sp>
    </p:spTree>
    <p:extLst>
      <p:ext uri="{BB962C8B-B14F-4D97-AF65-F5344CB8AC3E}">
        <p14:creationId xmlns:p14="http://schemas.microsoft.com/office/powerpoint/2010/main" val="83805978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1319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6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C2DCD0-41DD-2405-7282-94D0A692B6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FAABC17F-C588-F3AE-C3A0-CCD1B07382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400" y="746939"/>
            <a:ext cx="7167229" cy="6120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سأسرد لكم المقطع الأول بأسلوبي الخاص. استمعوا.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كان أحمد جالسا في غرفته يراجع درس العلوم. ولم يفهم كيف تصنع الدودة الحرير، ولا كيف تصنع النحلة العسل.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8" name="Espace réservé pour une image  2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588839D-6C4C-E521-5905-00454EB94E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4"/>
            <a:ext cx="792000" cy="79199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BF28FC2-A871-EC21-6B6B-96A325658C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1419" y="2477729"/>
            <a:ext cx="4621162" cy="3208396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29BFAEA-536D-C3CE-98B5-4847FBBEBBB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E151316-7E0E-2226-D065-4D182276E94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15533" y="12379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E634E306-0A60-849B-4FB4-DC0BD18ED08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20726" y="11930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D40EE47F-3285-F81B-6D45-6A80995D559C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02F28CA-ECBA-3E6D-E1E0-AF55D783F9BA}"/>
              </a:ext>
            </a:extLst>
          </p:cNvPr>
          <p:cNvSpPr>
            <a:spLocks/>
          </p:cNvSpPr>
          <p:nvPr/>
        </p:nvSpPr>
        <p:spPr>
          <a:xfrm>
            <a:off x="437749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5A20A17A-861A-AD6F-D693-7ECDF1BC4712}"/>
              </a:ext>
            </a:extLst>
          </p:cNvPr>
          <p:cNvSpPr>
            <a:spLocks/>
          </p:cNvSpPr>
          <p:nvPr/>
        </p:nvSpPr>
        <p:spPr>
          <a:xfrm>
            <a:off x="4958037" y="1272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8DEAA4B1-6733-2CDD-12E8-5E721EEC99F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00101" y="11768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DDCD7F47-1E97-D228-ECD2-5811E1260053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87703" y="11768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BBF2C3F0-DB5F-AD80-CAF9-D76E6AF372C5}"/>
              </a:ext>
            </a:extLst>
          </p:cNvPr>
          <p:cNvSpPr>
            <a:spLocks/>
          </p:cNvSpPr>
          <p:nvPr/>
        </p:nvSpPr>
        <p:spPr>
          <a:xfrm>
            <a:off x="2054420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الطلاقة/ التحدث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1AD21701-C8DC-18CE-AD1D-E2B1DA82F3E9}"/>
              </a:ext>
            </a:extLst>
          </p:cNvPr>
          <p:cNvSpPr>
            <a:spLocks/>
          </p:cNvSpPr>
          <p:nvPr/>
        </p:nvSpPr>
        <p:spPr>
          <a:xfrm>
            <a:off x="3563268" y="1325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التعبير الكتابي</a:t>
            </a:r>
          </a:p>
        </p:txBody>
      </p:sp>
    </p:spTree>
    <p:extLst>
      <p:ext uri="{BB962C8B-B14F-4D97-AF65-F5344CB8AC3E}">
        <p14:creationId xmlns:p14="http://schemas.microsoft.com/office/powerpoint/2010/main" val="3980974859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FEB0D7-31FD-762E-DDF7-BF03DEF900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2510F24F-0019-D1C9-8EAA-C776CC1F83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منكم يسرد المقطع الأول انطلاقا من المشهد؟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41C789B-799A-FAA4-F76F-A6B53028DD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E273B47-BDC2-A68A-8FD2-D99D834CBE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1419" y="2477729"/>
            <a:ext cx="4621162" cy="3208396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917D43B-5A17-3C28-2DCE-D35DFFD78AD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1310D2E-B9CD-CF30-EF47-D172FE08DF6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15533" y="12379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F4498D7-B993-E10E-2A0F-CABDB05A9CE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20726" y="11930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9D763DBB-80FD-4A9A-DB88-4926B3040302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2FF4771-27F0-C5F9-D412-475389C7F354}"/>
              </a:ext>
            </a:extLst>
          </p:cNvPr>
          <p:cNvSpPr>
            <a:spLocks/>
          </p:cNvSpPr>
          <p:nvPr/>
        </p:nvSpPr>
        <p:spPr>
          <a:xfrm>
            <a:off x="437749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11438E7-D947-038F-4A3E-BC6060BCDB88}"/>
              </a:ext>
            </a:extLst>
          </p:cNvPr>
          <p:cNvSpPr>
            <a:spLocks/>
          </p:cNvSpPr>
          <p:nvPr/>
        </p:nvSpPr>
        <p:spPr>
          <a:xfrm>
            <a:off x="4958037" y="1272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pic>
        <p:nvPicPr>
          <p:cNvPr id="30" name="Image 29">
            <a:extLst>
              <a:ext uri="{FF2B5EF4-FFF2-40B4-BE49-F238E27FC236}">
                <a16:creationId xmlns:a16="http://schemas.microsoft.com/office/drawing/2014/main" id="{4C495A1F-45FA-F863-E629-A856789EC0D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00101" y="11768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CA1F14C1-3220-DD20-07A1-EB60B7CE648A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87703" y="11768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33D194C8-2C97-323F-057A-D322E4E0E390}"/>
              </a:ext>
            </a:extLst>
          </p:cNvPr>
          <p:cNvSpPr>
            <a:spLocks/>
          </p:cNvSpPr>
          <p:nvPr/>
        </p:nvSpPr>
        <p:spPr>
          <a:xfrm>
            <a:off x="2054420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الطلاقة/ التحدث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2A6DA0F2-6E00-717E-AFD8-82AAFC3FA3AB}"/>
              </a:ext>
            </a:extLst>
          </p:cNvPr>
          <p:cNvSpPr>
            <a:spLocks/>
          </p:cNvSpPr>
          <p:nvPr/>
        </p:nvSpPr>
        <p:spPr>
          <a:xfrm>
            <a:off x="3563268" y="1325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التعبير الكتابي</a:t>
            </a:r>
          </a:p>
        </p:txBody>
      </p:sp>
    </p:spTree>
    <p:extLst>
      <p:ext uri="{BB962C8B-B14F-4D97-AF65-F5344CB8AC3E}">
        <p14:creationId xmlns:p14="http://schemas.microsoft.com/office/powerpoint/2010/main" val="1768394109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B1707B-80C8-87AB-B6FC-D4EE4782EF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924B5C04-2422-C78E-BC84-5B1B71BBF1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400" y="796784"/>
            <a:ext cx="7121221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سأسرد لكم المقطع الثاني. استمعوا. ظهرت دودة القز تبكي لأن أحمد لا يستطيع فهم الدرس.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8" name="Espace réservé pour une image  2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32AB5C2-13D7-692E-48B6-19CDFE63A5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4"/>
            <a:ext cx="792000" cy="79199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79F3C68-C807-6545-5964-1A13724A31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06316" y="2165105"/>
            <a:ext cx="4314953" cy="3407052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7CC131A-AA9D-8EEE-880B-EA2D41D72BE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12A014F-9E01-90F1-BB3A-A05194C31EF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15533" y="12379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E4EE60C1-3E20-55D8-8A0C-BCE9B7A3116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20726" y="11930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26F8AF3E-1F22-EEE1-300B-A8FA9029884C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6B632005-639A-AE42-8399-32DC1FFB1AC9}"/>
              </a:ext>
            </a:extLst>
          </p:cNvPr>
          <p:cNvSpPr>
            <a:spLocks/>
          </p:cNvSpPr>
          <p:nvPr/>
        </p:nvSpPr>
        <p:spPr>
          <a:xfrm>
            <a:off x="437749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BCEC56B7-4E40-9A0D-06DD-FD844A8468F7}"/>
              </a:ext>
            </a:extLst>
          </p:cNvPr>
          <p:cNvSpPr>
            <a:spLocks/>
          </p:cNvSpPr>
          <p:nvPr/>
        </p:nvSpPr>
        <p:spPr>
          <a:xfrm>
            <a:off x="4958037" y="1272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E6A64D0C-F4EA-9DC4-B138-50FDB5E70303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00101" y="11768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EEF6CF35-B9F3-147D-93EF-3752F1F46C7F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87703" y="11768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A546D1F8-5DF8-F525-62B0-1CD29F6D7B29}"/>
              </a:ext>
            </a:extLst>
          </p:cNvPr>
          <p:cNvSpPr>
            <a:spLocks/>
          </p:cNvSpPr>
          <p:nvPr/>
        </p:nvSpPr>
        <p:spPr>
          <a:xfrm>
            <a:off x="2054420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الطلاقة/ التحدث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3D716A6B-98E9-FF79-18E6-07FA57DFF3FB}"/>
              </a:ext>
            </a:extLst>
          </p:cNvPr>
          <p:cNvSpPr>
            <a:spLocks/>
          </p:cNvSpPr>
          <p:nvPr/>
        </p:nvSpPr>
        <p:spPr>
          <a:xfrm>
            <a:off x="3563268" y="1325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التعبير الكتابي</a:t>
            </a:r>
          </a:p>
        </p:txBody>
      </p:sp>
    </p:spTree>
    <p:extLst>
      <p:ext uri="{BB962C8B-B14F-4D97-AF65-F5344CB8AC3E}">
        <p14:creationId xmlns:p14="http://schemas.microsoft.com/office/powerpoint/2010/main" val="1074961601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F7529B-02C6-FFA1-82A5-5188FD606F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25340F6-C73F-B894-D552-7CFA28944B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منكم يسرد المقطع الثاني انطلاقا من المشهد؟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1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C644431-8CE0-FCEE-FFC2-A876528366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345D2EA-1287-74BE-470A-CAF813374C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6316" y="2165105"/>
            <a:ext cx="4314953" cy="3407052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EF4043E-EDE4-0DCD-ED32-8BA171E1298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8640BD9-C418-CFAB-86E0-6B35CA1CB9C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15533" y="12379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1192EF3-1D8E-3DA9-A45D-921DF04CE34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20726" y="11930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7B8447A5-412E-18FB-9C32-9D5B74A13B42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1F40C947-69C6-62D6-CAD4-6EDFBFF801DC}"/>
              </a:ext>
            </a:extLst>
          </p:cNvPr>
          <p:cNvSpPr>
            <a:spLocks/>
          </p:cNvSpPr>
          <p:nvPr/>
        </p:nvSpPr>
        <p:spPr>
          <a:xfrm>
            <a:off x="437749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4B9596E1-3DBD-23CA-7426-68CF516CE151}"/>
              </a:ext>
            </a:extLst>
          </p:cNvPr>
          <p:cNvSpPr>
            <a:spLocks/>
          </p:cNvSpPr>
          <p:nvPr/>
        </p:nvSpPr>
        <p:spPr>
          <a:xfrm>
            <a:off x="4958037" y="1272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pic>
        <p:nvPicPr>
          <p:cNvPr id="30" name="Image 29">
            <a:extLst>
              <a:ext uri="{FF2B5EF4-FFF2-40B4-BE49-F238E27FC236}">
                <a16:creationId xmlns:a16="http://schemas.microsoft.com/office/drawing/2014/main" id="{CA032280-02CB-95A8-96E5-C58B1DA859B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00101" y="11768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84ED321A-18F9-A1BD-4F92-7A07D5BA703B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87703" y="11768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8C669019-888C-6DA5-4E4D-CC27937D1522}"/>
              </a:ext>
            </a:extLst>
          </p:cNvPr>
          <p:cNvSpPr>
            <a:spLocks/>
          </p:cNvSpPr>
          <p:nvPr/>
        </p:nvSpPr>
        <p:spPr>
          <a:xfrm>
            <a:off x="2054420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الطلاقة/ التحدث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267FAB1D-159B-405A-9CBA-50F1FD7967CA}"/>
              </a:ext>
            </a:extLst>
          </p:cNvPr>
          <p:cNvSpPr>
            <a:spLocks/>
          </p:cNvSpPr>
          <p:nvPr/>
        </p:nvSpPr>
        <p:spPr>
          <a:xfrm>
            <a:off x="3563268" y="1325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التعبير الكتابي</a:t>
            </a:r>
          </a:p>
        </p:txBody>
      </p:sp>
    </p:spTree>
    <p:extLst>
      <p:ext uri="{BB962C8B-B14F-4D97-AF65-F5344CB8AC3E}">
        <p14:creationId xmlns:p14="http://schemas.microsoft.com/office/powerpoint/2010/main" val="591037290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007A31-F46D-0A1D-5052-4A2DA6256D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5">
            <a:extLst>
              <a:ext uri="{FF2B5EF4-FFF2-40B4-BE49-F238E27FC236}">
                <a16:creationId xmlns:a16="http://schemas.microsoft.com/office/drawing/2014/main" id="{802C531D-41E5-6D03-6D95-631DD70358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0379" y="756000"/>
            <a:ext cx="7080480" cy="6120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سأسرد لكم المقطع الثالث. استمعوا.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اقترحت دودة القز أن تنسج خيوط الحرير أمام أحمد، وتصنع النحلة العسل.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0" name="Espace réservé pour une image  2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694760C-0C91-CB14-AEC7-1FEAB86547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4"/>
            <a:ext cx="792000" cy="791999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DB4D9A2-3C8E-7618-2938-8B4B0232BA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5897" y="2060798"/>
            <a:ext cx="4572206" cy="3473219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0E19442-4E13-EB6B-4D5C-EC4D09316DB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70D7FDB5-9A54-7B87-3303-531DB0C5D3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15533" y="12379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934B64BD-67C5-5133-3A58-76C75C51D4A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20726" y="11930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C614BF72-48E7-4983-1D4E-9AFEEC28CA81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C52D4F76-28BE-50EF-1C08-2025D53D2AF0}"/>
              </a:ext>
            </a:extLst>
          </p:cNvPr>
          <p:cNvSpPr>
            <a:spLocks/>
          </p:cNvSpPr>
          <p:nvPr/>
        </p:nvSpPr>
        <p:spPr>
          <a:xfrm>
            <a:off x="437749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4A09F1DF-5122-4EEA-EBDE-C4833C306719}"/>
              </a:ext>
            </a:extLst>
          </p:cNvPr>
          <p:cNvSpPr>
            <a:spLocks/>
          </p:cNvSpPr>
          <p:nvPr/>
        </p:nvSpPr>
        <p:spPr>
          <a:xfrm>
            <a:off x="4958037" y="1272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pic>
        <p:nvPicPr>
          <p:cNvPr id="34" name="Image 33">
            <a:extLst>
              <a:ext uri="{FF2B5EF4-FFF2-40B4-BE49-F238E27FC236}">
                <a16:creationId xmlns:a16="http://schemas.microsoft.com/office/drawing/2014/main" id="{0042DB0E-D8F8-BF43-C70C-1AFFF79F152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00101" y="11768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398C769A-B3B8-AFBD-9BF3-408ABED7488A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87703" y="11768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8" name="Rectangle 37">
            <a:extLst>
              <a:ext uri="{FF2B5EF4-FFF2-40B4-BE49-F238E27FC236}">
                <a16:creationId xmlns:a16="http://schemas.microsoft.com/office/drawing/2014/main" id="{7E79F948-7083-5E94-E523-3EEB6EAE7FBA}"/>
              </a:ext>
            </a:extLst>
          </p:cNvPr>
          <p:cNvSpPr>
            <a:spLocks/>
          </p:cNvSpPr>
          <p:nvPr/>
        </p:nvSpPr>
        <p:spPr>
          <a:xfrm>
            <a:off x="2054420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الطلاقة/ التحدث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1941D9B0-0C1A-2227-4F9F-5AA145E8D224}"/>
              </a:ext>
            </a:extLst>
          </p:cNvPr>
          <p:cNvSpPr>
            <a:spLocks/>
          </p:cNvSpPr>
          <p:nvPr/>
        </p:nvSpPr>
        <p:spPr>
          <a:xfrm>
            <a:off x="3563268" y="1325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التعبير الكتابي</a:t>
            </a:r>
          </a:p>
        </p:txBody>
      </p:sp>
    </p:spTree>
    <p:extLst>
      <p:ext uri="{BB962C8B-B14F-4D97-AF65-F5344CB8AC3E}">
        <p14:creationId xmlns:p14="http://schemas.microsoft.com/office/powerpoint/2010/main" val="3868808783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E48E28-65B1-D613-7C89-86464F3F19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205BD44-9EF1-52D7-DC20-474E0400BA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منكم يسرد المقطع الثالث انطلاقا من المشهد؟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7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2D9A97D-B6FB-ADE0-8E3B-81E789E585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CFE63D6-038E-1297-6E73-7ED2424C69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5897" y="2060798"/>
            <a:ext cx="4572206" cy="3473219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D94F543-86BC-D1C0-90C7-F77A1A8CC5F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CDAA17C-ECFA-FB39-D14F-71329A6C70C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15533" y="12379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071F8A40-5F13-82F9-BE65-B4CA3CADEA4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20726" y="11930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F8401071-84CD-1888-F650-839A908ED581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0D979BB-45AE-7D21-EC8E-E4B4F51431BB}"/>
              </a:ext>
            </a:extLst>
          </p:cNvPr>
          <p:cNvSpPr>
            <a:spLocks/>
          </p:cNvSpPr>
          <p:nvPr/>
        </p:nvSpPr>
        <p:spPr>
          <a:xfrm>
            <a:off x="437749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5E7AB800-3185-77EE-C37F-301864A202D3}"/>
              </a:ext>
            </a:extLst>
          </p:cNvPr>
          <p:cNvSpPr>
            <a:spLocks/>
          </p:cNvSpPr>
          <p:nvPr/>
        </p:nvSpPr>
        <p:spPr>
          <a:xfrm>
            <a:off x="4958037" y="1272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pic>
        <p:nvPicPr>
          <p:cNvPr id="30" name="Image 29">
            <a:extLst>
              <a:ext uri="{FF2B5EF4-FFF2-40B4-BE49-F238E27FC236}">
                <a16:creationId xmlns:a16="http://schemas.microsoft.com/office/drawing/2014/main" id="{3EF96970-B1F8-BF68-22D3-2AC3E56CE11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00101" y="11768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9CF0DAE4-526D-DDA3-1213-50C7057F11CF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87703" y="11768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5881C6A5-29AC-C181-FBE0-2D9DA9664F60}"/>
              </a:ext>
            </a:extLst>
          </p:cNvPr>
          <p:cNvSpPr>
            <a:spLocks/>
          </p:cNvSpPr>
          <p:nvPr/>
        </p:nvSpPr>
        <p:spPr>
          <a:xfrm>
            <a:off x="2054420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الطلاقة/ التحدث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B5EB1367-1C41-1F47-BBF0-BF2C437FF56B}"/>
              </a:ext>
            </a:extLst>
          </p:cNvPr>
          <p:cNvSpPr>
            <a:spLocks/>
          </p:cNvSpPr>
          <p:nvPr/>
        </p:nvSpPr>
        <p:spPr>
          <a:xfrm>
            <a:off x="3563268" y="1325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التعبير الكتابي</a:t>
            </a:r>
          </a:p>
        </p:txBody>
      </p:sp>
    </p:spTree>
    <p:extLst>
      <p:ext uri="{BB962C8B-B14F-4D97-AF65-F5344CB8AC3E}">
        <p14:creationId xmlns:p14="http://schemas.microsoft.com/office/powerpoint/2010/main" val="223442486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96BD01-9782-EB69-8CA1-B6C40F09E9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75F1F9BC-A815-B239-1CE6-5B404DC55A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5303" y="756000"/>
            <a:ext cx="7175556" cy="6120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سأسرد لكم المقطع الأخير. استمعوا. مد أحمد يده ليتذوق العسل فاقتربت النحلة لتلسعه .قفز مذعورا من حلمه وهو يصرخ فهمت الدرس فهمت الدرس.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2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6F78187-9E92-F5A4-BB05-E345F5F851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4"/>
            <a:ext cx="792000" cy="791999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77A32281-ED8A-3B1C-CEB5-613BC893E4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3138" y="2267034"/>
            <a:ext cx="4829175" cy="335456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55A0EFD-89A5-B962-55B0-EE161072195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41D8C51-A84E-3992-76B8-CBD27C19AB8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15533" y="12379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0498F55B-B85B-AC2A-5A88-BA670486B63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20726" y="11930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2E58DECF-3C72-2374-6D89-E4F626F429E2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B07B87C8-3ACC-D3D8-453F-4C38EE88FEA3}"/>
              </a:ext>
            </a:extLst>
          </p:cNvPr>
          <p:cNvSpPr>
            <a:spLocks/>
          </p:cNvSpPr>
          <p:nvPr/>
        </p:nvSpPr>
        <p:spPr>
          <a:xfrm>
            <a:off x="437749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381C7ED6-075D-AE95-B594-7E3B21A617F8}"/>
              </a:ext>
            </a:extLst>
          </p:cNvPr>
          <p:cNvSpPr>
            <a:spLocks/>
          </p:cNvSpPr>
          <p:nvPr/>
        </p:nvSpPr>
        <p:spPr>
          <a:xfrm>
            <a:off x="4958037" y="1272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pic>
        <p:nvPicPr>
          <p:cNvPr id="34" name="Image 33">
            <a:extLst>
              <a:ext uri="{FF2B5EF4-FFF2-40B4-BE49-F238E27FC236}">
                <a16:creationId xmlns:a16="http://schemas.microsoft.com/office/drawing/2014/main" id="{8A0641E2-8566-1A52-449A-BEF77E4EC28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00101" y="11768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6C96271B-11F7-4981-F567-DE063AD74BCE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87703" y="11768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8" name="Rectangle 37">
            <a:extLst>
              <a:ext uri="{FF2B5EF4-FFF2-40B4-BE49-F238E27FC236}">
                <a16:creationId xmlns:a16="http://schemas.microsoft.com/office/drawing/2014/main" id="{73DDE4EC-009E-87D3-EEBE-133E4FECBA9A}"/>
              </a:ext>
            </a:extLst>
          </p:cNvPr>
          <p:cNvSpPr>
            <a:spLocks/>
          </p:cNvSpPr>
          <p:nvPr/>
        </p:nvSpPr>
        <p:spPr>
          <a:xfrm>
            <a:off x="2054420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الطلاقة/ التحدث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5C039043-2A1C-A452-3751-D3B16B2FAFCD}"/>
              </a:ext>
            </a:extLst>
          </p:cNvPr>
          <p:cNvSpPr>
            <a:spLocks/>
          </p:cNvSpPr>
          <p:nvPr/>
        </p:nvSpPr>
        <p:spPr>
          <a:xfrm>
            <a:off x="3563268" y="1325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التعبير الكتابي</a:t>
            </a:r>
          </a:p>
        </p:txBody>
      </p:sp>
    </p:spTree>
    <p:extLst>
      <p:ext uri="{BB962C8B-B14F-4D97-AF65-F5344CB8AC3E}">
        <p14:creationId xmlns:p14="http://schemas.microsoft.com/office/powerpoint/2010/main" val="210349480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D07301-F054-9653-1239-A07930AC5F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48949080-58BF-1CC6-9639-4391543B15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</p:spPr>
        <p:txBody>
          <a:bodyPr/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منكم يسرد المقطع الأخير انطلاقا من المشهد؟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1A43A0E-55A8-4884-3D4F-CC745CB1E5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14FC2A7-E721-B761-4E91-D22D489790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3138" y="2267034"/>
            <a:ext cx="4829175" cy="335456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B5151D9-8CEB-E34F-47B7-BAFCEE5CF0C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D66391A-5468-FB64-ED6F-CB5C144EDAF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15533" y="12379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BC0DD1C-CE12-F554-5F25-E89E54EABA0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20726" y="11930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A69BC640-5D6A-830A-1CA8-EF6D0B7E5ACC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CEFE45BE-96FD-FEF5-3460-5C6ADBC2FB6B}"/>
              </a:ext>
            </a:extLst>
          </p:cNvPr>
          <p:cNvSpPr>
            <a:spLocks/>
          </p:cNvSpPr>
          <p:nvPr/>
        </p:nvSpPr>
        <p:spPr>
          <a:xfrm>
            <a:off x="437749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387DD52-22DA-9A10-7ADB-5638EE063844}"/>
              </a:ext>
            </a:extLst>
          </p:cNvPr>
          <p:cNvSpPr>
            <a:spLocks/>
          </p:cNvSpPr>
          <p:nvPr/>
        </p:nvSpPr>
        <p:spPr>
          <a:xfrm>
            <a:off x="4958037" y="1272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pic>
        <p:nvPicPr>
          <p:cNvPr id="30" name="Image 29">
            <a:extLst>
              <a:ext uri="{FF2B5EF4-FFF2-40B4-BE49-F238E27FC236}">
                <a16:creationId xmlns:a16="http://schemas.microsoft.com/office/drawing/2014/main" id="{0F6D6C4C-2049-CBA9-E604-1EE5336DB70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00101" y="11768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5405B422-E4D4-1BC4-D25E-9ED2B4B2658B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87703" y="11768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5CE2BA07-C0C0-8AEA-21F0-FF5CD3EDE3C9}"/>
              </a:ext>
            </a:extLst>
          </p:cNvPr>
          <p:cNvSpPr>
            <a:spLocks/>
          </p:cNvSpPr>
          <p:nvPr/>
        </p:nvSpPr>
        <p:spPr>
          <a:xfrm>
            <a:off x="2054420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الطلاقة/ التحدث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4DB60DE1-F6E8-8DAD-3486-DC33B53795A7}"/>
              </a:ext>
            </a:extLst>
          </p:cNvPr>
          <p:cNvSpPr>
            <a:spLocks/>
          </p:cNvSpPr>
          <p:nvPr/>
        </p:nvSpPr>
        <p:spPr>
          <a:xfrm>
            <a:off x="3563268" y="1325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التعبير الكتابي</a:t>
            </a:r>
          </a:p>
        </p:txBody>
      </p:sp>
    </p:spTree>
    <p:extLst>
      <p:ext uri="{BB962C8B-B14F-4D97-AF65-F5344CB8AC3E}">
        <p14:creationId xmlns:p14="http://schemas.microsoft.com/office/powerpoint/2010/main" val="658022274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409475-7DC5-96F4-D6CA-47E3044C6A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re 20">
            <a:extLst>
              <a:ext uri="{FF2B5EF4-FFF2-40B4-BE49-F238E27FC236}">
                <a16:creationId xmlns:a16="http://schemas.microsoft.com/office/drawing/2014/main" id="{EC1F560E-4D0C-9E15-C09A-8415AEED16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الآن؛ خذوا الكراسات ص 161 - صلوا كل مقطع بموقعه من شريط الحكاية.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</p:txBody>
      </p:sp>
      <p:pic>
        <p:nvPicPr>
          <p:cNvPr id="2" name="Espace réservé pour une image  2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7A7DEF2-6E1D-8161-E459-F89B862B3B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4"/>
            <a:ext cx="792000" cy="791999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23DCD58-742E-6835-6F90-764FD44304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859" y="1562759"/>
            <a:ext cx="7109136" cy="4971223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82359C4-A28C-4384-34A6-ABCE5417727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7F176E9-0F1E-561E-1D46-792CF0B278B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15533" y="12379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62D2388A-4102-1536-0AE4-F3525856514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20726" y="11930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415FCA24-5E5B-E98E-8BFA-6C11BAFE3394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D3312DA8-C504-384F-2167-5C1290343837}"/>
              </a:ext>
            </a:extLst>
          </p:cNvPr>
          <p:cNvSpPr>
            <a:spLocks/>
          </p:cNvSpPr>
          <p:nvPr/>
        </p:nvSpPr>
        <p:spPr>
          <a:xfrm>
            <a:off x="437749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386E45BF-A8F7-8E69-DD58-732B455C2BD7}"/>
              </a:ext>
            </a:extLst>
          </p:cNvPr>
          <p:cNvSpPr>
            <a:spLocks/>
          </p:cNvSpPr>
          <p:nvPr/>
        </p:nvSpPr>
        <p:spPr>
          <a:xfrm>
            <a:off x="4958037" y="1272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C3FE69F-77A0-A8C6-4319-E77D4A4D3AD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00101" y="11768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59DF4CB6-253C-19CD-8934-5EC71D4737A7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87703" y="11768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C1394A94-39B1-7F38-0B46-CDB97AB0C8F7}"/>
              </a:ext>
            </a:extLst>
          </p:cNvPr>
          <p:cNvSpPr>
            <a:spLocks/>
          </p:cNvSpPr>
          <p:nvPr/>
        </p:nvSpPr>
        <p:spPr>
          <a:xfrm>
            <a:off x="2054420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الطلاقة/ التحدث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B56425EB-AAE2-CE4C-47B5-70A54DF3F0C9}"/>
              </a:ext>
            </a:extLst>
          </p:cNvPr>
          <p:cNvSpPr>
            <a:spLocks/>
          </p:cNvSpPr>
          <p:nvPr/>
        </p:nvSpPr>
        <p:spPr>
          <a:xfrm>
            <a:off x="3563268" y="1325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التعبير الكتابي</a:t>
            </a:r>
          </a:p>
        </p:txBody>
      </p:sp>
    </p:spTree>
    <p:extLst>
      <p:ext uri="{BB962C8B-B14F-4D97-AF65-F5344CB8AC3E}">
        <p14:creationId xmlns:p14="http://schemas.microsoft.com/office/powerpoint/2010/main" val="3503111879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285FAB-BA10-C498-EBB8-DCF7ACA9EA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C29F78F3-DAA7-2817-4662-942BE08CA0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859" y="1562759"/>
            <a:ext cx="7109136" cy="4971223"/>
          </a:xfrm>
          <a:prstGeom prst="rect">
            <a:avLst/>
          </a:prstGeom>
        </p:spPr>
      </p:pic>
      <p:sp>
        <p:nvSpPr>
          <p:cNvPr id="21" name="Titre 20">
            <a:extLst>
              <a:ext uri="{FF2B5EF4-FFF2-40B4-BE49-F238E27FC236}">
                <a16:creationId xmlns:a16="http://schemas.microsoft.com/office/drawing/2014/main" id="{E5A38691-824E-41BD-24FF-29A87488A2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المقاطع؟ صححوا.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</p:txBody>
      </p:sp>
      <p:pic>
        <p:nvPicPr>
          <p:cNvPr id="2" name="Espace réservé pour une image  2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4999E55-80B6-C350-9ED8-4A95933938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4"/>
            <a:ext cx="792000" cy="791999"/>
          </a:xfrm>
          <a:prstGeom prst="rect">
            <a:avLst/>
          </a:prstGeom>
        </p:spPr>
      </p:pic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BB21950F-77E9-9209-3EB7-77F273BCC6B1}"/>
              </a:ext>
            </a:extLst>
          </p:cNvPr>
          <p:cNvCxnSpPr>
            <a:cxnSpLocks/>
          </p:cNvCxnSpPr>
          <p:nvPr/>
        </p:nvCxnSpPr>
        <p:spPr>
          <a:xfrm>
            <a:off x="4846175" y="5127566"/>
            <a:ext cx="1584122" cy="728088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avec flèche 7">
            <a:extLst>
              <a:ext uri="{FF2B5EF4-FFF2-40B4-BE49-F238E27FC236}">
                <a16:creationId xmlns:a16="http://schemas.microsoft.com/office/drawing/2014/main" id="{CB46AFF6-4918-3F9B-E5E8-9207F926EA8B}"/>
              </a:ext>
            </a:extLst>
          </p:cNvPr>
          <p:cNvCxnSpPr>
            <a:cxnSpLocks/>
          </p:cNvCxnSpPr>
          <p:nvPr/>
        </p:nvCxnSpPr>
        <p:spPr>
          <a:xfrm flipH="1">
            <a:off x="1818455" y="5115003"/>
            <a:ext cx="1380612" cy="753213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5FE2C072-42C2-C672-BFF3-C47C71F6F30C}"/>
              </a:ext>
            </a:extLst>
          </p:cNvPr>
          <p:cNvCxnSpPr>
            <a:cxnSpLocks/>
          </p:cNvCxnSpPr>
          <p:nvPr/>
        </p:nvCxnSpPr>
        <p:spPr>
          <a:xfrm flipH="1">
            <a:off x="3402577" y="5152691"/>
            <a:ext cx="3137483" cy="702963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avec flèche 15">
            <a:extLst>
              <a:ext uri="{FF2B5EF4-FFF2-40B4-BE49-F238E27FC236}">
                <a16:creationId xmlns:a16="http://schemas.microsoft.com/office/drawing/2014/main" id="{9EC26063-7EFF-E7FA-F32A-E13BF1F30BAD}"/>
              </a:ext>
            </a:extLst>
          </p:cNvPr>
          <p:cNvCxnSpPr>
            <a:cxnSpLocks/>
          </p:cNvCxnSpPr>
          <p:nvPr/>
        </p:nvCxnSpPr>
        <p:spPr>
          <a:xfrm>
            <a:off x="1527516" y="5146655"/>
            <a:ext cx="3318659" cy="746686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2" name="Image 31">
            <a:extLst>
              <a:ext uri="{FF2B5EF4-FFF2-40B4-BE49-F238E27FC236}">
                <a16:creationId xmlns:a16="http://schemas.microsoft.com/office/drawing/2014/main" id="{4A7708B4-2FE8-B94E-1F01-BCB7DBEB7D6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4BE696C2-64EF-B3AE-DA94-2CD440A9A87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15533" y="12379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99EFBA18-8273-139F-D562-938573DE2EC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20726" y="11930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8" name="Rectangle 37">
            <a:extLst>
              <a:ext uri="{FF2B5EF4-FFF2-40B4-BE49-F238E27FC236}">
                <a16:creationId xmlns:a16="http://schemas.microsoft.com/office/drawing/2014/main" id="{C699BFC1-7787-1ED7-2ED1-C91A989612E9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015ABC5D-B56E-18EE-B370-CBB7942B5D96}"/>
              </a:ext>
            </a:extLst>
          </p:cNvPr>
          <p:cNvSpPr>
            <a:spLocks/>
          </p:cNvSpPr>
          <p:nvPr/>
        </p:nvSpPr>
        <p:spPr>
          <a:xfrm>
            <a:off x="437749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F0F7D50F-9AFC-7EA1-17D5-E819A15231AB}"/>
              </a:ext>
            </a:extLst>
          </p:cNvPr>
          <p:cNvSpPr>
            <a:spLocks/>
          </p:cNvSpPr>
          <p:nvPr/>
        </p:nvSpPr>
        <p:spPr>
          <a:xfrm>
            <a:off x="4958037" y="1272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pic>
        <p:nvPicPr>
          <p:cNvPr id="44" name="Image 43">
            <a:extLst>
              <a:ext uri="{FF2B5EF4-FFF2-40B4-BE49-F238E27FC236}">
                <a16:creationId xmlns:a16="http://schemas.microsoft.com/office/drawing/2014/main" id="{ED6021C7-5B9F-206B-AE43-ADB4BC2BD61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00101" y="11768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6" name="Image 45">
            <a:extLst>
              <a:ext uri="{FF2B5EF4-FFF2-40B4-BE49-F238E27FC236}">
                <a16:creationId xmlns:a16="http://schemas.microsoft.com/office/drawing/2014/main" id="{545418F4-7E31-56EE-DAFD-B43AC3DB23EF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87703" y="11768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8" name="Rectangle 47">
            <a:extLst>
              <a:ext uri="{FF2B5EF4-FFF2-40B4-BE49-F238E27FC236}">
                <a16:creationId xmlns:a16="http://schemas.microsoft.com/office/drawing/2014/main" id="{A1DEB189-8944-C93C-8D7D-9B64516D6990}"/>
              </a:ext>
            </a:extLst>
          </p:cNvPr>
          <p:cNvSpPr>
            <a:spLocks/>
          </p:cNvSpPr>
          <p:nvPr/>
        </p:nvSpPr>
        <p:spPr>
          <a:xfrm>
            <a:off x="2054420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الطلاقة/ التحدث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031C23FF-7D1C-B593-41BB-214C73D39B8A}"/>
              </a:ext>
            </a:extLst>
          </p:cNvPr>
          <p:cNvSpPr>
            <a:spLocks/>
          </p:cNvSpPr>
          <p:nvPr/>
        </p:nvSpPr>
        <p:spPr>
          <a:xfrm>
            <a:off x="3563268" y="1325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التعبير الكتابي</a:t>
            </a:r>
          </a:p>
        </p:txBody>
      </p:sp>
    </p:spTree>
    <p:extLst>
      <p:ext uri="{BB962C8B-B14F-4D97-AF65-F5344CB8AC3E}">
        <p14:creationId xmlns:p14="http://schemas.microsoft.com/office/powerpoint/2010/main" val="105042899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9D233B-D488-66B9-C956-3A33F60A1C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B2F52BDB-8CE4-56FE-3753-5EED28505F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/>
              <a:t>التعبير الكتابي</a:t>
            </a:r>
            <a:endParaRPr lang="fr-MA" sz="4400" dirty="0"/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AB2EAA56-0DF5-11A6-8F87-AF7030B4030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0B66B7D2-DB15-9731-79F4-780D035E61F6}"/>
              </a:ext>
            </a:extLst>
          </p:cNvPr>
          <p:cNvSpPr txBox="1"/>
          <p:nvPr/>
        </p:nvSpPr>
        <p:spPr>
          <a:xfrm>
            <a:off x="5301794" y="1777877"/>
            <a:ext cx="18694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التعبير الكتابي</a:t>
            </a:r>
          </a:p>
        </p:txBody>
      </p:sp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0BDA4E48-40E6-90F4-7E70-AA5F9A54A990}"/>
              </a:ext>
            </a:extLst>
          </p:cNvPr>
          <p:cNvSpPr txBox="1">
            <a:spLocks/>
          </p:cNvSpPr>
          <p:nvPr/>
        </p:nvSpPr>
        <p:spPr>
          <a:xfrm>
            <a:off x="1691147" y="2690694"/>
            <a:ext cx="5130853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إنتاج فقرة تصف حيوانا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654A239-74F7-84EF-FD71-11405203A57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39322" y="2103809"/>
            <a:ext cx="826784" cy="640798"/>
          </a:xfrm>
          <a:prstGeom prst="rect">
            <a:avLst/>
          </a:prstGeom>
        </p:spPr>
      </p:pic>
      <p:pic>
        <p:nvPicPr>
          <p:cNvPr id="4" name="Google Shape;571;p140">
            <a:extLst>
              <a:ext uri="{FF2B5EF4-FFF2-40B4-BE49-F238E27FC236}">
                <a16:creationId xmlns:a16="http://schemas.microsoft.com/office/drawing/2014/main" id="{458E4083-D663-976D-E1C1-DA2DA2E412F3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763213" y="974885"/>
            <a:ext cx="432000" cy="43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Espace réservé pour une image  20">
            <a:extLst>
              <a:ext uri="{FF2B5EF4-FFF2-40B4-BE49-F238E27FC236}">
                <a16:creationId xmlns:a16="http://schemas.microsoft.com/office/drawing/2014/main" id="{C2A24C87-71D9-E8A0-CCCC-7DE1E409CEDA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78328" y="1777877"/>
            <a:ext cx="593166" cy="593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20613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45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1BB4AE-99CB-D325-B78D-66D8A342D1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20B538C-EAC3-7E41-B83F-910D2B6980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5" y="761058"/>
            <a:ext cx="7116180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والآن ستتدربون على إنتاج فقرة تصف النحلة.</a:t>
            </a:r>
            <a:endParaRPr lang="ar-MA" sz="2400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3811FAF-F3E6-5693-1262-C507FF12FC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8F29867-EB2E-68E0-E696-E718753F3D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86125" y="1865993"/>
            <a:ext cx="3971750" cy="4161182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4DEE6B7-C23C-0F9E-C89E-0D0B2C18F44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8C07642-8909-BE73-8E57-8DA935250C6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15533" y="12379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F6BA87D-A471-7EB7-51E4-FCB361227A5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20726" y="11930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8B5BF2F6-BBEC-219E-C5B3-5F52A79161B1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583216B-E08F-C9F7-5C0F-0C7767DC1C9E}"/>
              </a:ext>
            </a:extLst>
          </p:cNvPr>
          <p:cNvSpPr>
            <a:spLocks/>
          </p:cNvSpPr>
          <p:nvPr/>
        </p:nvSpPr>
        <p:spPr>
          <a:xfrm>
            <a:off x="437749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FD13B24-8731-38A4-95A9-BDB05337384B}"/>
              </a:ext>
            </a:extLst>
          </p:cNvPr>
          <p:cNvSpPr>
            <a:spLocks/>
          </p:cNvSpPr>
          <p:nvPr/>
        </p:nvSpPr>
        <p:spPr>
          <a:xfrm>
            <a:off x="4958037" y="1272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pic>
        <p:nvPicPr>
          <p:cNvPr id="30" name="Image 29">
            <a:extLst>
              <a:ext uri="{FF2B5EF4-FFF2-40B4-BE49-F238E27FC236}">
                <a16:creationId xmlns:a16="http://schemas.microsoft.com/office/drawing/2014/main" id="{55198BAA-0F04-CF0D-F5EA-100795B2B13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00101" y="11768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59E34624-E500-52AC-5230-41BBFC6075AA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87703" y="11768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1A807504-A236-5CDD-0B55-4CF6AA3ECFE8}"/>
              </a:ext>
            </a:extLst>
          </p:cNvPr>
          <p:cNvSpPr>
            <a:spLocks/>
          </p:cNvSpPr>
          <p:nvPr/>
        </p:nvSpPr>
        <p:spPr>
          <a:xfrm>
            <a:off x="2054420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الطلاقة/ التحدث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90A99726-2576-E758-C14B-38AB22F14E29}"/>
              </a:ext>
            </a:extLst>
          </p:cNvPr>
          <p:cNvSpPr>
            <a:spLocks/>
          </p:cNvSpPr>
          <p:nvPr/>
        </p:nvSpPr>
        <p:spPr>
          <a:xfrm>
            <a:off x="3563268" y="1325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التعبير الكتابي</a:t>
            </a:r>
          </a:p>
        </p:txBody>
      </p:sp>
    </p:spTree>
    <p:extLst>
      <p:ext uri="{BB962C8B-B14F-4D97-AF65-F5344CB8AC3E}">
        <p14:creationId xmlns:p14="http://schemas.microsoft.com/office/powerpoint/2010/main" val="3860169452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8E2C10-4A5E-3FA9-DE4E-08F088B72A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3A177CC-8C08-5969-6833-43DF5E4AA5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611" y="774000"/>
            <a:ext cx="7249729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أولا أقرأ  عناصر الفقرة . مثلا:  ما اسم الحيوان؟ أين يعيش؟ كيف هو جسمه؟ ما غذاؤه؟ </a:t>
            </a:r>
            <a:endParaRPr lang="ar-MA" sz="2400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4F28FB4-2AD8-F773-D90B-767D57C6C9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AB265FD-3B22-0022-A83C-03684B09E994}"/>
              </a:ext>
            </a:extLst>
          </p:cNvPr>
          <p:cNvSpPr/>
          <p:nvPr/>
        </p:nvSpPr>
        <p:spPr>
          <a:xfrm>
            <a:off x="467234" y="1959021"/>
            <a:ext cx="8209531" cy="4569598"/>
          </a:xfrm>
          <a:prstGeom prst="roundRect">
            <a:avLst/>
          </a:prstGeom>
          <a:ln w="28575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228600" indent="-228600" algn="r" rtl="1">
              <a:lnSpc>
                <a:spcPct val="150000"/>
              </a:lnSpc>
              <a:spcAft>
                <a:spcPts val="800"/>
              </a:spcAft>
              <a:buNone/>
            </a:pPr>
            <a:r>
              <a:rPr lang="ar-MA" sz="4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أَنا...... أَعيشُ في....... جِسْمي........</a:t>
            </a:r>
          </a:p>
          <a:p>
            <a:pPr marL="228600" indent="-228600" algn="r" rtl="1">
              <a:lnSpc>
                <a:spcPct val="150000"/>
              </a:lnSpc>
              <a:spcAft>
                <a:spcPts val="800"/>
              </a:spcAft>
              <a:buNone/>
            </a:pPr>
            <a:r>
              <a:rPr lang="ar-MA" sz="4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.............وَأَمْتَلِكُ .............. </a:t>
            </a:r>
          </a:p>
          <a:p>
            <a:pPr marL="228600" indent="-228600" algn="r" rtl="1">
              <a:lnSpc>
                <a:spcPct val="150000"/>
              </a:lnSpc>
              <a:spcAft>
                <a:spcPts val="800"/>
              </a:spcAft>
              <a:buNone/>
            </a:pPr>
            <a:r>
              <a:rPr lang="ar-MA" sz="4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كُلَّ يَوْمٍ....................................! </a:t>
            </a:r>
          </a:p>
          <a:p>
            <a:pPr marL="228600" indent="-228600" algn="r" rtl="1">
              <a:lnSpc>
                <a:spcPct val="150000"/>
              </a:lnSpc>
              <a:spcAft>
                <a:spcPts val="800"/>
              </a:spcAft>
              <a:buNone/>
            </a:pPr>
            <a:r>
              <a:rPr lang="ar-MA" sz="4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لَكِنِ </a:t>
            </a:r>
            <a:r>
              <a:rPr lang="ar-MA" sz="40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ٱحْذَروا</a:t>
            </a:r>
            <a:r>
              <a:rPr lang="ar-MA" sz="4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...............................</a:t>
            </a:r>
          </a:p>
          <a:p>
            <a:pPr marL="228600" indent="-228600" algn="r" rtl="1">
              <a:spcAft>
                <a:spcPts val="800"/>
              </a:spcAft>
              <a:buNone/>
            </a:pPr>
            <a:endParaRPr lang="fr-MA" sz="40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fr-MA" sz="11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616A0E69-8B91-D1FF-C7E4-0EDECB6BE4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037" y="2576184"/>
            <a:ext cx="3183438" cy="3335272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AFEB0E6-41F8-D143-8EE7-5021D7C5431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C7BF63C-1B43-8D6F-2111-6554012B269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15533" y="12379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AD1B622E-C4C8-276D-C6A8-3DB102853C3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20726" y="11930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A64DDA42-15F1-B5FF-F421-15DC1217370C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4F2AB0C7-75E6-5FCA-482C-CE3B1398A764}"/>
              </a:ext>
            </a:extLst>
          </p:cNvPr>
          <p:cNvSpPr>
            <a:spLocks/>
          </p:cNvSpPr>
          <p:nvPr/>
        </p:nvSpPr>
        <p:spPr>
          <a:xfrm>
            <a:off x="437749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BB53A906-E44E-327D-BC8E-B4E8DED332C0}"/>
              </a:ext>
            </a:extLst>
          </p:cNvPr>
          <p:cNvSpPr>
            <a:spLocks/>
          </p:cNvSpPr>
          <p:nvPr/>
        </p:nvSpPr>
        <p:spPr>
          <a:xfrm>
            <a:off x="4958037" y="1272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3242C360-F46B-C791-6DB0-6AEDCB88CAF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00101" y="11768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878441ED-4370-B2A7-C607-38B359CCEE4E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87703" y="11768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811104B2-0C0C-B751-9224-2D410B8EA5DE}"/>
              </a:ext>
            </a:extLst>
          </p:cNvPr>
          <p:cNvSpPr>
            <a:spLocks/>
          </p:cNvSpPr>
          <p:nvPr/>
        </p:nvSpPr>
        <p:spPr>
          <a:xfrm>
            <a:off x="2054420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الطلاقة/ التحدث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6873CC06-B700-3071-9849-059C2FA22FCE}"/>
              </a:ext>
            </a:extLst>
          </p:cNvPr>
          <p:cNvSpPr>
            <a:spLocks/>
          </p:cNvSpPr>
          <p:nvPr/>
        </p:nvSpPr>
        <p:spPr>
          <a:xfrm>
            <a:off x="3563268" y="1325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التعبير الكتابي</a:t>
            </a:r>
          </a:p>
        </p:txBody>
      </p:sp>
    </p:spTree>
    <p:extLst>
      <p:ext uri="{BB962C8B-B14F-4D97-AF65-F5344CB8AC3E}">
        <p14:creationId xmlns:p14="http://schemas.microsoft.com/office/powerpoint/2010/main" val="4201330013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4ECD43-EB66-CB3E-5C8D-8AA25172A5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61A2B8-C820-90FC-B612-84C0749151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905" y="761058"/>
            <a:ext cx="6840000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أصف النحلة بملء الفراغ بما يناسب. اسم الحيوان: النحلة وتعيش في الخلية.</a:t>
            </a:r>
            <a:endParaRPr lang="ar-MA" sz="2400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1C553EF-E078-E8BD-0E38-925F1C187A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DD846A91-52F7-B681-D6E1-08D2751D3021}"/>
              </a:ext>
            </a:extLst>
          </p:cNvPr>
          <p:cNvSpPr/>
          <p:nvPr/>
        </p:nvSpPr>
        <p:spPr>
          <a:xfrm>
            <a:off x="467234" y="1959021"/>
            <a:ext cx="8209531" cy="4569598"/>
          </a:xfrm>
          <a:prstGeom prst="roundRect">
            <a:avLst/>
          </a:prstGeom>
          <a:ln w="28575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228600" indent="-228600" algn="r" rtl="1">
              <a:lnSpc>
                <a:spcPct val="150000"/>
              </a:lnSpc>
              <a:spcAft>
                <a:spcPts val="800"/>
              </a:spcAft>
              <a:buNone/>
            </a:pPr>
            <a:r>
              <a:rPr lang="ar-MA" sz="4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أَنا </a:t>
            </a:r>
            <a:r>
              <a:rPr lang="ar-MA" sz="40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ٱلنَّحْلَةُ</a:t>
            </a:r>
            <a:r>
              <a:rPr lang="ar-MA" sz="4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أَعيشُ في </a:t>
            </a: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خَلِيَّةٍ مَعَ صَديقاتي</a:t>
            </a:r>
          </a:p>
          <a:p>
            <a:pPr marL="228600" indent="-228600" algn="r" rtl="1">
              <a:lnSpc>
                <a:spcPct val="150000"/>
              </a:lnSpc>
              <a:spcAft>
                <a:spcPts val="800"/>
              </a:spcAft>
              <a:buNone/>
            </a:pPr>
            <a:r>
              <a:rPr lang="ar-MA" sz="4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جِسْمي...............وَأَمْتَلِكُ .............. </a:t>
            </a:r>
          </a:p>
          <a:p>
            <a:pPr marL="228600" indent="-228600" algn="r" rtl="1">
              <a:lnSpc>
                <a:spcPct val="150000"/>
              </a:lnSpc>
              <a:spcAft>
                <a:spcPts val="800"/>
              </a:spcAft>
              <a:buNone/>
            </a:pPr>
            <a:r>
              <a:rPr lang="ar-MA" sz="4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كُلَّ يَوْمٍ....................................! </a:t>
            </a:r>
          </a:p>
          <a:p>
            <a:pPr marL="228600" indent="-228600" algn="r" rtl="1">
              <a:lnSpc>
                <a:spcPct val="150000"/>
              </a:lnSpc>
              <a:spcAft>
                <a:spcPts val="800"/>
              </a:spcAft>
              <a:buNone/>
            </a:pPr>
            <a:r>
              <a:rPr lang="ar-MA" sz="4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لَكِنِ </a:t>
            </a:r>
            <a:r>
              <a:rPr lang="ar-MA" sz="40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ٱحْذَروا</a:t>
            </a:r>
            <a:r>
              <a:rPr lang="ar-MA" sz="4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...............................</a:t>
            </a:r>
          </a:p>
          <a:p>
            <a:pPr marL="228600" indent="-228600" algn="r" rtl="1">
              <a:spcAft>
                <a:spcPts val="800"/>
              </a:spcAft>
              <a:buNone/>
            </a:pPr>
            <a:endParaRPr lang="fr-MA" sz="40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fr-MA" sz="11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293BF84-339C-CB34-7514-ABD464A617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714" y="2994930"/>
            <a:ext cx="3109879" cy="3102012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9382480-18C5-DD0B-6516-26EF28BA4AD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6048EB3-7112-075C-14DE-7E4A9E2FF7E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15533" y="12379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0E46683-89FA-76C3-9BFD-33EF43F15A2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20726" y="11930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AF4EF723-2F32-BDCC-0766-9A960C8040E5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43BCB16E-91CB-01DE-C5A5-270F12D061D8}"/>
              </a:ext>
            </a:extLst>
          </p:cNvPr>
          <p:cNvSpPr>
            <a:spLocks/>
          </p:cNvSpPr>
          <p:nvPr/>
        </p:nvSpPr>
        <p:spPr>
          <a:xfrm>
            <a:off x="437749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1963E443-6957-1600-51CE-FD2C45D3446A}"/>
              </a:ext>
            </a:extLst>
          </p:cNvPr>
          <p:cNvSpPr>
            <a:spLocks/>
          </p:cNvSpPr>
          <p:nvPr/>
        </p:nvSpPr>
        <p:spPr>
          <a:xfrm>
            <a:off x="4958037" y="1272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pic>
        <p:nvPicPr>
          <p:cNvPr id="34" name="Image 33">
            <a:extLst>
              <a:ext uri="{FF2B5EF4-FFF2-40B4-BE49-F238E27FC236}">
                <a16:creationId xmlns:a16="http://schemas.microsoft.com/office/drawing/2014/main" id="{BCDB1042-0759-68AC-4060-AECDA6A6834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00101" y="11768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23D96FF5-99C2-35FF-1A22-7063B655E5A0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87703" y="11768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8" name="Rectangle 37">
            <a:extLst>
              <a:ext uri="{FF2B5EF4-FFF2-40B4-BE49-F238E27FC236}">
                <a16:creationId xmlns:a16="http://schemas.microsoft.com/office/drawing/2014/main" id="{17855D06-9168-E3ED-B785-E94808493AEA}"/>
              </a:ext>
            </a:extLst>
          </p:cNvPr>
          <p:cNvSpPr>
            <a:spLocks/>
          </p:cNvSpPr>
          <p:nvPr/>
        </p:nvSpPr>
        <p:spPr>
          <a:xfrm>
            <a:off x="2054420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الطلاقة/ التحدث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E4C502AE-8EE2-4BBA-0AE6-567AE4F652BD}"/>
              </a:ext>
            </a:extLst>
          </p:cNvPr>
          <p:cNvSpPr>
            <a:spLocks/>
          </p:cNvSpPr>
          <p:nvPr/>
        </p:nvSpPr>
        <p:spPr>
          <a:xfrm>
            <a:off x="3563268" y="1325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التعبير الكتابي</a:t>
            </a:r>
          </a:p>
        </p:txBody>
      </p:sp>
    </p:spTree>
    <p:extLst>
      <p:ext uri="{BB962C8B-B14F-4D97-AF65-F5344CB8AC3E}">
        <p14:creationId xmlns:p14="http://schemas.microsoft.com/office/powerpoint/2010/main" val="4186552511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EA2564-0915-20E9-731A-96DCDD467C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97D1102-F955-8591-C79B-85C56C386F5B}"/>
              </a:ext>
            </a:extLst>
          </p:cNvPr>
          <p:cNvSpPr/>
          <p:nvPr/>
        </p:nvSpPr>
        <p:spPr>
          <a:xfrm>
            <a:off x="6150487" y="3344501"/>
            <a:ext cx="2152737" cy="14500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itre 11">
            <a:extLst>
              <a:ext uri="{FF2B5EF4-FFF2-40B4-BE49-F238E27FC236}">
                <a16:creationId xmlns:a16="http://schemas.microsoft.com/office/drawing/2014/main" id="{A3DFCA3C-0152-BEA0-C244-F8A55C4F22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773" y="756000"/>
            <a:ext cx="7127600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يصف جسمها؟ ماذا تفعل كل يوم؟ مم يجب أن نحذر؟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01C155A-BF2A-A735-CE04-5A007EF3C7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6482A5A-93F6-0441-6514-67277EFE3F96}"/>
              </a:ext>
            </a:extLst>
          </p:cNvPr>
          <p:cNvSpPr/>
          <p:nvPr/>
        </p:nvSpPr>
        <p:spPr>
          <a:xfrm>
            <a:off x="467234" y="1959021"/>
            <a:ext cx="8209531" cy="4569598"/>
          </a:xfrm>
          <a:prstGeom prst="roundRect">
            <a:avLst/>
          </a:prstGeom>
          <a:ln w="28575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228600" indent="-228600" algn="r" rtl="1">
              <a:lnSpc>
                <a:spcPct val="150000"/>
              </a:lnSpc>
              <a:spcAft>
                <a:spcPts val="800"/>
              </a:spcAft>
              <a:buNone/>
            </a:pPr>
            <a:r>
              <a:rPr lang="ar-MA" sz="4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أَنا </a:t>
            </a:r>
            <a:r>
              <a:rPr lang="ar-MA" sz="40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ٱلنَّحْلَةُ</a:t>
            </a:r>
            <a:r>
              <a:rPr lang="ar-MA" sz="4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أَعيشُ في </a:t>
            </a: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خَلِيَّةٍ مَعَ صَديقاتي</a:t>
            </a:r>
          </a:p>
          <a:p>
            <a:pPr marL="228600" indent="-228600" algn="r" rtl="1">
              <a:lnSpc>
                <a:spcPct val="150000"/>
              </a:lnSpc>
              <a:spcAft>
                <a:spcPts val="800"/>
              </a:spcAft>
              <a:buNone/>
            </a:pPr>
            <a:r>
              <a:rPr lang="ar-MA" sz="4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جِسْمي...............وَأَمْتَلِكُ .............. </a:t>
            </a:r>
          </a:p>
          <a:p>
            <a:pPr marL="228600" indent="-228600" algn="r" rtl="1">
              <a:lnSpc>
                <a:spcPct val="150000"/>
              </a:lnSpc>
              <a:spcAft>
                <a:spcPts val="800"/>
              </a:spcAft>
              <a:buNone/>
            </a:pPr>
            <a:r>
              <a:rPr lang="ar-MA" sz="4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كُلَّ يَوْمٍ....................................! </a:t>
            </a:r>
          </a:p>
          <a:p>
            <a:pPr marL="228600" indent="-228600" algn="r" rtl="1">
              <a:lnSpc>
                <a:spcPct val="150000"/>
              </a:lnSpc>
              <a:spcAft>
                <a:spcPts val="800"/>
              </a:spcAft>
              <a:buNone/>
            </a:pPr>
            <a:r>
              <a:rPr lang="ar-MA" sz="4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لَكِنِ </a:t>
            </a:r>
            <a:r>
              <a:rPr lang="ar-MA" sz="40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ٱحْذَروا</a:t>
            </a:r>
            <a:r>
              <a:rPr lang="ar-MA" sz="4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...............................</a:t>
            </a:r>
          </a:p>
          <a:p>
            <a:pPr marL="228600" indent="-228600" algn="r" rtl="1">
              <a:spcAft>
                <a:spcPts val="800"/>
              </a:spcAft>
              <a:buNone/>
            </a:pPr>
            <a:endParaRPr lang="fr-MA" sz="40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fr-MA" sz="11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34F8F68-6688-A4CF-8299-46695B3579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714" y="2994930"/>
            <a:ext cx="3109879" cy="3102012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4C0AF504-0824-769C-B18C-CDBC6DE6722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B9D6A052-1B60-7EBA-2DCF-0CA01798473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15533" y="12379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107601BF-6D34-A1B2-9AC9-23AA99A014A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20726" y="11930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FA8E5019-8E3B-94E0-DFF1-3259AB4A1FD7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1652D35-93C1-FEBB-D390-2A77267F95FA}"/>
              </a:ext>
            </a:extLst>
          </p:cNvPr>
          <p:cNvSpPr>
            <a:spLocks/>
          </p:cNvSpPr>
          <p:nvPr/>
        </p:nvSpPr>
        <p:spPr>
          <a:xfrm>
            <a:off x="437749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69C9F1FF-841E-0FDB-1AA1-633C9EC9FB48}"/>
              </a:ext>
            </a:extLst>
          </p:cNvPr>
          <p:cNvSpPr>
            <a:spLocks/>
          </p:cNvSpPr>
          <p:nvPr/>
        </p:nvSpPr>
        <p:spPr>
          <a:xfrm>
            <a:off x="4958037" y="1272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pic>
        <p:nvPicPr>
          <p:cNvPr id="34" name="Image 33">
            <a:extLst>
              <a:ext uri="{FF2B5EF4-FFF2-40B4-BE49-F238E27FC236}">
                <a16:creationId xmlns:a16="http://schemas.microsoft.com/office/drawing/2014/main" id="{BD8D6EB2-6486-04AC-7736-DAF1A51517E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00101" y="11768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EFB5E270-462A-67FE-F7BD-C468DBAB20F4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87703" y="11768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8" name="Rectangle 37">
            <a:extLst>
              <a:ext uri="{FF2B5EF4-FFF2-40B4-BE49-F238E27FC236}">
                <a16:creationId xmlns:a16="http://schemas.microsoft.com/office/drawing/2014/main" id="{1A616CCA-9D6A-0B03-869A-7BFC11B4FA03}"/>
              </a:ext>
            </a:extLst>
          </p:cNvPr>
          <p:cNvSpPr>
            <a:spLocks/>
          </p:cNvSpPr>
          <p:nvPr/>
        </p:nvSpPr>
        <p:spPr>
          <a:xfrm>
            <a:off x="2054420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الطلاقة/ التحدث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0E50D0FA-A1BD-93E4-2CA1-EE3CAFA3F68E}"/>
              </a:ext>
            </a:extLst>
          </p:cNvPr>
          <p:cNvSpPr>
            <a:spLocks/>
          </p:cNvSpPr>
          <p:nvPr/>
        </p:nvSpPr>
        <p:spPr>
          <a:xfrm>
            <a:off x="3563268" y="1325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التعبير الكتابي</a:t>
            </a:r>
          </a:p>
        </p:txBody>
      </p:sp>
    </p:spTree>
    <p:extLst>
      <p:ext uri="{BB962C8B-B14F-4D97-AF65-F5344CB8AC3E}">
        <p14:creationId xmlns:p14="http://schemas.microsoft.com/office/powerpoint/2010/main" val="3005731599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F9800A-241A-6493-180A-A828D78AC1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9E887D8-B70E-ED16-8C90-AB98A4756D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905" y="761058"/>
            <a:ext cx="6840000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الفقرة؟ من يعيد؟ </a:t>
            </a:r>
            <a:endParaRPr lang="ar-MA" sz="2400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8D57DF6-8F28-1113-DB07-58C1BF848A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2FD3D819-0C0D-0E4F-7B07-D3E5C001D750}"/>
              </a:ext>
            </a:extLst>
          </p:cNvPr>
          <p:cNvSpPr/>
          <p:nvPr/>
        </p:nvSpPr>
        <p:spPr>
          <a:xfrm>
            <a:off x="423957" y="1811537"/>
            <a:ext cx="8209531" cy="4569598"/>
          </a:xfrm>
          <a:prstGeom prst="roundRect">
            <a:avLst/>
          </a:prstGeom>
          <a:ln w="28575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228600" indent="-228600" algn="r" rtl="1">
              <a:lnSpc>
                <a:spcPct val="150000"/>
              </a:lnSpc>
              <a:spcAft>
                <a:spcPts val="800"/>
              </a:spcAft>
              <a:buNone/>
            </a:pPr>
            <a:r>
              <a:rPr lang="ar-MA" sz="3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أَنا </a:t>
            </a:r>
            <a:r>
              <a:rPr lang="ar-MA" sz="36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ٱلنَّحْلَة</a:t>
            </a:r>
            <a:r>
              <a:rPr lang="ar-MA" sz="36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ُ</a:t>
            </a:r>
            <a:r>
              <a:rPr lang="ar-MA" sz="3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أَعيشُ في </a:t>
            </a: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خَلِيَّةٍ مَعَ صَديقاتي</a:t>
            </a:r>
            <a:r>
              <a:rPr lang="ar-MA" sz="3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جِسْمي </a:t>
            </a: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مُخَطَّطٌ </a:t>
            </a:r>
            <a:r>
              <a:rPr lang="ar-MA" sz="36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بِٱلْأَصْفَرِ</a:t>
            </a: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وَٱلْأَسْوَدِ</a:t>
            </a: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</a:t>
            </a:r>
            <a:r>
              <a:rPr lang="ar-MA" sz="3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أَمْتَلِكُ</a:t>
            </a: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أَجْنِحَةً صَغيرَةً تُساعِدُنـــــي عَلى </a:t>
            </a:r>
            <a:r>
              <a:rPr lang="ar-MA" sz="36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ٱلطَّيَرانِ</a:t>
            </a: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بِسُرْعَةٍ فَوْقَ </a:t>
            </a:r>
            <a:r>
              <a:rPr lang="ar-MA" sz="36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ٱلْحُقولِ</a:t>
            </a: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ٱلْمُلَوَّنَةِ</a:t>
            </a:r>
            <a:r>
              <a:rPr lang="ar-MA" sz="3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كُلَّ يَوْمٍ </a:t>
            </a: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أَطيرُ مِنْ زَهْرَةٍ إِلى زَهْرَةٍ لِأَجْمَعَ </a:t>
            </a:r>
            <a:r>
              <a:rPr lang="ar-MA" sz="36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ٱلرَّحيقَ</a:t>
            </a: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عِنْدَما أَعودُ إِلى </a:t>
            </a:r>
            <a:r>
              <a:rPr lang="ar-MA" sz="36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ٱلْخَلِيَّةِ</a:t>
            </a: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أُحَوِّلُ </a:t>
            </a:r>
            <a:r>
              <a:rPr lang="ar-MA" sz="36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ٱلرَّحيقَ</a:t>
            </a: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إِلى عَسَلٍ لَذيذٍ وَصِحِّيٍ! </a:t>
            </a:r>
          </a:p>
          <a:p>
            <a:pPr marL="228600" indent="-228600" algn="r" rtl="1">
              <a:lnSpc>
                <a:spcPct val="150000"/>
              </a:lnSpc>
              <a:spcAft>
                <a:spcPts val="800"/>
              </a:spcAft>
              <a:buNone/>
            </a:pPr>
            <a:r>
              <a:rPr lang="ar-MA" sz="3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لَكِنِ </a:t>
            </a:r>
            <a:r>
              <a:rPr lang="ar-MA" sz="36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ٱحْذَروا</a:t>
            </a:r>
            <a:r>
              <a:rPr lang="ar-MA" sz="3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</a:t>
            </a: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إِذا اقْتَرَبْتُمْ مِنّي، قَدْ أَلْسَعَكُمْ لِأَحْمِيَ نَفْسي.</a:t>
            </a:r>
          </a:p>
          <a:p>
            <a:pPr marL="228600" indent="-228600" algn="r" rtl="1">
              <a:spcAft>
                <a:spcPts val="800"/>
              </a:spcAft>
              <a:buNone/>
            </a:pPr>
            <a:endParaRPr lang="fr-MA" sz="40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fr-MA" sz="11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0DC345B-19AB-F28A-43D4-7399DA19251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FD2499D-F2A7-6856-C52C-7C536CF9195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15533" y="12379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78D8AAE-D990-02F4-06AC-CB577FA4B46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20726" y="11930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2E373069-C375-617C-6746-CBDDD215BB31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0BA7602-5E1C-83DF-2756-07DF3B423E8A}"/>
              </a:ext>
            </a:extLst>
          </p:cNvPr>
          <p:cNvSpPr>
            <a:spLocks/>
          </p:cNvSpPr>
          <p:nvPr/>
        </p:nvSpPr>
        <p:spPr>
          <a:xfrm>
            <a:off x="437749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4046410-79C4-3EBE-E385-34A2DC3F183F}"/>
              </a:ext>
            </a:extLst>
          </p:cNvPr>
          <p:cNvSpPr>
            <a:spLocks/>
          </p:cNvSpPr>
          <p:nvPr/>
        </p:nvSpPr>
        <p:spPr>
          <a:xfrm>
            <a:off x="4958037" y="1272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A1220D25-B775-B7EE-A7A7-637CE43682E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00101" y="11768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DF09A14D-0328-550D-77ED-DD490300609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87703" y="11768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2" name="Rectangle 31">
            <a:extLst>
              <a:ext uri="{FF2B5EF4-FFF2-40B4-BE49-F238E27FC236}">
                <a16:creationId xmlns:a16="http://schemas.microsoft.com/office/drawing/2014/main" id="{195FAB7A-1FFA-D401-665E-16FA711D5907}"/>
              </a:ext>
            </a:extLst>
          </p:cNvPr>
          <p:cNvSpPr>
            <a:spLocks/>
          </p:cNvSpPr>
          <p:nvPr/>
        </p:nvSpPr>
        <p:spPr>
          <a:xfrm>
            <a:off x="2054420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الطلاقة/ التحدث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A0AF2480-766E-E972-0190-F15A27AA6730}"/>
              </a:ext>
            </a:extLst>
          </p:cNvPr>
          <p:cNvSpPr>
            <a:spLocks/>
          </p:cNvSpPr>
          <p:nvPr/>
        </p:nvSpPr>
        <p:spPr>
          <a:xfrm>
            <a:off x="3563268" y="1325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التعبير الكتابي</a:t>
            </a:r>
          </a:p>
        </p:txBody>
      </p:sp>
    </p:spTree>
    <p:extLst>
      <p:ext uri="{BB962C8B-B14F-4D97-AF65-F5344CB8AC3E}">
        <p14:creationId xmlns:p14="http://schemas.microsoft.com/office/powerpoint/2010/main" val="4123425665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EFEA1A-EB40-0C89-2185-FFB52D6D12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>
            <a:extLst>
              <a:ext uri="{FF2B5EF4-FFF2-40B4-BE49-F238E27FC236}">
                <a16:creationId xmlns:a16="http://schemas.microsoft.com/office/drawing/2014/main" id="{772B0A88-F007-C394-B3D6-7988FF874C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كراساتكم ص 168؛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0" name="Espace réservé pour une image  14" descr="Une image contenant Bagages et sacs&#10;&#10;Le contenu généré par l’IA peut être incorrect.">
            <a:extLst>
              <a:ext uri="{FF2B5EF4-FFF2-40B4-BE49-F238E27FC236}">
                <a16:creationId xmlns:a16="http://schemas.microsoft.com/office/drawing/2014/main" id="{5CA24333-D0B7-B8A7-1181-648C0CC7FAC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0" cy="792000"/>
          </a:xfr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FAEA847-19C2-E1D4-B688-19F97A7F48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4261" y="1458000"/>
            <a:ext cx="3569859" cy="5163019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59C1EBA-2F3F-99C1-6E48-5DF133A9FD8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DD47A9D-FA54-ED88-4F1E-F06ABE8DD04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15533" y="12379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67CE4C9-FE0A-ED69-634C-AEC44635804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20726" y="11930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3C2C561E-8D6D-4BBB-12F7-395BD4A61ECE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651D623E-417E-1306-F7AB-A4FC3A72DB5D}"/>
              </a:ext>
            </a:extLst>
          </p:cNvPr>
          <p:cNvSpPr>
            <a:spLocks/>
          </p:cNvSpPr>
          <p:nvPr/>
        </p:nvSpPr>
        <p:spPr>
          <a:xfrm>
            <a:off x="437749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66EF8684-4EDE-51DB-C359-D4A4BF0873D6}"/>
              </a:ext>
            </a:extLst>
          </p:cNvPr>
          <p:cNvSpPr>
            <a:spLocks/>
          </p:cNvSpPr>
          <p:nvPr/>
        </p:nvSpPr>
        <p:spPr>
          <a:xfrm>
            <a:off x="4958037" y="1272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pic>
        <p:nvPicPr>
          <p:cNvPr id="30" name="Image 29">
            <a:extLst>
              <a:ext uri="{FF2B5EF4-FFF2-40B4-BE49-F238E27FC236}">
                <a16:creationId xmlns:a16="http://schemas.microsoft.com/office/drawing/2014/main" id="{0F8D6F34-F321-4DC1-9AEC-E044D12097B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00101" y="11768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2237D5D6-AA4D-CB69-2532-4995E2FC584B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87703" y="11768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C94D0C02-DA1B-58EB-2BDA-4A2D9D8C67E5}"/>
              </a:ext>
            </a:extLst>
          </p:cNvPr>
          <p:cNvSpPr>
            <a:spLocks/>
          </p:cNvSpPr>
          <p:nvPr/>
        </p:nvSpPr>
        <p:spPr>
          <a:xfrm>
            <a:off x="2054420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الطلاقة/ التحدث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72A21F30-B33D-CDF2-709E-BE8844D480DD}"/>
              </a:ext>
            </a:extLst>
          </p:cNvPr>
          <p:cNvSpPr>
            <a:spLocks/>
          </p:cNvSpPr>
          <p:nvPr/>
        </p:nvSpPr>
        <p:spPr>
          <a:xfrm>
            <a:off x="3563268" y="1325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التعبير الكتابي</a:t>
            </a:r>
          </a:p>
        </p:txBody>
      </p:sp>
    </p:spTree>
    <p:extLst>
      <p:ext uri="{BB962C8B-B14F-4D97-AF65-F5344CB8AC3E}">
        <p14:creationId xmlns:p14="http://schemas.microsoft.com/office/powerpoint/2010/main" val="2938044305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DBE183-5F96-1779-0576-3954DBA70C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>
            <a:extLst>
              <a:ext uri="{FF2B5EF4-FFF2-40B4-BE49-F238E27FC236}">
                <a16:creationId xmlns:a16="http://schemas.microsoft.com/office/drawing/2014/main" id="{ACB657B3-6F93-0961-D09F-F4B3134578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حددوا عناصر الفقرة؛ قوموا بوصف دودة القز من خلال تكملة الفقرة بالمعلومات المناسبة.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0" name="Espace réservé pour une image  14" descr="Une image contenant Bagages et sacs&#10;&#10;Le contenu généré par l’IA peut être incorrect.">
            <a:extLst>
              <a:ext uri="{FF2B5EF4-FFF2-40B4-BE49-F238E27FC236}">
                <a16:creationId xmlns:a16="http://schemas.microsoft.com/office/drawing/2014/main" id="{E3DF08EF-E36B-A781-1157-079505CC16C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0" cy="792000"/>
          </a:xfr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6ABBC85-55B9-C523-21E5-4EF56E745B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0969" y="1904956"/>
            <a:ext cx="8244393" cy="4552572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ED38701-AF71-FB50-8FAB-907E4599EEE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86C3D84-5565-8A34-019B-2DBDFE2E915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15533" y="12379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4A849CC0-FE5A-E6C7-36F2-8A887B94078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20726" y="11930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63132E02-9EFB-8939-4595-3A782C5B671A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BCEBD96-08FA-F100-6AE8-F8E526B35630}"/>
              </a:ext>
            </a:extLst>
          </p:cNvPr>
          <p:cNvSpPr>
            <a:spLocks/>
          </p:cNvSpPr>
          <p:nvPr/>
        </p:nvSpPr>
        <p:spPr>
          <a:xfrm>
            <a:off x="437749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0DC98938-24C1-1BD7-39F1-90896F8CA4A3}"/>
              </a:ext>
            </a:extLst>
          </p:cNvPr>
          <p:cNvSpPr>
            <a:spLocks/>
          </p:cNvSpPr>
          <p:nvPr/>
        </p:nvSpPr>
        <p:spPr>
          <a:xfrm>
            <a:off x="4958037" y="1272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pic>
        <p:nvPicPr>
          <p:cNvPr id="30" name="Image 29">
            <a:extLst>
              <a:ext uri="{FF2B5EF4-FFF2-40B4-BE49-F238E27FC236}">
                <a16:creationId xmlns:a16="http://schemas.microsoft.com/office/drawing/2014/main" id="{36C845C1-6CD6-79D1-4BA1-B6F7F8C057B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00101" y="11768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70FB4BA5-B38E-965C-5625-1110FFBA9B5E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87703" y="11768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CE61F29E-F467-B00A-3DA5-317DB9E6A98E}"/>
              </a:ext>
            </a:extLst>
          </p:cNvPr>
          <p:cNvSpPr>
            <a:spLocks/>
          </p:cNvSpPr>
          <p:nvPr/>
        </p:nvSpPr>
        <p:spPr>
          <a:xfrm>
            <a:off x="2054420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الطلاقة/ التحدث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E9D9C5BC-7D63-2A3D-34DC-3F70B1CECC24}"/>
              </a:ext>
            </a:extLst>
          </p:cNvPr>
          <p:cNvSpPr>
            <a:spLocks/>
          </p:cNvSpPr>
          <p:nvPr/>
        </p:nvSpPr>
        <p:spPr>
          <a:xfrm>
            <a:off x="3563268" y="1325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التعبير الكتابي</a:t>
            </a:r>
          </a:p>
        </p:txBody>
      </p:sp>
    </p:spTree>
    <p:extLst>
      <p:ext uri="{BB962C8B-B14F-4D97-AF65-F5344CB8AC3E}">
        <p14:creationId xmlns:p14="http://schemas.microsoft.com/office/powerpoint/2010/main" val="1467220090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1673C9-5E1E-7EAB-CB95-A592CCCFA9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>
            <a:extLst>
              <a:ext uri="{FF2B5EF4-FFF2-40B4-BE49-F238E27FC236}">
                <a16:creationId xmlns:a16="http://schemas.microsoft.com/office/drawing/2014/main" id="{0CAFEF6C-103A-BAE4-9C2A-BA9BDE0AB2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 من يقرأ الفقرة ؟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0" name="Espace réservé pour une image  14" descr="Une image contenant Bagages et sacs&#10;&#10;Le contenu généré par l’IA peut être incorrect.">
            <a:extLst>
              <a:ext uri="{FF2B5EF4-FFF2-40B4-BE49-F238E27FC236}">
                <a16:creationId xmlns:a16="http://schemas.microsoft.com/office/drawing/2014/main" id="{BDB4057C-9B93-EF31-18C3-4DBFF4CC17B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0" cy="792000"/>
          </a:xfr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FF78F3F4-24CD-8BFC-0936-3AFDD126C572}"/>
              </a:ext>
            </a:extLst>
          </p:cNvPr>
          <p:cNvSpPr/>
          <p:nvPr/>
        </p:nvSpPr>
        <p:spPr>
          <a:xfrm>
            <a:off x="467234" y="2352311"/>
            <a:ext cx="8209531" cy="3930502"/>
          </a:xfrm>
          <a:prstGeom prst="roundRect">
            <a:avLst/>
          </a:prstGeom>
          <a:ln w="28575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228600" indent="-228600" algn="r" rtl="1">
              <a:lnSpc>
                <a:spcPct val="150000"/>
              </a:lnSpc>
              <a:spcAft>
                <a:spcPts val="800"/>
              </a:spcAft>
              <a:buNone/>
            </a:pPr>
            <a:r>
              <a:rPr lang="ar-MA" sz="3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أَنا</a:t>
            </a: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دودَةُ </a:t>
            </a:r>
            <a:r>
              <a:rPr lang="ar-MA" sz="36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ٱلْقَزِّ</a:t>
            </a: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</a:t>
            </a:r>
            <a:r>
              <a:rPr lang="ar-MA" sz="3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أَعيشُ عَلى </a:t>
            </a: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أَوْراقِ شَجَرَةِ </a:t>
            </a:r>
            <a:r>
              <a:rPr lang="ar-MA" sz="36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ٱلتّوتِ</a:t>
            </a:r>
            <a:r>
              <a:rPr lang="ar-MA" sz="3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جِسْمي </a:t>
            </a: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أَبْيَضُ ناعِمٌ، وَمُقَسَّمٌ إِلى حَلَقاتٍ، </a:t>
            </a:r>
            <a:r>
              <a:rPr lang="ar-MA" sz="3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وَأَمْتَلِك</a:t>
            </a: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ُ أَرْجُلاً كَثيرَةً تُساعِدُني عَلى </a:t>
            </a:r>
            <a:r>
              <a:rPr lang="ar-MA" sz="36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ٱلتَّنَقُّلِ</a:t>
            </a: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</a:t>
            </a:r>
            <a:r>
              <a:rPr lang="ar-MA" sz="3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كُلَّ يَوْم</a:t>
            </a: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ٍ آكُلُ أَوْراقَ </a:t>
            </a:r>
            <a:r>
              <a:rPr lang="ar-MA" sz="36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ٱلتّوتِ</a:t>
            </a: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وَأَنْسُجُ خُيوطَ </a:t>
            </a:r>
            <a:r>
              <a:rPr lang="ar-MA" sz="36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ٱلْحَريرِ</a:t>
            </a: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</a:t>
            </a:r>
            <a:r>
              <a:rPr lang="ar-MA" sz="3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لَكِنِ </a:t>
            </a:r>
            <a:r>
              <a:rPr lang="ar-MA" sz="36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ٱحْذَروا</a:t>
            </a:r>
            <a:r>
              <a:rPr lang="ar-MA" sz="3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مِنْ لَمْسي بِقُوَّةٍ.</a:t>
            </a:r>
          </a:p>
          <a:p>
            <a:pPr marL="228600" indent="-228600" algn="r" rtl="1">
              <a:lnSpc>
                <a:spcPct val="150000"/>
              </a:lnSpc>
              <a:spcAft>
                <a:spcPts val="800"/>
              </a:spcAft>
              <a:buNone/>
            </a:pPr>
            <a:endParaRPr lang="ar-MA" sz="3600" b="1" kern="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28600" indent="-228600" algn="r" rtl="1">
              <a:spcAft>
                <a:spcPts val="800"/>
              </a:spcAft>
              <a:buNone/>
            </a:pPr>
            <a:endParaRPr lang="fr-MA" sz="40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fr-MA" sz="11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A27CC09F-2671-E81E-3835-1A16C52EC43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382E2DA-707E-3908-76ED-C80744AA764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15533" y="12379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F009C20-CBF7-5EB7-580D-D98D370DFBC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20726" y="11930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03758FDC-6127-BA00-5A91-52A83748F87B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EDD148E8-D76E-4851-8D12-8935DEC2C3E5}"/>
              </a:ext>
            </a:extLst>
          </p:cNvPr>
          <p:cNvSpPr>
            <a:spLocks/>
          </p:cNvSpPr>
          <p:nvPr/>
        </p:nvSpPr>
        <p:spPr>
          <a:xfrm>
            <a:off x="437749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A111EAC-C456-3A31-24A1-5CB26B33015F}"/>
              </a:ext>
            </a:extLst>
          </p:cNvPr>
          <p:cNvSpPr>
            <a:spLocks/>
          </p:cNvSpPr>
          <p:nvPr/>
        </p:nvSpPr>
        <p:spPr>
          <a:xfrm>
            <a:off x="4958037" y="1272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B3CCBC06-513B-27A6-6E66-A5DC3822CA2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00101" y="11768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48F7FDB7-7802-C6B9-89D7-F3E0D3A744F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87703" y="11768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F0F2C9EB-1553-E64D-1569-5B27C0997733}"/>
              </a:ext>
            </a:extLst>
          </p:cNvPr>
          <p:cNvSpPr>
            <a:spLocks/>
          </p:cNvSpPr>
          <p:nvPr/>
        </p:nvSpPr>
        <p:spPr>
          <a:xfrm>
            <a:off x="2054420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الطلاقة/ التحدث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336FD80F-2998-77A0-A9FE-64D4B487450F}"/>
              </a:ext>
            </a:extLst>
          </p:cNvPr>
          <p:cNvSpPr>
            <a:spLocks/>
          </p:cNvSpPr>
          <p:nvPr/>
        </p:nvSpPr>
        <p:spPr>
          <a:xfrm>
            <a:off x="3563268" y="1325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التعبير الكتابي</a:t>
            </a:r>
          </a:p>
        </p:txBody>
      </p:sp>
    </p:spTree>
    <p:extLst>
      <p:ext uri="{BB962C8B-B14F-4D97-AF65-F5344CB8AC3E}">
        <p14:creationId xmlns:p14="http://schemas.microsoft.com/office/powerpoint/2010/main" val="1555678659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3">
            <a:extLst>
              <a:ext uri="{FF2B5EF4-FFF2-40B4-BE49-F238E27FC236}">
                <a16:creationId xmlns:a16="http://schemas.microsoft.com/office/drawing/2014/main" id="{1E4A35CD-8B9E-97DD-3601-C6DAB7AE25BF}"/>
              </a:ext>
            </a:extLst>
          </p:cNvPr>
          <p:cNvSpPr txBox="1">
            <a:spLocks/>
          </p:cNvSpPr>
          <p:nvPr/>
        </p:nvSpPr>
        <p:spPr>
          <a:xfrm>
            <a:off x="541129" y="1632190"/>
            <a:ext cx="7886700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الكفايات المعنية بالاختبار – المستوى 2 </a:t>
            </a:r>
            <a:endParaRPr kumimoji="0" lang="fr-FR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</p:txBody>
      </p:sp>
      <p:sp>
        <p:nvSpPr>
          <p:cNvPr id="2" name="Oval 22">
            <a:extLst>
              <a:ext uri="{FF2B5EF4-FFF2-40B4-BE49-F238E27FC236}">
                <a16:creationId xmlns:a16="http://schemas.microsoft.com/office/drawing/2014/main" id="{502BDDE6-BE82-FFB5-EA45-BD6D1A36E5D0}"/>
              </a:ext>
            </a:extLst>
          </p:cNvPr>
          <p:cNvSpPr/>
          <p:nvPr/>
        </p:nvSpPr>
        <p:spPr>
          <a:xfrm>
            <a:off x="6662198" y="3429000"/>
            <a:ext cx="361008" cy="349749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Oval 23">
            <a:extLst>
              <a:ext uri="{FF2B5EF4-FFF2-40B4-BE49-F238E27FC236}">
                <a16:creationId xmlns:a16="http://schemas.microsoft.com/office/drawing/2014/main" id="{BD9E5E8F-288D-4971-6873-69649B1CCF80}"/>
              </a:ext>
            </a:extLst>
          </p:cNvPr>
          <p:cNvSpPr/>
          <p:nvPr/>
        </p:nvSpPr>
        <p:spPr>
          <a:xfrm rot="763887">
            <a:off x="6675722" y="4067662"/>
            <a:ext cx="361008" cy="349749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7200F56-45AD-FCE2-73C2-02BA35A99E04}"/>
              </a:ext>
            </a:extLst>
          </p:cNvPr>
          <p:cNvSpPr txBox="1"/>
          <p:nvPr/>
        </p:nvSpPr>
        <p:spPr>
          <a:xfrm>
            <a:off x="398857" y="3039576"/>
            <a:ext cx="6154484" cy="1466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6902450" algn="l"/>
              </a:tabLst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تقويم فردي لمهارة الطلاقة</a:t>
            </a:r>
            <a:r>
              <a:rPr kumimoji="0" lang="fr-MA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(</a:t>
            </a: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LF2</a:t>
            </a:r>
            <a:r>
              <a:rPr kumimoji="0" lang="fr-MA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)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؛</a:t>
            </a:r>
          </a:p>
          <a:p>
            <a:pPr marL="0" marR="0" lvl="0" indent="0" algn="r" defTabSz="457200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6902450" algn="l"/>
              </a:tabLst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تقويم فردي  لكفاية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التحدث</a:t>
            </a: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(PO1, PO2)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؛</a:t>
            </a:r>
          </a:p>
        </p:txBody>
      </p:sp>
      <p:pic>
        <p:nvPicPr>
          <p:cNvPr id="4" name="Espace réservé pour une image  25">
            <a:extLst>
              <a:ext uri="{FF2B5EF4-FFF2-40B4-BE49-F238E27FC236}">
                <a16:creationId xmlns:a16="http://schemas.microsoft.com/office/drawing/2014/main" id="{63F9617D-9C3C-2860-2A67-D9A0D519C08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398857" y="1054341"/>
            <a:ext cx="406805" cy="468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494928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307830-AE99-1AB4-31BA-665495BECB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3">
            <a:extLst>
              <a:ext uri="{FF2B5EF4-FFF2-40B4-BE49-F238E27FC236}">
                <a16:creationId xmlns:a16="http://schemas.microsoft.com/office/drawing/2014/main" id="{B601AC43-CB29-C10E-B908-CC8EF48D01DF}"/>
              </a:ext>
            </a:extLst>
          </p:cNvPr>
          <p:cNvSpPr txBox="1">
            <a:spLocks/>
          </p:cNvSpPr>
          <p:nvPr/>
        </p:nvSpPr>
        <p:spPr>
          <a:xfrm>
            <a:off x="628650" y="1358656"/>
            <a:ext cx="7886700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توجيهات عامة</a:t>
            </a:r>
            <a:endParaRPr kumimoji="0" lang="fr-FR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5C0BE9F6-A4B7-4649-7736-36D0D3EF883A}"/>
              </a:ext>
            </a:extLst>
          </p:cNvPr>
          <p:cNvSpPr txBox="1"/>
          <p:nvPr/>
        </p:nvSpPr>
        <p:spPr>
          <a:xfrm>
            <a:off x="628650" y="2275991"/>
            <a:ext cx="7277100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1.يفصل الأستاذ(ة) الحاسوب عن شاشة العرض أثناء التمرير الفردي؛</a:t>
            </a:r>
          </a:p>
          <a:p>
            <a:pPr marL="0" marR="0" lvl="0" indent="0" algn="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2. يعرض الأستاذ(ة) نص تقويم الطلاقة للمتعلم ليقرأه ثم يدون النتائج على شبكة التفريغ؛ </a:t>
            </a:r>
          </a:p>
          <a:p>
            <a:pPr marL="0" marR="0" lvl="0" indent="0" algn="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3. يعرض الأستاذ(ة) إحدى وضعيات تقويم التحدث للمتعلم ثم يدون النتائج على شبكة التفريغ. </a:t>
            </a:r>
          </a:p>
        </p:txBody>
      </p:sp>
    </p:spTree>
    <p:extLst>
      <p:ext uri="{BB962C8B-B14F-4D97-AF65-F5344CB8AC3E}">
        <p14:creationId xmlns:p14="http://schemas.microsoft.com/office/powerpoint/2010/main" val="1969575436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A8912C-3531-A3A1-C2EE-6A060430EC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E73747F-C127-6AB3-E4A9-F08978F0BC44}"/>
              </a:ext>
            </a:extLst>
          </p:cNvPr>
          <p:cNvSpPr txBox="1">
            <a:spLocks/>
          </p:cNvSpPr>
          <p:nvPr/>
        </p:nvSpPr>
        <p:spPr>
          <a:xfrm>
            <a:off x="381845" y="1779322"/>
            <a:ext cx="8142051" cy="4474583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يختار الأستاذ</a:t>
            </a:r>
            <a:r>
              <a:rPr kumimoji="0" lang="fr-MA" sz="2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يوميا 6 تلاميذ من أجل تمرير الروائز الفردية (التحدث+ الطلاقة) خلال الأسبوع الرابع؛</a:t>
            </a:r>
          </a:p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إعداد جانب من الفصل الدراسي لتمرير الفردي؛ </a:t>
            </a:r>
          </a:p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الحرص على خلق بيئة آمنة لتمرير الروائز؛</a:t>
            </a:r>
          </a:p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تمرير رائزي التحدث والطلاقة بالتتابع وبشكل فردي في جلسة واحدة مع كل تلميذ(ة)؛ </a:t>
            </a:r>
          </a:p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تغيير فقرات الطلاقة ووضعيات التحدث من يوم إلى آخر؛</a:t>
            </a:r>
          </a:p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أثناء التمرير يشتغل  باقي التلاميذ على نص: الأشجار لا تمشي(ص 171)، من خلال توجيههم إلى ما يلي:</a:t>
            </a:r>
          </a:p>
          <a:p>
            <a:pPr marL="622300" marR="0" lvl="0" indent="-261938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قراءة النص قراءة صامتة؛</a:t>
            </a:r>
          </a:p>
          <a:p>
            <a:pPr marL="622300" marR="0" lvl="0" indent="-261938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نقل فقرات النص على دفاترهم بخط جميل.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0FFC4E31-C9AC-9D8A-4E1B-C2F349B8FE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dirty="0"/>
              <a:t>توجيهات عامة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2253971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547AAD-7925-B27A-331C-D45E6793A1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3">
            <a:extLst>
              <a:ext uri="{FF2B5EF4-FFF2-40B4-BE49-F238E27FC236}">
                <a16:creationId xmlns:a16="http://schemas.microsoft.com/office/drawing/2014/main" id="{601561A8-18DE-0226-D9E5-D10519692921}"/>
              </a:ext>
            </a:extLst>
          </p:cNvPr>
          <p:cNvSpPr txBox="1">
            <a:spLocks/>
          </p:cNvSpPr>
          <p:nvPr/>
        </p:nvSpPr>
        <p:spPr>
          <a:xfrm>
            <a:off x="457962" y="3201040"/>
            <a:ext cx="7886700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j-ea"/>
                <a:cs typeface="Microsoft Uighur" panose="02000000000000000000" pitchFamily="2" charset="-78"/>
              </a:rPr>
              <a:t>نشاط تشغيل التلاميذ </a:t>
            </a:r>
            <a:endParaRPr kumimoji="0" lang="fr-MA" sz="6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99196753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2" name="Google Shape;1362;p1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كراساتكم (الصفحة 171)  ودفاتر المنزل . اقرؤوا النص جيدا ثم انقلوا الفقرة ال</a:t>
            </a:r>
            <a:r>
              <a:rPr lang="ar-MA" sz="2200" b="1" dirty="0">
                <a:solidFill>
                  <a:prstClr val="white">
                    <a:lumMod val="50000"/>
                  </a:prstClr>
                </a:solidFill>
                <a:ea typeface="Calibri" panose="020F0502020204030204" pitchFamily="34" charset="0"/>
              </a:rPr>
              <a:t>أخيرة</a:t>
            </a: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بخط جميل.</a:t>
            </a:r>
            <a:endParaRPr dirty="0"/>
          </a:p>
        </p:txBody>
      </p:sp>
      <p:pic>
        <p:nvPicPr>
          <p:cNvPr id="23" name="Espace réservé pour une image  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0CB5765-AF2A-607A-BD3C-C7CE7FD851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9756" y="675854"/>
            <a:ext cx="900000" cy="900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46156E9-612D-D648-8C68-986B65EEC0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77858" y="1368000"/>
            <a:ext cx="3485030" cy="5168044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BDE059A-B856-2B9F-71FE-EE88C0E957D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E025842-49EA-EC7D-E2EA-258B84E2E1A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71A5DC4-8B0E-A7A4-4E1B-15314E16649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83025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7FA2847-8048-AF13-EC62-1ADF954C978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08217" y="10230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8512B4CB-A495-6EED-2A3C-28436FA7753B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444F6C99-DB1D-ED11-8861-310081E607DF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4E998E1-6E2F-9188-692F-175CBF4835F7}"/>
              </a:ext>
            </a:extLst>
          </p:cNvPr>
          <p:cNvSpPr>
            <a:spLocks/>
          </p:cNvSpPr>
          <p:nvPr/>
        </p:nvSpPr>
        <p:spPr>
          <a:xfrm>
            <a:off x="3744434" y="13618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التعبير الكتابي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A22BF4D-D5F4-ECEC-A3B1-CABC679E1817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8AA8E3E-C978-2673-1430-525F6ED9F66D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FE6B18D-3E31-D315-08F9-904A1A371DAA}"/>
              </a:ext>
            </a:extLst>
          </p:cNvPr>
          <p:cNvSpPr>
            <a:spLocks/>
          </p:cNvSpPr>
          <p:nvPr/>
        </p:nvSpPr>
        <p:spPr>
          <a:xfrm>
            <a:off x="2065920" y="119060"/>
            <a:ext cx="1474808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 / التحدث</a:t>
            </a:r>
          </a:p>
        </p:txBody>
      </p:sp>
    </p:spTree>
    <p:extLst>
      <p:ext uri="{BB962C8B-B14F-4D97-AF65-F5344CB8AC3E}">
        <p14:creationId xmlns:p14="http://schemas.microsoft.com/office/powerpoint/2010/main" val="1461842746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D30B2E-067E-473A-A334-8A5543203D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5BC054DB-17B5-3534-9A81-6EC74961396A}"/>
              </a:ext>
            </a:extLst>
          </p:cNvPr>
          <p:cNvGraphicFramePr>
            <a:graphicFrameLocks noGrp="1"/>
          </p:cNvGraphicFramePr>
          <p:nvPr/>
        </p:nvGraphicFramePr>
        <p:xfrm>
          <a:off x="1718735" y="2162273"/>
          <a:ext cx="6291792" cy="3806322"/>
        </p:xfrm>
        <a:graphic>
          <a:graphicData uri="http://schemas.openxmlformats.org/drawingml/2006/table">
            <a:tbl>
              <a:tblPr rtl="1" firstRow="1" firstCol="1" bandRow="1">
                <a:tableStyleId>{5940675A-B579-460E-94D1-54222C63F5DA}</a:tableStyleId>
              </a:tblPr>
              <a:tblGrid>
                <a:gridCol w="566547">
                  <a:extLst>
                    <a:ext uri="{9D8B030D-6E8A-4147-A177-3AD203B41FA5}">
                      <a16:colId xmlns:a16="http://schemas.microsoft.com/office/drawing/2014/main" val="736232962"/>
                    </a:ext>
                  </a:extLst>
                </a:gridCol>
                <a:gridCol w="1018175">
                  <a:extLst>
                    <a:ext uri="{9D8B030D-6E8A-4147-A177-3AD203B41FA5}">
                      <a16:colId xmlns:a16="http://schemas.microsoft.com/office/drawing/2014/main" val="619220143"/>
                    </a:ext>
                  </a:extLst>
                </a:gridCol>
                <a:gridCol w="3827204">
                  <a:extLst>
                    <a:ext uri="{9D8B030D-6E8A-4147-A177-3AD203B41FA5}">
                      <a16:colId xmlns:a16="http://schemas.microsoft.com/office/drawing/2014/main" val="1040309097"/>
                    </a:ext>
                  </a:extLst>
                </a:gridCol>
                <a:gridCol w="879866">
                  <a:extLst>
                    <a:ext uri="{9D8B030D-6E8A-4147-A177-3AD203B41FA5}">
                      <a16:colId xmlns:a16="http://schemas.microsoft.com/office/drawing/2014/main" val="1467509368"/>
                    </a:ext>
                  </a:extLst>
                </a:gridCol>
              </a:tblGrid>
              <a:tr h="345069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الرمز 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المؤشرات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التنقيط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4646291"/>
                  </a:ext>
                </a:extLst>
              </a:tr>
              <a:tr h="275075">
                <a:tc rowSpan="6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2400" b="1" kern="120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LF2</a:t>
                      </a:r>
                    </a:p>
                  </a:txBody>
                  <a:tcPr marL="68580" marR="68580" marT="9525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الدقة</a:t>
                      </a:r>
                    </a:p>
                  </a:txBody>
                  <a:tcPr marL="68580" marR="68580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1"/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قرأ الفقرة مرتكبا أقل من 3 أخطاء.</a:t>
                      </a:r>
                      <a:endParaRPr lang="fr-MA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7ن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1450353"/>
                  </a:ext>
                </a:extLst>
              </a:tr>
              <a:tr h="284827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1"/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قرأ الفقرة مرتكبا بين 4 إلى 8 أخطاء.</a:t>
                      </a:r>
                      <a:endParaRPr lang="fr-MA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5ن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4983225"/>
                  </a:ext>
                </a:extLst>
              </a:tr>
              <a:tr h="275075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1"/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قرأ الفقرة مرتكبا أكثر من 9 أخطاء.</a:t>
                      </a:r>
                      <a:endParaRPr lang="fr-MA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3ن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1874256"/>
                  </a:ext>
                </a:extLst>
              </a:tr>
              <a:tr h="377528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الاسترسال 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قرأ المتعلم(ة)  الفقرة باسترسال. </a:t>
                      </a:r>
                    </a:p>
                  </a:txBody>
                  <a:tcPr marL="68580" marR="68580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3ن </a:t>
                      </a: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2666526"/>
                  </a:ext>
                </a:extLst>
              </a:tr>
              <a:tr h="538394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قرأ المتعلم(ة)  الفقرة باسترسال مع التوقف على الأكثر لثلاث مرات. </a:t>
                      </a: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2ن</a:t>
                      </a: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429186"/>
                  </a:ext>
                </a:extLst>
              </a:tr>
              <a:tr h="538394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قرأ المتعلم قراءة متقطعة.</a:t>
                      </a: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1ن</a:t>
                      </a: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8917492"/>
                  </a:ext>
                </a:extLst>
              </a:tr>
              <a:tr h="522503">
                <a:tc grid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المجموع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/>
                      <a:endParaRPr lang="ar-MA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10ن</a:t>
                      </a:r>
                    </a:p>
                  </a:txBody>
                  <a:tcPr marL="68580" marR="68580" marT="9525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8201340"/>
                  </a:ext>
                </a:extLst>
              </a:tr>
            </a:tbl>
          </a:graphicData>
        </a:graphic>
      </p:graphicFrame>
      <p:sp>
        <p:nvSpPr>
          <p:cNvPr id="4" name="Titre 3">
            <a:extLst>
              <a:ext uri="{FF2B5EF4-FFF2-40B4-BE49-F238E27FC236}">
                <a16:creationId xmlns:a16="http://schemas.microsoft.com/office/drawing/2014/main" id="{AAF660F9-FBC8-98C8-D974-73E5973839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</p:spPr>
        <p:txBody>
          <a:bodyPr/>
          <a:lstStyle/>
          <a:p>
            <a:r>
              <a:rPr lang="ar-MA" dirty="0"/>
              <a:t>معايير تصحيح رائز الطلاقة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33152301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418841-AE64-2B51-EB3F-503D80E207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8C375C6-F160-EACA-081D-DA2E5E125329}"/>
              </a:ext>
            </a:extLst>
          </p:cNvPr>
          <p:cNvSpPr txBox="1">
            <a:spLocks/>
          </p:cNvSpPr>
          <p:nvPr/>
        </p:nvSpPr>
        <p:spPr>
          <a:xfrm>
            <a:off x="637196" y="2073583"/>
            <a:ext cx="7613780" cy="3954646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يعرض الأستاذ(ة)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الفقرة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على شاشة الحاسوب؛</a:t>
            </a:r>
          </a:p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يذكر  الأستاذ(ة) المتعلم(ة) أن عليه (ها) قراءة الفقرة بدقة واسترسال؛</a:t>
            </a:r>
          </a:p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يمنح المتعلم(ة) 10 ثوان لملاحظة  الفقرة قبل البدء في القراءة؛</a:t>
            </a:r>
          </a:p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يسجل الأستاذ(ة)  على مذكرته الخاصة عدد الأخطاء المرتكبة برسم علامة لكل خطأ؛</a:t>
            </a:r>
          </a:p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يدون الأستاذ (ة) نتيجة قراءة الفقرة  على شبكة تفريغ النتائج. 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sng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ملاحظتان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: </a:t>
            </a:r>
          </a:p>
          <a:p>
            <a:pPr marL="457200" marR="0" lvl="0" indent="-9525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إذا تدارك المتعلم(ة) (دون أي مساعدة) قراءة الكلمة، لا تحتسب خطأ؛</a:t>
            </a:r>
          </a:p>
          <a:p>
            <a:pPr marL="457200" marR="0" lvl="0" indent="-9525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إذا توقف المتعلم أمام كلمة لمدة تزيد عن 5 ثواني يطلب منه مواصلة القراءة.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F470B15A-50B6-C24B-32C7-F90C713B66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j-ea"/>
                <a:cs typeface="Microsoft Uighur" panose="02000000000000000000" pitchFamily="2" charset="-78"/>
              </a:rPr>
              <a:t>دليل تمرير رائز الطلاقة 2</a:t>
            </a:r>
            <a:endParaRPr lang="fr-MA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C1EA7E02-386E-BAAE-9DB6-6FBA36B2BEF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130" t="12357" r="2871" b="7589"/>
          <a:stretch>
            <a:fillRect/>
          </a:stretch>
        </p:blipFill>
        <p:spPr>
          <a:xfrm>
            <a:off x="143933" y="1615086"/>
            <a:ext cx="8686800" cy="397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4602711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1D9A48-ED26-95FE-CA87-02648F1B18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C622662E-92EB-0859-8B81-AD31FFFDD54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FEA41309-8B90-6338-4520-36839CE5E7F7}"/>
              </a:ext>
            </a:extLst>
          </p:cNvPr>
          <p:cNvSpPr txBox="1"/>
          <p:nvPr/>
        </p:nvSpPr>
        <p:spPr>
          <a:xfrm>
            <a:off x="5750634" y="1777877"/>
            <a:ext cx="14205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تمرير فردي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B4F9856D-898C-001D-79A1-1E07F70E547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E06539D8-5F8F-7345-F271-14DFAA19BEE5}"/>
              </a:ext>
            </a:extLst>
          </p:cNvPr>
          <p:cNvSpPr txBox="1">
            <a:spLocks/>
          </p:cNvSpPr>
          <p:nvPr/>
        </p:nvSpPr>
        <p:spPr>
          <a:xfrm>
            <a:off x="2322000" y="26906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قراءة فقرة بدقة واسترسال.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9EF6C321-B2A6-0799-EF02-10B91EC764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dirty="0"/>
              <a:t>الطلاقة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837715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0">
          <a:extLst>
            <a:ext uri="{FF2B5EF4-FFF2-40B4-BE49-F238E27FC236}">
              <a16:creationId xmlns:a16="http://schemas.microsoft.com/office/drawing/2014/main" id="{D7871EBA-8989-AE2D-EB67-99A2A660F5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2" name="Google Shape;1362;p11">
            <a:extLst>
              <a:ext uri="{FF2B5EF4-FFF2-40B4-BE49-F238E27FC236}">
                <a16:creationId xmlns:a16="http://schemas.microsoft.com/office/drawing/2014/main" id="{1F442780-12FB-8634-42A8-03285787CCB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اقرأ الفقرة بدقة واسترسال</a:t>
            </a:r>
            <a:endParaRPr dirty="0"/>
          </a:p>
        </p:txBody>
      </p:sp>
      <p:pic>
        <p:nvPicPr>
          <p:cNvPr id="23" name="Espace réservé pour une image  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2A36333-FC33-C1F8-E4D1-FB4D921386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9756" y="675854"/>
            <a:ext cx="900000" cy="900000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2C0F15C4-70C3-482A-EE7A-E7C062D87197}"/>
              </a:ext>
            </a:extLst>
          </p:cNvPr>
          <p:cNvSpPr txBox="1">
            <a:spLocks/>
          </p:cNvSpPr>
          <p:nvPr/>
        </p:nvSpPr>
        <p:spPr>
          <a:xfrm>
            <a:off x="202709" y="1726871"/>
            <a:ext cx="8674052" cy="47667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r" defTabSz="514337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lang="ar-MA" sz="4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  <a:p>
            <a:pPr marL="0" marR="0" lvl="0" indent="0" algn="r" defTabSz="514337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lang="ar-MA" sz="4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  <a:p>
            <a:pPr marL="0" marR="0" lvl="0" indent="0" algn="r" defTabSz="514337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lang="ar-MA" sz="44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  <a:p>
            <a:pPr lvl="0">
              <a:lnSpc>
                <a:spcPct val="100000"/>
              </a:lnSpc>
              <a:buClr>
                <a:srgbClr val="000000"/>
              </a:buClr>
              <a:defRPr/>
            </a:pPr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ا</a:t>
            </a:r>
            <a:r>
              <a:rPr lang="ar-M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َ</a:t>
            </a:r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لنَّحْلَةُ حَشَرَةٌ مُفيدَ</a:t>
            </a:r>
            <a:r>
              <a:rPr lang="ar-S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ة</a:t>
            </a:r>
            <a:r>
              <a:rPr lang="ar-MA" sz="44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.</a:t>
            </a:r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تَعيشُ في </a:t>
            </a:r>
            <a:r>
              <a:rPr lang="ar-DZ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ل</a:t>
            </a:r>
            <a:r>
              <a:rPr lang="ar-M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ْ</a:t>
            </a:r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خ</a:t>
            </a:r>
            <a:r>
              <a:rPr lang="ar-M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َ</a:t>
            </a:r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ل</a:t>
            </a:r>
            <a:r>
              <a:rPr lang="ar-M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ِ</a:t>
            </a:r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ي</a:t>
            </a:r>
            <a:r>
              <a:rPr lang="ar-M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َّ</a:t>
            </a:r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ة</a:t>
            </a:r>
            <a:r>
              <a:rPr lang="ar-M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ِ</a:t>
            </a:r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مَعَ مَجْموعاتٍ مِنَ </a:t>
            </a:r>
            <a:r>
              <a:rPr lang="ar-DZ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لنَّحْ</a:t>
            </a:r>
            <a:r>
              <a:rPr lang="ar-S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ل</a:t>
            </a:r>
            <a:r>
              <a:rPr lang="ar-SA" sz="44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.</a:t>
            </a:r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endParaRPr lang="ar-MA" sz="44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  <a:p>
            <a:pPr lvl="0">
              <a:lnSpc>
                <a:spcPct val="100000"/>
              </a:lnSpc>
              <a:buClr>
                <a:srgbClr val="000000"/>
              </a:buClr>
              <a:defRPr/>
            </a:pPr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جِسْمُها مُخَطَّطٌ </a:t>
            </a:r>
            <a:r>
              <a:rPr lang="ar-SA" sz="44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بِٱلْأَصْفَرِ</a:t>
            </a:r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lang="ar-SA" sz="44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وَٱلْأَسْوَ</a:t>
            </a:r>
            <a:r>
              <a:rPr lang="ar-SA" sz="4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د</a:t>
            </a:r>
            <a:r>
              <a:rPr lang="ar-MA" sz="44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.</a:t>
            </a:r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وَلَها جَناحانِ يُساعِدانِها عَلى </a:t>
            </a:r>
            <a:r>
              <a:rPr lang="ar-DZ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لطَّيَرانِ  بَيْنَ </a:t>
            </a:r>
            <a:r>
              <a:rPr lang="ar-DZ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لْأَزْها</a:t>
            </a:r>
            <a:r>
              <a:rPr lang="ar-S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ر</a:t>
            </a:r>
            <a:r>
              <a:rPr lang="ar-SA" sz="44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.</a:t>
            </a:r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endParaRPr lang="ar-MA" sz="44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  <a:p>
            <a:pPr lvl="0">
              <a:lnSpc>
                <a:spcPct val="100000"/>
              </a:lnSpc>
              <a:buClr>
                <a:srgbClr val="000000"/>
              </a:buClr>
              <a:defRPr/>
            </a:pPr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تَتَغَذ</a:t>
            </a:r>
            <a:r>
              <a:rPr lang="ar-M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ّ</a:t>
            </a:r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ى </a:t>
            </a:r>
            <a:r>
              <a:rPr lang="ar-DZ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لنَّحْلَةُ عَلى رَحيقِ </a:t>
            </a:r>
            <a:r>
              <a:rPr lang="ar-DZ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لْأَزْها</a:t>
            </a:r>
            <a:r>
              <a:rPr lang="ar-S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ر</a:t>
            </a:r>
            <a:r>
              <a:rPr lang="ar-MA" sz="44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.</a:t>
            </a:r>
            <a:r>
              <a:rPr lang="ar-M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وَعِنْدَما تَعودُ إِلى </a:t>
            </a:r>
            <a:r>
              <a:rPr lang="ar-DZ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لْخَلِيَّةِ</a:t>
            </a:r>
            <a:r>
              <a:rPr lang="ar-MA" sz="44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،</a:t>
            </a:r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تُحَوّ</a:t>
            </a:r>
            <a:r>
              <a:rPr lang="ar-M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ِ</a:t>
            </a:r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لُ </a:t>
            </a:r>
            <a:r>
              <a:rPr lang="ar-DZ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لرَّحيقُ إِل</a:t>
            </a:r>
            <a:r>
              <a:rPr lang="ar-M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ى</a:t>
            </a:r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عَسَلٍ لَذيذٍ وَمُفيدٍ لِلصِّحَّ</a:t>
            </a:r>
            <a:r>
              <a:rPr lang="ar-S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ة</a:t>
            </a:r>
            <a:r>
              <a:rPr lang="ar-SA" sz="44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.</a:t>
            </a:r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endParaRPr lang="ar-MA" sz="44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  <a:p>
            <a:pPr lvl="0">
              <a:lnSpc>
                <a:spcPct val="100000"/>
              </a:lnSpc>
              <a:buClr>
                <a:srgbClr val="000000"/>
              </a:buClr>
              <a:defRPr/>
            </a:pPr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لِذَلِكَ تُعَدُّ </a:t>
            </a:r>
            <a:r>
              <a:rPr lang="ar-DZ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لنَّحْلَةُ مِنَ </a:t>
            </a:r>
            <a:r>
              <a:rPr lang="ar-DZ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لْحَشَراتِ </a:t>
            </a:r>
            <a:r>
              <a:rPr lang="ar-DZ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لنّافِعَةِ لِلْإِنْسانِ وَ</a:t>
            </a:r>
            <a:r>
              <a:rPr lang="ar-DZ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</a:t>
            </a:r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لطَّبيعَ</a:t>
            </a:r>
            <a:r>
              <a:rPr lang="ar-S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ة</a:t>
            </a:r>
            <a:r>
              <a:rPr lang="ar-SA" sz="44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.</a:t>
            </a:r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endParaRPr lang="ar-MA" sz="44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  <a:p>
            <a:pPr marL="0" marR="0" lvl="0" indent="0" algn="r" defTabSz="514337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srgbClr val="00A9A1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B28B362-BF40-8E81-FA08-9D574302EEE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A7824AB-2EDC-16A6-5B60-E9266D074EB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56424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653A7DB-1061-5D1F-CCC2-5D9927CCCE9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7964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460BB8F-9770-7F05-46AA-6F693619A34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08217" y="10230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19BAE29-2AAE-72DD-CE9A-ED30886106BA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46E0EF7-F0D7-50C1-7FD2-188F456D8B29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EAB6EC4-2849-EA33-FAF4-B347F8016591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96E69BE-37CA-C72A-F293-5D9F4897320C}"/>
              </a:ext>
            </a:extLst>
          </p:cNvPr>
          <p:cNvSpPr>
            <a:spLocks/>
          </p:cNvSpPr>
          <p:nvPr/>
        </p:nvSpPr>
        <p:spPr>
          <a:xfrm>
            <a:off x="5318604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150F01C-8381-A0C0-5238-61D107CEE1B0}"/>
              </a:ext>
            </a:extLst>
          </p:cNvPr>
          <p:cNvSpPr>
            <a:spLocks/>
          </p:cNvSpPr>
          <p:nvPr/>
        </p:nvSpPr>
        <p:spPr>
          <a:xfrm>
            <a:off x="2065920" y="119060"/>
            <a:ext cx="1474808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 / التحدث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343E402-86C7-26F4-F26F-929BD96EE3E3}"/>
              </a:ext>
            </a:extLst>
          </p:cNvPr>
          <p:cNvSpPr>
            <a:spLocks/>
          </p:cNvSpPr>
          <p:nvPr/>
        </p:nvSpPr>
        <p:spPr>
          <a:xfrm>
            <a:off x="3871466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التعبير الكتابي</a:t>
            </a:r>
          </a:p>
        </p:txBody>
      </p:sp>
    </p:spTree>
    <p:extLst>
      <p:ext uri="{BB962C8B-B14F-4D97-AF65-F5344CB8AC3E}">
        <p14:creationId xmlns:p14="http://schemas.microsoft.com/office/powerpoint/2010/main" val="4285749117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6E7575-1E1E-663F-13A6-17C4384500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664410F8-3F44-496A-074E-B1D1D517FA4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369507AA-7B36-E29E-AD1A-46622A4834AF}"/>
              </a:ext>
            </a:extLst>
          </p:cNvPr>
          <p:cNvSpPr txBox="1"/>
          <p:nvPr/>
        </p:nvSpPr>
        <p:spPr>
          <a:xfrm>
            <a:off x="5750634" y="1777877"/>
            <a:ext cx="14205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تمرير فردي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96FDD02B-43D7-1F76-DFDC-0C3F24B154D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26B08569-B926-06A0-DD02-1B809717B35B}"/>
              </a:ext>
            </a:extLst>
          </p:cNvPr>
          <p:cNvSpPr txBox="1">
            <a:spLocks/>
          </p:cNvSpPr>
          <p:nvPr/>
        </p:nvSpPr>
        <p:spPr>
          <a:xfrm>
            <a:off x="1847461" y="2690694"/>
            <a:ext cx="4974539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المشاركة في حوار بتوظيف الأفعال الكلامية المدرسة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B32AB5BF-7FB1-3F38-7E7F-DFCC8F3B9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dirty="0"/>
              <a:t>التحدث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401783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22C1EE-BB52-0C68-FB0E-72118B9334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12A1980-871D-3862-B247-4C68B30966B2}"/>
              </a:ext>
            </a:extLst>
          </p:cNvPr>
          <p:cNvSpPr txBox="1">
            <a:spLocks/>
          </p:cNvSpPr>
          <p:nvPr/>
        </p:nvSpPr>
        <p:spPr>
          <a:xfrm>
            <a:off x="512274" y="1520890"/>
            <a:ext cx="7987914" cy="4896208"/>
          </a:xfrm>
          <a:prstGeom prst="roundRect">
            <a:avLst>
              <a:gd name="adj" fmla="val 6551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73050" marR="0" lvl="0" indent="-273050" algn="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ينجز تقويم التحدث (المشاركة في حوار وأخذ الكلمة) مباشرة بعد تقويم الطلاقة؛</a:t>
            </a:r>
            <a:endParaRPr kumimoji="0" lang="ar-MA" sz="3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  <a:p>
            <a:pPr marL="273050" marR="0" lvl="0" indent="-273050" algn="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يعرض الأستاذ(ة) وضعية من بين الوضعيات المقترحة (وضعية في كل يوم)؛</a:t>
            </a:r>
          </a:p>
          <a:p>
            <a:pPr marL="273050" marR="0" lvl="0" indent="-273050" algn="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يقرأ الأستاذ(ة)  الوضعية على المتعلم(ة) ويتأكد من فهمه (ها) للتعليمة؛</a:t>
            </a:r>
          </a:p>
          <a:p>
            <a:pPr marL="273050" marR="0" lvl="0" indent="-273050" algn="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يمنح الأستاذ (ة) للمتعلم(ة) 30 ثانية للتفكير قبل البدء في التحدث ثم ينصت لجوابه في حدود دقيقتين.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A9D07300-7580-C9B6-9A9B-6232446BE7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274" y="624492"/>
            <a:ext cx="7886700" cy="720000"/>
          </a:xfrm>
        </p:spPr>
        <p:txBody>
          <a:bodyPr/>
          <a:lstStyle/>
          <a:p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j-ea"/>
                <a:cs typeface="Microsoft Uighur" panose="02000000000000000000" pitchFamily="2" charset="-78"/>
              </a:rPr>
              <a:t>دليل تمرير رائز التحدث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1039624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5A82C4-E7C5-67E9-4FAD-0340419164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D47CBDB-9EA4-39B8-E3BC-1EEC20F46569}"/>
              </a:ext>
            </a:extLst>
          </p:cNvPr>
          <p:cNvSpPr txBox="1">
            <a:spLocks/>
          </p:cNvSpPr>
          <p:nvPr/>
        </p:nvSpPr>
        <p:spPr>
          <a:xfrm>
            <a:off x="811762" y="1679510"/>
            <a:ext cx="7763979" cy="4681604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73050" marR="0" lvl="0" indent="-273050" algn="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يدون الأستاذ (ة) نتيجة كل مؤشر والنقطة الإجمالية  على البطاقة الخاصة بتفريغ النتائج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بناء على معايير التحكم</a:t>
            </a:r>
            <a:r>
              <a:rPr kumimoji="0" lang="ar-AE" sz="3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؛</a:t>
            </a: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</a:t>
            </a:r>
          </a:p>
          <a:p>
            <a:pPr marL="273050" marR="0" lvl="0" indent="-273050" algn="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يسجل الأستاذ(ة)  لاحقا النقطة الإجمالية على دفتر الكفايات ويعبئ النقط على منظومة مسار. </a:t>
            </a:r>
          </a:p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    ملاحظة : إذا كان المتعلم(ة)  مسترسلا في الإنتاج، لا بأس في تجاوز المدة        المخصصة له بقليل.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8395DDF0-C071-66A9-911F-D03337118D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699137"/>
            <a:ext cx="7886700" cy="720000"/>
          </a:xfrm>
        </p:spPr>
        <p:txBody>
          <a:bodyPr/>
          <a:lstStyle/>
          <a:p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j-ea"/>
                <a:cs typeface="Microsoft Uighur" panose="02000000000000000000" pitchFamily="2" charset="-78"/>
              </a:rPr>
              <a:t>دليل تمرير رائز التحدث(تتمة)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75614590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51322A-3935-739A-5F1C-12FCF0043A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A63FCCB7-6A46-17F5-2764-961A9AD935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5" y="1224270"/>
            <a:ext cx="7886700" cy="720000"/>
          </a:xfrm>
        </p:spPr>
        <p:txBody>
          <a:bodyPr/>
          <a:lstStyle/>
          <a:p>
            <a:r>
              <a:rPr lang="ar-MA" dirty="0"/>
              <a:t>معايير تصحيح رائز التحدث</a:t>
            </a:r>
            <a:endParaRPr lang="fr-MA" dirty="0"/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A36DA3CE-65BD-63A5-144A-A159CA9BB54E}"/>
              </a:ext>
            </a:extLst>
          </p:cNvPr>
          <p:cNvGraphicFramePr>
            <a:graphicFrameLocks noGrp="1"/>
          </p:cNvGraphicFramePr>
          <p:nvPr/>
        </p:nvGraphicFramePr>
        <p:xfrm>
          <a:off x="376767" y="2120367"/>
          <a:ext cx="8469515" cy="4188306"/>
        </p:xfrm>
        <a:graphic>
          <a:graphicData uri="http://schemas.openxmlformats.org/drawingml/2006/table">
            <a:tbl>
              <a:tblPr rtl="1" firstRow="1" firstCol="1" bandRow="1">
                <a:tableStyleId>{5940675A-B579-460E-94D1-54222C63F5DA}</a:tableStyleId>
              </a:tblPr>
              <a:tblGrid>
                <a:gridCol w="644726">
                  <a:extLst>
                    <a:ext uri="{9D8B030D-6E8A-4147-A177-3AD203B41FA5}">
                      <a16:colId xmlns:a16="http://schemas.microsoft.com/office/drawing/2014/main" val="736232962"/>
                    </a:ext>
                  </a:extLst>
                </a:gridCol>
                <a:gridCol w="1520838">
                  <a:extLst>
                    <a:ext uri="{9D8B030D-6E8A-4147-A177-3AD203B41FA5}">
                      <a16:colId xmlns:a16="http://schemas.microsoft.com/office/drawing/2014/main" val="619220143"/>
                    </a:ext>
                  </a:extLst>
                </a:gridCol>
                <a:gridCol w="4432903">
                  <a:extLst>
                    <a:ext uri="{9D8B030D-6E8A-4147-A177-3AD203B41FA5}">
                      <a16:colId xmlns:a16="http://schemas.microsoft.com/office/drawing/2014/main" val="1040309097"/>
                    </a:ext>
                  </a:extLst>
                </a:gridCol>
                <a:gridCol w="752294">
                  <a:extLst>
                    <a:ext uri="{9D8B030D-6E8A-4147-A177-3AD203B41FA5}">
                      <a16:colId xmlns:a16="http://schemas.microsoft.com/office/drawing/2014/main" val="1467509368"/>
                    </a:ext>
                  </a:extLst>
                </a:gridCol>
                <a:gridCol w="1118754">
                  <a:extLst>
                    <a:ext uri="{9D8B030D-6E8A-4147-A177-3AD203B41FA5}">
                      <a16:colId xmlns:a16="http://schemas.microsoft.com/office/drawing/2014/main" val="2147114275"/>
                    </a:ext>
                  </a:extLst>
                </a:gridCol>
              </a:tblGrid>
              <a:tr h="441425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الرمز 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المؤشرات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ar-MA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التنقيط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4646291"/>
                  </a:ext>
                </a:extLst>
              </a:tr>
              <a:tr h="735127">
                <a:tc rowSpan="4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PO</a:t>
                      </a:r>
                      <a:r>
                        <a:rPr lang="f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المشاركة في حوار لوصف منظر من الطبيعة وإسداء نصائح بضرورة المحافظة عليه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1"/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أجاب المتعلم(ة) عن السؤالين : ما مكانك المفضل في الطبيعة؟( يصف مكانا مفضلا من الطبيعة). وكيف تحافظ عليه؟( يسمح ببعض الأخطاء)؛</a:t>
                      </a:r>
                      <a:endParaRPr lang="fr-MA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10ن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على 10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1450353"/>
                  </a:ext>
                </a:extLst>
              </a:tr>
              <a:tr h="735127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1"/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أجاب المتعلم(ة) عن السؤالين  وذكر نصيحة واحدة للمحافظة على المكان المفضل لديه مع ارتكاب بعض الأخطاء؛</a:t>
                      </a:r>
                      <a:endParaRPr lang="fr-MA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7,5ن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4983225"/>
                  </a:ext>
                </a:extLst>
              </a:tr>
              <a:tr h="399093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1"/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أجاب المتعلم(ة) عن سؤال واحد. مع ارتكاب بعض الأخطاء؛</a:t>
                      </a:r>
                      <a:endParaRPr lang="fr-MA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5ن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1874256"/>
                  </a:ext>
                </a:extLst>
              </a:tr>
              <a:tr h="399093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حاول الإجابة عن الأسئلة لكن إجابته كانت بعيدة عن المنتظر. </a:t>
                      </a: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3ن</a:t>
                      </a: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98506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59477943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0">
          <a:extLst>
            <a:ext uri="{FF2B5EF4-FFF2-40B4-BE49-F238E27FC236}">
              <a16:creationId xmlns:a16="http://schemas.microsoft.com/office/drawing/2014/main" id="{B8E8E7F9-9DCB-8FCD-191E-67A2844632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Espace réservé pour une image  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01B0CEB-C163-C663-F125-F4071ED1DA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9756" y="675854"/>
            <a:ext cx="900000" cy="900000"/>
          </a:xfrm>
          <a:prstGeom prst="rect">
            <a:avLst/>
          </a:prstGeom>
        </p:spPr>
      </p:pic>
      <p:sp>
        <p:nvSpPr>
          <p:cNvPr id="4" name="Bulle narrative : ronde 2">
            <a:extLst>
              <a:ext uri="{FF2B5EF4-FFF2-40B4-BE49-F238E27FC236}">
                <a16:creationId xmlns:a16="http://schemas.microsoft.com/office/drawing/2014/main" id="{E2FAC2B2-AD53-45AA-85C3-FF167BCC2137}"/>
              </a:ext>
            </a:extLst>
          </p:cNvPr>
          <p:cNvSpPr/>
          <p:nvPr/>
        </p:nvSpPr>
        <p:spPr>
          <a:xfrm>
            <a:off x="5189708" y="3293500"/>
            <a:ext cx="3180048" cy="783465"/>
          </a:xfrm>
          <a:prstGeom prst="wedgeRoundRectCallout">
            <a:avLst>
              <a:gd name="adj1" fmla="val -57137"/>
              <a:gd name="adj2" fmla="val -3558"/>
              <a:gd name="adj3" fmla="val 16667"/>
            </a:avLst>
          </a:prstGeom>
          <a:noFill/>
          <a:ln w="285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Times New Roman" panose="02020603050405020304" pitchFamily="18" charset="0"/>
              <a:cs typeface="Calibri" panose="020F0502020204030204" pitchFamily="34" charset="0"/>
              <a:sym typeface="Arial"/>
            </a:endParaRPr>
          </a:p>
          <a:p>
            <a:pPr marL="0" marR="0" lvl="0" indent="0" algn="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DZ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أ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ُفَضِّلُ .............لِأَنَّهُ.............</a:t>
            </a:r>
            <a:r>
              <a:rPr kumimoji="0" lang="ar-DZ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  </a:t>
            </a:r>
            <a:r>
              <a:rPr kumimoji="0" lang="ar-DZ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  <a:sym typeface="Arial"/>
              </a:rPr>
              <a:t>   </a:t>
            </a:r>
            <a:endParaRPr kumimoji="0" lang="fr-MA" sz="20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+mn-ea"/>
              <a:cs typeface="Calibri" panose="020F0502020204030204" pitchFamily="34" charset="0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MA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Arial" panose="020B0604020202020204" pitchFamily="34" charset="0"/>
                <a:sym typeface="Arial"/>
              </a:rPr>
              <a:t> </a:t>
            </a:r>
          </a:p>
        </p:txBody>
      </p:sp>
      <p:pic>
        <p:nvPicPr>
          <p:cNvPr id="15" name="Image 14" descr="Une image contenant dessin humoristique, croquis, clipart, dessin&#10;&#10;Description générée automatiquement">
            <a:extLst>
              <a:ext uri="{FF2B5EF4-FFF2-40B4-BE49-F238E27FC236}">
                <a16:creationId xmlns:a16="http://schemas.microsoft.com/office/drawing/2014/main" id="{872D6863-3229-E70C-AC95-3B7FE038A53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0379" y="3429000"/>
            <a:ext cx="510540" cy="533400"/>
          </a:xfrm>
          <a:prstGeom prst="rect">
            <a:avLst/>
          </a:prstGeom>
        </p:spPr>
      </p:pic>
      <p:sp>
        <p:nvSpPr>
          <p:cNvPr id="18" name="Bulle narrative : ronde 1">
            <a:extLst>
              <a:ext uri="{FF2B5EF4-FFF2-40B4-BE49-F238E27FC236}">
                <a16:creationId xmlns:a16="http://schemas.microsoft.com/office/drawing/2014/main" id="{99837F3C-15B4-FD7B-046F-D3DB602B115C}"/>
              </a:ext>
            </a:extLst>
          </p:cNvPr>
          <p:cNvSpPr/>
          <p:nvPr/>
        </p:nvSpPr>
        <p:spPr>
          <a:xfrm>
            <a:off x="4262839" y="2388033"/>
            <a:ext cx="3540880" cy="783465"/>
          </a:xfrm>
          <a:prstGeom prst="wedgeRoundRectCallout">
            <a:avLst>
              <a:gd name="adj1" fmla="val 57596"/>
              <a:gd name="adj2" fmla="val -17757"/>
              <a:gd name="adj3" fmla="val 16667"/>
            </a:avLst>
          </a:prstGeom>
          <a:noFill/>
          <a:ln w="28575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Times New Roman" panose="02020603050405020304" pitchFamily="18" charset="0"/>
              <a:cs typeface="Calibri" panose="020F0502020204030204" pitchFamily="34" charset="0"/>
              <a:sym typeface="Arial"/>
            </a:endParaRPr>
          </a:p>
          <a:p>
            <a:pPr marL="0" marR="0" lvl="0" indent="0" algn="r" defTabSz="4572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Calibri" panose="020F0502020204030204" pitchFamily="34" charset="0"/>
                <a:sym typeface="Arial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Calibri" panose="020F0502020204030204" pitchFamily="34" charset="0"/>
                <a:sym typeface="Arial"/>
              </a:rPr>
              <a:t>ما مَكانُكَ </a:t>
            </a:r>
            <a:r>
              <a:rPr kumimoji="0" lang="ar-DZ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  <a:sym typeface="Arial"/>
              </a:rPr>
              <a:t>ٱ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  <a:sym typeface="Arial"/>
              </a:rPr>
              <a:t>لْمُفَضَّلُ في </a:t>
            </a:r>
            <a:r>
              <a:rPr kumimoji="0" lang="ar-DZ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ٱ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  <a:sym typeface="Arial"/>
              </a:rPr>
              <a:t>لطَّبيعَةِ </a:t>
            </a:r>
            <a:r>
              <a:rPr kumimoji="0" lang="ar-DZ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  <a:sym typeface="Arial"/>
              </a:rPr>
              <a:t>؟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  <a:sym typeface="Arial"/>
              </a:rPr>
              <a:t>لِماذا؟</a:t>
            </a:r>
            <a:endParaRPr kumimoji="0" lang="fr-MA" sz="2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Calibri" panose="020F0502020204030204" pitchFamily="34" charset="0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MA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Arial" panose="020B0604020202020204" pitchFamily="34" charset="0"/>
                <a:sym typeface="Arial"/>
              </a:rPr>
              <a:t> </a:t>
            </a:r>
          </a:p>
        </p:txBody>
      </p:sp>
      <p:sp>
        <p:nvSpPr>
          <p:cNvPr id="19" name="Google Shape;2750;p82">
            <a:extLst>
              <a:ext uri="{FF2B5EF4-FFF2-40B4-BE49-F238E27FC236}">
                <a16:creationId xmlns:a16="http://schemas.microsoft.com/office/drawing/2014/main" id="{F4810C26-E6E3-2158-B099-EDA9C02C11E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>
              <a:buClr>
                <a:srgbClr val="A5A5A5"/>
              </a:buClr>
            </a:pP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أنا سألعب دور صديقٍ لك. سنجري حوارا – أنا أسأل وأنت تجيب. يمكنك الاستعانة بالمشهد.  </a:t>
            </a:r>
            <a:endParaRPr lang="fr-MA" sz="2400" b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F7C4F954-3381-C8C7-4ED8-3100DB4B4D4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91096" y="2426705"/>
            <a:ext cx="625816" cy="543448"/>
          </a:xfrm>
          <a:prstGeom prst="ellipse">
            <a:avLst/>
          </a:prstGeom>
          <a:ln w="127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7" name="Bulle narrative : ronde 2">
            <a:extLst>
              <a:ext uri="{FF2B5EF4-FFF2-40B4-BE49-F238E27FC236}">
                <a16:creationId xmlns:a16="http://schemas.microsoft.com/office/drawing/2014/main" id="{31EF23B3-217E-5A63-FC1B-748EBCA58FA8}"/>
              </a:ext>
            </a:extLst>
          </p:cNvPr>
          <p:cNvSpPr/>
          <p:nvPr/>
        </p:nvSpPr>
        <p:spPr>
          <a:xfrm>
            <a:off x="5091629" y="5098132"/>
            <a:ext cx="3180048" cy="783465"/>
          </a:xfrm>
          <a:prstGeom prst="wedgeRoundRectCallout">
            <a:avLst>
              <a:gd name="adj1" fmla="val -54692"/>
              <a:gd name="adj2" fmla="val -3007"/>
              <a:gd name="adj3" fmla="val 16667"/>
            </a:avLst>
          </a:prstGeom>
          <a:noFill/>
          <a:ln w="285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Times New Roman" panose="02020603050405020304" pitchFamily="18" charset="0"/>
              <a:cs typeface="Calibri" panose="020F0502020204030204" pitchFamily="34" charset="0"/>
              <a:sym typeface="Arial"/>
            </a:endParaRPr>
          </a:p>
          <a:p>
            <a:pPr marL="0" marR="0" lvl="0" indent="0" algn="r" defTabSz="4572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0070C0"/>
                </a:solidFill>
                <a:latin typeface="Calibri" panose="020F0502020204030204"/>
                <a:ea typeface="Times New Roman" panose="02020603050405020304" pitchFamily="18" charset="0"/>
                <a:cs typeface="Calibri" panose="020F0502020204030204" pitchFamily="34" charset="0"/>
              </a:rPr>
              <a:t>يَجِبُ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Calibri" panose="020F0502020204030204" pitchFamily="34" charset="0"/>
              </a:rPr>
              <a:t> أَنْ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Calibri" panose="020F0502020204030204" pitchFamily="34" charset="0"/>
                <a:sym typeface="Arial"/>
              </a:rPr>
              <a:t>...........وَ................</a:t>
            </a:r>
            <a:r>
              <a:rPr kumimoji="0" lang="ar-DZ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Calibri" panose="020F0502020204030204" pitchFamily="34" charset="0"/>
                <a:sym typeface="Arial"/>
              </a:rPr>
              <a:t> </a:t>
            </a:r>
            <a:endParaRPr kumimoji="0" lang="fr-MA" sz="2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Arial" panose="020B0604020202020204" pitchFamily="34" charset="0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MA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Arial" panose="020B0604020202020204" pitchFamily="34" charset="0"/>
                <a:sym typeface="Arial"/>
              </a:rPr>
              <a:t> </a:t>
            </a:r>
          </a:p>
        </p:txBody>
      </p:sp>
      <p:pic>
        <p:nvPicPr>
          <p:cNvPr id="30" name="Image 29" descr="Une image contenant dessin humoristique, croquis, clipart, dessin&#10;&#10;Description générée automatiquement">
            <a:extLst>
              <a:ext uri="{FF2B5EF4-FFF2-40B4-BE49-F238E27FC236}">
                <a16:creationId xmlns:a16="http://schemas.microsoft.com/office/drawing/2014/main" id="{95C5CBC8-DD7E-9E7B-5A0E-8B3B370236C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1340" y="5240785"/>
            <a:ext cx="510540" cy="533400"/>
          </a:xfrm>
          <a:prstGeom prst="rect">
            <a:avLst/>
          </a:prstGeom>
        </p:spPr>
      </p:pic>
      <p:sp>
        <p:nvSpPr>
          <p:cNvPr id="2" name="Bulle narrative : ronde 1">
            <a:extLst>
              <a:ext uri="{FF2B5EF4-FFF2-40B4-BE49-F238E27FC236}">
                <a16:creationId xmlns:a16="http://schemas.microsoft.com/office/drawing/2014/main" id="{850D6609-74EC-C95C-EAD1-3685F517ECBF}"/>
              </a:ext>
            </a:extLst>
          </p:cNvPr>
          <p:cNvSpPr/>
          <p:nvPr/>
        </p:nvSpPr>
        <p:spPr>
          <a:xfrm>
            <a:off x="4657650" y="4191531"/>
            <a:ext cx="3180048" cy="783465"/>
          </a:xfrm>
          <a:prstGeom prst="wedgeRoundRectCallout">
            <a:avLst>
              <a:gd name="adj1" fmla="val 57596"/>
              <a:gd name="adj2" fmla="val -17757"/>
              <a:gd name="adj3" fmla="val 16667"/>
            </a:avLst>
          </a:prstGeom>
          <a:noFill/>
          <a:ln w="28575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Times New Roman" panose="02020603050405020304" pitchFamily="18" charset="0"/>
              <a:cs typeface="Calibri" panose="020F0502020204030204" pitchFamily="34" charset="0"/>
              <a:sym typeface="Arial"/>
            </a:endParaRPr>
          </a:p>
          <a:p>
            <a:pPr marL="0" marR="0" lvl="0" indent="0" algn="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كَيْفَ يَجِبُ أَنْ تُحافِظَ عَلَيْهِ</a:t>
            </a:r>
            <a:r>
              <a:rPr kumimoji="0" lang="ar-DZ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؟</a:t>
            </a:r>
            <a:endParaRPr kumimoji="0" lang="fr-MA" sz="2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MA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Arial" panose="020B0604020202020204" pitchFamily="34" charset="0"/>
                <a:sym typeface="Arial"/>
              </a:rPr>
              <a:t> 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EC793C6-4782-F57A-109E-4F4776B0AE9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67067" y="4173243"/>
            <a:ext cx="625816" cy="543448"/>
          </a:xfrm>
          <a:prstGeom prst="ellipse">
            <a:avLst/>
          </a:prstGeom>
          <a:ln w="127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47CBF5E-0732-40C7-6D18-9EF3ED9999D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9E89E65-F617-78AD-97ED-6BDCE43DA6E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42618" y="9678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4B1875B-285A-7853-F2FE-79493BB028C7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71922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2FC8A02-8C9D-BF99-C79C-97482ED7F34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08217" y="10230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4B3B1EE3-4E04-1681-3198-5F59E5A36F08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2E41EFEE-C5DF-71FB-65A7-316E13C5C32D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2420EB4-C27E-15D9-A487-8D47FD73419B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29AE870-0806-7D76-F704-A48FFE4E5DF2}"/>
              </a:ext>
            </a:extLst>
          </p:cNvPr>
          <p:cNvSpPr>
            <a:spLocks/>
          </p:cNvSpPr>
          <p:nvPr/>
        </p:nvSpPr>
        <p:spPr>
          <a:xfrm>
            <a:off x="5254806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EE37442-9DF3-F62B-7C1F-2AE37895EF56}"/>
              </a:ext>
            </a:extLst>
          </p:cNvPr>
          <p:cNvSpPr>
            <a:spLocks/>
          </p:cNvSpPr>
          <p:nvPr/>
        </p:nvSpPr>
        <p:spPr>
          <a:xfrm>
            <a:off x="2065920" y="119060"/>
            <a:ext cx="1474808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 / التحدث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8651A4D3-1608-F6F5-8D73-A562BCB2E74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84012" y="2577758"/>
            <a:ext cx="3872933" cy="3402904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D63430AC-8D2F-B7C6-50BB-CE5E1AACD25D}"/>
              </a:ext>
            </a:extLst>
          </p:cNvPr>
          <p:cNvSpPr>
            <a:spLocks/>
          </p:cNvSpPr>
          <p:nvPr/>
        </p:nvSpPr>
        <p:spPr>
          <a:xfrm>
            <a:off x="3744434" y="13618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التعبير الكتابي</a:t>
            </a:r>
          </a:p>
        </p:txBody>
      </p:sp>
    </p:spTree>
    <p:extLst>
      <p:ext uri="{BB962C8B-B14F-4D97-AF65-F5344CB8AC3E}">
        <p14:creationId xmlns:p14="http://schemas.microsoft.com/office/powerpoint/2010/main" val="3212334501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714292-DD03-D4FD-58DA-A888D3AE57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42D19EB3-912A-45DE-DE4B-7B7487BF9BD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B84ACB56-37F2-B5CF-0FED-F4849BC22F58}"/>
              </a:ext>
            </a:extLst>
          </p:cNvPr>
          <p:cNvSpPr txBox="1"/>
          <p:nvPr/>
        </p:nvSpPr>
        <p:spPr>
          <a:xfrm>
            <a:off x="5750634" y="1777877"/>
            <a:ext cx="14205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تمرير فردي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94FF40F8-857C-10CB-FED8-5CB51210BEA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B221E2D8-4B75-3C2E-7880-8626B365A346}"/>
              </a:ext>
            </a:extLst>
          </p:cNvPr>
          <p:cNvSpPr txBox="1">
            <a:spLocks/>
          </p:cNvSpPr>
          <p:nvPr/>
        </p:nvSpPr>
        <p:spPr>
          <a:xfrm>
            <a:off x="1847461" y="2690694"/>
            <a:ext cx="4974539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أخذ الكلمة لإنتاج نص شفهي باعتماد مشاهد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096E36BE-24FC-3CBB-8A67-84797F5C86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dirty="0"/>
              <a:t>التحدث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354732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C8EFC6-58A2-0C56-1DB2-B9BC5DE20D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2EF6E2E-CCB9-02C8-CB82-ED452FAC81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5" y="1224270"/>
            <a:ext cx="7886700" cy="720000"/>
          </a:xfrm>
        </p:spPr>
        <p:txBody>
          <a:bodyPr/>
          <a:lstStyle/>
          <a:p>
            <a:r>
              <a:rPr lang="ar-MA" dirty="0"/>
              <a:t>معايير تصحيح رائز التحدث</a:t>
            </a:r>
            <a:endParaRPr lang="fr-MA" dirty="0"/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BEFCB340-2A88-2408-0FFC-509F63DD6BF3}"/>
              </a:ext>
            </a:extLst>
          </p:cNvPr>
          <p:cNvGraphicFramePr>
            <a:graphicFrameLocks noGrp="1"/>
          </p:cNvGraphicFramePr>
          <p:nvPr/>
        </p:nvGraphicFramePr>
        <p:xfrm>
          <a:off x="637195" y="2429570"/>
          <a:ext cx="7886700" cy="2497339"/>
        </p:xfrm>
        <a:graphic>
          <a:graphicData uri="http://schemas.openxmlformats.org/drawingml/2006/table">
            <a:tbl>
              <a:tblPr rtl="1" firstRow="1" firstCol="1" bandRow="1">
                <a:tableStyleId>{5940675A-B579-460E-94D1-54222C63F5DA}</a:tableStyleId>
              </a:tblPr>
              <a:tblGrid>
                <a:gridCol w="600361">
                  <a:extLst>
                    <a:ext uri="{9D8B030D-6E8A-4147-A177-3AD203B41FA5}">
                      <a16:colId xmlns:a16="http://schemas.microsoft.com/office/drawing/2014/main" val="736232962"/>
                    </a:ext>
                  </a:extLst>
                </a:gridCol>
                <a:gridCol w="1914885">
                  <a:extLst>
                    <a:ext uri="{9D8B030D-6E8A-4147-A177-3AD203B41FA5}">
                      <a16:colId xmlns:a16="http://schemas.microsoft.com/office/drawing/2014/main" val="619220143"/>
                    </a:ext>
                  </a:extLst>
                </a:gridCol>
                <a:gridCol w="3629159">
                  <a:extLst>
                    <a:ext uri="{9D8B030D-6E8A-4147-A177-3AD203B41FA5}">
                      <a16:colId xmlns:a16="http://schemas.microsoft.com/office/drawing/2014/main" val="1040309097"/>
                    </a:ext>
                  </a:extLst>
                </a:gridCol>
                <a:gridCol w="700526">
                  <a:extLst>
                    <a:ext uri="{9D8B030D-6E8A-4147-A177-3AD203B41FA5}">
                      <a16:colId xmlns:a16="http://schemas.microsoft.com/office/drawing/2014/main" val="1467509368"/>
                    </a:ext>
                  </a:extLst>
                </a:gridCol>
                <a:gridCol w="1041769">
                  <a:extLst>
                    <a:ext uri="{9D8B030D-6E8A-4147-A177-3AD203B41FA5}">
                      <a16:colId xmlns:a16="http://schemas.microsoft.com/office/drawing/2014/main" val="2147114275"/>
                    </a:ext>
                  </a:extLst>
                </a:gridCol>
              </a:tblGrid>
              <a:tr h="335164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الرمز 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المؤشرات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ar-MA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التنقيط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4646291"/>
                  </a:ext>
                </a:extLst>
              </a:tr>
              <a:tr h="269059"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PO</a:t>
                      </a:r>
                      <a:r>
                        <a:rPr lang="f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  <a:p>
                      <a:endParaRPr lang="fr-FR" dirty="0"/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أخذ الكلمة للتحذير من أخطار تهدد الطبيعة باعتماد مشاهد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1"/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حذر من 3 أخطار على الأقل؛</a:t>
                      </a:r>
                      <a:endParaRPr lang="fr-MA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4ن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على 10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5532390"/>
                  </a:ext>
                </a:extLst>
              </a:tr>
              <a:tr h="26905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r" rtl="1"/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حذر من أخطار تهدد الطبيعة</a:t>
                      </a:r>
                    </a:p>
                    <a:p>
                      <a:pPr lvl="0" algn="r" rtl="1"/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(حتى لو حذر من خطر واحد)؛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4ن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9617592"/>
                  </a:ext>
                </a:extLst>
              </a:tr>
              <a:tr h="26905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r" rtl="1"/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عبر المتعلم(ة) بلغة سليمة؛ </a:t>
                      </a:r>
                    </a:p>
                    <a:p>
                      <a:pPr lvl="0" algn="r" rtl="1"/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(يسمح ببعض الأخطاء البسيطة). </a:t>
                      </a:r>
                      <a:endParaRPr lang="fr-MA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587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85358611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0">
          <a:extLst>
            <a:ext uri="{FF2B5EF4-FFF2-40B4-BE49-F238E27FC236}">
              <a16:creationId xmlns:a16="http://schemas.microsoft.com/office/drawing/2014/main" id="{AF60217F-86EE-F192-A56C-D5D80FCC85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Espace réservé pour une image  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28F4FFE-294F-5CE6-1F17-1D4691CD4E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9756" y="675854"/>
            <a:ext cx="900000" cy="900000"/>
          </a:xfrm>
          <a:prstGeom prst="rect">
            <a:avLst/>
          </a:prstGeom>
        </p:spPr>
      </p:pic>
      <p:sp>
        <p:nvSpPr>
          <p:cNvPr id="19" name="Google Shape;2750;p82">
            <a:extLst>
              <a:ext uri="{FF2B5EF4-FFF2-40B4-BE49-F238E27FC236}">
                <a16:creationId xmlns:a16="http://schemas.microsoft.com/office/drawing/2014/main" id="{89591B56-A796-CFD0-7150-1A7ECCB2E9A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24244" y="833340"/>
            <a:ext cx="7292201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>
              <a:buClr>
                <a:srgbClr val="A5A5A5"/>
              </a:buClr>
            </a:pP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لاحظ المشاهد – حذر من أخطار تهدد الطبيعة. على الأقل ستحذر من 3 أخطار.</a:t>
            </a:r>
            <a:b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</a:b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يمكنك أن تتحدث عن أخطار أخرى غير موجودة في هذه المشاهد. </a:t>
            </a:r>
            <a:endParaRPr lang="fr-MA" sz="2400" b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BEFCF4E-A6B8-DCE0-6605-D8D793B4B6F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806428E-3647-895D-137B-7F15B3744FA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6CBEADD-AC9D-E371-A1C7-FE9447C7B3A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0CF1098-9008-32CD-2516-41C0B8A190A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08217" y="10230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2551360-6A3C-E4C6-C34E-0194E710FAC6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EAEA145C-9FAA-EBD5-750E-CA37E3674035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F4EB5CD-BD28-813A-9764-A26487D33DC0}"/>
              </a:ext>
            </a:extLst>
          </p:cNvPr>
          <p:cNvSpPr>
            <a:spLocks/>
          </p:cNvSpPr>
          <p:nvPr/>
        </p:nvSpPr>
        <p:spPr>
          <a:xfrm>
            <a:off x="3694942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التعبير الكتابي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7F54E15-A424-FB4B-8802-F47144080B37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CFD2B61-B5AA-52D6-EA4D-D0F8DF0ABA12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3A6E412-0FCE-3435-46E1-79304DAEFECE}"/>
              </a:ext>
            </a:extLst>
          </p:cNvPr>
          <p:cNvSpPr>
            <a:spLocks/>
          </p:cNvSpPr>
          <p:nvPr/>
        </p:nvSpPr>
        <p:spPr>
          <a:xfrm>
            <a:off x="2065920" y="119060"/>
            <a:ext cx="1474808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 / التحدث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0333414B-3F80-2AEA-D9F4-4BF7820E044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425558" y="2080760"/>
            <a:ext cx="6115904" cy="394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8544474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09E0BD-D01D-73F1-7DE1-B9600EA9C7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878F79D0-2BD2-FEF2-F0D5-20C9042701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/>
              <a:t>اختتام الحصة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CD8695AF-C04B-D3F4-E43D-2C29A885ACD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639322BC-5D60-A072-1F12-BE2B360B46B3}"/>
              </a:ext>
            </a:extLst>
          </p:cNvPr>
          <p:cNvSpPr txBox="1"/>
          <p:nvPr/>
        </p:nvSpPr>
        <p:spPr>
          <a:xfrm>
            <a:off x="5412401" y="1777877"/>
            <a:ext cx="17588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defTabSz="914400" rtl="1">
              <a:buClr>
                <a:srgbClr val="000000"/>
              </a:buClr>
              <a:defRPr/>
            </a:pPr>
            <a:r>
              <a:rPr lang="ar-MA" sz="3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اختتام الحصة</a:t>
            </a:r>
          </a:p>
        </p:txBody>
      </p:sp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C7C3BF08-480F-5722-D1F1-040FD01C4AC4}"/>
              </a:ext>
            </a:extLst>
          </p:cNvPr>
          <p:cNvSpPr txBox="1">
            <a:spLocks/>
          </p:cNvSpPr>
          <p:nvPr/>
        </p:nvSpPr>
        <p:spPr>
          <a:xfrm>
            <a:off x="1998133" y="2690694"/>
            <a:ext cx="4823867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ماذا تعلمتم اليوم؟ </a:t>
            </a:r>
          </a:p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واجباتكم المنزلية.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58C9B60-3417-751D-07C4-10C4CE2A19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7180527" y="2087568"/>
            <a:ext cx="928977" cy="720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AD8F3DE-3AD8-AEA6-B8A3-6E4F74DB2F7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72805" y="1004978"/>
            <a:ext cx="432000" cy="432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0797798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45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EE9D0F-F61E-F7AB-44DE-F917B78704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505A2304-39C9-9EEF-6DD1-8F10BD5495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المنزل تدربوا على قراءة نص" دودة القز" ص 162.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ارسموا علامة أمام المطلوب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.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6BB030B-C445-3F6C-8FE4-11714D0DCCF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099282" y="1142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16A2F58-F3B1-A647-0A10-73A959FBCEB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05964" y="1142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F3A9F09-64DF-44B4-C08A-FA80CD0E90C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57946" y="10430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1C92ABB3-ED9B-8DE4-63E9-FB2DE0FE1A59}"/>
              </a:ext>
            </a:extLst>
          </p:cNvPr>
          <p:cNvSpPr>
            <a:spLocks/>
          </p:cNvSpPr>
          <p:nvPr/>
        </p:nvSpPr>
        <p:spPr>
          <a:xfrm>
            <a:off x="6875366" y="1043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923EE67-AC52-0CEB-6168-C44A3DBC8E74}"/>
              </a:ext>
            </a:extLst>
          </p:cNvPr>
          <p:cNvSpPr>
            <a:spLocks/>
          </p:cNvSpPr>
          <p:nvPr/>
        </p:nvSpPr>
        <p:spPr>
          <a:xfrm>
            <a:off x="5403109" y="1142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pic>
        <p:nvPicPr>
          <p:cNvPr id="4" name="Espace réservé pour une image  19" descr="Une image contenant dessin humoristique, Dessin animé, poupée&#10;&#10;Le contenu généré par l’IA peut être incorrect.">
            <a:extLst>
              <a:ext uri="{FF2B5EF4-FFF2-40B4-BE49-F238E27FC236}">
                <a16:creationId xmlns:a16="http://schemas.microsoft.com/office/drawing/2014/main" id="{B79D51FB-D293-4711-93B4-8ADA82C0154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3238" y="1487316"/>
            <a:ext cx="963575" cy="963575"/>
          </a:xfrm>
          <a:prstGeom prst="rect">
            <a:avLst/>
          </a:prstGeom>
        </p:spPr>
      </p:pic>
      <p:pic>
        <p:nvPicPr>
          <p:cNvPr id="19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DC42799-BB74-3FA3-BA6B-B71ED57A643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92467"/>
            <a:ext cx="792000" cy="7920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3034989-E4BF-B94F-8DE4-0400F5222C3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25326" y="12678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EF599EC6-4A1C-5D9D-FAD1-5BC70B807F6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45893" y="117071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FA270E23-7060-B62C-0B99-1E733E6B39B7}"/>
              </a:ext>
            </a:extLst>
          </p:cNvPr>
          <p:cNvSpPr>
            <a:spLocks/>
          </p:cNvSpPr>
          <p:nvPr/>
        </p:nvSpPr>
        <p:spPr>
          <a:xfrm>
            <a:off x="875635" y="10714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822E16C-324C-A5A6-794E-59FA9986CE22}"/>
              </a:ext>
            </a:extLst>
          </p:cNvPr>
          <p:cNvSpPr>
            <a:spLocks/>
          </p:cNvSpPr>
          <p:nvPr/>
        </p:nvSpPr>
        <p:spPr>
          <a:xfrm>
            <a:off x="2406552" y="126786"/>
            <a:ext cx="1442012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الطلاقة/ التحدث</a:t>
            </a:r>
          </a:p>
        </p:txBody>
      </p:sp>
      <p:grpSp>
        <p:nvGrpSpPr>
          <p:cNvPr id="13" name="Google Shape;2778;p84">
            <a:extLst>
              <a:ext uri="{FF2B5EF4-FFF2-40B4-BE49-F238E27FC236}">
                <a16:creationId xmlns:a16="http://schemas.microsoft.com/office/drawing/2014/main" id="{64375F01-D81A-EFC3-D25A-5107027B4446}"/>
              </a:ext>
            </a:extLst>
          </p:cNvPr>
          <p:cNvGrpSpPr/>
          <p:nvPr/>
        </p:nvGrpSpPr>
        <p:grpSpPr>
          <a:xfrm>
            <a:off x="6489355" y="3473373"/>
            <a:ext cx="386011" cy="490540"/>
            <a:chOff x="6599825" y="3545249"/>
            <a:chExt cx="1844485" cy="1888130"/>
          </a:xfrm>
          <a:solidFill>
            <a:srgbClr val="C00000"/>
          </a:solidFill>
        </p:grpSpPr>
        <p:sp>
          <p:nvSpPr>
            <p:cNvPr id="15" name="Google Shape;2779;p84">
              <a:extLst>
                <a:ext uri="{FF2B5EF4-FFF2-40B4-BE49-F238E27FC236}">
                  <a16:creationId xmlns:a16="http://schemas.microsoft.com/office/drawing/2014/main" id="{BB51D74B-3A9D-FA57-4B24-17746E788ABA}"/>
                </a:ext>
              </a:extLst>
            </p:cNvPr>
            <p:cNvSpPr/>
            <p:nvPr/>
          </p:nvSpPr>
          <p:spPr>
            <a:xfrm>
              <a:off x="6599825" y="3545249"/>
              <a:ext cx="1844485" cy="1547877"/>
            </a:xfrm>
            <a:custGeom>
              <a:avLst/>
              <a:gdLst/>
              <a:ahLst/>
              <a:cxnLst/>
              <a:rect l="l" t="t" r="r" b="b"/>
              <a:pathLst>
                <a:path w="1473026" h="1236152" extrusionOk="0">
                  <a:moveTo>
                    <a:pt x="1432509" y="496942"/>
                  </a:moveTo>
                  <a:cubicBezTo>
                    <a:pt x="1568492" y="307755"/>
                    <a:pt x="1329231" y="-158874"/>
                    <a:pt x="1199821" y="54880"/>
                  </a:cubicBezTo>
                  <a:cubicBezTo>
                    <a:pt x="929889" y="500698"/>
                    <a:pt x="533833" y="955435"/>
                    <a:pt x="116338" y="1158079"/>
                  </a:cubicBezTo>
                  <a:cubicBezTo>
                    <a:pt x="22292" y="1203772"/>
                    <a:pt x="-129339" y="1262453"/>
                    <a:pt x="210384" y="1223332"/>
                  </a:cubicBezTo>
                  <a:cubicBezTo>
                    <a:pt x="659488" y="1171693"/>
                    <a:pt x="1335960" y="631517"/>
                    <a:pt x="1432509" y="496942"/>
                  </a:cubicBezTo>
                  <a:close/>
                </a:path>
              </a:pathLst>
            </a:custGeom>
            <a:grpFill/>
            <a:ln>
              <a:solidFill>
                <a:srgbClr val="C00000"/>
              </a:solidFill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" name="Google Shape;2780;p84">
              <a:extLst>
                <a:ext uri="{FF2B5EF4-FFF2-40B4-BE49-F238E27FC236}">
                  <a16:creationId xmlns:a16="http://schemas.microsoft.com/office/drawing/2014/main" id="{234317AD-2457-5E65-EE01-D15E37AE8DFD}"/>
                </a:ext>
              </a:extLst>
            </p:cNvPr>
            <p:cNvSpPr/>
            <p:nvPr/>
          </p:nvSpPr>
          <p:spPr>
            <a:xfrm>
              <a:off x="6609337" y="3664709"/>
              <a:ext cx="1647804" cy="1768670"/>
            </a:xfrm>
            <a:custGeom>
              <a:avLst/>
              <a:gdLst/>
              <a:ahLst/>
              <a:cxnLst/>
              <a:rect l="l" t="t" r="r" b="b"/>
              <a:pathLst>
                <a:path w="1315954" h="1412480" extrusionOk="0">
                  <a:moveTo>
                    <a:pt x="485707" y="31461"/>
                  </a:moveTo>
                  <a:cubicBezTo>
                    <a:pt x="287914" y="-91534"/>
                    <a:pt x="-161815" y="177928"/>
                    <a:pt x="60076" y="292943"/>
                  </a:cubicBezTo>
                  <a:cubicBezTo>
                    <a:pt x="522794" y="532673"/>
                    <a:pt x="1002725" y="897590"/>
                    <a:pt x="1232754" y="1300844"/>
                  </a:cubicBezTo>
                  <a:cubicBezTo>
                    <a:pt x="1284549" y="1391760"/>
                    <a:pt x="1353245" y="1539010"/>
                    <a:pt x="1291591" y="1202573"/>
                  </a:cubicBezTo>
                  <a:cubicBezTo>
                    <a:pt x="1210220" y="758008"/>
                    <a:pt x="626385" y="118778"/>
                    <a:pt x="485707" y="31461"/>
                  </a:cubicBezTo>
                  <a:close/>
                </a:path>
              </a:pathLst>
            </a:custGeom>
            <a:grpFill/>
            <a:ln>
              <a:solidFill>
                <a:srgbClr val="C00000"/>
              </a:solidFill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823ADCF9-16DE-503A-13AC-83DC7CD29612}"/>
              </a:ext>
            </a:extLst>
          </p:cNvPr>
          <p:cNvSpPr>
            <a:spLocks/>
          </p:cNvSpPr>
          <p:nvPr/>
        </p:nvSpPr>
        <p:spPr>
          <a:xfrm>
            <a:off x="4031020" y="8444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التعبير الكتابي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A4315EA6-2CC3-17E5-21F6-1AF1A868554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95920" y="1368000"/>
            <a:ext cx="3573542" cy="5191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5561638"/>
      </p:ext>
    </p:extLst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اختتام الحصة 2">
            <a:hlinkClick r:id="" action="ppaction://media"/>
            <a:extLst>
              <a:ext uri="{FF2B5EF4-FFF2-40B4-BE49-F238E27FC236}">
                <a16:creationId xmlns:a16="http://schemas.microsoft.com/office/drawing/2014/main" id="{405CA9B2-41D7-4CBE-A016-4AFB981C6B3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372000" y="1629000"/>
            <a:ext cx="6399999" cy="3600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7828F0B-E51D-8BE3-4B91-475EF8EFCF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34514" y="6157043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858264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216761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3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17536</TotalTime>
  <Words>2130</Words>
  <Application>Microsoft Office PowerPoint</Application>
  <PresentationFormat>Affichage à l'écran (4:3)</PresentationFormat>
  <Paragraphs>413</Paragraphs>
  <Slides>54</Slides>
  <Notes>8</Notes>
  <HiddenSlides>0</HiddenSlides>
  <MMClips>5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10</vt:i4>
      </vt:variant>
      <vt:variant>
        <vt:lpstr>Titres des diapositives</vt:lpstr>
      </vt:variant>
      <vt:variant>
        <vt:i4>54</vt:i4>
      </vt:variant>
    </vt:vector>
  </HeadingPairs>
  <TitlesOfParts>
    <vt:vector size="75" baseType="lpstr">
      <vt:lpstr>Calibri</vt:lpstr>
      <vt:lpstr>Dosis Medium</vt:lpstr>
      <vt:lpstr>Microsoft Uighur</vt:lpstr>
      <vt:lpstr>Modern Love</vt:lpstr>
      <vt:lpstr>Calibri Light</vt:lpstr>
      <vt:lpstr>Wingdings</vt:lpstr>
      <vt:lpstr>Dosis ExtraBold</vt:lpstr>
      <vt:lpstr>Dosis</vt:lpstr>
      <vt:lpstr>Arial</vt:lpstr>
      <vt:lpstr>Noto Sans Symbols</vt:lpstr>
      <vt:lpstr>Dosis SemiBold</vt:lpstr>
      <vt:lpstr>Thème Office</vt:lpstr>
      <vt:lpstr>01- نشاط اعتيادي</vt:lpstr>
      <vt:lpstr>03- استماع وتحدث</vt:lpstr>
      <vt:lpstr>04- قراءة/ كتابة</vt:lpstr>
      <vt:lpstr>3_Env-Enseignant</vt:lpstr>
      <vt:lpstr>1_Thème Office</vt:lpstr>
      <vt:lpstr>1_04- قراءة/ كتابة</vt:lpstr>
      <vt:lpstr>3_Thème Office</vt:lpstr>
      <vt:lpstr>1_01- نشاط اعتيادي</vt:lpstr>
      <vt:lpstr>05- اختتام الحصة</vt:lpstr>
      <vt:lpstr>Présentation PowerPoint</vt:lpstr>
      <vt:lpstr>Présentation PowerPoint</vt:lpstr>
      <vt:lpstr>تنظيم حصص الأسبوع التربوي</vt:lpstr>
      <vt:lpstr>هيكلة حصة اليوم</vt:lpstr>
      <vt:lpstr>Présentation PowerPoint</vt:lpstr>
      <vt:lpstr>  افتتاح الحصة</vt:lpstr>
      <vt:lpstr> مرحبا بكم . سننطلق في حصة اللغة العربية.</vt:lpstr>
      <vt:lpstr> قبل أن نبدأ حصة اليوم سأخبركم عن شروط الحصول على نجمة التميز. </vt:lpstr>
      <vt:lpstr> ضعوا اللوحة على الطاولة، الدفتر  والمقلمة في القمطر.</vt:lpstr>
      <vt:lpstr>انتبهوا جيدا سأقرأ الجمل ونكمل بما يناسب:   ٱلَّذي – ٱلَّتي – ٱللَّتانِ – ٱللَّواتي</vt:lpstr>
      <vt:lpstr>أمامكم  دقيقة واحدة ؛ اقرؤوا الجمل وأكملوا بما يناسب:   ٱلَّذي – ٱلَّتي – ٱللَّتانِ – ٱللَّواتي</vt:lpstr>
      <vt:lpstr>من يقرأ؟ </vt:lpstr>
      <vt:lpstr> استماع وتحدث</vt:lpstr>
      <vt:lpstr> في هذه الحصة ستعيدون سرد حكاية "دودة القز" انطلاقا من مشاهد. استمعوا مجددا.</vt:lpstr>
      <vt:lpstr>سأسرد لكم المقطع الأول بأسلوبي الخاص. استمعوا. كان أحمد جالسا في غرفته يراجع درس العلوم. ولم يفهم كيف تصنع الدودة الحرير، ولا كيف تصنع النحلة العسل.</vt:lpstr>
      <vt:lpstr>من منكم يسرد المقطع الأول انطلاقا من المشهد؟</vt:lpstr>
      <vt:lpstr>سأسرد لكم المقطع الثاني. استمعوا. ظهرت دودة القز تبكي لأن أحمد لا يستطيع فهم الدرس.</vt:lpstr>
      <vt:lpstr>من منكم يسرد المقطع الثاني انطلاقا من المشهد؟</vt:lpstr>
      <vt:lpstr>سأسرد لكم المقطع الثالث. استمعوا. اقترحت دودة القز أن تنسج خيوط الحرير أمام أحمد، وتصنع النحلة العسل.</vt:lpstr>
      <vt:lpstr>من منكم يسرد المقطع الثالث انطلاقا من المشهد؟</vt:lpstr>
      <vt:lpstr>سأسرد لكم المقطع الأخير. استمعوا. مد أحمد يده ليتذوق العسل فاقتربت النحلة لتلسعه .قفز مذعورا من حلمه وهو يصرخ فهمت الدرس فهمت الدرس.</vt:lpstr>
      <vt:lpstr>من منكم يسرد المقطع الأخير انطلاقا من المشهد؟</vt:lpstr>
      <vt:lpstr>الآن؛ خذوا الكراسات ص 161 - صلوا كل مقطع بموقعه من شريط الحكاية. </vt:lpstr>
      <vt:lpstr>من يقرأ المقاطع؟ صححوا. </vt:lpstr>
      <vt:lpstr>التعبير الكتابي</vt:lpstr>
      <vt:lpstr>والآن ستتدربون على إنتاج فقرة تصف النحلة.</vt:lpstr>
      <vt:lpstr>أولا أقرأ  عناصر الفقرة . مثلا:  ما اسم الحيوان؟ أين يعيش؟ كيف هو جسمه؟ ما غذاؤه؟ </vt:lpstr>
      <vt:lpstr>أصف النحلة بملء الفراغ بما يناسب. اسم الحيوان: النحلة وتعيش في الخلية.</vt:lpstr>
      <vt:lpstr>من يصف جسمها؟ ماذا تفعل كل يوم؟ مم يجب أن نحذر؟ </vt:lpstr>
      <vt:lpstr>من يقرأ الفقرة؟ من يعيد؟ </vt:lpstr>
      <vt:lpstr>خذوا كراساتكم ص 168؛ </vt:lpstr>
      <vt:lpstr>حددوا عناصر الفقرة؛ قوموا بوصف دودة القز من خلال تكملة الفقرة بالمعلومات المناسبة.</vt:lpstr>
      <vt:lpstr>صححوا. من يقرأ الفقرة ؟ </vt:lpstr>
      <vt:lpstr>Présentation PowerPoint</vt:lpstr>
      <vt:lpstr>Présentation PowerPoint</vt:lpstr>
      <vt:lpstr>توجيهات عامة</vt:lpstr>
      <vt:lpstr>Présentation PowerPoint</vt:lpstr>
      <vt:lpstr>خذوا كراساتكم (الصفحة 171)  ودفاتر المنزل . اقرؤوا النص جيدا ثم انقلوا الفقرة الأخيرة بخط جميل.</vt:lpstr>
      <vt:lpstr>معايير تصحيح رائز الطلاقة</vt:lpstr>
      <vt:lpstr>دليل تمرير رائز الطلاقة 2</vt:lpstr>
      <vt:lpstr>الطلاقة</vt:lpstr>
      <vt:lpstr>اقرأ الفقرة بدقة واسترسال</vt:lpstr>
      <vt:lpstr>التحدث</vt:lpstr>
      <vt:lpstr>دليل تمرير رائز التحدث</vt:lpstr>
      <vt:lpstr>دليل تمرير رائز التحدث(تتمة)</vt:lpstr>
      <vt:lpstr>معايير تصحيح رائز التحدث</vt:lpstr>
      <vt:lpstr>أنا سألعب دور صديقٍ لك. سنجري حوارا – أنا أسأل وأنت تجيب. يمكنك الاستعانة بالمشهد.  </vt:lpstr>
      <vt:lpstr>التحدث</vt:lpstr>
      <vt:lpstr>معايير تصحيح رائز التحدث</vt:lpstr>
      <vt:lpstr>لاحظ المشاهد – حذر من أخطار تهدد الطبيعة. على الأقل ستحذر من 3 أخطار. يمكنك أن تتحدث عن أخطار أخرى غير موجودة في هذه المشاهد. </vt:lpstr>
      <vt:lpstr>اختتام الحصة</vt:lpstr>
      <vt:lpstr> في المنزل تدربوا على قراءة نص" دودة القز" ص 162. ارسموا علامة أمام المطلوب. 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BTIHAJ</dc:creator>
  <cp:lastModifiedBy>Fatima Ait Addi</cp:lastModifiedBy>
  <cp:revision>170</cp:revision>
  <dcterms:created xsi:type="dcterms:W3CDTF">2023-09-20T21:35:22Z</dcterms:created>
  <dcterms:modified xsi:type="dcterms:W3CDTF">2026-06-10T17:54:52Z</dcterms:modified>
</cp:coreProperties>
</file>