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8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0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1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12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3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4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5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16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17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18.xml" ContentType="application/vnd.openxmlformats-officedocument.theme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theme/theme19.xml" ContentType="application/vnd.openxmlformats-officedocument.theme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897" r:id="rId2"/>
    <p:sldMasterId id="2147483718" r:id="rId3"/>
    <p:sldMasterId id="2147483695" r:id="rId4"/>
    <p:sldMasterId id="2147483672" r:id="rId5"/>
    <p:sldMasterId id="2147483736" r:id="rId6"/>
    <p:sldMasterId id="2147483759" r:id="rId7"/>
    <p:sldMasterId id="2147483782" r:id="rId8"/>
    <p:sldMasterId id="2147483805" r:id="rId9"/>
    <p:sldMasterId id="2147483828" r:id="rId10"/>
    <p:sldMasterId id="2147483851" r:id="rId11"/>
    <p:sldMasterId id="2147483874" r:id="rId12"/>
    <p:sldMasterId id="2147483911" r:id="rId13"/>
    <p:sldMasterId id="2147483926" r:id="rId14"/>
    <p:sldMasterId id="2147483940" r:id="rId15"/>
    <p:sldMasterId id="2147483944" r:id="rId16"/>
    <p:sldMasterId id="2147483968" r:id="rId17"/>
    <p:sldMasterId id="2147483991" r:id="rId18"/>
    <p:sldMasterId id="2147484006" r:id="rId19"/>
    <p:sldMasterId id="2147484031" r:id="rId20"/>
  </p:sldMasterIdLst>
  <p:notesMasterIdLst>
    <p:notesMasterId r:id="rId84"/>
  </p:notesMasterIdLst>
  <p:sldIdLst>
    <p:sldId id="2147482784" r:id="rId21"/>
    <p:sldId id="2147482523" r:id="rId22"/>
    <p:sldId id="257" r:id="rId23"/>
    <p:sldId id="2147482725" r:id="rId24"/>
    <p:sldId id="2147482713" r:id="rId25"/>
    <p:sldId id="2147482691" r:id="rId26"/>
    <p:sldId id="2134806141" r:id="rId27"/>
    <p:sldId id="2134806901" r:id="rId28"/>
    <p:sldId id="2147482340" r:id="rId29"/>
    <p:sldId id="2134806539" r:id="rId30"/>
    <p:sldId id="2147482762" r:id="rId31"/>
    <p:sldId id="2134806904" r:id="rId32"/>
    <p:sldId id="2134806541" r:id="rId33"/>
    <p:sldId id="2134806522" r:id="rId34"/>
    <p:sldId id="2134806543" r:id="rId35"/>
    <p:sldId id="2134806544" r:id="rId36"/>
    <p:sldId id="2134806542" r:id="rId37"/>
    <p:sldId id="2134806547" r:id="rId38"/>
    <p:sldId id="2134806548" r:id="rId39"/>
    <p:sldId id="2134806550" r:id="rId40"/>
    <p:sldId id="2147482727" r:id="rId41"/>
    <p:sldId id="2134806934" r:id="rId42"/>
    <p:sldId id="2134806936" r:id="rId43"/>
    <p:sldId id="2147482787" r:id="rId44"/>
    <p:sldId id="2147482737" r:id="rId45"/>
    <p:sldId id="2147482790" r:id="rId46"/>
    <p:sldId id="2147482835" r:id="rId47"/>
    <p:sldId id="2147482836" r:id="rId48"/>
    <p:sldId id="2147482789" r:id="rId49"/>
    <p:sldId id="2147482791" r:id="rId50"/>
    <p:sldId id="2147482788" r:id="rId51"/>
    <p:sldId id="2147482826" r:id="rId52"/>
    <p:sldId id="2147482718" r:id="rId53"/>
    <p:sldId id="2147482793" r:id="rId54"/>
    <p:sldId id="2134806537" r:id="rId55"/>
    <p:sldId id="2147482731" r:id="rId56"/>
    <p:sldId id="2134806944" r:id="rId57"/>
    <p:sldId id="2147482754" r:id="rId58"/>
    <p:sldId id="2147482517" r:id="rId59"/>
    <p:sldId id="2147482823" r:id="rId60"/>
    <p:sldId id="2147482733" r:id="rId61"/>
    <p:sldId id="2134808494" r:id="rId62"/>
    <p:sldId id="2147482837" r:id="rId63"/>
    <p:sldId id="2147482827" r:id="rId64"/>
    <p:sldId id="2147482838" r:id="rId65"/>
    <p:sldId id="2147482794" r:id="rId66"/>
    <p:sldId id="2147482795" r:id="rId67"/>
    <p:sldId id="2147482833" r:id="rId68"/>
    <p:sldId id="2147482832" r:id="rId69"/>
    <p:sldId id="2147482839" r:id="rId70"/>
    <p:sldId id="2147482840" r:id="rId71"/>
    <p:sldId id="2147482841" r:id="rId72"/>
    <p:sldId id="2147482842" r:id="rId73"/>
    <p:sldId id="2147482830" r:id="rId74"/>
    <p:sldId id="2147482843" r:id="rId75"/>
    <p:sldId id="2147482844" r:id="rId76"/>
    <p:sldId id="2147482845" r:id="rId77"/>
    <p:sldId id="2147482846" r:id="rId78"/>
    <p:sldId id="2147482847" r:id="rId79"/>
    <p:sldId id="2147482732" r:id="rId80"/>
    <p:sldId id="2147482499" r:id="rId81"/>
    <p:sldId id="2147482531" r:id="rId82"/>
    <p:sldId id="2147482534" r:id="rId83"/>
  </p:sldIdLst>
  <p:sldSz cx="9144000" cy="6858000" type="screen4x3"/>
  <p:notesSz cx="6858000" cy="9144000"/>
  <p:embeddedFontLst>
    <p:embeddedFont>
      <p:font typeface="Abadi" panose="020B0604020104020204" pitchFamily="34" charset="0"/>
      <p:regular r:id="rId85"/>
      <p:bold r:id="rId86"/>
      <p:italic r:id="rId87"/>
      <p:boldItalic r:id="rId88"/>
    </p:embeddedFont>
    <p:embeddedFont>
      <p:font typeface="Dosis" pitchFamily="2" charset="0"/>
      <p:regular r:id="rId89"/>
      <p:bold r:id="rId90"/>
    </p:embeddedFont>
    <p:embeddedFont>
      <p:font typeface="Dosis Medium" pitchFamily="2" charset="0"/>
      <p:regular r:id="rId91"/>
    </p:embeddedFont>
    <p:embeddedFont>
      <p:font typeface="Dosis SemiBold" pitchFamily="2" charset="0"/>
      <p:regular r:id="rId92"/>
      <p:bold r:id="rId93"/>
    </p:embeddedFont>
    <p:embeddedFont>
      <p:font typeface="Microsoft Uighur" panose="02000000000000000000" pitchFamily="2" charset="-78"/>
      <p:regular r:id="rId94"/>
      <p:bold r:id="rId95"/>
    </p:embeddedFont>
    <p:embeddedFont>
      <p:font typeface="Modern Love" panose="04090805081005020601" pitchFamily="82" charset="0"/>
      <p:regular r:id="rId96"/>
    </p:embeddedFont>
    <p:embeddedFont>
      <p:font typeface="Noto Sans Symbols" panose="020B0604020202020204" charset="0"/>
      <p:regular r:id="rId97"/>
      <p:bold r:id="rId9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674" userDrawn="1">
          <p15:clr>
            <a:srgbClr val="A4A3A4"/>
          </p15:clr>
        </p15:guide>
        <p15:guide id="4" orient="horz" pos="2205" userDrawn="1">
          <p15:clr>
            <a:srgbClr val="A4A3A4"/>
          </p15:clr>
        </p15:guide>
        <p15:guide id="5" pos="3288" userDrawn="1">
          <p15:clr>
            <a:srgbClr val="A4A3A4"/>
          </p15:clr>
        </p15:guide>
        <p15:guide id="6" pos="2699" userDrawn="1">
          <p15:clr>
            <a:srgbClr val="A4A3A4"/>
          </p15:clr>
        </p15:guide>
        <p15:guide id="7" orient="horz" pos="19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FFFFFF"/>
    <a:srgbClr val="DEC8DC"/>
    <a:srgbClr val="A56CA0"/>
    <a:srgbClr val="518BC6"/>
    <a:srgbClr val="424D7B"/>
    <a:srgbClr val="000000"/>
    <a:srgbClr val="1F4E79"/>
    <a:srgbClr val="565F88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265" autoAdjust="0"/>
    <p:restoredTop sz="95033" autoAdjust="0"/>
  </p:normalViewPr>
  <p:slideViewPr>
    <p:cSldViewPr snapToGrid="0">
      <p:cViewPr>
        <p:scale>
          <a:sx n="80" d="100"/>
          <a:sy n="80" d="100"/>
        </p:scale>
        <p:origin x="941" y="110"/>
      </p:cViewPr>
      <p:guideLst>
        <p:guide pos="4626"/>
        <p:guide orient="horz" pos="709"/>
        <p:guide pos="3674"/>
        <p:guide orient="horz" pos="2205"/>
        <p:guide pos="3288"/>
        <p:guide pos="2699"/>
        <p:guide orient="horz" pos="19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notesMaster" Target="notesMasters/notesMaster1.xml"/><Relationship Id="rId89" Type="http://schemas.openxmlformats.org/officeDocument/2006/relationships/font" Target="fonts/font5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10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6.fntdata"/><Relationship Id="rId95" Type="http://schemas.openxmlformats.org/officeDocument/2006/relationships/font" Target="fonts/font11.fntdata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80" Type="http://schemas.openxmlformats.org/officeDocument/2006/relationships/slide" Target="slides/slide60.xml"/><Relationship Id="rId85" Type="http://schemas.openxmlformats.org/officeDocument/2006/relationships/font" Target="fonts/font1.fntdata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slide" Target="slides/slide4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83" Type="http://schemas.openxmlformats.org/officeDocument/2006/relationships/slide" Target="slides/slide63.xml"/><Relationship Id="rId88" Type="http://schemas.openxmlformats.org/officeDocument/2006/relationships/font" Target="fonts/font4.fntdata"/><Relationship Id="rId91" Type="http://schemas.openxmlformats.org/officeDocument/2006/relationships/font" Target="fonts/font7.fntdata"/><Relationship Id="rId96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font" Target="fonts/font2.fntdata"/><Relationship Id="rId94" Type="http://schemas.openxmlformats.org/officeDocument/2006/relationships/font" Target="fonts/font10.fntdata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font" Target="fonts/font1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92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font" Target="fonts/font3.fntdata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Relationship Id="rId100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93" Type="http://schemas.openxmlformats.org/officeDocument/2006/relationships/font" Target="fonts/font9.fntdata"/><Relationship Id="rId98" Type="http://schemas.openxmlformats.org/officeDocument/2006/relationships/font" Target="fonts/font14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0AA9B-94F5-7756-1BE1-7E5DB988F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4346A2-2744-6EE1-1E29-5EB99CBFB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2CCF86E-0C9C-38F6-A7DB-B56C828A8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D71949-838E-43CA-6D3E-59B56364E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827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D9256-1AFB-6199-E788-67737BA7B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0965F7-F3AE-83D2-6F2E-52F04DD833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4FB245D-F865-4660-D442-B695673C5B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6A6B56-343E-8BCA-6976-2D222E078D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993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646A2-D6BA-A817-6896-F78DDBF7C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A428289-3B41-7B71-0EA6-381DB18081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D0898D4-124C-86C3-FDB9-5E1DD87027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A0DC05-5169-731A-06C0-41473AE0E2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328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B9F77-39A2-DB1A-8D7F-F75A3FE3B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CC42F1B-59AE-EC02-6D4E-03F75E285E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CE3859-B400-C4B6-D169-C4D20DE932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0B3FA80-7946-2F8F-750A-0303866FC6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1707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7BB13-A447-5CC1-41C1-D2749A1E1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BC2AF0A-D52D-02F4-CC0D-C84063F601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7C062E-F17D-0642-9A8E-D9745C28AE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5AA296-B0ED-9630-5FD5-55EB9F989A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722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C2EAE-330C-D0A7-92FD-C5BF282F2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B202F9-7FF0-89D7-951F-EC971DD9DF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36A524-3283-D8A3-E4B4-39EAEEDB7D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484D5E-C462-E448-DC7E-8405D1713A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3091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C8BF9-8AA4-E50C-3E12-3B506C3FB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F2D10B-189E-3216-0DC9-B1CBE0D289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6088A85-4A3A-A61A-E42B-29FCE7860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6E3062-9219-63E2-7266-F3F128B514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1156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69486-4BE9-D1AD-1722-52D046BFA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357890-1326-BD2F-9D10-BADCAC608C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218556-C970-5649-7917-0C7E1D7192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7CCCC2-AE5F-F2D5-81FD-DBD5722024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3594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87595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6D0CEDC-684E-169B-FE46-F3CC17210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368AD25-56BA-FCED-0B84-B7CBB7242F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D2BFFAD-6E49-56B9-2345-A33C01ED2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7B5AEC7-74AD-E602-6CD9-88A3F58BB5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27884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6D7ADA57-8753-709F-42B1-7973CA86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ACA643C-6E4E-C9B5-1B35-136BBD6472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45063306-37BF-910B-E8BF-EF1CE6A890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C4240CC-A7A1-F182-6BE9-913020C512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01242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D133E4D-1DD6-91E9-36FE-A6606C30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E4047F80-B611-925F-8A08-D0EB22871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269425-4670-45CB-449F-42FAF0CFC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25189A3-429F-72BA-A55D-F7A814808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7912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png"/></Relationships>
</file>

<file path=ppt/slideLayouts/_rels/slideLayout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png"/></Relationships>
</file>

<file path=ppt/slideLayouts/_rels/slideLayout1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0.png"/></Relationships>
</file>

<file path=ppt/slideLayouts/_rels/slideLayout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0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0.png"/></Relationships>
</file>

<file path=ppt/slideLayouts/_rels/slideLayout2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5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4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3.wdp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0.png"/></Relationships>
</file>

<file path=ppt/slideLayouts/_rels/slideLayout2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0.png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5.png"/><Relationship Id="rId5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0.png"/></Relationships>
</file>

<file path=ppt/slideLayouts/_rels/slideLayout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9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0.png"/></Relationships>
</file>

<file path=ppt/slideLayouts/_rels/slideLayout3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0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369437-3C3B-AFE0-F19D-DD76367B1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918E9A-E6DE-08FB-98F6-A230FB29E2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5AA49F-91E9-8539-3BEE-560427C903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1DF5ED-9644-1413-BED2-2A453A674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5D3D35-969A-09AE-523B-37D5C542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11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517B72-38E0-C570-AAFF-48337993F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37C550-9D30-EA16-4111-92F40FA56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0AC165-311C-1560-5BFE-3281547CD9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F86516-8AC5-8E25-DBB1-921A6173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B69435-0D5E-2C50-107E-0E292C72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937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741AF-F255-E656-4E09-FB9D07A8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08FC05-8386-0988-E11A-2D1259C8A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40091A-0BDD-7CF6-CD67-FF2085C0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9CE6FF-331D-AF54-9A16-3EE0C655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CEFC01-952B-36FB-D9AB-309AC3B9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601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8E479-9394-9E5F-8AF6-76AD68AE2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5B4164-A08D-6B64-4341-AB1CF16B7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E64AFD-EB0B-B91C-F32F-A71FE5A6F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DA5480-45DD-3600-3FA5-CE94AE8FA0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0EEC6E-6FA7-45AA-BD6C-84E5686C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15844E-7F9A-8E2F-E91B-E7E22E1D3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411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AA4352-AD04-7161-E386-97DC3DD4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0B4B72-8A81-2BE9-9C67-E337A8C17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3E2F8F-65CC-ED56-7340-9EEDE4ADA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ADC7E4-7743-DC9D-DD78-F00365FB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1D8794-1940-3F85-3BD7-862DBFC96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EA86C08-6DEB-1763-0643-1653C28F87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0D90F6-4AA4-2972-45C9-0128D9EB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9C49BF-D50A-D274-2C4D-E234DFA6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34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41F9CF-B4CC-D445-A0F9-8EE200860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A9000A-535C-2CBB-ED39-C699EA0668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7D865C-B810-34A2-F841-562559568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333848-E380-929D-B393-C57365DB6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362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A565CC3-C269-38F7-AADD-AC1698FA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C0F5AE1-C916-223D-A8E0-E818F935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F945AA-7EA3-286C-B696-551144EB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695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45B3AF-9803-0D24-48D9-A653D9D52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CFFD4-0852-E3C7-25EF-2B8BF6F92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D5CBD8-F9CC-B8E9-DA73-9885AC933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5BC9F6-07D2-79EA-E9A8-EB0DF8D410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217ACF-8D6B-1330-5735-89E9AC330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517041-213C-0554-B8D4-3489C9E7C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310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20618-D482-CAC8-9793-4E6ABF1A9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714C218-58E7-322A-529E-0CAA9DB52F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0575A3-1A9B-54E2-9EEF-E19949F9D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D81087-630B-DA10-13FC-BB02DC8E75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9486F5-834C-6410-1EBE-49444B863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1E29FB-CA25-855A-9417-79B5536C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785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E9C5A0-D8C2-DF3E-054B-D15CB8FC9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2C5E4B-5F8E-A447-69EC-DABB88B08F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9F381D-CBE5-040A-170A-0CA5BB3B86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DD1C22-3269-7A98-D454-79190D57F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FB6B60-860C-7565-66FB-262B8C1A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522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24CAF2-5A6C-2F7E-3593-21C78C97B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2C8A75-217A-503B-4AF6-94A023CA6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7F9054-A84C-A83D-AA40-72FE16A8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EB248E-E33A-B82B-2F84-FB7E19F3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33FE4-0F52-AF43-4805-6A83E09D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2013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334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52638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041090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76924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74360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1203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8813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1045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969312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92208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282848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47323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61728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7806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46624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8805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0044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881147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5823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78073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318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44546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0992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5270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21082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82790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08703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29333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8487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4995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776242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90291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018553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877961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38034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101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32810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4934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3454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95946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48184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38463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08335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5897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016888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015996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85564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62325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46457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822523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69161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1277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594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50072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5351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1777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74470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59264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880921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3384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28494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222619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10082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815462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366237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8150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68369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26465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580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00022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7367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22286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87396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387693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71928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14131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26314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8937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487495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92240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47258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9533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0302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58087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75337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917170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35741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67513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0904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70046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9491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01609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08722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34190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641667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2927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38270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8021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965699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40792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97759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922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98000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08444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26109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1835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43191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0860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681613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21700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153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98326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320887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5928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22247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8330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8329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11646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47671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82181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718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0801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83735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57903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00691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2620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94824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91438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21249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7790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40485-EE78-0CBA-59C0-3D57A5790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52DC0E7-23C0-AEF4-99DC-2845B7EFDA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4E7A910-6746-4C33-FFE5-3F66F04C0624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16480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29019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32946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37636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1669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703472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54400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91536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080708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2450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24897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10025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1113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7503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0495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6158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82093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1358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5596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50883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89942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48528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99496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50646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6681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189517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33485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84028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81464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974129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807767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12421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7185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18707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506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341732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01845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268110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56792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54810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8705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3806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06384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813744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55962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280784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314003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4568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21261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71963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9392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9597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19108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69339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4457143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55305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662486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83272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86771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436323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09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68497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7097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03973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55061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5438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1949417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48213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382587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365142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37311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94643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8944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523292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57942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75586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7563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26480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621350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74907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51952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70062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72034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2967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43723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30885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94616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8865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22271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87067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120157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4538897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46604612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29575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569573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23333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1439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69837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4639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115069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3383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74696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3178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55375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819965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37271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1770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44671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9047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43282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335029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76691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68553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89667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476948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438835" y="1719010"/>
            <a:ext cx="209022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86036" y="3003923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84181" y="5519606"/>
            <a:ext cx="1286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119366" y="4268854"/>
            <a:ext cx="237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91677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7569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996383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66766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77579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755172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151866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472076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938698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36783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919638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8390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07723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82293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575731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90728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458819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368804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89471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48751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5624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42323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08718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33625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325800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97328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9053878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218010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3056725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100310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591114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168306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564908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586159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1625071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12627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4507927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2460299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86312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5109223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422057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601405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36686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5675358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634057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19865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47562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8059388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7307068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560973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5777828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5361933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9994711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8218738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9103316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5819878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4979799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4764890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2141868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0175253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239123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986919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827980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6649750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0291026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526208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3388113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6836280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007204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899983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5709" y="2879997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83206" y="2879999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630703" y="2879996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78200" y="2879998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358532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9306884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2587020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744453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255772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0368309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7706790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1937378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7282853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55402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6007402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1095609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680751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230748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2301406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2946511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9927796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580396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976529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445216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5545336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1409128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101637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347009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0046197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016251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0839575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581195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4119455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1351912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486911"/>
      </p:ext>
    </p:extLst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8640064"/>
      </p:ext>
    </p:extLst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27549"/>
      </p:ext>
    </p:extLst>
  </p:cSld>
  <p:clrMapOvr>
    <a:masterClrMapping/>
  </p:clrMapOvr>
  <p:transition spd="slow">
    <p:fade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337276"/>
      </p:ext>
    </p:extLst>
  </p:cSld>
  <p:clrMapOvr>
    <a:masterClrMapping/>
  </p:clrMapOvr>
  <p:transition spd="slow">
    <p:fad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9839423"/>
      </p:ext>
    </p:extLst>
  </p:cSld>
  <p:clrMapOvr>
    <a:masterClrMapping/>
  </p:clrMapOvr>
  <p:transition spd="slow">
    <p:fade/>
  </p:transition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2843863"/>
      </p:ext>
    </p:extLst>
  </p:cSld>
  <p:clrMapOvr>
    <a:masterClrMapping/>
  </p:clrMapOvr>
  <p:transition spd="slow">
    <p:fade/>
  </p:transition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3_Voc_Act_01__Libre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1" name="Google Shape;741;p10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941883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theme" Target="../theme/theme4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5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theme" Target="../theme/theme6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Relationship Id="rId27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theme" Target="../theme/theme7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Relationship Id="rId27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53.xml"/><Relationship Id="rId21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23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60.xml"/><Relationship Id="rId1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slideLayout" Target="../slideLayouts/slideLayout17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42.xml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9.xml"/><Relationship Id="rId2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67.xml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slideLayout" Target="../slideLayouts/slideLayout282.xml"/><Relationship Id="rId18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72.xml"/><Relationship Id="rId21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76.xml"/><Relationship Id="rId12" Type="http://schemas.openxmlformats.org/officeDocument/2006/relationships/slideLayout" Target="../slideLayouts/slideLayout281.xml"/><Relationship Id="rId17" Type="http://schemas.openxmlformats.org/officeDocument/2006/relationships/slideLayout" Target="../slideLayouts/slideLayout28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71.xml"/><Relationship Id="rId16" Type="http://schemas.openxmlformats.org/officeDocument/2006/relationships/slideLayout" Target="../slideLayouts/slideLayout285.xml"/><Relationship Id="rId20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274.xml"/><Relationship Id="rId15" Type="http://schemas.openxmlformats.org/officeDocument/2006/relationships/slideLayout" Target="../slideLayouts/slideLayout284.xml"/><Relationship Id="rId23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79.xml"/><Relationship Id="rId19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Relationship Id="rId14" Type="http://schemas.openxmlformats.org/officeDocument/2006/relationships/slideLayout" Target="../slideLayouts/slideLayout283.xml"/><Relationship Id="rId22" Type="http://schemas.openxmlformats.org/officeDocument/2006/relationships/slideLayout" Target="../slideLayouts/slideLayout29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295.xml"/><Relationship Id="rId21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4.xml"/><Relationship Id="rId16" Type="http://schemas.openxmlformats.org/officeDocument/2006/relationships/slideLayout" Target="../slideLayouts/slideLayout308.xml"/><Relationship Id="rId20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24" Type="http://schemas.openxmlformats.org/officeDocument/2006/relationships/image" Target="../media/image22.jpg"/><Relationship Id="rId5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7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302.xml"/><Relationship Id="rId19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Relationship Id="rId22" Type="http://schemas.openxmlformats.org/officeDocument/2006/relationships/slideLayout" Target="../slideLayouts/slideLayout31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3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21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19.xml"/><Relationship Id="rId10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3.xml"/><Relationship Id="rId13" Type="http://schemas.openxmlformats.org/officeDocument/2006/relationships/slideLayout" Target="../slideLayouts/slideLayout338.xml"/><Relationship Id="rId18" Type="http://schemas.openxmlformats.org/officeDocument/2006/relationships/slideLayout" Target="../slideLayouts/slideLayout343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328.xml"/><Relationship Id="rId21" Type="http://schemas.openxmlformats.org/officeDocument/2006/relationships/slideLayout" Target="../slideLayouts/slideLayout346.xml"/><Relationship Id="rId7" Type="http://schemas.openxmlformats.org/officeDocument/2006/relationships/slideLayout" Target="../slideLayouts/slideLayout332.xml"/><Relationship Id="rId12" Type="http://schemas.openxmlformats.org/officeDocument/2006/relationships/slideLayout" Target="../slideLayouts/slideLayout337.xml"/><Relationship Id="rId17" Type="http://schemas.openxmlformats.org/officeDocument/2006/relationships/slideLayout" Target="../slideLayouts/slideLayout342.xml"/><Relationship Id="rId25" Type="http://schemas.openxmlformats.org/officeDocument/2006/relationships/theme" Target="../theme/theme19.xml"/><Relationship Id="rId2" Type="http://schemas.openxmlformats.org/officeDocument/2006/relationships/slideLayout" Target="../slideLayouts/slideLayout327.xml"/><Relationship Id="rId16" Type="http://schemas.openxmlformats.org/officeDocument/2006/relationships/slideLayout" Target="../slideLayouts/slideLayout341.xml"/><Relationship Id="rId20" Type="http://schemas.openxmlformats.org/officeDocument/2006/relationships/slideLayout" Target="../slideLayouts/slideLayout345.xml"/><Relationship Id="rId1" Type="http://schemas.openxmlformats.org/officeDocument/2006/relationships/slideLayout" Target="../slideLayouts/slideLayout326.xml"/><Relationship Id="rId6" Type="http://schemas.openxmlformats.org/officeDocument/2006/relationships/slideLayout" Target="../slideLayouts/slideLayout331.xml"/><Relationship Id="rId11" Type="http://schemas.openxmlformats.org/officeDocument/2006/relationships/slideLayout" Target="../slideLayouts/slideLayout336.xml"/><Relationship Id="rId24" Type="http://schemas.openxmlformats.org/officeDocument/2006/relationships/slideLayout" Target="../slideLayouts/slideLayout349.xml"/><Relationship Id="rId5" Type="http://schemas.openxmlformats.org/officeDocument/2006/relationships/slideLayout" Target="../slideLayouts/slideLayout330.xml"/><Relationship Id="rId15" Type="http://schemas.openxmlformats.org/officeDocument/2006/relationships/slideLayout" Target="../slideLayouts/slideLayout340.xml"/><Relationship Id="rId23" Type="http://schemas.openxmlformats.org/officeDocument/2006/relationships/slideLayout" Target="../slideLayouts/slideLayout348.xml"/><Relationship Id="rId10" Type="http://schemas.openxmlformats.org/officeDocument/2006/relationships/slideLayout" Target="../slideLayouts/slideLayout335.xml"/><Relationship Id="rId19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29.xml"/><Relationship Id="rId9" Type="http://schemas.openxmlformats.org/officeDocument/2006/relationships/slideLayout" Target="../slideLayouts/slideLayout334.xml"/><Relationship Id="rId14" Type="http://schemas.openxmlformats.org/officeDocument/2006/relationships/slideLayout" Target="../slideLayouts/slideLayout339.xml"/><Relationship Id="rId22" Type="http://schemas.openxmlformats.org/officeDocument/2006/relationships/slideLayout" Target="../slideLayouts/slideLayout34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7.xml"/><Relationship Id="rId13" Type="http://schemas.openxmlformats.org/officeDocument/2006/relationships/slideLayout" Target="../slideLayouts/slideLayout362.xml"/><Relationship Id="rId18" Type="http://schemas.openxmlformats.org/officeDocument/2006/relationships/slideLayout" Target="../slideLayouts/slideLayout367.xml"/><Relationship Id="rId26" Type="http://schemas.openxmlformats.org/officeDocument/2006/relationships/theme" Target="../theme/theme20.xml"/><Relationship Id="rId3" Type="http://schemas.openxmlformats.org/officeDocument/2006/relationships/slideLayout" Target="../slideLayouts/slideLayout352.xml"/><Relationship Id="rId21" Type="http://schemas.openxmlformats.org/officeDocument/2006/relationships/slideLayout" Target="../slideLayouts/slideLayout370.xml"/><Relationship Id="rId7" Type="http://schemas.openxmlformats.org/officeDocument/2006/relationships/slideLayout" Target="../slideLayouts/slideLayout356.xml"/><Relationship Id="rId12" Type="http://schemas.openxmlformats.org/officeDocument/2006/relationships/slideLayout" Target="../slideLayouts/slideLayout361.xml"/><Relationship Id="rId17" Type="http://schemas.openxmlformats.org/officeDocument/2006/relationships/slideLayout" Target="../slideLayouts/slideLayout366.xml"/><Relationship Id="rId25" Type="http://schemas.openxmlformats.org/officeDocument/2006/relationships/slideLayout" Target="../slideLayouts/slideLayout374.xml"/><Relationship Id="rId2" Type="http://schemas.openxmlformats.org/officeDocument/2006/relationships/slideLayout" Target="../slideLayouts/slideLayout351.xml"/><Relationship Id="rId16" Type="http://schemas.openxmlformats.org/officeDocument/2006/relationships/slideLayout" Target="../slideLayouts/slideLayout365.xml"/><Relationship Id="rId20" Type="http://schemas.openxmlformats.org/officeDocument/2006/relationships/slideLayout" Target="../slideLayouts/slideLayout369.xml"/><Relationship Id="rId1" Type="http://schemas.openxmlformats.org/officeDocument/2006/relationships/slideLayout" Target="../slideLayouts/slideLayout350.xml"/><Relationship Id="rId6" Type="http://schemas.openxmlformats.org/officeDocument/2006/relationships/slideLayout" Target="../slideLayouts/slideLayout355.xml"/><Relationship Id="rId11" Type="http://schemas.openxmlformats.org/officeDocument/2006/relationships/slideLayout" Target="../slideLayouts/slideLayout360.xml"/><Relationship Id="rId24" Type="http://schemas.openxmlformats.org/officeDocument/2006/relationships/slideLayout" Target="../slideLayouts/slideLayout373.xml"/><Relationship Id="rId5" Type="http://schemas.openxmlformats.org/officeDocument/2006/relationships/slideLayout" Target="../slideLayouts/slideLayout354.xml"/><Relationship Id="rId15" Type="http://schemas.openxmlformats.org/officeDocument/2006/relationships/slideLayout" Target="../slideLayouts/slideLayout364.xml"/><Relationship Id="rId23" Type="http://schemas.openxmlformats.org/officeDocument/2006/relationships/slideLayout" Target="../slideLayouts/slideLayout372.xml"/><Relationship Id="rId10" Type="http://schemas.openxmlformats.org/officeDocument/2006/relationships/slideLayout" Target="../slideLayouts/slideLayout359.xml"/><Relationship Id="rId19" Type="http://schemas.openxmlformats.org/officeDocument/2006/relationships/slideLayout" Target="../slideLayouts/slideLayout368.xml"/><Relationship Id="rId4" Type="http://schemas.openxmlformats.org/officeDocument/2006/relationships/slideLayout" Target="../slideLayouts/slideLayout353.xml"/><Relationship Id="rId9" Type="http://schemas.openxmlformats.org/officeDocument/2006/relationships/slideLayout" Target="../slideLayouts/slideLayout358.xml"/><Relationship Id="rId14" Type="http://schemas.openxmlformats.org/officeDocument/2006/relationships/slideLayout" Target="../slideLayouts/slideLayout363.xml"/><Relationship Id="rId22" Type="http://schemas.openxmlformats.org/officeDocument/2006/relationships/slideLayout" Target="../slideLayouts/slideLayout371.xml"/><Relationship Id="rId27" Type="http://schemas.openxmlformats.org/officeDocument/2006/relationships/image" Target="../media/image2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91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620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059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7336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71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275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43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  <p:sldLayoutId id="2147483800" r:id="rId18"/>
    <p:sldLayoutId id="2147483801" r:id="rId19"/>
    <p:sldLayoutId id="2147483802" r:id="rId20"/>
    <p:sldLayoutId id="2147483803" r:id="rId21"/>
    <p:sldLayoutId id="2147483804" r:id="rId22"/>
    <p:sldLayoutId id="214748400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01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4005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1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7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524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  <p:sldLayoutId id="2147483870" r:id="rId19"/>
    <p:sldLayoutId id="2147483871" r:id="rId20"/>
    <p:sldLayoutId id="2147483872" r:id="rId21"/>
    <p:sldLayoutId id="2147483873" r:id="rId22"/>
    <p:sldLayoutId id="214748400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062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  <p:sldLayoutId id="2147483893" r:id="rId19"/>
    <p:sldLayoutId id="2147483894" r:id="rId20"/>
    <p:sldLayoutId id="2147483895" r:id="rId21"/>
    <p:sldLayoutId id="21474838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5225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44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948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8812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  <p:sldLayoutId id="2147483962" r:id="rId18"/>
    <p:sldLayoutId id="2147483963" r:id="rId19"/>
    <p:sldLayoutId id="2147483964" r:id="rId20"/>
    <p:sldLayoutId id="2147483965" r:id="rId21"/>
    <p:sldLayoutId id="2147483966" r:id="rId22"/>
    <p:sldLayoutId id="214748396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8661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11226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2808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  <p:sldLayoutId id="2147484018" r:id="rId12"/>
    <p:sldLayoutId id="2147484019" r:id="rId13"/>
    <p:sldLayoutId id="2147484020" r:id="rId14"/>
    <p:sldLayoutId id="2147484021" r:id="rId15"/>
    <p:sldLayoutId id="2147484022" r:id="rId16"/>
    <p:sldLayoutId id="2147484023" r:id="rId17"/>
    <p:sldLayoutId id="2147484024" r:id="rId18"/>
    <p:sldLayoutId id="2147484025" r:id="rId19"/>
    <p:sldLayoutId id="2147484026" r:id="rId20"/>
    <p:sldLayoutId id="2147484027" r:id="rId21"/>
    <p:sldLayoutId id="2147484028" r:id="rId22"/>
    <p:sldLayoutId id="2147484029" r:id="rId23"/>
    <p:sldLayoutId id="214748403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703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  <p:sldLayoutId id="2147484043" r:id="rId12"/>
    <p:sldLayoutId id="2147484044" r:id="rId13"/>
    <p:sldLayoutId id="2147484045" r:id="rId14"/>
    <p:sldLayoutId id="2147484046" r:id="rId15"/>
    <p:sldLayoutId id="2147484047" r:id="rId16"/>
    <p:sldLayoutId id="2147484048" r:id="rId17"/>
    <p:sldLayoutId id="2147484049" r:id="rId18"/>
    <p:sldLayoutId id="2147484050" r:id="rId19"/>
    <p:sldLayoutId id="2147484051" r:id="rId20"/>
    <p:sldLayoutId id="2147484052" r:id="rId21"/>
    <p:sldLayoutId id="2147484053" r:id="rId22"/>
    <p:sldLayoutId id="2147484054" r:id="rId23"/>
    <p:sldLayoutId id="2147484055" r:id="rId24"/>
    <p:sldLayoutId id="2147484056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66.xml"/><Relationship Id="rId6" Type="http://schemas.microsoft.com/office/2007/relationships/hdphoto" Target="../media/hdphoto3.wdp"/><Relationship Id="rId11" Type="http://schemas.openxmlformats.org/officeDocument/2006/relationships/image" Target="../media/image43.png"/><Relationship Id="rId5" Type="http://schemas.openxmlformats.org/officeDocument/2006/relationships/image" Target="../media/image38.png"/><Relationship Id="rId10" Type="http://schemas.openxmlformats.org/officeDocument/2006/relationships/image" Target="../media/image42.png"/><Relationship Id="rId4" Type="http://schemas.openxmlformats.org/officeDocument/2006/relationships/image" Target="../media/image14.png"/><Relationship Id="rId9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15.xml"/><Relationship Id="rId5" Type="http://schemas.openxmlformats.org/officeDocument/2006/relationships/image" Target="../media/image46.png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7.png"/><Relationship Id="rId3" Type="http://schemas.microsoft.com/office/2007/relationships/media" Target="../media/media2.mp4"/><Relationship Id="rId7" Type="http://schemas.openxmlformats.org/officeDocument/2006/relationships/image" Target="../media/image4.png"/><Relationship Id="rId12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image" Target="../media/image34.gif"/><Relationship Id="rId5" Type="http://schemas.openxmlformats.org/officeDocument/2006/relationships/slideLayout" Target="../slideLayouts/slideLayout146.xml"/><Relationship Id="rId10" Type="http://schemas.openxmlformats.org/officeDocument/2006/relationships/image" Target="../media/image7.png"/><Relationship Id="rId4" Type="http://schemas.openxmlformats.org/officeDocument/2006/relationships/video" Target="../media/media2.mp4"/><Relationship Id="rId9" Type="http://schemas.openxmlformats.org/officeDocument/2006/relationships/image" Target="../media/image6.png"/><Relationship Id="rId1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0.png"/><Relationship Id="rId7" Type="http://schemas.openxmlformats.org/officeDocument/2006/relationships/image" Target="../media/image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0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7.xml"/><Relationship Id="rId7" Type="http://schemas.openxmlformats.org/officeDocument/2006/relationships/image" Target="../media/image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gif"/><Relationship Id="rId11" Type="http://schemas.openxmlformats.org/officeDocument/2006/relationships/image" Target="../media/image7.png"/><Relationship Id="rId5" Type="http://schemas.openxmlformats.org/officeDocument/2006/relationships/image" Target="../media/image52.png"/><Relationship Id="rId10" Type="http://schemas.openxmlformats.org/officeDocument/2006/relationships/image" Target="../media/image6.png"/><Relationship Id="rId4" Type="http://schemas.openxmlformats.org/officeDocument/2006/relationships/image" Target="../media/image51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4.png"/><Relationship Id="rId7" Type="http://schemas.openxmlformats.org/officeDocument/2006/relationships/image" Target="../media/image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5.png"/><Relationship Id="rId7" Type="http://schemas.openxmlformats.org/officeDocument/2006/relationships/image" Target="../media/image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5.png"/><Relationship Id="rId7" Type="http://schemas.openxmlformats.org/officeDocument/2006/relationships/image" Target="../media/image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9.png"/><Relationship Id="rId7" Type="http://schemas.openxmlformats.org/officeDocument/2006/relationships/image" Target="../media/image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5.png"/><Relationship Id="rId7" Type="http://schemas.openxmlformats.org/officeDocument/2006/relationships/image" Target="../media/image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5.png"/><Relationship Id="rId7" Type="http://schemas.openxmlformats.org/officeDocument/2006/relationships/image" Target="../media/image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7.png"/><Relationship Id="rId7" Type="http://schemas.openxmlformats.org/officeDocument/2006/relationships/image" Target="../media/image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9.png"/><Relationship Id="rId7" Type="http://schemas.openxmlformats.org/officeDocument/2006/relationships/image" Target="../media/image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93.xml"/><Relationship Id="rId7" Type="http://schemas.openxmlformats.org/officeDocument/2006/relationships/image" Target="../media/image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.png"/><Relationship Id="rId11" Type="http://schemas.openxmlformats.org/officeDocument/2006/relationships/image" Target="../media/image61.png"/><Relationship Id="rId5" Type="http://schemas.openxmlformats.org/officeDocument/2006/relationships/image" Target="../media/image3.png"/><Relationship Id="rId10" Type="http://schemas.openxmlformats.org/officeDocument/2006/relationships/image" Target="../media/image34.gif"/><Relationship Id="rId4" Type="http://schemas.openxmlformats.org/officeDocument/2006/relationships/image" Target="../media/image29.png"/><Relationship Id="rId9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6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4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0.png"/><Relationship Id="rId7" Type="http://schemas.openxmlformats.org/officeDocument/2006/relationships/image" Target="../media/image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6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9.png"/><Relationship Id="rId7" Type="http://schemas.openxmlformats.org/officeDocument/2006/relationships/image" Target="../media/image59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2.png"/><Relationship Id="rId7" Type="http://schemas.openxmlformats.org/officeDocument/2006/relationships/image" Target="../media/image59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7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3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4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7.png"/><Relationship Id="rId9" Type="http://schemas.openxmlformats.org/officeDocument/2006/relationships/image" Target="../media/image6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7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373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37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3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9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4.xml"/><Relationship Id="rId6" Type="http://schemas.openxmlformats.org/officeDocument/2006/relationships/image" Target="../media/image7.png"/><Relationship Id="rId11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6.png"/><Relationship Id="rId4" Type="http://schemas.openxmlformats.org/officeDocument/2006/relationships/image" Target="../media/image69.png"/><Relationship Id="rId9" Type="http://schemas.openxmlformats.org/officeDocument/2006/relationships/image" Target="../media/image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37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3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7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18.xml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0.png"/><Relationship Id="rId7" Type="http://schemas.openxmlformats.org/officeDocument/2006/relationships/image" Target="../media/image5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5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34.gif"/><Relationship Id="rId4" Type="http://schemas.openxmlformats.org/officeDocument/2006/relationships/image" Target="../media/image74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6C75D5E-3737-107A-FDC9-1CA0189F4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0318" y="4883850"/>
            <a:ext cx="2215425" cy="568917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FEDDD96-4D83-9D8E-21D5-A66C687DB913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3C68A47-3D51-10B5-7DFD-D7235B619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26" b="3641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763E496A-825E-208E-5B02-A9C89E967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63144" y="4953676"/>
              <a:ext cx="2215425" cy="5689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4549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24551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796137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 dirty="0">
                <a:solidFill>
                  <a:srgbClr val="424D7B"/>
                </a:solidFill>
              </a:rPr>
              <a:t>تنظيم حصص الأسبوع التربوي</a:t>
            </a:r>
            <a:endParaRPr sz="4000"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28651" y="1648522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3 -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6 - </a:t>
              </a:r>
              <a:endParaRPr kumimoji="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 </a:t>
              </a:r>
              <a:endParaRPr kumimoji="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5 -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Révision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Lecture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offerte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4729142" y="1610626"/>
            <a:ext cx="3780000" cy="1427279"/>
            <a:chOff x="310957" y="1924427"/>
            <a:chExt cx="3780000" cy="1427279"/>
          </a:xfrm>
        </p:grpSpPr>
        <p:sp>
          <p:nvSpPr>
            <p:cNvPr id="1174" name="Google Shape;1174;p2"/>
            <p:cNvSpPr/>
            <p:nvPr/>
          </p:nvSpPr>
          <p:spPr>
            <a:xfrm>
              <a:off x="310957" y="2271706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679956" y="1924427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4860905" y="2077285"/>
            <a:ext cx="3516474" cy="89803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إعادة الإنتاج. </a:t>
            </a: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تعبير كتابي.</a:t>
            </a: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الطلاقة / التحدث.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 . </a:t>
            </a: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الطلاقة: توليف ودعم . </a:t>
            </a: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.توليف ودعم . </a:t>
            </a: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الطلاقة / التحدث.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 . </a:t>
            </a: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البنية السردية</a:t>
            </a: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استراتيجية الفهم . </a:t>
            </a: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الطلاقة / التحدث.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398B9F-F914-DF20-AD08-5BBE7590E4E3}"/>
              </a:ext>
            </a:extLst>
          </p:cNvPr>
          <p:cNvSpPr txBox="1"/>
          <p:nvPr/>
        </p:nvSpPr>
        <p:spPr>
          <a:xfrm>
            <a:off x="2851361" y="1648522"/>
            <a:ext cx="1557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اليوم 4 -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A67674-31FE-33B2-D3D7-8193CB56469A}"/>
              </a:ext>
            </a:extLst>
          </p:cNvPr>
          <p:cNvSpPr txBox="1"/>
          <p:nvPr/>
        </p:nvSpPr>
        <p:spPr>
          <a:xfrm>
            <a:off x="1787293" y="2049247"/>
            <a:ext cx="22907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 .</a:t>
            </a: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: استثمار النص. </a:t>
            </a: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تمارين كتابية: البنيات اللغوية .</a:t>
            </a: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الطلاقة / التحدث.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8A85FB-DE0A-4432-94FE-8B9AF08603B8}"/>
              </a:ext>
            </a:extLst>
          </p:cNvPr>
          <p:cNvSpPr txBox="1"/>
          <p:nvPr/>
        </p:nvSpPr>
        <p:spPr>
          <a:xfrm>
            <a:off x="6880143" y="1559793"/>
            <a:ext cx="1054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1 - </a:t>
            </a: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AD0638E5-2F56-6840-2166-3B91DD626FA6}"/>
              </a:ext>
            </a:extLst>
          </p:cNvPr>
          <p:cNvSpPr txBox="1">
            <a:spLocks/>
          </p:cNvSpPr>
          <p:nvPr/>
        </p:nvSpPr>
        <p:spPr>
          <a:xfrm>
            <a:off x="4957379" y="215168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والتحدث/ القراءة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الطلاقة/ التحدث. </a:t>
            </a: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4860905" y="3842112"/>
            <a:ext cx="3479543" cy="972001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المفردات. 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/ التحدث.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الطلاقة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573878" y="1518537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تنمية الطلاقةــــ استثمار النص.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تمارين تطبيقية حول النص +  تحويلات وتركيب جمل (القرار النحوي).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902058" y="2775422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kern="1200" dirty="0">
                <a:solidFill>
                  <a:srgbClr val="424D7B"/>
                </a:solidFill>
              </a:rPr>
              <a:t> - 02</a:t>
            </a:r>
            <a:r>
              <a:rPr lang="ar-MA" sz="1800" kern="1200" dirty="0">
                <a:solidFill>
                  <a:srgbClr val="424D7B"/>
                </a:solidFill>
              </a:rPr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MA" dirty="0">
                <a:cs typeface="Microsoft Uighur" panose="02000000000000000000" pitchFamily="2" charset="-78"/>
              </a:rPr>
              <a:t>تقويم فردي لمهارتي الطلاقة والتحدث.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111352" y="5398600"/>
            <a:ext cx="1539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sz="1800" dirty="0">
                <a:solidFill>
                  <a:srgbClr val="424D7B"/>
                </a:solidFill>
              </a:rPr>
              <a:t> - 04</a:t>
            </a:r>
            <a:r>
              <a:rPr lang="ar-MA" sz="1800" dirty="0">
                <a:solidFill>
                  <a:srgbClr val="424D7B"/>
                </a:solidFill>
              </a:rPr>
              <a:t> الطلاقة / التحدث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567828" y="4057271"/>
            <a:ext cx="1257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b="0" kern="1200" dirty="0">
                <a:solidFill>
                  <a:srgbClr val="424D7B"/>
                </a:solidFill>
                <a:ea typeface="Arial"/>
                <a:sym typeface="Arial"/>
              </a:rPr>
              <a:t> </a:t>
            </a:r>
            <a:r>
              <a:rPr lang="fr-MA" sz="1800" kern="1200" dirty="0">
                <a:solidFill>
                  <a:srgbClr val="424D7B"/>
                </a:solidFill>
                <a:ea typeface="Arial"/>
                <a:sym typeface="Arial"/>
              </a:rPr>
              <a:t>- 03</a:t>
            </a:r>
            <a:r>
              <a:rPr lang="ar-MA" sz="1800" dirty="0">
                <a:solidFill>
                  <a:srgbClr val="424D7B"/>
                </a:solidFill>
              </a:rPr>
              <a:t> تمارين كتابية</a:t>
            </a:r>
            <a:endParaRPr lang="ar-MA" sz="1800" kern="1200" dirty="0">
              <a:solidFill>
                <a:srgbClr val="424D7B"/>
              </a:solidFill>
            </a:endParaRPr>
          </a:p>
        </p:txBody>
      </p:sp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C96ACE52-9565-816A-87DE-6FCCD6CEFC8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4" name="Espace réservé pour une image  21">
            <a:extLst>
              <a:ext uri="{FF2B5EF4-FFF2-40B4-BE49-F238E27FC236}">
                <a16:creationId xmlns:a16="http://schemas.microsoft.com/office/drawing/2014/main" id="{5CF81BC9-EB0A-BF5B-E867-A469893DB0C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25" name="Espace réservé pour une image  25">
            <a:extLst>
              <a:ext uri="{FF2B5EF4-FFF2-40B4-BE49-F238E27FC236}">
                <a16:creationId xmlns:a16="http://schemas.microsoft.com/office/drawing/2014/main" id="{88E62BBF-9608-0B4E-708A-D1E3FE4BC6C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849056" y="5308924"/>
            <a:ext cx="406805" cy="468313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64CBF7C5-F4AD-4E26-1FFC-709EA47EF01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57973" y="3989825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13" grpId="0"/>
      <p:bldP spid="15" grpId="0"/>
      <p:bldP spid="10" grpId="0"/>
      <p:bldP spid="11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8"/>
            <a:ext cx="7886700" cy="720000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038175"/>
            <a:ext cx="6045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الأقل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%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479176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جمل بطلاقة.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20513" y="3714578"/>
            <a:ext cx="6707032" cy="890781"/>
            <a:chOff x="1320513" y="2851205"/>
            <a:chExt cx="6707032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320513" y="3138901"/>
              <a:ext cx="508384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التدرب على التحويلات + تركيب جمل بترتيب كلمات.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38168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>
                <a:defRPr/>
              </a:pP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فردي لمهارتي الطلاقة والتحدث.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949193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1694" y="1042134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345CDB8B-1C43-BC46-BBA1-FE7CE8DC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D5AAE6-4336-2482-ED5F-6E47B9CE767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C79D79-C443-0BE8-001C-65799A836DB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3D199-1BBF-8C43-0139-13E9DA1064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E87A5D-AFA7-7404-9F76-56D8E63C2E51}"/>
              </a:ext>
            </a:extLst>
          </p:cNvPr>
          <p:cNvSpPr>
            <a:spLocks/>
          </p:cNvSpPr>
          <p:nvPr/>
        </p:nvSpPr>
        <p:spPr>
          <a:xfrm>
            <a:off x="3860228" y="16635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B33B34-E13E-6CAF-9015-D42E586B5E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8416DE5-1617-0FB4-48A5-98ED57321B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3AAB4E-2716-3622-9212-8D9052AA2A4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180522-94C6-B2DE-043C-8E2263DCA91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97BC8B-057C-F64B-C9E9-71D98606C4A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9488933-0170-CB56-E824-BBD37F617D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2">
            <a:extLst>
              <a:ext uri="{FF2B5EF4-FFF2-40B4-BE49-F238E27FC236}">
                <a16:creationId xmlns:a16="http://schemas.microsoft.com/office/drawing/2014/main" id="{56056330-1B34-BC3C-2242-10D2F01196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/>
          <a:srcRect/>
          <a:stretch/>
        </p:blipFill>
        <p:spPr>
          <a:xfrm>
            <a:off x="7939935" y="674381"/>
            <a:ext cx="828000" cy="82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DD110EC-85A5-C0FD-AFE6-4182486B93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123550"/>
            <a:ext cx="2329640" cy="3720469"/>
          </a:xfrm>
          <a:prstGeom prst="rect">
            <a:avLst/>
          </a:prstGeom>
        </p:spPr>
      </p:pic>
      <p:pic>
        <p:nvPicPr>
          <p:cNvPr id="17" name="majd_wave">
            <a:hlinkClick r:id="" action="ppaction://media"/>
            <a:extLst>
              <a:ext uri="{FF2B5EF4-FFF2-40B4-BE49-F238E27FC236}">
                <a16:creationId xmlns:a16="http://schemas.microsoft.com/office/drawing/2014/main" id="{866382E2-B863-47B4-D9FB-39BA5F9C1F0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11AC42-1A9C-C4E5-B063-07252E3FF6EB}"/>
              </a:ext>
            </a:extLst>
          </p:cNvPr>
          <p:cNvSpPr>
            <a:spLocks/>
          </p:cNvSpPr>
          <p:nvPr/>
        </p:nvSpPr>
        <p:spPr>
          <a:xfrm>
            <a:off x="1842944" y="168132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D3877C0-FF6B-764E-A52A-98A3EE60F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D2108030-982B-E210-22E9-B9D0BEEDCC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037698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0A091F9-647A-2933-FC5B-CC8D386835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024803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9" name="Google Shape;1333;p8">
            <a:extLst>
              <a:ext uri="{FF2B5EF4-FFF2-40B4-BE49-F238E27FC236}">
                <a16:creationId xmlns:a16="http://schemas.microsoft.com/office/drawing/2014/main" id="{3FEDB29A-3264-9486-4BCF-4D911951D84D}"/>
              </a:ext>
            </a:extLst>
          </p:cNvPr>
          <p:cNvSpPr txBox="1"/>
          <p:nvPr/>
        </p:nvSpPr>
        <p:spPr>
          <a:xfrm>
            <a:off x="1287629" y="510840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8ABBD03F-7F89-F624-6C1E-8DC06795704C}"/>
              </a:ext>
            </a:extLst>
          </p:cNvPr>
          <p:cNvSpPr txBox="1">
            <a:spLocks/>
          </p:cNvSpPr>
          <p:nvPr/>
        </p:nvSpPr>
        <p:spPr>
          <a:xfrm>
            <a:off x="181894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8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E6566D-C2B1-06A7-C503-FE01A30503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39936" y="675832"/>
            <a:ext cx="828001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8D5189E-E66D-57DE-4185-D9F53AACD21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4AFF1D-3A33-1E40-7A95-D0D9A30B804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3AA6DB-B893-2BB6-BCF9-1C003FA7305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4888DE-D58C-436F-16B9-04E80D58E44D}"/>
              </a:ext>
            </a:extLst>
          </p:cNvPr>
          <p:cNvSpPr>
            <a:spLocks/>
          </p:cNvSpPr>
          <p:nvPr/>
        </p:nvSpPr>
        <p:spPr>
          <a:xfrm>
            <a:off x="3860228" y="16635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FABD502-E180-60C8-AC11-AC55539898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9DCCF90-6DE9-8DE5-C391-68E7F95F7E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9D16F10-28E3-76E7-4F65-D7C33AF6B5A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E35B27D-29E7-5852-0135-423D6AF5DD6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E4A42C9-DCB4-EE38-32F9-1ABC92C65D9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11A5B03-F23F-B8F2-7D71-7122636763F0}"/>
              </a:ext>
            </a:extLst>
          </p:cNvPr>
          <p:cNvSpPr>
            <a:spLocks/>
          </p:cNvSpPr>
          <p:nvPr/>
        </p:nvSpPr>
        <p:spPr>
          <a:xfrm>
            <a:off x="1842944" y="168132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8608834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F7121FF3-9596-9343-B0EC-52DF6F449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87AC21A9-2D49-3145-76FC-B20A2D877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599" y="718523"/>
            <a:ext cx="828000" cy="827999"/>
          </a:xfrm>
        </p:spPr>
      </p:pic>
      <p:pic>
        <p:nvPicPr>
          <p:cNvPr id="3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F2B8967-222A-FF5E-3B8E-B01DA39DC8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88EA42B-5E93-A79A-9142-ABCB235D95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7AB6D67-9199-9478-3E82-96A9A796E3A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7F2E12-7494-E035-8FC5-653C294F94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393786-2CFA-19A5-9C6D-6C1B244451A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BC7818-4934-0962-E4C6-4687C17595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D841DC-CFB6-A8E2-4EA4-E10F3C4887B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95952A1-F508-AE08-4747-D7EBEBF18CE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938D21E-D217-5D4C-14E4-FD591BEB9DC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312F90A-5F34-32C8-6143-29D394165F7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F6787AE-31CE-7037-8C87-53E6D78A006E}"/>
              </a:ext>
            </a:extLst>
          </p:cNvPr>
          <p:cNvSpPr>
            <a:spLocks/>
          </p:cNvSpPr>
          <p:nvPr/>
        </p:nvSpPr>
        <p:spPr>
          <a:xfrm>
            <a:off x="3860228" y="16635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7FFD8E-B207-564A-FD02-D7C9668B82B9}"/>
              </a:ext>
            </a:extLst>
          </p:cNvPr>
          <p:cNvSpPr>
            <a:spLocks/>
          </p:cNvSpPr>
          <p:nvPr/>
        </p:nvSpPr>
        <p:spPr>
          <a:xfrm>
            <a:off x="1842944" y="168132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269092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9C76E6-AEAD-874E-8C1F-3054A1631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الجمل. 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4873B7-20E2-0B8B-EF15-142D5D2B3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ADE1DE-0B3D-1E8C-842F-CB92CB88E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5D1420-71A0-C52C-FE57-DCFD1C4AA6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E6629D8-CC06-4DE4-0529-71625A603B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475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5EF2BF-0192-4B9A-7332-7521EB5075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73DA7B-FB63-ADCB-0640-57EDFE7013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DE0AD7F-41F3-2767-1D69-5568A19BE5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B0C741-DA53-1CEF-F2A7-00212DE5E255}"/>
              </a:ext>
            </a:extLst>
          </p:cNvPr>
          <p:cNvSpPr>
            <a:spLocks/>
          </p:cNvSpPr>
          <p:nvPr/>
        </p:nvSpPr>
        <p:spPr>
          <a:xfrm>
            <a:off x="4875504" y="16517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B95608-7891-70DC-3A11-88B18CD28A20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789EF0-8696-9D7B-3143-676442802015}"/>
              </a:ext>
            </a:extLst>
          </p:cNvPr>
          <p:cNvGrpSpPr/>
          <p:nvPr/>
        </p:nvGrpSpPr>
        <p:grpSpPr>
          <a:xfrm>
            <a:off x="1595188" y="2604996"/>
            <a:ext cx="5807382" cy="2532911"/>
            <a:chOff x="2898048" y="4088011"/>
            <a:chExt cx="5707969" cy="2532911"/>
          </a:xfrm>
        </p:grpSpPr>
        <p:sp>
          <p:nvSpPr>
            <p:cNvPr id="14" name="Google Shape;1671;p201">
              <a:extLst>
                <a:ext uri="{FF2B5EF4-FFF2-40B4-BE49-F238E27FC236}">
                  <a16:creationId xmlns:a16="http://schemas.microsoft.com/office/drawing/2014/main" id="{8CA1856B-EE0E-0458-341F-A15A63546E52}"/>
                </a:ext>
              </a:extLst>
            </p:cNvPr>
            <p:cNvSpPr/>
            <p:nvPr/>
          </p:nvSpPr>
          <p:spPr>
            <a:xfrm>
              <a:off x="2898048" y="5799828"/>
              <a:ext cx="5707969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أَحْمَدُ هُوَ</a:t>
              </a:r>
              <a:r>
                <a: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kumimoji="0" lang="ar-S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لَّذي 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فَهِمَ</a:t>
              </a: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kumimoji="0" lang="ar-S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لدَّرْسَ. </a:t>
              </a:r>
              <a:endPara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Google Shape;1671;p201">
              <a:extLst>
                <a:ext uri="{FF2B5EF4-FFF2-40B4-BE49-F238E27FC236}">
                  <a16:creationId xmlns:a16="http://schemas.microsoft.com/office/drawing/2014/main" id="{A81AB034-B9A5-EE1B-EB4E-A288A59797DF}"/>
                </a:ext>
              </a:extLst>
            </p:cNvPr>
            <p:cNvSpPr/>
            <p:nvPr/>
          </p:nvSpPr>
          <p:spPr>
            <a:xfrm>
              <a:off x="2898048" y="4088011"/>
              <a:ext cx="5707969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اَلنَّحْلَةُ هِيَ</a:t>
              </a:r>
              <a:r>
                <a:rPr kumimoji="0" lang="ar-S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kumimoji="0" lang="ar-S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لَّتي 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تَصْنَعُ</a:t>
              </a: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S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لْعَسَلَ.</a:t>
              </a: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EA7E74C9-179A-13DA-1A2F-2C36D896B0BB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21E835-FB32-E7AE-B30C-4A8C9C9E9138}"/>
              </a:ext>
            </a:extLst>
          </p:cNvPr>
          <p:cNvSpPr>
            <a:spLocks/>
          </p:cNvSpPr>
          <p:nvPr/>
        </p:nvSpPr>
        <p:spPr>
          <a:xfrm>
            <a:off x="3590413" y="1602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55D82-4D9C-717B-6892-B92952D7A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4D9848-3E70-7797-0EAA-6E4394FD3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؛ اقرؤوا الجمل قراءة صامتة.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6A413B4-782B-ADF4-55EC-38AD1D02A1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D9C1B28E-472A-4D8A-97B4-D2AC72C45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52" y="1476000"/>
            <a:ext cx="782030" cy="90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4483361-9CFB-1655-6598-8FFB6B02A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DCE194D-A2F5-5F6B-3B9C-D5E35D9C64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1DA9A65-A2C7-CFC0-8849-A10E13245C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47613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E15313A-1C65-577F-5655-AC391DC397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48717" y="11765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E39BF3C-5D73-2531-7DD3-EA0C7F451A6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9CF85AB-E198-66AF-6EFE-A1A9ABD9B54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818BAE-AC96-1C64-709F-339C8649B279}"/>
              </a:ext>
            </a:extLst>
          </p:cNvPr>
          <p:cNvSpPr>
            <a:spLocks/>
          </p:cNvSpPr>
          <p:nvPr/>
        </p:nvSpPr>
        <p:spPr>
          <a:xfrm>
            <a:off x="4947613" y="1275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36F9D99-9974-6DD8-CC07-0593D0AF20BD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5C382AD-E998-4127-A378-6698F2FC4164}"/>
              </a:ext>
            </a:extLst>
          </p:cNvPr>
          <p:cNvGrpSpPr/>
          <p:nvPr/>
        </p:nvGrpSpPr>
        <p:grpSpPr>
          <a:xfrm>
            <a:off x="1595188" y="2604996"/>
            <a:ext cx="5807382" cy="2532911"/>
            <a:chOff x="2898048" y="4088011"/>
            <a:chExt cx="5707969" cy="2532911"/>
          </a:xfrm>
        </p:grpSpPr>
        <p:sp>
          <p:nvSpPr>
            <p:cNvPr id="4" name="Google Shape;1671;p201">
              <a:extLst>
                <a:ext uri="{FF2B5EF4-FFF2-40B4-BE49-F238E27FC236}">
                  <a16:creationId xmlns:a16="http://schemas.microsoft.com/office/drawing/2014/main" id="{6B6376A6-900C-29C6-422E-A9E5B2BEFBAB}"/>
                </a:ext>
              </a:extLst>
            </p:cNvPr>
            <p:cNvSpPr/>
            <p:nvPr/>
          </p:nvSpPr>
          <p:spPr>
            <a:xfrm>
              <a:off x="2898048" y="5799828"/>
              <a:ext cx="5707969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أَحْمَدُ هُوَ</a:t>
              </a:r>
              <a:r>
                <a: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kumimoji="0" lang="ar-S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لَّذي 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فَهِمَ</a:t>
              </a: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kumimoji="0" lang="ar-S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لدَّرْسَ. </a:t>
              </a:r>
              <a:endPara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6" name="Google Shape;1671;p201">
              <a:extLst>
                <a:ext uri="{FF2B5EF4-FFF2-40B4-BE49-F238E27FC236}">
                  <a16:creationId xmlns:a16="http://schemas.microsoft.com/office/drawing/2014/main" id="{EEE07D28-D889-FDE4-2D3F-24152B12074B}"/>
                </a:ext>
              </a:extLst>
            </p:cNvPr>
            <p:cNvSpPr/>
            <p:nvPr/>
          </p:nvSpPr>
          <p:spPr>
            <a:xfrm>
              <a:off x="2898048" y="4088011"/>
              <a:ext cx="5707969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اَلنَّحْلَةُ هِيَ</a:t>
              </a:r>
              <a:r>
                <a:rPr kumimoji="0" lang="ar-S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kumimoji="0" lang="ar-S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لَّتي 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تَصْنَعُ</a:t>
              </a: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S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لْعَسَلَ.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591E3981-19BC-DFD3-25C2-469AE6F633C8}"/>
              </a:ext>
            </a:extLst>
          </p:cNvPr>
          <p:cNvSpPr>
            <a:spLocks/>
          </p:cNvSpPr>
          <p:nvPr/>
        </p:nvSpPr>
        <p:spPr>
          <a:xfrm>
            <a:off x="3630661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363F02-CB92-8164-F7AC-62CDD2B31F90}"/>
              </a:ext>
            </a:extLst>
          </p:cNvPr>
          <p:cNvSpPr>
            <a:spLocks/>
          </p:cNvSpPr>
          <p:nvPr/>
        </p:nvSpPr>
        <p:spPr>
          <a:xfrm>
            <a:off x="2019638" y="152219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15486499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672097-E3F2-9040-B99D-DFD00674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78" y="774213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D0B65AB-4B98-4C91-B8FE-908CE54E79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012DE39-AFD7-F569-E4BA-354271BB8F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FA4987F-F876-6F7C-EE2A-980D6A5DC1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2D113BB-D522-9570-0764-121DE935CF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5604" y="12482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E60650-F3BF-251F-66E6-25F4499088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F590DD7-3566-3A73-A0AE-BC893F9BBDC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B01576-96B4-D565-C436-97F2BE4A569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4746DA-3C23-D6F9-8CE4-CA09B21AD2C2}"/>
              </a:ext>
            </a:extLst>
          </p:cNvPr>
          <p:cNvSpPr>
            <a:spLocks/>
          </p:cNvSpPr>
          <p:nvPr/>
        </p:nvSpPr>
        <p:spPr>
          <a:xfrm>
            <a:off x="4947613" y="1474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CD2A0C-20A4-D47C-12BA-9DFE9B478A6F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43D898-006D-9448-8196-6170BFED6395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B997C8F-4F2E-411E-2FDB-9DD0E22E6CB6}"/>
              </a:ext>
            </a:extLst>
          </p:cNvPr>
          <p:cNvGrpSpPr/>
          <p:nvPr/>
        </p:nvGrpSpPr>
        <p:grpSpPr>
          <a:xfrm>
            <a:off x="1595188" y="2604996"/>
            <a:ext cx="5807382" cy="2532911"/>
            <a:chOff x="2898048" y="4088011"/>
            <a:chExt cx="5707969" cy="2532911"/>
          </a:xfrm>
        </p:grpSpPr>
        <p:sp>
          <p:nvSpPr>
            <p:cNvPr id="3" name="Google Shape;1671;p201">
              <a:extLst>
                <a:ext uri="{FF2B5EF4-FFF2-40B4-BE49-F238E27FC236}">
                  <a16:creationId xmlns:a16="http://schemas.microsoft.com/office/drawing/2014/main" id="{67A0E717-73B8-3054-B886-934AE5A002D0}"/>
                </a:ext>
              </a:extLst>
            </p:cNvPr>
            <p:cNvSpPr/>
            <p:nvPr/>
          </p:nvSpPr>
          <p:spPr>
            <a:xfrm>
              <a:off x="2898048" y="5799828"/>
              <a:ext cx="5707969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أَحْمَدُ هُوَ</a:t>
              </a:r>
              <a:r>
                <a: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kumimoji="0" lang="ar-S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لَّذي 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فَهِمَ</a:t>
              </a: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kumimoji="0" lang="ar-S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لدَّرْسَ. </a:t>
              </a:r>
              <a:endPara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F5F79CF6-1085-8C14-4732-DA680D0A4344}"/>
                </a:ext>
              </a:extLst>
            </p:cNvPr>
            <p:cNvSpPr/>
            <p:nvPr/>
          </p:nvSpPr>
          <p:spPr>
            <a:xfrm>
              <a:off x="2898048" y="4088011"/>
              <a:ext cx="5707969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اَلنَّحْلَةُ هِيَ</a:t>
              </a:r>
              <a:r>
                <a:rPr kumimoji="0" lang="ar-S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kumimoji="0" lang="ar-S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لَّتي 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تَصْنَعُ</a:t>
              </a: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S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لْعَسَلَ.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680F37DF-7E26-87AF-CC70-A58D8F58E795}"/>
              </a:ext>
            </a:extLst>
          </p:cNvPr>
          <p:cNvSpPr>
            <a:spLocks/>
          </p:cNvSpPr>
          <p:nvPr/>
        </p:nvSpPr>
        <p:spPr>
          <a:xfrm>
            <a:off x="3607529" y="1275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179A1D-94CD-7E4E-96C6-4420AA8DA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7C7E32-12F3-BD08-E26A-7CD9874554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1C43D4A9-727D-0AE0-50D2-B9C216A0D5B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509097-A543-1A76-5A9B-2A7283BBE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169F8D-3C8E-0E6B-9E39-04AA371E93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87C98F-C842-54D4-98D5-FB81D771F2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984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0D757D-B9F4-549A-8D48-588EF293267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30C271-4313-D5A3-C6EA-17CC33419D7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3B93998-420C-A5EB-3A43-DD6C1B22A59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6FFB26-E7A5-03AB-DEB2-BE5E7F47C5DE}"/>
              </a:ext>
            </a:extLst>
          </p:cNvPr>
          <p:cNvSpPr>
            <a:spLocks/>
          </p:cNvSpPr>
          <p:nvPr/>
        </p:nvSpPr>
        <p:spPr>
          <a:xfrm>
            <a:off x="342237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9095E5-DD51-1ADF-BAE7-9CF3E34319C2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16B5B5B-5948-F296-466B-F914CB4AD25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C4EEA86-C04D-1A81-C265-6EB5D249FD5E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314D798B-E405-DE9E-F33B-9A7E93DC4995}"/>
              </a:ext>
            </a:extLst>
          </p:cNvPr>
          <p:cNvSpPr/>
          <p:nvPr/>
        </p:nvSpPr>
        <p:spPr>
          <a:xfrm>
            <a:off x="1706786" y="3492507"/>
            <a:ext cx="2865213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اَلَّذي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06E7E1BF-C022-32BC-8794-51436F5B3594}"/>
              </a:ext>
            </a:extLst>
          </p:cNvPr>
          <p:cNvSpPr/>
          <p:nvPr/>
        </p:nvSpPr>
        <p:spPr>
          <a:xfrm>
            <a:off x="5378192" y="3429000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اَلَّـتي</a:t>
            </a: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41FC0875-382F-EE46-B341-74765C83B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2E2924-4211-978A-DA63-0B2678A130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46B5D22-C7A8-27F1-D759-EC6E6C5EBA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0E0D18-1F94-7C0B-689D-7A99BCE905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122F5F-7C82-2055-83D9-BF0E3768D4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984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5537A33-23A0-A8F7-3841-C6B39B7828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1F09593-FFE1-AD87-9A5A-DD51A1E516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F845B12-93B2-5F78-D029-C1EF7AA5A59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4388A1-01F0-CE02-90B2-283E6418EBC4}"/>
              </a:ext>
            </a:extLst>
          </p:cNvPr>
          <p:cNvSpPr>
            <a:spLocks/>
          </p:cNvSpPr>
          <p:nvPr/>
        </p:nvSpPr>
        <p:spPr>
          <a:xfrm>
            <a:off x="342237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5BC9E0-97C1-A4E9-484D-73D9F7EA616E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1B363D4-9317-0AE1-0967-F9FE47F6D48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B3A6DF-A8FC-FC3C-0227-EFFC2EA36FEF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FF028C74-BBBD-B50C-08E6-1000763C4A34}"/>
              </a:ext>
            </a:extLst>
          </p:cNvPr>
          <p:cNvSpPr/>
          <p:nvPr/>
        </p:nvSpPr>
        <p:spPr>
          <a:xfrm>
            <a:off x="3309911" y="3085521"/>
            <a:ext cx="3026661" cy="87722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اَلَّـتي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18DF527-3F54-9140-A2AE-57DA8AB2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9247A27-AB50-0E40-0F80-2D631266C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000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17A321A-6047-7BC4-36AD-7D77B0DB6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3CEAACA-7E7A-6E7C-6292-B798285774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03F0F4-7FC9-EED5-5F5A-BC1DB39538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984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95457B-C2DF-D8DD-55A2-3C6EF8348D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F145565-178D-822E-1E1E-E74DD75574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8FF7AF8-D1CD-B90C-7B19-F5E870C03FC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4746D7-773B-9D50-26FB-A07D557B2FA5}"/>
              </a:ext>
            </a:extLst>
          </p:cNvPr>
          <p:cNvSpPr>
            <a:spLocks/>
          </p:cNvSpPr>
          <p:nvPr/>
        </p:nvSpPr>
        <p:spPr>
          <a:xfrm>
            <a:off x="342237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88797F-C91E-B7CD-137A-DA5C275C7B66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836E10-0B85-B02D-AD77-A2D4CF03B84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12B3BA-215E-3451-D1B6-569F2CCBA026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0B1C4E7-86B4-9249-8F5D-1E11F560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29F41E-3448-A8E9-2B1C-B51B57C8BB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4"/>
            <a:ext cx="828000" cy="827999"/>
          </a:xfrm>
          <a:prstGeom prst="rect">
            <a:avLst/>
          </a:prstGeom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1A71897-94D8-023B-4F1F-3F2DCB25AB4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CC4BE61-A1C0-BBC3-DF39-55C0B43B1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C873ECF-2233-D183-DE05-85EA32593B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A65D1D-9FAB-D6DF-8A55-9DCB7C1F00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984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12609F-DB69-7483-1169-EEC6101354D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4646BE-0F78-1B68-6BF6-19C0C251E14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9637EE8-C53A-2BFF-7BA0-B0E8798C19B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24A753-86B8-EC8E-C82A-5239107DCB22}"/>
              </a:ext>
            </a:extLst>
          </p:cNvPr>
          <p:cNvSpPr>
            <a:spLocks/>
          </p:cNvSpPr>
          <p:nvPr/>
        </p:nvSpPr>
        <p:spPr>
          <a:xfrm>
            <a:off x="342237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FF848E-5624-E9EB-C7CA-2A3F142FE9FC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814B13-3585-2DCC-9771-31FAF3E62C7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9E915F-7BCE-4318-6D1A-08E7CB6DB4EF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9ECC63AF-E837-4CC2-C8B6-C9200DB232A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739647"/>
            <a:ext cx="317430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اَلَّـتي</a:t>
            </a:r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4BA5371D-3035-6545-B741-5734F8427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0A7BC6-89BF-F1E0-7AE2-60946A9593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7" y="684213"/>
            <a:ext cx="828000" cy="82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CBC877-2AF7-8178-131E-CFB12C9FEF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3D2823-ED54-BC2D-6797-AF356FD9CD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0FE810-9D07-4137-277E-A14C4C0D1E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984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2680FB-9C65-7F13-ED5A-B7D43C62BC8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AA5ECC-0EE6-7B91-B539-8D7DD868F67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C49456B-82C7-3876-EB3F-FA1EA882BA0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432043-8D0B-4CCB-307E-1EF633B4151F}"/>
              </a:ext>
            </a:extLst>
          </p:cNvPr>
          <p:cNvSpPr>
            <a:spLocks/>
          </p:cNvSpPr>
          <p:nvPr/>
        </p:nvSpPr>
        <p:spPr>
          <a:xfrm>
            <a:off x="342237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FF4A72-398E-CCF1-3A9F-F4C409F5EA3E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1F994C-BD43-D0AB-7C5E-672A4ADAC5D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B20760-C14D-A106-446D-D16C14D34962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E237B7DE-3C3F-C9B9-FFBE-3B8FFEC38349}"/>
              </a:ext>
            </a:extLst>
          </p:cNvPr>
          <p:cNvSpPr/>
          <p:nvPr/>
        </p:nvSpPr>
        <p:spPr>
          <a:xfrm>
            <a:off x="2920736" y="2867679"/>
            <a:ext cx="4091924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اَلَّذي</a:t>
            </a:r>
            <a:endParaRPr lang="ar-MA" sz="9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234B1A-58EB-014D-AE68-AAD769554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5DB46A-A0F0-F7E0-2C9F-6F817D3347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5" y="684213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178C85-6FE6-75F6-641C-8240914B6F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AB9BBB-C596-66FA-33DF-CF622DA9D5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28512B-A919-76BB-5454-4AE5141F69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984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274DDB6-385E-889D-C781-E113A0A577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561D686-8F60-B022-E7F1-659E2D32E51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90E489D-84F5-1E52-741B-2A0FB8E03F6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CFB980-9A6D-7713-EDD9-0FD7A322274F}"/>
              </a:ext>
            </a:extLst>
          </p:cNvPr>
          <p:cNvSpPr>
            <a:spLocks/>
          </p:cNvSpPr>
          <p:nvPr/>
        </p:nvSpPr>
        <p:spPr>
          <a:xfrm>
            <a:off x="342237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7EA591-9760-9EB3-F056-2FE946B53800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65067E-AF23-5A50-998D-8770BF0FD0E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F4D8BE-D122-B880-054E-283049621A35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236148D-9E05-5844-8223-9D479B247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B04603-0255-1B3A-55BD-69BCB6268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4794C88A-D8C2-F8C7-1EA7-0D2C60A01F0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DBADEAC-DDE5-11A6-986A-06B6A0AAE8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24BE80-924E-71A5-BD45-77285CF744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FF9FD8-AE64-4B67-FBDE-833643C115B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984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AEB6B7-2C70-1FC3-7909-13F36864C2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5F17686-4CFA-44B2-5AF5-33927679F43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4F773C-4C2C-DDBD-276E-A931E2482F5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849FD-1BC4-14EC-3F7B-A1E8E3982EB9}"/>
              </a:ext>
            </a:extLst>
          </p:cNvPr>
          <p:cNvSpPr>
            <a:spLocks/>
          </p:cNvSpPr>
          <p:nvPr/>
        </p:nvSpPr>
        <p:spPr>
          <a:xfrm>
            <a:off x="342237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5ED9AB-2962-FAFC-04D7-2E0203115658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46065C-76AB-FE3B-92B5-E71248BC28D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EE629E-E477-17CC-D3AB-9A52EA7548D6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3153" y="4596355"/>
            <a:ext cx="242901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54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تَرْحيبٌ</a:t>
            </a:r>
            <a:endParaRPr lang="ar-MA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0014B4AA-5F31-EB43-AC43-17FC52AB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40DE89-4D5E-5443-0BCF-7C657535E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D8C247B4-6299-BF3E-4092-0C576931908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234A315-D261-79E6-D95D-0CF11010C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878145"/>
            <a:ext cx="317430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54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اَلَّذي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9F5C7D-1E0E-0459-2FA9-E42252296C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ACBE13F-91CB-64FD-E529-E282697904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096D05F-2590-CBF1-F910-B81901310A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984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7F24D7C-F30C-F576-CBB5-EEAD0328BD6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1F0E807-305D-5522-D9CD-80697AA4AA6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6648" y="1651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189B5F5-DD4D-EA98-BBFC-6069068BA0F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E0B463-AFD2-E468-2273-9C46858800B8}"/>
              </a:ext>
            </a:extLst>
          </p:cNvPr>
          <p:cNvSpPr>
            <a:spLocks/>
          </p:cNvSpPr>
          <p:nvPr/>
        </p:nvSpPr>
        <p:spPr>
          <a:xfrm>
            <a:off x="342237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D03B86-5A8F-C5BF-40D8-FB8DA91D2078}"/>
              </a:ext>
            </a:extLst>
          </p:cNvPr>
          <p:cNvSpPr>
            <a:spLocks/>
          </p:cNvSpPr>
          <p:nvPr/>
        </p:nvSpPr>
        <p:spPr>
          <a:xfrm>
            <a:off x="4895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7C1AA9-2EB8-FCAC-BB46-3A3F6BE1C50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268E39-F1D0-C359-0C39-E1815E8D673C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 استثمار النص.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26C0207-B2A5-E68F-885F-0167A69EFF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64670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5FC394-0CF6-2938-CB3D-F181C9810D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6319" y="1011253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17D5BE-640F-99DA-FE8E-7401FA359C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171216" y="2042050"/>
            <a:ext cx="822386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63CDDB-8044-0F47-B9AF-CADBAE23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 الذي قرأناه؟  عم يتحدث هذا النص؟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665F47-146C-0D59-EE42-3884B52E0D0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C89D8B-7B2E-25B0-1EF9-A26C364EE99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600A40-4A57-E97F-6803-C559FA04FBD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BA19E3-0C15-BC3D-5721-D983DDBF2431}"/>
              </a:ext>
            </a:extLst>
          </p:cNvPr>
          <p:cNvSpPr>
            <a:spLocks/>
          </p:cNvSpPr>
          <p:nvPr/>
        </p:nvSpPr>
        <p:spPr>
          <a:xfrm>
            <a:off x="3913361" y="16264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12E5B2-E759-8EE5-0E42-4AC4956D91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97A9D4-4DC7-AC00-E60F-EF32C3314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39AA37-C98D-422D-3ECD-15B2A2218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F3A0BB-3C22-0E9B-2C4F-D339AF29B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8885" y="14745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EC45BD-938E-14C7-A698-C9451B62B5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93BA4-8C56-A228-66A4-A120E94C8C8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1" name="Espace réservé pour une image  7">
            <a:extLst>
              <a:ext uri="{FF2B5EF4-FFF2-40B4-BE49-F238E27FC236}">
                <a16:creationId xmlns:a16="http://schemas.microsoft.com/office/drawing/2014/main" id="{A6854E2A-051E-434E-BF64-4EC0D40066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0" b="10720"/>
          <a:stretch/>
        </p:blipFill>
        <p:spPr>
          <a:xfrm>
            <a:off x="792163" y="2160588"/>
            <a:ext cx="75596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E89D44F-79D8-7F7B-E363-8A17A3FE52AF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F46628-ACAC-5847-A0FA-95100C827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470A61-49FB-71BF-1842-E546F7547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2DF2834-D0EA-E543-8029-3403EBDC3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5920" y="1368000"/>
            <a:ext cx="3573542" cy="51918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A30E452-1389-1411-3D47-B0C62481223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14C8A0-42D3-4025-5A4E-5A21D5DEB94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F4F696-EA98-7BC8-5B85-68416177845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800FC3-5637-17A5-00A3-EDA1FB0A9420}"/>
              </a:ext>
            </a:extLst>
          </p:cNvPr>
          <p:cNvSpPr>
            <a:spLocks/>
          </p:cNvSpPr>
          <p:nvPr/>
        </p:nvSpPr>
        <p:spPr>
          <a:xfrm>
            <a:off x="3848405" y="14745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D517F3D-EA3A-A1FB-F07D-AE97CCE838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0D51CBA-73F8-0612-FDFA-B617814598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95F8BC-3BB1-82C1-3CB2-59AD01D2AB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5696328-72CA-9591-7ED1-0808BDD580E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8885" y="14745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FEE56F-669E-BDA0-EA64-198FE20F63E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5CBA74C-71C2-96D9-F9F1-23A340B994E8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618C3-E196-C6CE-A400-F66AD5194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1765686-1FDF-0E79-6766-56585667A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الصفحة 164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وأجيبوا عن أسئلة الفهم.</a:t>
            </a:r>
            <a:endParaRPr lang="fr-US" b="0" i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20A140D-BC82-9AB1-EE63-A8279BC9EE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42A96CF-69C8-01B6-7F0E-01AAB41D498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9FEB64-0241-9F0D-D7EE-F84ECD26677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42203B-1C81-3D88-5A16-2EC4FC44429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A2F7DE-856F-A260-DCF6-875B6FF3FA24}"/>
              </a:ext>
            </a:extLst>
          </p:cNvPr>
          <p:cNvSpPr>
            <a:spLocks/>
          </p:cNvSpPr>
          <p:nvPr/>
        </p:nvSpPr>
        <p:spPr>
          <a:xfrm>
            <a:off x="39667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80C28D6-4424-2AF9-904C-BBB9A4646B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E804971-BDFF-FB28-31D9-270DBB3250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42C4DF-288F-4A13-EBAD-C2AB8F2996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7947" y="17193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CC37B74-9909-F7C8-04BC-4B994E479A2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93708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064A372-D496-00EC-F9A0-2E77233AC2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6" name="Google Shape;2778;p84">
            <a:extLst>
              <a:ext uri="{FF2B5EF4-FFF2-40B4-BE49-F238E27FC236}">
                <a16:creationId xmlns:a16="http://schemas.microsoft.com/office/drawing/2014/main" id="{171D11A4-DCCA-9E1F-E0B1-F0A38285F29E}"/>
              </a:ext>
            </a:extLst>
          </p:cNvPr>
          <p:cNvGrpSpPr/>
          <p:nvPr/>
        </p:nvGrpSpPr>
        <p:grpSpPr>
          <a:xfrm>
            <a:off x="5959388" y="5264379"/>
            <a:ext cx="386011" cy="490540"/>
            <a:chOff x="14589952" y="593325"/>
            <a:chExt cx="1844485" cy="1888130"/>
          </a:xfrm>
          <a:solidFill>
            <a:srgbClr val="00B050"/>
          </a:solidFill>
        </p:grpSpPr>
        <p:sp>
          <p:nvSpPr>
            <p:cNvPr id="7" name="Google Shape;2779;p84">
              <a:extLst>
                <a:ext uri="{FF2B5EF4-FFF2-40B4-BE49-F238E27FC236}">
                  <a16:creationId xmlns:a16="http://schemas.microsoft.com/office/drawing/2014/main" id="{E0AB2294-BD69-7C9E-03BC-298F07540404}"/>
                </a:ext>
              </a:extLst>
            </p:cNvPr>
            <p:cNvSpPr/>
            <p:nvPr/>
          </p:nvSpPr>
          <p:spPr>
            <a:xfrm>
              <a:off x="14589952" y="593325"/>
              <a:ext cx="1844485" cy="1547879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8" name="Google Shape;2780;p84">
              <a:extLst>
                <a:ext uri="{FF2B5EF4-FFF2-40B4-BE49-F238E27FC236}">
                  <a16:creationId xmlns:a16="http://schemas.microsoft.com/office/drawing/2014/main" id="{F39C6806-A4C5-16F9-A6B4-8F70679D1659}"/>
                </a:ext>
              </a:extLst>
            </p:cNvPr>
            <p:cNvSpPr/>
            <p:nvPr/>
          </p:nvSpPr>
          <p:spPr>
            <a:xfrm>
              <a:off x="14599461" y="712785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59AE058-3AD2-1637-502C-B2917F6943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5314" y="1368000"/>
            <a:ext cx="3615069" cy="511299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9151CEA-1A1D-FFA3-5BED-91378742E613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412048375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CB320-9892-3819-24C2-89E884C80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02A4915-77BA-7CCA-2A53-682A650CC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C8796E-2FFC-6193-9D8D-1BEF77D24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D340257-8628-3353-4B99-AE51977E1015}"/>
              </a:ext>
            </a:extLst>
          </p:cNvPr>
          <p:cNvSpPr txBox="1"/>
          <p:nvPr/>
        </p:nvSpPr>
        <p:spPr>
          <a:xfrm>
            <a:off x="1572357" y="2555419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</a:t>
            </a:r>
            <a:r>
              <a:rPr lang="ar-MA" altLang="fr-FR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 ساعَدَتِ </a:t>
            </a:r>
            <a:r>
              <a:rPr lang="ar-MA" altLang="fr-FR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ٱلدّودَةُ</a:t>
            </a:r>
            <a:r>
              <a:rPr lang="ar-MA" altLang="fr-FR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أَحْمَدَ لِيَفْهَمَ </a:t>
            </a:r>
            <a:r>
              <a:rPr lang="ar-MA" altLang="fr-FR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ٱلدَّرْسَ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D1F316-B545-B2F3-0FC2-6A5114E4EA6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D4E270-5E30-43B8-F2D5-97F3796A0DF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1E39C4-8897-6DEF-3F1E-A7A357A6283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01815E5-868E-CC36-B1BE-C74D875522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86DC606-C9B2-3D6C-4E3C-8A40256C37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4272B5-077C-8938-9910-F2535C0A36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67565F1-97EF-A3A4-A401-B0A83D062E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859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8E373D8-F705-CEBA-6336-F4B474A3A97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22BDBBA3-628A-373A-6BA3-E18D9ABE95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5F23169-9A2D-B4CB-452E-713CC79714DC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5B41EF-F1E9-94E0-27CD-A1CE7F65BBBB}"/>
              </a:ext>
            </a:extLst>
          </p:cNvPr>
          <p:cNvSpPr>
            <a:spLocks/>
          </p:cNvSpPr>
          <p:nvPr/>
        </p:nvSpPr>
        <p:spPr>
          <a:xfrm>
            <a:off x="3848405" y="14745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692BC3-647C-FD2F-52D1-96578B7D0415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29890407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48CD2-6021-8C4E-117C-87EB5399F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3963B43-7C49-C74C-88EE-2B6BF94F4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CE34B07-3F33-2350-0C36-78118E7746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3568C80-2506-33C1-3E8C-147CD636A90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53E7B7-E777-F472-09B3-2BFDE23B1CE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24E84D-0306-A732-C527-E523C365424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5D970FA-7539-4615-C036-0A6AD9B37E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2A4909B-707C-4FD1-51D3-18B3B8C9B8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A07F946-164B-1F89-A977-05F6D3862D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1084F86-0BED-1926-7B9E-4B694E1C41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10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0169A25-FB0C-C4E6-FD73-69F0336F553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74D39D6F-E2EB-19C1-1E9E-E006103116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23" y="4276274"/>
            <a:ext cx="668071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76C2A8C-557C-857F-8D81-FBF96680D5DB}"/>
              </a:ext>
            </a:extLst>
          </p:cNvPr>
          <p:cNvSpPr txBox="1"/>
          <p:nvPr/>
        </p:nvSpPr>
        <p:spPr>
          <a:xfrm>
            <a:off x="1282060" y="4452583"/>
            <a:ext cx="59479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أَرَتْهُ كَيْفَ تَصْنَعُ </a:t>
            </a:r>
            <a:r>
              <a:rPr lang="ar-MA" altLang="fr-FR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لْحَريرَ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B6F6946-3B78-965A-C991-8119048C8647}"/>
              </a:ext>
            </a:extLst>
          </p:cNvPr>
          <p:cNvSpPr txBox="1"/>
          <p:nvPr/>
        </p:nvSpPr>
        <p:spPr>
          <a:xfrm>
            <a:off x="1572357" y="2555419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</a:t>
            </a:r>
            <a:r>
              <a:rPr lang="ar-MA" altLang="fr-FR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 ساعَدَتِ </a:t>
            </a:r>
            <a:r>
              <a:rPr lang="ar-MA" altLang="fr-FR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ٱلدّودَةُ</a:t>
            </a:r>
            <a:r>
              <a:rPr lang="ar-MA" altLang="fr-FR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أَحْمَدَ لِيَفْهَمَ </a:t>
            </a:r>
            <a:r>
              <a:rPr lang="ar-MA" altLang="fr-FR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ٱلدَّرْسَ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16E6C7-D269-D476-4A9A-CD7835D33341}"/>
              </a:ext>
            </a:extLst>
          </p:cNvPr>
          <p:cNvSpPr>
            <a:spLocks/>
          </p:cNvSpPr>
          <p:nvPr/>
        </p:nvSpPr>
        <p:spPr>
          <a:xfrm>
            <a:off x="3848405" y="14745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0C9971-E4F0-8E87-55F7-BD707B85BA07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49033660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32E7F-10DB-8BB2-C181-2224BE8FA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9D91DFD8-0D4C-3DD5-58D8-DDB486B54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DB0971C-CB2D-4EBF-0FC9-358EA130D7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FA4AF1D-81D4-0D3F-40F4-95255F4C8AB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82F3E3-54AE-D355-136B-C98DC09D021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AAC6D3-1AB8-1861-F930-D6A6EBC7D87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26D504-3BFA-7C5A-909E-22C5554809E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3123AB-12A9-2AA1-AC04-B7C58E5CA21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73B8489-79E0-BC7A-5292-9112C5DF6E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80E9509-4351-1AC8-36C9-05EBA055F7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3045AD0-CCCC-9602-E5DF-4F525A99F5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4D3C316-9005-534D-D41C-DC62CBD5D07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A8A614C-5F46-4736-46CC-DDD9EB49B84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04BA7C4F-D2EB-C294-E657-4659FD2AA7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23" y="4276274"/>
            <a:ext cx="668071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BE51B32-A620-7F7D-9C94-9CA82629F242}"/>
              </a:ext>
            </a:extLst>
          </p:cNvPr>
          <p:cNvSpPr txBox="1"/>
          <p:nvPr/>
        </p:nvSpPr>
        <p:spPr>
          <a:xfrm>
            <a:off x="1282060" y="4452583"/>
            <a:ext cx="59479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3CE4517-03F4-DE97-643C-48FA53E6E57C}"/>
              </a:ext>
            </a:extLst>
          </p:cNvPr>
          <p:cNvSpPr txBox="1"/>
          <p:nvPr/>
        </p:nvSpPr>
        <p:spPr>
          <a:xfrm>
            <a:off x="1231641" y="2581726"/>
            <a:ext cx="6680717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</a:t>
            </a:r>
            <a:r>
              <a:rPr lang="ar-MA" altLang="fr-FR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فَعَلَـتِ </a:t>
            </a:r>
            <a:r>
              <a:rPr lang="ar-MA" altLang="fr-FR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ٱلنَّحْلَةُ</a:t>
            </a:r>
            <a:r>
              <a:rPr lang="ar-MA" altLang="fr-FR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عِنْدَما حاوَلَ أَحْمَدُ تَذَوُّقَ </a:t>
            </a:r>
            <a:r>
              <a:rPr lang="ar-MA" altLang="fr-FR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ٱلْعَسَلِ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788028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E1A0E-4D2F-134F-CFE2-755D09E4B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03063F9C-9EF4-17A7-A6CC-A6F7D6C7C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9262F68-CCCE-5F9F-5C18-5A9EA2C3CE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020578F-53AF-3CF9-04AB-CCA556DB356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F42723-77D9-AD13-C458-DBD385DB8D4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BAC6EC-148F-8D50-6422-0A8B9136632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854D165-6C83-5776-3A8F-B1DD09F143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EB3E2EB-BB94-09FC-2CAC-BB43D9638D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B4FA983-71A9-B202-1899-337C8D40A0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B151E39-60F1-563F-5BAD-4F2BD18D4B5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1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CFAA71B-A418-EDC8-E3B7-880C779A3F8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BC125F9D-B2F8-A209-72F9-F8EF852228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23" y="4276274"/>
            <a:ext cx="668071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E3AF4FA-3A07-6351-6690-169188F2B33A}"/>
              </a:ext>
            </a:extLst>
          </p:cNvPr>
          <p:cNvSpPr txBox="1"/>
          <p:nvPr/>
        </p:nvSpPr>
        <p:spPr>
          <a:xfrm>
            <a:off x="1282060" y="4452583"/>
            <a:ext cx="59479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اِقْتَرَبَتِ </a:t>
            </a:r>
            <a:r>
              <a:rPr lang="ar-MA" altLang="fr-FR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لنَّحْلَةُ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يَدِهِ بِسُرْعَةٍ لِتَلْسَعَهُ.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1DAD43C-C0A7-36F5-C2CE-4CB4B2046A7C}"/>
              </a:ext>
            </a:extLst>
          </p:cNvPr>
          <p:cNvSpPr txBox="1"/>
          <p:nvPr/>
        </p:nvSpPr>
        <p:spPr>
          <a:xfrm>
            <a:off x="1231641" y="2581726"/>
            <a:ext cx="6680717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</a:t>
            </a:r>
            <a:r>
              <a:rPr lang="ar-MA" altLang="fr-FR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فَعَلَـتِ </a:t>
            </a:r>
            <a:r>
              <a:rPr lang="ar-MA" altLang="fr-FR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ٱلنَّحْلَةُ</a:t>
            </a:r>
            <a:r>
              <a:rPr lang="ar-MA" altLang="fr-FR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عِنْدَما حاوَلَ أَحْمَدُ تَذَوُّقَ </a:t>
            </a:r>
            <a:r>
              <a:rPr lang="ar-MA" altLang="fr-FR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ٱلْعَسَلِ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2CB65B-9B2F-F9B6-2ACE-5A4DB42B7969}"/>
              </a:ext>
            </a:extLst>
          </p:cNvPr>
          <p:cNvSpPr>
            <a:spLocks/>
          </p:cNvSpPr>
          <p:nvPr/>
        </p:nvSpPr>
        <p:spPr>
          <a:xfrm>
            <a:off x="3848405" y="14745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37774C-7DBA-4A9D-4C51-DE79F3B47039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13656176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B5B68-4DA3-0A99-DC07-08916E144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EA9DB959-F6E3-7F2F-A790-6B5E5E229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517A1C-A265-1E47-91EB-F004408F46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CB1E34F-C73A-69FD-BFB7-38F2FC61DEE3}"/>
              </a:ext>
            </a:extLst>
          </p:cNvPr>
          <p:cNvSpPr txBox="1"/>
          <p:nvPr/>
        </p:nvSpPr>
        <p:spPr>
          <a:xfrm>
            <a:off x="918197" y="2418077"/>
            <a:ext cx="692752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شَخْصِيَّةُ أَحْمَد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ٱلْقِصَّة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858510-7DCA-9D12-48B0-3C59EAE1AC6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750F27-3769-87C6-C652-585449775F7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0E49FB-468B-24B2-EF9D-BD55BFCBB66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E19D511-5CD1-3BC6-B97E-F1B8E9925E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18FD8F9-D9B3-66A1-7FEE-9CC9026B19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7C85C1E-551B-A48D-79B7-B1F84E82E2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FFA6505-EA53-9C4C-A03F-158AA4E1341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113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C93921A-0720-A02A-E86D-A9922E61BC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F27C1295-531B-DE34-FEC7-DF0C373012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3656BFE-B934-08F3-FE8B-5400A68DFEE7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1733E6-166B-93A6-96D6-C5ACF966CAE5}"/>
              </a:ext>
            </a:extLst>
          </p:cNvPr>
          <p:cNvSpPr>
            <a:spLocks/>
          </p:cNvSpPr>
          <p:nvPr/>
        </p:nvSpPr>
        <p:spPr>
          <a:xfrm>
            <a:off x="3848405" y="14745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A901A9-8C0D-763D-1B8B-C237FAD799D3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72004662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9AAF2-B2EE-5DD2-3CA1-E99463EDA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A2867F04-07F0-90BA-3743-7DF0FA2B0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021A25F-BE2C-844B-41DC-A915F516BF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0BCD30-9C1E-F158-B6DB-64423A2C6C5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219A1F-9DA5-C520-E54E-1F66B6E318A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5364D0-EED2-5921-EB22-6A9779FC4A8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A1EA354-BFFA-45C8-42A5-851A52FC00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3520515-54FD-1E1D-7424-6D7029E684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ECAD947-BD99-189D-F537-A80C996EA6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B2207F6-69FF-3B22-9685-806E4216332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10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486986-1BC3-E23A-1145-AAC6A7E108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5E65E8D-E071-3128-5D7D-7270FB12BC19}"/>
              </a:ext>
            </a:extLst>
          </p:cNvPr>
          <p:cNvGrpSpPr/>
          <p:nvPr/>
        </p:nvGrpSpPr>
        <p:grpSpPr>
          <a:xfrm>
            <a:off x="1125452" y="3980990"/>
            <a:ext cx="6546956" cy="1978258"/>
            <a:chOff x="1113477" y="4048325"/>
            <a:chExt cx="6546956" cy="1978258"/>
          </a:xfrm>
        </p:grpSpPr>
        <p:pic>
          <p:nvPicPr>
            <p:cNvPr id="7" name="Image 6" descr="Une image contenant ligne, carré, Tracé, Rectangle&#10;&#10;Le contenu généré par l’IA peut être incorrect.">
              <a:extLst>
                <a:ext uri="{FF2B5EF4-FFF2-40B4-BE49-F238E27FC236}">
                  <a16:creationId xmlns:a16="http://schemas.microsoft.com/office/drawing/2014/main" id="{F6512360-5A08-4FD5-AA0E-11A452449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477" y="4966078"/>
              <a:ext cx="6546955" cy="1060505"/>
            </a:xfrm>
            <a:prstGeom prst="rect">
              <a:avLst/>
            </a:prstGeom>
          </p:spPr>
        </p:pic>
        <p:pic>
          <p:nvPicPr>
            <p:cNvPr id="3" name="Image 2" descr="Une image contenant ligne, carré, Tracé, Rectangle&#10;&#10;Le contenu généré par l’IA peut être incorrect.">
              <a:extLst>
                <a:ext uri="{FF2B5EF4-FFF2-40B4-BE49-F238E27FC236}">
                  <a16:creationId xmlns:a16="http://schemas.microsoft.com/office/drawing/2014/main" id="{B8B37252-15BF-7A69-5F11-99FA7B771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478" y="4048325"/>
              <a:ext cx="6546955" cy="1060505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6FC79BB-60E5-3E20-EA86-036872DDA5F8}"/>
              </a:ext>
            </a:extLst>
          </p:cNvPr>
          <p:cNvSpPr txBox="1"/>
          <p:nvPr/>
        </p:nvSpPr>
        <p:spPr>
          <a:xfrm>
            <a:off x="917044" y="3871815"/>
            <a:ext cx="6755363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أَحْمَدُ تِلْميذٌ مُجْتَهِدٌ يُحِبُّ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لْعُلومَ وَيَحْرِصُ عَلى مُراجَعَةِ دُروسِهِ، يَتَعَلَّمُ مِنَ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لتَّجْرِبَةِ لا مِنَ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لْكِتابِ وَحْدَهُ.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6E23810-BE8D-DA5E-59CC-AB3F3AD6724A}"/>
              </a:ext>
            </a:extLst>
          </p:cNvPr>
          <p:cNvSpPr txBox="1"/>
          <p:nvPr/>
        </p:nvSpPr>
        <p:spPr>
          <a:xfrm>
            <a:off x="918197" y="2418077"/>
            <a:ext cx="692752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شَخْصِيَّةُ أَحْمَد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ٱلْقِصَّة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E16F5E-E96A-741F-2DE0-C3C792571FF2}"/>
              </a:ext>
            </a:extLst>
          </p:cNvPr>
          <p:cNvSpPr>
            <a:spLocks/>
          </p:cNvSpPr>
          <p:nvPr/>
        </p:nvSpPr>
        <p:spPr>
          <a:xfrm>
            <a:off x="3848405" y="14745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7362E9-046A-1356-B290-F03F968643AD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18409602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783E6-EA54-99A3-89D8-522874896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96179C-475B-CA32-2EC6-73E4BA199F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6B57799-DB0C-AF92-9D90-E0EB5C7009F4}"/>
              </a:ext>
            </a:extLst>
          </p:cNvPr>
          <p:cNvSpPr txBox="1"/>
          <p:nvPr/>
        </p:nvSpPr>
        <p:spPr>
          <a:xfrm>
            <a:off x="1076787" y="2470611"/>
            <a:ext cx="689128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S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ٱلَّذي</a:t>
            </a:r>
            <a:r>
              <a:rPr lang="ar-S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جَعَلَ أَحْمَدَ يَفْهَمُ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ٱلدَّرْسَ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EAD671-28C8-BD33-FF52-B8FF4D64C74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3119FB-F7E3-2FAB-A738-85844E23EE7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AAF2B9-7D49-2365-DD77-2A8E81A7540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51089CB-26C5-9925-20FF-466BBA2A40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17263DD-41D3-4FB8-6A47-7C1B642F37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A571140-E1B7-4CFF-C052-12248ACD61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D2B3A75-0735-8315-D5D4-176334B5922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9942" y="14268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750EBC2-5741-9D8B-ECEE-DC533F286F1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4268E81F-E7CD-4403-C181-7BF1DE0FF5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9E40ABB-A2A1-8E35-3D02-59B984ECE21D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  <p:sp>
        <p:nvSpPr>
          <p:cNvPr id="8" name="Titre 20">
            <a:extLst>
              <a:ext uri="{FF2B5EF4-FFF2-40B4-BE49-F238E27FC236}">
                <a16:creationId xmlns:a16="http://schemas.microsoft.com/office/drawing/2014/main" id="{5A769FAA-4B3D-7C1E-B7D8-15F69B17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EE308C-7CEB-8741-5769-B3A005432764}"/>
              </a:ext>
            </a:extLst>
          </p:cNvPr>
          <p:cNvSpPr>
            <a:spLocks/>
          </p:cNvSpPr>
          <p:nvPr/>
        </p:nvSpPr>
        <p:spPr>
          <a:xfrm>
            <a:off x="3848405" y="14745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7FA21D-477E-B71B-35A3-26980EAE04DE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74126243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4506B-35F7-83BB-384F-73F1B9A9D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6FD5F366-F191-EE0C-0D0B-19B8CEE8B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أين وجدتم الجواب في النص؟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463A85E-895C-45DA-4D36-CD4BB17B9E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AE0901-82D4-2A6A-F5A6-B1962DF5F9B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026FA5-0812-527C-0BB3-010896D6A6C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BE9B136-F6CC-3165-41B3-45E53D03C25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CB08896-D989-72C2-7E77-83CC715F98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3847A7E-A1B0-7ABD-A52E-072EEF93FE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4E3541D-E31A-DABC-8551-441A3DA92E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DABEDCD-2F75-5230-CB4D-FB6FF1ADBD1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61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E58FFC3-FA27-2B73-F2FD-95563B455A7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1F2DBC8-000A-12D6-B2B7-ECB14E67718C}"/>
              </a:ext>
            </a:extLst>
          </p:cNvPr>
          <p:cNvSpPr txBox="1"/>
          <p:nvPr/>
        </p:nvSpPr>
        <p:spPr>
          <a:xfrm>
            <a:off x="1076787" y="2470611"/>
            <a:ext cx="689128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S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ٱلَّذي</a:t>
            </a:r>
            <a:r>
              <a:rPr lang="ar-S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جَعَلَ أَحْمَدَ يَفْهَمُ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ٱلدَّرْسَ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44E74F5-A17B-7140-443F-238601C8F50B}"/>
              </a:ext>
            </a:extLst>
          </p:cNvPr>
          <p:cNvGrpSpPr/>
          <p:nvPr/>
        </p:nvGrpSpPr>
        <p:grpSpPr>
          <a:xfrm>
            <a:off x="632373" y="4323819"/>
            <a:ext cx="8020104" cy="1973307"/>
            <a:chOff x="564059" y="4128693"/>
            <a:chExt cx="8020104" cy="1973307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812B68D-8E48-0C76-D749-0968C7AF9A5C}"/>
                </a:ext>
              </a:extLst>
            </p:cNvPr>
            <p:cNvGrpSpPr/>
            <p:nvPr/>
          </p:nvGrpSpPr>
          <p:grpSpPr>
            <a:xfrm>
              <a:off x="564059" y="5041495"/>
              <a:ext cx="8020104" cy="1060505"/>
              <a:chOff x="750321" y="4014458"/>
              <a:chExt cx="7146989" cy="1060505"/>
            </a:xfrm>
          </p:grpSpPr>
          <p:pic>
            <p:nvPicPr>
              <p:cNvPr id="3" name="Image 2" descr="Une image contenant ligne, carré, Tracé, Rectangle&#10;&#10;Le contenu généré par l’IA peut être incorrect.">
                <a:extLst>
                  <a:ext uri="{FF2B5EF4-FFF2-40B4-BE49-F238E27FC236}">
                    <a16:creationId xmlns:a16="http://schemas.microsoft.com/office/drawing/2014/main" id="{DF5A16C0-560A-A20A-3E28-D4D829293A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52082" y="4014458"/>
                <a:ext cx="4445228" cy="1060505"/>
              </a:xfrm>
              <a:prstGeom prst="rect">
                <a:avLst/>
              </a:prstGeom>
            </p:spPr>
          </p:pic>
          <p:pic>
            <p:nvPicPr>
              <p:cNvPr id="5" name="Image 4" descr="Une image contenant ligne, carré, Tracé, Rectangle&#10;&#10;Le contenu généré par l’IA peut être incorrect.">
                <a:extLst>
                  <a:ext uri="{FF2B5EF4-FFF2-40B4-BE49-F238E27FC236}">
                    <a16:creationId xmlns:a16="http://schemas.microsoft.com/office/drawing/2014/main" id="{F39693BA-350B-D523-057F-84080CE414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6552"/>
              <a:stretch>
                <a:fillRect/>
              </a:stretch>
            </p:blipFill>
            <p:spPr>
              <a:xfrm>
                <a:off x="750321" y="4014458"/>
                <a:ext cx="2820411" cy="1060505"/>
              </a:xfrm>
              <a:prstGeom prst="rect">
                <a:avLst/>
              </a:prstGeom>
            </p:spPr>
          </p:pic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12F9FFB-F762-30AF-6BEC-DFF747EAC02A}"/>
                </a:ext>
              </a:extLst>
            </p:cNvPr>
            <p:cNvGrpSpPr/>
            <p:nvPr/>
          </p:nvGrpSpPr>
          <p:grpSpPr>
            <a:xfrm>
              <a:off x="564059" y="4128693"/>
              <a:ext cx="8020104" cy="1060505"/>
              <a:chOff x="750321" y="4014458"/>
              <a:chExt cx="7146989" cy="1060505"/>
            </a:xfrm>
          </p:grpSpPr>
          <p:pic>
            <p:nvPicPr>
              <p:cNvPr id="11" name="Image 10" descr="Une image contenant ligne, carré, Tracé, Rectangle&#10;&#10;Le contenu généré par l’IA peut être incorrect.">
                <a:extLst>
                  <a:ext uri="{FF2B5EF4-FFF2-40B4-BE49-F238E27FC236}">
                    <a16:creationId xmlns:a16="http://schemas.microsoft.com/office/drawing/2014/main" id="{46F9B2BE-2B1E-6234-C0FC-72493BB825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52082" y="4014458"/>
                <a:ext cx="4445228" cy="1060505"/>
              </a:xfrm>
              <a:prstGeom prst="rect">
                <a:avLst/>
              </a:prstGeom>
            </p:spPr>
          </p:pic>
          <p:pic>
            <p:nvPicPr>
              <p:cNvPr id="12" name="Image 11" descr="Une image contenant ligne, carré, Tracé, Rectangle&#10;&#10;Le contenu généré par l’IA peut être incorrect.">
                <a:extLst>
                  <a:ext uri="{FF2B5EF4-FFF2-40B4-BE49-F238E27FC236}">
                    <a16:creationId xmlns:a16="http://schemas.microsoft.com/office/drawing/2014/main" id="{D55E8944-4EA4-7FD9-4CC9-BB77E6EA69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6552"/>
              <a:stretch>
                <a:fillRect/>
              </a:stretch>
            </p:blipFill>
            <p:spPr>
              <a:xfrm>
                <a:off x="750321" y="4014458"/>
                <a:ext cx="2820411" cy="1060505"/>
              </a:xfrm>
              <a:prstGeom prst="rect">
                <a:avLst/>
              </a:prstGeom>
            </p:spPr>
          </p:pic>
        </p:grp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4D0648E8-3E11-A085-4E7D-3261C321CB2E}"/>
              </a:ext>
            </a:extLst>
          </p:cNvPr>
          <p:cNvSpPr txBox="1"/>
          <p:nvPr/>
        </p:nvSpPr>
        <p:spPr>
          <a:xfrm>
            <a:off x="727789" y="4237372"/>
            <a:ext cx="8020104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اَلْحُلْمُ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لْغَريبُ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لَّذي رَآهُ؛ إِذْ شاهَدَ دودَةَ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لْقَزِّ تَنْسُجُ حَريرِها، </a:t>
            </a:r>
          </a:p>
          <a:p>
            <a:pPr algn="ctr" rtl="1">
              <a:lnSpc>
                <a:spcPct val="150000"/>
              </a:lnSpc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لنَّحْلَةَ تَصْنَعُ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لْعَسَلَ، فَلَمّا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سْتَيْقَظَ وَجَدَ نَفْسَهُ قَدْ فَهِمَ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لدَّرْسَ.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0A2BCE-9E2A-5B91-F5F2-0234CC77ACD0}"/>
              </a:ext>
            </a:extLst>
          </p:cNvPr>
          <p:cNvSpPr>
            <a:spLocks/>
          </p:cNvSpPr>
          <p:nvPr/>
        </p:nvSpPr>
        <p:spPr>
          <a:xfrm>
            <a:off x="3848405" y="14745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8751CEB-23BE-155F-82E1-9B2B34967A47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55069584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EE011-F4C4-6DD6-F989-02CC0372A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3678FC1-1781-8E63-5143-984336306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50" y="748083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رتبوا المشاهد بوضع الأرقام من 1 إلى 4.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AE3202-7FA3-A60A-E8B6-BE5D394E19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C77ED5-F6F9-CA28-8BA4-896CC27A45B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63E810-6D3C-FDE1-7A93-7FB684C0732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8E4271-E2B1-DE94-B198-6A6C1EB1E9F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86FD9FE-12ED-8A88-849A-5320597EFF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3530D03-7B2E-D807-FF0C-07B18047A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C422FE-8E92-4A94-BF00-AE9D97BACB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789074F-9A51-1C9B-D425-1757A91450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10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5D21C28-1CE3-299D-F052-DCF68C4EE1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D79E13-367B-0121-4155-89BC399871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4392" y="1522045"/>
            <a:ext cx="5961606" cy="50179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49A74DA-E50E-5220-8B26-E86870A57261}"/>
              </a:ext>
            </a:extLst>
          </p:cNvPr>
          <p:cNvSpPr>
            <a:spLocks/>
          </p:cNvSpPr>
          <p:nvPr/>
        </p:nvSpPr>
        <p:spPr>
          <a:xfrm>
            <a:off x="3848405" y="14745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26A433-3888-685D-63CB-84EB52CB6667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72091525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00AC6-8A6A-92CB-5EB3-E04C78586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D6720C2-F4F2-DE83-4DF0-B9802BD7B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392" y="1522045"/>
            <a:ext cx="5961606" cy="5017902"/>
          </a:xfrm>
          <a:prstGeom prst="rect">
            <a:avLst/>
          </a:prstGeom>
        </p:spPr>
      </p:pic>
      <p:sp>
        <p:nvSpPr>
          <p:cNvPr id="21" name="Titre 20">
            <a:extLst>
              <a:ext uri="{FF2B5EF4-FFF2-40B4-BE49-F238E27FC236}">
                <a16:creationId xmlns:a16="http://schemas.microsoft.com/office/drawing/2014/main" id="{26192F7E-32CF-B6FC-6BE5-86FCBE84A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50" y="748083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E9179A-E274-E9DD-5C13-7A54B567D4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B0D39C9-CDE5-FC04-84B4-6F013C6AA1A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2414BD-2542-ABEB-C6E1-9C0A2EDADBB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3C6211-8A72-B62D-15BC-843049D510F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BECDD6D-465C-1382-AFE8-B442BB1959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F55B40-4634-9B91-8314-888EC57EC6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BF85988-FF8B-31E4-BD55-0A2386FC3E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9D4C0AB-833D-82BC-E2FD-A20E6528F11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10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5A44ED8-F586-5F71-C84E-BC903B9048B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Organigramme : Connecteur 25">
            <a:extLst>
              <a:ext uri="{FF2B5EF4-FFF2-40B4-BE49-F238E27FC236}">
                <a16:creationId xmlns:a16="http://schemas.microsoft.com/office/drawing/2014/main" id="{1A10E869-4827-FFAC-C933-22E86E578285}"/>
              </a:ext>
            </a:extLst>
          </p:cNvPr>
          <p:cNvSpPr/>
          <p:nvPr/>
        </p:nvSpPr>
        <p:spPr>
          <a:xfrm>
            <a:off x="3590044" y="3424914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B32A129F-D31D-758A-4C23-889C936527AE}"/>
              </a:ext>
            </a:extLst>
          </p:cNvPr>
          <p:cNvSpPr/>
          <p:nvPr/>
        </p:nvSpPr>
        <p:spPr>
          <a:xfrm>
            <a:off x="6819800" y="5990231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F1E9E8B4-EF12-7DE3-28A6-3165726DE922}"/>
              </a:ext>
            </a:extLst>
          </p:cNvPr>
          <p:cNvSpPr/>
          <p:nvPr/>
        </p:nvSpPr>
        <p:spPr>
          <a:xfrm>
            <a:off x="6819799" y="3424914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9B51314F-E637-3910-529D-3CF5E6DB43A8}"/>
              </a:ext>
            </a:extLst>
          </p:cNvPr>
          <p:cNvSpPr/>
          <p:nvPr/>
        </p:nvSpPr>
        <p:spPr>
          <a:xfrm>
            <a:off x="3610937" y="5990231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A3FAF0-65F3-E43E-063D-9B00BB7FD15B}"/>
              </a:ext>
            </a:extLst>
          </p:cNvPr>
          <p:cNvSpPr>
            <a:spLocks/>
          </p:cNvSpPr>
          <p:nvPr/>
        </p:nvSpPr>
        <p:spPr>
          <a:xfrm>
            <a:off x="3848405" y="14745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993F5A-A8BD-9058-AFFC-8252E050EC68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9432135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9" grpId="0" animBg="1"/>
      <p:bldP spid="10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97A88-DA72-F15A-1E82-0DAE30963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ADD712D-9527-CDBA-6752-13D0225B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089702-D310-FF0C-4B5D-C4D7C09EB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703BD15-39A8-7B26-219F-582E678353CA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53B0E8-ADC9-3F00-0A5F-896FE694AAE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9BF550-CA59-89BB-9A0F-53B0411FA67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FFE7E1-8FE1-C30E-9E0F-9046AB75FB54}"/>
              </a:ext>
            </a:extLst>
          </p:cNvPr>
          <p:cNvSpPr>
            <a:spLocks/>
          </p:cNvSpPr>
          <p:nvPr/>
        </p:nvSpPr>
        <p:spPr>
          <a:xfrm>
            <a:off x="389861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050D4E9-A6DF-C8D0-E1A9-BA86BC71CA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7319E5A-C240-18B4-3DAD-08C4A0DDA9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7B3B0B-3F48-4A3E-DAD7-88C524E20E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32A4775-5644-5B26-48E3-137E0398FC3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8283" y="14745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BA3A78F-365A-18CB-F190-798FB623B0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C2F1B96-B410-5084-5DBA-FCAD55CAD5A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47820" y="6127547"/>
            <a:ext cx="540000" cy="540000"/>
          </a:xfrm>
          <a:prstGeom prst="rect">
            <a:avLst/>
          </a:prstGeom>
        </p:spPr>
      </p:pic>
      <p:pic>
        <p:nvPicPr>
          <p:cNvPr id="2" name="WhatsApp Video 2026-05-24 at 08.48.23">
            <a:hlinkClick r:id="" action="ppaction://media"/>
            <a:extLst>
              <a:ext uri="{FF2B5EF4-FFF2-40B4-BE49-F238E27FC236}">
                <a16:creationId xmlns:a16="http://schemas.microsoft.com/office/drawing/2014/main" id="{84BE77A7-94DC-1915-833E-6409ACB732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409058" y="2267015"/>
            <a:ext cx="6461125" cy="35353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29B6334-4FF7-986D-8EE9-DFCDD8249212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3312792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68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تمارين كتابية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5241103" y="1777877"/>
            <a:ext cx="1686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تمارين تطبيقية حول الجملة الفعلية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7B792A90-F8F9-FA94-6991-04797B0E26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349" y="175821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7693D0-4BC7-F689-6745-1DFAD5751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081187" y="2101042"/>
            <a:ext cx="1021875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3D749C-DB2A-4A61-968A-F24EC07A5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1103" y="102345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31978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1D2FFA3-DB9C-A0C6-528A-B16BBE5E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سنتعلم معا كيف نحول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جملا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خذوا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كراساتكم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ص167.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B96735-FDBB-5E48-8460-E6D71F397F8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B76D55-96E0-AADF-97F8-F68380E348A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B56223-FD89-A841-A56A-1BFAB8F9E53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DF63E93-51E2-BD04-17B6-A41CD4A9B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B5431D-C050-6FA5-B8E1-4C04D29D7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2F0166-A1B9-8E8B-280B-C22C9BEA3B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3E159A-F9A7-2D71-0FB3-58AB1D7035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7C1E98-4632-42C7-0FF5-EFD9DA664B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26C573-9E2B-F7E4-6F2D-13ED5FDAE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0440" y="693832"/>
            <a:ext cx="828000" cy="82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259872A-6E5B-3644-E303-0B97730DCC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04849" y="1368000"/>
            <a:ext cx="3565007" cy="521353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5AB6B7F-9BD7-12B2-8BBD-B830947154BE}"/>
              </a:ext>
            </a:extLst>
          </p:cNvPr>
          <p:cNvSpPr>
            <a:spLocks/>
          </p:cNvSpPr>
          <p:nvPr/>
        </p:nvSpPr>
        <p:spPr>
          <a:xfrm>
            <a:off x="389861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1925D9-3538-35EB-5576-A88A05324615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9DE92-4083-61E7-FDE9-AC197BCEB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C51CB2-2F94-EFC7-4823-D38E8BE28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أقرأ؛ تابعوا معي. من يقرأ؟  </a:t>
            </a: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16ADFE-E3CD-2C62-92C6-AB5993013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16C5FC-BBEC-7095-1CAC-948DCC9D54C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21F8B-FB37-F37C-70CF-DBDC713D81A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6F2EB6-4AFB-BFC4-EFA1-DED7960059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117E2DD-FBEC-6D3C-BC72-365B5F4BAC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9257C1-0C9A-BAD7-28A9-200B8BC0D2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00C3A1F-2D6A-0261-CC7D-8F314C0B17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BA8D78-99C5-1BCA-3CB3-4A1F811CC9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2490" y="1502168"/>
            <a:ext cx="4639020" cy="506658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9D4F20C-3DA0-6962-CED4-F70139FFEA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D0E0EF1-902F-8283-1546-4CDB78B7977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1455DC5-E9DF-C3A2-B861-137FE38C0B53}"/>
              </a:ext>
            </a:extLst>
          </p:cNvPr>
          <p:cNvSpPr>
            <a:spLocks/>
          </p:cNvSpPr>
          <p:nvPr/>
        </p:nvSpPr>
        <p:spPr>
          <a:xfrm>
            <a:off x="389861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0560ED-0F44-AD63-2A5B-5E1A8DA4F58D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400977807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5CE7C-D61D-4624-D87B-08D46B990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447CF7D-A52F-E8ED-05AA-33B04CBBD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179" y="1683287"/>
            <a:ext cx="7210766" cy="495278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FB09C23-88A9-B01C-654D-3C94F83FF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بنفس الطريقة سنحول هذه الجملة؛ من يقرأ؟  من يحول ه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ُمْ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2D4172-C4EF-4B19-B07E-18AF63C5C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52DD4C-76D2-65A8-A647-B2E0940E6E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F813F3-1D8C-0D27-5B96-1CAF743B3E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A74BB9-FEDA-F1BA-88E1-A72F4172A9B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E16F299-3876-B514-3175-1818319B58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4CBC3B-FDFA-B204-41F9-C53FF272F3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8EBFB28-E77C-0AD3-5E0E-ED55A60A60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B7BAEF8-F336-70FB-CC73-AF7C020368D5}"/>
              </a:ext>
            </a:extLst>
          </p:cNvPr>
          <p:cNvSpPr txBox="1"/>
          <p:nvPr/>
        </p:nvSpPr>
        <p:spPr>
          <a:xfrm>
            <a:off x="867748" y="2600868"/>
            <a:ext cx="584892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حاموا حَوْلَ عُشِّهِمْ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9F4F615-74B7-BDBB-CF44-778A4E1B6F00}"/>
              </a:ext>
            </a:extLst>
          </p:cNvPr>
          <p:cNvSpPr txBox="1"/>
          <p:nvPr/>
        </p:nvSpPr>
        <p:spPr>
          <a:xfrm>
            <a:off x="863514" y="3456118"/>
            <a:ext cx="566831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حُمْنا حَوْلَ عُشِّنا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FE6E54E-F671-F6F5-9994-558AD68BF75F}"/>
              </a:ext>
            </a:extLst>
          </p:cNvPr>
          <p:cNvSpPr txBox="1"/>
          <p:nvPr/>
        </p:nvSpPr>
        <p:spPr>
          <a:xfrm>
            <a:off x="831196" y="4311369"/>
            <a:ext cx="584892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حُمْتُ حَوْلَ عُشّي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9266A9E-4C87-1423-7E3A-B78B7DCE3EB1}"/>
              </a:ext>
            </a:extLst>
          </p:cNvPr>
          <p:cNvSpPr txBox="1"/>
          <p:nvPr/>
        </p:nvSpPr>
        <p:spPr>
          <a:xfrm>
            <a:off x="972045" y="5137095"/>
            <a:ext cx="555978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حُمْتَ حَوْلَ عُشِّكَ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0FC15BF-BE77-0B4B-AD49-A9F4B7347418}"/>
              </a:ext>
            </a:extLst>
          </p:cNvPr>
          <p:cNvSpPr txBox="1"/>
          <p:nvPr/>
        </p:nvSpPr>
        <p:spPr>
          <a:xfrm>
            <a:off x="972046" y="5905948"/>
            <a:ext cx="555978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حُمْتِ حَوْلَ عُشِّكِ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71834CD-1715-91A1-7A14-365E659CED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0762BC-10B3-CBBB-9EB3-BFF6897147C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9685" y="14745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408536D-1827-5D6A-44A4-D93CA9BE8D65}"/>
              </a:ext>
            </a:extLst>
          </p:cNvPr>
          <p:cNvSpPr>
            <a:spLocks/>
          </p:cNvSpPr>
          <p:nvPr/>
        </p:nvSpPr>
        <p:spPr>
          <a:xfrm>
            <a:off x="389861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B17269-EA82-78E1-BD44-54140DD0FD6F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6443561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 animBg="1"/>
      <p:bldP spid="17" grpId="0" animBg="1"/>
      <p:bldP spid="2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0A006-2F2A-BCE3-CC19-27530625E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829BA70-2885-5F36-8192-CE5FE40A8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سنرتب الكلمات التالية للحصول على جملة مفيدة. ما الكلمة الأولى؟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8E2301B-A439-99D0-464D-660EB40B9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F06C28-1F03-2647-3180-C7A5C228DE2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494109-80CD-2EB8-0E53-8801CB0F3D9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9C4E77C-528F-32C0-416E-E53032C1EBC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52F053CA-4AF5-769A-54DF-8BA86E0887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9E79BAB-63A0-7721-F3EC-F558A91518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CE0B74A-AC89-CF93-8698-B66A539DC4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F5E93DE-6D08-0CCE-0116-DE39398EE6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787" y="3004241"/>
            <a:ext cx="8311318" cy="124118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A4D025F-44E9-8380-00C4-847A63B873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D63E528-A024-2E43-4A12-C0E768907D0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1123" y="14005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59FB93F-1CB4-822B-1943-D45C0A3A28B3}"/>
              </a:ext>
            </a:extLst>
          </p:cNvPr>
          <p:cNvSpPr>
            <a:spLocks/>
          </p:cNvSpPr>
          <p:nvPr/>
        </p:nvSpPr>
        <p:spPr>
          <a:xfrm>
            <a:off x="389861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952E58-C54A-E23E-1B01-245E659F4F29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24176521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AD3B-ED83-E8C9-BCEE-34AEA3F07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B841BE3-2DA3-E576-2F1A-712F2A803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787" y="3004241"/>
            <a:ext cx="8311318" cy="1241187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8DC99AE4-767D-406A-A8B3-B8A6E15E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تنسج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يكمل؟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3ED510-4D9E-738B-4ADD-9E607E656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3616110-D43E-4FE9-D1A7-09C15D63A27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7A81ED-7ACD-3CBB-C3DE-C58FDC6AE20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9B60297-50BF-EDAD-1302-C0218B36073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37FE11F-3BE8-5B9F-2B90-9CBC36B7C0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9CF3637-05A6-EECA-A905-FF9B59A8B0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D5BFECD-D414-38BC-0B61-F26A1875E7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BE195FF-C0A2-2C56-7A36-34B8A6B78884}"/>
              </a:ext>
            </a:extLst>
          </p:cNvPr>
          <p:cNvCxnSpPr>
            <a:cxnSpLocks/>
          </p:cNvCxnSpPr>
          <p:nvPr/>
        </p:nvCxnSpPr>
        <p:spPr>
          <a:xfrm flipH="1">
            <a:off x="6336572" y="3185485"/>
            <a:ext cx="892428" cy="103776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0B61AD50-6F67-B7A7-A9D5-90E43BBD24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1" y="5328486"/>
            <a:ext cx="5962082" cy="106050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687745E-8619-3984-1746-E2D1685B1086}"/>
              </a:ext>
            </a:extLst>
          </p:cNvPr>
          <p:cNvSpPr txBox="1"/>
          <p:nvPr/>
        </p:nvSpPr>
        <p:spPr>
          <a:xfrm>
            <a:off x="1249883" y="5328486"/>
            <a:ext cx="6090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تَنْسُجُ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B9EFEC6-7C05-B128-D246-4F476E5F8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3620BB-60EE-C404-1ED1-D34EBCF32B2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1123" y="14005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DCAE5B7-90E0-E107-F982-AFE910CE132B}"/>
              </a:ext>
            </a:extLst>
          </p:cNvPr>
          <p:cNvSpPr>
            <a:spLocks/>
          </p:cNvSpPr>
          <p:nvPr/>
        </p:nvSpPr>
        <p:spPr>
          <a:xfrm>
            <a:off x="389861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70DBBB-ED17-920D-D0FB-9040E98E3E21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59763426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0B038-A13C-EF6F-41CC-E9DA947C2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0BFB840-D13A-70DF-1FE9-8128B916E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787" y="3004241"/>
            <a:ext cx="8311318" cy="124118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76E7A57-FFBA-7816-143F-1BDF4730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2324599-52FC-5AF4-4E2D-60C58A8995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9432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9B64C5-21B2-B2BD-B842-3A3C8E64E0D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F5CD2E-6A33-D309-F4BE-2C94E9C63C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CE17DB-8B67-3F30-597D-111295BF5FE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C23FF87-A617-9031-8EB1-0783F55269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355F61-DF7D-625B-72F1-603DF21C68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524A971-36A5-13DE-C251-00C15348E8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969B5743-9956-EC4A-8D9F-D7C3FCC53D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83" y="5328486"/>
            <a:ext cx="7888643" cy="106050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4489A24-031B-456C-7F6D-6464CC055720}"/>
              </a:ext>
            </a:extLst>
          </p:cNvPr>
          <p:cNvSpPr txBox="1"/>
          <p:nvPr/>
        </p:nvSpPr>
        <p:spPr>
          <a:xfrm>
            <a:off x="592883" y="5398517"/>
            <a:ext cx="77361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تَنْسُجُ دودَةُ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ٱلْقَزِّ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خُيوطَ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ٱلْحَريرِ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ٱلذَّهَبِيَّةَ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EBE2AD4-16B5-B870-2093-65A3F0F34F85}"/>
              </a:ext>
            </a:extLst>
          </p:cNvPr>
          <p:cNvCxnSpPr>
            <a:cxnSpLocks/>
          </p:cNvCxnSpPr>
          <p:nvPr/>
        </p:nvCxnSpPr>
        <p:spPr>
          <a:xfrm flipH="1">
            <a:off x="6469856" y="3105953"/>
            <a:ext cx="892428" cy="103776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18F1E775-958D-014E-5AAB-B6C8878400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EFDC41-1C2B-1D97-851B-DDE0063B552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1123" y="14005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D08D142-2284-FABC-C688-464CF2849E6A}"/>
              </a:ext>
            </a:extLst>
          </p:cNvPr>
          <p:cNvSpPr>
            <a:spLocks/>
          </p:cNvSpPr>
          <p:nvPr/>
        </p:nvSpPr>
        <p:spPr>
          <a:xfrm>
            <a:off x="389861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D0E17A-C489-DC4A-457E-058A97297E4C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44061893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541129" y="163219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الكفايات المعنية بالاختبار – المستوى 2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662198" y="342900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675722" y="406766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398857" y="3039576"/>
            <a:ext cx="6154484" cy="146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LF2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التحدث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  <p:pic>
        <p:nvPicPr>
          <p:cNvPr id="4" name="Espace réservé pour une image  25">
            <a:extLst>
              <a:ext uri="{FF2B5EF4-FFF2-40B4-BE49-F238E27FC236}">
                <a16:creationId xmlns:a16="http://schemas.microsoft.com/office/drawing/2014/main" id="{63F9617D-9C3C-2860-2A67-D9A0D519C0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98857" y="1054341"/>
            <a:ext cx="406805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9492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628650" y="135865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توجيهات عامة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2275991"/>
            <a:ext cx="7277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1.يفصل الأستاذ(ة) الحاسوب عن شاشة العرض أثناء التمرير الفردي؛</a:t>
            </a:r>
          </a:p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يعرض الأستاذ(ة) نص تقويم الطلاقة للمتعلم ليقرأه ثم يدون النتائج على شبكة التفريغ؛ </a:t>
            </a:r>
          </a:p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يعرض الأستاذ(ة) إحدى وضعيات تقويم التحدث للمتعلم ثم يدون النتائج على شبكة التفريغ. </a:t>
            </a:r>
          </a:p>
        </p:txBody>
      </p:sp>
    </p:spTree>
    <p:extLst>
      <p:ext uri="{BB962C8B-B14F-4D97-AF65-F5344CB8AC3E}">
        <p14:creationId xmlns:p14="http://schemas.microsoft.com/office/powerpoint/2010/main" val="196957543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381845" y="1779322"/>
            <a:ext cx="8142051" cy="447458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يختار الأستاذ</a:t>
            </a: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يوميا 6 تلاميذ من أجل تمرير الروائز الفردية (التحدث+ الطلاقة) خلال الأسبوع الرابع؛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تغيير فقرات الطلاقة ووضعيات التحدث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التمرير يشتغل  باقي التلاميذ على نص: الأشجار لا تمشي(ص 171)، من خلال توجيههم إلى ما يلي: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النص قراءة صامتة؛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نقل فقرات النص على دفاترهم بخط جميل.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FFC4E31-C9AC-9D8A-4E1B-C2F349B8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توجيهات عامة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5397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7AAD-7925-B27A-331C-D45E6793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601561A8-18DE-0226-D9E5-D10519692921}"/>
              </a:ext>
            </a:extLst>
          </p:cNvPr>
          <p:cNvSpPr txBox="1">
            <a:spLocks/>
          </p:cNvSpPr>
          <p:nvPr/>
        </p:nvSpPr>
        <p:spPr>
          <a:xfrm>
            <a:off x="457962" y="320104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نشاط تشغيل التلاميذ 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19675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(الصفحة 171)  ودفاتر المنزل . اقرؤوا النص جيدا ثم انقلوا الفقرة الثالثة بخط جميل.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CB5765-AF2A-607A-BD3C-C7CE7FD85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46156E9-612D-D648-8C68-986B65EEC0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7858" y="1368000"/>
            <a:ext cx="3485030" cy="516804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12B4CB-A495-6EED-2A3C-28436FA775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44F6C99-DB1D-ED11-8861-310081E607DF}"/>
              </a:ext>
            </a:extLst>
          </p:cNvPr>
          <p:cNvSpPr>
            <a:spLocks/>
          </p:cNvSpPr>
          <p:nvPr/>
        </p:nvSpPr>
        <p:spPr>
          <a:xfrm>
            <a:off x="6427369" y="14005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22BF4D-D5F4-ECEC-A3B1-CABC679E1817}"/>
              </a:ext>
            </a:extLst>
          </p:cNvPr>
          <p:cNvSpPr>
            <a:spLocks/>
          </p:cNvSpPr>
          <p:nvPr/>
        </p:nvSpPr>
        <p:spPr>
          <a:xfrm>
            <a:off x="513218" y="1474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D2DB1E-0F71-3675-C08D-26AD199AA7F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E511557-7343-249C-9654-361854384E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6171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5E1AA0B-9D8F-6015-6373-386CD296E3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A0E5541-F1A0-EF31-2F23-7CCC02BA145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857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8AF481A-903F-B5E5-95FA-81D6ADB1C9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1123" y="14005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045182F-7A7A-88CF-D856-C980E0A4DAD6}"/>
              </a:ext>
            </a:extLst>
          </p:cNvPr>
          <p:cNvSpPr>
            <a:spLocks/>
          </p:cNvSpPr>
          <p:nvPr/>
        </p:nvSpPr>
        <p:spPr>
          <a:xfrm>
            <a:off x="389861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D5FFFC9-40EC-665C-6DF4-D2ADC10ADAEB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/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</a:t>
            </a:r>
          </a:p>
        </p:txBody>
      </p:sp>
    </p:spTree>
    <p:extLst>
      <p:ext uri="{BB962C8B-B14F-4D97-AF65-F5344CB8AC3E}">
        <p14:creationId xmlns:p14="http://schemas.microsoft.com/office/powerpoint/2010/main" val="146184274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0B2E-067E-473A-A334-8A554320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BC054DB-17B5-3534-9A81-6EC74961396A}"/>
              </a:ext>
            </a:extLst>
          </p:cNvPr>
          <p:cNvGraphicFramePr>
            <a:graphicFrameLocks noGrp="1"/>
          </p:cNvGraphicFramePr>
          <p:nvPr/>
        </p:nvGraphicFramePr>
        <p:xfrm>
          <a:off x="1718735" y="2162273"/>
          <a:ext cx="6291792" cy="380632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66547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01817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7204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7986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</a:tblGrid>
              <a:tr h="3450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7507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LF2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</a:t>
                      </a:r>
                    </a:p>
                  </a:txBody>
                  <a:tcPr marL="68580" marR="6858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أقل من 3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28482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بين 4 إلى 8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275075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أكثر من 9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7752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باسترسال. 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 مع التوقف على الأكثر لثلاث مرات.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918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 قراءة متقطعة.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917492"/>
                  </a:ext>
                </a:extLst>
              </a:tr>
              <a:tr h="522503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01340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AAF660F9-FBC8-98C8-D974-73E59738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15230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18841-AE64-2B51-EB3F-503D80E2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C375C6-F160-EACA-081D-DA2E5E125329}"/>
              </a:ext>
            </a:extLst>
          </p:cNvPr>
          <p:cNvSpPr txBox="1">
            <a:spLocks/>
          </p:cNvSpPr>
          <p:nvPr/>
        </p:nvSpPr>
        <p:spPr>
          <a:xfrm>
            <a:off x="637196" y="2073583"/>
            <a:ext cx="7613780" cy="395464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الفقرة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شاشة الحاسوب؛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يذكر  الأستاذ(ة) المتعلم(ة) أن عليه (ها) قراءة الفقرة بدقة واسترسال؛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10 ثوان لملاحظة  الفقرة قبل البدء في القراءة؛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على مذكرته الخاصة عدد الأخطاء المرتكبة برسم علامة لكل خطأ؛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قراءة الفقرة  على شبكة تفريغ النتائج.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ملاحظتان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تدارك المتعلم(ة) (دون أي مساعدة) قراءة الكلمة، لا تحتسب خطأ؛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توقف المتعلم أمام كلمة لمدة تزيد عن 5 ثواني يطلب منه مواصلة القراءة.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470B15A-50B6-C24B-32C7-F90C713B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الطلاقة 2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EA7E02-386E-BAAE-9DB6-6FBA36B2BE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0" t="12357" r="2871" b="7589"/>
          <a:stretch>
            <a:fillRect/>
          </a:stretch>
        </p:blipFill>
        <p:spPr>
          <a:xfrm>
            <a:off x="143933" y="1615086"/>
            <a:ext cx="8686800" cy="39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0271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D9A48-ED26-95FE-CA87-02648F1B1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622662E-92EB-0859-8B81-AD31FFFDD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EA41309-8B90-6338-4520-36839CE5E7F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4F9856D-898C-001D-79A1-1E07F70E5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06539D8-5F8F-7345-F271-14DFAA19BEE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فقرة بدقة واسترسال.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EF6C321-B2A6-0799-EF02-10B91EC7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8377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7871EBA-8989-AE2D-EB67-99A2A660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F442780-12FB-8634-42A8-03285787C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 بدقة واسترسال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A36333-FC33-C1F8-E4D1-FB4D92138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0F15C4-70C3-482A-EE7A-E7C062D87197}"/>
              </a:ext>
            </a:extLst>
          </p:cNvPr>
          <p:cNvSpPr txBox="1">
            <a:spLocks/>
          </p:cNvSpPr>
          <p:nvPr/>
        </p:nvSpPr>
        <p:spPr>
          <a:xfrm>
            <a:off x="371624" y="1746614"/>
            <a:ext cx="8400751" cy="47667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514337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lvl="0">
              <a:lnSpc>
                <a:spcPct val="100000"/>
              </a:lnSpc>
              <a:buClr>
                <a:srgbClr val="000000"/>
              </a:buClr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خَرَجَتْ أُسْرَةُ تامِرٍ إِلى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لشّاطِئِ في نُزْهَةٍ بَحْرِيَّ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وَبَيْنَما كانَ يَسْتَمْتِعُ بِمُشاهَدَةِ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لْأَمْواجِ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رَأى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قِنّيناتٍ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بلاسْتيكِيَّةً تَطْفو عَلى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لْماءِ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وَنُفاياتٍ مَنْثورَةً عَلى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لشّاطِ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ئ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فَقالَ بِحُزْنٍ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ما أَقْبَحَ هذا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لْمَنْظَرَ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لنُّفاياتُ تُؤْذي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لْأَسْما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  <a:p>
            <a:pPr lvl="0">
              <a:lnSpc>
                <a:spcPct val="100000"/>
              </a:lnSpc>
              <a:buClr>
                <a:srgbClr val="000000"/>
              </a:buClr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فَجَمَعَ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لنُّفاياتِ وَوَضَعَها في سَلَّةِ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لْمُهْمَلاتِ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اِبْتَسَمَ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لْأَبُ فَخوراً وَقالَ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أَحْسَنْتَ يا تامِرُ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8A2EFC6-E289-853D-E8C1-5DFF427438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1546F86-BCC0-D6AA-977C-F5DAA3A316DA}"/>
              </a:ext>
            </a:extLst>
          </p:cNvPr>
          <p:cNvSpPr>
            <a:spLocks/>
          </p:cNvSpPr>
          <p:nvPr/>
        </p:nvSpPr>
        <p:spPr>
          <a:xfrm>
            <a:off x="6427369" y="14005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AE2303-F2D0-235F-A93B-F2647BF6ED21}"/>
              </a:ext>
            </a:extLst>
          </p:cNvPr>
          <p:cNvSpPr>
            <a:spLocks/>
          </p:cNvSpPr>
          <p:nvPr/>
        </p:nvSpPr>
        <p:spPr>
          <a:xfrm>
            <a:off x="513218" y="1474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0B200F4-3EF7-63A4-DB00-CCBCCF9B8E8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0572F54-4B76-9D2D-1D95-DA135ECDC2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6171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06EC860-30FB-A847-23E1-7B4FA958CD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6E68576-A7EA-9941-2A0F-0FC5FB7460F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857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A12D321-07B8-8013-F8E9-8FC82E45AD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1123" y="14005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EF0C2ED8-56FC-3CA2-F771-0F1AC63DB64C}"/>
              </a:ext>
            </a:extLst>
          </p:cNvPr>
          <p:cNvSpPr>
            <a:spLocks/>
          </p:cNvSpPr>
          <p:nvPr/>
        </p:nvSpPr>
        <p:spPr>
          <a:xfrm>
            <a:off x="389861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E1C02CB-A9A9-10D3-681F-830217765C4F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/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</a:t>
            </a:r>
          </a:p>
        </p:txBody>
      </p:sp>
    </p:spTree>
    <p:extLst>
      <p:ext uri="{BB962C8B-B14F-4D97-AF65-F5344CB8AC3E}">
        <p14:creationId xmlns:p14="http://schemas.microsoft.com/office/powerpoint/2010/main" val="428574911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المشاركة في حوار بتوظيف الأفعال الكلامية المدرسة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017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C1EE-BB52-0C68-FB0E-72118B93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A1980-871D-3862-B247-4C68B30966B2}"/>
              </a:ext>
            </a:extLst>
          </p:cNvPr>
          <p:cNvSpPr txBox="1">
            <a:spLocks/>
          </p:cNvSpPr>
          <p:nvPr/>
        </p:nvSpPr>
        <p:spPr>
          <a:xfrm>
            <a:off x="512274" y="1520890"/>
            <a:ext cx="7987914" cy="4896208"/>
          </a:xfrm>
          <a:prstGeom prst="roundRect">
            <a:avLst>
              <a:gd name="adj" fmla="val 6551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ينجز تقويم التحدث (المشاركة في حوار وأخذ الكلمة) مباشرة بعد تقويم الطلاقة؛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وضعية من بين الوضعيات المقترحة (وضعية في كل يوم)؛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الأستاذ(ة)  الوضعية على المتعلم(ة) ويتأكد من فهمه (ها) للتعليمة؛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الأستاذ (ة) للمتعلم(ة) 30 ثانية للتفكير قبل البدء في التحدث ثم ينصت لجوابه في حدود دقيقتين.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D07300-7580-C9B6-9A9B-6232446B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74" y="624492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03962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A82C4-E7C5-67E9-4FAD-034041916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47CBDB-9EA4-39B8-E3BC-1EEC20F46569}"/>
              </a:ext>
            </a:extLst>
          </p:cNvPr>
          <p:cNvSpPr txBox="1">
            <a:spLocks/>
          </p:cNvSpPr>
          <p:nvPr/>
        </p:nvSpPr>
        <p:spPr>
          <a:xfrm>
            <a:off x="811762" y="1679510"/>
            <a:ext cx="7763979" cy="468160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بناء على معايير التحكم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؛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لاحقا النقطة الإجمالية على دفتر الكفايات ويعبئ النقط على منظومة مسار.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   ملاحظة : إذا كان المتعلم(ة)  مسترسلا في الإنتاج، لا بأس في تجاوز المدة        المخصصة له بقليل.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95DDF0-C071-66A9-911F-D03337118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137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التحدث(تتمة)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61459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322A-3935-739A-5F1C-12FCF004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3FCCB7-6A46-17F5-2764-961A9AD9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6DA3CE-65BD-63A5-144A-A159CA9BB54E}"/>
              </a:ext>
            </a:extLst>
          </p:cNvPr>
          <p:cNvGraphicFramePr>
            <a:graphicFrameLocks noGrp="1"/>
          </p:cNvGraphicFramePr>
          <p:nvPr/>
        </p:nvGraphicFramePr>
        <p:xfrm>
          <a:off x="376767" y="2120367"/>
          <a:ext cx="8469515" cy="418830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44726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520838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432903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229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4142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735127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المشاركة في حوار لوصف منظر من الطبيعة وإسداء نصائح بضرورة المحافظة عليه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: ما مكانك المفضل في الطبيعة؟( يصف مكانا مفضلا من الطبيعة). وكيف تحافظ عليه؟( يسمح ببعض الأخطاء)؛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7351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 وذكر نصيحة واحدة للمحافظة على المكان المفضل لديه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7,5ن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سؤال واحد.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حاول الإجابة عن الأسئلة لكن إجابته كانت بعيدة عن المنتظر. 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477943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8E8E7F9-9DCB-8FCD-191E-67A28446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1B0CEB-C163-C663-F125-F4071ED1D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4" name="Bulle narrative : ronde 2">
            <a:extLst>
              <a:ext uri="{FF2B5EF4-FFF2-40B4-BE49-F238E27FC236}">
                <a16:creationId xmlns:a16="http://schemas.microsoft.com/office/drawing/2014/main" id="{E2FAC2B2-AD53-45AA-85C3-FF167BCC2137}"/>
              </a:ext>
            </a:extLst>
          </p:cNvPr>
          <p:cNvSpPr/>
          <p:nvPr/>
        </p:nvSpPr>
        <p:spPr>
          <a:xfrm>
            <a:off x="5189708" y="3293500"/>
            <a:ext cx="3180048" cy="783465"/>
          </a:xfrm>
          <a:prstGeom prst="wedgeRoundRectCallout">
            <a:avLst>
              <a:gd name="adj1" fmla="val -57137"/>
              <a:gd name="adj2" fmla="val -3558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أ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ُفَضِّلُ .............لِأَنَّهُ.............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   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pic>
        <p:nvPicPr>
          <p:cNvPr id="15" name="Image 14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872D6863-3229-E70C-AC95-3B7FE038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379" y="3429000"/>
            <a:ext cx="510540" cy="533400"/>
          </a:xfrm>
          <a:prstGeom prst="rect">
            <a:avLst/>
          </a:prstGeom>
        </p:spPr>
      </p:pic>
      <p:sp>
        <p:nvSpPr>
          <p:cNvPr id="18" name="Bulle narrative : ronde 1">
            <a:extLst>
              <a:ext uri="{FF2B5EF4-FFF2-40B4-BE49-F238E27FC236}">
                <a16:creationId xmlns:a16="http://schemas.microsoft.com/office/drawing/2014/main" id="{99837F3C-15B4-FD7B-046F-D3DB602B115C}"/>
              </a:ext>
            </a:extLst>
          </p:cNvPr>
          <p:cNvSpPr/>
          <p:nvPr/>
        </p:nvSpPr>
        <p:spPr>
          <a:xfrm>
            <a:off x="4262839" y="2388033"/>
            <a:ext cx="3540880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ما مَكانُكَ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ٱ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لْمُفَضَّلُ في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لطَّبيعَةِ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؟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لِماذا؟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F4810C26-E6E3-2158-B099-EDA9C02C1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أنا سألعب دور صديقٍ لك. سنجري حوارا – أنا أسأل وأنت تجيب. يمكنك الاستعانة بالمشهد. 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7C4F954-3381-C8C7-4ED8-3100DB4B4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1096" y="2426705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Bulle narrative : ronde 2">
            <a:extLst>
              <a:ext uri="{FF2B5EF4-FFF2-40B4-BE49-F238E27FC236}">
                <a16:creationId xmlns:a16="http://schemas.microsoft.com/office/drawing/2014/main" id="{31EF23B3-217E-5A63-FC1B-748EBCA58FA8}"/>
              </a:ext>
            </a:extLst>
          </p:cNvPr>
          <p:cNvSpPr/>
          <p:nvPr/>
        </p:nvSpPr>
        <p:spPr>
          <a:xfrm>
            <a:off x="5091629" y="5098132"/>
            <a:ext cx="3180048" cy="783465"/>
          </a:xfrm>
          <a:prstGeom prst="wedgeRoundRectCallout">
            <a:avLst>
              <a:gd name="adj1" fmla="val -54692"/>
              <a:gd name="adj2" fmla="val -3007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عَلَيْنا أَنْ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...........وَ................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 </a:t>
            </a:r>
            <a:endParaRPr kumimoji="0" lang="fr-MA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pic>
        <p:nvPicPr>
          <p:cNvPr id="30" name="Image 29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95C5CBC8-DD7E-9E7B-5A0E-8B3B37023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340" y="5240785"/>
            <a:ext cx="510540" cy="533400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50D6609-74EC-C95C-EAD1-3685F517ECBF}"/>
              </a:ext>
            </a:extLst>
          </p:cNvPr>
          <p:cNvSpPr/>
          <p:nvPr/>
        </p:nvSpPr>
        <p:spPr>
          <a:xfrm>
            <a:off x="4657650" y="4191531"/>
            <a:ext cx="318004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كَيْفَ يَجِبُ أَنْ تُحافِظَ عَلَيْهِ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؟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C793C6-4782-F57A-109E-4F4776B0A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7067" y="4173243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B381A5-97B6-CA20-0E1D-BF4BEC9884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C08351A-2B2F-96B9-D46F-D2FC7EE83E7D}"/>
              </a:ext>
            </a:extLst>
          </p:cNvPr>
          <p:cNvSpPr>
            <a:spLocks/>
          </p:cNvSpPr>
          <p:nvPr/>
        </p:nvSpPr>
        <p:spPr>
          <a:xfrm>
            <a:off x="6427369" y="14005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C44526-F1F1-5502-EA69-B43EC96ABC70}"/>
              </a:ext>
            </a:extLst>
          </p:cNvPr>
          <p:cNvSpPr>
            <a:spLocks/>
          </p:cNvSpPr>
          <p:nvPr/>
        </p:nvSpPr>
        <p:spPr>
          <a:xfrm>
            <a:off x="513218" y="1474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910B2A-38AA-C5FE-8C64-489BBD7CAFB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D7D8B72-D5D2-1688-3602-43DB6FDA544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6171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ACABFEB-06B9-F6A1-B588-3F07F1AA51E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29068E9-9343-7744-0511-F9658011A63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857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67A16D4-7CE6-7476-F7A7-B7EA565169F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1123" y="14005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C2BAF8FD-1A1E-9147-F4EB-EEA196DE49F9}"/>
              </a:ext>
            </a:extLst>
          </p:cNvPr>
          <p:cNvSpPr>
            <a:spLocks/>
          </p:cNvSpPr>
          <p:nvPr/>
        </p:nvSpPr>
        <p:spPr>
          <a:xfrm>
            <a:off x="389861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A7E826B-D566-A383-7F6F-A9C2E61099A1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/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B7217363-B390-6D2E-F477-FCB14A360DD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371026" y="2388033"/>
            <a:ext cx="3810564" cy="349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33450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4292-DD03-D4FD-58DA-A888D3AE5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2D19EB3-912A-45DE-DE4B-7B7487BF9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84ACB56-37F2-B5CF-0FED-F4849BC22F58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4FF40F8-857C-10CB-FED8-5CB51210BE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221E2D8-4B75-3C2E-7880-8626B365A346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أخذ الكلمة لإنتاج نص شفهي باعتماد مشاهد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96E36BE-24FC-3CBB-8A67-84797F5C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547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8EFC6-58A2-0C56-1DB2-B9BC5DE2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EF6E2E-CCB9-02C8-CB82-ED452FA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FCB340-2A88-2408-0FFC-509F63DD6BF3}"/>
              </a:ext>
            </a:extLst>
          </p:cNvPr>
          <p:cNvGraphicFramePr>
            <a:graphicFrameLocks noGrp="1"/>
          </p:cNvGraphicFramePr>
          <p:nvPr/>
        </p:nvGraphicFramePr>
        <p:xfrm>
          <a:off x="637195" y="2429570"/>
          <a:ext cx="7886700" cy="249733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00361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91488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29159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0052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041769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351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690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endParaRPr lang="fr-FR" dirty="0"/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أخذ الكلمة للتحذير من أخطار تهدد الطبيعة باعتماد مشاهد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حذر من 3 أخطار على الأقل؛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حذر من أخطار تهدد الطبيعة</a:t>
                      </a:r>
                    </a:p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(حتى لو حذر من خطر واحد)؛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عبر المتعلم(ة) بلغة سليمة؛ </a:t>
                      </a:r>
                    </a:p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(يسمح ببعض الأخطاء البسيطة). 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358611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F60217F-86EE-F192-A56C-D5D80FCC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8F4FFE-294F-5CE6-1F17-1D4691CD4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89591B56-A796-CFD0-7150-1A7ECCB2E9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833340"/>
            <a:ext cx="7292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لاحظ المشاهد – حذر من أخطار تهدد الطبيعة. على الأقل ستحذر من 3 أخطار.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يمكنك أن تتحدث عن أخطار أخرى غير موجودة في هذه المشاهد.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4FFA35-9021-886E-AD1D-859AF75D82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34B85B3-A015-0EE9-389E-3EFA0A187F24}"/>
              </a:ext>
            </a:extLst>
          </p:cNvPr>
          <p:cNvSpPr>
            <a:spLocks/>
          </p:cNvSpPr>
          <p:nvPr/>
        </p:nvSpPr>
        <p:spPr>
          <a:xfrm>
            <a:off x="6427369" y="14005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8754B5-B5F1-52E0-17C5-A5AAC265E3C8}"/>
              </a:ext>
            </a:extLst>
          </p:cNvPr>
          <p:cNvSpPr>
            <a:spLocks/>
          </p:cNvSpPr>
          <p:nvPr/>
        </p:nvSpPr>
        <p:spPr>
          <a:xfrm>
            <a:off x="513218" y="1474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FE4176-9E66-1073-DFD5-66C4A29918B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A69A37A-467F-8C67-4CDE-ED3EAA9FDE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6171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9AB0B1E-A0EE-D088-0B88-93B838034F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2292B8C-CCEB-A8E2-54BD-C94FC0004D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857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855F3E2-1CEA-1B88-63CF-E66DE6EA57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1123" y="14005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E85176F-0D78-982B-A69E-5ADD1867322B}"/>
              </a:ext>
            </a:extLst>
          </p:cNvPr>
          <p:cNvSpPr>
            <a:spLocks/>
          </p:cNvSpPr>
          <p:nvPr/>
        </p:nvSpPr>
        <p:spPr>
          <a:xfrm>
            <a:off x="389861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4BB6EF7-7544-A0BB-4924-0B9C0ED54DBB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/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E7CD8427-A7BB-0CFE-04CF-411FB94C47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4991" y="2012065"/>
            <a:ext cx="6974018" cy="379437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08544474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1481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 تدربوا على قراءة نص" دودة القز" ص 162.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US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1148" y="1658255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213"/>
            <a:ext cx="828001" cy="828000"/>
          </a:xfrm>
          <a:prstGeom prst="rect">
            <a:avLst/>
          </a:prstGeom>
        </p:spPr>
      </p:pic>
      <p:grpSp>
        <p:nvGrpSpPr>
          <p:cNvPr id="21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771779" y="3797139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22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7BD75EE5-82E7-7E72-162A-717E0F1676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36CBCFC-BBAA-43CD-4D88-091EE920B6A5}"/>
              </a:ext>
            </a:extLst>
          </p:cNvPr>
          <p:cNvSpPr>
            <a:spLocks/>
          </p:cNvSpPr>
          <p:nvPr/>
        </p:nvSpPr>
        <p:spPr>
          <a:xfrm>
            <a:off x="6427369" y="14005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036898-CD0E-AC37-96E0-E4258FA600C9}"/>
              </a:ext>
            </a:extLst>
          </p:cNvPr>
          <p:cNvSpPr>
            <a:spLocks/>
          </p:cNvSpPr>
          <p:nvPr/>
        </p:nvSpPr>
        <p:spPr>
          <a:xfrm>
            <a:off x="513218" y="1474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00F04A-1ACC-436D-4F49-874A7FA4DF5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79692F5-2E07-D2AC-F6A5-D996915711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6171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A234DDD-22F7-089C-6C8E-49EABA29FB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F015EFB-C6DC-C6B2-40C1-CDABA63B9AE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857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FD7DD2B-7B4D-FF4F-078B-ED38E9CE3E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1123" y="14005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7464850-4E2C-4EA4-9C53-17351B6D77EF}"/>
              </a:ext>
            </a:extLst>
          </p:cNvPr>
          <p:cNvSpPr>
            <a:spLocks/>
          </p:cNvSpPr>
          <p:nvPr/>
        </p:nvSpPr>
        <p:spPr>
          <a:xfrm>
            <a:off x="389861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5AA802-FFBA-CBF5-836E-7D51E36B8667}"/>
              </a:ext>
            </a:extLst>
          </p:cNvPr>
          <p:cNvSpPr>
            <a:spLocks/>
          </p:cNvSpPr>
          <p:nvPr/>
        </p:nvSpPr>
        <p:spPr>
          <a:xfrm>
            <a:off x="2002315" y="14745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/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48AD09E1-8777-4323-3B73-E3234BEEF8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5920" y="1368000"/>
            <a:ext cx="3573542" cy="519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556535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قراء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تمارين كتاب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16561</TotalTime>
  <Words>2062</Words>
  <Application>Microsoft Office PowerPoint</Application>
  <PresentationFormat>Affichage à l'écran (4:3)</PresentationFormat>
  <Paragraphs>474</Paragraphs>
  <Slides>63</Slides>
  <Notes>13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63</vt:i4>
      </vt:variant>
    </vt:vector>
  </HeadingPairs>
  <TitlesOfParts>
    <vt:vector size="94" baseType="lpstr">
      <vt:lpstr>Calibri</vt:lpstr>
      <vt:lpstr>Abadi</vt:lpstr>
      <vt:lpstr>Dosis SemiBold</vt:lpstr>
      <vt:lpstr>Arial</vt:lpstr>
      <vt:lpstr>Microsoft Uighur</vt:lpstr>
      <vt:lpstr>Noto Sans Symbols</vt:lpstr>
      <vt:lpstr>Wingdings</vt:lpstr>
      <vt:lpstr>Dosis Medium</vt:lpstr>
      <vt:lpstr>Dosis</vt:lpstr>
      <vt:lpstr>Modern Love</vt:lpstr>
      <vt:lpstr>Calibri Light</vt:lpstr>
      <vt:lpstr>Thème Office</vt:lpstr>
      <vt:lpstr>Conception personnalisée</vt:lpstr>
      <vt:lpstr>03- استماع وتحدث</vt:lpstr>
      <vt:lpstr>05- قراءة/كتابة</vt:lpstr>
      <vt:lpstr>01- نشاط اعتيادي</vt:lpstr>
      <vt:lpstr>04- قراءة/ كتابة</vt:lpstr>
      <vt:lpstr>1_05- اختتام الحصة</vt:lpstr>
      <vt:lpstr>افتتاح الحصة nv</vt:lpstr>
      <vt:lpstr>قراءة nv</vt:lpstr>
      <vt:lpstr>استماع وتحدث nv</vt:lpstr>
      <vt:lpstr>تمارين كتابية nv</vt:lpstr>
      <vt:lpstr>اختتام الحصة nv</vt:lpstr>
      <vt:lpstr>3_Env-Enseignant</vt:lpstr>
      <vt:lpstr>1_Thème Office</vt:lpstr>
      <vt:lpstr>2_Thème Office</vt:lpstr>
      <vt:lpstr>1_اختتام الحصة nv</vt:lpstr>
      <vt:lpstr>1_04- قراءة/ كتابة</vt:lpstr>
      <vt:lpstr>3_Thème Office</vt:lpstr>
      <vt:lpstr>1_01- نشاط اعتيادي</vt:lpstr>
      <vt:lpstr>05- اختتام الحصة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</vt:lpstr>
      <vt:lpstr> ضعوا اللوحة والكراسة في القمطر.</vt:lpstr>
      <vt:lpstr>انتبهوا جيدا كيف سأقرأ الجمل.  </vt:lpstr>
      <vt:lpstr>أمامكم  دقيقة واحدة ؛ اقرؤوا الجمل قراءة صامتة.</vt:lpstr>
      <vt:lpstr>من يقرأ؟ 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</vt:lpstr>
      <vt:lpstr>قراءة</vt:lpstr>
      <vt:lpstr>من يذكرنا بعنوان النص الذي قرأناه؟  عم يتحدث هذا النص؟</vt:lpstr>
      <vt:lpstr>من يقرأ؟ من يتابع؟ </vt:lpstr>
      <vt:lpstr>خذوا كراساتكم الصفحة 164 وأجيبوا عن أسئلة الفهم.</vt:lpstr>
      <vt:lpstr>من يقرأ السؤال؟ من يجيب؟</vt:lpstr>
      <vt:lpstr>صححوا.</vt:lpstr>
      <vt:lpstr>من يقرأ السؤال؟ من يجيب؟</vt:lpstr>
      <vt:lpstr>صححوا.</vt:lpstr>
      <vt:lpstr>من يقرأ السؤال؟ من يجيب؟</vt:lpstr>
      <vt:lpstr>صححوا.</vt:lpstr>
      <vt:lpstr>من يقرأ السؤال؟ من يجيب؟</vt:lpstr>
      <vt:lpstr> من يقرأ الجواب؟ أين وجدتم الجواب في النص؟ </vt:lpstr>
      <vt:lpstr>  رتبوا المشاهد بوضع الأرقام من 1 إلى 4.</vt:lpstr>
      <vt:lpstr>  صححوا.</vt:lpstr>
      <vt:lpstr>أنشدوا.</vt:lpstr>
      <vt:lpstr>تمارين كتابية</vt:lpstr>
      <vt:lpstr>والآن سنتعلم معا كيف نحول جملا . خذوا كراساتكم ص167.</vt:lpstr>
      <vt:lpstr>أقرأ؛ تابعوا معي. من يقرأ؟  </vt:lpstr>
      <vt:lpstr>الآن؛ بنفس الطريقة سنحول هذه الجملة؛ من يقرأ؟  من يحول هُمْ... </vt:lpstr>
      <vt:lpstr>انتبهوا سنرتب الكلمات التالية للحصول على جملة مفيدة. ما الكلمة الأولى؟</vt:lpstr>
      <vt:lpstr>تنسج. من يكمل؟ </vt:lpstr>
      <vt:lpstr>من يقرأ الجملة؟</vt:lpstr>
      <vt:lpstr>Présentation PowerPoint</vt:lpstr>
      <vt:lpstr>Présentation PowerPoint</vt:lpstr>
      <vt:lpstr>توجيهات عامة</vt:lpstr>
      <vt:lpstr>Présentation PowerPoint</vt:lpstr>
      <vt:lpstr>خذوا كراساتكم (الصفحة 171)  ودفاتر المنزل . اقرؤوا النص جيدا ثم انقلوا الفقرة الثالثة بخط جميل.</vt:lpstr>
      <vt:lpstr>معايير تصحيح رائز الطلاقة</vt:lpstr>
      <vt:lpstr>دليل تمرير رائز الطلاقة 2</vt:lpstr>
      <vt:lpstr>الطلاقة</vt:lpstr>
      <vt:lpstr>اقرأ الفقرة بدقة واسترسال</vt:lpstr>
      <vt:lpstr>التحدث</vt:lpstr>
      <vt:lpstr>دليل تمرير رائز التحدث</vt:lpstr>
      <vt:lpstr>دليل تمرير رائز التحدث(تتمة)</vt:lpstr>
      <vt:lpstr>معايير تصحيح رائز التحدث</vt:lpstr>
      <vt:lpstr>أنا سألعب دور صديقٍ لك. سنجري حوارا – أنا أسأل وأنت تجيب. يمكنك الاستعانة بالمشهد.  </vt:lpstr>
      <vt:lpstr>التحدث</vt:lpstr>
      <vt:lpstr>معايير تصحيح رائز التحدث</vt:lpstr>
      <vt:lpstr>لاحظ المشاهد – حذر من أخطار تهدد الطبيعة. على الأقل ستحذر من 3 أخطار. يمكنك أن تتحدث عن أخطار أخرى غير موجودة في هذه المشاهد. </vt:lpstr>
      <vt:lpstr>اختتام الحصة</vt:lpstr>
      <vt:lpstr>في المنزل تدربوا على قراءة نص" دودة القز" ص 162.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Fatima Ait Addi</cp:lastModifiedBy>
  <cp:revision>211</cp:revision>
  <dcterms:created xsi:type="dcterms:W3CDTF">2023-09-20T21:35:22Z</dcterms:created>
  <dcterms:modified xsi:type="dcterms:W3CDTF">2026-06-09T14:38:27Z</dcterms:modified>
</cp:coreProperties>
</file>