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4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  <p:sldMasterId id="2147483938" r:id="rId15"/>
  </p:sldMasterIdLst>
  <p:notesMasterIdLst>
    <p:notesMasterId r:id="rId82"/>
  </p:notesMasterIdLst>
  <p:sldIdLst>
    <p:sldId id="2147482817" r:id="rId16"/>
    <p:sldId id="2147482723" r:id="rId17"/>
    <p:sldId id="2147482630" r:id="rId18"/>
    <p:sldId id="2147482725" r:id="rId19"/>
    <p:sldId id="2147482501" r:id="rId20"/>
    <p:sldId id="2147482793" r:id="rId21"/>
    <p:sldId id="2147482341" r:id="rId22"/>
    <p:sldId id="2147482489" r:id="rId23"/>
    <p:sldId id="2147482343" r:id="rId24"/>
    <p:sldId id="2134806900" r:id="rId25"/>
    <p:sldId id="2134806539" r:id="rId26"/>
    <p:sldId id="2147482762" r:id="rId27"/>
    <p:sldId id="2134806904" r:id="rId28"/>
    <p:sldId id="2147482834" r:id="rId29"/>
    <p:sldId id="2134806541" r:id="rId30"/>
    <p:sldId id="2134806522" r:id="rId31"/>
    <p:sldId id="2134806543" r:id="rId32"/>
    <p:sldId id="2134806544" r:id="rId33"/>
    <p:sldId id="2134806542" r:id="rId34"/>
    <p:sldId id="2134806547" r:id="rId35"/>
    <p:sldId id="2134806548" r:id="rId36"/>
    <p:sldId id="2134806550" r:id="rId37"/>
    <p:sldId id="2147482726" r:id="rId38"/>
    <p:sldId id="2134806402" r:id="rId39"/>
    <p:sldId id="2147482819" r:id="rId40"/>
    <p:sldId id="2134806894" r:id="rId41"/>
    <p:sldId id="2147482814" r:id="rId42"/>
    <p:sldId id="2147482781" r:id="rId43"/>
    <p:sldId id="2147482808" r:id="rId44"/>
    <p:sldId id="2147482782" r:id="rId45"/>
    <p:sldId id="2147482783" r:id="rId46"/>
    <p:sldId id="2147482831" r:id="rId47"/>
    <p:sldId id="2134806147" r:id="rId48"/>
    <p:sldId id="2147482727" r:id="rId49"/>
    <p:sldId id="2134806934" r:id="rId50"/>
    <p:sldId id="2134806324" r:id="rId51"/>
    <p:sldId id="2147482516" r:id="rId52"/>
    <p:sldId id="2147482769" r:id="rId53"/>
    <p:sldId id="2147482770" r:id="rId54"/>
    <p:sldId id="2147482737" r:id="rId55"/>
    <p:sldId id="2147482718" r:id="rId56"/>
    <p:sldId id="2147482774" r:id="rId57"/>
    <p:sldId id="2147482775" r:id="rId58"/>
    <p:sldId id="2147482823" r:id="rId59"/>
    <p:sldId id="2147482825" r:id="rId60"/>
    <p:sldId id="2147482824" r:id="rId61"/>
    <p:sldId id="2147482826" r:id="rId62"/>
    <p:sldId id="2147482827" r:id="rId63"/>
    <p:sldId id="2147482790" r:id="rId64"/>
    <p:sldId id="2147482794" r:id="rId65"/>
    <p:sldId id="2147482795" r:id="rId66"/>
    <p:sldId id="2147482833" r:id="rId67"/>
    <p:sldId id="2147482832" r:id="rId68"/>
    <p:sldId id="2147482835" r:id="rId69"/>
    <p:sldId id="2147482836" r:id="rId70"/>
    <p:sldId id="2147482837" r:id="rId71"/>
    <p:sldId id="2147482791" r:id="rId72"/>
    <p:sldId id="2147482830" r:id="rId73"/>
    <p:sldId id="2147482838" r:id="rId74"/>
    <p:sldId id="2147482839" r:id="rId75"/>
    <p:sldId id="2147482840" r:id="rId76"/>
    <p:sldId id="2147482841" r:id="rId77"/>
    <p:sldId id="2147482842" r:id="rId78"/>
    <p:sldId id="2147482729" r:id="rId79"/>
    <p:sldId id="2147482531" r:id="rId80"/>
    <p:sldId id="2147482534" r:id="rId81"/>
  </p:sldIdLst>
  <p:sldSz cx="9144000" cy="6858000" type="screen4x3"/>
  <p:notesSz cx="6858000" cy="9144000"/>
  <p:embeddedFontLst>
    <p:embeddedFont>
      <p:font typeface="Abadi" panose="020B0604020104020204" pitchFamily="34" charset="0"/>
      <p:regular r:id="rId83"/>
      <p:bold r:id="rId84"/>
      <p:italic r:id="rId85"/>
      <p:boldItalic r:id="rId86"/>
    </p:embeddedFont>
    <p:embeddedFont>
      <p:font typeface="Dosis" pitchFamily="2" charset="0"/>
      <p:regular r:id="rId87"/>
      <p:bold r:id="rId88"/>
    </p:embeddedFont>
    <p:embeddedFont>
      <p:font typeface="Dosis Medium" pitchFamily="2" charset="0"/>
      <p:regular r:id="rId89"/>
    </p:embeddedFont>
    <p:embeddedFont>
      <p:font typeface="Dosis SemiBold" pitchFamily="2" charset="0"/>
      <p:regular r:id="rId90"/>
      <p:bold r:id="rId91"/>
    </p:embeddedFont>
    <p:embeddedFont>
      <p:font typeface="Microsoft Himalaya" panose="01010100010101010101" pitchFamily="2" charset="0"/>
      <p:regular r:id="rId92"/>
    </p:embeddedFont>
    <p:embeddedFont>
      <p:font typeface="Microsoft Uighur" panose="02000000000000000000" pitchFamily="2" charset="-78"/>
      <p:regular r:id="rId93"/>
      <p:bold r:id="rId94"/>
    </p:embeddedFont>
    <p:embeddedFont>
      <p:font typeface="Modern Love" panose="04090805081005020601" pitchFamily="82" charset="0"/>
      <p:regular r:id="rId95"/>
    </p:embeddedFont>
    <p:embeddedFont>
      <p:font typeface="Noto Sans Symbols" panose="020B0604020202020204" charset="0"/>
      <p:regular r:id="rId96"/>
      <p:bold r:id="rId9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1"/>
    <a:srgbClr val="1F4E79"/>
    <a:srgbClr val="424D7C"/>
    <a:srgbClr val="63C1DE"/>
    <a:srgbClr val="00ACA4"/>
    <a:srgbClr val="7EA43E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33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1272" y="72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8.fntdata"/><Relationship Id="rId95" Type="http://schemas.openxmlformats.org/officeDocument/2006/relationships/font" Target="fonts/font13.fntdata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80" Type="http://schemas.openxmlformats.org/officeDocument/2006/relationships/slide" Target="slides/slide65.xml"/><Relationship Id="rId85" Type="http://schemas.openxmlformats.org/officeDocument/2006/relationships/font" Target="fonts/font3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font" Target="fonts/font4.fntdata"/><Relationship Id="rId94" Type="http://schemas.openxmlformats.org/officeDocument/2006/relationships/font" Target="fonts/font12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font" Target="fonts/font1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font" Target="fonts/font5.fntdata"/><Relationship Id="rId61" Type="http://schemas.openxmlformats.org/officeDocument/2006/relationships/slide" Target="slides/slide46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font" Target="fonts/font11.fntdata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4151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2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91756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80839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62634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741848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735155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44285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645749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58413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51962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5352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43301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59848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14302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15525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968723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0402204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500997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735214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04373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4848662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15059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25380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677197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90488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46208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263.xml"/><Relationship Id="rId21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5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24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slideLayout" Target="../slideLayouts/slideLayout282.xml"/><Relationship Id="rId27" Type="http://schemas.openxmlformats.org/officeDocument/2006/relationships/image" Target="../media/image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79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  <p:sldLayoutId id="2147483954" r:id="rId16"/>
    <p:sldLayoutId id="2147483955" r:id="rId17"/>
    <p:sldLayoutId id="2147483956" r:id="rId18"/>
    <p:sldLayoutId id="2147483957" r:id="rId19"/>
    <p:sldLayoutId id="2147483958" r:id="rId20"/>
    <p:sldLayoutId id="2147483959" r:id="rId21"/>
    <p:sldLayoutId id="2147483960" r:id="rId22"/>
    <p:sldLayoutId id="2147483961" r:id="rId23"/>
    <p:sldLayoutId id="2147483962" r:id="rId24"/>
    <p:sldLayoutId id="2147483963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gif"/><Relationship Id="rId7" Type="http://schemas.microsoft.com/office/2007/relationships/hdphoto" Target="../media/hdphoto3.wdp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9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gif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7.png"/><Relationship Id="rId4" Type="http://schemas.openxmlformats.org/officeDocument/2006/relationships/video" Target="../media/media2.mp4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7.png"/><Relationship Id="rId7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21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gif"/><Relationship Id="rId11" Type="http://schemas.openxmlformats.org/officeDocument/2006/relationships/image" Target="../media/image45.png"/><Relationship Id="rId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4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2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2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4.png"/><Relationship Id="rId11" Type="http://schemas.openxmlformats.org/officeDocument/2006/relationships/image" Target="../media/image57.png"/><Relationship Id="rId5" Type="http://schemas.openxmlformats.org/officeDocument/2006/relationships/image" Target="../media/image43.png"/><Relationship Id="rId10" Type="http://schemas.openxmlformats.org/officeDocument/2006/relationships/image" Target="../media/image56.png"/><Relationship Id="rId4" Type="http://schemas.openxmlformats.org/officeDocument/2006/relationships/image" Target="../media/image42.png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9.png"/><Relationship Id="rId11" Type="http://schemas.openxmlformats.org/officeDocument/2006/relationships/image" Target="../media/image45.png"/><Relationship Id="rId5" Type="http://schemas.openxmlformats.org/officeDocument/2006/relationships/image" Target="../media/image25.gif"/><Relationship Id="rId10" Type="http://schemas.openxmlformats.org/officeDocument/2006/relationships/image" Target="../media/image44.png"/><Relationship Id="rId4" Type="http://schemas.openxmlformats.org/officeDocument/2006/relationships/image" Target="../media/image58.png"/><Relationship Id="rId9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6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4.png"/><Relationship Id="rId7" Type="http://schemas.openxmlformats.org/officeDocument/2006/relationships/image" Target="../media/image3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7.png"/><Relationship Id="rId11" Type="http://schemas.openxmlformats.org/officeDocument/2006/relationships/image" Target="../media/image45.png"/><Relationship Id="rId5" Type="http://schemas.openxmlformats.org/officeDocument/2006/relationships/image" Target="../media/image56.png"/><Relationship Id="rId10" Type="http://schemas.openxmlformats.org/officeDocument/2006/relationships/image" Target="../media/image44.png"/><Relationship Id="rId4" Type="http://schemas.openxmlformats.org/officeDocument/2006/relationships/image" Target="../media/image55.png"/><Relationship Id="rId9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3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1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2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2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3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4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5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67.png"/><Relationship Id="rId9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8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4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5.xml"/><Relationship Id="rId6" Type="http://schemas.openxmlformats.org/officeDocument/2006/relationships/image" Target="../media/image37.png"/><Relationship Id="rId11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45.png"/><Relationship Id="rId4" Type="http://schemas.openxmlformats.org/officeDocument/2006/relationships/image" Target="../media/image69.png"/><Relationship Id="rId9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5.png"/><Relationship Id="rId4" Type="http://schemas.microsoft.com/office/2007/relationships/hdphoto" Target="../media/hdphoto3.wdp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5.gif"/><Relationship Id="rId4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95AD629-651A-D014-8944-F6B38A1348C1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C1202A0-DC3A-2B6A-3D1A-743FF7AB5BD3}"/>
                </a:ext>
              </a:extLst>
            </p:cNvPr>
            <p:cNvGrpSpPr/>
            <p:nvPr/>
          </p:nvGrpSpPr>
          <p:grpSpPr>
            <a:xfrm>
              <a:off x="20" y="1282"/>
              <a:ext cx="9143980" cy="6856718"/>
              <a:chOff x="20" y="1282"/>
              <a:chExt cx="9143980" cy="685671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2AF940FB-E1B8-F8A9-504B-243B795BD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26" b="3542"/>
              <a:stretch>
                <a:fillRect/>
              </a:stretch>
            </p:blipFill>
            <p:spPr>
              <a:xfrm>
                <a:off x="20" y="1282"/>
                <a:ext cx="9143980" cy="6856718"/>
              </a:xfrm>
              <a:prstGeom prst="rect">
                <a:avLst/>
              </a:prstGeom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46B07CDE-7143-87AD-2887-9F2631C19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64287" y="4953677"/>
                <a:ext cx="2215425" cy="568917"/>
              </a:xfrm>
              <a:prstGeom prst="rect">
                <a:avLst/>
              </a:prstGeom>
            </p:spPr>
          </p:pic>
        </p:grp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B229572-12F0-3218-AE03-62CE7ACC1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3144" y="4953676"/>
              <a:ext cx="2215425" cy="5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920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.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 .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الطلاقة / التحدث.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والتحدث/ القراءة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الطلاقة/ التحدث.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4" name="Organigramme : Terminateur 13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21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.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.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lang="ar-MA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lang="ar-MA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كتابي.</a:t>
            </a:r>
          </a:p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 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.توليف ودعم 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(دودة القز): البنية السردية.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908193" y="5398600"/>
            <a:ext cx="1614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lang="ar-MA" sz="2000" dirty="0">
                <a:solidFill>
                  <a:srgbClr val="424D7B"/>
                </a:solidFill>
              </a:rPr>
              <a:t> الطلاقة / التحدث 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Espace réservé pour une image  25">
            <a:extLst>
              <a:ext uri="{FF2B5EF4-FFF2-40B4-BE49-F238E27FC236}">
                <a16:creationId xmlns:a16="http://schemas.microsoft.com/office/drawing/2014/main" id="{E5511815-FE20-E477-A82C-5E51B1F9852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1849056" y="5308924"/>
            <a:ext cx="406805" cy="468313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03ED77CC-C0DF-5495-6290-C4A1E08B515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57973" y="398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809590" y="4775658"/>
            <a:ext cx="5676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استخراج معلومات صريحة وضمنية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121" y="13635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5481" y="12584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77CFF5-BA8F-BC57-1B5E-E74EDE4977BA}"/>
              </a:ext>
            </a:extLst>
          </p:cNvPr>
          <p:cNvSpPr>
            <a:spLocks/>
          </p:cNvSpPr>
          <p:nvPr/>
        </p:nvSpPr>
        <p:spPr>
          <a:xfrm>
            <a:off x="1867610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667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0397" y="11897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362909" y="1274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C75DE2-B950-1E52-B1C6-EAB382507049}"/>
              </a:ext>
            </a:extLst>
          </p:cNvPr>
          <p:cNvSpPr>
            <a:spLocks/>
          </p:cNvSpPr>
          <p:nvPr/>
        </p:nvSpPr>
        <p:spPr>
          <a:xfrm>
            <a:off x="2003129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52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924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3385" y="13640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40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45943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C2C93-02B8-85F2-763C-52C3C3DE47E7}"/>
              </a:ext>
            </a:extLst>
          </p:cNvPr>
          <p:cNvSpPr>
            <a:spLocks/>
          </p:cNvSpPr>
          <p:nvPr/>
        </p:nvSpPr>
        <p:spPr>
          <a:xfrm>
            <a:off x="1842944" y="168132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250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693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451045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ADF48F-17EC-B68E-0979-9AD27F2BD128}"/>
              </a:ext>
            </a:extLst>
          </p:cNvPr>
          <p:cNvSpPr>
            <a:spLocks/>
          </p:cNvSpPr>
          <p:nvPr/>
        </p:nvSpPr>
        <p:spPr>
          <a:xfrm>
            <a:off x="2149654" y="13752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الجمل.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789EF0-8696-9D7B-3143-676442802015}"/>
              </a:ext>
            </a:extLst>
          </p:cNvPr>
          <p:cNvGrpSpPr/>
          <p:nvPr/>
        </p:nvGrpSpPr>
        <p:grpSpPr>
          <a:xfrm>
            <a:off x="1595188" y="2604996"/>
            <a:ext cx="5807382" cy="2532911"/>
            <a:chOff x="2898048" y="4088011"/>
            <a:chExt cx="5707969" cy="2532911"/>
          </a:xfrm>
        </p:grpSpPr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8CA1856B-EE0E-0458-341F-A15A63546E52}"/>
                </a:ext>
              </a:extLst>
            </p:cNvPr>
            <p:cNvSpPr/>
            <p:nvPr/>
          </p:nvSpPr>
          <p:spPr>
            <a:xfrm>
              <a:off x="2898048" y="5799828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اَلْفَلاّحاتُ هُنَّ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للَّواتي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يَسْقينَ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لنَّباتاتِ. </a:t>
              </a:r>
              <a:endPara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A81AB034-B9A5-EE1B-EB4E-A288A59797DF}"/>
                </a:ext>
              </a:extLst>
            </p:cNvPr>
            <p:cNvSpPr/>
            <p:nvPr/>
          </p:nvSpPr>
          <p:spPr>
            <a:xfrm>
              <a:off x="2898048" y="4088011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اَلْفَلّاحونَ هُمُ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لَّذينَ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يَزْرَعونَ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لْأَرْضَ.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A7E74C9-179A-13DA-1A2F-2C36D896B0BB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الجمل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483361-9CFB-1655-6598-8FFB6B02A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CE194D-A2F5-5F6B-3B9C-D5E35D9C64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DA9A65-A2C7-CFC0-8849-A10E13245C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15313A-1C65-577F-5655-AC391DC397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39BF3C-5D73-2531-7DD3-EA0C7F451A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9CF85AB-E198-66AF-6EFE-A1A9ABD9B5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818BAE-AC96-1C64-709F-339C8649B279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6F9D99-9974-6DD8-CC07-0593D0AF20BD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487176-F0CC-2DA2-D4EA-33B07F89752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2DB94F-9A3B-4D0B-31A2-9C27EC3D2961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F8490A6-5555-137F-2EB1-F1A71A6E6DF4}"/>
              </a:ext>
            </a:extLst>
          </p:cNvPr>
          <p:cNvGrpSpPr/>
          <p:nvPr/>
        </p:nvGrpSpPr>
        <p:grpSpPr>
          <a:xfrm>
            <a:off x="1595188" y="2604996"/>
            <a:ext cx="5807382" cy="2532911"/>
            <a:chOff x="2898048" y="4088011"/>
            <a:chExt cx="5707969" cy="2532911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73FBA0C6-BFDA-330F-63F2-3CD1C33D953B}"/>
                </a:ext>
              </a:extLst>
            </p:cNvPr>
            <p:cNvSpPr/>
            <p:nvPr/>
          </p:nvSpPr>
          <p:spPr>
            <a:xfrm>
              <a:off x="2898048" y="5799828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اَلْفَلاّحاتُ هُنَّ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للَّواتي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يَسْقينَ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لنَّباتاتِ. </a:t>
              </a:r>
              <a:endPara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41F6C34F-D4D6-B898-26B6-96DC93334843}"/>
                </a:ext>
              </a:extLst>
            </p:cNvPr>
            <p:cNvSpPr/>
            <p:nvPr/>
          </p:nvSpPr>
          <p:spPr>
            <a:xfrm>
              <a:off x="2898048" y="4088011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اَلْفَلّاحونَ هُمُ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لَّذينَ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يَزْرَعونَ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لْأَرْضَ.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12DE39-AFD7-F569-E4BA-354271BB8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A4987F-F876-6F7C-EE2A-980D6A5DC1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D113BB-D522-9570-0764-121DE935CF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E60650-F3BF-251F-66E6-25F4499088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590DD7-3566-3A73-A0AE-BC893F9BBD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B01576-96B4-D565-C436-97F2BE4A569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746DA-3C23-D6F9-8CE4-CA09B21AD2C2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CD2A0C-20A4-D47C-12BA-9DFE9B478A6F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3EFF0F-36B9-3E17-5EE6-82C06621C60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3D898-006D-9448-8196-6170BFED6395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9030429-926B-A985-3F58-295C5B12BC69}"/>
              </a:ext>
            </a:extLst>
          </p:cNvPr>
          <p:cNvGrpSpPr/>
          <p:nvPr/>
        </p:nvGrpSpPr>
        <p:grpSpPr>
          <a:xfrm>
            <a:off x="1595188" y="2604996"/>
            <a:ext cx="5807382" cy="2532911"/>
            <a:chOff x="2898048" y="4088011"/>
            <a:chExt cx="5707969" cy="2532911"/>
          </a:xfrm>
        </p:grpSpPr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80819A0F-34BE-23A3-0BC4-C27054F0E56F}"/>
                </a:ext>
              </a:extLst>
            </p:cNvPr>
            <p:cNvSpPr/>
            <p:nvPr/>
          </p:nvSpPr>
          <p:spPr>
            <a:xfrm>
              <a:off x="2898048" y="5799828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اَلْفَلاّحاتُ هُنَّ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للَّواتي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يَسْقينَ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لنَّباتاتِ. </a:t>
              </a:r>
              <a:endPara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85CC90D7-B2BE-F0BC-8852-078C96E93294}"/>
                </a:ext>
              </a:extLst>
            </p:cNvPr>
            <p:cNvSpPr/>
            <p:nvPr/>
          </p:nvSpPr>
          <p:spPr>
            <a:xfrm>
              <a:off x="2898048" y="4088011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اَلْفَلّاحونَ هُمُ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لَّذينَ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يَزْرَعونَ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لْأَرْضَ.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2FC8-127A-1F17-6EDA-2A978032C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019BC26-BDA8-9DDA-1943-12962BF5B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نستعمل (الَّذينَ) عندما نتحدث عن مجموعة من الذكور (مثل الفلاحين).</a:t>
            </a:r>
            <a:b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نستخدم (اللَّواتي) عندما نتحدث عن مجموعة من الإناث (مثل الفلاحات).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EADF8FA-1C55-F17A-240A-15307D6FD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A74965-F0FB-4A2E-3A0E-A5B8E8DE4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A813B3-98A8-8605-E106-937260DBAA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BE75EE-A8C4-88E1-241E-3B5CD1762C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41D5CA-D86C-C148-8ADA-8C128D9F07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22ACD9-E112-ABF2-DE85-5CC6F5D6A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8DD9557-79F4-8A1E-1C28-119F2100E2C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53C830-D222-F624-A60C-3D90CC7E5020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388C2B-4C9E-E31E-C0E3-7E7E1A8B8D9D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53119-6E65-2665-3BE1-F64ED7103F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CD1402-B7C9-939F-AA8B-CD77E000A1A7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C4BA817-18D0-EC32-218F-ABBAB80B2F1B}"/>
              </a:ext>
            </a:extLst>
          </p:cNvPr>
          <p:cNvGrpSpPr/>
          <p:nvPr/>
        </p:nvGrpSpPr>
        <p:grpSpPr>
          <a:xfrm>
            <a:off x="1595188" y="2604996"/>
            <a:ext cx="5807382" cy="2532911"/>
            <a:chOff x="2898048" y="4088011"/>
            <a:chExt cx="5707969" cy="2532911"/>
          </a:xfrm>
        </p:grpSpPr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2C519A2F-435E-E981-AF53-008715B28199}"/>
                </a:ext>
              </a:extLst>
            </p:cNvPr>
            <p:cNvSpPr/>
            <p:nvPr/>
          </p:nvSpPr>
          <p:spPr>
            <a:xfrm>
              <a:off x="2898048" y="5799828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اَلْفَلاّحاتُ هُنَّ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للَّواتي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يَسْقينَ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لنَّباتات. </a:t>
              </a:r>
              <a:endPara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EEAB70F3-ED6D-A46F-FFD7-26531CAC4669}"/>
                </a:ext>
              </a:extLst>
            </p:cNvPr>
            <p:cNvSpPr/>
            <p:nvPr/>
          </p:nvSpPr>
          <p:spPr>
            <a:xfrm>
              <a:off x="2898048" y="4088011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اَلْفَلّاحونَ هُمُ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لَّذينَ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يَزْرَعونَ </a:t>
              </a:r>
              <a:r>
                <a:rPr lang="ar-S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لْأَرْضَ.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727215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E0897B-EF19-810E-502C-1957F200C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1D5FAD-24EF-4F35-05D8-9CD3350F2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862FEB-215A-CFEE-8A39-953FFA43BC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41CE13-6C8E-14CC-4B43-563A0801D4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8C0B46-BB3D-A0E9-DF7F-5E23D7AD2E2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88EDAE-98BE-5864-BDF2-CF135133A20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42A565-8DC0-E174-0341-463224BF8465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2998B6-9580-4F42-0EBB-1EE5DB0A072E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D81FDA-4232-6BC4-F024-29F2034F6D5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5C66E0-960F-0154-DB2C-8D721AA0BC0E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549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525291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4847303" y="3447401"/>
            <a:ext cx="366432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ٱلَّذينَ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ٱللَّواتي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97EFC7-219D-5244-75F9-BD025E05AD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85DBB4-6504-A573-9267-464732C93D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78499A-0149-05BC-9639-090303FFD6CE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905FAE-FE72-EBF8-026B-918FC48487D2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ٱلَّذينَ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E9B07-EBAE-1405-9EAD-984C774FE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3377B0-B12D-6CAD-C214-6D02EA480F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DDD21-8A30-42FC-5CAE-3DD7D516B4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1B4A23-8C8D-A7C9-23EF-B31181EE7A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6B7C44-FF63-E0C0-2BD0-EDEC75F443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F63F6A-A71F-41AD-06B3-CCA8AA101C2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F15A52-6081-4308-2648-59F3E1B6A91F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6DF50C-1A08-CB55-8A40-8426A07E0CF4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A9FA2-3C1B-4E6F-ADD2-A482A599A09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D95D5-AFAC-F956-CF56-31062B57B48E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B38A42-9C6B-6BEE-C409-6343C662B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E5C4A4-95A3-90BE-4A4A-DAE52DB948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36C2A8-A39E-CF4D-B027-5B525BE8FB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FD3FA2-19FD-8197-492B-C52E0DE838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286D76-8E8D-C0AD-4303-D2B7C5A648E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26BE21-A5BE-81EC-508A-606A8062AC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C4DBB6-B70B-F155-5ECF-8E2717399E3A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E2E1CA-BB1F-F039-CE73-E50726210AF6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5788D-FEB4-1A9A-734F-81C3C02B89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3EFA5F-6EBA-8D38-B85E-06C9C34C99C6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ٱلَّذينَ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92B0E5-7D50-9610-BD79-A74D88998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306388-8F40-27BC-53E5-B0F974E6C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423C64-4D75-96DC-116B-205D19B0D6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D030AC-584D-1B70-8C24-C5C6A6CD6F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1D2604-699D-F8E9-D71B-A027CBB4332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5DC303-1160-AB90-340F-29EDA1A101D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DDBD91-3F51-65C2-7FA4-8D324FD3802C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A445D2-212F-CDE0-AB59-B9EBCB8FF7A4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7F0202-BB21-DC24-6486-BE48A2C0FA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7CC372-05E0-9EB0-AA82-16B7C80B84B4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ٱللَّواتي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31F530-0365-8AC3-6ACC-7F3874638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4FBDE2-6F74-CBB5-8DAE-57859D046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2BABDA-9E9C-A946-2E71-43DC5F73F7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1266D3-1897-A47B-D2F9-15E193FAD0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80AEEA-2909-4654-9D0B-32E7900973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FAF8F1-CA58-CB70-0841-AF5429AC761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962E4D-39FA-ADCB-4B46-82561307B96E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F7EA7A-48D6-78A9-7754-6ABAFED7D931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AB94B-A7B8-A7A2-A2B0-415BFB48800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AF70F2-9904-ABE9-A1FF-F3DCCEDEA7AB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ED3821-0C2D-2499-E7DA-06DA33336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C64F75-4202-7187-6945-A38C592B64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F75DAF-822A-CDA2-280F-22FF40DC86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C1E0ED-8AD6-A1AF-8928-C515F1D2A5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423BD6-F64D-A831-533F-06227B8070B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E65B3B-A22A-19EA-1ADB-ACE0C31D085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80BFC6-FC65-93A4-9AA4-770A735D39CE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44BA8-F65E-57D1-A037-15153C92BE85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1DB1E0-27B8-3B17-E52A-226FDF68120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A36B60-02BF-E678-401E-8CE83B77F869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3320845"/>
            <a:ext cx="36835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ٱللَّواتي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4B4DD0-D9E2-5583-30A1-656DFBC92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4D5521-CBD8-5010-47FF-EDF2E124A0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9F8841-B9A5-623B-5397-D8BEBE8B2B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5F650B-B5D2-1468-1265-A27BFBE9C7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8AB051-C5E7-3172-9B48-ABE8FE2F17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EAB7BD-C4C6-0D61-C273-4F6A6BAAE97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1830A-BAED-F644-7C2B-053E254BDEFE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85388-0822-C7A7-9873-33FF9CC4298D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580008-60F7-BC8F-F598-E76EE754FF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AADB8C-7E7D-CA04-7BC7-A9281B1EA3FC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140543" y="2690694"/>
            <a:ext cx="568145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(دودة القز) البنية السردية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"دودة القز"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6AC534F-C79E-4885-3003-E0CB65EF68F7}"/>
              </a:ext>
            </a:extLst>
          </p:cNvPr>
          <p:cNvGrpSpPr/>
          <p:nvPr/>
        </p:nvGrpSpPr>
        <p:grpSpPr>
          <a:xfrm>
            <a:off x="1546922" y="1726871"/>
            <a:ext cx="5189880" cy="4823924"/>
            <a:chOff x="1530366" y="1613403"/>
            <a:chExt cx="5189880" cy="482392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CC1BBE4-2C9C-2C17-669F-FA3081090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9139" y="161340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807CB1-BDAF-48AF-2D70-BF9A6A329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30366" y="1613403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72CC661-062D-D1D4-2308-C4C150283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89139" y="4138960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74D06B-7EC9-1453-1CCD-D385A7C63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36914" y="409541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03457B4-5583-9321-2083-B1C9E6066E74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2" name="WhatsApp Video 2026-05-24 at 08.47.44 (1)">
            <a:hlinkClick r:id="" action="ppaction://media"/>
            <a:extLst>
              <a:ext uri="{FF2B5EF4-FFF2-40B4-BE49-F238E27FC236}">
                <a16:creationId xmlns:a16="http://schemas.microsoft.com/office/drawing/2014/main" id="{7E4CB8D8-E43F-D91F-1F02-A61BE19DC0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6981" y="2136386"/>
            <a:ext cx="6461125" cy="35353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334956-0A11-F943-EDBE-3F0567EC68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79300E-13E1-0B82-19BA-D12743D168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3D11DF-C89A-2C88-2E51-8E66856180F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3C4D29-512B-D8B4-76E1-BC84AA312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1D3085-CDAC-433E-44CC-CE6864AE131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81D9BCD-FF93-0241-72FD-224AED0DFF9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1E39B8-1E5D-D0BD-1E20-71EE9FE6F69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957D42-827C-0F79-2676-881E9F4FA4F7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EED6CE-2B14-0C03-07BF-0A509A7D90E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0C677CE-62EB-D6E5-2CC3-7C9D3CDED0DC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471560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1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البداية؟ في البداية، كان أحمد جالسا في غرفته يراجع درس العلوم.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235482-6966-3CE0-7C87-BE74424A2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328" y="1458000"/>
            <a:ext cx="5306789" cy="493883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A77ABB0-04A1-1A36-DF6D-0A6E3561D6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427976E-6604-60A3-059A-F7D0BA156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9944F8-FC0D-F5B4-84C7-B419CD2607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2A825B-6186-D2BF-A660-2901857F7F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A30A4B8-8FA3-D6EF-D08E-6A7FAA74F60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1C69D5C-E4CA-39E0-20E9-DDE88CF731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625E8A-9C85-F90D-3153-91D5F7B5866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6734A1-4F4F-F487-821A-EC0029E41099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FFABE5-EC82-9BC6-A87C-32D1A3D0637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3970D5-B34C-F98E-0438-90B82CAB2097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BFC9C-7016-3A63-8BE1-56356FA6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A05CB-392F-1DBA-8BE7-695FB671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77403"/>
            <a:ext cx="7402313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لم يفهم أحمد كيف تصنع الدودة الحرير، ولا كيف تصنع النحلة العسل.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EDBE6D-4A95-B198-FC4C-D63BB971E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05D27C-B4BD-FA33-0982-A7C9ABDAF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328" y="1458000"/>
            <a:ext cx="5306789" cy="493883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6B61D4-42DE-1A77-A474-E947D407E4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C964C8-7D1A-3B4A-2741-A21399E8C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F94B3CE-A75C-BCBC-C511-B7CB19196A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B26EE6D-9278-B0FD-7C59-CDB7AFB2DF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8D6E7E-34EE-542A-6D9E-2C8C2DB5FA9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A4A9EFA-DADF-D8C3-4ECB-16F23BE4CB3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E92FED-D60B-AE4D-633D-A862A367DD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3ED565-F7E1-DC32-E93C-6243B355DC2A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A30287-239B-7341-D00D-C248931E74E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F28727-36F0-286A-AE2C-614A60A091D5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02124886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اقترحت دودة القز بعد ذلك؟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DD22FC-A613-6002-B459-26F0DC1B2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328" y="1458000"/>
            <a:ext cx="5306789" cy="49388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991263-33C2-900D-0132-58A2424DD1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EC2CFC-9396-9085-41F8-8C84F5B456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09358C-A580-F4A1-CE15-8D044B60DD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DAC826-4E69-1806-F327-D4F283E134B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EE31FA0-FEB2-3E99-1CCE-90A6E3EAD87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422CAB-713D-28C5-8C56-05AB83A4DF1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1B4DB9-3F44-B791-E2F0-A4829DAD1F0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41E3C2-E01F-63F0-EA62-B3571099BC23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11D6CA-D0C4-D874-7FBB-0C693ED35D5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B049FD-788B-7CB5-C312-39FFA0E48242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7E548-CE5A-7D76-48DC-24F60F2C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8CC1F-DDA9-969B-AFE4-E65C6D7C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768240"/>
            <a:ext cx="725882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اقترحت دودة القز أن تنسج خيوط الحرير أمام أحمد، وتصنع النحلة العسل.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2A6BE6-4D31-4A35-4922-F85F9920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63E860-CD9B-5AF0-8F97-07C522A15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398" y="1536658"/>
            <a:ext cx="5306789" cy="493883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E3C9C1D-5EDA-5C77-2C8F-A69A45CB52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5959DCC-60E1-D53A-1A28-343442D5A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F42EF33-8C93-F7F3-C74E-FCA0B7EEB4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08CC9B7-C100-70F5-578D-B93989CA9A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0E7043-B631-E66C-5F36-D0AE779238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3BB97B7-3799-AFF9-9AE2-519EA09C858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794535-5CC1-757D-47E4-7BF9EE34209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5D588F5-9937-A888-49B6-55D32F0822B4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1BCFF4-603C-450F-985E-4E50CAE61D6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BA18393-9697-8B3E-931B-364D72B42252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19932578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ماذا فعل أحمد؟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0E66A4-4A2C-5AE8-1ACF-3FC3CF8D6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398" y="1536658"/>
            <a:ext cx="5306789" cy="49388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322AC8-8AE7-E70B-B214-CAEE7F86E3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F95C1F-6122-D4F2-8E76-0FB972EE0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887E6E-CA08-AA15-08D0-1BF641974E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EBBE5F-8D3C-D8FB-E984-4222B4AEF8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C486FB-55D8-ABC4-6A17-9171A6E7AE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8FF2DCC-D8BA-E8E3-AE59-3E03F6CEF1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31A266-B16E-100B-4844-E4A242D668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E924947-177E-A3B4-C321-0D35043190FA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81B028-D526-3DE3-821A-4BDAB3D2EC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BD1702-D9B1-6797-1DBE-0322C66EF6A4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مد يده ليتذوق العسل، لكن النحلة اقتربت منه بسرعة  لتلسعه. 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AF4C7D-1A3E-DADE-BD28-C72BC97A9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398" y="1536658"/>
            <a:ext cx="5306789" cy="49388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C4D47E-C299-0B13-2C5E-A3EAB0A19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3EF2D3-265E-8D76-F758-584357D819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881993-5DDA-6A18-E2DF-85DD328FF7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A0CF5C-DC89-3473-77AA-29F3E8AA42A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C00EDB-B45E-17FE-A862-460A37217B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3B484D4-A0D2-65E9-B543-ADE354FFCB9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443039-EE5F-9B2A-E972-229A489158F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C372B3-4F8D-F76A-4808-CE2ED372A131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F1B14F-1B45-C599-9FDF-567CFDF979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442353-4F56-CECE-5F6F-31450CB553A4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E191A-72B6-D90A-A9A2-8965C83E6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995C39E-25B3-0A16-DEC3-940235C9D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استيقظ من نومه خائفا وهو يصرخ بحماس: فهمت الدرس.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73D0D81-0294-63EF-0BFB-CFBBB7897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AD47DF-018E-B7F0-E85A-E6B795409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398" y="1536658"/>
            <a:ext cx="5306789" cy="49388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33F7CC-36D7-52BD-5463-DE211DDFC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B9B9FD-A464-79F7-E91B-75B8E46E75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1587D5-D35E-5AA8-5DE5-540078BD14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0F1C12-D6BE-E20F-C8E4-D5400F990F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618CB4-3CA4-5832-F0DF-4C4971A82F4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029F951-BC86-97DB-7F95-73C2D053D78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810914-9438-1C96-70DA-3DF41769505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0B1776-C99A-F546-6843-F0FF7F45B798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FA4877-A88F-4780-F2F6-BC6B1887D2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0ADB7E-8D9A-8BD4-77A6-3CCBACC8F068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1894913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3E32DACB-5BD4-34BF-4944-D21E4C6EA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840" y="2282088"/>
            <a:ext cx="1805015" cy="1298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9E774C8-A687-47E0-9E38-4E9DCA1D8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48" y="5013446"/>
            <a:ext cx="1810099" cy="1298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99DC02D-B3C2-6DA1-CE4A-ADFC88D7B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719" y="2344980"/>
            <a:ext cx="1810099" cy="1298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C9C16C9-3EBA-8CFE-1772-C874CBD6A5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3905" y="4940123"/>
            <a:ext cx="1805015" cy="1298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012B154-C20B-1CB8-1CF2-A08DB119ED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69075EF-2C60-7536-7707-0A00E9E704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8405E9C-000D-2EB1-5910-3F8423E1FCD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90D751F-7694-48FD-5126-5633CA551F2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FBC65283-4EB7-438E-BB48-01E4B4C8FB2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863" y="15876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6C68B725-81A4-7BF1-C922-CD824FD62F7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0938515-2CB4-955B-7CCB-910960F61E2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A84CA65-07B6-6EE3-73B3-A864CC13D9AD}"/>
              </a:ext>
            </a:extLst>
          </p:cNvPr>
          <p:cNvSpPr>
            <a:spLocks/>
          </p:cNvSpPr>
          <p:nvPr/>
        </p:nvSpPr>
        <p:spPr>
          <a:xfrm>
            <a:off x="520362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A41C5E8-15F8-4830-3718-2751FDE410C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F7FF711-72E7-AC69-22FD-1966D773F269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«دودة القز».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045B758-18C7-EC8B-04BB-B802EF18D7C6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91B04CB-92B2-E80F-1A6A-1AC1BC947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FE530DF-B676-D6D1-CF7B-E91576D02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9E8F3F8-6960-E73D-F074-DE248C520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B235E9-C715-F0C5-872B-BF67FE17F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86BECAA-45A9-1696-F479-BF9A5451D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49049B-5365-9C29-7062-A1A891056162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405AEAC-8A2C-F7DC-2559-A2FA7F8B88C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29EDD8-20A3-674B-8A46-B85D72C362DA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45810B0-ED49-FA0F-08DE-87BED088877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D3ABD65-0DDD-B155-55B1-F57566080374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6A0308-AA3D-71ED-11F1-B8D8BCF68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94" y="2716610"/>
            <a:ext cx="8244457" cy="219951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E112D13-8A1B-2CF9-2D8D-2D656E45B9E3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F2D0BCA-DC61-DD67-364B-20BE8350F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B2A3DAB-49D4-3161-A777-5C3466F49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31B57BD-592A-3994-3417-BB7AD46CB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E818502-3117-7648-64FB-5D50895BE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8D62CFA-686F-F722-9089-6AE0C5603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708BF31-FC6C-8136-030F-DDA43F0258BB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D6682E0-F7AD-0D85-77AA-7149107BFDD8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FCD71E4-557A-0414-D356-106698C78124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E381C55-758C-D4B2-C465-BD19746365F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46891D6-72A3-7683-9840-BDA9028ED3FF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E28E3F-478D-EF4B-B795-3FA15ED05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94" y="2716610"/>
            <a:ext cx="8244457" cy="219951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2ED6264-26EA-10DC-31CF-086550A9F2A1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8801B0C-BBD7-E0ED-F049-5270F7102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2352DF1-46FB-7EF2-2DBE-4EF277632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CB73D1-C73F-3D8C-D739-BD0CF3AF4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F4AF495-7E84-A044-EF9A-C1DAF71D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8C4A715-946D-7EB3-6C90-09EB12637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74A4F5-A201-BACC-72FB-E5BE9417543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16EE56-2203-EBFD-4369-1A0B82CEAF6F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76EB0F-42B9-6C06-AFBD-021CFA43E20B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24EAE2B-3464-ECF3-B14A-69C99044B6D8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B83300-2775-F2AF-1701-077247AF6CB5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1EE701-EDD0-5A65-9CA3-1725FCF43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09" y="2614176"/>
            <a:ext cx="8141782" cy="28918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749105F-6B19-5F4B-CC1B-E58921ADD588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EAA876-CD58-5CD0-0DFB-F86062C1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8EEF442-1CE2-69A9-B3B0-090F6B39E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71B048D-6947-30EC-4066-95E1EC6A1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EE3D445-DB6A-29F1-89E9-3D5676231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245D4F4-9021-FEE4-4BB2-A216B6C87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A2DEF6-ACEF-A8D1-8B2F-E44441BAE3A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FD67EA-586C-9A0A-EE40-EE5E94643DBB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7D299D7-4A77-902F-7497-760233F6AE2F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103F123-A24C-2175-DE1E-EA751ED0BAAC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456848C-707E-E566-1CBF-571D7154451E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2698A2-CAFA-0E86-8E4E-BB0E58ACD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AE73BF2-596B-9AC0-4C35-AD636133F626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303A0D2-FF27-5D4F-3F71-70B900C57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C42E449-E76C-8D1C-675A-983AD06BC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319A9E9-4E3E-ADA5-6FF6-118C82BE1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D992D59-B338-0BAF-82EB-EFE6BDB25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580A75A-5B4A-16CA-521E-31DD7E8ED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0C5ECE-26DC-8D39-B89E-F43B1691864B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FD4286-0BC4-E5C4-806A-6215A81A1142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E19233-B826-8724-BEB5-2506821A2866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11911B-F023-6E5E-B35C-15A6A9F73A8C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3C6CEF-C4EC-F8B6-6164-C8EB9996C1BA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C647EE-B4C9-FB43-8B6A-F4C8706EE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07" y="1931738"/>
            <a:ext cx="7974407" cy="439040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ADAF978-0465-1123-C21B-9CFF7CC96D40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BBBE9B-0DE5-7B89-AFB6-5D228D3D3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24694EE-BC4D-F642-759F-8D16ED8B0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C12011D-C5C7-4EC2-A534-4A57EE83F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C252800-8378-65B5-68BD-96159571B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9C8C9AF-6A10-087F-864B-EA25A2D12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BA7BB93-8414-1CB4-A487-6344C12264B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4AB058-F9B5-06AB-4DE7-D3EAB1453DD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5E2666-FA38-B996-4C50-43531CA45EF8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2B6FC12-5FDB-C929-D52F-A56607DE52BF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3F25CD-A64C-F809-0E93-134C2F7B317E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الجواب.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76244" y="3562103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9CA8985-7BBE-836F-C96E-7471634F2B91}"/>
              </a:ext>
            </a:extLst>
          </p:cNvPr>
          <p:cNvSpPr/>
          <p:nvPr/>
        </p:nvSpPr>
        <p:spPr>
          <a:xfrm>
            <a:off x="1064528" y="2589718"/>
            <a:ext cx="677317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يُراجِعُ أَحْمَدُ دُروسَهُ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F5FF0C4-DF33-C3FD-BD63-DC4E1737BBA9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B16711-634D-2505-EDE6-BF108690A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8651DB4-EDD8-87CB-FBD1-C24FFBF9D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143A19-6FF6-A763-34FC-947890A8A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1A87F11-D36A-65FC-A0AC-1A36A9D18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16D0849-03D0-D297-5DA3-290AA82E5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96C1093-293B-0F7C-BD09-69B5F5D621D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FAD21E7-CD94-CE33-CFAA-67C07F640F68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56BF09D-2A82-2767-D446-22C56B9E2AD4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B4D4CA4-60DB-F82F-95D3-F1CBD01C76EE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AA83F01-C297-072B-BAD1-4F5E81336F85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20134-494D-0E70-3111-348A24A7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4F70D923-BB97-E416-5BAC-0475E215B5C8}"/>
              </a:ext>
            </a:extLst>
          </p:cNvPr>
          <p:cNvSpPr/>
          <p:nvPr/>
        </p:nvSpPr>
        <p:spPr>
          <a:xfrm>
            <a:off x="337753" y="5268420"/>
            <a:ext cx="838193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أَحْمَدُ يُراجِعُ دُروسَهُ في غُرْفَتِهِ.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F8337A26-BE56-8FE3-20E3-5A2F55CA59E2}"/>
              </a:ext>
            </a:extLst>
          </p:cNvPr>
          <p:cNvSpPr/>
          <p:nvPr/>
        </p:nvSpPr>
        <p:spPr>
          <a:xfrm>
            <a:off x="1946522" y="4351339"/>
            <a:ext cx="677317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يُراجِعُ أَحْمَدُ دُروسَهُ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CDA5369-4CD9-54DB-C06D-0349404AB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21" y="1460063"/>
            <a:ext cx="6293469" cy="3054258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D20DB13-7208-8224-96D4-617BA384D22D}"/>
              </a:ext>
            </a:extLst>
          </p:cNvPr>
          <p:cNvCxnSpPr>
            <a:cxnSpLocks/>
          </p:cNvCxnSpPr>
          <p:nvPr/>
        </p:nvCxnSpPr>
        <p:spPr>
          <a:xfrm>
            <a:off x="3230797" y="1881956"/>
            <a:ext cx="286599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03949AE-D0D7-BA8C-0CAA-889EAC2BA066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C692844-920F-6D44-B5A9-602937F7B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809F9A8-CB1E-4E78-C2A9-9BB2376A5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AE13E60-1A4A-4461-D68B-18FFF03C2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3270EA35-1C8C-E7E7-A850-FF00AF651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9623058-868B-51FF-ADAF-5CE15B806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B4A8DB8-D90C-67AF-57A9-8C657D8AFF0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2050F8F-CD8B-9FD6-136C-C52E5755A591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93A60BC-9FEE-A5A4-B187-6D5B0924E582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3913BD6-098C-2BFF-977D-72BFED43A55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0B9DA21-BAE6-5E5C-34FC-E27170D90F1F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عودوا للفقرة وابحثوا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6A133C06-6DC0-15A1-FEE8-004F2E9B52DA}"/>
              </a:ext>
            </a:extLst>
          </p:cNvPr>
          <p:cNvSpPr/>
          <p:nvPr/>
        </p:nvSpPr>
        <p:spPr>
          <a:xfrm>
            <a:off x="657774" y="4325941"/>
            <a:ext cx="712394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يُراجِعُ دَرْسَ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ٱلْعُلومِ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BA9203B7-55D5-36AF-C262-A814CC3AC3E8}"/>
              </a:ext>
            </a:extLst>
          </p:cNvPr>
          <p:cNvSpPr/>
          <p:nvPr/>
        </p:nvSpPr>
        <p:spPr>
          <a:xfrm>
            <a:off x="347336" y="5268420"/>
            <a:ext cx="723245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3B5190-B96E-C98D-D665-1637A7B0B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21" y="1460063"/>
            <a:ext cx="6293469" cy="305425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6EA7602-A142-9B3A-1BCD-F76BA0AB39AB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B908C32-0FC5-3162-A0BF-D1187A2D1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76465C-90B2-430A-BB14-0F2CE40BE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469FAC-E610-55D3-9C2B-F4A35BBA5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D55F59B-C561-D82B-5C27-3262D3482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87DB3FC-25F6-7F3B-23D3-F9F2C9B5A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EB52A-CFDC-F824-E94B-B87E47507F75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88EA634-6124-5593-3A14-ED606C8B8732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7D3C7D6-89D5-13E4-CB3E-C4EC2708B431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66AA4A1-AD50-EC39-A2F1-149C0840BEF7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15FD3B-99CE-CD2C-4897-A0C96FB6B138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8228-2DF4-0318-AB09-F640C5F9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A6DD25F-A002-208C-8D17-F4B18560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5263CC-EB29-56BA-7993-2F6B5289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53F842DE-3DF4-68EE-73FB-A92E766220B5}"/>
              </a:ext>
            </a:extLst>
          </p:cNvPr>
          <p:cNvSpPr/>
          <p:nvPr/>
        </p:nvSpPr>
        <p:spPr>
          <a:xfrm>
            <a:off x="1175132" y="4910408"/>
            <a:ext cx="659744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يُراجِعُ بِصَوْتٍ تَمْثيلِيٍّ وَكَأَنَّهُ يَتَحَدَّثُ</a:t>
            </a:r>
          </a:p>
          <a:p>
            <a:pPr algn="r" defTabSz="914400" rtl="1">
              <a:buClr>
                <a:srgbClr val="000000"/>
              </a:buClr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بِلِسانِ </a:t>
            </a:r>
            <a:r>
              <a:rPr lang="ar-MA" altLang="fr-FR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لدّودَةِ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MA" alt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6A40AE-B2AB-F815-03FF-EDDC69808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21" y="1460063"/>
            <a:ext cx="6293469" cy="3054258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DDA544E-0E9C-39F7-2F8D-7A20EF1B2397}"/>
              </a:ext>
            </a:extLst>
          </p:cNvPr>
          <p:cNvCxnSpPr>
            <a:cxnSpLocks/>
          </p:cNvCxnSpPr>
          <p:nvPr/>
        </p:nvCxnSpPr>
        <p:spPr>
          <a:xfrm>
            <a:off x="3856897" y="2231217"/>
            <a:ext cx="26220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3913F3B-5D20-B2C4-2A30-37294037BE2B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F06BBF3-FEAF-1328-8B11-FF67AD69D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4BD0B0F-0CBD-6550-AD93-04BF1DD94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ECB6603-5FCB-C175-F89B-78B471B23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29689B-EF96-035C-918D-15DF427E1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E060E89-FED5-18F2-8A5C-B20E9373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463818A-DC92-CCF1-7D15-90F4691DCCB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8FD99A9-F4AF-4ABB-EB22-F7CE9D0AE682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1768845-A753-CC31-4560-13BC85BB5276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315C2EA-A9F0-3934-9088-A0B50BDD56B5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EC1505A-CA5E-C8E5-212D-6E33E7340AB6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212118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66DEB-A10D-B109-A0F8-6B30B25E8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FF68A4-9AEE-5C9D-28B2-D32A5F914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C2EB59A-2EE4-9A2B-73A0-4CAF17D0DC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640C717-3A4C-832B-91E2-04FAD7319EA7}"/>
              </a:ext>
            </a:extLst>
          </p:cNvPr>
          <p:cNvSpPr/>
          <p:nvPr/>
        </p:nvSpPr>
        <p:spPr>
          <a:xfrm>
            <a:off x="2645506" y="4514321"/>
            <a:ext cx="491412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تَبْكي وَتَصْرُخُ دودَةُ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ٱلْقَزِّ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083E9C50-8412-4E53-B3A5-81AB22ED3506}"/>
              </a:ext>
            </a:extLst>
          </p:cNvPr>
          <p:cNvSpPr/>
          <p:nvPr/>
        </p:nvSpPr>
        <p:spPr>
          <a:xfrm>
            <a:off x="792236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FFD1F2-595D-D158-9BB2-D7E41E142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21" y="1460063"/>
            <a:ext cx="6293469" cy="305425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BFDE76B-5B38-635C-24FD-E55BFD9A3E5E}"/>
              </a:ext>
            </a:extLst>
          </p:cNvPr>
          <p:cNvGrpSpPr/>
          <p:nvPr/>
        </p:nvGrpSpPr>
        <p:grpSpPr>
          <a:xfrm>
            <a:off x="422983" y="124074"/>
            <a:ext cx="7414715" cy="301447"/>
            <a:chOff x="422983" y="124074"/>
            <a:chExt cx="7414715" cy="30144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C03077A-E0AB-E0EE-1A1D-48CA55ACC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0797C0E-144E-F7B0-2BCB-46132FCCE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07D5F10-F663-FCD0-8816-D56A15158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220AB5B-19E7-F4F4-22AE-F6589BBB2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4275AB-93A2-B7E7-346D-43CD4F96D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ED0CE1-8D28-03DA-B3C8-6E888893C0E6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3F60E48-F535-A27D-6082-54E3A744B32F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19C479-78E1-14E6-A985-41C5453E3ABA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203AE0E-FD3C-BAD4-EDB9-43328F97673F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48DA6AC-8062-874F-D2AB-68A368FB0530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13527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0F7C-FAFA-3A5A-1E8C-B88DDDCE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DEC1F1-E5A9-41AF-9610-F64E9024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يصوغ الجواب؟ انقلوا الجواب على كراساتكم. 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0EA659-808C-7F03-5212-FB43591AB9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C1E880F7-6CDE-0F9D-3A45-0AAD5E3AED64}"/>
              </a:ext>
            </a:extLst>
          </p:cNvPr>
          <p:cNvSpPr/>
          <p:nvPr/>
        </p:nvSpPr>
        <p:spPr>
          <a:xfrm>
            <a:off x="1584371" y="5682234"/>
            <a:ext cx="5927035" cy="805664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لأَنَّ أَحْمَدَ لا يَفْهَمُ كَيْفَ تَصْنَعُ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لْحَريرَ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13670071-5A5C-9067-2FF1-CF0398963A5C}"/>
              </a:ext>
            </a:extLst>
          </p:cNvPr>
          <p:cNvSpPr/>
          <p:nvPr/>
        </p:nvSpPr>
        <p:spPr>
          <a:xfrm>
            <a:off x="2645506" y="4514321"/>
            <a:ext cx="491412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تَبْكي وَتَصْرُخُ دودَةُ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ٱلْقَزِّ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25ADB7-868B-A870-7226-EBD7E1BD5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21" y="1460063"/>
            <a:ext cx="6293469" cy="3054258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92D4EC2-D2F3-B8B1-FBEA-00DAD038B215}"/>
              </a:ext>
            </a:extLst>
          </p:cNvPr>
          <p:cNvCxnSpPr>
            <a:cxnSpLocks/>
          </p:cNvCxnSpPr>
          <p:nvPr/>
        </p:nvCxnSpPr>
        <p:spPr>
          <a:xfrm>
            <a:off x="2664543" y="4455329"/>
            <a:ext cx="429193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F5576C6-9AB2-5155-C1D8-2DA3A1440FD6}"/>
              </a:ext>
            </a:extLst>
          </p:cNvPr>
          <p:cNvGrpSpPr/>
          <p:nvPr/>
        </p:nvGrpSpPr>
        <p:grpSpPr>
          <a:xfrm>
            <a:off x="361949" y="76266"/>
            <a:ext cx="7414715" cy="301447"/>
            <a:chOff x="422983" y="124074"/>
            <a:chExt cx="7414715" cy="30144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2C08EB1-D4ED-5D5F-DA9A-9B6E1521D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CCDD1027-8F9C-15F4-44A4-7859337C5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84E1813-9E25-6168-0378-D1C353C84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1E95772B-751D-B729-591C-342473A55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306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6BF8CA09-4FF2-9D8E-CAA5-2F29A05B0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1484" y="12407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AB042C0-42AF-BCB4-6F60-001CD540389E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D0CAFE1-109B-3C27-3E11-E407E280991F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280ACDC-A338-62D8-1629-1544173078CA}"/>
                </a:ext>
              </a:extLst>
            </p:cNvPr>
            <p:cNvSpPr>
              <a:spLocks/>
            </p:cNvSpPr>
            <p:nvPr/>
          </p:nvSpPr>
          <p:spPr>
            <a:xfrm>
              <a:off x="42298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060FFFF-936E-E469-4FB1-FA0AFBCB4D2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6A197F7-032C-ECFC-ABA7-7450F60B05E7}"/>
                </a:ext>
              </a:extLst>
            </p:cNvPr>
            <p:cNvSpPr>
              <a:spLocks/>
            </p:cNvSpPr>
            <p:nvPr/>
          </p:nvSpPr>
          <p:spPr>
            <a:xfrm>
              <a:off x="1873528" y="147452"/>
              <a:ext cx="147480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الطلاقة 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061320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63F9617D-9C3C-2860-2A67-D9A0D519C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8857" y="1054341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1.يفصل الأستاذ(ة) الحاسوب عن شاشة العرض أثناء التمرير الفردي؛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تغيير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الأشجار لا تمشي(ص 171)،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171)  ودفاتر المنزل . اقرؤوا النص جيدا ثم انقلوا الفقرة الثانية بخط جميل.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6156E9-612D-D648-8C68-986B65EEC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858" y="1368000"/>
            <a:ext cx="3485030" cy="516804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E059A-B856-2B9F-71FE-EE88C0E9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025842-49EA-EC7D-E2EA-258B84E2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1A5DC4-8B0E-A7A4-4E1B-15314E1664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FA2847-8048-AF13-EC62-1ADF954C97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12B4CB-A495-6EED-2A3C-28436FA775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4F6C99-DB1D-ED11-8861-310081E607D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E998E1-6E2F-9188-692F-175CBF4835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22BF4D-D5F4-ECEC-A3B1-CABC679E181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AA8E3E-C978-2673-1430-525F6ED9F66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E6B18D-3E31-D315-08F9-904A1A371DA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371624" y="1746614"/>
            <a:ext cx="8400751" cy="4766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غابَةٍ واسِعَةٍ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اِشْتَعَلَتِ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لنّيرانُ بَيْنَ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لْأَشْجا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اِجْتَمَعَتِ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لْحَيَواناتُ كُلُّها لِتُنْقِذَ حَياتَها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قالَ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لْأَسَدُ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لشُّجاعُ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لِنَتَعاوَنْ جَميعاً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أَحْضَرَ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لْفيلُ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لْماءَ بِخُرْطومِهِ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لطَّويلِ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وَحَفَرَتِ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لْأَرانِبُ نَفَقاً سَريعاً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بَيْنَما طارَتِ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ْعَصافيرُ عالِياً لِتُراقِبَ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لْمَكا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44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تَعاوَنَ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لْجَميعُ بِقُوَّةٍ وَنَشاطٍ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فَنَجَتِ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لْغابَةُ بِفَضْلِ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تَعاوُنِ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لْحَيَوانا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 أَجْمَلَ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لْعَيْشَ في أَمانٍ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A9A1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28B362-BF40-8E81-FA08-9D574302EE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7824AB-2EDC-16A6-5B60-E9266D074E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53A7DB-1061-5D1F-CCC2-5D9927CCCE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60BB8F-9770-7F05-46AA-6F693619A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9BAE29-2AAE-72DD-CE9A-ED30886106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6E0EF7-F0D7-50C1-7FD2-188F456D8B2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75392A-AF31-B8BA-2419-FCFCA82CADD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AB6EC4-2849-EA33-FAF4-B347F80165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E69BE-37CA-C72A-F293-5D9F4897320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50F01C-8381-A0C0-5238-61D107CEE1B0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41883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لوصف منظر من الطبيعة وإسداء نصائح بضرورة المحافظة عليه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مكانك المفضل في الطبيعة؟( يصف مكانا مفضلا من الطبيعة). وكيف تحافظ عليه؟(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نصيحة واحدة للمحافظة على المكان المفضل لديه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189708" y="3293500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ُحِبُّ .............لِأَنَّهُ.............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  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79" y="3429000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4262839" y="2388033"/>
            <a:ext cx="3540880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ما مَكانُكَ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لْمُفَضَّلُ في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لطَّبيعَةِ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لِماذا؟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096" y="2426705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091629" y="5098132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عَلَيْنا أَنْ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...........وَ................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4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657650" y="4191531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كَيْفَ يَجِبُ أَنْ تُحافِظَ عَلَيْهِ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67" y="4173243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7CBF5E-0732-40C7-6D18-9EF3ED9999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E89E65-F617-78AD-97ED-6BDCE43DA6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B1875B-285A-7853-F2FE-79493BB028C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FC8A02-8C9D-BF99-C79C-97482ED7F3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3B1EE3-4E04-1681-3198-5F59E5A36F0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41EFEE-C5DF-71FB-65A7-316E13C5C32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16D0C1-8916-D43F-5C98-B53974EEA66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420EB4-C27E-15D9-A487-8D47FD73419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9AE870-0806-7D76-F704-A48FFE4E5D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E37442-9DF3-F62B-7C1F-2AE37895EF56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ACC0A63-D423-9950-9236-CE8F84D58A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5042" y="2388033"/>
            <a:ext cx="3789568" cy="333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4973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للتحذير من أخطار تهدد الطبيعة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3 أخطار على الأقل؛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أخطار تهدد الطبيعة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(حتى لو حذر من خطر واحد)؛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(يسمح ببعض الأخطاء البسيطة).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حذر من أخطار تهدد الطبيعة. على الأقل ستحذر من 3 أخطار.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أخطار أخرى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EFCF4E-A6B8-DCE0-6605-D8D793B4B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06428E-3647-895D-137B-7F15B3744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CBEADD-AC9D-E371-A1C7-FE9447C7B3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CF1098-9008-32CD-2516-41C0B8A190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551360-6A3C-E4C6-C34E-0194E710FAC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EA145C-9FAA-EBD5-750E-CA37E367403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4EB5CD-BD28-813A-9764-A26487D33DC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54E15-A424-FB4B-8802-F47144080B3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D2B61-B5AA-52D6-EA4D-D0F8DF0ABA1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A6E412-0FCE-3435-46E1-79304DAEFECE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5078608-97A6-C808-6B22-A8E0BEBB73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9739" y="1743003"/>
            <a:ext cx="6218886" cy="457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26928</TotalTime>
  <Words>2151</Words>
  <Application>Microsoft Office PowerPoint</Application>
  <PresentationFormat>Affichage à l'écran (4:3)</PresentationFormat>
  <Paragraphs>471</Paragraphs>
  <Slides>66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66</vt:i4>
      </vt:variant>
    </vt:vector>
  </HeadingPairs>
  <TitlesOfParts>
    <vt:vector size="93" baseType="lpstr">
      <vt:lpstr>Microsoft Himalaya</vt:lpstr>
      <vt:lpstr>Arial</vt:lpstr>
      <vt:lpstr>Microsoft Uighur</vt:lpstr>
      <vt:lpstr>Abadi</vt:lpstr>
      <vt:lpstr>Wingdings</vt:lpstr>
      <vt:lpstr>Dosis SemiBold</vt:lpstr>
      <vt:lpstr>Noto Sans Symbols</vt:lpstr>
      <vt:lpstr>Calibri Light</vt:lpstr>
      <vt:lpstr>Dosis Medium</vt:lpstr>
      <vt:lpstr>Calibri</vt:lpstr>
      <vt:lpstr>Dosis</vt:lpstr>
      <vt:lpstr>Modern Love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05- اختتام الحصة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سنبدأ تحدي الطلاقة. سأسحب أسماء 5 تلاميذ  من العلبة لقراءة فقرة بدقة واسترسال.</vt:lpstr>
      <vt:lpstr>انتبهوا جيدا كيف سأقرأ الجمل.  </vt:lpstr>
      <vt:lpstr>أمامكم  دقيقة واحدة ؛ اقرؤوا الجمل قراءة صامتة.</vt:lpstr>
      <vt:lpstr>من يقرأ؟ </vt:lpstr>
      <vt:lpstr>نستعمل (الَّذينَ) عندما نتحدث عن مجموعة من الذكور (مثل الفلاحين). نستخدم (اللَّواتي) عندما نتحدث عن مجموعة من الإناث (مثل الفلاحات). 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"دودة القز" وسأطرح عليكم أسئلة حول الأحداث. انتبهوا. </vt:lpstr>
      <vt:lpstr> عرض شريط الحكاية. </vt:lpstr>
      <vt:lpstr>ماذا حدث في البداية؟ في البداية، كان أحمد جالسا في غرفته يراجع درس العلوم.</vt:lpstr>
      <vt:lpstr>ماذا حدث بعد ذلك؟ لم يفهم أحمد كيف تصنع الدودة الحرير، ولا كيف تصنع النحلة العسل.</vt:lpstr>
      <vt:lpstr>ماذا اقترحت دودة القز بعد ذلك؟ </vt:lpstr>
      <vt:lpstr> اقترحت دودة القز أن تنسج خيوط الحرير أمام أحمد، وتصنع النحلة العسل. رددوا. </vt:lpstr>
      <vt:lpstr>ماذا حدث بعد ذلك؟ ماذا فعل أحمد؟ </vt:lpstr>
      <vt:lpstr>مد يده ليتذوق العسل، لكن النحلة اقتربت منه بسرعة  لتلسعه. – رددوا.</vt:lpstr>
      <vt:lpstr>ماذا حدث في النهاية؟ استيقظ من نومه خائفا وهو يصرخ بحماس: فهمت الدرس. – رددوا.</vt:lpstr>
      <vt:lpstr>الآن، من يسرد أحداث الحكاية من البداية إلى النهاية؟</vt:lpstr>
      <vt:lpstr>قراءة</vt:lpstr>
      <vt:lpstr>نمر الآن للتدرب على قراءة نص «دودة القز».</vt:lpstr>
      <vt:lpstr>تابعوا معي، سأقرأ المقطع الأول. </vt:lpstr>
      <vt:lpstr>من يقرأ؟ خذوا كراساتكم، تابعوا مع زميلكم.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من يقرأ السؤال؟ عودوا للفقرة وابحثوا الجواب.</vt:lpstr>
      <vt:lpstr>من يصوغ الجواب؟</vt:lpstr>
      <vt:lpstr>من يقرأ السؤال؟ عودوا للفقرة وابحثوا الجواب.</vt:lpstr>
      <vt:lpstr>من يصوغ الجواب؟ </vt:lpstr>
      <vt:lpstr> من يقرأ السؤال؟ عودوا للفقرة وابحثوا عن الجواب.</vt:lpstr>
      <vt:lpstr> من يصوغ الجواب؟ انقلوا الجواب على كراساتكم. </vt:lpstr>
      <vt:lpstr>Présentation PowerPoint</vt:lpstr>
      <vt:lpstr>Présentation PowerPoint</vt:lpstr>
      <vt:lpstr>توجيهات عامة</vt:lpstr>
      <vt:lpstr>Présentation PowerPoint</vt:lpstr>
      <vt:lpstr>خذوا كراساتكم (الصفحة 171)  ودفاتر المنزل . اقرؤوا النص جيدا ثم انقلوا الفقرة الثانية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حذر من أخطار تهدد الطبيعة. على الأقل ستحذر من 3 أخطار. يمكنك أن تتحدث عن أخطار أخرى غير موجودة في هذه المشاهد.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Fatima Ait Addi</cp:lastModifiedBy>
  <cp:revision>244</cp:revision>
  <dcterms:created xsi:type="dcterms:W3CDTF">2023-09-20T21:35:22Z</dcterms:created>
  <dcterms:modified xsi:type="dcterms:W3CDTF">2026-06-09T11:56:59Z</dcterms:modified>
</cp:coreProperties>
</file>