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7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8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0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7" r:id="rId2"/>
    <p:sldMasterId id="2147483672" r:id="rId3"/>
    <p:sldMasterId id="2147483689" r:id="rId4"/>
    <p:sldMasterId id="2147483706" r:id="rId5"/>
    <p:sldMasterId id="2147483723" r:id="rId6"/>
    <p:sldMasterId id="2147483740" r:id="rId7"/>
    <p:sldMasterId id="2147483772" r:id="rId8"/>
    <p:sldMasterId id="2147483788" r:id="rId9"/>
    <p:sldMasterId id="2147483804" r:id="rId10"/>
    <p:sldMasterId id="2147483822" r:id="rId11"/>
  </p:sldMasterIdLst>
  <p:notesMasterIdLst>
    <p:notesMasterId r:id="rId81"/>
  </p:notesMasterIdLst>
  <p:sldIdLst>
    <p:sldId id="2147482789" r:id="rId12"/>
    <p:sldId id="2147482483" r:id="rId13"/>
    <p:sldId id="2147482630" r:id="rId14"/>
    <p:sldId id="2147482692" r:id="rId15"/>
    <p:sldId id="2147482631" r:id="rId16"/>
    <p:sldId id="2147482691" r:id="rId17"/>
    <p:sldId id="2147482633" r:id="rId18"/>
    <p:sldId id="2134806179" r:id="rId19"/>
    <p:sldId id="2147482503" r:id="rId20"/>
    <p:sldId id="2134806417" r:id="rId21"/>
    <p:sldId id="2134806537" r:id="rId22"/>
    <p:sldId id="2147482787" r:id="rId23"/>
    <p:sldId id="2147482788" r:id="rId24"/>
    <p:sldId id="2147482647" r:id="rId25"/>
    <p:sldId id="2134806402" r:id="rId26"/>
    <p:sldId id="2147482640" r:id="rId27"/>
    <p:sldId id="2147482706" r:id="rId28"/>
    <p:sldId id="2134806900" r:id="rId29"/>
    <p:sldId id="2134808494" r:id="rId30"/>
    <p:sldId id="2134808495" r:id="rId31"/>
    <p:sldId id="2147482637" r:id="rId32"/>
    <p:sldId id="2134806904" r:id="rId33"/>
    <p:sldId id="2147482635" r:id="rId34"/>
    <p:sldId id="2134808499" r:id="rId35"/>
    <p:sldId id="2147482720" r:id="rId36"/>
    <p:sldId id="2147482711" r:id="rId37"/>
    <p:sldId id="2147482784" r:id="rId38"/>
    <p:sldId id="2147482785" r:id="rId39"/>
    <p:sldId id="2147482790" r:id="rId40"/>
    <p:sldId id="2147482776" r:id="rId41"/>
    <p:sldId id="2147482791" r:id="rId42"/>
    <p:sldId id="2147482794" r:id="rId43"/>
    <p:sldId id="2147482795" r:id="rId44"/>
    <p:sldId id="2147482796" r:id="rId45"/>
    <p:sldId id="2147482815" r:id="rId46"/>
    <p:sldId id="2147482816" r:id="rId47"/>
    <p:sldId id="2147482817" r:id="rId48"/>
    <p:sldId id="2147482792" r:id="rId49"/>
    <p:sldId id="2147482778" r:id="rId50"/>
    <p:sldId id="2147482797" r:id="rId51"/>
    <p:sldId id="2147482798" r:id="rId52"/>
    <p:sldId id="2147482799" r:id="rId53"/>
    <p:sldId id="2147482800" r:id="rId54"/>
    <p:sldId id="2147482818" r:id="rId55"/>
    <p:sldId id="2147482749" r:id="rId56"/>
    <p:sldId id="2147482773" r:id="rId57"/>
    <p:sldId id="2147482705" r:id="rId58"/>
    <p:sldId id="2147482801" r:id="rId59"/>
    <p:sldId id="2147482802" r:id="rId60"/>
    <p:sldId id="2134808534" r:id="rId61"/>
    <p:sldId id="2147482808" r:id="rId62"/>
    <p:sldId id="2147482809" r:id="rId63"/>
    <p:sldId id="2147482810" r:id="rId64"/>
    <p:sldId id="2147482811" r:id="rId65"/>
    <p:sldId id="2147482812" r:id="rId66"/>
    <p:sldId id="2147482730" r:id="rId67"/>
    <p:sldId id="2147482731" r:id="rId68"/>
    <p:sldId id="2147482732" r:id="rId69"/>
    <p:sldId id="2147482733" r:id="rId70"/>
    <p:sldId id="2147482813" r:id="rId71"/>
    <p:sldId id="2147482807" r:id="rId72"/>
    <p:sldId id="2147482736" r:id="rId73"/>
    <p:sldId id="2147482737" r:id="rId74"/>
    <p:sldId id="2147482814" r:id="rId75"/>
    <p:sldId id="2147482803" r:id="rId76"/>
    <p:sldId id="2147482804" r:id="rId77"/>
    <p:sldId id="2147482704" r:id="rId78"/>
    <p:sldId id="2147482639" r:id="rId79"/>
    <p:sldId id="2147482534" r:id="rId80"/>
  </p:sldIdLst>
  <p:sldSz cx="9144000" cy="6858000" type="screen4x3"/>
  <p:notesSz cx="6858000" cy="9144000"/>
  <p:embeddedFontLst>
    <p:embeddedFont>
      <p:font typeface="Dosis ExtraBold" pitchFamily="2" charset="0"/>
      <p:bold r:id="rId82"/>
    </p:embeddedFont>
    <p:embeddedFont>
      <p:font typeface="Dosis Medium" pitchFamily="2" charset="0"/>
      <p:regular r:id="rId83"/>
    </p:embeddedFont>
    <p:embeddedFont>
      <p:font typeface="Dosis SemiBold" pitchFamily="2" charset="0"/>
      <p:regular r:id="rId84"/>
      <p:bold r:id="rId85"/>
    </p:embeddedFont>
    <p:embeddedFont>
      <p:font typeface="Microsoft Uighur" panose="02000000000000000000" pitchFamily="2" charset="-78"/>
      <p:regular r:id="rId86"/>
      <p:bold r:id="rId8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04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470" userDrawn="1">
          <p15:clr>
            <a:srgbClr val="A4A3A4"/>
          </p15:clr>
        </p15:guide>
        <p15:guide id="4" orient="horz" pos="2568" userDrawn="1">
          <p15:clr>
            <a:srgbClr val="A4A3A4"/>
          </p15:clr>
        </p15:guide>
        <p15:guide id="5" orient="horz" pos="2251" userDrawn="1">
          <p15:clr>
            <a:srgbClr val="A4A3A4"/>
          </p15:clr>
        </p15:guide>
        <p15:guide id="6" pos="907" userDrawn="1">
          <p15:clr>
            <a:srgbClr val="A4A3A4"/>
          </p15:clr>
        </p15:guide>
        <p15:guide id="7" pos="1950" userDrawn="1">
          <p15:clr>
            <a:srgbClr val="A4A3A4"/>
          </p15:clr>
        </p15:guide>
        <p15:guide id="8" pos="2993" userDrawn="1">
          <p15:clr>
            <a:srgbClr val="A4A3A4"/>
          </p15:clr>
        </p15:guide>
        <p15:guide id="9" pos="4014" userDrawn="1">
          <p15:clr>
            <a:srgbClr val="A4A3A4"/>
          </p15:clr>
        </p15:guide>
        <p15:guide id="10" pos="5057" userDrawn="1">
          <p15:clr>
            <a:srgbClr val="A4A3A4"/>
          </p15:clr>
        </p15:guide>
        <p15:guide id="11" pos="431" userDrawn="1">
          <p15:clr>
            <a:srgbClr val="A4A3A4"/>
          </p15:clr>
        </p15:guide>
        <p15:guide id="12" pos="14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A1A7BC"/>
    <a:srgbClr val="000000"/>
    <a:srgbClr val="1F4E79"/>
    <a:srgbClr val="75161C"/>
    <a:srgbClr val="E3001B"/>
    <a:srgbClr val="FF7C80"/>
    <a:srgbClr val="4C7B38"/>
    <a:srgbClr val="7EA43E"/>
    <a:srgbClr val="FEEA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3" autoAdjust="0"/>
    <p:restoredTop sz="94655"/>
  </p:normalViewPr>
  <p:slideViewPr>
    <p:cSldViewPr snapToGrid="0">
      <p:cViewPr varScale="1">
        <p:scale>
          <a:sx n="78" d="100"/>
          <a:sy n="78" d="100"/>
        </p:scale>
        <p:origin x="1488" y="62"/>
      </p:cViewPr>
      <p:guideLst>
        <p:guide pos="4604"/>
        <p:guide orient="horz" pos="709"/>
        <p:guide pos="3470"/>
        <p:guide orient="horz" pos="2568"/>
        <p:guide orient="horz" pos="2251"/>
        <p:guide pos="907"/>
        <p:guide pos="1950"/>
        <p:guide pos="2993"/>
        <p:guide pos="4014"/>
        <p:guide pos="5057"/>
        <p:guide pos="431"/>
        <p:guide pos="14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slide" Target="slides/slide52.xml"/><Relationship Id="rId68" Type="http://schemas.openxmlformats.org/officeDocument/2006/relationships/slide" Target="slides/slide57.xml"/><Relationship Id="rId84" Type="http://schemas.openxmlformats.org/officeDocument/2006/relationships/font" Target="fonts/font3.fntdata"/><Relationship Id="rId89" Type="http://schemas.openxmlformats.org/officeDocument/2006/relationships/viewProps" Target="viewProps.xml"/><Relationship Id="rId16" Type="http://schemas.openxmlformats.org/officeDocument/2006/relationships/slide" Target="slides/slide5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74" Type="http://schemas.openxmlformats.org/officeDocument/2006/relationships/slide" Target="slides/slide63.xml"/><Relationship Id="rId79" Type="http://schemas.openxmlformats.org/officeDocument/2006/relationships/slide" Target="slides/slide68.xml"/><Relationship Id="rId5" Type="http://schemas.openxmlformats.org/officeDocument/2006/relationships/slideMaster" Target="slideMasters/slideMaster5.xml"/><Relationship Id="rId90" Type="http://schemas.openxmlformats.org/officeDocument/2006/relationships/theme" Target="theme/theme1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slide" Target="slides/slide58.xml"/><Relationship Id="rId77" Type="http://schemas.openxmlformats.org/officeDocument/2006/relationships/slide" Target="slides/slide66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slide" Target="slides/slide61.xml"/><Relationship Id="rId80" Type="http://schemas.openxmlformats.org/officeDocument/2006/relationships/slide" Target="slides/slide69.xml"/><Relationship Id="rId85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slide" Target="slides/slide56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slide" Target="slides/slide59.xml"/><Relationship Id="rId75" Type="http://schemas.openxmlformats.org/officeDocument/2006/relationships/slide" Target="slides/slide64.xml"/><Relationship Id="rId83" Type="http://schemas.openxmlformats.org/officeDocument/2006/relationships/font" Target="fonts/font2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slide" Target="slides/slide62.xml"/><Relationship Id="rId78" Type="http://schemas.openxmlformats.org/officeDocument/2006/relationships/slide" Target="slides/slide67.xml"/><Relationship Id="rId81" Type="http://schemas.openxmlformats.org/officeDocument/2006/relationships/notesMaster" Target="notesMasters/notesMaster1.xml"/><Relationship Id="rId86" Type="http://schemas.openxmlformats.org/officeDocument/2006/relationships/font" Target="fonts/font5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openxmlformats.org/officeDocument/2006/relationships/slide" Target="slides/slide65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4" Type="http://schemas.openxmlformats.org/officeDocument/2006/relationships/slide" Target="slides/slide13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66" Type="http://schemas.openxmlformats.org/officeDocument/2006/relationships/slide" Target="slides/slide55.xml"/><Relationship Id="rId87" Type="http://schemas.openxmlformats.org/officeDocument/2006/relationships/font" Target="fonts/font6.fntdata"/><Relationship Id="rId61" Type="http://schemas.openxmlformats.org/officeDocument/2006/relationships/slide" Target="slides/slide50.xml"/><Relationship Id="rId82" Type="http://schemas.openxmlformats.org/officeDocument/2006/relationships/font" Target="fonts/font1.fntdata"/><Relationship Id="rId1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5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040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9EC0F-DE0B-AD86-34EA-D1F92FBB5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86CD2B-BBA9-49D1-AB2E-BB72B2509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1816FB-6439-E8B9-96DD-2C3E501329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2FEB00-8AC2-2426-1EBE-2A6A00527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6E27FD-CB3F-8572-1E48-F350B4993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4563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D81FF5-1862-5BAF-041F-6A9423995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066109-0960-D827-BF4C-65DA527B6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972271-87A2-A886-EAC7-5AAC5DA747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E307DF-8A0D-D98F-3B9A-23C44A6E7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A6EF25-5BFA-855D-0ACE-A364E2287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2518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A98753-5B4F-419F-ABBA-73E424376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4F66E8-A882-2257-BE0A-496D27EA3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7DE2738-97FF-ED11-F81B-AF7653EDC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B3FF8D-A04C-9521-9750-5A5A55791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A3CA66-4599-8FCB-F70A-5DBB8EA7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3278AB8-D9E2-93F4-06B4-1101342BA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5672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7C5D8-974A-2BAE-918F-AE76F497E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BC47A2-4C46-C48D-3FCD-CD3A3EF94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E0DDA4-90A2-B708-697D-4E4F093E8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D93E533-CD72-D115-4D3C-BCC1144350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5CF7D24-0C04-B8E5-B69B-B9242B5623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A1869F-7CF7-0962-0AA2-852B3F7848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77A3ED2-AD82-9A94-9090-B4D2DEF97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3E80F80-502B-2530-49B4-82400F99A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3662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8002DB-2640-96BF-42B4-71AD07320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D9FDD5D-3F1B-1485-0BA0-4888E20292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ED0C3F1-D50D-01F8-B4A5-7D972B0C3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F0874AC-41A1-D00A-C773-74CF65A7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2582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FD98A1F-A32C-860E-9159-6EFCF6BFF9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486B3BF-EE96-2DCC-40B5-B5FA3BDA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AA935A-E062-FD95-6872-A7BD73408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92569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BDC9C-D1F8-BE2A-A335-06AD75077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ED66C8-9492-D29B-149E-75091D837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DF1C93-9920-5EAF-67B2-F682CD750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B96FB6-19D8-95BE-6D78-6086C83A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4EBFF6-76AC-A154-6145-5CBB03509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1E23A9-4EB3-C31F-07B1-2D1B5488D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75359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181F2A-6880-CA98-48D6-5F1AA5F31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43BBF65-55C7-525C-58A0-9BE5BA7E3C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CA781A-307F-06B6-AAAA-0A5C8AEEF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149BDF-5CF7-A831-4CBA-B6AA91053D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4998AB-8D86-7526-3055-5C4248BF7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5C7E29-D6E8-1301-30F4-1562D6874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56746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5D3A5A-4BAE-96D5-866E-CA2C2CEB8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74769CC-BA39-AD9E-612C-63CB014FF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80D04F-6B57-6ECC-CD94-6758C5034E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ED8610-B816-3D1E-DAEE-1DC6AC5AC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00D49C-1DF1-531B-4216-475D0C93F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3001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6EA2945-E42C-BC97-3506-5C84BC86E2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0C4870D-4BA7-3410-B367-A6BD0D18F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0F43A6-CC80-C7FD-5F15-A9FF1712E6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F219E9-FBAA-2B9A-92AA-B2BE701A4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0B1349-BCEC-50C1-54C3-350CCBEE5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9820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91138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24037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437704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69332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48073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48112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955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92614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45856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453116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672144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261563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51905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2609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75798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281291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8376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8213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113477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397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63305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005441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624997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6092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6150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505925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22446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00354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30010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0782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74105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399221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336542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29421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57803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554444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41628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572686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626107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75970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0134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841463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50956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4117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44767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02380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3295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445528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86839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24558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02493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26302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47587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7079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77420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90562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0371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7440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42259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7515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69779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91110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18659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7530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8412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44128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12951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88665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628700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778979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69750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30086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896797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607128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07033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37638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861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0625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23079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78668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12438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09259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136071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523122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365102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63075289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190800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133766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326921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715905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533731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93156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654105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25128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404536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557881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097874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770156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191027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986443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267973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111858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35521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933084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984427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203223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427278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1570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314691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830586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637042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57199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87220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616519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33114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7886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40709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54686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839790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499323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08464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974947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98210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02226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001065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11632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3539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7852939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113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46175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4665532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70420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690136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02193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04132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917479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77067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356901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5855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016597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71058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965962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5042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105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slideLayout" Target="../slideLayouts/slideLayout11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theme" Target="../theme/theme10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3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486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2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7335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382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4897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84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241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30/05/2026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721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crosoft Uighur" panose="02000000000000000000" pitchFamily="2" charset="-78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663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074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1.png"/><Relationship Id="rId12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8.gif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33.png"/><Relationship Id="rId4" Type="http://schemas.openxmlformats.org/officeDocument/2006/relationships/video" Target="../media/media2.mp4"/><Relationship Id="rId9" Type="http://schemas.openxmlformats.org/officeDocument/2006/relationships/image" Target="../media/image29.png"/><Relationship Id="rId1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9.png"/><Relationship Id="rId7" Type="http://schemas.openxmlformats.org/officeDocument/2006/relationships/image" Target="../media/image3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3.png"/><Relationship Id="rId5" Type="http://schemas.openxmlformats.org/officeDocument/2006/relationships/image" Target="../media/image29.png"/><Relationship Id="rId4" Type="http://schemas.openxmlformats.org/officeDocument/2006/relationships/image" Target="../media/image37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11" Type="http://schemas.openxmlformats.org/officeDocument/2006/relationships/image" Target="../media/image18.gif"/><Relationship Id="rId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40.pn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9.png"/><Relationship Id="rId11" Type="http://schemas.openxmlformats.org/officeDocument/2006/relationships/image" Target="../media/image43.png"/><Relationship Id="rId5" Type="http://schemas.openxmlformats.org/officeDocument/2006/relationships/image" Target="../media/image18.gif"/><Relationship Id="rId10" Type="http://schemas.openxmlformats.org/officeDocument/2006/relationships/image" Target="../media/image36.png"/><Relationship Id="rId4" Type="http://schemas.openxmlformats.org/officeDocument/2006/relationships/image" Target="../media/image42.pn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2.png"/><Relationship Id="rId7" Type="http://schemas.openxmlformats.org/officeDocument/2006/relationships/image" Target="../media/image3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12" Type="http://schemas.openxmlformats.org/officeDocument/2006/relationships/image" Target="../media/image5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11" Type="http://schemas.openxmlformats.org/officeDocument/2006/relationships/image" Target="../media/image51.png"/><Relationship Id="rId5" Type="http://schemas.openxmlformats.org/officeDocument/2006/relationships/image" Target="../media/image35.png"/><Relationship Id="rId10" Type="http://schemas.openxmlformats.org/officeDocument/2006/relationships/image" Target="../media/image50.png"/><Relationship Id="rId4" Type="http://schemas.openxmlformats.org/officeDocument/2006/relationships/image" Target="../media/image34.png"/><Relationship Id="rId9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23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25.png"/><Relationship Id="rId5" Type="http://schemas.microsoft.com/office/2007/relationships/hdphoto" Target="../media/hdphoto6.wdp"/><Relationship Id="rId4" Type="http://schemas.openxmlformats.org/officeDocument/2006/relationships/image" Target="../media/image2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7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7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7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7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65.xml"/><Relationship Id="rId5" Type="http://schemas.openxmlformats.org/officeDocument/2006/relationships/image" Target="../media/image36.png"/><Relationship Id="rId4" Type="http://schemas.openxmlformats.org/officeDocument/2006/relationships/image" Target="../media/image22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101.xml"/><Relationship Id="rId7" Type="http://schemas.openxmlformats.org/officeDocument/2006/relationships/image" Target="../media/image75.png"/><Relationship Id="rId12" Type="http://schemas.openxmlformats.org/officeDocument/2006/relationships/image" Target="../media/image36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4.png"/><Relationship Id="rId11" Type="http://schemas.openxmlformats.org/officeDocument/2006/relationships/image" Target="../media/image35.png"/><Relationship Id="rId5" Type="http://schemas.openxmlformats.org/officeDocument/2006/relationships/image" Target="../media/image18.gif"/><Relationship Id="rId10" Type="http://schemas.openxmlformats.org/officeDocument/2006/relationships/image" Target="../media/image34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3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F6AF93-A072-0C24-12E8-3973AEBD1D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0" b="383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B0AB5C9-B6EA-5E8A-5230-507D200E0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287" y="4933011"/>
            <a:ext cx="2215425" cy="56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107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30402" y="933355"/>
            <a:ext cx="6883195" cy="7217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تنظيم حصص الأسبوع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72226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2/2..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ونقل.</a:t>
            </a:r>
          </a:p>
        </p:txBody>
      </p:sp>
      <p:pic>
        <p:nvPicPr>
          <p:cNvPr id="3" name="Image 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92726DB-2892-9A3D-3CD5-4F389B771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09299"/>
            <a:ext cx="3831420" cy="136201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26892A1-FC5F-B643-A7FE-DC5816B029B6}"/>
              </a:ext>
            </a:extLst>
          </p:cNvPr>
          <p:cNvSpPr txBox="1"/>
          <p:nvPr/>
        </p:nvSpPr>
        <p:spPr>
          <a:xfrm>
            <a:off x="924231" y="5351595"/>
            <a:ext cx="32684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 الطلاقة: توليف ودعم.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توليف ودعم.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إثرائية.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5FD84A5-99A4-A364-FFB3-F57818472073}"/>
              </a:ext>
            </a:extLst>
          </p:cNvPr>
          <p:cNvSpPr txBox="1"/>
          <p:nvPr/>
        </p:nvSpPr>
        <p:spPr>
          <a:xfrm>
            <a:off x="2835641" y="4891334"/>
            <a:ext cx="1536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6 -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7FD943A-74F4-421C-4B3A-55A54B43C8A4}"/>
              </a:ext>
            </a:extLst>
          </p:cNvPr>
          <p:cNvGrpSpPr/>
          <p:nvPr/>
        </p:nvGrpSpPr>
        <p:grpSpPr>
          <a:xfrm flipH="1">
            <a:off x="4735350" y="4939311"/>
            <a:ext cx="3780000" cy="1332000"/>
            <a:chOff x="4735350" y="5023288"/>
            <a:chExt cx="3780000" cy="133200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37DF700-AC25-620A-C2C5-3B2448B5F91E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Organigramme : Terminateur 16">
              <a:extLst>
                <a:ext uri="{FF2B5EF4-FFF2-40B4-BE49-F238E27FC236}">
                  <a16:creationId xmlns:a16="http://schemas.microsoft.com/office/drawing/2014/main" id="{8EE3A0C0-CC18-5556-1623-663C25045895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sp>
        <p:nvSpPr>
          <p:cNvPr id="18" name="Espace réservé du texte 25">
            <a:extLst>
              <a:ext uri="{FF2B5EF4-FFF2-40B4-BE49-F238E27FC236}">
                <a16:creationId xmlns:a16="http://schemas.microsoft.com/office/drawing/2014/main" id="{EB6D1459-CA3B-284B-74F0-2E3457330197}"/>
              </a:ext>
            </a:extLst>
          </p:cNvPr>
          <p:cNvSpPr txBox="1">
            <a:spLocks/>
          </p:cNvSpPr>
          <p:nvPr/>
        </p:nvSpPr>
        <p:spPr>
          <a:xfrm>
            <a:off x="5005680" y="5389311"/>
            <a:ext cx="3416206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 / لعب الأدوار.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 ½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22822" y="18880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dirty="0">
                <a:cs typeface="Microsoft Uighur" panose="02000000000000000000" pitchFamily="2" charset="-78"/>
              </a:rPr>
              <a:t>نشيد : «حيوانات البحر».</a:t>
            </a:r>
          </a:p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dirty="0">
                <a:cs typeface="Microsoft Uighur" panose="02000000000000000000" pitchFamily="2" charset="-78"/>
              </a:rPr>
              <a:t>كلمات بصرية.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37286" y="1532644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توليف ودعم.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862140" y="2790288"/>
            <a:ext cx="745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025445" y="4427170"/>
            <a:ext cx="4635154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إستراتيجية الصفة المضافة ــــــ إستراتيجية الفهم ــــــ الجملة الفعلية ــــــ ملء بطاقة معلومات.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96465" y="4102846"/>
            <a:ext cx="1706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 الدعم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أنا والطبيعة: الفهم والاستثمار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630495" y="5392733"/>
            <a:ext cx="10454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- 04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  <a:endParaRPr lang="f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91098" y="5245018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14" name="Espace réservé pour une image  21">
            <a:extLst>
              <a:ext uri="{FF2B5EF4-FFF2-40B4-BE49-F238E27FC236}">
                <a16:creationId xmlns:a16="http://schemas.microsoft.com/office/drawing/2014/main" id="{A03DEDF3-947C-D91D-3EB2-8E683F0DD4C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5525" y="2666335"/>
            <a:ext cx="406533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1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505447" y="3161912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بطلاقة، والإجابة على أسئلة الفهم.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0638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4376899"/>
            <a:ext cx="54889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استثمار التعلمات السابقة لإنجاز تمارين تطبيقية.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5216664"/>
            <a:ext cx="7054194" cy="8907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2961018" y="5547930"/>
            <a:ext cx="33103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وفهم قصة جديدة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1435743" y="3087000"/>
            <a:ext cx="573547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الترحيب وتدبير السلوك</a:t>
            </a:r>
            <a:r>
              <a:rPr lang="ar-SA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الأنشطة الاعتيادية: نشيد : «حيوانات البحر»/ كلمات بصرية.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319751" y="804897"/>
            <a:ext cx="71264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B9BBB73-DE7C-F0D7-85AD-5E230DA52B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7" name="Nada-Wave">
            <a:hlinkClick r:id="" action="ppaction://media"/>
            <a:extLst>
              <a:ext uri="{FF2B5EF4-FFF2-40B4-BE49-F238E27FC236}">
                <a16:creationId xmlns:a16="http://schemas.microsoft.com/office/drawing/2014/main" id="{E7E25CBC-2BA4-686B-4638-77C86F7506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b="746"/>
          <a:stretch>
            <a:fillRect/>
          </a:stretch>
        </p:blipFill>
        <p:spPr>
          <a:xfrm>
            <a:off x="4572000" y="2088681"/>
            <a:ext cx="2329640" cy="3692687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1DE956ED-E320-B5A6-27E5-1C58492F8AE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909"/>
          <a:stretch>
            <a:fillRect/>
          </a:stretch>
        </p:blipFill>
        <p:spPr>
          <a:xfrm>
            <a:off x="2351137" y="2051155"/>
            <a:ext cx="2139091" cy="37302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BCC124E-DB75-80C2-9B8D-4076DFE81CF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16E42E-D0BF-E3CC-66E9-4DE1D2B494A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5EE081E-E6A1-4EFA-3EB2-5470B1B5F50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31D3CA-7A6C-BD53-6B71-45F7F6B6A8D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C1CE8E-7972-C186-F5FC-7E7B20730D9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5C5A565-50BD-4370-48F4-763289654B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631870-10DA-12DD-8F65-518B825EAA4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6AB4293-3BEB-C206-BF89-0A66CCA3990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F563078-11E7-6878-6BF5-07ED7C7A2DD0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6527E76-EF79-85E1-D086-11D2014F12F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90AAF07-2E2C-5CDC-B095-70DCA331608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44256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1900FFEE-8AA6-1A4A-9897-031DE0767C8D}"/>
              </a:ext>
            </a:extLst>
          </p:cNvPr>
          <p:cNvSpPr txBox="1"/>
          <p:nvPr/>
        </p:nvSpPr>
        <p:spPr>
          <a:xfrm>
            <a:off x="501445" y="645216"/>
            <a:ext cx="69372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62C8D9D2-53D2-9932-1E09-9DF49AD571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785450" y="4139532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F0DFD1A3-3EF1-963E-F64D-376CC85349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59265" y="1888954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8" name="Google Shape;1333;p8">
            <a:extLst>
              <a:ext uri="{FF2B5EF4-FFF2-40B4-BE49-F238E27FC236}">
                <a16:creationId xmlns:a16="http://schemas.microsoft.com/office/drawing/2014/main" id="{9AE25E70-94BB-19D8-B05B-DCD9C276DFD8}"/>
              </a:ext>
            </a:extLst>
          </p:cNvPr>
          <p:cNvSpPr txBox="1"/>
          <p:nvPr/>
        </p:nvSpPr>
        <p:spPr>
          <a:xfrm>
            <a:off x="950401" y="4976894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E0B4C7B-4E63-BEEE-6F59-052616A7D35C}"/>
              </a:ext>
            </a:extLst>
          </p:cNvPr>
          <p:cNvSpPr txBox="1">
            <a:spLocks/>
          </p:cNvSpPr>
          <p:nvPr/>
        </p:nvSpPr>
        <p:spPr>
          <a:xfrm>
            <a:off x="3058510" y="2821508"/>
            <a:ext cx="3168869" cy="54443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28C55B73-7D09-B7FE-D798-6B32F742AA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374FB6C-1108-691E-C70F-67F47E8CF56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6BBBBA-CCCE-8155-EAE5-3D8945A0A81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B0E307-82F3-CCE2-497D-5F8F7DFDE95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5477E5-1C98-B13C-D338-7F590566B99C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8E5608-D8D8-B5CC-235F-A3D6D258EDF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EFEF29C8-EAB3-9BD3-5F66-838D7D6185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CE88673-8998-2FB9-C9E9-672D8D9255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ACBB878-20BF-18A9-D61F-0DA19A52E1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58E7B64-8B80-0493-D718-D30C097A625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2BF6211-1DCC-0671-CB76-2D1CA4856C4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0E5A0-52D0-7CA8-D442-67220329B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0FF20697-FF84-C0C0-ECCA-1C5934F18A53}"/>
              </a:ext>
            </a:extLst>
          </p:cNvPr>
          <p:cNvSpPr txBox="1"/>
          <p:nvPr/>
        </p:nvSpPr>
        <p:spPr>
          <a:xfrm>
            <a:off x="-351553" y="84933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rangement">
            <a:hlinkClick r:id="" action="ppaction://media"/>
            <a:extLst>
              <a:ext uri="{FF2B5EF4-FFF2-40B4-BE49-F238E27FC236}">
                <a16:creationId xmlns:a16="http://schemas.microsoft.com/office/drawing/2014/main" id="{99532D46-585C-AC2B-BB71-82D87D1906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186561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18F7CA69-69EF-C6A7-08FB-22AE16F3D6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0768596-C019-85A3-4EE7-98816FB4CF9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84370C-CC30-8179-9F21-BC0DB1475BB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61B68D-495C-9945-F63D-FD571DB15AE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F9B5CC-61AB-3A2F-C85D-B86C496DB9BF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61D196-007A-EEB5-DE5F-0248082AAF9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CB41D12-8378-6553-162C-8F708BAC34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C0714D8-8F55-02CF-73D9-416484D6D5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A1865B8-30EC-2C42-B166-64E754BFD1E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C6A89AA-708B-DDE8-6C35-1C3A72FBA6D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6F420EC-1E36-EB94-28AA-14B3E27C9B7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95CC3D-43EC-1698-3D14-30996F6D58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8368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E845223-20D1-B9A6-7686-7A1CF815878F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A70E81A-4B3F-3A4C-8D50-760D7C3F3DF3}"/>
              </a:ext>
            </a:extLst>
          </p:cNvPr>
          <p:cNvSpPr txBox="1"/>
          <p:nvPr/>
        </p:nvSpPr>
        <p:spPr>
          <a:xfrm>
            <a:off x="-358759" y="84095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أنشدوا. </a:t>
            </a: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D8715B-9483-4066-996F-9CB5CE72D7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530AC6-88B1-3CA9-533A-F77581A1C0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5151" y="6065167"/>
            <a:ext cx="540000" cy="540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8C5FD4A-D116-208E-2C7D-CCC328F01FD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3FCFDF-02BB-EC31-D643-FBAAB2B9551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A0BC558-379C-B123-A4CB-7AF1E593E5F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373774-1E03-7255-B5A5-6811A2F523C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19B5BC-273E-BE5C-C15F-1E7E3021377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C4B6A4F-A538-9B9D-3BEC-40095E4496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7A4AE7E-EBA3-4D6F-AB2B-64C1907B37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54DD69D-BB39-1A66-005F-B1F1DF73E22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1A0EC74-37FA-694A-9659-7308073C09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4B8D7EF-F774-A447-59C8-7E39828BC38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WhatsApp Video 2026-05-21 at 13.58.55">
            <a:hlinkClick r:id="" action="ppaction://media"/>
            <a:extLst>
              <a:ext uri="{FF2B5EF4-FFF2-40B4-BE49-F238E27FC236}">
                <a16:creationId xmlns:a16="http://schemas.microsoft.com/office/drawing/2014/main" id="{FBF28BD8-875E-39B0-F2ED-94E1C051FE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41437" y="2303992"/>
            <a:ext cx="6461125" cy="353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06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للإنشاد؟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90F52C7-4A63-20F3-88B9-CD60BB2A88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3DCA08-0BA7-4349-BAC3-EEE6DAAA893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6310F9-CADA-2CEC-C229-F6758E4E01C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2562DD-B913-3804-024F-CE2D155F81F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6CA52B0-89E3-22AE-674C-A7D64A937C0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6F1739-F34C-7F2C-AF90-72E6DAA5214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A3963FE-811E-41BA-A85A-148A944B1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CBE0E8-1FAB-0609-1446-A13C180328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49F24DA-6E25-CA43-938F-6AE36F191E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3C80511-6ADB-8D03-14BA-CD84A2015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68A7796-98C4-374F-7E7A-60278BC284E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fille, habits, poupée, Visage humain&#10;&#10;Le contenu généré par l’IA peut être incorrect.">
            <a:extLst>
              <a:ext uri="{FF2B5EF4-FFF2-40B4-BE49-F238E27FC236}">
                <a16:creationId xmlns:a16="http://schemas.microsoft.com/office/drawing/2014/main" id="{51718318-1514-1021-B75F-65AF6BE9C9B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2373" y="1769055"/>
            <a:ext cx="3459254" cy="37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AA3FD-70D8-D7AA-E381-51A851089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EDEE494-2E2C-9275-BA9E-8C49FEFC22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483BD5E-0DA1-4233-0FCE-371E1C83C749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FA6370-5264-5F4D-0676-B317615E6C2F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97C6AC-E229-0463-85F8-90141B9918C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D7C78C-5F3F-4C0F-5789-88F5BF0761C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952AED-F176-62B8-0432-0F33A95EACB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72D8ABF-C5B9-4DD1-0FF9-63CD59019E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2988A4A-9A71-A193-23B5-FEB5BEBE9C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5F44A1A-DC94-121B-17E0-97E3280FE5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F5233D1-C0FF-7634-6D7D-BEF645BF861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F17AA20-90D5-3D21-9CA6-7EF98207B6B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8" name="Titre 77">
            <a:extLst>
              <a:ext uri="{FF2B5EF4-FFF2-40B4-BE49-F238E27FC236}">
                <a16:creationId xmlns:a16="http://schemas.microsoft.com/office/drawing/2014/main" id="{B8B7A740-8240-4C7D-CEE8-AA6FA2C7E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393" y="756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الواجب المنزلي. سأمر لأراقب إنجازاتكم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oogle Shape;2778;p84">
            <a:extLst>
              <a:ext uri="{FF2B5EF4-FFF2-40B4-BE49-F238E27FC236}">
                <a16:creationId xmlns:a16="http://schemas.microsoft.com/office/drawing/2014/main" id="{8D70BCB1-BF93-ACEB-B770-1A7D085E27C8}"/>
              </a:ext>
            </a:extLst>
          </p:cNvPr>
          <p:cNvGrpSpPr/>
          <p:nvPr/>
        </p:nvGrpSpPr>
        <p:grpSpPr>
          <a:xfrm>
            <a:off x="6219442" y="5749413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7" name="Google Shape;2779;p84">
              <a:extLst>
                <a:ext uri="{FF2B5EF4-FFF2-40B4-BE49-F238E27FC236}">
                  <a16:creationId xmlns:a16="http://schemas.microsoft.com/office/drawing/2014/main" id="{C70A3DCB-6F98-E52C-2FB3-7EBDBA25FC74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2780;p84">
              <a:extLst>
                <a:ext uri="{FF2B5EF4-FFF2-40B4-BE49-F238E27FC236}">
                  <a16:creationId xmlns:a16="http://schemas.microsoft.com/office/drawing/2014/main" id="{0A8C701F-BFB9-865E-144F-855481D7BBD9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DB53B83-EF2B-22A1-CC44-CAB0F6F879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95716" y="1477160"/>
            <a:ext cx="3443122" cy="5139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97316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7367F-06A9-6ABD-F2A2-670A379E2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B27183D-A191-4B97-C4B4-769728F7B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393" y="2489415"/>
            <a:ext cx="8015765" cy="1153940"/>
          </a:xfrm>
          <a:prstGeom prst="rect">
            <a:avLst/>
          </a:prstGeom>
        </p:spPr>
      </p:pic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4EC05C-002C-D180-AD09-D9DBCDA685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4EBE1C8-BF75-5BAF-42C0-3359A962D86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A682B2-859F-CF6D-6E53-7B5E2D017B0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DD794B-D2BF-583B-40EF-992B7A4B83F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98C7EA6-B087-98AE-9451-A50365693C7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027AA3-3C14-BBB5-98DC-FE06109F3DF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E011273-8963-1D98-953E-6A4FBE2FAC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991DC28-3B85-4F30-5115-3032350B1C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8DFEED0-254C-FEE4-2119-CBF6A3C811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AE3D9D5-9DB8-DB2B-EA0E-E1603D910F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D07335A-16BD-9918-B5D9-E67F985A1BE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8" name="Titre 77">
            <a:extLst>
              <a:ext uri="{FF2B5EF4-FFF2-40B4-BE49-F238E27FC236}">
                <a16:creationId xmlns:a16="http://schemas.microsoft.com/office/drawing/2014/main" id="{C2892DE1-643A-43DC-6D4C-49A618539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393" y="756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193A7C2-238E-D42D-B63B-FC483FEBE3C1}"/>
              </a:ext>
            </a:extLst>
          </p:cNvPr>
          <p:cNvSpPr txBox="1"/>
          <p:nvPr/>
        </p:nvSpPr>
        <p:spPr>
          <a:xfrm>
            <a:off x="640668" y="3339230"/>
            <a:ext cx="7939214" cy="212365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rtl="1"/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أَنَّهُ شُجاعٌ وَبَطَلٌ: لِأَنَّهُ شارَكَ في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لْخُطَّةِ وَخَرَجَ إِلى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لشّاطِئِ لِكَيْ يُعَلِّمَ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لْإِنْسانَ دَرْساً وَيَحْمِيَ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لْبَحْرَ مِنَ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لتَّلَوُّثِ.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3636427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B681C-C100-6F96-0A8B-F1DA931FB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93462D65-F4D8-30C3-7404-B486BC7F70F9}"/>
              </a:ext>
            </a:extLst>
          </p:cNvPr>
          <p:cNvSpPr txBox="1"/>
          <p:nvPr/>
        </p:nvSpPr>
        <p:spPr>
          <a:xfrm>
            <a:off x="580103" y="675548"/>
            <a:ext cx="69143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lvl="0" algn="r" rtl="1"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يجتاز السؤال فئة المتعلمين المتعثرين. </a:t>
            </a:r>
          </a:p>
        </p:txBody>
      </p:sp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A274AB-B1AA-C975-2EC4-806707142D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5707FB9-3ED4-9769-42D9-C822C4EC9E5A}"/>
              </a:ext>
            </a:extLst>
          </p:cNvPr>
          <p:cNvGrpSpPr/>
          <p:nvPr/>
        </p:nvGrpSpPr>
        <p:grpSpPr>
          <a:xfrm>
            <a:off x="550512" y="2763601"/>
            <a:ext cx="8042975" cy="2652430"/>
            <a:chOff x="684076" y="2655446"/>
            <a:chExt cx="8042975" cy="26524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101DFA2-C7E9-801D-EAE9-0F2AB0EBC51F}"/>
                </a:ext>
              </a:extLst>
            </p:cNvPr>
            <p:cNvSpPr/>
            <p:nvPr/>
          </p:nvSpPr>
          <p:spPr>
            <a:xfrm>
              <a:off x="4928574" y="2655446"/>
              <a:ext cx="17716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اَلْحَبّارُ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764BA49-C75B-A8E0-0B87-AF93CB98EBFE}"/>
                </a:ext>
              </a:extLst>
            </p:cNvPr>
            <p:cNvSpPr/>
            <p:nvPr/>
          </p:nvSpPr>
          <p:spPr>
            <a:xfrm>
              <a:off x="6783686" y="2655446"/>
              <a:ext cx="1943365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جِسْمٌ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B1BAF0F-4D8D-B94E-9521-BE73D750C2EF}"/>
                </a:ext>
              </a:extLst>
            </p:cNvPr>
            <p:cNvSpPr/>
            <p:nvPr/>
          </p:nvSpPr>
          <p:spPr>
            <a:xfrm>
              <a:off x="3032537" y="2655446"/>
              <a:ext cx="16899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شَعَرْتُ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D554C4C-FC58-3A72-921F-01BB67B09811}"/>
                </a:ext>
              </a:extLst>
            </p:cNvPr>
            <p:cNvSpPr/>
            <p:nvPr/>
          </p:nvSpPr>
          <p:spPr>
            <a:xfrm>
              <a:off x="684076" y="2655446"/>
              <a:ext cx="2142361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حَيَواناً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1E2FFD4-0C5B-C07B-AB09-8A6DB1CE65F2}"/>
                </a:ext>
              </a:extLst>
            </p:cNvPr>
            <p:cNvSpPr/>
            <p:nvPr/>
          </p:nvSpPr>
          <p:spPr>
            <a:xfrm>
              <a:off x="4976095" y="4304800"/>
              <a:ext cx="1674615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جَزيرَةٌ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069852E-B12D-F4E1-EB5A-7C466398B86E}"/>
                </a:ext>
              </a:extLst>
            </p:cNvPr>
            <p:cNvSpPr/>
            <p:nvPr/>
          </p:nvSpPr>
          <p:spPr>
            <a:xfrm>
              <a:off x="6872409" y="4304800"/>
              <a:ext cx="1854642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فُقْمَةٍ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6E4B5C84-92E1-C930-A4DF-B8714F55F789}"/>
                </a:ext>
              </a:extLst>
            </p:cNvPr>
            <p:cNvSpPr/>
            <p:nvPr/>
          </p:nvSpPr>
          <p:spPr>
            <a:xfrm>
              <a:off x="3032535" y="4306970"/>
              <a:ext cx="16899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مَصْنَعاً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4D9837E-E607-040C-04F3-11FE7D207F3F}"/>
                </a:ext>
              </a:extLst>
            </p:cNvPr>
            <p:cNvSpPr/>
            <p:nvPr/>
          </p:nvSpPr>
          <p:spPr>
            <a:xfrm>
              <a:off x="714936" y="4304800"/>
              <a:ext cx="206397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اَلْبَحْرُ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6F72811F-EF20-11C3-C2EE-10BD5F22F92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6E426F-D6A3-8B7C-B8D5-57110A1970B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20622F-35C6-92E5-9F30-7C932ED45E6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034308-5CCC-0D07-9163-8EFEF703813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FA7636-BE1B-86FB-B1BE-C3F32595A8B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684C4CF-E3A3-0CA2-212E-C1C4755607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EBE5BAB-8193-A026-94AE-77D31DECA3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D89BA1-3D0D-53B0-9785-5038EB7F1B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077D0C9-EA0D-4416-6D59-899A11A9B5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602564D-CCB2-09A9-DAFF-23D59FF8936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724649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F80244A1-D81A-C943-85C6-1F077AE4AC94}"/>
              </a:ext>
            </a:extLst>
          </p:cNvPr>
          <p:cNvSpPr txBox="1"/>
          <p:nvPr/>
        </p:nvSpPr>
        <p:spPr>
          <a:xfrm>
            <a:off x="-362891" y="8433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سأشير إلى الصورة وأنتم تقولون الجملة التي تعبر عنها الصورة.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E53DF3-5134-4DE4-2B77-68332A43B7D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9BECA9-1B7B-271B-7E18-2AFB0054F7E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74DC56-2FFE-000C-CC60-A2EDC136B16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1794B0-F311-642A-B5FA-23AC2F6340C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411353-CE3C-E23C-45E9-3FB3DB7E984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F0F538B-2FF9-74D5-FE1C-293EE58F27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75C8C9-64BA-C92F-A361-F58D51DC3B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C4A9AC-5A35-BE1C-6F76-BEAAE5C37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C2A5A5-2C8F-09E0-07E9-2777C61222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3073D2-CE78-ADC1-240D-0D78A40FEE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5">
            <a:extLst>
              <a:ext uri="{FF2B5EF4-FFF2-40B4-BE49-F238E27FC236}">
                <a16:creationId xmlns:a16="http://schemas.microsoft.com/office/drawing/2014/main" id="{0826466B-A97A-5EC9-C28E-0C536CFC7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1"/>
          </a:xfr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A4635625-3E84-0386-27F7-B5BE11B3474E}"/>
              </a:ext>
            </a:extLst>
          </p:cNvPr>
          <p:cNvGrpSpPr/>
          <p:nvPr/>
        </p:nvGrpSpPr>
        <p:grpSpPr>
          <a:xfrm>
            <a:off x="823417" y="1925193"/>
            <a:ext cx="7661581" cy="4215119"/>
            <a:chOff x="823417" y="1925193"/>
            <a:chExt cx="7661581" cy="4215119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0CCF15-E94E-3E05-4D90-899B582A4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36089" y="1925193"/>
              <a:ext cx="2648909" cy="1991645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580EA3B-055E-291F-7D6E-48BEA61262B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433040" y="2026614"/>
              <a:ext cx="2198650" cy="1841038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55F19802-9055-B080-5E06-3A1012B76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35366" y="2026614"/>
              <a:ext cx="2214119" cy="1877188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3BA70C9-B92C-6E10-96F0-1B153DEF22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026583" y="4119025"/>
              <a:ext cx="2427199" cy="2021287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24FD275-500E-B8C2-6C94-07C39AB04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617622" y="4008936"/>
              <a:ext cx="2198650" cy="2131376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2DFFBAF4-17F4-5D6A-256D-A5576E982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23417" y="4151320"/>
              <a:ext cx="2393237" cy="19889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237041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0710F-2B7B-5381-56A1-930372675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9CC7B967-6D60-3E4C-B657-FC4F6202CB1A}"/>
              </a:ext>
            </a:extLst>
          </p:cNvPr>
          <p:cNvSpPr txBox="1"/>
          <p:nvPr/>
        </p:nvSpPr>
        <p:spPr>
          <a:xfrm>
            <a:off x="-357797" y="8397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يركب جملة مستعملا .....؟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7410FE-97F7-E6D7-C323-F8817CF18D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5EE7D81-4DC1-2C15-7455-B79EF79984B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FD8545-1721-A144-3EAA-98D5D736CFE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73BC4D-32D8-1EE5-AE2F-4D464CFD5D90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E8271C-B3B1-DEC1-40B4-6CBF7D11997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BC6CD2-1A21-D0A1-7F05-86A3A251480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1D54189-9FD8-2955-A4AA-82C21864AE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D48BD44-1D1A-9170-191F-27F6350C79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4B40F1B-EE28-880F-B192-7D7F061E29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8BD4828-EE9E-3E03-CC08-D6AF62237F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D9F1277-3CA5-32D7-B4F0-188613477A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1F2BB62-5DBD-0611-0523-543C2F93A5D1}"/>
              </a:ext>
            </a:extLst>
          </p:cNvPr>
          <p:cNvSpPr txBox="1"/>
          <p:nvPr/>
        </p:nvSpPr>
        <p:spPr>
          <a:xfrm>
            <a:off x="6268452" y="4288308"/>
            <a:ext cx="208354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تَحْجُبُ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1A890A-DB09-2008-152E-4CB3A16928F1}"/>
              </a:ext>
            </a:extLst>
          </p:cNvPr>
          <p:cNvSpPr txBox="1"/>
          <p:nvPr/>
        </p:nvSpPr>
        <p:spPr>
          <a:xfrm>
            <a:off x="3518885" y="4288308"/>
            <a:ext cx="2183940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4800" dirty="0"/>
              <a:t>تُشَيِّدُ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B9BF56F-3415-DD15-9B1E-95B537961191}"/>
              </a:ext>
            </a:extLst>
          </p:cNvPr>
          <p:cNvSpPr txBox="1"/>
          <p:nvPr/>
        </p:nvSpPr>
        <p:spPr>
          <a:xfrm>
            <a:off x="829690" y="4288308"/>
            <a:ext cx="208354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4800" dirty="0">
                <a:ea typeface="Calibri" panose="020F0502020204030204" pitchFamily="34" charset="0"/>
              </a:rPr>
              <a:t>اَلْحَبّارُ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28C2CDE-E552-7DB7-0E3D-09BA42745CEB}"/>
              </a:ext>
            </a:extLst>
          </p:cNvPr>
          <p:cNvSpPr txBox="1"/>
          <p:nvPr/>
        </p:nvSpPr>
        <p:spPr>
          <a:xfrm>
            <a:off x="3441174" y="2794862"/>
            <a:ext cx="2261651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اَلْفُقْمَةُ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A145BC3-D438-B9AE-FAA9-4F85AB3E63D9}"/>
              </a:ext>
            </a:extLst>
          </p:cNvPr>
          <p:cNvSpPr txBox="1"/>
          <p:nvPr/>
        </p:nvSpPr>
        <p:spPr>
          <a:xfrm>
            <a:off x="6268453" y="2794862"/>
            <a:ext cx="2083547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تَفوحُ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D7795FD-E381-17E7-14DE-4865E151915A}"/>
              </a:ext>
            </a:extLst>
          </p:cNvPr>
          <p:cNvSpPr txBox="1"/>
          <p:nvPr/>
        </p:nvSpPr>
        <p:spPr>
          <a:xfrm>
            <a:off x="829690" y="2794862"/>
            <a:ext cx="236622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تَلَوُّثٌ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6862991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AD8B5-97D1-D3B6-EFFD-6A05D4D3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CDB4824-3B11-A326-E712-E7A6A7BD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طلاقة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759D352-BC4A-0C6B-907B-240782DF28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0FF2E1D2-E66E-BCBF-A0DC-AD401A296F31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توليف ودعم.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349F93-78A2-ABD9-91CF-F12A75176577}"/>
              </a:ext>
            </a:extLst>
          </p:cNvPr>
          <p:cNvSpPr txBox="1"/>
          <p:nvPr/>
        </p:nvSpPr>
        <p:spPr>
          <a:xfrm>
            <a:off x="5590334" y="1777877"/>
            <a:ext cx="15808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18303CB-124F-CF0C-F5E6-D94013841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7828" y="1066003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C0090E9C-3291-B1DF-BBB7-11DD89F7A2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486" y="1777877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A4E2A0-C76A-CD8B-711F-C04200DA4E3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324096" y="1992208"/>
            <a:ext cx="71511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20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C369F43-A380-B77E-1135-6629C44FCA7A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9F4A873-2753-354A-B3C5-E7D6FCBA8BA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215" y="1894987"/>
            <a:ext cx="6541766" cy="4361177"/>
          </a:xfr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9BC96E9E-FD64-BC4C-A833-20A360B8B475}"/>
              </a:ext>
            </a:extLst>
          </p:cNvPr>
          <p:cNvSpPr txBox="1"/>
          <p:nvPr/>
        </p:nvSpPr>
        <p:spPr>
          <a:xfrm>
            <a:off x="-358039" y="80877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كلمات وقراءة فقرات.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8F43F1-1E16-085D-1815-02E810622C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8EA0B5-A07A-3BD5-DED0-0DEF21E3EA1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53CEDB-CDE3-4B02-0EFD-84A801395E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EC7A8A-CD58-73C6-4281-4A81B470B39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6068BF-6FF9-21CF-BA76-147F0FF6733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BEDA63B-09C9-5A54-3281-53C41C5F2F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111597-026C-49BD-BC55-6AD13D85AB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6AE29A-8474-4CEE-5EA7-88005BD2D2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ECAA73-F83D-D097-12B2-D540A2C747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2D51ED2-EA07-5DF1-FF2C-866F0DDCFD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2AE5D1A4-4FC8-88A5-95D6-DEDD4744C3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475169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B28D5-B240-0013-AA0E-4FFDD686C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C38B43A9-11D8-9347-AC43-EB7509AB885D}"/>
              </a:ext>
            </a:extLst>
          </p:cNvPr>
          <p:cNvSpPr txBox="1"/>
          <p:nvPr/>
        </p:nvSpPr>
        <p:spPr>
          <a:xfrm>
            <a:off x="-345258" y="8292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معا.</a:t>
            </a:r>
          </a:p>
        </p:txBody>
      </p:sp>
      <p:pic>
        <p:nvPicPr>
          <p:cNvPr id="13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4EE9BB-3AE0-57D3-A965-3B5112F1A1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9CECEAE-9B9A-BA66-FC63-7697EA33B83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BE71D7-ADC7-63A3-CF8C-931B28F3F03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DCFD83-19CC-98B7-CFD2-A3BE0019B77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2A7AE1-2844-C5D5-BB45-2DAC88D74E1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4E13E1-5280-1924-695A-57888C8C5CF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461EA46-E0C9-D525-BA49-5F762DE8B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F40A58B-FC68-38A2-5F75-BE197450EE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461784-4440-AFAF-4B89-716EF3F1F6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3FDFDA3-80FB-429B-81FE-16D80D1017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A2D0A76-6DB5-75D1-EE90-7B463333CD0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834BAA6-9924-8ECF-A6F6-141B2E91789F}"/>
              </a:ext>
            </a:extLst>
          </p:cNvPr>
          <p:cNvGrpSpPr/>
          <p:nvPr/>
        </p:nvGrpSpPr>
        <p:grpSpPr>
          <a:xfrm>
            <a:off x="566662" y="2860075"/>
            <a:ext cx="8128042" cy="2409260"/>
            <a:chOff x="566662" y="2860075"/>
            <a:chExt cx="8128042" cy="2409260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A8B9D2E9-6790-6D2C-165E-F72C74A5A76A}"/>
                </a:ext>
              </a:extLst>
            </p:cNvPr>
            <p:cNvGrpSpPr/>
            <p:nvPr/>
          </p:nvGrpSpPr>
          <p:grpSpPr>
            <a:xfrm>
              <a:off x="2129589" y="2860076"/>
              <a:ext cx="6565115" cy="2409259"/>
              <a:chOff x="513356" y="2846970"/>
              <a:chExt cx="6565115" cy="2409259"/>
            </a:xfrm>
          </p:grpSpPr>
          <p:sp>
            <p:nvSpPr>
              <p:cNvPr id="4" name="Google Shape;1671;p201">
                <a:extLst>
                  <a:ext uri="{FF2B5EF4-FFF2-40B4-BE49-F238E27FC236}">
                    <a16:creationId xmlns:a16="http://schemas.microsoft.com/office/drawing/2014/main" id="{BC2F01D4-18F0-213D-83BC-FD34E7A50908}"/>
                  </a:ext>
                </a:extLst>
              </p:cNvPr>
              <p:cNvSpPr/>
              <p:nvPr/>
            </p:nvSpPr>
            <p:spPr>
              <a:xfrm>
                <a:off x="2969566" y="2865498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أَنْفُسَهُمْ</a:t>
                </a:r>
                <a:endParaRPr kumimoji="0" lang="fr-MA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" name="Google Shape;1671;p201">
                <a:extLst>
                  <a:ext uri="{FF2B5EF4-FFF2-40B4-BE49-F238E27FC236}">
                    <a16:creationId xmlns:a16="http://schemas.microsoft.com/office/drawing/2014/main" id="{B4F0FFEC-439E-C895-B957-3DB781A667E0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بَعْدَما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6" name="Google Shape;1671;p201">
                <a:extLst>
                  <a:ext uri="{FF2B5EF4-FFF2-40B4-BE49-F238E27FC236}">
                    <a16:creationId xmlns:a16="http://schemas.microsoft.com/office/drawing/2014/main" id="{418419F7-496A-A77F-1EC1-E7C0FF89BC8F}"/>
                  </a:ext>
                </a:extLst>
              </p:cNvPr>
              <p:cNvSpPr/>
              <p:nvPr/>
            </p:nvSpPr>
            <p:spPr>
              <a:xfrm>
                <a:off x="5122990" y="2846971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بَيْنَما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" name="Google Shape;1671;p201">
                <a:extLst>
                  <a:ext uri="{FF2B5EF4-FFF2-40B4-BE49-F238E27FC236}">
                    <a16:creationId xmlns:a16="http://schemas.microsoft.com/office/drawing/2014/main" id="{268A27B4-378A-8353-104C-22DF8D7B938B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جانِبٍ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" name="Google Shape;1671;p201">
                <a:extLst>
                  <a:ext uri="{FF2B5EF4-FFF2-40B4-BE49-F238E27FC236}">
                    <a16:creationId xmlns:a16="http://schemas.microsoft.com/office/drawing/2014/main" id="{DB7D488C-A9B5-CC98-9F4D-B65B5C223496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واحِدَةً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" name="Google Shape;1671;p201">
                <a:extLst>
                  <a:ext uri="{FF2B5EF4-FFF2-40B4-BE49-F238E27FC236}">
                    <a16:creationId xmlns:a16="http://schemas.microsoft.com/office/drawing/2014/main" id="{28D7B033-3F14-CC12-6F9B-DC57D50D503D}"/>
                  </a:ext>
                </a:extLst>
              </p:cNvPr>
              <p:cNvSpPr/>
              <p:nvPr/>
            </p:nvSpPr>
            <p:spPr>
              <a:xfrm>
                <a:off x="513356" y="2846970"/>
                <a:ext cx="231205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حافَّةِ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0" name="Google Shape;1671;p201">
              <a:extLst>
                <a:ext uri="{FF2B5EF4-FFF2-40B4-BE49-F238E27FC236}">
                  <a16:creationId xmlns:a16="http://schemas.microsoft.com/office/drawing/2014/main" id="{1BBF3C80-069D-9E29-1DC7-9C78F3D77526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أَحَدُهُمْ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1" name="Google Shape;1671;p201">
              <a:extLst>
                <a:ext uri="{FF2B5EF4-FFF2-40B4-BE49-F238E27FC236}">
                  <a16:creationId xmlns:a16="http://schemas.microsoft.com/office/drawing/2014/main" id="{F9F7EEDE-CEA2-A601-A2BA-C8F2332E9B5A}"/>
                </a:ext>
              </a:extLst>
            </p:cNvPr>
            <p:cNvSpPr/>
            <p:nvPr/>
          </p:nvSpPr>
          <p:spPr>
            <a:xfrm>
              <a:off x="667091" y="2860075"/>
              <a:ext cx="1264555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اَلَّتي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601769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1FF03-F2EF-BD42-A495-A00D54337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E17F2-F5BD-3D3A-1809-2B417ADE946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243E101-1B2B-004C-B7B7-2C3A36865627}"/>
              </a:ext>
            </a:extLst>
          </p:cNvPr>
          <p:cNvSpPr txBox="1"/>
          <p:nvPr/>
        </p:nvSpPr>
        <p:spPr>
          <a:xfrm>
            <a:off x="-373584" y="8140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1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B590085-2847-4B8F-E555-47A2AF8528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9A2F7FB-EC06-C49A-66FB-2246D55F98F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03260B-F132-5E41-D07F-456B873DE83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F9DAFB-5D62-1E75-3074-ADBCE8E32D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498FE0-2975-7970-9D8A-DF0DAD64BDE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DFE896-1BA4-05C7-4996-114B1896B02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91BFF53-6B1F-C40E-7AE4-25841D2F4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1A8E46D-315F-C59C-593A-1C98F8D7F5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76B9D62-D5E3-7604-A80D-669EE70A0A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2C7116D-641C-9FCD-5DDA-F1FBB2E5B4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02ACFF8-627E-E257-E703-3150A8618A7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217BE5D-5847-D5AD-B93F-5EDA13C35C31}"/>
              </a:ext>
            </a:extLst>
          </p:cNvPr>
          <p:cNvGrpSpPr/>
          <p:nvPr/>
        </p:nvGrpSpPr>
        <p:grpSpPr>
          <a:xfrm>
            <a:off x="566662" y="2860075"/>
            <a:ext cx="8128042" cy="2409260"/>
            <a:chOff x="566662" y="2860075"/>
            <a:chExt cx="8128042" cy="2409260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114B907-20C6-7001-5264-988B80A9F81F}"/>
                </a:ext>
              </a:extLst>
            </p:cNvPr>
            <p:cNvGrpSpPr/>
            <p:nvPr/>
          </p:nvGrpSpPr>
          <p:grpSpPr>
            <a:xfrm>
              <a:off x="2129589" y="2860076"/>
              <a:ext cx="6565115" cy="2409259"/>
              <a:chOff x="513356" y="2846970"/>
              <a:chExt cx="6565115" cy="2409259"/>
            </a:xfrm>
          </p:grpSpPr>
          <p:sp>
            <p:nvSpPr>
              <p:cNvPr id="6" name="Google Shape;1671;p201">
                <a:extLst>
                  <a:ext uri="{FF2B5EF4-FFF2-40B4-BE49-F238E27FC236}">
                    <a16:creationId xmlns:a16="http://schemas.microsoft.com/office/drawing/2014/main" id="{4A5B2F4D-736F-0158-9529-46143BF3F4C2}"/>
                  </a:ext>
                </a:extLst>
              </p:cNvPr>
              <p:cNvSpPr/>
              <p:nvPr/>
            </p:nvSpPr>
            <p:spPr>
              <a:xfrm>
                <a:off x="2969566" y="2865498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أَنْفُسَهُمْ</a:t>
                </a:r>
                <a:endParaRPr kumimoji="0" lang="fr-MA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Google Shape;1671;p201">
                <a:extLst>
                  <a:ext uri="{FF2B5EF4-FFF2-40B4-BE49-F238E27FC236}">
                    <a16:creationId xmlns:a16="http://schemas.microsoft.com/office/drawing/2014/main" id="{13C37AEA-2D7D-B3C4-6C30-40D595F60F39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بَعْدَما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Google Shape;1671;p201">
                <a:extLst>
                  <a:ext uri="{FF2B5EF4-FFF2-40B4-BE49-F238E27FC236}">
                    <a16:creationId xmlns:a16="http://schemas.microsoft.com/office/drawing/2014/main" id="{54D2B8B2-79A8-A787-E9A8-9646A28C8102}"/>
                  </a:ext>
                </a:extLst>
              </p:cNvPr>
              <p:cNvSpPr/>
              <p:nvPr/>
            </p:nvSpPr>
            <p:spPr>
              <a:xfrm>
                <a:off x="5122990" y="2846971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بَيْنَما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Google Shape;1671;p201">
                <a:extLst>
                  <a:ext uri="{FF2B5EF4-FFF2-40B4-BE49-F238E27FC236}">
                    <a16:creationId xmlns:a16="http://schemas.microsoft.com/office/drawing/2014/main" id="{63B100BE-3033-C568-89AF-DFE61927157C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جانِبٍ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Google Shape;1671;p201">
                <a:extLst>
                  <a:ext uri="{FF2B5EF4-FFF2-40B4-BE49-F238E27FC236}">
                    <a16:creationId xmlns:a16="http://schemas.microsoft.com/office/drawing/2014/main" id="{A3A4107B-4BB3-5723-272C-668B68DE0542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واحِدَةً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4" name="Google Shape;1671;p201">
                <a:extLst>
                  <a:ext uri="{FF2B5EF4-FFF2-40B4-BE49-F238E27FC236}">
                    <a16:creationId xmlns:a16="http://schemas.microsoft.com/office/drawing/2014/main" id="{37F04F3D-61EC-E89B-1D8A-0C1FB340E78C}"/>
                  </a:ext>
                </a:extLst>
              </p:cNvPr>
              <p:cNvSpPr/>
              <p:nvPr/>
            </p:nvSpPr>
            <p:spPr>
              <a:xfrm>
                <a:off x="513356" y="2846970"/>
                <a:ext cx="231205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حافَّةِ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" name="Google Shape;1671;p201">
              <a:extLst>
                <a:ext uri="{FF2B5EF4-FFF2-40B4-BE49-F238E27FC236}">
                  <a16:creationId xmlns:a16="http://schemas.microsoft.com/office/drawing/2014/main" id="{34294599-DB91-FE1B-93C4-57EB8018A7D1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أَحَدُهُمْ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Google Shape;1671;p201">
              <a:extLst>
                <a:ext uri="{FF2B5EF4-FFF2-40B4-BE49-F238E27FC236}">
                  <a16:creationId xmlns:a16="http://schemas.microsoft.com/office/drawing/2014/main" id="{28CC4B74-7921-7AFD-7FBD-6CD427E3BD03}"/>
                </a:ext>
              </a:extLst>
            </p:cNvPr>
            <p:cNvSpPr/>
            <p:nvPr/>
          </p:nvSpPr>
          <p:spPr>
            <a:xfrm>
              <a:off x="667091" y="2860075"/>
              <a:ext cx="1264555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اَلَّتي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257488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DC2FDE2A-7AAB-C848-AB79-2DE9472B66B8}"/>
              </a:ext>
            </a:extLst>
          </p:cNvPr>
          <p:cNvSpPr txBox="1"/>
          <p:nvPr/>
        </p:nvSpPr>
        <p:spPr>
          <a:xfrm>
            <a:off x="-395256" y="82572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 157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6CD38FED-21E0-C619-F374-9E33FE6681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0F45C3-F7A5-8097-2C45-58BF8616627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39080C-1AFD-BB4E-ACC1-07F47F1F8CC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99E7CB-1FE0-2931-37F6-E023BA571FD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B5D9B8-35CD-DEA2-1137-5C9265716A6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BFB6C31-8FA5-2376-8692-0B77DDE5CC6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1386973-B2C7-75CD-DF4D-385AAEDAD3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EBFD1F0-9AAF-5B69-FB76-980D74D34A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FFE6F15-3595-99F3-BD1D-916757632D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E88A830-4163-96EC-1D59-8808AB84AA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1F282AF-ACDE-8AAD-71D1-69E1A0B00D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008C83B-04D1-2AEC-2754-0A7AD39300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2537" y="1406012"/>
            <a:ext cx="3556188" cy="520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33578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4CBEEF08-751A-9246-9698-B1CC6CE971E5}"/>
              </a:ext>
            </a:extLst>
          </p:cNvPr>
          <p:cNvSpPr txBox="1"/>
          <p:nvPr/>
        </p:nvSpPr>
        <p:spPr>
          <a:xfrm>
            <a:off x="-360752" y="81952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النص.</a:t>
            </a: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CDABBB39-D28F-B1F4-A09D-43838A7D21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07154E8-A595-6CFF-2836-7E8F5C33ED4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30B35F-67D8-BA15-3A0C-AA14F27781B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C6AD23-E09C-5FF4-9F8E-D651DF1DB9E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05F368-9D9E-8D03-37F3-81C028AC4291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E0947F-2975-3A66-E337-027E4F3ACC7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CDB10C0-5215-E420-29CE-69160405C4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A3A6078-74F0-80F4-A5AD-37043A6CC8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C838299-A4F4-3D49-6C70-AEC90333D7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AA9E5E1-12C2-A3FE-CAA7-9158FF0691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EA385A9-D61C-E00A-143C-F815F7429C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97CA2D3-F788-27B9-D9E8-0018C442C6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50142" y="1476213"/>
            <a:ext cx="5476568" cy="506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1902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معا؛ أنا أقرأ وأنتم تُرددون بعدي.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E679E39-B11F-12B1-3BEF-D083DA0E310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E85BC9C8-12ED-3E25-6BA3-6E06C84AEE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746211-5BCD-A988-4536-2DADAE69E50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22FAC9-BE2D-6FA4-4242-168E63A2A60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DEC33A-D5C1-430B-5FC6-8A31475DD96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E7B164-ACC4-575D-7FB7-FE20867BF2E8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C409DB-14EC-793B-1ABE-A2BBFFF8FCF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B58A0FF-22D6-8865-9C4F-08DE62D8A1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D491D9-C0B1-D264-FD5F-058FCCB2CD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CFEADE7-C3F2-42D2-F277-F9316ECF71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36238FC-1D07-5121-507C-00139C53D2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F3A0EBF-1086-5EC7-BC83-5FDB3E8731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4C0805-A891-8525-11AA-4F4D4259D5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50142" y="1476213"/>
            <a:ext cx="5476568" cy="506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3904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796413" y="684213"/>
            <a:ext cx="65956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كراساتكم؛ اقرؤوا النص قراءة هامسة وضعوا خطا تحت هذه الكلمات. </a:t>
            </a:r>
          </a:p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لمساعدتكم. </a:t>
            </a:r>
          </a:p>
        </p:txBody>
      </p:sp>
      <p:pic>
        <p:nvPicPr>
          <p:cNvPr id="13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089EC6A-3949-91EC-DB3D-AD2C5B0913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31B349D-B436-050B-0274-79B15CB2087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2D4FD1-3A8F-D9DC-F8F5-18B3CFFD2DB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B872F9-9682-B08D-B134-33EA6BC257C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C3A878-630D-5B65-1AFE-DC93386597D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E51F3B-5B39-D899-E950-227E73557E1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1445B0A-B896-7DD0-A84D-FE8C1CE50F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4026726-658D-4CC7-C361-545CCFF12F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89FE84B-5B2A-FA8E-B481-545638975A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71D86B8-3601-44C1-3F68-300AFB2AFB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B36D977-A74B-F31B-F0A5-693AF81613D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892B7D3-3413-DD94-8218-D6D5A563B6BE}"/>
              </a:ext>
            </a:extLst>
          </p:cNvPr>
          <p:cNvGrpSpPr/>
          <p:nvPr/>
        </p:nvGrpSpPr>
        <p:grpSpPr>
          <a:xfrm>
            <a:off x="566662" y="2860075"/>
            <a:ext cx="8128042" cy="2409260"/>
            <a:chOff x="566662" y="2860075"/>
            <a:chExt cx="8128042" cy="2409260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1E3AEB2D-BCAF-72BB-58B8-7443D4629779}"/>
                </a:ext>
              </a:extLst>
            </p:cNvPr>
            <p:cNvGrpSpPr/>
            <p:nvPr/>
          </p:nvGrpSpPr>
          <p:grpSpPr>
            <a:xfrm>
              <a:off x="2129589" y="2860076"/>
              <a:ext cx="6565115" cy="2409259"/>
              <a:chOff x="513356" y="2846970"/>
              <a:chExt cx="6565115" cy="2409259"/>
            </a:xfrm>
          </p:grpSpPr>
          <p:sp>
            <p:nvSpPr>
              <p:cNvPr id="8" name="Google Shape;1671;p201">
                <a:extLst>
                  <a:ext uri="{FF2B5EF4-FFF2-40B4-BE49-F238E27FC236}">
                    <a16:creationId xmlns:a16="http://schemas.microsoft.com/office/drawing/2014/main" id="{099742AD-769F-075E-9BF6-E5E5B42A42B6}"/>
                  </a:ext>
                </a:extLst>
              </p:cNvPr>
              <p:cNvSpPr/>
              <p:nvPr/>
            </p:nvSpPr>
            <p:spPr>
              <a:xfrm>
                <a:off x="2969566" y="2865498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أَنْفُسَهُمْ</a:t>
                </a:r>
                <a:endParaRPr kumimoji="0" lang="fr-MA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Google Shape;1671;p201">
                <a:extLst>
                  <a:ext uri="{FF2B5EF4-FFF2-40B4-BE49-F238E27FC236}">
                    <a16:creationId xmlns:a16="http://schemas.microsoft.com/office/drawing/2014/main" id="{5F5BBD18-BDF1-F17C-D77A-68A69A13CEF0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بَعْدَما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0" name="Google Shape;1671;p201">
                <a:extLst>
                  <a:ext uri="{FF2B5EF4-FFF2-40B4-BE49-F238E27FC236}">
                    <a16:creationId xmlns:a16="http://schemas.microsoft.com/office/drawing/2014/main" id="{2CC79983-941F-F463-B683-B390B6C179B7}"/>
                  </a:ext>
                </a:extLst>
              </p:cNvPr>
              <p:cNvSpPr/>
              <p:nvPr/>
            </p:nvSpPr>
            <p:spPr>
              <a:xfrm>
                <a:off x="5122990" y="2846971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بَيْنَما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Google Shape;1671;p201">
                <a:extLst>
                  <a:ext uri="{FF2B5EF4-FFF2-40B4-BE49-F238E27FC236}">
                    <a16:creationId xmlns:a16="http://schemas.microsoft.com/office/drawing/2014/main" id="{A81B8F97-0339-8575-32EC-200B25553102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جانِبٍ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Google Shape;1671;p201">
                <a:extLst>
                  <a:ext uri="{FF2B5EF4-FFF2-40B4-BE49-F238E27FC236}">
                    <a16:creationId xmlns:a16="http://schemas.microsoft.com/office/drawing/2014/main" id="{C0BDE4D2-F6D1-EA2F-545D-88FEA7964F2F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واحِدَةً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Google Shape;1671;p201">
                <a:extLst>
                  <a:ext uri="{FF2B5EF4-FFF2-40B4-BE49-F238E27FC236}">
                    <a16:creationId xmlns:a16="http://schemas.microsoft.com/office/drawing/2014/main" id="{01436595-D118-E065-391C-7A8736CFF338}"/>
                  </a:ext>
                </a:extLst>
              </p:cNvPr>
              <p:cNvSpPr/>
              <p:nvPr/>
            </p:nvSpPr>
            <p:spPr>
              <a:xfrm>
                <a:off x="513356" y="2846970"/>
                <a:ext cx="231205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حافَّةِ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" name="Google Shape;1671;p201">
              <a:extLst>
                <a:ext uri="{FF2B5EF4-FFF2-40B4-BE49-F238E27FC236}">
                  <a16:creationId xmlns:a16="http://schemas.microsoft.com/office/drawing/2014/main" id="{EA814229-FDE9-9336-EDCF-4CEF82C79E83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أَحَدُهُمْ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7" name="Google Shape;1671;p201">
              <a:extLst>
                <a:ext uri="{FF2B5EF4-FFF2-40B4-BE49-F238E27FC236}">
                  <a16:creationId xmlns:a16="http://schemas.microsoft.com/office/drawing/2014/main" id="{D56ED7CB-E40D-050A-E1AC-0B652B40194E}"/>
                </a:ext>
              </a:extLst>
            </p:cNvPr>
            <p:cNvSpPr/>
            <p:nvPr/>
          </p:nvSpPr>
          <p:spPr>
            <a:xfrm>
              <a:off x="667091" y="2860075"/>
              <a:ext cx="1264555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اَلَّتي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881870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A0B41-75A0-137C-7F98-075762C8D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45148B70-0BC5-638E-FC91-080F994A4D1F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1؟ من يتابع؟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289763-260A-A714-557E-DE58E05AD5F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CF7E1C-7CDD-D75F-5EB2-89E26A44432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93F18C-9545-812E-559B-AF242D0CCBD6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4BAD6A-0116-3E9E-4EBB-EA2ACC90EF7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31B1A4-775E-1232-2603-DFF61D0B530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EAF0648-1218-9481-7C3D-E553CA13DC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512614F-1E61-170D-6E35-CC8AF8E7D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21CF143-2340-10F6-C60F-C591AFCCA5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92ECAC9-A447-BB81-7AF9-AC7A0009FD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8709D91-6C31-3C72-296A-81878C54E9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A4750A-2AFC-8EE4-D5F0-F51F503D4C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5981D8B-E6C5-59F1-4224-84757AC1D3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50142" y="1476213"/>
            <a:ext cx="5476568" cy="506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91072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F1916-A5D3-D403-0E88-254B8D32F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DBC130C5-0334-3313-D4EE-C9292EFFC404}"/>
              </a:ext>
            </a:extLst>
          </p:cNvPr>
          <p:cNvSpPr txBox="1"/>
          <p:nvPr/>
        </p:nvSpPr>
        <p:spPr>
          <a:xfrm>
            <a:off x="319087" y="809850"/>
            <a:ext cx="71722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أن قرأنا النص – أكملوا الجمل بالصفة المناسبة: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F5306C-6A3D-5ACC-D49F-5659BDCB55E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156350-EB9E-7E69-AEF4-DAACFE502F6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F1D228-2913-A332-B3CE-45B5BE96080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B511F6-D916-C6E6-E14C-E2131662CC8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350F46-A0FD-E286-557F-D5ACBA1AF72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3F8BE4D-1EC8-8C3D-38B5-3F2D5C768E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7E6BFD5-5FA5-1EDA-8FA9-9936C9E79B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62EC03-900F-63EC-63F4-2F06AE64BB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5187EE7-D6EF-0798-64DE-5D245403A1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BF11EAC-491B-2CC7-4753-49EEB2E5C9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1E84675-E6C7-A148-E06A-9663FBF07C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B2D3B5-330A-8B9D-8347-8001B7BBB4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292" y="2786910"/>
            <a:ext cx="8105416" cy="230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70968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437C1-8546-DAF9-00D8-0420A01AC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7E9C69E-6D03-D446-E747-02D803A7E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292" y="2786910"/>
            <a:ext cx="8105416" cy="230620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842FB08B-41A9-7939-A2FB-2BEB3286B5A6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CF13CD-D758-EFF0-C79E-CC4618126CE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7D797C-04C6-E7F2-DA07-87A53E02001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653207-DB4E-E22F-41B5-CBD9F7E66CD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8E0D20-1037-5510-1290-AF1C07F4549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B41379-9A60-AA35-766C-8B3406FC91B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9CB699A-0EA0-AAB7-C2F4-B6DBFC1547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8A2DA2-076E-D600-D64A-7267CA6CA2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926EF2C-D7E2-3A85-CEDC-9D03543A34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0BD1013-2896-F637-B5D6-1E00F53B27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D23D4FB-FA36-8CDC-E42F-65FEB6F3DF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D5466B-23D5-EAED-475B-BE23BEB284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120D619-FEB7-5C76-DA0D-9B149A22B60B}"/>
              </a:ext>
            </a:extLst>
          </p:cNvPr>
          <p:cNvSpPr txBox="1"/>
          <p:nvPr/>
        </p:nvSpPr>
        <p:spPr>
          <a:xfrm>
            <a:off x="0" y="4182895"/>
            <a:ext cx="22029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مُرْعِباً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E533D9D-C23A-DB18-0FE3-5C7C1CE7F651}"/>
              </a:ext>
            </a:extLst>
          </p:cNvPr>
          <p:cNvSpPr txBox="1"/>
          <p:nvPr/>
        </p:nvSpPr>
        <p:spPr>
          <a:xfrm>
            <a:off x="-331471" y="3413453"/>
            <a:ext cx="22029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مُخيفَةً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D0B90E5-4348-96AF-9D99-0B79E5F634BC}"/>
              </a:ext>
            </a:extLst>
          </p:cNvPr>
          <p:cNvSpPr txBox="1"/>
          <p:nvPr/>
        </p:nvSpPr>
        <p:spPr>
          <a:xfrm>
            <a:off x="3647266" y="4182894"/>
            <a:ext cx="22029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مُتَوَهِّجَةً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CD70B8-D2C4-DFEA-D400-9183344E87C3}"/>
              </a:ext>
            </a:extLst>
          </p:cNvPr>
          <p:cNvSpPr txBox="1"/>
          <p:nvPr/>
        </p:nvSpPr>
        <p:spPr>
          <a:xfrm>
            <a:off x="3647267" y="3429000"/>
            <a:ext cx="22029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لرَّشيقَةُ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7638826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98F49-4BA1-72AA-8F92-1C15256FE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0F8C7E7-6488-BC69-69D9-72255CD88DA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9FEAC9-61B3-7D21-5806-233F60B2759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029FC3-F631-FC9A-7CA5-0FD9C020F1F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F09D82-AC03-2074-A5E9-A1C257A3311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86FDBC-7F4D-03C4-8930-166ABE7B012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2AB6511-4171-F9A0-CA5F-8126323ED0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853235-7A32-8668-6CE6-AC3173E13F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347CE98-29F5-1701-7D11-E2CC352202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A37C156-F6CF-2D72-B179-CB21B8E652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6D9C40-D523-E450-5A64-0C57EFAEEE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5E7FBB8-E477-BD40-F13C-E52063032F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B45D5D7-0DC0-2A6F-73E9-EA092A422E21}"/>
              </a:ext>
            </a:extLst>
          </p:cNvPr>
          <p:cNvGrpSpPr/>
          <p:nvPr/>
        </p:nvGrpSpPr>
        <p:grpSpPr>
          <a:xfrm>
            <a:off x="934311" y="2459538"/>
            <a:ext cx="7440545" cy="3331512"/>
            <a:chOff x="3360414" y="563880"/>
            <a:chExt cx="2983234" cy="1872197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B6FBFD0-C8F8-E48A-7BF5-739A17ECE732}"/>
                </a:ext>
              </a:extLst>
            </p:cNvPr>
            <p:cNvGrpSpPr/>
            <p:nvPr/>
          </p:nvGrpSpPr>
          <p:grpSpPr>
            <a:xfrm>
              <a:off x="3360414" y="563880"/>
              <a:ext cx="2983234" cy="1157078"/>
              <a:chOff x="3360414" y="563880"/>
              <a:chExt cx="2983234" cy="1157078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30F1DC7-34B0-D112-4625-4A84307BEF15}"/>
                  </a:ext>
                </a:extLst>
              </p:cNvPr>
              <p:cNvSpPr/>
              <p:nvPr/>
            </p:nvSpPr>
            <p:spPr>
              <a:xfrm>
                <a:off x="3360418" y="563880"/>
                <a:ext cx="2983230" cy="44196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endPara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</a:t>
                </a:r>
                <a:r>
                  <a:rPr lang="ar-S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ِماذا قَلِقَتِ </a:t>
                </a:r>
                <a:r>
                  <a:rPr lang="ar-SA" sz="54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ٱلْغَزالَةُ</a:t>
                </a:r>
                <a:r>
                  <a:rPr lang="ar-S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عِنْدَما قُطِعَتِ </a:t>
                </a:r>
                <a:r>
                  <a:rPr lang="ar-SA" sz="54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ٱلْأَشْجارُ</a:t>
                </a:r>
                <a:r>
                  <a:rPr lang="ar-S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؟ </a:t>
                </a:r>
                <a:endParaRPr lang="f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f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 </a:t>
                </a:r>
              </a:p>
            </p:txBody>
          </p:sp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0C8685EE-A61C-47A2-84BD-525B529083C6}"/>
                  </a:ext>
                </a:extLst>
              </p:cNvPr>
              <p:cNvSpPr/>
              <p:nvPr/>
            </p:nvSpPr>
            <p:spPr>
              <a:xfrm>
                <a:off x="3360414" y="1278998"/>
                <a:ext cx="2983230" cy="44196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r">
                  <a:lnSpc>
                    <a:spcPct val="107000"/>
                  </a:lnSpc>
                  <a:spcAft>
                    <a:spcPts val="800"/>
                  </a:spcAft>
                </a:pPr>
                <a:endPara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ar-S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خُطَّةُ </a:t>
                </a:r>
                <a:r>
                  <a:rPr lang="ar-SA" sz="54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ٱلْغَزالَةِ</a:t>
                </a:r>
                <a:r>
                  <a:rPr lang="ar-S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لِإِنْقاذِ </a:t>
                </a:r>
                <a:r>
                  <a:rPr lang="ar-SA" sz="54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ٱلْغابَةِ</a:t>
                </a:r>
                <a:r>
                  <a:rPr lang="ar-S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؟</a:t>
                </a:r>
                <a:endParaRPr lang="f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f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 </a:t>
                </a:r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4EA1F5-E82C-6FBA-DA73-5596B73B2DFA}"/>
                </a:ext>
              </a:extLst>
            </p:cNvPr>
            <p:cNvSpPr/>
            <p:nvPr/>
          </p:nvSpPr>
          <p:spPr>
            <a:xfrm>
              <a:off x="3360414" y="1994117"/>
              <a:ext cx="2983230" cy="44196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endPara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</a:t>
              </a:r>
              <a:r>
                <a:rPr lang="ar-S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ِماذا هَرَبَ </a:t>
              </a:r>
              <a:r>
                <a:rPr lang="ar-SA" sz="5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ٱلْعُمّالُ</a:t>
              </a:r>
              <a:r>
                <a:rPr lang="ar-S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مِنَ </a:t>
              </a:r>
              <a:r>
                <a:rPr lang="ar-SA" sz="5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ٱلْغابَةِ</a:t>
              </a:r>
              <a:r>
                <a:rPr lang="ar-S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؟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f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 </a:t>
              </a:r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0036F473-C564-1313-AE8A-85EB0338C93C}"/>
              </a:ext>
            </a:extLst>
          </p:cNvPr>
          <p:cNvSpPr txBox="1"/>
          <p:nvPr/>
        </p:nvSpPr>
        <p:spPr>
          <a:xfrm>
            <a:off x="627202" y="651451"/>
            <a:ext cx="69744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سنجيب عن الأسئلة. من يقرأ السؤال 1؟ عودوا إلى النص للبحث.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يكتب الأستاذ الأسئلة على السبورة الجانبية ويطلب من الفئة المتحكمة الإجابة عنها على الدفاتر.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5200169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BC268-DED2-0B2E-4EF3-FFCC1A73D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8B96E5A6-B852-E75D-2558-FC8C5A4CC292}"/>
              </a:ext>
            </a:extLst>
          </p:cNvPr>
          <p:cNvSpPr txBox="1"/>
          <p:nvPr/>
        </p:nvSpPr>
        <p:spPr>
          <a:xfrm>
            <a:off x="593705" y="684213"/>
            <a:ext cx="69744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سنجيب عن الأسئلة. من يقرأ السؤال 1؟ عودوا إلى النص للبحث.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الفئة المتعثرة إعادة قراءة الفقرة الأولى والإجابة عن سؤال الفهم.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EABED5-CF21-94C3-6BDD-352AB482615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886948-7E54-FBED-ECD2-7719317461A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D32E1C7-1FED-3ECF-5918-9CEEED0D078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37F962B-B8C1-29B4-43F7-132F600D0F2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46C8A8-70F0-9ACA-1BA9-BB765124DC9A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8C1AC8A-ECB2-2B8A-BF2C-5A2FB47EB3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986D39C-02D9-BB7A-FB03-5C0085FED3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8D7A3F9-44D6-8DFC-580F-4FCC182BA9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4F7EE91-A442-8255-9A4A-F10DB4E65E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CC826E3-6B25-5C00-50DA-7E7FDEE3ED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9B616C5-5A68-C4C3-D85E-C50C1D816B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DD7BB4B-A4D5-5D48-AEEA-A096CAA5F224}"/>
              </a:ext>
            </a:extLst>
          </p:cNvPr>
          <p:cNvSpPr/>
          <p:nvPr/>
        </p:nvSpPr>
        <p:spPr>
          <a:xfrm>
            <a:off x="1134499" y="3163529"/>
            <a:ext cx="6790301" cy="9001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ٱسْتَيْقَظَ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صَوْتِ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ٱلْآلاتِ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ٱلْحادَّةِ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1222149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F5E26-0EFA-42CE-A522-E4D02E0F1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FE530A32-0776-981E-AE96-7A00B8956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21" y="2671591"/>
            <a:ext cx="8154357" cy="1514817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E0DDE592-28B9-5729-D747-F88CBF8E685F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52DE4A-46C8-2F00-62FB-E7F9C6920A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7D65D0-FFD3-E32D-6ACC-0EB2B372F58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B1A1AA-B43D-D9B4-11E0-F598575DB7A1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B82E68-DA5F-420D-4B54-FFB99591F8B6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C58A44-806D-EB82-C401-EB5B226CF12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5FFDE5-9DD0-E1B6-8DCA-42D9E603FD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0BBEB7-189F-96C3-77DD-C5A24BC9FA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0918DAF-D7BA-B592-500C-A7516B20A6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8F11F0-AE3A-E6F5-0697-1FB25795F7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313F82A-0B59-A1D4-41E0-64C34F4218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812596A-EFB9-298A-3F02-1F8803F324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DD6E943-9E20-B2A3-0525-1D7CB5362EDD}"/>
              </a:ext>
            </a:extLst>
          </p:cNvPr>
          <p:cNvCxnSpPr>
            <a:cxnSpLocks/>
          </p:cNvCxnSpPr>
          <p:nvPr/>
        </p:nvCxnSpPr>
        <p:spPr>
          <a:xfrm>
            <a:off x="2389239" y="3132297"/>
            <a:ext cx="598561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38D15AC-6E39-7D67-3A08-490FEEF37A12}"/>
              </a:ext>
            </a:extLst>
          </p:cNvPr>
          <p:cNvSpPr/>
          <p:nvPr/>
        </p:nvSpPr>
        <p:spPr>
          <a:xfrm>
            <a:off x="1093694" y="5273674"/>
            <a:ext cx="6790301" cy="9001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ٱسْتَيْقَظَ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صَوْتِ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ٱلْآلاتِ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ٱلْحادَّةِ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5578913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A828B-DB99-CE0F-0449-C9A73B3F7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299FB372-709F-0D0A-9B34-87775F6C311F}"/>
              </a:ext>
            </a:extLst>
          </p:cNvPr>
          <p:cNvSpPr txBox="1"/>
          <p:nvPr/>
        </p:nvSpPr>
        <p:spPr>
          <a:xfrm>
            <a:off x="1253263" y="82477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انقلوا الجواب على الدفاتر.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F42F25-8BFF-1A86-22C9-80E175FCAA7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237DFA-D596-2535-1148-89B6C522A0D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1FD9C6-CFD0-EC6E-F3A6-4DE548060CD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2140A0-B10E-7CE4-F5D3-6A7CB247129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3A9930-970A-17CE-16CC-9EF3EE4E8C8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9753A8F-AB2B-93CB-7B2E-E2707F9891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67BE297-D254-0B27-B89C-D8DAAD3A87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7D43F74-28BC-27E9-7A03-5D720104B1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87BCB89-1166-7A85-B296-BDEC6BD6DD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26F0E21-84FA-418F-DDC1-881201B09DB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81757E-16C5-B5A2-EA30-6B79207281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FF2ECCA-1C76-0285-F1DA-C4ADEBF86F41}"/>
              </a:ext>
            </a:extLst>
          </p:cNvPr>
          <p:cNvSpPr/>
          <p:nvPr/>
        </p:nvSpPr>
        <p:spPr>
          <a:xfrm>
            <a:off x="1134498" y="4420029"/>
            <a:ext cx="6790301" cy="9001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اِسْتَيْقَظَتْ نورُ عَلى صَوْتِ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ٱلْآلاتِ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ٱلْحادَّةِِ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2564451-3A81-C952-59FB-18246EB18752}"/>
              </a:ext>
            </a:extLst>
          </p:cNvPr>
          <p:cNvSpPr/>
          <p:nvPr/>
        </p:nvSpPr>
        <p:spPr>
          <a:xfrm>
            <a:off x="1134499" y="2260839"/>
            <a:ext cx="6790301" cy="9001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مَنِ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ٱسْتَيْقَظَ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صَوْتِ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ٱلْآلاتِ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ٱلْحادَّةِ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230761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5C676-68B3-E434-9E30-4E2D9B47F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5ACB9E79-0C65-63A7-8A35-A02CECF969EE}"/>
              </a:ext>
            </a:extLst>
          </p:cNvPr>
          <p:cNvSpPr txBox="1"/>
          <p:nvPr/>
        </p:nvSpPr>
        <p:spPr>
          <a:xfrm>
            <a:off x="593705" y="684213"/>
            <a:ext cx="69744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2؟ عودوا إلى النص للبحث.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الفئة المتعثرة إعادة قراءة الفقرة الثانية والإجابة عن سؤال الفهم.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00D033-FE0F-5668-64F3-D80E2F4B9C6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BDAF65-6365-3326-0320-CAA155B9954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41E383-A341-7180-FFB7-ADC4CDBC24C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FAD3C1-9438-3660-7444-2430446A488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7C6A6D-B85C-13CE-2BC5-EA3DB0FEB66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F379EA7-BF16-011E-673E-B7EC7E0D124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A73914A-B5C6-2B67-E627-21FF8CACEE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9D5A2BB-D555-FE4D-8429-3D35AB6AF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49C77F-F151-9284-A63D-47B56FEA42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814F893-423B-E024-E4D5-71A787A08D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B5EFA71-9C9D-E693-30A3-1A9C2335A2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6FD81A1-3605-5B3C-E0B7-8C16D709BFD4}"/>
              </a:ext>
            </a:extLst>
          </p:cNvPr>
          <p:cNvSpPr/>
          <p:nvPr/>
        </p:nvSpPr>
        <p:spPr>
          <a:xfrm>
            <a:off x="1676723" y="3429000"/>
            <a:ext cx="5988649" cy="9001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جَمَعَتْ نورُ حَيَواناتِ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6097991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7C7EE-D6B3-A396-BE2A-E54EB3CBC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D686C4-A881-1EC9-3291-14B63FD74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443" y="2171794"/>
            <a:ext cx="7944465" cy="2137283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F2813C9-7BB0-E749-E624-A20BF044D812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B48277-2783-02E2-3BF1-D77FAD744B1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3511CC-DF86-58AF-EF7B-8F8BE8A2B80F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1E8B97D-5E6C-FB5C-E4DA-C63F3D32F318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554EE5-4C5E-3BA2-097D-246CE7F7178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9345E3-3AA2-C940-4DDF-3420A189927A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13568A5-63AC-FAF3-3CFF-C6987FD450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C730B02-BC57-CE54-2FB4-3EFB39864D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CCCD064-F1F2-93E1-4303-F7B82A6446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E7DFB9E-9535-43B3-A7FF-F2784F55B51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A6C1E2-99BF-5803-5278-1BE084B0758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3CBAD8C-EE15-E3DA-30F2-3C715D9BD5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9C56EC0-A857-64C9-2EBA-E189B03CC506}"/>
              </a:ext>
            </a:extLst>
          </p:cNvPr>
          <p:cNvCxnSpPr>
            <a:cxnSpLocks/>
          </p:cNvCxnSpPr>
          <p:nvPr/>
        </p:nvCxnSpPr>
        <p:spPr>
          <a:xfrm>
            <a:off x="5014780" y="4309077"/>
            <a:ext cx="188229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BF818D9-22B4-410A-07BB-D141BC0A073B}"/>
              </a:ext>
            </a:extLst>
          </p:cNvPr>
          <p:cNvSpPr/>
          <p:nvPr/>
        </p:nvSpPr>
        <p:spPr>
          <a:xfrm>
            <a:off x="1832554" y="4786328"/>
            <a:ext cx="5988649" cy="9001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جَمَعَتْ نورُ حَيَواناتِ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280049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3F1B1-F225-057B-9F18-82CD99EC3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D61A6011-E69D-D813-3B25-88BFB70A5682}"/>
              </a:ext>
            </a:extLst>
          </p:cNvPr>
          <p:cNvSpPr txBox="1"/>
          <p:nvPr/>
        </p:nvSpPr>
        <p:spPr>
          <a:xfrm>
            <a:off x="1253263" y="82477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انقلوا الجواب على الدفاتر.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B1D723-6392-347F-4CB6-11D3FFC82335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2AAAC5-BE77-9D29-91DE-1CD4A2E803F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B76D794-0488-47A4-075E-7DB161F3D7F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DAD156-1DD6-9962-BF3A-F2DB5382AD3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CA4B4E9-82CA-8803-CE36-A2A467E34B0E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C81ED2A-D634-9D2C-DF7D-BE4EA36B0A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84A9D42-41DA-7F46-D067-05E2EB399C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7773BA7-BB71-1E09-DE8C-61CAE36759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F3F1B0C-894E-758A-CA6C-D117B26B6C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8F6D05F-12A6-7A2E-8D98-518F0BB820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3F785E3-84D9-99F6-1320-749CDBE5B5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0AA6755-C67F-5160-3211-E6AABF9E2602}"/>
              </a:ext>
            </a:extLst>
          </p:cNvPr>
          <p:cNvSpPr/>
          <p:nvPr/>
        </p:nvSpPr>
        <p:spPr>
          <a:xfrm>
            <a:off x="1615394" y="4641498"/>
            <a:ext cx="6016826" cy="9001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ٱلْمَساءِ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جَمَعَتْ نورُ حَيَواناتِ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5FFF5DD-3D36-9937-E768-9218DDE244A6}"/>
              </a:ext>
            </a:extLst>
          </p:cNvPr>
          <p:cNvSpPr/>
          <p:nvPr/>
        </p:nvSpPr>
        <p:spPr>
          <a:xfrm>
            <a:off x="1615394" y="2829709"/>
            <a:ext cx="5988649" cy="9001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جَمَعَتْ نورُ حَيَواناتِ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6097339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F8BEE-9FAE-3BAF-8DDF-BA7D6EAA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358FC7CD-4A70-4FB4-666C-F2788CD44751}"/>
              </a:ext>
            </a:extLst>
          </p:cNvPr>
          <p:cNvSpPr txBox="1"/>
          <p:nvPr/>
        </p:nvSpPr>
        <p:spPr>
          <a:xfrm>
            <a:off x="593705" y="684213"/>
            <a:ext cx="69744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3؟ عودوا إلى النص للبحث.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الفئة المتعثرة إعادة قراءة الفقرة الثالثة والإجابة عن سؤال الفهم.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BA0027-48C1-836D-2039-1D4C5F112A61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5B0D0D-4701-8312-8F20-3DE0AA37FB6E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9C7E79-6348-DBAD-08E5-DAC696425FD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206E2E-A4F6-287E-A1C2-4E8C86A9477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1856BB-DD2F-E9BE-3A04-B487ED39B10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DE40088-3AF6-DD70-CC45-C62D856BB0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CF2EE4A-EC59-9E14-CF84-E2148853BE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0E75D40-E4BF-77B6-3B1D-722FAD3F58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CD2CC98-C5F7-448C-BA28-7734C4E7D4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82A075F-DE30-EC4D-0AE3-9C8F92C95F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FE803B3-663F-4529-1205-1DEA626FE7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303C0F0-0C41-0E2C-9C78-14CAD6CB8A55}"/>
              </a:ext>
            </a:extLst>
          </p:cNvPr>
          <p:cNvSpPr/>
          <p:nvPr/>
        </p:nvSpPr>
        <p:spPr>
          <a:xfrm>
            <a:off x="1676723" y="3429000"/>
            <a:ext cx="5988649" cy="9001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نَصَبَ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ٱلْعُمّالُ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601370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187BF-342F-1166-BEE4-D30DEFB39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5BFA40E-4248-B21F-9461-79E4721A68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5" y="2669848"/>
            <a:ext cx="7944465" cy="973645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ECF54EF2-118E-36EE-EB0F-740ACD800A3E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9E4251-2144-9D46-1AAD-9C51BAEF322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C3C4AA-45E1-B923-B35E-5B7580448F8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C60A57-7A89-CE8B-103D-0EBA900C07B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52C332-8234-67A1-99D1-774C942455B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067597-3152-FE2A-8B79-46A90FBC0DD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4580732-9BB1-B0DB-8CA1-2D36316F33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6732ABF-43EC-4E8C-D45B-2AEACFF9F3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1B2F926-7F5B-2F3F-8003-BF076318E6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AD6DB83-C090-EB83-8516-15E87595C6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9AC3048-EC94-C831-F84C-4031D44DBFE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99B5381-C454-4429-0924-CD2EDF446A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17A2F775-F2D0-E204-4778-464BE5796DED}"/>
              </a:ext>
            </a:extLst>
          </p:cNvPr>
          <p:cNvCxnSpPr>
            <a:cxnSpLocks/>
          </p:cNvCxnSpPr>
          <p:nvPr/>
        </p:nvCxnSpPr>
        <p:spPr>
          <a:xfrm>
            <a:off x="4208517" y="3167017"/>
            <a:ext cx="188229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8D8F642-544B-D87E-45CA-D12127BCB4B9}"/>
              </a:ext>
            </a:extLst>
          </p:cNvPr>
          <p:cNvSpPr/>
          <p:nvPr/>
        </p:nvSpPr>
        <p:spPr>
          <a:xfrm>
            <a:off x="1832554" y="4982497"/>
            <a:ext cx="5988649" cy="9001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نَصَبَ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ٱلْعُمّالُ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6262081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7688B-5FEF-A6B3-1E13-B627736EB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3A83283A-8C8B-747B-60AE-41736BA3B469}"/>
              </a:ext>
            </a:extLst>
          </p:cNvPr>
          <p:cNvSpPr txBox="1"/>
          <p:nvPr/>
        </p:nvSpPr>
        <p:spPr>
          <a:xfrm>
            <a:off x="1253263" y="82477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انقلوا الجواب على الدفاتر.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6BBD42-F517-8723-BFB1-6062A94BBF0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7CDAAD-5328-624E-E9FB-95FE0B49E5B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9282DE-51DD-8DD1-AD47-9CDAB4ED8AC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963533-7BB2-8FCA-F9F0-78E591CA102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5CC43E-2174-D21A-8FC8-EF8AA10E7D0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856265C-54C1-463E-FFA7-C0471F5D557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8DC4456-CBCF-031D-E6B9-B4897B96AC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7D9D715-5146-9D55-EDA9-EA9212FDE7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F6DAF6F-A261-7086-CBBD-985E1CC431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CA4B3C0-1A24-EC47-B5A6-EB62EEB044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372C38F-B42B-E9CB-74C9-0BF1821E5D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DD28647-FD24-E5B4-1E4C-27A7905A04BB}"/>
              </a:ext>
            </a:extLst>
          </p:cNvPr>
          <p:cNvSpPr/>
          <p:nvPr/>
        </p:nvSpPr>
        <p:spPr>
          <a:xfrm>
            <a:off x="1615394" y="4641498"/>
            <a:ext cx="6016826" cy="9001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نَصَبَ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ٱلْعُمّالُ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خِيامَهُمْ.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867B97D-6918-A4A2-9E62-D35906B65A09}"/>
              </a:ext>
            </a:extLst>
          </p:cNvPr>
          <p:cNvSpPr/>
          <p:nvPr/>
        </p:nvSpPr>
        <p:spPr>
          <a:xfrm>
            <a:off x="1488425" y="2886749"/>
            <a:ext cx="5988649" cy="9001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نَصَبَ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ٱلْعُمّالُ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379911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887A5-8C50-FF36-8C6F-467CB922C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92F957E7-F517-C7EB-7FA3-790474E22544}"/>
              </a:ext>
            </a:extLst>
          </p:cNvPr>
          <p:cNvSpPr txBox="1"/>
          <p:nvPr/>
        </p:nvSpPr>
        <p:spPr>
          <a:xfrm>
            <a:off x="593705" y="684213"/>
            <a:ext cx="69744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من يجيب عن السؤال1؟ 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الفئة المتحكمة الإجابة عن السؤال.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A291F6-A67A-A02A-3BD6-F9557B802A4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D8AB0E3-634B-AE14-148A-7ABAC0F9927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4D3A6D-F6CD-A9B0-5E3D-DE62AED7F36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70F83B-3462-5C26-D512-128C6D39E918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523849-A33E-590E-9A96-41B8ED979F4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95F8C52-4579-3C41-F77E-77D7DB8C46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97F29B9-751C-3CDF-3D6C-040CBD8BB4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9112362-6987-F6D1-86E5-B57DAA8E7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0C454BA-F0E2-73DC-1663-A2C21B037E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40E4D76-6376-3617-C5DC-BF907F9925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734259D-D773-159E-D649-0C4353D9C4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690B45B-A05C-E727-548D-77A3ADE2FE7C}"/>
              </a:ext>
            </a:extLst>
          </p:cNvPr>
          <p:cNvSpPr/>
          <p:nvPr/>
        </p:nvSpPr>
        <p:spPr>
          <a:xfrm>
            <a:off x="934321" y="3600080"/>
            <a:ext cx="7440535" cy="7864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a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ِماذا قَلِقَتِ </a:t>
            </a:r>
            <a:r>
              <a:rPr lang="ar-S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ٱلْغَزالَةُ</a:t>
            </a:r>
            <a:r>
              <a:rPr lang="ar-S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عِنْدَما قُطِعَتِ </a:t>
            </a:r>
            <a:r>
              <a:rPr lang="ar-S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ٱلْأَشْجارُ</a:t>
            </a:r>
            <a:r>
              <a:rPr lang="ar-S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6427515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A3ACB-1AC2-EE20-6171-A6EA90FA1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04C5580-2168-69B9-3D30-782BA325A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23" y="2466140"/>
            <a:ext cx="8255157" cy="1636268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8F86902D-6DEC-B509-AB98-D2F2A45378E9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C73474-114D-0FA4-A942-D02B4B29D15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DD716F-34DA-5423-D43B-9B5EC61110DE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500BDA-157E-6CDF-D7C9-075E798929F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8FF84F-0439-61A3-7A81-E88E313CC0C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B64BEF-3097-7492-B8F1-0DF2DC663DC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AF0103E-9C5E-2F3A-5F15-168D7A178D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7513B34-1D32-F916-C6E2-95280DCABB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078877D-93BD-00DD-8F04-B93607AEB4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CC685E-56A4-E638-767E-771A7F0776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6667BCB-6186-1DB3-4397-718C314839F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24A0FFC-EAC3-204F-39A6-965FD04C2A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F76929C-EF9E-E941-3D34-E4AE7FF93428}"/>
              </a:ext>
            </a:extLst>
          </p:cNvPr>
          <p:cNvCxnSpPr>
            <a:cxnSpLocks/>
          </p:cNvCxnSpPr>
          <p:nvPr/>
        </p:nvCxnSpPr>
        <p:spPr>
          <a:xfrm>
            <a:off x="2501464" y="2976716"/>
            <a:ext cx="329993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E9B01CD-ED4C-D646-9F08-3B8AEC7E9ED2}"/>
              </a:ext>
            </a:extLst>
          </p:cNvPr>
          <p:cNvSpPr/>
          <p:nvPr/>
        </p:nvSpPr>
        <p:spPr>
          <a:xfrm>
            <a:off x="851732" y="5278725"/>
            <a:ext cx="7440535" cy="7864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a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ِماذا قَلِقَتِ </a:t>
            </a:r>
            <a:r>
              <a:rPr lang="ar-S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ٱلْغَزالَةُ</a:t>
            </a:r>
            <a:r>
              <a:rPr lang="ar-S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عِنْدَما قُطِعَتِ </a:t>
            </a:r>
            <a:r>
              <a:rPr lang="ar-S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ٱلْأَشْجارُ</a:t>
            </a:r>
            <a:r>
              <a:rPr lang="ar-S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62382892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60E96-C19E-0E1D-AEEF-6D6F62845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C0B05889-BFE0-6520-744A-07B3BEAE0F2A}"/>
              </a:ext>
            </a:extLst>
          </p:cNvPr>
          <p:cNvSpPr txBox="1"/>
          <p:nvPr/>
        </p:nvSpPr>
        <p:spPr>
          <a:xfrm>
            <a:off x="593705" y="684213"/>
            <a:ext cx="69744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من يجيب عن السؤال 2؟ 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الفئة المتحكمة الإجابة عن السؤال.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78B082-FBFA-9AEF-9A9B-E10A19E626E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14C1B8-D75B-4ED9-4EEF-018C767B860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B08096-5112-BF51-D5FA-DD58F3589D61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FD2B4F-BADD-23D0-3E2E-70D223669BDF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377197-E9CA-1160-894D-84F408CF7BA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C160F04-CFCA-F95A-69E3-864885C697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40AC223-7B28-158D-5672-1B2FE79E94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2B6C4C8-51FD-15B7-6319-D6AB094993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B5E9A71-D187-3276-6D4D-630C36D7AD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A7CFC-7771-FE05-E6FB-A3054C38EE2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8091DA5-C514-6E11-7EF3-CBD208C706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917DE42-2016-259A-C97F-6A110EFEE60B}"/>
              </a:ext>
            </a:extLst>
          </p:cNvPr>
          <p:cNvSpPr/>
          <p:nvPr/>
        </p:nvSpPr>
        <p:spPr>
          <a:xfrm>
            <a:off x="934311" y="3732067"/>
            <a:ext cx="7440535" cy="7864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endParaRPr lang="a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S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خُطَّةُ </a:t>
            </a:r>
            <a:r>
              <a:rPr lang="ar-S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ٱلْغَزالَةِ</a:t>
            </a:r>
            <a:r>
              <a:rPr lang="ar-S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لِإِنْقاذِ </a:t>
            </a:r>
            <a:r>
              <a:rPr lang="ar-S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ٱلْغابَةِ</a:t>
            </a:r>
            <a:r>
              <a:rPr lang="ar-S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2279668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6CAA4-8845-714E-90A5-E759C309D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124BF14-3F77-2750-FECC-EF4F5C067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001" y="1980678"/>
            <a:ext cx="7669161" cy="2479848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407241F-5FDF-80FC-8347-B6CEB1532B0E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75E1F1-6A4F-7BFB-F69F-29D196E7739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6B0154-DC2F-C431-13DB-54A50737195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D079FE4-9F2C-E4FC-2892-F19E148C74F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3BDCC6-825C-F6A8-73E7-E7FB53911E7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72370A-6468-7237-D5E9-E7346BDF42C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D8B9997-ADED-A4BD-AC6F-378A2E933F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B862374-5AC3-F667-ABB4-C8239CC54B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7A8C80E-DA05-2B58-95FD-C034D17CD9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1D5E020-22CD-AA8B-180E-9CF089834A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44D680C-D6EE-763F-E0D0-1313C0E6F26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006313B-F849-D97D-2290-D72D82A38C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EBD8BB9-C2FF-A252-44AA-505EB572CDC3}"/>
              </a:ext>
            </a:extLst>
          </p:cNvPr>
          <p:cNvCxnSpPr>
            <a:cxnSpLocks/>
          </p:cNvCxnSpPr>
          <p:nvPr/>
        </p:nvCxnSpPr>
        <p:spPr>
          <a:xfrm>
            <a:off x="5288700" y="3429000"/>
            <a:ext cx="283538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F410A4C-ACD2-A52B-BAFA-B1C1CF0A2ACC}"/>
              </a:ext>
            </a:extLst>
          </p:cNvPr>
          <p:cNvCxnSpPr>
            <a:cxnSpLocks/>
          </p:cNvCxnSpPr>
          <p:nvPr/>
        </p:nvCxnSpPr>
        <p:spPr>
          <a:xfrm>
            <a:off x="2003880" y="3429000"/>
            <a:ext cx="283538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25E258B4-DA27-20D6-A5AF-E9F883FBF756}"/>
              </a:ext>
            </a:extLst>
          </p:cNvPr>
          <p:cNvCxnSpPr>
            <a:cxnSpLocks/>
          </p:cNvCxnSpPr>
          <p:nvPr/>
        </p:nvCxnSpPr>
        <p:spPr>
          <a:xfrm>
            <a:off x="2314280" y="3964858"/>
            <a:ext cx="283538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9747C604-DEF5-078F-BBA5-1E1DA9F4CD87}"/>
              </a:ext>
            </a:extLst>
          </p:cNvPr>
          <p:cNvCxnSpPr>
            <a:cxnSpLocks/>
          </p:cNvCxnSpPr>
          <p:nvPr/>
        </p:nvCxnSpPr>
        <p:spPr>
          <a:xfrm>
            <a:off x="2314280" y="4460526"/>
            <a:ext cx="207603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BF5FA316-BCD9-5860-511A-76871DBD9518}"/>
              </a:ext>
            </a:extLst>
          </p:cNvPr>
          <p:cNvSpPr/>
          <p:nvPr/>
        </p:nvSpPr>
        <p:spPr>
          <a:xfrm>
            <a:off x="851732" y="5243389"/>
            <a:ext cx="7440535" cy="7864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endParaRPr lang="a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S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خُطَّةُ </a:t>
            </a:r>
            <a:r>
              <a:rPr lang="ar-S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ٱلْغَزالَةِ</a:t>
            </a:r>
            <a:r>
              <a:rPr lang="ar-S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لِإِنْقاذِ </a:t>
            </a:r>
            <a:r>
              <a:rPr lang="ar-S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ٱلْغابَةِ</a:t>
            </a:r>
            <a:r>
              <a:rPr lang="ar-S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37402259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44C93-EC8D-30C5-7EA7-DA4C4A887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0F6635CF-F858-F2FC-872A-6485F9D2BB3B}"/>
              </a:ext>
            </a:extLst>
          </p:cNvPr>
          <p:cNvSpPr txBox="1"/>
          <p:nvPr/>
        </p:nvSpPr>
        <p:spPr>
          <a:xfrm>
            <a:off x="593705" y="684213"/>
            <a:ext cx="69744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من يجيب عن السؤال 3؟ 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الفئة المتحكمة الإجابة عن السؤال.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6DBE55-6F74-0A4D-DD4A-43BDDFFC4C7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27697A-847E-64BE-B9C8-2939AA47358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52A72F-2D71-0A96-9575-8BE2E1042501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CA17CB-B243-06CB-3C92-D320F67074A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C83099-9278-3522-70C4-B3AFD80FFAA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7FA4275-84C5-E361-0891-EECA893C03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ECA641E-47C0-B19B-8D16-7C7009148B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96230A4-8B08-638B-3432-1DDE0A9553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B9B37C2-68DC-7E89-4D94-12B0ED4A29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D8E5645-C0DE-07EC-0FAF-3BC6DEB89F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D959C20-2C5B-3D04-5A38-8F89A2A2DC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9E38068-D2AF-CF78-0F19-6D3482E93B53}"/>
              </a:ext>
            </a:extLst>
          </p:cNvPr>
          <p:cNvSpPr/>
          <p:nvPr/>
        </p:nvSpPr>
        <p:spPr>
          <a:xfrm>
            <a:off x="851732" y="3429000"/>
            <a:ext cx="7440535" cy="7864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endParaRPr lang="a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ِماذا هَرَبَ </a:t>
            </a:r>
            <a:r>
              <a:rPr lang="ar-S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ٱلْعُمّالُ</a:t>
            </a:r>
            <a:r>
              <a:rPr lang="ar-S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S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ٱلْغابَةِ</a:t>
            </a:r>
            <a:r>
              <a:rPr lang="ar-S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؟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97506727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EA432-C7AD-2216-373D-E7C1C98FE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B9BD495E-C402-74E3-11BB-0CF6EAE47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562" y="2360054"/>
            <a:ext cx="8340875" cy="2137892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D5396F92-FF64-81FB-FD6A-4BEA4FCDDF1C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FB18C9E-7EE0-A1AD-FC2C-B4E100F2370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E5DE85-59FF-4DA9-71BF-FE87261C59A4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56FB4A-D473-330C-780D-FD1EA8341D0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D0291D-A12D-2378-D464-D9F8A433A1E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3FCCC1-7FC5-C100-7EB6-370CD1F8831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C0ED7C3-E245-1AAA-B71E-C7B3D58FA6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7FDF52D-05CE-5B23-D92E-531257BE7D9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EC8A977-DCE7-5071-7845-D245D003B5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1D83B69-8F80-B7CF-BB74-3DA5008E06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E94B024-D550-24FC-CE9B-D39FEA1C40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7AD47C7-EA83-C168-B605-4D6B085160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C6B9F35-07E4-9521-E8D0-766658E36230}"/>
              </a:ext>
            </a:extLst>
          </p:cNvPr>
          <p:cNvCxnSpPr>
            <a:cxnSpLocks/>
          </p:cNvCxnSpPr>
          <p:nvPr/>
        </p:nvCxnSpPr>
        <p:spPr>
          <a:xfrm>
            <a:off x="4268186" y="3866535"/>
            <a:ext cx="411682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8A53916-392D-9E85-0D54-5AC78B8E2C19}"/>
              </a:ext>
            </a:extLst>
          </p:cNvPr>
          <p:cNvSpPr/>
          <p:nvPr/>
        </p:nvSpPr>
        <p:spPr>
          <a:xfrm>
            <a:off x="934311" y="5004597"/>
            <a:ext cx="7440535" cy="7864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endParaRPr lang="a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ِماذا هَرَبَ </a:t>
            </a:r>
            <a:r>
              <a:rPr lang="ar-S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ٱلْعُمّالُ</a:t>
            </a:r>
            <a:r>
              <a:rPr lang="ar-S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S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ٱلْغابَةِ</a:t>
            </a:r>
            <a:r>
              <a:rPr lang="ar-S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؟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3570250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BADD2-C763-2A11-5D04-193E0FA8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2E99EFC7-0D5C-0872-3314-CF5F46DF2463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098C87-82CC-5CB4-4F07-516B20BDAA0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0F581B-F029-7931-ECA1-EA1643E0720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BCB2E13-2E87-14D2-E262-47D8994192F6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28E76B-7495-F418-0553-1C21AE1DA51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836DB1-024E-0BC1-73DA-5DCC33BF8F6A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D9A39DD-BD7B-2676-A757-0320038F35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448926B-32E8-C998-704A-E846A7CC91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3E228A4-1068-60F7-8667-E048A608A7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F37240F-ADA9-A1B7-CFEB-C975CEE39C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4817339-06BA-6395-C095-718AE833D9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E02CDAB-2146-6F9C-375A-C2D61B1E23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1BA09F1-98F1-EE49-EA71-95B86F70DA36}"/>
              </a:ext>
            </a:extLst>
          </p:cNvPr>
          <p:cNvSpPr/>
          <p:nvPr/>
        </p:nvSpPr>
        <p:spPr>
          <a:xfrm>
            <a:off x="934310" y="1980678"/>
            <a:ext cx="7440535" cy="7864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لِأَنَّ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لْأَشْجارَ بِها أَعْشاشُ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لْعَصافيرِ وَبُيوتُ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لسَّناجِبِ.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6567574-3E01-3B4F-BF27-70BCF02677ED}"/>
              </a:ext>
            </a:extLst>
          </p:cNvPr>
          <p:cNvSpPr/>
          <p:nvPr/>
        </p:nvSpPr>
        <p:spPr>
          <a:xfrm>
            <a:off x="934309" y="3457986"/>
            <a:ext cx="7440535" cy="7864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جَمَعَتْ نورُ حَيَواناتِ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لْغابَةِ لَيْلاً، ثُمَّ أَخافوا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لْعُمّالَ.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f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DAF2A50-FF66-8268-81CF-14945F74F7D9}"/>
              </a:ext>
            </a:extLst>
          </p:cNvPr>
          <p:cNvSpPr/>
          <p:nvPr/>
        </p:nvSpPr>
        <p:spPr>
          <a:xfrm>
            <a:off x="934309" y="5006859"/>
            <a:ext cx="7440535" cy="7864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هَرَبوا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لِأَنَّهُمْ ظَنّوا أَنَّ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لْغابَةَ تَسْكُنُها أَشْباحٌ.</a:t>
            </a:r>
            <a:r>
              <a:rPr lang="f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2795475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B7D73-0484-1B16-E287-B1E0F14A7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01B19D9-3678-854C-BC4E-4C83A538EB2B}"/>
              </a:ext>
            </a:extLst>
          </p:cNvPr>
          <p:cNvSpPr txBox="1"/>
          <p:nvPr/>
        </p:nvSpPr>
        <p:spPr>
          <a:xfrm>
            <a:off x="0" y="802099"/>
            <a:ext cx="75638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دفاتركم؛ اكملوا ملء بطاقة الغزالة.</a:t>
            </a:r>
          </a:p>
        </p:txBody>
      </p:sp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9544029-4533-53CA-6A2C-CA9E5BD66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9A5A2E-5691-7D51-2EC4-1826D84C1F6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5D1F0D-4A62-18F0-E73C-AC39822CCF5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26A127-BE7F-9A87-1C28-A0183674CCB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44F1A9-370C-50CA-B9F8-5CFCA468F88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8DB6B52-E1E0-ED44-F1F3-C75FCEBF56A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001E7B7-93A6-A81A-6D12-C4EFF8AA32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6502092-C654-EDBF-A128-0B6983895C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30B6B0D-D456-B5F1-E9C3-9A224C7C70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7CF8F12-1D82-6836-4EE1-FA0691C61C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FC69263-2BA2-03F1-A25B-B5A0DB2585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B76ACC8C-EE37-6BAE-20C2-3EC786C73F84}"/>
              </a:ext>
            </a:extLst>
          </p:cNvPr>
          <p:cNvGrpSpPr/>
          <p:nvPr/>
        </p:nvGrpSpPr>
        <p:grpSpPr>
          <a:xfrm>
            <a:off x="467234" y="1959021"/>
            <a:ext cx="8209531" cy="4569598"/>
            <a:chOff x="467234" y="1959021"/>
            <a:chExt cx="8209531" cy="456959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D8039C09-3E8E-7C0E-EA64-ECA5205CD133}"/>
                </a:ext>
              </a:extLst>
            </p:cNvPr>
            <p:cNvSpPr/>
            <p:nvPr/>
          </p:nvSpPr>
          <p:spPr>
            <a:xfrm>
              <a:off x="467234" y="1959021"/>
              <a:ext cx="8209531" cy="4569598"/>
            </a:xfrm>
            <a:prstGeom prst="roundRect">
              <a:avLst/>
            </a:prstGeom>
            <a:ln w="28575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228600" indent="-228600" algn="r" rtl="1">
                <a:lnSpc>
                  <a:spcPct val="150000"/>
                </a:lnSpc>
                <a:spcAft>
                  <a:spcPts val="800"/>
                </a:spcAft>
                <a:buNone/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اِسْمُ </a:t>
              </a:r>
              <a:r>
                <a:rPr lang="ar-MA" sz="40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ٱلْحَيَوانِ</a:t>
              </a: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:..........................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228600" indent="-228600" algn="r" rtl="1">
                <a:lnSpc>
                  <a:spcPct val="150000"/>
                </a:lnSpc>
                <a:spcAft>
                  <a:spcPts val="800"/>
                </a:spcAft>
                <a:buNone/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وَسَطُ عَيْشِهِ:............................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228600" indent="-228600" algn="r" rtl="1">
                <a:lnSpc>
                  <a:spcPct val="150000"/>
                </a:lnSpc>
                <a:spcAft>
                  <a:spcPts val="800"/>
                </a:spcAft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غِذاؤُهُ:....................................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228600" indent="-228600" algn="r" rtl="1">
                <a:lnSpc>
                  <a:spcPct val="150000"/>
                </a:lnSpc>
                <a:spcAft>
                  <a:spcPts val="800"/>
                </a:spcAft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صِغارُهُ:...................................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marL="228600" indent="-228600" algn="r" rtl="1">
                <a:spcAft>
                  <a:spcPts val="800"/>
                </a:spcAft>
                <a:buNone/>
              </a:pP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MA" sz="1100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6ED4A0BA-11CF-BF9F-6DFB-60E88F6EC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1848" y="2955002"/>
              <a:ext cx="3390049" cy="2748094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8845300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534A6-9DF1-8BDA-D27B-D738C1D78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B2A92039-E5BD-5551-FAA0-A6E73B61F993}"/>
              </a:ext>
            </a:extLst>
          </p:cNvPr>
          <p:cNvSpPr txBox="1"/>
          <p:nvPr/>
        </p:nvSpPr>
        <p:spPr>
          <a:xfrm>
            <a:off x="-371651" y="8296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7978672-E0D7-BD14-AD6C-7A579FA9AF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1304207-CA74-BFD8-FEFA-21EA4BD67C7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D6C5BF-8C24-E279-B80C-04655691238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2AAE133-F962-172C-0D50-D8F50D3045D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6B67F82-74F9-7144-7B67-D9115952926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595E080-93EF-A554-8D27-9641FA098CD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E5730D2-613E-3874-9D9B-DC12D990C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6F0F0FE-CE4D-2DA3-0A60-07D189CD90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B44A7BC-EE00-0AC4-0EC1-BA130F4489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B98FE77-2289-9481-F35D-469FE267E9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3D4B013-9063-5681-C2CE-98ACA70CCA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CCE3A53-12CA-33AB-F9BF-BE49FCDC4256}"/>
              </a:ext>
            </a:extLst>
          </p:cNvPr>
          <p:cNvSpPr/>
          <p:nvPr/>
        </p:nvSpPr>
        <p:spPr>
          <a:xfrm>
            <a:off x="467234" y="1959021"/>
            <a:ext cx="8209531" cy="4569598"/>
          </a:xfrm>
          <a:prstGeom prst="round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r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اِسْمُ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ٱلْحَيَوانِ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اَلْغَزالَةُ</a:t>
            </a:r>
            <a:endParaRPr lang="fr-MA" sz="4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28600" indent="-228600" algn="r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وَسَطُ عَيْشِهِ: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تَعيشُ في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وَٱلسُّهولِ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4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28600" indent="-228600" algn="r" rtl="1">
              <a:lnSpc>
                <a:spcPct val="150000"/>
              </a:lnSpc>
              <a:spcAft>
                <a:spcPts val="800"/>
              </a:spcAft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غِذاؤُهُ: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تَتَغَذّى عَلى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ٱلْعُشْبِ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وَأَوْراقِ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ٱلنَّباتاتِ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28600" indent="-228600" algn="r" rtl="1">
              <a:lnSpc>
                <a:spcPct val="150000"/>
              </a:lnSpc>
              <a:spcAft>
                <a:spcPts val="800"/>
              </a:spcAft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صِغارُهُ: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يُسَمّى صَغيرُ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ٱلْغَزالَةِ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خِشْفاً. </a:t>
            </a: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28600" indent="-228600" algn="r" rtl="1">
              <a:spcAft>
                <a:spcPts val="800"/>
              </a:spcAft>
              <a:buNone/>
            </a:pP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928949433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/>
              <a:t>قراءة إثرائية</a:t>
            </a: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أنا والطبيعة: الفهم والاستثمار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9A3B22D-DA7C-AACC-5B36-F83097923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7242" y="1033363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4227872" y="1771950"/>
            <a:ext cx="28710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04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C71D0FB-B4F7-634C-B522-8333AAD19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4016" y="2062358"/>
            <a:ext cx="882528" cy="684000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A2FD8E2F-E9A0-EDFC-D4CB-EC9B462D5AC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4120" y="177195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58441-DD48-397E-05EB-76B72CF6C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>
            <a:extLst>
              <a:ext uri="{FF2B5EF4-FFF2-40B4-BE49-F238E27FC236}">
                <a16:creationId xmlns:a16="http://schemas.microsoft.com/office/drawing/2014/main" id="{4FF95286-A0BA-814F-B441-8E915B44E1D2}"/>
              </a:ext>
            </a:extLst>
          </p:cNvPr>
          <p:cNvSpPr txBox="1"/>
          <p:nvPr/>
        </p:nvSpPr>
        <p:spPr>
          <a:xfrm>
            <a:off x="-469795" y="8200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يذكرني بعنوان القصة التي تعرفنا عليها الأسبوع الماضي؟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4C7AD8-3B02-8791-2F96-87FF2E32C92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59472E-2BD7-D866-DC8F-3662AC1DBE2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736B91-0A61-888C-0094-EB1CF0B1E37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F385FE-B4A0-4871-EAC5-306B44B3206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E48F45-830A-69B7-D071-C3FD2625624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8DAF625-B8B7-04ED-6B69-90DDEB1181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209204-0613-1B82-D406-5EC8D37505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4BFCD80-230F-9102-3697-5096EEA2CD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F06905-197A-2341-C184-3D4F4DE80D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B9F6CD-7682-6C7F-3FEC-8EC237FE3C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D0D1A2-6763-A66F-1D7E-FAE03636F9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180E82B-4A74-6D6F-0375-3FECDD09896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8"/>
          <a:srcRect l="7044" r="7044"/>
          <a:stretch>
            <a:fillRect/>
          </a:stretch>
        </p:blipFill>
        <p:spPr>
          <a:xfrm>
            <a:off x="1871663" y="2160588"/>
            <a:ext cx="5400675" cy="359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10102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CA924-8C82-655D-349E-6B19DFC49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495A7AFE-6288-1AC3-731F-33679BC3E6DF}"/>
              </a:ext>
            </a:extLst>
          </p:cNvPr>
          <p:cNvSpPr txBox="1"/>
          <p:nvPr/>
        </p:nvSpPr>
        <p:spPr>
          <a:xfrm>
            <a:off x="543524" y="833834"/>
            <a:ext cx="68642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قصة" أنا والطبيعة".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 كانت القصة تتحدث؟ </a:t>
            </a:r>
          </a:p>
        </p:txBody>
      </p:sp>
      <p:pic>
        <p:nvPicPr>
          <p:cNvPr id="2" name="Espace réservé pour une image  14">
            <a:extLst>
              <a:ext uri="{FF2B5EF4-FFF2-40B4-BE49-F238E27FC236}">
                <a16:creationId xmlns:a16="http://schemas.microsoft.com/office/drawing/2014/main" id="{89145EA6-EB23-2A37-1E94-3790EC38AB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4983" y="612000"/>
            <a:ext cx="900000" cy="900000"/>
          </a:xfr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D4D7F33-48B3-F653-133E-16940C4393C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2CF592B-5374-DA40-1CA1-5D6BFD4978F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4A5462-39DE-BA14-CA73-B224DA745A7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156BC9C-9397-BD04-C6E3-82EA7F6F925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376042F-2982-C2F8-D71E-4F3B75E57CF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8961C9E4-C255-293E-48AB-1C5C2E15BF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4C36C19D-EB1C-C942-7D4C-F833FBE9AD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F37E9670-F18B-3DB8-0FE5-EDADC1EA72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F02D2EAC-056A-122B-F999-27A49C8AF8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5416E91-A130-D165-AA9D-EF418B2D4F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532B9A8-3980-7174-D882-FAFB5F093C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4675" y="2303301"/>
            <a:ext cx="6096528" cy="349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16557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0D48E-F724-0E77-691F-E48D9D48A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ZoneTexte 32">
            <a:extLst>
              <a:ext uri="{FF2B5EF4-FFF2-40B4-BE49-F238E27FC236}">
                <a16:creationId xmlns:a16="http://schemas.microsoft.com/office/drawing/2014/main" id="{124002D5-662B-E64F-AB73-56DF852572FA}"/>
              </a:ext>
            </a:extLst>
          </p:cNvPr>
          <p:cNvSpPr txBox="1"/>
          <p:nvPr/>
        </p:nvSpPr>
        <p:spPr>
          <a:xfrm>
            <a:off x="-386406" y="82936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سأعيد قراءة القصة. وسأطرح عليكم أسئلة. انتبهوا جيدا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A35BD8D-457D-BB5E-FD85-72EF1DA02AB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F807EC9-B0D4-FCAB-DC67-911A081BCD7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1C172B5-2D18-42C8-A600-881C0E25451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611A1D4-3760-BE45-DBCF-C22E10A7EE9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73733D1-077E-0829-68E3-438821D46DA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9730EAC2-F435-2FAC-5336-03665C1E91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D572347F-23F8-7CFD-EBEF-D60A946B6A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D33A4EC2-74C4-7BAE-7057-7B3289D497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50C84964-496A-C9B6-F0C1-8DDAFEA3C7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B60012C8-088B-7AAD-ED16-41A0ADF8C0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2">
            <a:extLst>
              <a:ext uri="{FF2B5EF4-FFF2-40B4-BE49-F238E27FC236}">
                <a16:creationId xmlns:a16="http://schemas.microsoft.com/office/drawing/2014/main" id="{2698ECCC-7862-C56D-ECD0-26C0DE70E1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CD43357-3F72-F2A4-5B53-C5C6C932D2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4097" y="1512000"/>
            <a:ext cx="3995806" cy="511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315152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C54D-C4EF-A97D-64EB-A3792F873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B3AE9186-DB3E-5B8A-F4E7-BF847111E6BF}"/>
              </a:ext>
            </a:extLst>
          </p:cNvPr>
          <p:cNvSpPr txBox="1"/>
          <p:nvPr/>
        </p:nvSpPr>
        <p:spPr>
          <a:xfrm>
            <a:off x="-390018" y="8189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القصة. انتبهوا جيدا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E251C42F-B216-46AD-CF42-BEE0644F8F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CBA89629-932F-63D9-1088-EC79B05DF20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8968263-7DA1-733A-EA4C-CDD48252DE9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4561D41-11D0-D23F-D333-9AB77DA9A28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765699F-8CCF-2DAC-CA00-4863A9381D26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87C57A-3B4E-5180-FE49-EADFD0EA1B2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09808CD7-9A9F-B7F4-4188-72BD8EA34F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D3887E56-A113-472B-BE18-8ADBC31A8E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F4AD48F0-294F-BD41-AF8B-75CD5B574E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02F87953-E1A4-0723-56B6-6B8BD1544E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99ECF45-7C00-6585-9FF4-9B5CA3CEA59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B997AAB-0B6B-8B69-72BF-A1EAAAD091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6938" y="1667734"/>
            <a:ext cx="7022495" cy="491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73987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4569E-3711-07FB-09F7-83CA58CD3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B3D89725-FB3E-A2B8-83B7-786AEA8A75BA}"/>
              </a:ext>
            </a:extLst>
          </p:cNvPr>
          <p:cNvSpPr txBox="1"/>
          <p:nvPr/>
        </p:nvSpPr>
        <p:spPr>
          <a:xfrm>
            <a:off x="-412147" y="8023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D0290FD2-2C65-FB6A-E727-CD021D9F67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A5E04384-FF11-A9D4-6FDB-028DDE5B62F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6C1E152-7351-12F2-212B-9AC78D9E59A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F5F6948-048F-220F-2EBC-6A936FE7104C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B2E5394-3943-ADCD-8689-A1BE516A301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87D4743-D9C8-9A67-6661-32D4AD9ED75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C2C7746B-8BD4-E157-DC95-0376FD5CD3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2D4CC45-8E65-FA9D-0679-71874B5DF7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C23950C5-B896-D930-1776-98AA70A42A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67224958-B9F8-1E5D-F411-4C5F3D9019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BF22A3D-B21F-FDF9-8927-55B5D90D1CC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CF3F56-46E3-9F90-A10B-7D970D4550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476" y="1634520"/>
            <a:ext cx="6934801" cy="486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24893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B2B93-C58A-38B2-2A51-644C35734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8AC42948-AE1D-49A2-5960-BD7F83250B47}"/>
              </a:ext>
            </a:extLst>
          </p:cNvPr>
          <p:cNvSpPr txBox="1"/>
          <p:nvPr/>
        </p:nvSpPr>
        <p:spPr>
          <a:xfrm>
            <a:off x="-402807" y="8108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FC35362A-AFAC-2E0B-10E9-04A427E99F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11F824D-0CE4-C0F0-A40F-37D8DF6F65C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D5F5703-BB0F-067D-8197-D580E1BA3B4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264BE8A-263E-12A4-F612-2F7EF99425FC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DABF9FE-D868-3CE5-2C9D-75ACF05862B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EC4ADB9-AF69-DC75-2B0A-F853C5CF7796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3D0D9789-3E63-D94E-7EED-099185D9B7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40CE76E-96EE-03EB-3708-7EF7656428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169774BC-8D98-FE9C-C7DA-9DA5A68F54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0C527C3E-B7E6-52CD-2EF6-A3727A49CB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41532ECF-B02A-0E59-979E-BF9E595388B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B419CC-45D5-409D-BFA2-310A5516AB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6526" y="1476000"/>
            <a:ext cx="6683319" cy="493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95659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C28E6-83D5-5A4B-6A91-3F9EF9777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5D9F3311-970D-384C-BE31-6C18D7FF9C3E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BBCE8F9C-5352-D14A-BB45-9A3ECF6CAD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1F92825-D8E0-8239-776A-CCFE0CED688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AAE17AD-1080-B588-E833-F142875AFD3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01E9BAF-E4C5-4B0D-DBF8-76BF7FB7080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008111C-4415-27D8-6521-3C0EAC2C375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C8488CF-939E-551F-FA7E-2AB10A42EEC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56C2AEBD-20C1-E070-7791-28186BCD85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F072A4C-BE22-9897-BEC0-08EB4B8603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E3F8FB10-4643-F19D-8C49-84376DFC3B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4350784D-4134-5952-42B3-325364C442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D47D61E3-7A00-8DEA-D0EB-0421B3C7CC3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3AA67F6-A19D-9AB1-8F87-D5915D0F08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935" y="1476000"/>
            <a:ext cx="6987356" cy="503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003211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40BBA-9C73-D88E-A1C4-BAE0B0796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7056D208-457B-E4DE-76E2-921048AC5616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4EC1DB16-4867-DE30-501D-8DE0328060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42720FB-9B17-EF41-1F5D-E63D4770E9E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C77955B-A888-8D32-6E83-FC3695F35A3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942F5DF-5F3C-48D9-1992-2F0EF9521EF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273C8CE-50CA-70D8-93A3-05374B751776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4F3656C-250F-8DA7-F72F-A6845D0A916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BEFC6E00-5D4F-7E76-4700-1B13D66749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87FAE8D-9B0E-08D4-C7E0-8196B4302D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EC658E5-9D87-490B-C5B6-9B06432FD8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23E15A8-1573-E250-C64E-C2981F4236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C9D14F8B-3C1F-EBA3-DE3F-1E7E1B7539F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B38EB4-BDA7-4104-233A-6F23AA086D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7064" y="1476000"/>
            <a:ext cx="6573227" cy="501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52759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7A776-7C96-D9BF-9457-7EDDE7227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139976E9-2F6A-98DD-4D4D-1F05E0D5FEA9}"/>
              </a:ext>
            </a:extLst>
          </p:cNvPr>
          <p:cNvSpPr txBox="1"/>
          <p:nvPr/>
        </p:nvSpPr>
        <p:spPr>
          <a:xfrm>
            <a:off x="-390018" y="8189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ستقومون مثنى مثنى لقراءة القصة.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E6AAAE7C-746F-210A-A07F-2CB89406CE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31CFE45-8284-3A3A-F61E-7561F6C5C00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C3B1BD-EA47-D980-F54E-25C4D0A3488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7006003-A8C9-C78A-2D30-92DC439DD51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C1E0A38-08E4-0E26-A4F9-57CD9BAF680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39199C5-D307-C174-B497-29595BF8DE9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0452C185-EA3D-2C80-1801-01F5DEB5D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BAA406A-DFE5-3356-8529-B385A9A9F6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3ED9489-C8EE-0A7D-43EC-498DD9293C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4EF9159B-ADBB-1549-F85C-24E2F147C9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868B1C28-CB6E-8A8E-11E1-9C1F28213CB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80DCF5-086B-3A77-DFFC-66C1E73DCC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6938" y="1667734"/>
            <a:ext cx="7022495" cy="491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643789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94247-D7AA-7BA4-A6D5-D6A811819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93FD4A25-AEB9-94E2-577D-E3B8330A31FF}"/>
              </a:ext>
            </a:extLst>
          </p:cNvPr>
          <p:cNvSpPr txBox="1"/>
          <p:nvPr/>
        </p:nvSpPr>
        <p:spPr>
          <a:xfrm>
            <a:off x="-412147" y="8023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ثنائي آخر يتابع القراءة؟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339C3D-8E79-3DD0-5F23-E3BA9B10943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EBCB992-65BF-99DF-4D8F-B2BD993C7A4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DCF099B-8B9A-7EBA-B084-75D3D8CF55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5272ECC-B852-1380-4069-AE6500C21EF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DD042E4-9E99-FED4-5BD5-5E9409824B7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52F27408-3BCE-0F12-C34C-E95EB3DE2C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9E37239-9208-BA6D-8BF7-AC0B857D51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F7CDA062-5405-9E4E-5148-974A2111A4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FB4E08F5-7229-2195-0CDC-2B430A6E88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C716008-FBF1-344C-906F-16921B67AC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4D9A79-DC8A-87DC-73C1-B96C85B3B4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866C4D4-826B-3BDD-866C-E03DD5DDC0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476" y="1634520"/>
            <a:ext cx="6934801" cy="486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512669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C6CC6-E353-CC02-99EE-26CC1B62B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D8CB574E-79B3-490E-9B64-C19A2B99B631}"/>
              </a:ext>
            </a:extLst>
          </p:cNvPr>
          <p:cNvSpPr txBox="1"/>
          <p:nvPr/>
        </p:nvSpPr>
        <p:spPr>
          <a:xfrm>
            <a:off x="-402807" y="8108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26F4BA0-291A-171D-8BDE-39C4C2196B8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88F7047-530F-84FC-70C8-5D7FF2FBD43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7199CAA-1F0E-8381-0EF5-0312D9EDB2F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2B1B9E1-1C6A-98C7-DD6C-DCBC7FF8189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EBF7CF-F938-27D2-09C9-1CA8E246ADF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8FD481D6-8651-189C-65CB-C1BBCB15FA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5F85666-8609-DE35-5B35-1AF9F75249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03BA54B-1577-B431-4405-E1E6E8242E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D5CFF9C-7B9C-A18D-5F59-8A7AD2A4E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11C46E18-71FB-3191-E666-9232B162F0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ED12B4-26C6-8F04-7FAE-E5381FEBBA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50DB02E-6D73-4E7C-96D2-A31A93BC91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6526" y="1476000"/>
            <a:ext cx="6683319" cy="493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936495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EFB11-138A-1762-4929-302C26865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114D4FC9-39A1-6A22-1E54-BC57C33930BB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20389C-1F0F-7F69-0231-504C6E69E00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4C6086E-06D9-8836-C964-9CE76C0DCC9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EF88DCA-2C65-6161-9E1C-46E0F63C15D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368A2EE-1D85-3F52-A070-F7EE4974653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0A97F88-F47A-AD5D-B556-1490C51D349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C30A5964-699B-3B31-AD05-2E67A55FB2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BF530A1-2832-D65F-F725-2DB06FB1B6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CC1F7AD-3879-9049-0900-8AA06B54B9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091E8F52-8AA9-9FD2-8213-8A3A37CE13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4153FE27-A36E-BEF4-D222-897EF36578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E56B130-0F00-2670-2C29-1AAE4DB35E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1186022-BCB9-F10E-3BC9-B1662F1483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935" y="1476000"/>
            <a:ext cx="6987356" cy="503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601955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5EFCD-F949-EC5C-0EE1-09D8E6A21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8E49F062-566D-5DFB-5F3B-A527667BDFED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BAAC6C5-B386-9AAA-EBB7-EE8C58702B51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5E50C82-26A1-E40B-7483-9FC2CAF2B6A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09A116B-2676-0F1E-2E53-043D48ECC28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DA7B405-DB3E-C49A-18BF-C57CAF86634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2B40C1-E43F-EE26-ECD8-7CE8502ACEFA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4A3EE69F-2859-EC73-766E-10669428C4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80CF37-188F-7929-8E1A-0F5EC468F8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BE46E29-0EBC-A558-753D-A4D871DDE9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F0D97C9E-808F-D95B-4160-5E9EFE1E86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426E7367-E39A-4F5F-FD02-40B03C8EA1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2A747D-D8D8-6611-D358-B2F0445551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56E8A92-1CFD-05EE-739A-6327435847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7064" y="1476000"/>
            <a:ext cx="6573227" cy="501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536731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141B4-2EE4-116B-9294-DE345121B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8D9ACBBE-C1F0-2047-BD9F-2E31C51F6544}"/>
              </a:ext>
            </a:extLst>
          </p:cNvPr>
          <p:cNvSpPr txBox="1"/>
          <p:nvPr/>
        </p:nvSpPr>
        <p:spPr>
          <a:xfrm>
            <a:off x="1863035" y="824176"/>
            <a:ext cx="55164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لماذا يحتاج الناس إلى النهر؟</a:t>
            </a:r>
            <a:endParaRPr lang="fr-MA" sz="2400" b="1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19CDA0-1753-6962-C6F1-18BB5FFEF1E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C557D3-BC04-C176-1BDD-19A022CA434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076E49-A4C3-BE16-C019-233655A37B1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130190-C707-B35E-A171-6555D56CC51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F0B3DA-6EE0-9AB0-946D-DEE2A2737A2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BA8C017-8751-6C17-44CF-8AA02C6B6C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A1F05B-99EB-9527-3CB9-4875E1B458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5C76AD-1611-DC2F-2D5F-83565E484F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5EF733-43D0-C310-96AC-F9A687F2D2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210161-EFB1-8A41-550A-F770F8C822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2DDBA87-BFB3-0D8A-9522-732300149D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5B8FE6-DAD4-BEC7-E97C-A65C6A3429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007761249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B3507-ACC8-4A03-0869-C00C42299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294CB53E-5968-0BAB-6AD5-D99958F87D9D}"/>
              </a:ext>
            </a:extLst>
          </p:cNvPr>
          <p:cNvSpPr txBox="1"/>
          <p:nvPr/>
        </p:nvSpPr>
        <p:spPr>
          <a:xfrm>
            <a:off x="825910" y="824176"/>
            <a:ext cx="65535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فائدة الظل الذي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توفره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الشجرة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8CF0DB-48C4-0BD8-3F50-1AB157DBDCC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B33DA1-2170-E7D9-6F2E-617C2FD2F3A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84E98E-67CF-8765-09BA-04F1413491C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60737D-C965-4C41-F698-FB7231D1F8E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96B43F-4698-BF83-75C7-6F1B06204ED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661F83D-6C15-0AA0-7CC9-2E78CA92330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CB043F-3089-91DE-15D1-B59F28B8BC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0F4A902-3AA3-C2C3-1849-F8DA6824C5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F3277AE-D285-CAC2-7325-86D698530A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AA0212C-15BC-DA13-8B7C-D394CD48E4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2C3C181-41B1-0680-9C98-2E7B7CB2F0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82FDCB7-DA5B-776B-CFCF-AD71100B90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808507227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4DE40-9246-1AF3-575C-08FA96B1B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11470FB3-6648-F86A-A06B-1A3BE10E9DA0}"/>
              </a:ext>
            </a:extLst>
          </p:cNvPr>
          <p:cNvSpPr txBox="1"/>
          <p:nvPr/>
        </p:nvSpPr>
        <p:spPr>
          <a:xfrm>
            <a:off x="786581" y="824176"/>
            <a:ext cx="6592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لماذا فرح الفلاحون عندما نزل المطر؟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BE01CD-BC29-E6E0-49C7-9AAADABA8EB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726B3A-2779-A6E8-F0F0-E583878EAF8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EC296A-F678-82AC-4426-081B6AFB4FC8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1F8044-41AF-E443-1E62-596B5767B32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8321BE-F5BF-F4CE-B8D1-8FC89D63011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E64C0A8-0F2D-185E-6837-CDA3799064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0F9F7C9-1C78-BABC-A091-2CAC0A92FB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849AC0D-93B7-4E1E-8D52-F1990EA960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1990529-A585-19AF-6EA1-38B40BBC69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CC279A-0E2E-BCBB-12A4-98B6D06C43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53C648C-14F9-9B53-D27D-7E096A24C9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9F062B-4D30-B37C-8FF1-EC787D8E6A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703332316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EE010-8D15-FD58-46AC-1892BA17A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0E064595-F593-2CFA-7637-386F2BB5D33F}"/>
              </a:ext>
            </a:extLst>
          </p:cNvPr>
          <p:cNvSpPr txBox="1"/>
          <p:nvPr/>
        </p:nvSpPr>
        <p:spPr>
          <a:xfrm>
            <a:off x="786581" y="824176"/>
            <a:ext cx="6592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تخيَّلْ أنَّكَ قابلتَ عنصر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اً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آخرَ من الطبيعة كالريحِ أو البحرِ، ماذا ستسألُهُ وماذا سيُجيبُكَ؟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6D9713-EB93-3333-1595-3A1EFF84AF9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CFF005-C005-8331-31D3-60F40B7EDDB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FD0F16-3597-88FC-3BB1-3A21B138D810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B87F86-28D5-9CEE-B9F4-BE55D73A928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8BEAA4-8617-64F1-22CD-1A6F9F6D7F0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A09FDCD-DDCA-2B9E-FAD2-138DE8DA5C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24C311F-C529-ECD4-FF86-FEB6A566A9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452A198-FE04-0D40-2E19-447105C5F0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BA2D51A-BF30-EFC3-8698-23AA3808D1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170F512-1917-2C45-A1E3-CCDFBABB97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40F1A0D-D7F8-F356-2CDF-BA5CE5FBDC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1F5E761-30CC-EC28-38A3-DD8DED4E68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610522266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0EEC3-86FE-E026-06A7-201D265A5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89D9755F-1EC7-4963-1044-30DAF5647CB0}"/>
              </a:ext>
            </a:extLst>
          </p:cNvPr>
          <p:cNvSpPr txBox="1"/>
          <p:nvPr/>
        </p:nvSpPr>
        <p:spPr>
          <a:xfrm>
            <a:off x="1863035" y="824176"/>
            <a:ext cx="55164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الألواح رتبوا الجمل حسب ورودها في القصة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5625ACC-11F1-5988-377C-8DDAB0DFAC1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ECDDEB-C56E-C97F-593C-ED49B5E569E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9FE6FB-D257-9D6F-C5DE-6BF93A42A63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BB677A-1DDC-95A6-6BEE-14101D709A5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2AC282-0BB1-C858-DE34-8479844E3FD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FD348A5-9F13-CD41-B70A-BE5754C385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D4271C-C3CB-1636-9B66-C8C247C995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CF0D8C-BE29-14C5-5526-EA2055EC9F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262E4C9-3BE0-8B0E-B98B-3F946A7C8D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0C36918-A23C-85B9-FF2E-9A764F235F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95A453C-3895-03D1-9442-E76A12A3B2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9898DA26-D13C-DA8C-1B82-40417D0D2021}"/>
              </a:ext>
            </a:extLst>
          </p:cNvPr>
          <p:cNvGrpSpPr/>
          <p:nvPr/>
        </p:nvGrpSpPr>
        <p:grpSpPr>
          <a:xfrm>
            <a:off x="1004957" y="2296841"/>
            <a:ext cx="7522700" cy="3736983"/>
            <a:chOff x="1730147" y="7671444"/>
            <a:chExt cx="4881597" cy="2104797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9301CC1E-F403-1D45-D2A9-8D8D32C14475}"/>
                </a:ext>
              </a:extLst>
            </p:cNvPr>
            <p:cNvGrpSpPr/>
            <p:nvPr/>
          </p:nvGrpSpPr>
          <p:grpSpPr>
            <a:xfrm>
              <a:off x="1730147" y="7671444"/>
              <a:ext cx="4571459" cy="2104797"/>
              <a:chOff x="1730147" y="7671444"/>
              <a:chExt cx="4571459" cy="2104797"/>
            </a:xfrm>
            <a:solidFill>
              <a:schemeClr val="bg1">
                <a:lumMod val="95000"/>
              </a:schemeClr>
            </a:solidFill>
          </p:grpSpPr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8DAB37FF-42D5-7A24-84D0-830CB78F33A6}"/>
                  </a:ext>
                </a:extLst>
              </p:cNvPr>
              <p:cNvSpPr/>
              <p:nvPr/>
            </p:nvSpPr>
            <p:spPr>
              <a:xfrm>
                <a:off x="1730147" y="7671444"/>
                <a:ext cx="4571458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rtl="1"/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 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سَأَلَ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ٱلصَّغيرُ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ٱلنَّهْرَ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إِلى أَيْنَ يَجْري</a:t>
                </a:r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؛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D1D3B520-2F18-1E0F-CE38-4D228071CFAD}"/>
                  </a:ext>
                </a:extLst>
              </p:cNvPr>
              <p:cNvSpPr/>
              <p:nvPr/>
            </p:nvSpPr>
            <p:spPr>
              <a:xfrm>
                <a:off x="1730147" y="8230208"/>
                <a:ext cx="4571458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rtl="1"/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 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سَأَلَ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ٱلصَّغيرُ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ٱلشَّمْسَ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لِماذا تُشْرِقُ كُلَّ صَباحٍ</a:t>
                </a:r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؛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DB428EFE-6B87-F148-59AD-E422E22DF791}"/>
                  </a:ext>
                </a:extLst>
              </p:cNvPr>
              <p:cNvSpPr/>
              <p:nvPr/>
            </p:nvSpPr>
            <p:spPr>
              <a:xfrm>
                <a:off x="1730148" y="8788972"/>
                <a:ext cx="4571458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rtl="1"/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أَرْسَلَتِ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ٱلسَّحابَةُ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أَمْطارَها فَفَرِحَ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ٱلْفَلَّاحونَ</a:t>
                </a:r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وَٱلْأَطْفالُ</a:t>
                </a:r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؛</a:t>
                </a:r>
              </a:p>
            </p:txBody>
          </p:sp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4BB1373A-8A8C-0A94-8524-57A36D2B9160}"/>
                  </a:ext>
                </a:extLst>
              </p:cNvPr>
              <p:cNvSpPr/>
              <p:nvPr/>
            </p:nvSpPr>
            <p:spPr>
              <a:xfrm>
                <a:off x="1730148" y="9347735"/>
                <a:ext cx="4571458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rtl="1"/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 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قَرَّرَ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ٱلصَّغيرُ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أَنْ يَتَعَلَّمَ كَيْفَ يُساعِدُ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ٱلطَّبيعَةَ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</a:t>
                </a:r>
                <a:endPara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978A326E-5122-B7C6-399C-D76305100922}"/>
                </a:ext>
              </a:extLst>
            </p:cNvPr>
            <p:cNvGrpSpPr/>
            <p:nvPr/>
          </p:nvGrpSpPr>
          <p:grpSpPr>
            <a:xfrm>
              <a:off x="6040583" y="7671444"/>
              <a:ext cx="571161" cy="2104797"/>
              <a:chOff x="1921165" y="7671444"/>
              <a:chExt cx="6019564" cy="2104797"/>
            </a:xfrm>
            <a:solidFill>
              <a:schemeClr val="bg1"/>
            </a:solidFill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A6187D16-EEF2-EBBB-CB25-B71AD3C06772}"/>
                  </a:ext>
                </a:extLst>
              </p:cNvPr>
              <p:cNvSpPr/>
              <p:nvPr/>
            </p:nvSpPr>
            <p:spPr>
              <a:xfrm>
                <a:off x="1921165" y="7671444"/>
                <a:ext cx="6019564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rtl="1"/>
                <a:endPara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C353D37-6C24-F543-39D8-CE31274C5DA1}"/>
                  </a:ext>
                </a:extLst>
              </p:cNvPr>
              <p:cNvSpPr/>
              <p:nvPr/>
            </p:nvSpPr>
            <p:spPr>
              <a:xfrm>
                <a:off x="1921165" y="8230208"/>
                <a:ext cx="6019557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rtl="1"/>
                <a:endPara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BC7621DD-9C4F-21A9-683E-66B897C8515C}"/>
                  </a:ext>
                </a:extLst>
              </p:cNvPr>
              <p:cNvSpPr/>
              <p:nvPr/>
            </p:nvSpPr>
            <p:spPr>
              <a:xfrm>
                <a:off x="1921165" y="8788972"/>
                <a:ext cx="6019557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rtl="1"/>
                <a:endPara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7ECAB10E-7C9E-118D-23AD-88BFB1291076}"/>
                  </a:ext>
                </a:extLst>
              </p:cNvPr>
              <p:cNvSpPr/>
              <p:nvPr/>
            </p:nvSpPr>
            <p:spPr>
              <a:xfrm>
                <a:off x="1921165" y="9347735"/>
                <a:ext cx="6019557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rtl="1"/>
                <a:endPara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70999190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0FCC5-6249-FFA1-D519-EE48460EA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0CADB5D4-82AA-CA40-BD9D-AD63DB295169}"/>
              </a:ext>
            </a:extLst>
          </p:cNvPr>
          <p:cNvSpPr txBox="1"/>
          <p:nvPr/>
        </p:nvSpPr>
        <p:spPr>
          <a:xfrm>
            <a:off x="1863035" y="824176"/>
            <a:ext cx="55164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6293B7-8498-8E8D-5D47-3A698BB4C08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5FE9700-1CE0-239C-D796-FC07DC82D73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1AE9B5-C978-F38C-FF17-5D683B4F005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F434F6-FE4C-D2C3-C52B-117C614E359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BACB21-2C92-E5B4-28E4-0DF306C35DEA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E647381-3B33-C38A-FAB8-2A08EAAD51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D070F4-4C56-2788-F2E5-F26C2AC244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900580-2039-104D-6CB3-A06845A269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A9B7DC7-EEBC-B200-B905-F9BFAC82EF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C3C6E78-A1BC-125C-C45F-C9DC943095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0D6EBAE-173C-D6D2-FEF9-186BD08E04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8D81AD7-3098-84FE-6B36-D963082C5C82}"/>
              </a:ext>
            </a:extLst>
          </p:cNvPr>
          <p:cNvGrpSpPr/>
          <p:nvPr/>
        </p:nvGrpSpPr>
        <p:grpSpPr>
          <a:xfrm>
            <a:off x="852156" y="2296841"/>
            <a:ext cx="7522700" cy="3736983"/>
            <a:chOff x="1730147" y="7671444"/>
            <a:chExt cx="4881597" cy="2104797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EA8C1F70-26D7-44E4-2462-429E000C6C42}"/>
                </a:ext>
              </a:extLst>
            </p:cNvPr>
            <p:cNvGrpSpPr/>
            <p:nvPr/>
          </p:nvGrpSpPr>
          <p:grpSpPr>
            <a:xfrm>
              <a:off x="1730147" y="7671444"/>
              <a:ext cx="4571459" cy="2104797"/>
              <a:chOff x="1730147" y="7671444"/>
              <a:chExt cx="4571459" cy="2104797"/>
            </a:xfrm>
            <a:solidFill>
              <a:schemeClr val="bg1">
                <a:lumMod val="95000"/>
              </a:schemeClr>
            </a:solidFill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19EC6A51-6BD1-C87C-41A8-82DEA9E03DF8}"/>
                  </a:ext>
                </a:extLst>
              </p:cNvPr>
              <p:cNvSpPr/>
              <p:nvPr/>
            </p:nvSpPr>
            <p:spPr>
              <a:xfrm>
                <a:off x="1730147" y="7671444"/>
                <a:ext cx="4571458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rtl="1"/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 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سَأَلَ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ٱلصَّغيرُ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ٱلنَّهْرَ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إِلى أَيْنَ يَجْري</a:t>
                </a:r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؛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7608F0D0-DE48-9A63-CD9D-AC86671690EC}"/>
                  </a:ext>
                </a:extLst>
              </p:cNvPr>
              <p:cNvSpPr/>
              <p:nvPr/>
            </p:nvSpPr>
            <p:spPr>
              <a:xfrm>
                <a:off x="1730147" y="8230208"/>
                <a:ext cx="4571458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r" rtl="1"/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 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سَأَلَ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ٱلصَّغيرُ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ٱلشَّمْسَ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لِماذا تُشْرِقُ كُلَّ صَباحٍ</a:t>
                </a:r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؛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A51E2D1B-CDF2-CC65-7843-A1337EEC6396}"/>
                  </a:ext>
                </a:extLst>
              </p:cNvPr>
              <p:cNvSpPr/>
              <p:nvPr/>
            </p:nvSpPr>
            <p:spPr>
              <a:xfrm>
                <a:off x="1730148" y="8788972"/>
                <a:ext cx="4571458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rtl="1"/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أَرْسَلَتِ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ٱلسَّحابَةُ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أَمْطارَها فَفَرِحَ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ٱلْفَلَّاحونَ</a:t>
                </a:r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وَٱلْأَطْفالُ</a:t>
                </a:r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؛</a:t>
                </a:r>
              </a:p>
            </p:txBody>
          </p:sp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096AD1D1-F4C9-4984-32F2-D9FB23FFD73F}"/>
                  </a:ext>
                </a:extLst>
              </p:cNvPr>
              <p:cNvSpPr/>
              <p:nvPr/>
            </p:nvSpPr>
            <p:spPr>
              <a:xfrm>
                <a:off x="1730148" y="9347735"/>
                <a:ext cx="4571458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1" algn="r" rtl="1"/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َ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رَّرَ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ٱلصَّغيرُ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أَنْ يَتَعَلَّمَ كَيْفَ يُساعِدُ </a:t>
                </a:r>
                <a:r>
                  <a:rPr lang="ar-SA" sz="4000" b="1" dirty="0" err="1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ٱلطَّبيعَةَ</a:t>
                </a:r>
                <a:r>
                  <a:rPr lang="ar-S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</a:t>
                </a:r>
                <a:endPara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01654297-EBEB-192D-CA19-C61A12B17A35}"/>
                </a:ext>
              </a:extLst>
            </p:cNvPr>
            <p:cNvGrpSpPr/>
            <p:nvPr/>
          </p:nvGrpSpPr>
          <p:grpSpPr>
            <a:xfrm>
              <a:off x="6040583" y="7671444"/>
              <a:ext cx="571161" cy="2104797"/>
              <a:chOff x="1921165" y="7671444"/>
              <a:chExt cx="6019564" cy="2104797"/>
            </a:xfrm>
            <a:solidFill>
              <a:schemeClr val="bg1"/>
            </a:solidFill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A8F50F34-C10C-B479-D87E-203100A3ACA6}"/>
                  </a:ext>
                </a:extLst>
              </p:cNvPr>
              <p:cNvSpPr/>
              <p:nvPr/>
            </p:nvSpPr>
            <p:spPr>
              <a:xfrm>
                <a:off x="1921165" y="7671444"/>
                <a:ext cx="6019564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rtl="1"/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2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302F293C-43FA-5C73-A5E4-4A141D9D099E}"/>
                  </a:ext>
                </a:extLst>
              </p:cNvPr>
              <p:cNvSpPr/>
              <p:nvPr/>
            </p:nvSpPr>
            <p:spPr>
              <a:xfrm>
                <a:off x="1921165" y="8230208"/>
                <a:ext cx="6019557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rtl="1"/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1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0E586DBA-A745-477E-2005-8BFD2F1D5EEA}"/>
                  </a:ext>
                </a:extLst>
              </p:cNvPr>
              <p:cNvSpPr/>
              <p:nvPr/>
            </p:nvSpPr>
            <p:spPr>
              <a:xfrm>
                <a:off x="1921165" y="8788972"/>
                <a:ext cx="6019557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rtl="1"/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3</a:t>
                </a:r>
              </a:p>
            </p:txBody>
          </p:sp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7A447B36-86F7-F736-0270-0B01D081DB53}"/>
                  </a:ext>
                </a:extLst>
              </p:cNvPr>
              <p:cNvSpPr/>
              <p:nvPr/>
            </p:nvSpPr>
            <p:spPr>
              <a:xfrm>
                <a:off x="1921165" y="9347735"/>
                <a:ext cx="6019557" cy="428506"/>
              </a:xfrm>
              <a:prstGeom prst="roundRect">
                <a:avLst>
                  <a:gd name="adj" fmla="val 50000"/>
                </a:avLst>
              </a:prstGeom>
              <a:ln w="19050"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rtl="1"/>
                <a:r>
                  <a:rPr lang="ar-MA" sz="40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76047336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553BD-0875-3EC1-B454-4F1A28AA6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EDEC78E3-41C3-6324-420F-03F83ECD70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281C94-8E0E-F03A-3DE4-9045140E65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5E355A82-6D51-D1AD-4E3B-2C4304D53C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6726A952-D198-E8E9-E9AD-84F3943B94A3}"/>
              </a:ext>
            </a:extLst>
          </p:cNvPr>
          <p:cNvSpPr txBox="1">
            <a:spLocks/>
          </p:cNvSpPr>
          <p:nvPr/>
        </p:nvSpPr>
        <p:spPr>
          <a:xfrm>
            <a:off x="432007" y="110737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dirty="0">
                <a:solidFill>
                  <a:srgbClr val="424D7B"/>
                </a:solidFill>
              </a:rPr>
              <a:t>اختتام الحصة</a:t>
            </a:r>
            <a:endParaRPr lang="fr-MA" b="0" dirty="0">
              <a:solidFill>
                <a:srgbClr val="424D7C"/>
              </a:solidFill>
            </a:endParaRPr>
          </a:p>
          <a:p>
            <a:pPr>
              <a:defRPr/>
            </a:pP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80556BF-153C-F75F-0632-E3015105A400}"/>
              </a:ext>
            </a:extLst>
          </p:cNvPr>
          <p:cNvSpPr txBox="1">
            <a:spLocks/>
          </p:cNvSpPr>
          <p:nvPr/>
        </p:nvSpPr>
        <p:spPr>
          <a:xfrm>
            <a:off x="2895763" y="3195000"/>
            <a:ext cx="4500000" cy="468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اليوم؟ </a:t>
            </a:r>
          </a:p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واجباتكم المنزلية. </a:t>
            </a:r>
          </a:p>
          <a:p>
            <a:pPr marL="0" indent="0">
              <a:buClr>
                <a:srgbClr val="424D7B"/>
              </a:buClr>
              <a:buNone/>
            </a:pPr>
            <a:endParaRPr lang="ar-MA" sz="2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E7445D-81E1-8C32-703E-55B94B4C08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9348" y="1033363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5F804B-EF44-74B2-4BA2-DC829EC18BD1}"/>
              </a:ext>
            </a:extLst>
          </p:cNvPr>
          <p:cNvSpPr txBox="1"/>
          <p:nvPr/>
        </p:nvSpPr>
        <p:spPr>
          <a:xfrm>
            <a:off x="4729316" y="1789877"/>
            <a:ext cx="22664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>
              <a:defRPr/>
            </a:pP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749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061DC6-CDB4-B940-829C-661434112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F5B8E1D-15B8-C797-C2CF-A883A2BC996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48510" y="5936200"/>
            <a:ext cx="540000" cy="540000"/>
          </a:xfrm>
          <a:prstGeom prst="rect">
            <a:avLst/>
          </a:prstGeom>
        </p:spPr>
      </p:pic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0513CE4F-9972-15E2-793D-01E24A6D1A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pic>
        <p:nvPicPr>
          <p:cNvPr id="3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9B8B049E-0A6A-6851-5B6D-0FEACEC31B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72000" y="2105655"/>
            <a:ext cx="6399999" cy="3600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767D47-7B74-041F-97B0-027AC73605A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ECC175-0899-5606-E6E4-2D90416D038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31D3C3-3E37-7556-4EC4-BE7D7627574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ختتام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CC9E86-EFF2-479D-760C-19C733B51FE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C5F792-2C02-84B9-48AD-64B4591BDED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E3032FE-507A-F5DD-EAF6-0524870E9E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DD8C3DE-1919-CA74-C251-111F41BF94C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2E705B3-7573-FD41-4246-80883ED49F5E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5FFB31-ED15-4BDB-346C-2354F61ECC92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AE6FCFE-4994-D767-3695-157A0CD29DF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0869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نشطة التوليف والدع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إ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16351</TotalTime>
  <Words>1800</Words>
  <Application>Microsoft Office PowerPoint</Application>
  <PresentationFormat>Affichage à l'écran (4:3)</PresentationFormat>
  <Paragraphs>549</Paragraphs>
  <Slides>69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69</vt:i4>
      </vt:variant>
    </vt:vector>
  </HeadingPairs>
  <TitlesOfParts>
    <vt:vector size="87" baseType="lpstr">
      <vt:lpstr>Dosis SemiBold</vt:lpstr>
      <vt:lpstr>Calibri</vt:lpstr>
      <vt:lpstr>Dosis Medium</vt:lpstr>
      <vt:lpstr>Microsoft Uighur</vt:lpstr>
      <vt:lpstr>Wingdings</vt:lpstr>
      <vt:lpstr>Dosis ExtraBold</vt:lpstr>
      <vt:lpstr>Arial</vt:lpstr>
      <vt:lpstr>Thème Office</vt:lpstr>
      <vt:lpstr>Conception personnalisée</vt:lpstr>
      <vt:lpstr>افتتاح الحصة  nv</vt:lpstr>
      <vt:lpstr>الطلاقة nv</vt:lpstr>
      <vt:lpstr>انشطة التوليف والدعم nv</vt:lpstr>
      <vt:lpstr>قراءة إثرائية nv</vt:lpstr>
      <vt:lpstr>إختتام الحصة nv</vt:lpstr>
      <vt:lpstr>3_Env-Enseignant</vt:lpstr>
      <vt:lpstr>1_Thème Office</vt:lpstr>
      <vt:lpstr>1_الطلاقة nv</vt:lpstr>
      <vt:lpstr>1_قراءة إثرائية nv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خذوا الواجب المنزلي. سأمر لأراقب إنجازاتكم </vt:lpstr>
      <vt:lpstr>صححوا.</vt:lpstr>
      <vt:lpstr>Présentation PowerPoint</vt:lpstr>
      <vt:lpstr>Présentation PowerPoint</vt:lpstr>
      <vt:lpstr>Présentation PowerPoint</vt:lpstr>
      <vt:lpstr>طلاقة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Fatima Ait Addi</cp:lastModifiedBy>
  <cp:revision>205</cp:revision>
  <dcterms:created xsi:type="dcterms:W3CDTF">2023-09-20T21:35:22Z</dcterms:created>
  <dcterms:modified xsi:type="dcterms:W3CDTF">2026-05-30T20:54:13Z</dcterms:modified>
</cp:coreProperties>
</file>