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81"/>
  </p:notesMasterIdLst>
  <p:sldIdLst>
    <p:sldId id="2147482784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47482819" r:id="rId31"/>
    <p:sldId id="2134806541" r:id="rId32"/>
    <p:sldId id="2134806522" r:id="rId33"/>
    <p:sldId id="2134806543" r:id="rId34"/>
    <p:sldId id="2134806544" r:id="rId35"/>
    <p:sldId id="2134806542" r:id="rId36"/>
    <p:sldId id="2134806547" r:id="rId37"/>
    <p:sldId id="2134806548" r:id="rId38"/>
    <p:sldId id="2134806550" r:id="rId39"/>
    <p:sldId id="2147482727" r:id="rId40"/>
    <p:sldId id="2134806934" r:id="rId41"/>
    <p:sldId id="2134806936" r:id="rId42"/>
    <p:sldId id="2147482787" r:id="rId43"/>
    <p:sldId id="2147482785" r:id="rId44"/>
    <p:sldId id="2134806324" r:id="rId45"/>
    <p:sldId id="2147482792" r:id="rId46"/>
    <p:sldId id="2147482527" r:id="rId47"/>
    <p:sldId id="2147482737" r:id="rId48"/>
    <p:sldId id="2147482790" r:id="rId49"/>
    <p:sldId id="2147482789" r:id="rId50"/>
    <p:sldId id="2147482791" r:id="rId51"/>
    <p:sldId id="2147482788" r:id="rId52"/>
    <p:sldId id="2147482826" r:id="rId53"/>
    <p:sldId id="2147482825" r:id="rId54"/>
    <p:sldId id="2147482773" r:id="rId55"/>
    <p:sldId id="2147482774" r:id="rId56"/>
    <p:sldId id="2147482775" r:id="rId57"/>
    <p:sldId id="2147482820" r:id="rId58"/>
    <p:sldId id="2147482821" r:id="rId59"/>
    <p:sldId id="2147482718" r:id="rId60"/>
    <p:sldId id="2147482793" r:id="rId61"/>
    <p:sldId id="2147482726" r:id="rId62"/>
    <p:sldId id="2134808433" r:id="rId63"/>
    <p:sldId id="2147482740" r:id="rId64"/>
    <p:sldId id="2147482822" r:id="rId65"/>
    <p:sldId id="2134808473" r:id="rId66"/>
    <p:sldId id="2134806537" r:id="rId67"/>
    <p:sldId id="2147482731" r:id="rId68"/>
    <p:sldId id="2134806944" r:id="rId69"/>
    <p:sldId id="2147482754" r:id="rId70"/>
    <p:sldId id="2147482517" r:id="rId71"/>
    <p:sldId id="2147482823" r:id="rId72"/>
    <p:sldId id="2147482733" r:id="rId73"/>
    <p:sldId id="2134808494" r:id="rId74"/>
    <p:sldId id="2147482827" r:id="rId75"/>
    <p:sldId id="2147482829" r:id="rId76"/>
    <p:sldId id="2147482732" r:id="rId77"/>
    <p:sldId id="2147482499" r:id="rId78"/>
    <p:sldId id="2147482531" r:id="rId79"/>
    <p:sldId id="2147482534" r:id="rId80"/>
  </p:sldIdLst>
  <p:sldSz cx="9144000" cy="6858000" type="screen4x3"/>
  <p:notesSz cx="6858000" cy="9144000"/>
  <p:embeddedFontLst>
    <p:embeddedFont>
      <p:font typeface="Abadi" panose="020B0604020104020204" pitchFamily="34" charset="0"/>
      <p:regular r:id="rId82"/>
      <p:bold r:id="rId83"/>
      <p:italic r:id="rId84"/>
      <p:boldItalic r:id="rId85"/>
    </p:embeddedFont>
    <p:embeddedFont>
      <p:font typeface="Dosis" pitchFamily="2" charset="0"/>
      <p:regular r:id="rId86"/>
      <p:bold r:id="rId87"/>
    </p:embeddedFont>
    <p:embeddedFont>
      <p:font typeface="Dosis Medium" pitchFamily="2" charset="0"/>
      <p:regular r:id="rId88"/>
    </p:embeddedFont>
    <p:embeddedFont>
      <p:font typeface="Dosis SemiBold" pitchFamily="2" charset="0"/>
      <p:regular r:id="rId89"/>
      <p:bold r:id="rId90"/>
    </p:embeddedFont>
    <p:embeddedFont>
      <p:font typeface="Microsoft Uighur" panose="02000000000000000000" pitchFamily="2" charset="-78"/>
      <p:regular r:id="rId91"/>
      <p:bold r:id="rId92"/>
    </p:embeddedFont>
    <p:embeddedFont>
      <p:font typeface="Modern Love" panose="04090805081005020601" pitchFamily="82" charset="0"/>
      <p:regular r:id="rId93"/>
    </p:embeddedFont>
    <p:embeddedFont>
      <p:font typeface="Noto Sans Symbols" panose="020B0604020202020204" charset="0"/>
      <p:regular r:id="rId94"/>
      <p:bold r:id="rId9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893" y="72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9.fntdata"/><Relationship Id="rId95" Type="http://schemas.openxmlformats.org/officeDocument/2006/relationships/font" Target="fonts/font14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slide" Target="slides/slide62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font" Target="fonts/font13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6.fntdata"/><Relationship Id="rId61" Type="http://schemas.openxmlformats.org/officeDocument/2006/relationships/slide" Target="slides/slide43.xml"/><Relationship Id="rId82" Type="http://schemas.openxmlformats.org/officeDocument/2006/relationships/font" Target="fonts/font1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font" Target="fonts/font12.fntdata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9256-1AFB-6199-E788-67737BA7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0965F7-F3AE-83D2-6F2E-52F04DD83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FB245D-F865-4660-D442-B695673C5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A6B56-343E-8BCA-6976-2D222E078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993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7BB13-A447-5CC1-41C1-D2749A1E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C2AF0A-D52D-02F4-CC0D-C84063F60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7C062E-F17D-0642-9A8E-D9745C28A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5AA296-B0ED-9630-5FD5-55EB9F989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722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2EAE-330C-D0A7-92FD-C5BF282F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B202F9-7FF0-89D7-951F-EC971DD9D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36A524-3283-D8A3-E4B4-39EAEEDB7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84D5E-C462-E448-DC7E-8405D1713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091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8BF9-8AA4-E50C-3E12-3B506C3F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F2D10B-189E-3216-0DC9-B1CBE0D28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088A85-4A3A-A61A-E42B-29FCE7860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E3062-9219-63E2-7266-F3F128B51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156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69486-4BE9-D1AD-1722-52D046BF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357890-1326-BD2F-9D10-BADCAC608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218556-C970-5649-7917-0C7E1D719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7CCCC2-AE5F-F2D5-81FD-DBD572202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59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317C9-57FD-4772-6775-54CD6A444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93B0-98F0-0A4F-7C24-2572638E7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443451B-B7C0-5E74-5F9D-4E38449E9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7F5EC3-8CD8-C4B4-EFD2-2BA985B31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90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3DBD-F1C8-50CD-8A49-CAA2AAE4E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4E0AE5-C6DC-077E-A24F-76DA1532A7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8633DA-7FBE-BEFB-3488-2EC8801D5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BE7DEA-1174-B5E2-E3F3-DE7C6A2CD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220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F9B88-A644-DD9E-D9A8-9CBDA51D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81D14A-641B-1AB4-971A-0D58BA745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4E2615-8B78-CF7C-6E4D-900E83224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8E1C81-12F3-1DA9-8271-E45CE82F8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9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5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3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8.png"/><Relationship Id="rId7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11" Type="http://schemas.openxmlformats.org/officeDocument/2006/relationships/image" Target="../media/image7.png"/><Relationship Id="rId5" Type="http://schemas.openxmlformats.org/officeDocument/2006/relationships/image" Target="../media/image50.png"/><Relationship Id="rId10" Type="http://schemas.openxmlformats.org/officeDocument/2006/relationships/image" Target="../media/image6.png"/><Relationship Id="rId4" Type="http://schemas.openxmlformats.org/officeDocument/2006/relationships/image" Target="../media/image49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6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11" Type="http://schemas.openxmlformats.org/officeDocument/2006/relationships/image" Target="../media/image65.png"/><Relationship Id="rId5" Type="http://schemas.openxmlformats.org/officeDocument/2006/relationships/image" Target="../media/image5.png"/><Relationship Id="rId10" Type="http://schemas.openxmlformats.org/officeDocument/2006/relationships/image" Target="../media/image64.png"/><Relationship Id="rId4" Type="http://schemas.openxmlformats.org/officeDocument/2006/relationships/image" Target="../media/image4.png"/><Relationship Id="rId9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7.png"/><Relationship Id="rId5" Type="http://schemas.openxmlformats.org/officeDocument/2006/relationships/image" Target="../media/image3.png"/><Relationship Id="rId10" Type="http://schemas.openxmlformats.org/officeDocument/2006/relationships/image" Target="../media/image33.gif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1.png"/><Relationship Id="rId7" Type="http://schemas.openxmlformats.org/officeDocument/2006/relationships/image" Target="../media/image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9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3.gif"/><Relationship Id="rId4" Type="http://schemas.openxmlformats.org/officeDocument/2006/relationships/image" Target="../media/image8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C68A47-3D51-10B5-7DFD-D7235B619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" b="364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75D5E-3737-107A-FDC9-1CA0189F4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318" y="4883850"/>
            <a:ext cx="2215425" cy="56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4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التحذير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التحذير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351568" y="1827500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قَضَيْتُ يَوْماً رائِعاً عَلى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صافِيَةً وَبارِدَ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ٱلْأَمْواجِ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وَسَبَحْتُ بِسَعادَ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جَلَسْتُ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ٱلرَّمْلِ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ٱلذَّهَبِيِّ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ٱلنّاعِ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بَنَيْتُ قَلْعَةً رَمْلِيَّةً جَميلَةً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زَيَّنْتُها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بِٱلْأَصْدافِ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جَمَعْتُها مِنْ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يَوْماً مَليئاً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بِٱلْمُتْعَ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لَنْ أَنْسى ذِكْرَياتِ هَذا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أَبَد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3" y="1377500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F33E66-DA3B-151E-B2CD-8CA5D2F8738E}"/>
              </a:ext>
            </a:extLst>
          </p:cNvPr>
          <p:cNvSpPr txBox="1"/>
          <p:nvPr/>
        </p:nvSpPr>
        <p:spPr>
          <a:xfrm>
            <a:off x="351568" y="2171041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قَضَيْتُ يَوْماً رائِعاً عَلى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صافِيَةً وَبارِدَ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ٱلْأَمْواجِ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وَسَبَحْتُ بِسَعادَ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جَلَسْتُ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ٱلرَّمْلِ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ٱلذَّهَبِيِّ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ٱلنّاعِ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بَنَيْتُ قَلْعَةً رَمْلِيَّةً جَميلَةً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زَيَّنْتُها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بِٱلْأَصْدافِ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جَمَعْتُها مِنْ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يَوْماً مَليئاً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بِٱلْمُتْعَ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لَنْ أَنْسى ذِكْرَياتِ هَذا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أَبَد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2DD920-6C77-1DD3-0039-40D22AD5767B}"/>
              </a:ext>
            </a:extLst>
          </p:cNvPr>
          <p:cNvSpPr txBox="1"/>
          <p:nvPr/>
        </p:nvSpPr>
        <p:spPr>
          <a:xfrm>
            <a:off x="351568" y="1827500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قَضَيْتُ يَوْماً رائِعاً عَلى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صافِيَةً وَبارِدَ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ٱلْأَمْواجِ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وَسَبَحْتُ بِسَعادَ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جَلَسْتُ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ٱلرَّمْلِ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ٱلذَّهَبِيِّ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ٱلنّاعِ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بَنَيْتُ قَلْعَةً رَمْلِيَّةً جَميلَةً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زَيَّنْتُها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بِٱلْأَصْدافِ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جَمَعْتُها مِنْ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يَوْماً مَليئاً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بِٱلْمُتْعَ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لَنْ أَنْسى ذِكْرَياتِ هَذا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أَبَد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9C06-3937-855C-9368-7965856F7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D110DE4-A610-C440-7CF3-29D82EA4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الفئة المتعثرة لقراءة الكلمات. ويسجل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B9E9E8-0B92-0A54-CC9E-5C1A3DCEE7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718791-B3C0-0266-3DCA-9185F504C96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A58D43-A27F-964E-10D9-42FC0AF34E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71829F-EFD3-57F9-0CB9-F478F3CE8B1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2D84CD-17A8-48A6-157B-30853D39D59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76BEB8-F2A6-B5E7-F895-473A79952C0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EB70820-4ED8-D179-7EC5-78768FDD6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0BAC80-2047-5C6B-4E3C-1262EA836E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50EB13-467F-20BA-DEA9-CF93FF1F7F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F51611-4DD4-00AB-3AFF-4EF1B454FD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20F7A8-77F1-441D-42D8-DD356C0C47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FD5B24-F16E-65B6-F2DE-546EC3183E63}"/>
              </a:ext>
            </a:extLst>
          </p:cNvPr>
          <p:cNvSpPr txBox="1"/>
          <p:nvPr/>
        </p:nvSpPr>
        <p:spPr>
          <a:xfrm>
            <a:off x="351568" y="1827500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قَضَيْتُ يَوْماً رائِعاً عَلى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شاطِئِ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صافِيَةً وَبارِدَ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ٱلْأَمْواجِ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سَبَحْتُ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بِسَعادَ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جَلَسْتُ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ٱلرَّمْلِ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ٱلذَّهَبِيِّ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ٱلنّاعِ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بَنَيْتُ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قَلْعَةً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رَمْلِيَّةً جَميلَةً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زَيَّنْتُها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بِٱلْأَصْدافِ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جَمَعْتُها مِنْ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يَوْماً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مَليئاً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بِٱلْمُتْعَ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لَنْ أَنْسى ذِكْرَياتِ هَذا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أَبَد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726350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1706786" y="3492507"/>
            <a:ext cx="286521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قَلْعَةٌ رَمْلِيَّةٌ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378192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اَلْأَصْدافُ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اَلْأَصْدافُ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اَلْأَصْدافُ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2920736" y="2867679"/>
            <a:ext cx="409192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قَلْعَةٌ رَمْلِيَّةٌ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الكلمتين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قَلْعَةٌ رَمْلِيَّةٌ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235A0A-C46B-3AE1-70F5-AF05584851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268" y="1475999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618C3-E196-C6CE-A400-F66AD519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1765686-1FDF-0E79-6766-56585667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الصفحة 152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وأجيبوا عن أسئلة الفهم.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قراءة النص والإجابة عن </a:t>
            </a: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أسئلة  الفهم.</a:t>
            </a:r>
            <a:endParaRPr lang="fr-US" b="0" i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0A140D-BC82-9AB1-EE63-A8279BC9E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42A96CF-69C8-01B6-7F0E-01AAB41D498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66DEDE-4F72-DFE4-59DA-A8CE83E8D4B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9FEB64-0241-9F0D-D7EE-F84ECD26677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42203B-1C81-3D88-5A16-2EC4FC4442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2F7DE-856F-A260-DCF6-875B6FF3FA2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0C28D6-4424-2AF9-904C-BBB9A464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804971-BDFF-FB28-31D9-270DBB325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42C4DF-288F-4A13-EBAD-C2AB8F299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CC37B74-9909-F7C8-04BC-4B994E479A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64A372-D496-00EC-F9A0-2E77233AC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oogle Shape;2778;p84">
            <a:extLst>
              <a:ext uri="{FF2B5EF4-FFF2-40B4-BE49-F238E27FC236}">
                <a16:creationId xmlns:a16="http://schemas.microsoft.com/office/drawing/2014/main" id="{171D11A4-DCCA-9E1F-E0B1-F0A38285F29E}"/>
              </a:ext>
            </a:extLst>
          </p:cNvPr>
          <p:cNvGrpSpPr/>
          <p:nvPr/>
        </p:nvGrpSpPr>
        <p:grpSpPr>
          <a:xfrm>
            <a:off x="5959388" y="5264379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E0AB2294-BD69-7C9E-03BC-298F075404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F39C6806-A4C5-16F9-A6B4-8F70679D165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7241D27-46DD-D066-5BC0-ED4737781E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6262" y="1522045"/>
            <a:ext cx="3613126" cy="499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8375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146D4-867D-7B96-9464-0F3B235C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5803C37-1CEC-31B8-D3F3-5E0043102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تابعوا.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الفئة المتعثرة إلى قراءة جمل الفقرة. </a:t>
            </a:r>
            <a:endParaRPr lang="fr-US" sz="2400" b="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2C404-9172-3E98-3D89-11A10037D2C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C447BF-8A54-0CCC-2327-E7FF0F74C8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ABBAE8-4B5D-F45D-E2AE-E9661244E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42D967-F29D-1D3A-898B-279FE5B05A7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F71ABB-2B9B-F3AB-4416-B34BE1BCD7D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E84D13D-771C-6FED-FE0A-187F9157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F7A836-ADA8-0927-B94F-83C113D56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9B80F6-1AFC-845A-7396-1B93C8924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DADC72-2926-21A5-6110-A0E217B7A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914BAD-4EB9-D393-4313-7826C75FA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46118-5011-C02E-9F57-C1C094A2A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7879FDC-09C3-D161-4ED3-F1D4226F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73" y="1762871"/>
            <a:ext cx="784038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فوجِئَتْ أَسْماكُ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بِكائِنٍ أَسْوَدَ غَريبٍ يَطْفو فَوْقَ 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عَرَفَ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ٱلْحَبّارُ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أَنَّهُ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ٱلنِّفْطُ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سَبَقَ أَنْ قَتَلَ أَسْماكاً كَثيرَ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وَأَخْبَرَهُمُ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ٱلسَّلْطَعونُ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أَنَّهُ رَأى عُمّالاً يُشَيِّدونَ مَصْنَعاً قُرْبَ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وَأَنَّ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ٱلنّفْطَ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يَتَسَرَّبُ مِنْهُ إِلى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عِنْدَها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ٱقْتَرَحَتِ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ٱلْفُقْمَةُ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خُطَّةً ذَكِيَّةً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تُخْرِجُ بَعْضَ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ٱلنِّفْطِ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فَيَراهُ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وَيَتَوَقَّفُ عَنْ تَلْويثِ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حِفاظاً عَلى صِحَّتِ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30400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سأعين من بينكم من يمر للقراءة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FE259-F9E9-8081-56CB-023CAA807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0A2E835-0920-97DD-15B6-A9B4BE1EB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681" y="2319295"/>
            <a:ext cx="8330637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فوجِئَتْ أَسْماكُ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بِكائِنٍ أَسْوَدَ غَريبٍ يَطْفو فَوْقَ 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عَرَفَ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ٱلْحَبّارُ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ٱلنِّفْطُ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سَبَقَ أَنْ قَتَلَ أَسْماكاً كَثيرَ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EF665-7E98-0A43-5039-D329AE7EB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E685E-2327-BB5B-36B1-CABF68DC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1A0FE1-77C5-E940-9DE0-5E777FBF3E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B7D133-FB1D-4B42-7BA2-3E14EAF766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ECEC2F-3D5A-F54A-A431-10632725E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86D206-2949-D50C-8DBB-D6ECEE77FA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155132-3F01-5E81-CDCC-AC163EDE3F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599485-6A68-738A-58F4-47105C55CBC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56FE8E-C6A8-4166-61B7-DD57B2098B8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27D8E7-C551-B700-FB23-C6DE7FBE28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1ADEEC-A5FE-0942-3B35-302B4DEDD3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BFC283-822C-6835-7485-07B73B70861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AAF9F3F-11B5-757E-01DB-7DAAB4E62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812239"/>
            <a:ext cx="853194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وَأَخْبَرَهُمُ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ٱلسَّلْطَعونُ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أَنَّهُ رَأى عُمّالاً يُشَيِّدونَ مَصْنَعاً قُرْبَ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وَأَنَّ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فْطَ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يَتَسَرَّبُ مِنْهُ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2CDB3E-0313-4776-5D70-D2BDBE91A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181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205F1C-390A-AEBB-8A3F-4D1D2AD44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388870"/>
            <a:ext cx="8531945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عِنْدَها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ٱقْتَرَحَتِ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ٱلْفُقْمَةُ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خُطَّةً ذَكِيَّةً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تُخْرِجُ بَعْضَ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ٱلنِّفْطِ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فَيَراهُ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وَيَتَوَقَّفُ عَنْ تَلْويثِ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حِفاظاً عَلى صِحَّتِ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6DFF26-A363-D506-DCB4-03A6CD53B0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مَـتى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فوجِئَتِ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بِكائِنٍ أَسْوَدَ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8CD2-6021-8C4E-117C-87EB5399F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3963B43-7C49-C74C-88EE-2B6BF94F4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E34B07-3F33-2350-0C36-78118E774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568C80-2506-33C1-3E8C-147CD636A90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2628C7-F1E0-8896-02E9-0C5EBEFBCDF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3E7B7-E777-F472-09B3-2BFDE23B1CE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24E84D-0306-A732-C527-E523C365424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DC4738-0672-DF1F-70F4-2BD1D8CC92B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5D970FA-7539-4615-C036-0A6AD9B37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A4909B-707C-4FD1-51D3-18B3B8C9B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07F946-164B-1F89-A977-05F6D3862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1084F86-0BED-1926-7B9E-4B694E1C41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169A25-FB0C-C4E6-FD73-69F0336F55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74D39D6F-E2EB-19C1-1E9E-E006103116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4276274"/>
            <a:ext cx="668071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6C2A8C-557C-857F-8D81-FBF96680D5DB}"/>
              </a:ext>
            </a:extLst>
          </p:cNvPr>
          <p:cNvSpPr txBox="1"/>
          <p:nvPr/>
        </p:nvSpPr>
        <p:spPr>
          <a:xfrm>
            <a:off x="1282060" y="4452583"/>
            <a:ext cx="5947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فوجِئَتِ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بِكائِنٍ أَسْوَدَ.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5457CD-74CD-8324-5937-71A972984DC2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مَـتى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فوجِئَتِ </a:t>
            </a:r>
            <a:r>
              <a:rPr lang="ar-MA" altLang="fr-FR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MA" altLang="fr-FR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بِكائِنٍ أَسْوَدَ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3366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B5B68-4DA3-0A99-DC07-08916E144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9DB959-F6E3-7F2F-A790-6B5E5E22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17A1C-A265-1E47-91EB-F004408F46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CB1E34F-C73A-69FD-BFB7-38F2FC61DEE3}"/>
              </a:ext>
            </a:extLst>
          </p:cNvPr>
          <p:cNvSpPr txBox="1"/>
          <p:nvPr/>
        </p:nvSpPr>
        <p:spPr>
          <a:xfrm>
            <a:off x="918197" y="2418077"/>
            <a:ext cx="692752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أَخْبَرَهُمُ أَنَّ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عُمّالاً يُشَيِّدونَ مَصْنَعاً قُرْبَ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858510-7DCA-9D12-48B0-3C59EAE1AC6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7B693A-11ED-5529-BD23-3ED0514353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750F27-3769-87C6-C652-585449775F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0E49FB-468B-24B2-EF9D-BD55BFCBB66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3D47B-E1A3-0AC0-21EF-F24BB535C02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E19D511-5CD1-3BC6-B97E-F1B8E9925E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8FD8F9-D9B3-66A1-7FEE-9CC9026B1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C85C1E-551B-A48D-79B7-B1F84E82E2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FFA6505-EA53-9C4C-A03F-158AA4E134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93921A-0720-A02A-E86D-A9922E61B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F27C1295-531B-DE34-FEC7-DF0C37301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656BFE-B934-08F3-FE8B-5400A68DFEE7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466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AAF2-B2EE-5DD2-3CA1-E99463EDA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2867F04-07F0-90BA-3743-7DF0FA2B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21A25F-BE2C-844B-41DC-A915F516BF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0BCD30-9C1E-F158-B6DB-64423A2C6C5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4AB716-EEB6-0834-53ED-BFD69557F1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219A1F-9DA5-C520-E54E-1F66B6E318A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364D0-EED2-5921-EB22-6A9779FC4A8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1F733-C477-DF59-E782-1A40F2F9D6F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A1EA354-BFFA-45C8-42A5-851A52FC00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520515-54FD-1E1D-7424-6D7029E68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CAD947-BD99-189D-F537-A80C996E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2207F6-69FF-3B22-9685-806E421633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486986-1BC3-E23A-1145-AAC6A7E108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5E65E8D-E071-3128-5D7D-7270FB12BC19}"/>
              </a:ext>
            </a:extLst>
          </p:cNvPr>
          <p:cNvGrpSpPr/>
          <p:nvPr/>
        </p:nvGrpSpPr>
        <p:grpSpPr>
          <a:xfrm>
            <a:off x="1125452" y="3980990"/>
            <a:ext cx="6546956" cy="1978258"/>
            <a:chOff x="1113477" y="4048325"/>
            <a:chExt cx="6546956" cy="1978258"/>
          </a:xfrm>
        </p:grpSpPr>
        <p:pic>
          <p:nvPicPr>
            <p:cNvPr id="7" name="Image 6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F6512360-5A08-4FD5-AA0E-11A452449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477" y="4966078"/>
              <a:ext cx="6546955" cy="1060505"/>
            </a:xfrm>
            <a:prstGeom prst="rect">
              <a:avLst/>
            </a:prstGeom>
          </p:spPr>
        </p:pic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B8B37252-15BF-7A69-5F11-99FA7B771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478" y="4048325"/>
              <a:ext cx="6546955" cy="106050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6FC79BB-60E5-3E20-EA86-036872DDA5F8}"/>
              </a:ext>
            </a:extLst>
          </p:cNvPr>
          <p:cNvSpPr txBox="1"/>
          <p:nvPr/>
        </p:nvSpPr>
        <p:spPr>
          <a:xfrm>
            <a:off x="1371599" y="3853154"/>
            <a:ext cx="558403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سَّلْطَعونُ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أَخْبَرَهُمُ أَنَّهُ رَأى عُمّالاً يُشَيِّدونَ مَصْنَعاً قُرْبَ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E638BD-6030-1DCD-6AA8-7C7891EEF10E}"/>
              </a:ext>
            </a:extLst>
          </p:cNvPr>
          <p:cNvSpPr txBox="1"/>
          <p:nvPr/>
        </p:nvSpPr>
        <p:spPr>
          <a:xfrm>
            <a:off x="918197" y="2418077"/>
            <a:ext cx="692752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أَخْبَرَهُمُ أَنَّ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عُمّالاً يُشَيِّدونَ مَصْنَعاً قُرْبَ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409602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783E6-EA54-99A3-89D8-52287489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96179C-475B-CA32-2EC6-73E4BA199F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B57799-DB0C-AF92-9D90-E0EB5C7009F4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ٱقْتَرَحَتِ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ٱلْفُقْمَةُ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AD671-28C8-BD33-FF52-B8FF4D64C74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2E2C81-8951-5A49-440D-B921634C2E4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3119FB-F7E3-2FAB-A738-85844E23EE7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AAF2B9-7D49-2365-DD77-2A8E81A7540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4A6713-410A-D420-D475-2A98D613CC8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1089CB-26C5-9925-20FF-466BBA2A4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7263DD-41D3-4FB8-6A47-7C1B642F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571140-E1B7-4CFF-C052-12248ACD61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2B3A75-0735-8315-D5D4-176334B592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50EBC2-5741-9D8B-ECEE-DC533F286F1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268E81F-E7CD-4403-C181-7BF1DE0FF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E40ABB-A2A1-8E35-3D02-59B984ECE21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  <p:sp>
        <p:nvSpPr>
          <p:cNvPr id="8" name="Titre 20">
            <a:extLst>
              <a:ext uri="{FF2B5EF4-FFF2-40B4-BE49-F238E27FC236}">
                <a16:creationId xmlns:a16="http://schemas.microsoft.com/office/drawing/2014/main" id="{5A769FAA-4B3D-7C1E-B7D8-15F69B17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الإجابة عن أسئلة الفهم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12624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4506B-35F7-83BB-384F-73F1B9A9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FD5F366-F191-EE0C-0D0B-19B8CEE8B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63A85E-895C-45DA-4D36-CD4BB17B9E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E0901-82D4-2A6A-F5A6-B1962DF5F9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E6055B-4F07-3ACD-A4DB-5C8963AEEBA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026FA5-0812-527C-0BB3-010896D6A6C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E9B136-F6CC-3165-41B3-45E53D03C25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453BC1-9886-FCF2-3652-C09B1852EA3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CB08896-D989-72C2-7E77-83CC715F98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847A7E-A1B0-7ABD-A52E-072EEF93F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E3541D-E31A-DABC-8551-441A3DA92E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ABEDCD-2F75-5230-CB4D-FB6FF1ADBD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58FFC3-FA27-2B73-F2FD-95563B455A7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812B68D-8E48-0C76-D749-0968C7AF9A5C}"/>
              </a:ext>
            </a:extLst>
          </p:cNvPr>
          <p:cNvGrpSpPr/>
          <p:nvPr/>
        </p:nvGrpSpPr>
        <p:grpSpPr>
          <a:xfrm>
            <a:off x="588775" y="4619416"/>
            <a:ext cx="7447570" cy="1183335"/>
            <a:chOff x="588775" y="3891628"/>
            <a:chExt cx="7447570" cy="1183335"/>
          </a:xfrm>
        </p:grpSpPr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DF5A16C0-560A-A20A-3E28-D4D829293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082" y="4014458"/>
              <a:ext cx="4445228" cy="1060505"/>
            </a:xfrm>
            <a:prstGeom prst="rect">
              <a:avLst/>
            </a:prstGeom>
          </p:spPr>
        </p:pic>
        <p:pic>
          <p:nvPicPr>
            <p:cNvPr id="5" name="Image 4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F39693BA-350B-D523-057F-84080CE41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552"/>
            <a:stretch>
              <a:fillRect/>
            </a:stretch>
          </p:blipFill>
          <p:spPr>
            <a:xfrm>
              <a:off x="750321" y="4014458"/>
              <a:ext cx="2820411" cy="1060505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4D0648E8-3E11-A085-4E7D-3261C321CB2E}"/>
                </a:ext>
              </a:extLst>
            </p:cNvPr>
            <p:cNvSpPr txBox="1"/>
            <p:nvPr/>
          </p:nvSpPr>
          <p:spPr>
            <a:xfrm>
              <a:off x="588775" y="3891628"/>
              <a:ext cx="7447570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قْتَرَحَتِ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ٱلْفُقْمَةُ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خُطَّةً ذَكِيَّةً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40F6E86-04E4-7D0C-0799-B743BB9F0287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ٱقْتَرَحَتِ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ٱلْفُقْمَةُ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06958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C1C87-2225-707A-FFFB-7BE58FC72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B96B3275-A1D0-F7FF-7427-2DA14F14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ينتقل الأستاذ </a:t>
            </a: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إلى تصحيح ا لإنجازات مع  الفئة المتحكمة.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ACA727-E97E-4E2C-3A6B-9C893B8E3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D8E5BAC-E65A-3372-2E54-08EDC542FD87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كْتَشَفَ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لسّائِلَ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لْأَسْوَدَ وَمَصْدَرَهُ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7D880-F04C-57AF-5795-40ED97DCB29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820935-4B8B-F93A-A0AA-90162A95D1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398AB9-07F8-2922-1EF3-DABB00DB7D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E0820F-3B30-FF2C-6D78-8BDC5AF6FD2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2312DC-2AE5-FE09-ACA6-0EFE4853020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7A9DCBB-FC7F-D979-D8CB-9FC9CA244E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34C96D-C4B6-B678-7A51-D5232E7EF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DA6479-045E-D3D6-59CF-63266E88D9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49E94C6-653D-B3DE-7D88-EC6641BC1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4E7BFBD-4A60-76DE-63E1-DC9735E8990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47DDF49-21CB-2892-6E0C-28B673505E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FEF3CBB-9C73-4326-E9DC-F116C27AD63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8499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98A618-CB71-8AF3-F077-1E94DF7E71B8}"/>
              </a:ext>
            </a:extLst>
          </p:cNvPr>
          <p:cNvGrpSpPr/>
          <p:nvPr/>
        </p:nvGrpSpPr>
        <p:grpSpPr>
          <a:xfrm>
            <a:off x="588775" y="4619416"/>
            <a:ext cx="7447570" cy="1183335"/>
            <a:chOff x="588775" y="3891628"/>
            <a:chExt cx="7447570" cy="1183335"/>
          </a:xfrm>
        </p:grpSpPr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EEF561F4-B47F-81F3-B2E0-5937FA172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082" y="4014458"/>
              <a:ext cx="4445228" cy="1060505"/>
            </a:xfrm>
            <a:prstGeom prst="rect">
              <a:avLst/>
            </a:prstGeom>
          </p:spPr>
        </p:pic>
        <p:pic>
          <p:nvPicPr>
            <p:cNvPr id="5" name="Image 4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B20A690E-209A-B7F8-6B9C-F03065F72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552"/>
            <a:stretch>
              <a:fillRect/>
            </a:stretch>
          </p:blipFill>
          <p:spPr>
            <a:xfrm>
              <a:off x="750321" y="4014458"/>
              <a:ext cx="2820411" cy="1060505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C32B77E-9392-ED66-0889-C7759BC15F5D}"/>
                </a:ext>
              </a:extLst>
            </p:cNvPr>
            <p:cNvSpPr txBox="1"/>
            <p:nvPr/>
          </p:nvSpPr>
          <p:spPr>
            <a:xfrm>
              <a:off x="588775" y="3891628"/>
              <a:ext cx="7447570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لْفُقْمَةُ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هِيَ 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لَّتي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ٱكْتَشَفَ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تِ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ٱلسّائِلَ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0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ٱلْأَسْوَدَ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وَمَصْدَرَهُ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lang="ar-S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endPara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8D69CF-7325-9EA6-F7E7-AD68A9CC5F4D}"/>
              </a:ext>
            </a:extLst>
          </p:cNvPr>
          <p:cNvSpPr txBox="1"/>
          <p:nvPr/>
        </p:nvSpPr>
        <p:spPr>
          <a:xfrm>
            <a:off x="1076787" y="2470611"/>
            <a:ext cx="689128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كْتَشَفَ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لسّائِلَ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لْأَسْوَدَ وَمَصْدَرَهُ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ش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كائ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نات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لْخَطَرِ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81" y="4014457"/>
            <a:ext cx="4445228" cy="1649363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674841" y="4014458"/>
            <a:ext cx="3711722" cy="16493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121298" y="4444055"/>
            <a:ext cx="89014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ٱلْكائِناتُ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بِٱلْخَوْفِ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ٱلشَّديدِ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4393ED-8A8C-CD44-2D20-8DB32BEEAE70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ش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كائ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نات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لْخَطَرِ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D664F-BF81-2162-B7E2-2889901DE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4A66E06-A6D6-083A-9A60-3CBC1392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238940-1FBC-C7F2-A442-BF9BEE570D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42893FB-C363-4AB5-4DA8-9508A5E2A00D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لْخُطَّةُ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قْتَرَحَتْها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لْفُقْمَةُ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83510D-6566-59D0-8ABE-AD0BA2822B3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F59D2-E6E0-5BF6-C031-D1262803D77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01461-15B8-B36C-1840-F44354201FB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10053F-C022-2CB3-AE03-061C3E62EA3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925F2E-8513-C25A-FE71-FF7D1886473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0765F0-FD1E-AE55-93CA-3EDB9D3D1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CFECCB-EC4D-C565-4955-5703FD735F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42888E-C1F4-31A6-5652-1A3701087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7FA728-B2C4-9B71-50DD-5C76EF335D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3C1D77-01BC-051D-7002-B78AB0DC6C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DB4A22E-3A78-75EC-D2EA-816AB94A0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B9EEF1-2563-6ACD-E714-E8B0A2DDBC5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77346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355C-E27B-D54C-D08D-288056892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A8F841-C792-9A0E-3C7E-14F5785A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62CCC0-6C41-87DE-4F9E-F564B32DF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1B234D-DB67-D8A2-BB2B-20F9CD6ACB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ED4E01-FFAE-F129-54EB-6AA4ECB865E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1464F-F56F-EEEB-F091-451627E945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4D89F1-54A7-EAF8-D525-6EB1ED134CD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E7F6D-D3AA-ED83-0FE4-FBB5253365D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92FA7C0-C2D6-C0D8-D7DA-8682FF3EDD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FF8908-1F2B-163B-2CFD-0116CE492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D2F15F2-A558-2FF9-A701-0DF949981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FAD44A-390C-AABC-9F86-AEAA8701D8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752595-76B3-D893-A53E-29BC7413DB1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8AECE1A-44EC-D2A2-9231-63589CF9B8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81" y="4014457"/>
            <a:ext cx="4445228" cy="1649363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C9C06156-1F6C-776A-28CE-0C4FA6A096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674841" y="4014458"/>
            <a:ext cx="3711722" cy="16493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34349F-BE15-D7C9-A16D-FA56514E5B8F}"/>
              </a:ext>
            </a:extLst>
          </p:cNvPr>
          <p:cNvSpPr txBox="1"/>
          <p:nvPr/>
        </p:nvSpPr>
        <p:spPr>
          <a:xfrm>
            <a:off x="538869" y="4449563"/>
            <a:ext cx="80662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طَلَبَـتْ مِنَ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لسَّلْطَعونِ أَنْ يُلَوِّثَ جِسْمَهُ بِبَعْضِ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لنِّفْطِ، ثُمَّ يَخْرُجَ إِلى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لشّاطِئِ.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A71F09-0B5B-84DB-E358-287F9898D476}"/>
              </a:ext>
            </a:extLst>
          </p:cNvPr>
          <p:cNvSpPr txBox="1"/>
          <p:nvPr/>
        </p:nvSpPr>
        <p:spPr>
          <a:xfrm>
            <a:off x="1392071" y="2788685"/>
            <a:ext cx="6839999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لْخُطَّةُ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قْتَرَحَتْها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لْفُقْمَةُ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92555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DF8A7D-6009-B11B-D6F0-AE2A75E6F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875" y="1522045"/>
            <a:ext cx="6350682" cy="496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00AC6-8A6A-92CB-5EB3-E04C7858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D47538A-7EB3-2A3D-CF64-34B18E26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75" y="1522045"/>
            <a:ext cx="6350682" cy="4969525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26192F7E-32CF-B6FC-6BE5-86FCBE84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E9179A-E274-E9DD-5C13-7A54B567D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0D39C9-CDE5-FC04-84B4-6F013C6AA1A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1D908-229D-81DA-9C1E-1BB024A498C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2414BD-2542-ABEB-C6E1-9C0A2EDADBB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3C6211-8A72-B62D-15BC-843049D510F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1C3BC6-0C0E-C722-0BA0-65C944D6E18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BECDD6D-465C-1382-AFE8-B442BB1959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F55B40-4634-9B91-8314-888EC57EC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F85988-FF8B-31E4-BD55-0A2386FC3E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9D4C0AB-833D-82BC-E2FD-A20E6528F1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5A44ED8-F586-5F71-C84E-BC903B9048B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1A10E869-4827-FFAC-C933-22E86E578285}"/>
              </a:ext>
            </a:extLst>
          </p:cNvPr>
          <p:cNvSpPr/>
          <p:nvPr/>
        </p:nvSpPr>
        <p:spPr>
          <a:xfrm>
            <a:off x="1271286" y="346202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32A129F-D31D-758A-4C23-889C936527AE}"/>
              </a:ext>
            </a:extLst>
          </p:cNvPr>
          <p:cNvSpPr/>
          <p:nvPr/>
        </p:nvSpPr>
        <p:spPr>
          <a:xfrm>
            <a:off x="7119463" y="346202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1E9E8B4-EF12-7DE3-28A6-3165726DE922}"/>
              </a:ext>
            </a:extLst>
          </p:cNvPr>
          <p:cNvSpPr/>
          <p:nvPr/>
        </p:nvSpPr>
        <p:spPr>
          <a:xfrm>
            <a:off x="1271285" y="5990231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9B51314F-E637-3910-529D-3CF5E6DB43A8}"/>
              </a:ext>
            </a:extLst>
          </p:cNvPr>
          <p:cNvSpPr/>
          <p:nvPr/>
        </p:nvSpPr>
        <p:spPr>
          <a:xfrm>
            <a:off x="7146244" y="5990231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3213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التحذير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التحذير من أخطار تهدد البحر.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حذرت الفقمة العجوز من أخطار تهدد البحر، ماذا قالت؟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2718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مِنْ.............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لِأَنَّها..............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D5A834-C0AF-5269-1DF0-A58053E864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91" y="2919644"/>
            <a:ext cx="2989461" cy="18979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A5ABC-4C7D-1538-0DC9-BF663ABF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9F67A60-9754-FA76-BC5E-BFB5CE10A32C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DA4C7D-72C3-D336-371E-B49E13F2CE9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477F8E7-C425-E6D7-A937-873D8DA6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تحذير زميلك من خطر، ما العبارات التي تستعمل؟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900F5B-D134-6276-24CB-7884422B4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5AEC23-D9AC-4B1E-75F2-3ADB5DBCE27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E7BA56-CD37-B938-F786-C035DAA4152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E3BCA7-4D3F-612F-1D04-94798C9DE83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34C027-D580-DB07-F05D-7CC5D56DEA3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EB20EF-BD1A-BAA0-8FB2-F739A3D2A71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F9481B7-9D61-B9BC-D344-52F13B83E0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D574937-C1ED-C2A1-70D3-9E4B5E5F1E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442FFCB-5A17-7F13-7016-A6A1EEA6B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A4C177F-D531-ACC1-9560-98DBDF5A45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21CBD99-DBC5-EE1F-152F-A2FD5AC98E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911A750-115D-DCD1-77FB-31C14F2B4154}"/>
              </a:ext>
            </a:extLst>
          </p:cNvPr>
          <p:cNvSpPr/>
          <p:nvPr/>
        </p:nvSpPr>
        <p:spPr>
          <a:xfrm flipH="1">
            <a:off x="1706787" y="2066037"/>
            <a:ext cx="279903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7D0723-BC0E-C925-ACC9-F32FEB8A81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90772" y="2609359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606158-FD42-E48C-F282-7BEC19814E4B}"/>
              </a:ext>
            </a:extLst>
          </p:cNvPr>
          <p:cNvSpPr txBox="1"/>
          <p:nvPr/>
        </p:nvSpPr>
        <p:spPr>
          <a:xfrm>
            <a:off x="1534074" y="2562709"/>
            <a:ext cx="3197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مِنْ.........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لِأَنَّهُ/لِأَنَّها..........</a:t>
            </a:r>
          </a:p>
        </p:txBody>
      </p:sp>
    </p:spTree>
    <p:extLst>
      <p:ext uri="{BB962C8B-B14F-4D97-AF65-F5344CB8AC3E}">
        <p14:creationId xmlns:p14="http://schemas.microsoft.com/office/powerpoint/2010/main" val="31782454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يحذر زميله من أخطار تهدد الكائنات البحرية؟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688785" y="1863156"/>
            <a:ext cx="2579761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9C9D74D-3B82-5C6A-74B9-71792070A837}"/>
              </a:ext>
            </a:extLst>
          </p:cNvPr>
          <p:cNvSpPr txBox="1"/>
          <p:nvPr/>
        </p:nvSpPr>
        <p:spPr>
          <a:xfrm>
            <a:off x="4445739" y="2175156"/>
            <a:ext cx="3197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حَذارِ مِنْ.........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لِأَنَّهُ/لِأَنَّها..........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B7D57AA-9E32-3340-537D-145028F3E326}"/>
              </a:ext>
            </a:extLst>
          </p:cNvPr>
          <p:cNvGrpSpPr/>
          <p:nvPr/>
        </p:nvGrpSpPr>
        <p:grpSpPr>
          <a:xfrm>
            <a:off x="446787" y="2948821"/>
            <a:ext cx="4610742" cy="2931564"/>
            <a:chOff x="439001" y="1657447"/>
            <a:chExt cx="4610742" cy="293156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B30690E-7F1B-57A5-125A-C748DCB73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9002" y="1683287"/>
              <a:ext cx="2248095" cy="1386960"/>
            </a:xfrm>
            <a:prstGeom prst="round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F65D5E9-2DFE-65C5-10A7-7AF9FF727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48304" y="3176211"/>
              <a:ext cx="2301438" cy="1412800"/>
            </a:xfrm>
            <a:prstGeom prst="round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241D767-83E2-1E79-1DC1-43E637FAC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9001" y="3176211"/>
              <a:ext cx="2248096" cy="1412800"/>
            </a:xfrm>
            <a:prstGeom prst="round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763E108-90D5-EA49-9116-DA933D566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48304" y="1657447"/>
              <a:ext cx="2301439" cy="14128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3" name="WhatsApp Video 2026-05-21 at 13.58.55">
            <a:hlinkClick r:id="" action="ppaction://media"/>
            <a:extLst>
              <a:ext uri="{FF2B5EF4-FFF2-40B4-BE49-F238E27FC236}">
                <a16:creationId xmlns:a16="http://schemas.microsoft.com/office/drawing/2014/main" id="{47CA923D-9F95-8898-EF8E-F7D326246B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1437" y="2303992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ص155.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33D90D-9C5D-C514-867C-718AA8E62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8319" y="1368000"/>
            <a:ext cx="3579219" cy="52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CE21B2-1EB4-390E-08BC-9ABA9AACD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5203" y="1417844"/>
            <a:ext cx="5186103" cy="508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3D8C9DD-25B7-56D5-5BA5-64287A3E6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03" y="1459550"/>
            <a:ext cx="6371983" cy="51445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ُمْ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7BAEF8-F336-70FB-CC73-AF7C020368D5}"/>
              </a:ext>
            </a:extLst>
          </p:cNvPr>
          <p:cNvSpPr txBox="1"/>
          <p:nvPr/>
        </p:nvSpPr>
        <p:spPr>
          <a:xfrm>
            <a:off x="3351032" y="2450763"/>
            <a:ext cx="328811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يَرَوْنَ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F4F615-74B7-BDBB-CF44-778A4E1B6F00}"/>
              </a:ext>
            </a:extLst>
          </p:cNvPr>
          <p:cNvSpPr txBox="1"/>
          <p:nvPr/>
        </p:nvSpPr>
        <p:spPr>
          <a:xfrm>
            <a:off x="3378304" y="3250199"/>
            <a:ext cx="289963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نَرى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E6E54E-F671-F6F5-9994-558AD68BF75F}"/>
              </a:ext>
            </a:extLst>
          </p:cNvPr>
          <p:cNvSpPr txBox="1"/>
          <p:nvPr/>
        </p:nvSpPr>
        <p:spPr>
          <a:xfrm>
            <a:off x="3351032" y="4127708"/>
            <a:ext cx="311882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أَرى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266A9E-4C87-1423-7E3A-B78B7DCE3EB1}"/>
              </a:ext>
            </a:extLst>
          </p:cNvPr>
          <p:cNvSpPr txBox="1"/>
          <p:nvPr/>
        </p:nvSpPr>
        <p:spPr>
          <a:xfrm>
            <a:off x="3393355" y="4927144"/>
            <a:ext cx="303417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تَرى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0FC15BF-BE77-0B4B-AD49-A9F4B7347418}"/>
              </a:ext>
            </a:extLst>
          </p:cNvPr>
          <p:cNvSpPr txBox="1"/>
          <p:nvPr/>
        </p:nvSpPr>
        <p:spPr>
          <a:xfrm>
            <a:off x="3336701" y="5765616"/>
            <a:ext cx="311882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تَرَيْنَ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2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A006-2F2A-BCE3-CC19-27530625E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829BA70-2885-5F36-8192-CE5FE40A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E2301B-A439-99D0-464D-660EB40B9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F06C28-1F03-2647-3180-C7A5C228DE2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06E555-A6AA-2D8A-0EC7-8723CF2FB346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494109-80CD-2EB8-0E53-8801CB0F3D9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C4E77C-528F-32C0-416E-E53032C1EB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4B1FD9-A7EF-6913-2DC7-32A2468A56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2F053CA-4AF5-769A-54DF-8BA86E088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9E79BAB-63A0-7721-F3EC-F558A9151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7E03339-9F04-3479-421A-BB70A424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A24F1E7-6E09-A39C-5AA9-9350F42A3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CE0B74A-AC89-CF93-8698-B66A539DC4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99A36C-6908-B640-F806-261979B1BA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216" y="3187249"/>
            <a:ext cx="8341568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6521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6536D3-DC00-A08D-5E2B-8BDA00912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16" y="3187249"/>
            <a:ext cx="8341568" cy="1287624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الشواطئ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>
            <a:cxnSpLocks/>
          </p:cNvCxnSpPr>
          <p:nvPr/>
        </p:nvCxnSpPr>
        <p:spPr>
          <a:xfrm flipH="1">
            <a:off x="4642280" y="3345037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249883" y="5328486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اَلشَّواطِئُ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6EF2202-B485-8E0A-F5D0-B3AE0CC15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16" y="3187249"/>
            <a:ext cx="8341568" cy="128762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3" y="5328486"/>
            <a:ext cx="7888643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592883" y="5398517"/>
            <a:ext cx="7736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اَلشَّواطِئُ مِلْكٌ لِلْجَميعِ، يَجِبُ عَلَيْنا أَنْ نُحافِظَ عَلَيْها.  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EBE2AD4-16B5-B870-2093-65A3F0F34F85}"/>
              </a:ext>
            </a:extLst>
          </p:cNvPr>
          <p:cNvCxnSpPr>
            <a:cxnSpLocks/>
          </p:cNvCxnSpPr>
          <p:nvPr/>
        </p:nvCxnSpPr>
        <p:spPr>
          <a:xfrm flipH="1">
            <a:off x="4642280" y="3366929"/>
            <a:ext cx="892428" cy="1037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621D8-EDB2-6BC3-8CA7-6D6B9A5B7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FD9D025-31D9-178C-C399-3037560D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F0259C-91F9-D8AC-4FCC-BADCFBEBB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CF514B-3F96-3E1A-9309-84E503DB799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A72C4-FCF2-BE36-4371-8ABBA817B5D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EDC909-118F-4330-D8AA-1D1C9420C3A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707718-7CBE-9B5C-EE8A-B0F927CB14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A070AC-9FB5-3973-ABA5-7085AA7FC84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D3589B6-DF40-58FE-D499-A29C766AA1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6183BC-7A8D-BBB9-E19A-C6C027462B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0E5BC16-AF5F-8272-1617-88B19D10C5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540FBA-423A-26EC-E2F7-6D5938FF8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2E0A06B-3531-7B84-A281-54D33EB13C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91B096-2D72-BB93-4AFB-CC28B79B1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475" y="3249478"/>
            <a:ext cx="8385049" cy="103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751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482AC-E38C-49CD-D269-A69A28E77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1B06C-6D22-66D1-8297-9DDBFBDC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D844773-6A6B-E90B-290B-5D65F2C3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D03A3B-7A31-FD63-8670-FC2D18262F0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24315-3675-BE2F-2AAD-CDC415F19C03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5A02F-3D47-9487-EA17-BAD3BE11659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A08FC3-167B-F81E-5280-EAFA58B30BA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5DEFA0-915B-30A6-CC8C-1E34A874FCA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F9CEB41-7A35-8898-BD34-350B27FCF7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2371A0F-1311-2929-D07F-E4280872C4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D042BC0-A463-44D0-570B-678E847F27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15482C-B998-755E-E5CE-7AC99AD56B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B146AB-6141-1CF4-48CB-03601DC89F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AB2954F0-350F-8D95-0C01-DEE3C561A5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3" y="5328486"/>
            <a:ext cx="7888643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A2E2BE-509B-A6D5-A000-4827F6677545}"/>
              </a:ext>
            </a:extLst>
          </p:cNvPr>
          <p:cNvSpPr txBox="1"/>
          <p:nvPr/>
        </p:nvSpPr>
        <p:spPr>
          <a:xfrm>
            <a:off x="-297352" y="5330823"/>
            <a:ext cx="7736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تامِرٌ: ما أَقْبَحَ هذا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ٱلْمَنْظَرَ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أَبي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696CDF-D379-6871-C923-33C26F4C7E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475" y="3249478"/>
            <a:ext cx="8385049" cy="103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9049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تدربوا على قراءة نص" خطة ذكية" ص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771779" y="3797139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500A9CE-0C06-55DD-F043-EA1173CA73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2268" y="1475999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16402</TotalTime>
  <Words>1926</Words>
  <Application>Microsoft Office PowerPoint</Application>
  <PresentationFormat>Affichage à l'écran (4:3)</PresentationFormat>
  <Paragraphs>444</Paragraphs>
  <Slides>62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62</vt:i4>
      </vt:variant>
    </vt:vector>
  </HeadingPairs>
  <TitlesOfParts>
    <vt:vector size="91" baseType="lpstr">
      <vt:lpstr>Noto Sans Symbols</vt:lpstr>
      <vt:lpstr>Modern Love</vt:lpstr>
      <vt:lpstr>Calibri</vt:lpstr>
      <vt:lpstr>Dosis SemiBold</vt:lpstr>
      <vt:lpstr>Abadi</vt:lpstr>
      <vt:lpstr>Microsoft Uighur</vt:lpstr>
      <vt:lpstr>Arial</vt:lpstr>
      <vt:lpstr>Wingdings</vt:lpstr>
      <vt:lpstr>Dosis</vt:lpstr>
      <vt:lpstr>Calibri Light</vt:lpstr>
      <vt:lpstr>Dosis Medium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الكلمتين جيدا. </vt:lpstr>
      <vt:lpstr>اكتبوا: ينطق الأستاذ الكلمتين.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خذوا كراساتكم الصفحة 152 وأجيبوا عن أسئلة الفهم. يطلب من الفئة المتحكمة قراءة النص والإجابة عن أسئلة  الفهم.</vt:lpstr>
      <vt:lpstr>سأقرأ تابعوا. يوجه الفئة المتعثرة إلى قراءة جمل الفقرة. </vt:lpstr>
      <vt:lpstr>من يقرأ؟ سأعين من بينكم من يمر للقراءة – تابعوا مع أصدقائكم. </vt:lpstr>
      <vt:lpstr>من يقرأ؟ </vt:lpstr>
      <vt:lpstr>Présentation PowerPoint</vt:lpstr>
      <vt:lpstr>من يقرأ السؤال؟ من يجيب؟ يطلب من الفئة المتعثرة الإجابة عن أسئلة الفهم.</vt:lpstr>
      <vt:lpstr>صححوا.</vt:lpstr>
      <vt:lpstr>من يقرأ السؤال؟ من يجيب؟ يطلب من الفئة المتعثرة الإجابة عن أسئلة الفهم.</vt:lpstr>
      <vt:lpstr>صححوا.</vt:lpstr>
      <vt:lpstr>من يقرأ السؤال؟ من يجيب؟ يطلب من الفئة المتعثرة الإجابة عن أسئلة الفهم.</vt:lpstr>
      <vt:lpstr> من يقرأ الجواب؟ أين وجدتم الجواب في النص؟ </vt:lpstr>
      <vt:lpstr>من يقرأ السؤال؟ من يجيب؟ ينتقل الأستاذ إلى تصحيح ا لإنجازات مع  الفئة المتحكمة.</vt:lpstr>
      <vt:lpstr> من يقرأ الجواب؟ أين وجدتم الجواب في النص؟ </vt:lpstr>
      <vt:lpstr>من يقرأ السؤال؟ من يجيب؟</vt:lpstr>
      <vt:lpstr> من يقرأ الجواب؟ صححوا.</vt:lpstr>
      <vt:lpstr>من يقرأ السؤال؟ من يجيب؟</vt:lpstr>
      <vt:lpstr> من يقرأ الجواب؟ صححوا.</vt:lpstr>
      <vt:lpstr>  رتبوا المشاهد بوضع الأرقام من 1 إلى 4.</vt:lpstr>
      <vt:lpstr>  صححوا.</vt:lpstr>
      <vt:lpstr> استماع وتحدث</vt:lpstr>
      <vt:lpstr> والآن ستتدربون على استعمال  أساليب التحذير من أخطار تهدد البحر. لنتذكر العبارات. </vt:lpstr>
      <vt:lpstr>كيف حذرت الفقمة العجوز من أخطار تهدد البحر، ماذا قالت؟ </vt:lpstr>
      <vt:lpstr>إذا أردت تحذير زميلك من خطر، ما العبارات التي تستعمل؟ </vt:lpstr>
      <vt:lpstr>من يحذر زميله من أخطار تهدد الكائنات البحرية؟</vt:lpstr>
      <vt:lpstr>أنشدوا.</vt:lpstr>
      <vt:lpstr>تمارين كتابية</vt:lpstr>
      <vt:lpstr>والآن سنتعلم معا كيف نحول جملا . خذوا كراساتكم ص155.</vt:lpstr>
      <vt:lpstr>أقرأ؛ تابعوا معي. من يقرأ؟  </vt:lpstr>
      <vt:lpstr>الآن؛ بنفس الطريقة سنحول هذه الجملة؛ من يقرأ؟  من يحول هُمْ... </vt:lpstr>
      <vt:lpstr>انتبهوا سنرتب الكلمات التالية للحصول على جملة مفيدة. ما الكلمة الأولى؟</vt:lpstr>
      <vt:lpstr>الشواطئ. من يكمل؟ </vt:lpstr>
      <vt:lpstr>من يقرأ الجملة؟</vt:lpstr>
      <vt:lpstr>رتبوا الكلمات التالية للحصول على جملة مفيدة. ما الكلمة الأولى؟</vt:lpstr>
      <vt:lpstr>من يقرأ الجملة؟</vt:lpstr>
      <vt:lpstr>اختتام الحصة</vt:lpstr>
      <vt:lpstr>في المنزل تدربوا على قراءة نص" خطة ذكية" ص 150.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210</cp:revision>
  <dcterms:created xsi:type="dcterms:W3CDTF">2023-09-20T21:35:22Z</dcterms:created>
  <dcterms:modified xsi:type="dcterms:W3CDTF">2026-05-29T17:32:04Z</dcterms:modified>
</cp:coreProperties>
</file>