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5.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7.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8.xml" ContentType="application/vnd.openxmlformats-officedocument.theme+xml"/>
  <Override PartName="/ppt/slideLayouts/slideLayout139.xml" ContentType="application/vnd.openxmlformats-officedocument.presentationml.slideLayout+xml"/>
  <Override PartName="/ppt/theme/theme9.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736" r:id="rId2"/>
    <p:sldMasterId id="2147483713" r:id="rId3"/>
    <p:sldMasterId id="2147483695" r:id="rId4"/>
    <p:sldMasterId id="2147483672" r:id="rId5"/>
    <p:sldMasterId id="2147483766" r:id="rId6"/>
    <p:sldMasterId id="2147483780" r:id="rId7"/>
    <p:sldMasterId id="2147483796" r:id="rId8"/>
    <p:sldMasterId id="2147483808" r:id="rId9"/>
    <p:sldMasterId id="2147483810" r:id="rId10"/>
  </p:sldMasterIdLst>
  <p:notesMasterIdLst>
    <p:notesMasterId r:id="rId87"/>
  </p:notesMasterIdLst>
  <p:sldIdLst>
    <p:sldId id="2147482804" r:id="rId11"/>
    <p:sldId id="2147482693" r:id="rId12"/>
    <p:sldId id="2147482463" r:id="rId13"/>
    <p:sldId id="2147482692" r:id="rId14"/>
    <p:sldId id="2147482531" r:id="rId15"/>
    <p:sldId id="2147482691" r:id="rId16"/>
    <p:sldId id="2147482489" r:id="rId17"/>
    <p:sldId id="2147482516" r:id="rId18"/>
    <p:sldId id="2147482513" r:id="rId19"/>
    <p:sldId id="2147482713" r:id="rId20"/>
    <p:sldId id="2134806539" r:id="rId21"/>
    <p:sldId id="2147482519" r:id="rId22"/>
    <p:sldId id="2134806541" r:id="rId23"/>
    <p:sldId id="2134806522" r:id="rId24"/>
    <p:sldId id="2134806543" r:id="rId25"/>
    <p:sldId id="2134806544" r:id="rId26"/>
    <p:sldId id="2134806542" r:id="rId27"/>
    <p:sldId id="2134806547" r:id="rId28"/>
    <p:sldId id="2134806548" r:id="rId29"/>
    <p:sldId id="2134806550" r:id="rId30"/>
    <p:sldId id="2147482705" r:id="rId31"/>
    <p:sldId id="2134806402" r:id="rId32"/>
    <p:sldId id="2147482729" r:id="rId33"/>
    <p:sldId id="2147482732" r:id="rId34"/>
    <p:sldId id="2134806931" r:id="rId35"/>
    <p:sldId id="2134806507" r:id="rId36"/>
    <p:sldId id="2147482824" r:id="rId37"/>
    <p:sldId id="2147482815" r:id="rId38"/>
    <p:sldId id="2147482782" r:id="rId39"/>
    <p:sldId id="2147482825" r:id="rId40"/>
    <p:sldId id="2147482814" r:id="rId41"/>
    <p:sldId id="2147482823" r:id="rId42"/>
    <p:sldId id="2147482780" r:id="rId43"/>
    <p:sldId id="2134806930" r:id="rId44"/>
    <p:sldId id="2134806147" r:id="rId45"/>
    <p:sldId id="2147482749" r:id="rId46"/>
    <p:sldId id="2147482772" r:id="rId47"/>
    <p:sldId id="2147482731" r:id="rId48"/>
    <p:sldId id="2147482769" r:id="rId49"/>
    <p:sldId id="2147482726" r:id="rId50"/>
    <p:sldId id="2147482776" r:id="rId51"/>
    <p:sldId id="2147482522" r:id="rId52"/>
    <p:sldId id="2147482715" r:id="rId53"/>
    <p:sldId id="2147482523" r:id="rId54"/>
    <p:sldId id="2147482784" r:id="rId55"/>
    <p:sldId id="2147482526" r:id="rId56"/>
    <p:sldId id="2147482702" r:id="rId57"/>
    <p:sldId id="2147482812" r:id="rId58"/>
    <p:sldId id="2147482805" r:id="rId59"/>
    <p:sldId id="2147482810" r:id="rId60"/>
    <p:sldId id="2134806934" r:id="rId61"/>
    <p:sldId id="2134806324" r:id="rId62"/>
    <p:sldId id="2147482727" r:id="rId63"/>
    <p:sldId id="2147482527" r:id="rId64"/>
    <p:sldId id="2147482813" r:id="rId65"/>
    <p:sldId id="2147482806" r:id="rId66"/>
    <p:sldId id="2147482807" r:id="rId67"/>
    <p:sldId id="2147482808" r:id="rId68"/>
    <p:sldId id="2147482809" r:id="rId69"/>
    <p:sldId id="2147482761" r:id="rId70"/>
    <p:sldId id="2147482816" r:id="rId71"/>
    <p:sldId id="2147482818" r:id="rId72"/>
    <p:sldId id="2147482798" r:id="rId73"/>
    <p:sldId id="2147482819" r:id="rId74"/>
    <p:sldId id="2147482822" r:id="rId75"/>
    <p:sldId id="2147482820" r:id="rId76"/>
    <p:sldId id="2147482821" r:id="rId77"/>
    <p:sldId id="2147482710" r:id="rId78"/>
    <p:sldId id="2134806945" r:id="rId79"/>
    <p:sldId id="2147482528" r:id="rId80"/>
    <p:sldId id="2134806946" r:id="rId81"/>
    <p:sldId id="2147482730" r:id="rId82"/>
    <p:sldId id="2147482529" r:id="rId83"/>
    <p:sldId id="2147482504" r:id="rId84"/>
    <p:sldId id="2147482717" r:id="rId85"/>
    <p:sldId id="2147482487" r:id="rId86"/>
  </p:sldIdLst>
  <p:sldSz cx="9144000" cy="6858000" type="screen4x3"/>
  <p:notesSz cx="6858000" cy="9144000"/>
  <p:embeddedFontLst>
    <p:embeddedFont>
      <p:font typeface="Dosis" pitchFamily="2" charset="0"/>
      <p:regular r:id="rId88"/>
      <p:bold r:id="rId89"/>
    </p:embeddedFont>
    <p:embeddedFont>
      <p:font typeface="Dosis ExtraBold" pitchFamily="2" charset="0"/>
      <p:bold r:id="rId90"/>
    </p:embeddedFont>
    <p:embeddedFont>
      <p:font typeface="Dosis Medium" pitchFamily="2" charset="0"/>
      <p:regular r:id="rId91"/>
    </p:embeddedFont>
    <p:embeddedFont>
      <p:font typeface="Dosis SemiBold" pitchFamily="2" charset="0"/>
      <p:regular r:id="rId92"/>
      <p:bold r:id="rId93"/>
    </p:embeddedFont>
    <p:embeddedFont>
      <p:font typeface="Microsoft Uighur" panose="02000000000000000000" pitchFamily="2" charset="-78"/>
      <p:regular r:id="rId94"/>
      <p:bold r:id="rId95"/>
    </p:embeddedFont>
    <p:embeddedFont>
      <p:font typeface="Modern Love" panose="04090805081005020601" pitchFamily="82" charset="0"/>
      <p:regular r:id="rId96"/>
    </p:embeddedFont>
    <p:embeddedFont>
      <p:font typeface="Noto Sans Symbols" panose="020B0604020202020204" charset="0"/>
      <p:regular r:id="rId97"/>
      <p:bold r:id="rId9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26" userDrawn="1">
          <p15:clr>
            <a:srgbClr val="A4A3A4"/>
          </p15:clr>
        </p15:guide>
        <p15:guide id="2" orient="horz" pos="709" userDrawn="1">
          <p15:clr>
            <a:srgbClr val="A4A3A4"/>
          </p15:clr>
        </p15:guide>
        <p15:guide id="3" orient="horz" pos="2704" userDrawn="1">
          <p15:clr>
            <a:srgbClr val="A4A3A4"/>
          </p15:clr>
        </p15:guide>
        <p15:guide id="4" orient="horz" userDrawn="1">
          <p15:clr>
            <a:srgbClr val="A4A3A4"/>
          </p15:clr>
        </p15:guide>
        <p15:guide id="5" orient="horz" pos="3158" userDrawn="1">
          <p15:clr>
            <a:srgbClr val="A4A3A4"/>
          </p15:clr>
        </p15:guide>
        <p15:guide id="6" pos="2925" userDrawn="1">
          <p15:clr>
            <a:srgbClr val="A4A3A4"/>
          </p15:clr>
        </p15:guide>
        <p15:guide id="7" pos="1043" userDrawn="1">
          <p15:clr>
            <a:srgbClr val="A4A3A4"/>
          </p15:clr>
        </p15:guide>
        <p15:guide id="8" orient="horz" pos="1389" userDrawn="1">
          <p15:clr>
            <a:srgbClr val="A4A3A4"/>
          </p15:clr>
        </p15:guide>
        <p15:guide id="9" orient="horz" pos="3521" userDrawn="1">
          <p15:clr>
            <a:srgbClr val="A4A3A4"/>
          </p15:clr>
        </p15:guide>
        <p15:guide id="10" pos="3969" userDrawn="1">
          <p15:clr>
            <a:srgbClr val="A4A3A4"/>
          </p15:clr>
        </p15:guide>
        <p15:guide id="11" pos="1837" userDrawn="1">
          <p15:clr>
            <a:srgbClr val="A4A3A4"/>
          </p15:clr>
        </p15:guide>
        <p15:guide id="12" pos="226" userDrawn="1">
          <p15:clr>
            <a:srgbClr val="A4A3A4"/>
          </p15:clr>
        </p15:guide>
        <p15:guide id="13" pos="5080" userDrawn="1">
          <p15:clr>
            <a:srgbClr val="A4A3A4"/>
          </p15:clr>
        </p15:guide>
        <p15:guide id="14" pos="7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A1"/>
    <a:srgbClr val="424D7B"/>
    <a:srgbClr val="00ACA4"/>
    <a:srgbClr val="DEEBF7"/>
    <a:srgbClr val="565F88"/>
    <a:srgbClr val="424D7C"/>
    <a:srgbClr val="F3EDE8"/>
    <a:srgbClr val="E2F6F5"/>
    <a:srgbClr val="89D9D5"/>
    <a:srgbClr val="A1A7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65" autoAdjust="0"/>
    <p:restoredTop sz="94118" autoAdjust="0"/>
  </p:normalViewPr>
  <p:slideViewPr>
    <p:cSldViewPr snapToGrid="0">
      <p:cViewPr varScale="1">
        <p:scale>
          <a:sx n="77" d="100"/>
          <a:sy n="77" d="100"/>
        </p:scale>
        <p:origin x="1037" y="72"/>
      </p:cViewPr>
      <p:guideLst>
        <p:guide pos="4626"/>
        <p:guide orient="horz" pos="709"/>
        <p:guide orient="horz" pos="2704"/>
        <p:guide orient="horz"/>
        <p:guide orient="horz" pos="3158"/>
        <p:guide pos="2925"/>
        <p:guide pos="1043"/>
        <p:guide orient="horz" pos="1389"/>
        <p:guide orient="horz" pos="3521"/>
        <p:guide pos="3969"/>
        <p:guide pos="1837"/>
        <p:guide pos="226"/>
        <p:guide pos="5080"/>
        <p:guide pos="7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font" Target="fonts/font2.fntdata"/><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font" Target="fonts/font3.fntdata"/><Relationship Id="rId95" Type="http://schemas.openxmlformats.org/officeDocument/2006/relationships/font" Target="fonts/font8.fntdata"/><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font" Target="fonts/font1.fntdata"/><Relationship Id="rId91" Type="http://schemas.openxmlformats.org/officeDocument/2006/relationships/font" Target="fonts/font4.fntdata"/><Relationship Id="rId96"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font" Target="fonts/font7.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font" Target="fonts/font10.fntdata"/><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font" Target="fonts/font5.fntdata"/><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notesMaster" Target="notesMasters/notesMaster1.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font" Target="fonts/font6.fntdata"/><Relationship Id="rId98" Type="http://schemas.openxmlformats.org/officeDocument/2006/relationships/font" Target="fonts/font11.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24/05/2026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pPr/>
              <a:t>67</a:t>
            </a:fld>
            <a:endParaRPr lang="fr-FR" dirty="0"/>
          </a:p>
        </p:txBody>
      </p:sp>
    </p:spTree>
    <p:extLst>
      <p:ext uri="{BB962C8B-B14F-4D97-AF65-F5344CB8AC3E}">
        <p14:creationId xmlns:p14="http://schemas.microsoft.com/office/powerpoint/2010/main" val="3663810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3.wdp"/></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3.wdp"/></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microsoft.com/office/2007/relationships/hdphoto" Target="../media/hdphoto3.wdp"/><Relationship Id="rId2" Type="http://schemas.openxmlformats.org/officeDocument/2006/relationships/image" Target="../media/image2.jpg"/><Relationship Id="rId1" Type="http://schemas.openxmlformats.org/officeDocument/2006/relationships/slideMaster" Target="../slideMasters/slideMaster6.xml"/><Relationship Id="rId6" Type="http://schemas.openxmlformats.org/officeDocument/2006/relationships/image" Target="../media/image14.png"/><Relationship Id="rId5" Type="http://schemas.microsoft.com/office/2007/relationships/hdphoto" Target="../media/hdphoto4.wdp"/><Relationship Id="rId4" Type="http://schemas.openxmlformats.org/officeDocument/2006/relationships/image" Target="../media/image13.png"/><Relationship Id="rId9" Type="http://schemas.microsoft.com/office/2007/relationships/hdphoto" Target="../media/hdphoto5.wdp"/></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1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20.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2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7.xml"/><Relationship Id="rId6" Type="http://schemas.microsoft.com/office/2007/relationships/hdphoto" Target="../media/hdphoto7.wdp"/><Relationship Id="rId5" Type="http://schemas.openxmlformats.org/officeDocument/2006/relationships/image" Target="../media/image18.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20.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8.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 Id="rId9" Type="http://schemas.microsoft.com/office/2007/relationships/hdphoto" Target="../media/hdphoto9.wdp"/></Relationships>
</file>

<file path=ppt/slideLayouts/_rels/slideLayout123.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8.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 Id="rId9" Type="http://schemas.microsoft.com/office/2007/relationships/hdphoto" Target="../media/hdphoto9.wdp"/></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8.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 Id="rId9" Type="http://schemas.microsoft.com/office/2007/relationships/hdphoto" Target="../media/hdphoto9.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9.wdp"/><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20.png"/><Relationship Id="rId5" Type="http://schemas.microsoft.com/office/2007/relationships/hdphoto" Target="../media/hdphoto8.wdp"/><Relationship Id="rId4" Type="http://schemas.openxmlformats.org/officeDocument/2006/relationships/image" Target="../media/image19.png"/><Relationship Id="rId9" Type="http://schemas.microsoft.com/office/2007/relationships/hdphoto" Target="../media/hdphoto7.wdp"/></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161.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0.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3.wdp"/></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27177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429513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414000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265852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57078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82805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162746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60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2809061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054809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106557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581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Disposition personnalisée" preserve="1">
  <p:cSld name="2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90"/>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565F88"/>
              </a:buClr>
              <a:buSzPts val="3600"/>
              <a:buFont typeface="Arial"/>
              <a:buNone/>
              <a:defRPr sz="3600" b="1">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375587737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4588590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0949645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22538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0755237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99913411"/>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492348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507804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6188315"/>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8900249"/>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133188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6301003"/>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757084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839935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328250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7384673"/>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3792753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066360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30914703"/>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23334237"/>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2361599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745558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0919018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3712168"/>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1075288"/>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157475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3858933"/>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181912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7556174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083680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4692828"/>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4304731"/>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0771056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1452453"/>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2407194"/>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61329618"/>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9040785"/>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119377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416722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7898396"/>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120502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693300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3845796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9792553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908583"/>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81124215"/>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80307966"/>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6690190"/>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44667809"/>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6206730"/>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336720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87544606"/>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763435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570305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4726819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7552273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450261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92675378"/>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014925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5287423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76510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30168478"/>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8508691"/>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1204444"/>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5587773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6954044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76602264"/>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0308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8072002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982101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00367660"/>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0092293"/>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33782422"/>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6033723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6120646"/>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192557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21965116"/>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540662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7659447"/>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9413300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34318951"/>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090226"/>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936959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144273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1715300"/>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629988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311242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9546544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8223712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790633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176384392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4839306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144261257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8137020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145118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25897156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383831771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24/05/2026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dirty="0"/>
          </a:p>
        </p:txBody>
      </p:sp>
    </p:spTree>
    <p:extLst>
      <p:ext uri="{BB962C8B-B14F-4D97-AF65-F5344CB8AC3E}">
        <p14:creationId xmlns:p14="http://schemas.microsoft.com/office/powerpoint/2010/main" val="478742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3232007"/>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1C0FFA3B-2F64-E931-6E21-C0A73F319754}"/>
              </a:ext>
            </a:extLst>
          </p:cNvPr>
          <p:cNvGrpSpPr/>
          <p:nvPr userDrawn="1"/>
        </p:nvGrpSpPr>
        <p:grpSpPr>
          <a:xfrm>
            <a:off x="1782000" y="3769776"/>
            <a:ext cx="5368645" cy="889007"/>
            <a:chOff x="1748749" y="1791236"/>
            <a:chExt cx="5368645" cy="1013653"/>
          </a:xfrm>
        </p:grpSpPr>
        <p:sp>
          <p:nvSpPr>
            <p:cNvPr id="5" name="Forme libre : forme 4">
              <a:extLst>
                <a:ext uri="{FF2B5EF4-FFF2-40B4-BE49-F238E27FC236}">
                  <a16:creationId xmlns:a16="http://schemas.microsoft.com/office/drawing/2014/main" id="{217390A6-943F-2968-6C10-7DF7BB2B7384}"/>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9" name="Rectangle : coins arrondis 8">
              <a:extLst>
                <a:ext uri="{FF2B5EF4-FFF2-40B4-BE49-F238E27FC236}">
                  <a16:creationId xmlns:a16="http://schemas.microsoft.com/office/drawing/2014/main" id="{64FB4DD8-5D66-6A34-938E-8913FA5AB177}"/>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12" name="Groupe 11">
            <a:extLst>
              <a:ext uri="{FF2B5EF4-FFF2-40B4-BE49-F238E27FC236}">
                <a16:creationId xmlns:a16="http://schemas.microsoft.com/office/drawing/2014/main" id="{C14FD4FB-ACDB-9931-0C8F-F9D38456DD07}"/>
              </a:ext>
            </a:extLst>
          </p:cNvPr>
          <p:cNvGrpSpPr/>
          <p:nvPr userDrawn="1"/>
        </p:nvGrpSpPr>
        <p:grpSpPr>
          <a:xfrm>
            <a:off x="1782000" y="2800259"/>
            <a:ext cx="5368645" cy="889007"/>
            <a:chOff x="1748749" y="1791236"/>
            <a:chExt cx="5368645" cy="1013653"/>
          </a:xfrm>
        </p:grpSpPr>
        <p:sp>
          <p:nvSpPr>
            <p:cNvPr id="13" name="Forme libre : forme 12">
              <a:extLst>
                <a:ext uri="{FF2B5EF4-FFF2-40B4-BE49-F238E27FC236}">
                  <a16:creationId xmlns:a16="http://schemas.microsoft.com/office/drawing/2014/main" id="{025CC033-780F-FBF3-E1F4-7D6B687C34E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14" name="Rectangle : coins arrondis 13">
              <a:extLst>
                <a:ext uri="{FF2B5EF4-FFF2-40B4-BE49-F238E27FC236}">
                  <a16:creationId xmlns:a16="http://schemas.microsoft.com/office/drawing/2014/main" id="{810CBCE7-99C1-A062-357B-B62018DC3810}"/>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15" name="Groupe 14">
            <a:extLst>
              <a:ext uri="{FF2B5EF4-FFF2-40B4-BE49-F238E27FC236}">
                <a16:creationId xmlns:a16="http://schemas.microsoft.com/office/drawing/2014/main" id="{E9C463B6-993F-DD3F-0424-B722ACB9B9A3}"/>
              </a:ext>
            </a:extLst>
          </p:cNvPr>
          <p:cNvGrpSpPr/>
          <p:nvPr userDrawn="1"/>
        </p:nvGrpSpPr>
        <p:grpSpPr>
          <a:xfrm>
            <a:off x="1782000" y="1830742"/>
            <a:ext cx="5368645" cy="889007"/>
            <a:chOff x="1748749" y="1791236"/>
            <a:chExt cx="5368645" cy="1013653"/>
          </a:xfrm>
        </p:grpSpPr>
        <p:sp>
          <p:nvSpPr>
            <p:cNvPr id="16" name="Forme libre : forme 15">
              <a:extLst>
                <a:ext uri="{FF2B5EF4-FFF2-40B4-BE49-F238E27FC236}">
                  <a16:creationId xmlns:a16="http://schemas.microsoft.com/office/drawing/2014/main" id="{B6BA7DD4-6461-5EFC-A988-02D75BDE8D0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24" name="Rectangle : coins arrondis 23">
              <a:extLst>
                <a:ext uri="{FF2B5EF4-FFF2-40B4-BE49-F238E27FC236}">
                  <a16:creationId xmlns:a16="http://schemas.microsoft.com/office/drawing/2014/main" id="{0E3CEF6F-2317-D9FC-52FB-966FA00CD10C}"/>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6" name="Groupe 35">
            <a:extLst>
              <a:ext uri="{FF2B5EF4-FFF2-40B4-BE49-F238E27FC236}">
                <a16:creationId xmlns:a16="http://schemas.microsoft.com/office/drawing/2014/main" id="{96DE3F4D-38EE-A1F1-E0BB-B82E7E7AE2F9}"/>
              </a:ext>
            </a:extLst>
          </p:cNvPr>
          <p:cNvGrpSpPr/>
          <p:nvPr userDrawn="1"/>
        </p:nvGrpSpPr>
        <p:grpSpPr>
          <a:xfrm>
            <a:off x="1782000" y="5708808"/>
            <a:ext cx="5368645" cy="1013653"/>
            <a:chOff x="1748749" y="1791236"/>
            <a:chExt cx="5368645" cy="1013653"/>
          </a:xfrm>
        </p:grpSpPr>
        <p:sp>
          <p:nvSpPr>
            <p:cNvPr id="37" name="Forme libre : forme 36">
              <a:extLst>
                <a:ext uri="{FF2B5EF4-FFF2-40B4-BE49-F238E27FC236}">
                  <a16:creationId xmlns:a16="http://schemas.microsoft.com/office/drawing/2014/main" id="{5CCAC19C-6BC0-BD3C-C26B-FBD13E3DB19B}"/>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8" name="Rectangle : coins arrondis 37">
              <a:extLst>
                <a:ext uri="{FF2B5EF4-FFF2-40B4-BE49-F238E27FC236}">
                  <a16:creationId xmlns:a16="http://schemas.microsoft.com/office/drawing/2014/main" id="{5AC45941-DA73-B721-FF09-77E57BD98349}"/>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grpSp>
        <p:nvGrpSpPr>
          <p:cNvPr id="33" name="Groupe 32">
            <a:extLst>
              <a:ext uri="{FF2B5EF4-FFF2-40B4-BE49-F238E27FC236}">
                <a16:creationId xmlns:a16="http://schemas.microsoft.com/office/drawing/2014/main" id="{DEE5DF2A-A2C5-9DDC-2526-F329CE533D62}"/>
              </a:ext>
            </a:extLst>
          </p:cNvPr>
          <p:cNvGrpSpPr/>
          <p:nvPr userDrawn="1"/>
        </p:nvGrpSpPr>
        <p:grpSpPr>
          <a:xfrm>
            <a:off x="1782000" y="4739293"/>
            <a:ext cx="5368645" cy="889007"/>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solidFill>
                  <a:srgbClr val="CAF2F4"/>
                </a:solidFill>
                <a:latin typeface="Microsoft Uighur" panose="02000000000000000000" pitchFamily="2" charset="-78"/>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4110" y="1852582"/>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2764923"/>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232539" y="2748987"/>
            <a:ext cx="1194558"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- 02</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استماع وتحدث</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p:blipFill>
        <p:spPr>
          <a:xfrm>
            <a:off x="6531539" y="586134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735882" y="4748799"/>
            <a:ext cx="691215"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إملاء</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101150"/>
            <a:ext cx="4500000" cy="583389"/>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080574"/>
            <a:ext cx="4500000" cy="547726"/>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671715" y="2648387"/>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671715" y="3621797"/>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671715" y="556861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732676" y="3775053"/>
            <a:ext cx="694421"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قراءة</a:t>
            </a:r>
            <a:endParaRPr kumimoji="0" lang="ar-MA" sz="1600" b="1" i="0" u="none" strike="noStrike" kern="1200" cap="none" spc="0" normalizeH="0" baseline="0" noProof="0" dirty="0">
              <a:ln>
                <a:noFill/>
              </a:ln>
              <a:solidFill>
                <a:srgbClr val="424D7C"/>
              </a:solidFill>
              <a:effectLst/>
              <a:uLnTx/>
              <a:uFillTx/>
              <a:latin typeface="Dosis ExtraBold" pitchFamily="2" charset="0"/>
              <a:ea typeface="+mn-ea"/>
              <a:cs typeface="Microsoft Uighur" panose="02000000000000000000" pitchFamily="2" charset="-78"/>
            </a:endParaRP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082335"/>
            <a:ext cx="4500000" cy="508235"/>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671715" y="4595206"/>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 name="Rectangle 1">
            <a:extLst>
              <a:ext uri="{FF2B5EF4-FFF2-40B4-BE49-F238E27FC236}">
                <a16:creationId xmlns:a16="http://schemas.microsoft.com/office/drawing/2014/main" id="{AC8B7457-BEA6-4AC9-8BA0-D7C7D26C875C}"/>
              </a:ext>
            </a:extLst>
          </p:cNvPr>
          <p:cNvSpPr/>
          <p:nvPr userDrawn="1"/>
        </p:nvSpPr>
        <p:spPr>
          <a:xfrm>
            <a:off x="3870526" y="3275112"/>
            <a:ext cx="184731" cy="584775"/>
          </a:xfrm>
          <a:prstGeom prst="rect">
            <a:avLst/>
          </a:prstGeom>
        </p:spPr>
        <p:txBody>
          <a:bodyPr wrap="none">
            <a:spAutoFit/>
          </a:bodyPr>
          <a:lstStyle/>
          <a:p>
            <a:endParaRPr lang="fr-FR" sz="1400" b="1" i="0" u="none" strike="noStrike" cap="none" dirty="0">
              <a:solidFill>
                <a:srgbClr val="757575"/>
              </a:solidFill>
              <a:latin typeface="Microsoft Uighur" panose="02000000000000000000" pitchFamily="2" charset="-78"/>
              <a:ea typeface="Arial"/>
              <a:cs typeface="Microsoft Uighur" panose="02000000000000000000" pitchFamily="2" charset="-78"/>
              <a:sym typeface="Arial"/>
            </a:endParaRPr>
          </a:p>
          <a:p>
            <a:endParaRPr lang="fr-FR" dirty="0">
              <a:latin typeface="Microsoft Uighur" panose="02000000000000000000" pitchFamily="2" charset="-78"/>
            </a:endParaRPr>
          </a:p>
        </p:txBody>
      </p:sp>
      <p:sp>
        <p:nvSpPr>
          <p:cNvPr id="40" name="Espace réservé du texte 5">
            <a:extLst>
              <a:ext uri="{FF2B5EF4-FFF2-40B4-BE49-F238E27FC236}">
                <a16:creationId xmlns:a16="http://schemas.microsoft.com/office/drawing/2014/main" id="{23BE0368-6CEE-F99C-BFAE-0B248CBF42CC}"/>
              </a:ext>
            </a:extLst>
          </p:cNvPr>
          <p:cNvSpPr>
            <a:spLocks noGrp="1"/>
          </p:cNvSpPr>
          <p:nvPr>
            <p:ph type="body" sz="quarter" idx="23"/>
          </p:nvPr>
        </p:nvSpPr>
        <p:spPr>
          <a:xfrm>
            <a:off x="1910675" y="6059356"/>
            <a:ext cx="4500000" cy="547726"/>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424D7B"/>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1" name="ZoneTexte 40">
            <a:extLst>
              <a:ext uri="{FF2B5EF4-FFF2-40B4-BE49-F238E27FC236}">
                <a16:creationId xmlns:a16="http://schemas.microsoft.com/office/drawing/2014/main" id="{87643BD1-F9E9-E1EA-FAB1-161E7917CA32}"/>
              </a:ext>
            </a:extLst>
          </p:cNvPr>
          <p:cNvSpPr txBox="1"/>
          <p:nvPr userDrawn="1"/>
        </p:nvSpPr>
        <p:spPr>
          <a:xfrm>
            <a:off x="5735882" y="5702029"/>
            <a:ext cx="691215"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إملاء</a:t>
            </a:r>
          </a:p>
        </p:txBody>
      </p:sp>
      <p:sp>
        <p:nvSpPr>
          <p:cNvPr id="43" name="Espace réservé pour une image  26">
            <a:extLst>
              <a:ext uri="{FF2B5EF4-FFF2-40B4-BE49-F238E27FC236}">
                <a16:creationId xmlns:a16="http://schemas.microsoft.com/office/drawing/2014/main" id="{EBB49857-CB09-5F8C-6292-37DF07F50D43}"/>
              </a:ext>
            </a:extLst>
          </p:cNvPr>
          <p:cNvSpPr>
            <a:spLocks noGrp="1" noChangeAspect="1"/>
          </p:cNvSpPr>
          <p:nvPr>
            <p:ph type="pic" sz="quarter" idx="24"/>
          </p:nvPr>
        </p:nvSpPr>
        <p:spPr>
          <a:xfrm>
            <a:off x="1671715" y="1674977"/>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4" name="Image 43">
            <a:extLst>
              <a:ext uri="{FF2B5EF4-FFF2-40B4-BE49-F238E27FC236}">
                <a16:creationId xmlns:a16="http://schemas.microsoft.com/office/drawing/2014/main" id="{E1DB57AA-A76E-6E38-EE43-87441366ED17}"/>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p:blipFill>
        <p:spPr>
          <a:xfrm>
            <a:off x="6529063" y="4775372"/>
            <a:ext cx="540000" cy="418523"/>
          </a:xfrm>
          <a:prstGeom prst="rect">
            <a:avLst/>
          </a:prstGeom>
        </p:spPr>
      </p:pic>
      <p:pic>
        <p:nvPicPr>
          <p:cNvPr id="45" name="Image 44">
            <a:extLst>
              <a:ext uri="{FF2B5EF4-FFF2-40B4-BE49-F238E27FC236}">
                <a16:creationId xmlns:a16="http://schemas.microsoft.com/office/drawing/2014/main" id="{EB83B926-A6F7-BDD6-C259-E9771DE15637}"/>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200000"/>
                    </a14:imgEffect>
                  </a14:imgLayer>
                </a14:imgProps>
              </a:ext>
            </a:extLst>
          </a:blip>
          <a:srcRect/>
          <a:stretch/>
        </p:blipFill>
        <p:spPr>
          <a:xfrm>
            <a:off x="6602799" y="3890098"/>
            <a:ext cx="424748" cy="540000"/>
          </a:xfrm>
          <a:prstGeom prst="rect">
            <a:avLst/>
          </a:prstGeom>
        </p:spPr>
      </p:pic>
    </p:spTree>
    <p:extLst>
      <p:ext uri="{BB962C8B-B14F-4D97-AF65-F5344CB8AC3E}">
        <p14:creationId xmlns:p14="http://schemas.microsoft.com/office/powerpoint/2010/main" val="166675127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5660157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156148558"/>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7695684"/>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516884229"/>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17326373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5505936"/>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45157653"/>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845995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134990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1147206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8548451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07735793"/>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4501959"/>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897005743"/>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1_Disposition personnalisée" userDrawn="1">
  <p:cSld name="4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70443754"/>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90"/>
          <p:cNvSpPr txBox="1">
            <a:spLocks noGrp="1"/>
          </p:cNvSpPr>
          <p:nvPr>
            <p:ph type="title"/>
          </p:nvPr>
        </p:nvSpPr>
        <p:spPr>
          <a:xfrm>
            <a:off x="637196" y="895086"/>
            <a:ext cx="7886700" cy="720000"/>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565F88"/>
              </a:buClr>
              <a:buSzPts val="3600"/>
              <a:buFont typeface="Arial"/>
              <a:buNone/>
              <a:defRPr sz="3600" b="1">
                <a:solidFill>
                  <a:srgbClr val="565F88"/>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182038597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Diapositive de titre" type="title">
  <p:cSld name="Diapositive de titre">
    <p:spTree>
      <p:nvGrpSpPr>
        <p:cNvPr id="1" name="Shape 86"/>
        <p:cNvGrpSpPr/>
        <p:nvPr/>
      </p:nvGrpSpPr>
      <p:grpSpPr>
        <a:xfrm>
          <a:off x="0" y="0"/>
          <a:ext cx="0" cy="0"/>
          <a:chOff x="0" y="0"/>
          <a:chExt cx="0" cy="0"/>
        </a:xfrm>
      </p:grpSpPr>
      <p:sp>
        <p:nvSpPr>
          <p:cNvPr id="87" name="Google Shape;87;p113"/>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8" name="Google Shape;88;p11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Microsoft Uighur" panose="02000000000000000000" pitchFamily="2" charset="-78"/>
                <a:cs typeface="Microsoft Uighur" panose="02000000000000000000" pitchFamily="2" charset="-78"/>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89" name="Google Shape;89;p1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0" name="Google Shape;90;p1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1" name="Google Shape;91;p1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8090458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92"/>
        <p:cNvGrpSpPr/>
        <p:nvPr/>
      </p:nvGrpSpPr>
      <p:grpSpPr>
        <a:xfrm>
          <a:off x="0" y="0"/>
          <a:ext cx="0" cy="0"/>
          <a:chOff x="0" y="0"/>
          <a:chExt cx="0" cy="0"/>
        </a:xfrm>
      </p:grpSpPr>
      <p:sp>
        <p:nvSpPr>
          <p:cNvPr id="93" name="Google Shape;93;p11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4" name="Google Shape;94;p11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5" name="Google Shape;95;p1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6" name="Google Shape;96;p1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97" name="Google Shape;97;p1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87993918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re de section" type="secHead">
  <p:cSld name="Titre de section">
    <p:spTree>
      <p:nvGrpSpPr>
        <p:cNvPr id="1" name="Shape 98"/>
        <p:cNvGrpSpPr/>
        <p:nvPr/>
      </p:nvGrpSpPr>
      <p:grpSpPr>
        <a:xfrm>
          <a:off x="0" y="0"/>
          <a:ext cx="0" cy="0"/>
          <a:chOff x="0" y="0"/>
          <a:chExt cx="0" cy="0"/>
        </a:xfrm>
      </p:grpSpPr>
      <p:sp>
        <p:nvSpPr>
          <p:cNvPr id="99" name="Google Shape;99;p115"/>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0" name="Google Shape;100;p11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01" name="Google Shape;101;p1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2" name="Google Shape;102;p1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3" name="Google Shape;103;p1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406863897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104"/>
        <p:cNvGrpSpPr/>
        <p:nvPr/>
      </p:nvGrpSpPr>
      <p:grpSpPr>
        <a:xfrm>
          <a:off x="0" y="0"/>
          <a:ext cx="0" cy="0"/>
          <a:chOff x="0" y="0"/>
          <a:chExt cx="0" cy="0"/>
        </a:xfrm>
      </p:grpSpPr>
      <p:sp>
        <p:nvSpPr>
          <p:cNvPr id="105" name="Google Shape;105;p1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06" name="Google Shape;106;p11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7" name="Google Shape;107;p11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08" name="Google Shape;108;p1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09" name="Google Shape;109;p1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0" name="Google Shape;110;p1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3491153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111"/>
        <p:cNvGrpSpPr/>
        <p:nvPr/>
      </p:nvGrpSpPr>
      <p:grpSpPr>
        <a:xfrm>
          <a:off x="0" y="0"/>
          <a:ext cx="0" cy="0"/>
          <a:chOff x="0" y="0"/>
          <a:chExt cx="0" cy="0"/>
        </a:xfrm>
      </p:grpSpPr>
      <p:sp>
        <p:nvSpPr>
          <p:cNvPr id="112" name="Google Shape;112;p117"/>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13" name="Google Shape;113;p11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4" name="Google Shape;114;p11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5" name="Google Shape;115;p117"/>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16" name="Google Shape;116;p117"/>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p1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8" name="Google Shape;118;p1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19" name="Google Shape;119;p1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4460723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120"/>
        <p:cNvGrpSpPr/>
        <p:nvPr/>
      </p:nvGrpSpPr>
      <p:grpSpPr>
        <a:xfrm>
          <a:off x="0" y="0"/>
          <a:ext cx="0" cy="0"/>
          <a:chOff x="0" y="0"/>
          <a:chExt cx="0" cy="0"/>
        </a:xfrm>
      </p:grpSpPr>
      <p:sp>
        <p:nvSpPr>
          <p:cNvPr id="121" name="Google Shape;121;p1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2" name="Google Shape;122;p1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3" name="Google Shape;123;p1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24" name="Google Shape;124;p1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70972118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Contenu avec légende" type="objTx">
  <p:cSld name="Contenu avec légende">
    <p:spTree>
      <p:nvGrpSpPr>
        <p:cNvPr id="1" name="Shape 125"/>
        <p:cNvGrpSpPr/>
        <p:nvPr/>
      </p:nvGrpSpPr>
      <p:grpSpPr>
        <a:xfrm>
          <a:off x="0" y="0"/>
          <a:ext cx="0" cy="0"/>
          <a:chOff x="0" y="0"/>
          <a:chExt cx="0" cy="0"/>
        </a:xfrm>
      </p:grpSpPr>
      <p:sp>
        <p:nvSpPr>
          <p:cNvPr id="126" name="Google Shape;126;p11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27" name="Google Shape;127;p11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Microsoft Uighur" panose="02000000000000000000" pitchFamily="2" charset="-78"/>
                <a:cs typeface="Microsoft Uighur" panose="02000000000000000000" pitchFamily="2" charset="-78"/>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28" name="Google Shape;128;p11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29" name="Google Shape;129;p1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0" name="Google Shape;130;p1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1" name="Google Shape;131;p1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288698503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Image avec légende" type="picTx">
  <p:cSld name="Image avec légende">
    <p:spTree>
      <p:nvGrpSpPr>
        <p:cNvPr id="1" name="Shape 132"/>
        <p:cNvGrpSpPr/>
        <p:nvPr/>
      </p:nvGrpSpPr>
      <p:grpSpPr>
        <a:xfrm>
          <a:off x="0" y="0"/>
          <a:ext cx="0" cy="0"/>
          <a:chOff x="0" y="0"/>
          <a:chExt cx="0" cy="0"/>
        </a:xfrm>
      </p:grpSpPr>
      <p:sp>
        <p:nvSpPr>
          <p:cNvPr id="133" name="Google Shape;133;p12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4" name="Google Shape;134;p120"/>
          <p:cNvSpPr>
            <a:spLocks noGrp="1"/>
          </p:cNvSpPr>
          <p:nvPr>
            <p:ph type="pic" idx="2"/>
          </p:nvPr>
        </p:nvSpPr>
        <p:spPr>
          <a:xfrm>
            <a:off x="3887391" y="987426"/>
            <a:ext cx="4629150" cy="4873625"/>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135" name="Google Shape;135;p12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Microsoft Uighur" panose="02000000000000000000" pitchFamily="2" charset="-78"/>
                <a:cs typeface="Microsoft Uighur" panose="02000000000000000000" pitchFamily="2" charset="-78"/>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6" name="Google Shape;136;p1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7" name="Google Shape;137;p1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38" name="Google Shape;138;p1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92813269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re et texte vertical" type="vertTx">
  <p:cSld name="Titre et texte vertical">
    <p:spTree>
      <p:nvGrpSpPr>
        <p:cNvPr id="1" name="Shape 139"/>
        <p:cNvGrpSpPr/>
        <p:nvPr/>
      </p:nvGrpSpPr>
      <p:grpSpPr>
        <a:xfrm>
          <a:off x="0" y="0"/>
          <a:ext cx="0" cy="0"/>
          <a:chOff x="0" y="0"/>
          <a:chExt cx="0" cy="0"/>
        </a:xfrm>
      </p:grpSpPr>
      <p:sp>
        <p:nvSpPr>
          <p:cNvPr id="140" name="Google Shape;140;p12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1" name="Google Shape;141;p12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2" name="Google Shape;142;p1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3" name="Google Shape;143;p1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4" name="Google Shape;144;p1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82652786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Titre vertical et texte">
    <p:spTree>
      <p:nvGrpSpPr>
        <p:cNvPr id="1" name="Shape 145"/>
        <p:cNvGrpSpPr/>
        <p:nvPr/>
      </p:nvGrpSpPr>
      <p:grpSpPr>
        <a:xfrm>
          <a:off x="0" y="0"/>
          <a:ext cx="0" cy="0"/>
          <a:chOff x="0" y="0"/>
          <a:chExt cx="0" cy="0"/>
        </a:xfrm>
      </p:grpSpPr>
      <p:sp>
        <p:nvSpPr>
          <p:cNvPr id="146" name="Google Shape;146;p122"/>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7" name="Google Shape;147;p122"/>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Microsoft Uighur" panose="02000000000000000000" pitchFamily="2" charset="-78"/>
                <a:cs typeface="Microsoft Uighur" panose="02000000000000000000" pitchFamily="2" charset="-78"/>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48" name="Google Shape;148;p1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49" name="Google Shape;149;p1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fr-FR" dirty="0"/>
          </a:p>
        </p:txBody>
      </p:sp>
      <p:sp>
        <p:nvSpPr>
          <p:cNvPr id="150" name="Google Shape;150;p1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64830949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89522990"/>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34821906"/>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122893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997392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5046987"/>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32134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602889"/>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0363533"/>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176132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0940170"/>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986701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61796543"/>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930156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786784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0122275"/>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02788134"/>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3697359"/>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652401"/>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38755297"/>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3076267"/>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92330034"/>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4507685"/>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1141290"/>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21767839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3.bin"/><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image" Target="../media/image3.bin"/><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theme" Target="../theme/theme3.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image" Target="../media/image3.bin"/><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theme" Target="../theme/theme4.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image" Target="../media/image3.bin"/><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theme" Target="../theme/theme5.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image" Target="../media/image2.jpg"/><Relationship Id="rId2" Type="http://schemas.openxmlformats.org/officeDocument/2006/relationships/slideLayout" Target="../slideLayouts/slideLayout114.xml"/><Relationship Id="rId16" Type="http://schemas.openxmlformats.org/officeDocument/2006/relationships/theme" Target="../theme/theme7.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8.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theme" Target="../theme/theme9.xml"/><Relationship Id="rId1" Type="http://schemas.openxmlformats.org/officeDocument/2006/relationships/slideLayout" Target="../slideLayouts/slideLayout13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slideLayout" Target="../slideLayouts/slideLayout152.xml"/><Relationship Id="rId18" Type="http://schemas.openxmlformats.org/officeDocument/2006/relationships/slideLayout" Target="../slideLayouts/slideLayout157.xml"/><Relationship Id="rId3" Type="http://schemas.openxmlformats.org/officeDocument/2006/relationships/slideLayout" Target="../slideLayouts/slideLayout142.xml"/><Relationship Id="rId21" Type="http://schemas.openxmlformats.org/officeDocument/2006/relationships/slideLayout" Target="../slideLayouts/slideLayout160.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slideLayout" Target="../slideLayouts/slideLayout156.xml"/><Relationship Id="rId25" Type="http://schemas.openxmlformats.org/officeDocument/2006/relationships/image" Target="../media/image3.bin"/><Relationship Id="rId2" Type="http://schemas.openxmlformats.org/officeDocument/2006/relationships/slideLayout" Target="../slideLayouts/slideLayout141.xml"/><Relationship Id="rId16" Type="http://schemas.openxmlformats.org/officeDocument/2006/relationships/slideLayout" Target="../slideLayouts/slideLayout155.xml"/><Relationship Id="rId20" Type="http://schemas.openxmlformats.org/officeDocument/2006/relationships/slideLayout" Target="../slideLayouts/slideLayout159.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24" Type="http://schemas.openxmlformats.org/officeDocument/2006/relationships/theme" Target="../theme/theme10.xml"/><Relationship Id="rId5" Type="http://schemas.openxmlformats.org/officeDocument/2006/relationships/slideLayout" Target="../slideLayouts/slideLayout144.xml"/><Relationship Id="rId15" Type="http://schemas.openxmlformats.org/officeDocument/2006/relationships/slideLayout" Target="../slideLayouts/slideLayout154.xml"/><Relationship Id="rId23" Type="http://schemas.openxmlformats.org/officeDocument/2006/relationships/slideLayout" Target="../slideLayouts/slideLayout162.xml"/><Relationship Id="rId10" Type="http://schemas.openxmlformats.org/officeDocument/2006/relationships/slideLayout" Target="../slideLayouts/slideLayout149.xml"/><Relationship Id="rId19" Type="http://schemas.openxmlformats.org/officeDocument/2006/relationships/slideLayout" Target="../slideLayouts/slideLayout158.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 Id="rId22"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24/05/2026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8391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761" r:id="rId8"/>
    <p:sldLayoutId id="2147483668" r:id="rId9"/>
    <p:sldLayoutId id="2147483669" r:id="rId10"/>
    <p:sldLayoutId id="2147483670" r:id="rId11"/>
    <p:sldLayoutId id="2147483671" r:id="rId12"/>
    <p:sldLayoutId id="21474837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3092882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3447982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834" r:id="rId23"/>
    <p:sldLayoutId id="2147483847"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425269277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60" r:id="rId1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508577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24/05/2026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9011342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376799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sp>
        <p:nvSpPr>
          <p:cNvPr id="75" name="Google Shape;75;p8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6" name="Google Shape;76;p8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77" name="Google Shape;77;p8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Microsoft Uighur" panose="02000000000000000000" pitchFamily="2" charset="-78"/>
                <a:ea typeface="Calibri"/>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78" name="Google Shape;78;p8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Microsoft Uighur" panose="02000000000000000000" pitchFamily="2" charset="-78"/>
                <a:ea typeface="Calibri"/>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79" name="Google Shape;79;p8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Microsoft Uighur" panose="02000000000000000000" pitchFamily="2" charset="-78"/>
                <a:ea typeface="Calibri"/>
                <a:cs typeface="Microsoft Uighur" panose="02000000000000000000" pitchFamily="2" charset="-78"/>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720819440"/>
      </p:ext>
    </p:extLst>
  </p:cSld>
  <p:clrMap bg1="lt1" tx1="dk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138132"/>
      </p:ext>
    </p:extLst>
  </p:cSld>
  <p:clrMap bg1="lt1" tx1="dk1" bg2="lt2" tx2="dk2" accent1="accent1" accent2="accent2" accent3="accent3" accent4="accent4" accent5="accent5" accent6="accent6" hlink="hlink" folHlink="folHlink"/>
  <p:sldLayoutIdLst>
    <p:sldLayoutId id="2147483809"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18574534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 id="2147483830" r:id="rId20"/>
    <p:sldLayoutId id="2147483831" r:id="rId21"/>
    <p:sldLayoutId id="2147483832" r:id="rId22"/>
    <p:sldLayoutId id="2147483833" r:id="rId23"/>
  </p:sldLayoutIdLst>
  <p:transition spd="slow">
    <p:fade/>
  </p:transition>
  <p:txStyles>
    <p:titleStyle>
      <a:lvl1pPr algn="r" defTabSz="514337" rtl="1" eaLnBrk="1" latinLnBrk="0" hangingPunct="1">
        <a:lnSpc>
          <a:spcPct val="90000"/>
        </a:lnSpc>
        <a:spcBef>
          <a:spcPct val="0"/>
        </a:spcBef>
        <a:buNone/>
        <a:defRPr lang="fr-MA" sz="2400" b="0" kern="1200" dirty="0">
          <a:solidFill>
            <a:srgbClr val="757575"/>
          </a:solidFill>
          <a:latin typeface="Microsoft Uighur" panose="02000000000000000000" pitchFamily="2" charset="-78"/>
          <a:ea typeface="+mn-ea"/>
          <a:cs typeface="Microsoft Uighur" panose="02000000000000000000" pitchFamily="2" charset="-78"/>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114.xml"/><Relationship Id="rId6" Type="http://schemas.openxmlformats.org/officeDocument/2006/relationships/image" Target="../media/image28.gif"/><Relationship Id="rId5" Type="http://schemas.openxmlformats.org/officeDocument/2006/relationships/image" Target="../media/image27.pn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31.gif"/><Relationship Id="rId1" Type="http://schemas.openxmlformats.org/officeDocument/2006/relationships/slideLayout" Target="../slideLayouts/slideLayout128.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image" Target="../media/image10.png"/><Relationship Id="rId10" Type="http://schemas.microsoft.com/office/2007/relationships/hdphoto" Target="../media/hdphoto3.wdp"/><Relationship Id="rId4" Type="http://schemas.openxmlformats.org/officeDocument/2006/relationships/image" Target="../media/image33.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1.xml"/></Relationships>
</file>

<file path=ppt/slides/_rels/slide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png"/><Relationship Id="rId1" Type="http://schemas.openxmlformats.org/officeDocument/2006/relationships/slideLayout" Target="../slideLayouts/slideLayout128.xml"/><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28.gif"/><Relationship Id="rId3" Type="http://schemas.microsoft.com/office/2007/relationships/media" Target="../media/media2.mp4"/><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9.png"/><Relationship Id="rId11" Type="http://schemas.openxmlformats.org/officeDocument/2006/relationships/image" Target="../media/image45.png"/><Relationship Id="rId5" Type="http://schemas.openxmlformats.org/officeDocument/2006/relationships/slideLayout" Target="../slideLayouts/slideLayout80.xml"/><Relationship Id="rId10" Type="http://schemas.openxmlformats.org/officeDocument/2006/relationships/image" Target="../media/image44.png"/><Relationship Id="rId4" Type="http://schemas.openxmlformats.org/officeDocument/2006/relationships/video" Target="../media/media2.mp4"/><Relationship Id="rId9" Type="http://schemas.openxmlformats.org/officeDocument/2006/relationships/image" Target="../media/image43.png"/><Relationship Id="rId14"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png"/><Relationship Id="rId7" Type="http://schemas.openxmlformats.org/officeDocument/2006/relationships/image" Target="../media/image48.png"/><Relationship Id="rId2" Type="http://schemas.openxmlformats.org/officeDocument/2006/relationships/image" Target="../media/image39.png"/><Relationship Id="rId1" Type="http://schemas.openxmlformats.org/officeDocument/2006/relationships/slideLayout" Target="../slideLayouts/slideLayout9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86.xml"/><Relationship Id="rId7" Type="http://schemas.openxmlformats.org/officeDocument/2006/relationships/image" Target="../media/image3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gif"/><Relationship Id="rId11" Type="http://schemas.openxmlformats.org/officeDocument/2006/relationships/image" Target="../media/image44.png"/><Relationship Id="rId5" Type="http://schemas.openxmlformats.org/officeDocument/2006/relationships/image" Target="../media/image51.png"/><Relationship Id="rId10" Type="http://schemas.openxmlformats.org/officeDocument/2006/relationships/image" Target="../media/image43.png"/><Relationship Id="rId4" Type="http://schemas.openxmlformats.org/officeDocument/2006/relationships/image" Target="../media/image50.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4.png"/><Relationship Id="rId7"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9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3.png"/><Relationship Id="rId7" Type="http://schemas.openxmlformats.org/officeDocument/2006/relationships/image" Target="../media/image43.png"/><Relationship Id="rId2" Type="http://schemas.openxmlformats.org/officeDocument/2006/relationships/image" Target="../media/image54.png"/><Relationship Id="rId1" Type="http://schemas.openxmlformats.org/officeDocument/2006/relationships/slideLayout" Target="../slideLayouts/slideLayout9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9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0.gif"/><Relationship Id="rId1" Type="http://schemas.openxmlformats.org/officeDocument/2006/relationships/slideLayout" Target="../slideLayouts/slideLayout139.xml"/><Relationship Id="rId5" Type="http://schemas.openxmlformats.org/officeDocument/2006/relationships/image" Target="../media/image41.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5.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61.xml"/><Relationship Id="rId7" Type="http://schemas.openxmlformats.org/officeDocument/2006/relationships/image" Target="../media/image4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1.png"/><Relationship Id="rId11" Type="http://schemas.openxmlformats.org/officeDocument/2006/relationships/image" Target="../media/image57.png"/><Relationship Id="rId5" Type="http://schemas.openxmlformats.org/officeDocument/2006/relationships/image" Target="../media/image39.png"/><Relationship Id="rId10" Type="http://schemas.openxmlformats.org/officeDocument/2006/relationships/image" Target="../media/image28.gif"/><Relationship Id="rId4" Type="http://schemas.openxmlformats.org/officeDocument/2006/relationships/image" Target="../media/image27.png"/><Relationship Id="rId9" Type="http://schemas.openxmlformats.org/officeDocument/2006/relationships/image" Target="../media/image44.png"/></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7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6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7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6.png"/></Relationships>
</file>

<file path=ppt/slides/_rels/slide4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76.xml"/><Relationship Id="rId7" Type="http://schemas.openxmlformats.org/officeDocument/2006/relationships/image" Target="../media/image41.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9.png"/><Relationship Id="rId11" Type="http://schemas.openxmlformats.org/officeDocument/2006/relationships/image" Target="../media/image67.png"/><Relationship Id="rId5" Type="http://schemas.openxmlformats.org/officeDocument/2006/relationships/image" Target="../media/image28.gif"/><Relationship Id="rId10" Type="http://schemas.openxmlformats.org/officeDocument/2006/relationships/image" Target="../media/image44.png"/><Relationship Id="rId4" Type="http://schemas.openxmlformats.org/officeDocument/2006/relationships/image" Target="../media/image27.png"/><Relationship Id="rId9"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0.gif"/><Relationship Id="rId1" Type="http://schemas.openxmlformats.org/officeDocument/2006/relationships/slideLayout" Target="../slideLayouts/slideLayout139.xml"/><Relationship Id="rId6" Type="http://schemas.microsoft.com/office/2007/relationships/hdphoto" Target="../media/hdphoto4.wdp"/><Relationship Id="rId5" Type="http://schemas.openxmlformats.org/officeDocument/2006/relationships/image" Target="../media/image13.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0.gif"/><Relationship Id="rId1" Type="http://schemas.openxmlformats.org/officeDocument/2006/relationships/slideLayout" Target="../slideLayouts/slideLayout139.xml"/></Relationships>
</file>

<file path=ppt/slides/_rels/slide4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41.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1.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72.png"/><Relationship Id="rId4" Type="http://schemas.openxmlformats.org/officeDocument/2006/relationships/image" Target="../media/image41.png"/><Relationship Id="rId9" Type="http://schemas.openxmlformats.org/officeDocument/2006/relationships/image" Target="../media/image71.png"/></Relationships>
</file>

<file path=ppt/slides/_rels/slide5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4.png"/><Relationship Id="rId7" Type="http://schemas.openxmlformats.org/officeDocument/2006/relationships/image" Target="../media/image43.png"/><Relationship Id="rId2" Type="http://schemas.openxmlformats.org/officeDocument/2006/relationships/image" Target="../media/image68.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4.png"/><Relationship Id="rId7" Type="http://schemas.openxmlformats.org/officeDocument/2006/relationships/image" Target="../media/image43.png"/><Relationship Id="rId2" Type="http://schemas.openxmlformats.org/officeDocument/2006/relationships/image" Target="../media/image68.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5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3.png"/><Relationship Id="rId7" Type="http://schemas.openxmlformats.org/officeDocument/2006/relationships/image" Target="../media/image43.png"/><Relationship Id="rId2" Type="http://schemas.openxmlformats.org/officeDocument/2006/relationships/image" Target="../media/image68.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3.png"/><Relationship Id="rId7" Type="http://schemas.openxmlformats.org/officeDocument/2006/relationships/image" Target="../media/image43.png"/><Relationship Id="rId2" Type="http://schemas.openxmlformats.org/officeDocument/2006/relationships/image" Target="../media/image68.png"/><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5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6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74.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76.png"/><Relationship Id="rId1" Type="http://schemas.openxmlformats.org/officeDocument/2006/relationships/slideLayout" Target="../slideLayouts/slideLayout5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76.png"/><Relationship Id="rId1" Type="http://schemas.openxmlformats.org/officeDocument/2006/relationships/slideLayout" Target="../slideLayouts/slideLayout5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6.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25.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5.png"/><Relationship Id="rId7"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5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 Id="rId9" Type="http://schemas.openxmlformats.org/officeDocument/2006/relationships/image" Target="../media/image78.png"/></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40.gif"/><Relationship Id="rId1" Type="http://schemas.openxmlformats.org/officeDocument/2006/relationships/slideLayout" Target="../slideLayouts/slideLayout139.xml"/><Relationship Id="rId6" Type="http://schemas.microsoft.com/office/2007/relationships/hdphoto" Target="../media/hdphoto3.wdp"/><Relationship Id="rId5" Type="http://schemas.openxmlformats.org/officeDocument/2006/relationships/image" Target="../media/image11.png"/><Relationship Id="rId4" Type="http://schemas.openxmlformats.org/officeDocument/2006/relationships/image" Target="../media/image36.png"/></Relationships>
</file>

<file path=ppt/slides/_rels/slide6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1.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80.png"/><Relationship Id="rId1" Type="http://schemas.openxmlformats.org/officeDocument/2006/relationships/slideLayout" Target="../slideLayouts/slideLayout5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2.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44.png"/><Relationship Id="rId1" Type="http://schemas.openxmlformats.org/officeDocument/2006/relationships/slideLayout" Target="../slideLayouts/slideLayout111.xml"/></Relationships>
</file>

<file path=ppt/slides/_rels/slide7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7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9.png"/><Relationship Id="rId7"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3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63.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6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8.gif"/><Relationship Id="rId4" Type="http://schemas.openxmlformats.org/officeDocument/2006/relationships/image" Target="../media/image83.png"/></Relationships>
</file>

<file path=ppt/slides/_rels/slide7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5" name="Groupe 4">
            <a:extLst>
              <a:ext uri="{FF2B5EF4-FFF2-40B4-BE49-F238E27FC236}">
                <a16:creationId xmlns:a16="http://schemas.microsoft.com/office/drawing/2014/main" id="{FB74EA7C-E57F-C266-3EE7-9A901E0C75DB}"/>
              </a:ext>
            </a:extLst>
          </p:cNvPr>
          <p:cNvGrpSpPr/>
          <p:nvPr/>
        </p:nvGrpSpPr>
        <p:grpSpPr>
          <a:xfrm>
            <a:off x="20" y="1282"/>
            <a:ext cx="9143980" cy="6856718"/>
            <a:chOff x="20" y="1282"/>
            <a:chExt cx="9143980" cy="6856718"/>
          </a:xfrm>
        </p:grpSpPr>
        <p:pic>
          <p:nvPicPr>
            <p:cNvPr id="3" name="Image 2">
              <a:extLst>
                <a:ext uri="{FF2B5EF4-FFF2-40B4-BE49-F238E27FC236}">
                  <a16:creationId xmlns:a16="http://schemas.microsoft.com/office/drawing/2014/main" id="{1A5159B4-711A-904A-1973-31B65586D48C}"/>
                </a:ext>
              </a:extLst>
            </p:cNvPr>
            <p:cNvPicPr>
              <a:picLocks noChangeAspect="1"/>
            </p:cNvPicPr>
            <p:nvPr/>
          </p:nvPicPr>
          <p:blipFill>
            <a:blip r:embed="rId2">
              <a:extLst>
                <a:ext uri="{28A0092B-C50C-407E-A947-70E740481C1C}">
                  <a14:useLocalDpi xmlns:a14="http://schemas.microsoft.com/office/drawing/2010/main" val="0"/>
                </a:ext>
              </a:extLst>
            </a:blip>
            <a:srcRect t="2814" b="3454"/>
            <a:stretch>
              <a:fillRect/>
            </a:stretch>
          </p:blipFill>
          <p:spPr>
            <a:xfrm>
              <a:off x="20" y="1282"/>
              <a:ext cx="9143980" cy="6856718"/>
            </a:xfrm>
            <a:prstGeom prst="rect">
              <a:avLst/>
            </a:prstGeom>
          </p:spPr>
        </p:pic>
        <p:pic>
          <p:nvPicPr>
            <p:cNvPr id="4" name="Image 3">
              <a:extLst>
                <a:ext uri="{FF2B5EF4-FFF2-40B4-BE49-F238E27FC236}">
                  <a16:creationId xmlns:a16="http://schemas.microsoft.com/office/drawing/2014/main" id="{46B07CDE-7143-87AD-2887-9F2631C19C20}"/>
                </a:ext>
              </a:extLst>
            </p:cNvPr>
            <p:cNvPicPr>
              <a:picLocks noChangeAspect="1"/>
            </p:cNvPicPr>
            <p:nvPr/>
          </p:nvPicPr>
          <p:blipFill>
            <a:blip r:embed="rId3"/>
            <a:stretch>
              <a:fillRect/>
            </a:stretch>
          </p:blipFill>
          <p:spPr>
            <a:xfrm>
              <a:off x="3480318" y="4883850"/>
              <a:ext cx="2215425" cy="568917"/>
            </a:xfrm>
            <a:prstGeom prst="rect">
              <a:avLst/>
            </a:prstGeom>
          </p:spPr>
        </p:pic>
      </p:grpSp>
    </p:spTree>
    <p:extLst>
      <p:ext uri="{BB962C8B-B14F-4D97-AF65-F5344CB8AC3E}">
        <p14:creationId xmlns:p14="http://schemas.microsoft.com/office/powerpoint/2010/main" val="2192133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pic>
        <p:nvPicPr>
          <p:cNvPr id="29" name="Espace réservé pour une image  28">
            <a:extLst>
              <a:ext uri="{FF2B5EF4-FFF2-40B4-BE49-F238E27FC236}">
                <a16:creationId xmlns:a16="http://schemas.microsoft.com/office/drawing/2014/main" id="{2FD76727-6130-3748-5971-3DAC777E387A}"/>
              </a:ext>
            </a:extLst>
          </p:cNvPr>
          <p:cNvPicPr>
            <a:picLocks noGrp="1" noChangeAspect="1"/>
          </p:cNvPicPr>
          <p:nvPr>
            <p:ph type="pic" sz="quarter" idx="11"/>
          </p:nvPr>
        </p:nvPicPr>
        <p:blipFill>
          <a:blip r:embed="rId2"/>
          <a:srcRect/>
          <a:stretch/>
        </p:blipFill>
        <p:spPr/>
      </p:pic>
      <p:pic>
        <p:nvPicPr>
          <p:cNvPr id="35" name="Espace réservé pour une image  34">
            <a:extLst>
              <a:ext uri="{FF2B5EF4-FFF2-40B4-BE49-F238E27FC236}">
                <a16:creationId xmlns:a16="http://schemas.microsoft.com/office/drawing/2014/main" id="{A1417986-9D2F-28C7-6DE4-81EE328D4DAD}"/>
              </a:ext>
            </a:extLst>
          </p:cNvPr>
          <p:cNvPicPr>
            <a:picLocks noGrp="1" noChangeAspect="1"/>
          </p:cNvPicPr>
          <p:nvPr>
            <p:ph type="pic" sz="quarter" idx="12"/>
          </p:nvPr>
        </p:nvPicPr>
        <p:blipFill>
          <a:blip r:embed="rId3"/>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332F0A3C-F92C-B9E1-448E-DEB1A9D7808F}"/>
              </a:ext>
            </a:extLst>
          </p:cNvPr>
          <p:cNvPicPr>
            <a:picLocks noGrp="1" noChangeAspect="1"/>
          </p:cNvPicPr>
          <p:nvPr>
            <p:ph type="pic" sz="quarter" idx="13"/>
          </p:nvPr>
        </p:nvPicPr>
        <p:blipFill>
          <a:blip r:embed="rId4"/>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2FEB9-9C3F-84D9-4E9D-06AB7BCE3577}"/>
              </a:ext>
            </a:extLst>
          </p:cNvPr>
          <p:cNvPicPr>
            <a:picLocks noGrp="1" noChangeAspect="1"/>
          </p:cNvPicPr>
          <p:nvPr>
            <p:ph type="pic" sz="quarter" idx="14"/>
          </p:nvPr>
        </p:nvPicPr>
        <p:blipFill>
          <a:blip r:embed="rId5"/>
          <a:srcRect/>
          <a:stretch/>
        </p:blipFill>
        <p:spPr/>
      </p:pic>
      <p:sp>
        <p:nvSpPr>
          <p:cNvPr id="21" name="Espace réservé pour une image  20">
            <a:extLst>
              <a:ext uri="{FF2B5EF4-FFF2-40B4-BE49-F238E27FC236}">
                <a16:creationId xmlns:a16="http://schemas.microsoft.com/office/drawing/2014/main" id="{0870F399-1D1E-0905-7657-EEA2820C0BAF}"/>
              </a:ext>
            </a:extLst>
          </p:cNvPr>
          <p:cNvSpPr>
            <a:spLocks noGrp="1"/>
          </p:cNvSpPr>
          <p:nvPr>
            <p:ph type="pic" sz="quarter" idx="15"/>
          </p:nvPr>
        </p:nvSpPr>
        <p:spPr/>
        <p:txBody>
          <a:bodyPr/>
          <a:lstStyle/>
          <a:p>
            <a:endParaRPr lang="fr-MA" dirty="0"/>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pic>
        <p:nvPicPr>
          <p:cNvPr id="4" name="Espace réservé pour une image  21" descr="Une image contenant habits, illustration, Animation, sourire&#10;&#10;Le contenu généré par l’IA peut être incorrect.">
            <a:extLst>
              <a:ext uri="{FF2B5EF4-FFF2-40B4-BE49-F238E27FC236}">
                <a16:creationId xmlns:a16="http://schemas.microsoft.com/office/drawing/2014/main" id="{65A977AA-A6B3-8371-B44C-4100E510954A}"/>
              </a:ext>
            </a:extLst>
          </p:cNvPr>
          <p:cNvPicPr>
            <a:picLocks noChangeAspect="1"/>
          </p:cNvPicPr>
          <p:nvPr/>
        </p:nvPicPr>
        <p:blipFill>
          <a:blip r:embed="rId7"/>
          <a:srcRect/>
          <a:stretch>
            <a:fillRect/>
          </a:stretch>
        </p:blipFill>
        <p:spPr>
          <a:xfrm>
            <a:off x="1195465" y="1543580"/>
            <a:ext cx="1440000" cy="1440000"/>
          </a:xfrm>
          <a:prstGeom prst="ellipse">
            <a:avLst/>
          </a:prstGeom>
          <a:ln w="76200">
            <a:solidFill>
              <a:srgbClr val="A1A6BC"/>
            </a:solidFill>
          </a:ln>
        </p:spPr>
      </p:pic>
    </p:spTree>
    <p:extLst>
      <p:ext uri="{BB962C8B-B14F-4D97-AF65-F5344CB8AC3E}">
        <p14:creationId xmlns:p14="http://schemas.microsoft.com/office/powerpoint/2010/main" val="19706513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p:txBody>
          <a:bodyPr>
            <a:normAutofit/>
          </a:bodyPr>
          <a:lstStyle/>
          <a:p>
            <a:r>
              <a:rPr lang="ar-MA" sz="4000" dirty="0">
                <a:solidFill>
                  <a:srgbClr val="424D7B"/>
                </a:solidFill>
              </a:rPr>
              <a:t>تنظيم حصص الأسبوع</a:t>
            </a:r>
            <a:endParaRPr lang="fr-MA" sz="4000" dirty="0">
              <a:solidFill>
                <a:srgbClr val="424D7B"/>
              </a:solidFill>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 استثمار النص.</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الاستماع والتحدث : الإنتاج.</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تمارين كتابية: البنيات اللغوية.</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الاستماع والتحدث.</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الطلاقة.</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الاستماع والتحدث : إعادة الإنتاج.</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قراءة: استخلاص العبرة.</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تعبير كتابي.</a:t>
            </a:r>
          </a:p>
          <a:p>
            <a:pPr marL="266700" indent="-266700">
              <a:lnSpc>
                <a:spcPct val="100000"/>
              </a:lnSpc>
              <a:spcBef>
                <a:spcPts val="0"/>
              </a:spcBef>
              <a:buClrTx/>
              <a:buFont typeface="Wingdings" panose="05000000000000000000" pitchFamily="2" charset="2"/>
              <a:buChar char="m"/>
            </a:pPr>
            <a:r>
              <a:rPr lang="tzm-Arab-MA" dirty="0">
                <a:latin typeface="Microsoft Uighur" panose="02000000000000000000" pitchFamily="2" charset="-78"/>
                <a:cs typeface="Microsoft Uighur" panose="02000000000000000000" pitchFamily="2" charset="-78"/>
              </a:rPr>
              <a:t>إملاء 2/2.</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 الطلاقة: توليف ودعم.</a:t>
            </a:r>
            <a:endParaRPr lang="fr-FR" sz="1400" dirty="0">
              <a:latin typeface="Microsoft Uighur" panose="02000000000000000000" pitchFamily="2" charset="-78"/>
              <a:cs typeface="Microsoft Uighur" panose="02000000000000000000" pitchFamily="2" charset="-78"/>
            </a:endParaRPr>
          </a:p>
          <a:p>
            <a:pPr marL="266700" indent="-266700">
              <a:lnSpc>
                <a:spcPct val="100000"/>
              </a:lnSpc>
              <a:spcBef>
                <a:spcPts val="30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توليف ودعم.</a:t>
            </a:r>
          </a:p>
          <a:p>
            <a:pPr marL="266700" indent="-266700">
              <a:lnSpc>
                <a:spcPct val="100000"/>
              </a:lnSpc>
              <a:spcBef>
                <a:spcPts val="30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إثرائية.</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أنشطة اعتيادية.</a:t>
            </a: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الاستماع والتحدث : البنية السردية /</a:t>
            </a:r>
            <a:r>
              <a:rPr lang="ar-MA" sz="1400" dirty="0">
                <a:latin typeface="Microsoft Uighur" panose="02000000000000000000" pitchFamily="2" charset="-78"/>
                <a:cs typeface="Microsoft Uighur" panose="02000000000000000000" pitchFamily="2" charset="-78"/>
              </a:rPr>
              <a:t> </a:t>
            </a:r>
            <a:r>
              <a:rPr lang="tzm-Arab-MA" sz="1400" dirty="0">
                <a:latin typeface="Microsoft Uighur" panose="02000000000000000000" pitchFamily="2" charset="-78"/>
                <a:cs typeface="Microsoft Uighur" panose="02000000000000000000" pitchFamily="2" charset="-78"/>
              </a:rPr>
              <a:t> </a:t>
            </a:r>
            <a:r>
              <a:rPr lang="ar-MA" sz="1400" dirty="0">
                <a:latin typeface="Microsoft Uighur" panose="02000000000000000000" pitchFamily="2" charset="-78"/>
                <a:cs typeface="Microsoft Uighur" panose="02000000000000000000" pitchFamily="2" charset="-78"/>
              </a:rPr>
              <a:t>تقديم الوضعية التواصلية.</a:t>
            </a:r>
            <a:r>
              <a:rPr lang="tzm-Arab-MA" sz="1400" dirty="0">
                <a:latin typeface="Microsoft Uighur" panose="02000000000000000000" pitchFamily="2" charset="-78"/>
                <a:cs typeface="Microsoft Uighur" panose="02000000000000000000" pitchFamily="2" charset="-78"/>
              </a:rPr>
              <a:t> </a:t>
            </a:r>
            <a:endParaRPr lang="fr-FR" sz="1400" dirty="0">
              <a:latin typeface="Microsoft Uighur" panose="02000000000000000000" pitchFamily="2" charset="-78"/>
              <a:cs typeface="Microsoft Uighur" panose="02000000000000000000" pitchFamily="2" charset="-78"/>
            </a:endParaRP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قراءة: استراتيجية الفهم .</a:t>
            </a:r>
            <a:endParaRPr lang="fr-FR" sz="1400" dirty="0">
              <a:latin typeface="Microsoft Uighur" panose="02000000000000000000" pitchFamily="2" charset="-78"/>
              <a:cs typeface="Microsoft Uighur" panose="02000000000000000000" pitchFamily="2" charset="-78"/>
            </a:endParaRPr>
          </a:p>
          <a:p>
            <a:pPr marL="266700" indent="-266700">
              <a:lnSpc>
                <a:spcPct val="100000"/>
              </a:lnSpc>
              <a:spcBef>
                <a:spcPts val="0"/>
              </a:spcBef>
              <a:buClrTx/>
              <a:buFont typeface="Wingdings" panose="05000000000000000000" pitchFamily="2" charset="2"/>
              <a:buChar char="m"/>
            </a:pPr>
            <a:r>
              <a:rPr lang="tzm-Arab-MA" sz="1400" dirty="0">
                <a:latin typeface="Microsoft Uighur" panose="02000000000000000000" pitchFamily="2" charset="-78"/>
                <a:cs typeface="Microsoft Uighur" panose="02000000000000000000" pitchFamily="2" charset="-78"/>
              </a:rPr>
              <a:t>إملاء  ½</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cs typeface="Microsoft Uighur" panose="02000000000000000000" pitchFamily="2" charset="-78"/>
              </a:rPr>
              <a:t>أنشطة اعتيادية. </a:t>
            </a:r>
            <a:endParaRPr lang="fr-FR" sz="1400" dirty="0">
              <a:solidFill>
                <a:srgbClr val="424D7B"/>
              </a:solidFill>
            </a:endParaRPr>
          </a:p>
          <a:p>
            <a:pPr algn="r" rtl="1">
              <a:spcBef>
                <a:spcPts val="0"/>
              </a:spcBef>
              <a:buClr>
                <a:srgbClr val="424D7B"/>
              </a:buClr>
            </a:pPr>
            <a:r>
              <a:rPr lang="ar-MA" sz="1400" dirty="0">
                <a:solidFill>
                  <a:srgbClr val="424D7B"/>
                </a:solidFill>
                <a:cs typeface="Microsoft Uighur" panose="02000000000000000000" pitchFamily="2" charset="-78"/>
              </a:rPr>
              <a:t>الاستماع والتحدث : عناصر الحكاية .</a:t>
            </a:r>
          </a:p>
          <a:p>
            <a:pPr algn="r" rtl="1">
              <a:spcBef>
                <a:spcPts val="0"/>
              </a:spcBef>
              <a:buClr>
                <a:srgbClr val="424D7B"/>
              </a:buClr>
            </a:pPr>
            <a:r>
              <a:rPr lang="ar-MA" sz="1400" dirty="0">
                <a:solidFill>
                  <a:srgbClr val="424D7B"/>
                </a:solidFill>
                <a:cs typeface="Microsoft Uighur" panose="02000000000000000000" pitchFamily="2" charset="-78"/>
              </a:rPr>
              <a:t>خط ونقل.</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b="1" dirty="0">
                <a:solidFill>
                  <a:srgbClr val="424D7B"/>
                </a:solidFill>
                <a:latin typeface="Dosis ExtraBold" pitchFamily="2" charset="0"/>
                <a:cs typeface="Microsoft Uighur" panose="02000000000000000000" pitchFamily="2" charset="-78"/>
              </a:rPr>
              <a:t>اليوم</a:t>
            </a:r>
            <a:r>
              <a:rPr lang="fr-MA" b="1" dirty="0">
                <a:solidFill>
                  <a:srgbClr val="424D7B"/>
                </a:solidFill>
                <a:latin typeface="Microsoft Uighur" panose="02000000000000000000" pitchFamily="2" charset="-78"/>
                <a:cs typeface="Microsoft Uighur" panose="02000000000000000000" pitchFamily="2" charset="-78"/>
              </a:rPr>
              <a:t> 2 - </a:t>
            </a:r>
            <a:endParaRPr lang="ar-MA"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C855-3E94-F853-867A-B02BEEE952A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CC5A418-70C8-BCD7-6173-19ED92252555}"/>
              </a:ext>
            </a:extLst>
          </p:cNvPr>
          <p:cNvSpPr>
            <a:spLocks noGrp="1"/>
          </p:cNvSpPr>
          <p:nvPr>
            <p:ph type="title"/>
          </p:nvPr>
        </p:nvSpPr>
        <p:spPr>
          <a:xfrm>
            <a:off x="653817" y="789099"/>
            <a:ext cx="7886700" cy="720000"/>
          </a:xfrm>
        </p:spPr>
        <p:txBody>
          <a:bodyPr/>
          <a:lstStyle/>
          <a:p>
            <a:r>
              <a:rPr lang="ar-MA" sz="4000" dirty="0">
                <a:solidFill>
                  <a:srgbClr val="424D7B"/>
                </a:solidFill>
              </a:rPr>
              <a:t>هيكلة حصة اليوم</a:t>
            </a:r>
            <a:endParaRPr lang="fr-MA" sz="4000" dirty="0">
              <a:solidFill>
                <a:srgbClr val="424D7B"/>
              </a:solidFill>
            </a:endParaRPr>
          </a:p>
        </p:txBody>
      </p:sp>
      <p:pic>
        <p:nvPicPr>
          <p:cNvPr id="20" name="Image 19" descr="Une image contenant noir, obscurité&#10;&#10;Le contenu généré par l’IA peut être incorrect.">
            <a:extLst>
              <a:ext uri="{FF2B5EF4-FFF2-40B4-BE49-F238E27FC236}">
                <a16:creationId xmlns:a16="http://schemas.microsoft.com/office/drawing/2014/main" id="{1808F199-47E9-298E-E990-840A88B7D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387611"/>
            <a:ext cx="5488778" cy="1415180"/>
          </a:xfrm>
          <a:prstGeom prst="rect">
            <a:avLst/>
          </a:prstGeom>
        </p:spPr>
      </p:pic>
      <p:sp>
        <p:nvSpPr>
          <p:cNvPr id="21" name="Espace réservé du texte 5">
            <a:extLst>
              <a:ext uri="{FF2B5EF4-FFF2-40B4-BE49-F238E27FC236}">
                <a16:creationId xmlns:a16="http://schemas.microsoft.com/office/drawing/2014/main" id="{79637E10-A6BE-35D4-94AB-E96D6899E147}"/>
              </a:ext>
            </a:extLst>
          </p:cNvPr>
          <p:cNvSpPr txBox="1">
            <a:spLocks/>
          </p:cNvSpPr>
          <p:nvPr/>
        </p:nvSpPr>
        <p:spPr>
          <a:xfrm>
            <a:off x="2160599" y="187119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pPr>
            <a:r>
              <a:rPr lang="ar-MA" sz="1600" b="1" dirty="0">
                <a:ea typeface="Dosis SemiBold"/>
                <a:cs typeface="Microsoft Uighur" panose="02000000000000000000" pitchFamily="2" charset="-78"/>
                <a:sym typeface="Dosis SemiBold"/>
              </a:rPr>
              <a:t>تحدي الطلاقة.</a:t>
            </a:r>
          </a:p>
          <a:p>
            <a:pPr lvl="0" algn="r" rtl="1">
              <a:spcBef>
                <a:spcPts val="0"/>
              </a:spcBef>
              <a:buClr>
                <a:srgbClr val="424D7B"/>
              </a:buClr>
              <a:buSzPts val="1200"/>
              <a:buFont typeface="Noto Sans Symbols"/>
              <a:buChar char="●"/>
            </a:pPr>
            <a:r>
              <a:rPr lang="ar-MA" sz="1600" b="1" dirty="0">
                <a:ea typeface="Dosis SemiBold"/>
                <a:cs typeface="Microsoft Uighur" panose="02000000000000000000" pitchFamily="2" charset="-78"/>
                <a:sym typeface="Dosis SemiBold"/>
              </a:rPr>
              <a:t>إملاء.</a:t>
            </a:r>
          </a:p>
        </p:txBody>
      </p:sp>
      <p:sp>
        <p:nvSpPr>
          <p:cNvPr id="22" name="ZoneTexte 21">
            <a:extLst>
              <a:ext uri="{FF2B5EF4-FFF2-40B4-BE49-F238E27FC236}">
                <a16:creationId xmlns:a16="http://schemas.microsoft.com/office/drawing/2014/main" id="{B262F961-13AD-59D4-96AB-6E8B29C78BFC}"/>
              </a:ext>
            </a:extLst>
          </p:cNvPr>
          <p:cNvSpPr txBox="1"/>
          <p:nvPr/>
        </p:nvSpPr>
        <p:spPr>
          <a:xfrm>
            <a:off x="5375106" y="1508705"/>
            <a:ext cx="1374094" cy="369332"/>
          </a:xfrm>
          <a:prstGeom prst="rect">
            <a:avLst/>
          </a:prstGeom>
          <a:noFill/>
        </p:spPr>
        <p:txBody>
          <a:bodyPr wrap="none" rtlCol="0">
            <a:spAutoFit/>
          </a:bodyPr>
          <a:lstStyle>
            <a:defPPr>
              <a:defRPr lang="en-US"/>
            </a:defPPr>
            <a:lvl1pPr marR="0" lvl="0" indent="0" algn="r" defTabSz="914400" rtl="1" fontAlgn="auto">
              <a:lnSpc>
                <a:spcPct val="100000"/>
              </a:lnSpc>
              <a:spcBef>
                <a:spcPts val="0"/>
              </a:spcBef>
              <a:spcAft>
                <a:spcPts val="0"/>
              </a:spcAft>
              <a:buClr>
                <a:srgbClr val="000000"/>
              </a:buClr>
              <a:buSzTx/>
              <a:buFont typeface="Arial"/>
              <a:buNone/>
              <a:tabLst/>
              <a:defRPr kumimoji="0" sz="1600" b="1" i="0" u="none" strike="noStrike" kern="0" cap="none" spc="0" normalizeH="0" baseline="0">
                <a:ln>
                  <a:noFill/>
                </a:ln>
                <a:solidFill>
                  <a:srgbClr val="757575"/>
                </a:solidFill>
                <a:effectLst/>
                <a:uLnTx/>
                <a:uFillTx/>
                <a:latin typeface="Microsoft Uighur" panose="02000000000000000000" pitchFamily="2" charset="-78"/>
                <a:cs typeface="Microsoft Uighur" panose="02000000000000000000" pitchFamily="2" charset="-78"/>
              </a:defRPr>
            </a:lvl1pPr>
          </a:lstStyle>
          <a:p>
            <a:r>
              <a:rPr lang="fr-FR" sz="1800" dirty="0">
                <a:solidFill>
                  <a:srgbClr val="424D7B"/>
                </a:solidFill>
              </a:rPr>
              <a:t>-01   </a:t>
            </a:r>
            <a:r>
              <a:rPr lang="ar-AE" sz="1800" dirty="0">
                <a:solidFill>
                  <a:srgbClr val="424D7B"/>
                </a:solidFill>
              </a:rPr>
              <a:t>انشطة اعتيادية</a:t>
            </a:r>
            <a:endParaRPr lang="ar-MA" sz="1800" dirty="0">
              <a:solidFill>
                <a:srgbClr val="424D7B"/>
              </a:solidFill>
            </a:endParaRPr>
          </a:p>
        </p:txBody>
      </p:sp>
      <p:pic>
        <p:nvPicPr>
          <p:cNvPr id="6" name="Image 5">
            <a:extLst>
              <a:ext uri="{FF2B5EF4-FFF2-40B4-BE49-F238E27FC236}">
                <a16:creationId xmlns:a16="http://schemas.microsoft.com/office/drawing/2014/main" id="{7DD2D4C0-C9F0-BD1D-B622-088D8B7906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1599707"/>
            <a:ext cx="544953" cy="540000"/>
          </a:xfrm>
          <a:prstGeom prst="rect">
            <a:avLst/>
          </a:prstGeom>
        </p:spPr>
      </p:pic>
      <p:pic>
        <p:nvPicPr>
          <p:cNvPr id="23" name="Espace réservé pour une image  20">
            <a:extLst>
              <a:ext uri="{FF2B5EF4-FFF2-40B4-BE49-F238E27FC236}">
                <a16:creationId xmlns:a16="http://schemas.microsoft.com/office/drawing/2014/main" id="{24750E1A-19B2-32F7-908F-638FFAE6299E}"/>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393318"/>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23AD73A6-CF60-B16F-7DD9-1575ABCA5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2653644"/>
            <a:ext cx="5472000" cy="1405870"/>
          </a:xfrm>
          <a:prstGeom prst="rect">
            <a:avLst/>
          </a:prstGeom>
        </p:spPr>
      </p:pic>
      <p:sp>
        <p:nvSpPr>
          <p:cNvPr id="3" name="Espace réservé du texte 5">
            <a:extLst>
              <a:ext uri="{FF2B5EF4-FFF2-40B4-BE49-F238E27FC236}">
                <a16:creationId xmlns:a16="http://schemas.microsoft.com/office/drawing/2014/main" id="{38E471C0-3675-DD8A-C83A-068D36ACF7AC}"/>
              </a:ext>
            </a:extLst>
          </p:cNvPr>
          <p:cNvSpPr txBox="1">
            <a:spLocks/>
          </p:cNvSpPr>
          <p:nvPr/>
        </p:nvSpPr>
        <p:spPr>
          <a:xfrm>
            <a:off x="2102784" y="3154035"/>
            <a:ext cx="4500000" cy="684000"/>
          </a:xfrm>
          <a:prstGeom prst="rect">
            <a:avLst/>
          </a:prstGeom>
          <a:noFill/>
        </p:spPr>
        <p:txBody>
          <a:bodyPr anchor="ctr"/>
          <a:lstStyle>
            <a:defPPr marR="0" lvl="0" algn="l" rtl="0">
              <a:lnSpc>
                <a:spcPct val="100000"/>
              </a:lnSpc>
              <a:spcBef>
                <a:spcPts val="0"/>
              </a:spcBef>
              <a:spcAft>
                <a:spcPts val="0"/>
              </a:spcAft>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ar-MA" dirty="0">
                <a:cs typeface="Microsoft Uighur" panose="02000000000000000000" pitchFamily="2" charset="-78"/>
                <a:sym typeface="Arial"/>
              </a:rPr>
              <a:t>ورشة الاستماع (خطة ذكية): عناصر الحكاية.</a:t>
            </a:r>
          </a:p>
        </p:txBody>
      </p:sp>
      <p:sp>
        <p:nvSpPr>
          <p:cNvPr id="5" name="ZoneTexte 4">
            <a:extLst>
              <a:ext uri="{FF2B5EF4-FFF2-40B4-BE49-F238E27FC236}">
                <a16:creationId xmlns:a16="http://schemas.microsoft.com/office/drawing/2014/main" id="{4CAE4342-1885-380A-8CAC-B2BE8A665407}"/>
              </a:ext>
            </a:extLst>
          </p:cNvPr>
          <p:cNvSpPr txBox="1"/>
          <p:nvPr/>
        </p:nvSpPr>
        <p:spPr>
          <a:xfrm>
            <a:off x="5291470" y="2790288"/>
            <a:ext cx="1316387" cy="369332"/>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f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- 02</a:t>
            </a:r>
            <a:r>
              <a:rPr kumimoji="0" lang="a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استماع وتحدث</a:t>
            </a:r>
          </a:p>
        </p:txBody>
      </p:sp>
      <p:pic>
        <p:nvPicPr>
          <p:cNvPr id="7" name="Image 6">
            <a:extLst>
              <a:ext uri="{FF2B5EF4-FFF2-40B4-BE49-F238E27FC236}">
                <a16:creationId xmlns:a16="http://schemas.microsoft.com/office/drawing/2014/main" id="{DEC456FB-C1E2-5BE8-A1CA-1E4A0029C112}"/>
              </a:ext>
            </a:extLst>
          </p:cNvPr>
          <p:cNvPicPr>
            <a:picLocks noChangeAspect="1"/>
          </p:cNvPicPr>
          <p:nvPr/>
        </p:nvPicPr>
        <p:blipFill>
          <a:blip r:embed="rId5"/>
          <a:srcRect/>
          <a:stretch/>
        </p:blipFill>
        <p:spPr>
          <a:xfrm>
            <a:off x="6737733" y="2840573"/>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631E3161-26E8-0F6B-A3CC-03AF9EB21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935168"/>
            <a:ext cx="5525521" cy="1405870"/>
          </a:xfrm>
          <a:prstGeom prst="rect">
            <a:avLst/>
          </a:prstGeom>
        </p:spPr>
      </p:pic>
      <p:sp>
        <p:nvSpPr>
          <p:cNvPr id="13" name="Espace réservé du texte 5">
            <a:extLst>
              <a:ext uri="{FF2B5EF4-FFF2-40B4-BE49-F238E27FC236}">
                <a16:creationId xmlns:a16="http://schemas.microsoft.com/office/drawing/2014/main" id="{128466EE-63AD-46EB-7958-FD3F8C049CB4}"/>
              </a:ext>
            </a:extLst>
          </p:cNvPr>
          <p:cNvSpPr txBox="1">
            <a:spLocks/>
          </p:cNvSpPr>
          <p:nvPr/>
        </p:nvSpPr>
        <p:spPr>
          <a:xfrm>
            <a:off x="2160599" y="4427170"/>
            <a:ext cx="4500000" cy="684000"/>
          </a:xfrm>
          <a:prstGeom prst="rect">
            <a:avLst/>
          </a:prstGeom>
          <a:noFill/>
        </p:spPr>
        <p:txBody>
          <a:bodyPr anchor="ctr"/>
          <a:lstStyle>
            <a:defPPr marR="0" lvl="0" algn="l" rtl="0">
              <a:lnSpc>
                <a:spcPct val="100000"/>
              </a:lnSpc>
              <a:spcBef>
                <a:spcPts val="0"/>
              </a:spcBef>
              <a:spcAft>
                <a:spcPts val="0"/>
              </a:spcAft>
              <a:defRPr/>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ar-MA" dirty="0">
                <a:latin typeface="Microsoft Uighur" panose="02000000000000000000" pitchFamily="2" charset="-78"/>
                <a:cs typeface="Microsoft Uighur" panose="02000000000000000000" pitchFamily="2" charset="-78"/>
              </a:rPr>
              <a:t>تنمية الطلاقة ـــــــ إستراتيجية المفردات.</a:t>
            </a:r>
          </a:p>
        </p:txBody>
      </p:sp>
      <p:sp>
        <p:nvSpPr>
          <p:cNvPr id="15" name="ZoneTexte 14">
            <a:extLst>
              <a:ext uri="{FF2B5EF4-FFF2-40B4-BE49-F238E27FC236}">
                <a16:creationId xmlns:a16="http://schemas.microsoft.com/office/drawing/2014/main" id="{151D9578-9EA7-A2B8-8AA1-1DEC836C1A44}"/>
              </a:ext>
            </a:extLst>
          </p:cNvPr>
          <p:cNvSpPr txBox="1"/>
          <p:nvPr/>
        </p:nvSpPr>
        <p:spPr>
          <a:xfrm>
            <a:off x="5792628" y="4063518"/>
            <a:ext cx="810156" cy="36933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f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- 03</a:t>
            </a:r>
            <a:r>
              <a:rPr kumimoji="0" lang="ar-MA"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قراءة</a:t>
            </a:r>
          </a:p>
        </p:txBody>
      </p:sp>
      <p:pic>
        <p:nvPicPr>
          <p:cNvPr id="26" name="Image 25">
            <a:extLst>
              <a:ext uri="{FF2B5EF4-FFF2-40B4-BE49-F238E27FC236}">
                <a16:creationId xmlns:a16="http://schemas.microsoft.com/office/drawing/2014/main" id="{8A0A6DFF-7F39-1A90-C827-F2E41D3CA68D}"/>
              </a:ext>
            </a:extLst>
          </p:cNvPr>
          <p:cNvPicPr>
            <a:picLocks noChangeAspect="1"/>
          </p:cNvPicPr>
          <p:nvPr/>
        </p:nvPicPr>
        <p:blipFill>
          <a:blip r:embed="rId6"/>
          <a:srcRect/>
          <a:stretch/>
        </p:blipFill>
        <p:spPr>
          <a:xfrm>
            <a:off x="6901677" y="4147264"/>
            <a:ext cx="424748" cy="540000"/>
          </a:xfrm>
          <a:prstGeom prst="rect">
            <a:avLst/>
          </a:prstGeom>
        </p:spPr>
      </p:pic>
      <p:pic>
        <p:nvPicPr>
          <p:cNvPr id="27" name="Espace réservé pour une image  20">
            <a:extLst>
              <a:ext uri="{FF2B5EF4-FFF2-40B4-BE49-F238E27FC236}">
                <a16:creationId xmlns:a16="http://schemas.microsoft.com/office/drawing/2014/main" id="{60423F5C-4BF9-B5D0-D8C8-916D530623A8}"/>
              </a:ext>
            </a:extLst>
          </p:cNvPr>
          <p:cNvPicPr>
            <a:picLocks noChangeAspect="1"/>
          </p:cNvPicPr>
          <p:nvPr/>
        </p:nvPicPr>
        <p:blipFill rotWithShape="1">
          <a:blip r:embed="rId7">
            <a:extLst>
              <a:ext uri="{28A0092B-C50C-407E-A947-70E740481C1C}">
                <a14:useLocalDpi xmlns:a14="http://schemas.microsoft.com/office/drawing/2010/main" val="0"/>
              </a:ext>
            </a:extLst>
          </a:blip>
          <a:srcRect l="-7526" r="-7526"/>
          <a:stretch>
            <a:fillRect/>
          </a:stretch>
        </p:blipFill>
        <p:spPr>
          <a:xfrm>
            <a:off x="1738472" y="3940607"/>
            <a:ext cx="468000" cy="468000"/>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7303AA56-50B8-065F-D9BA-CAD6CEC11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713" y="5230922"/>
            <a:ext cx="5525521" cy="1415180"/>
          </a:xfrm>
          <a:prstGeom prst="rect">
            <a:avLst/>
          </a:prstGeom>
        </p:spPr>
      </p:pic>
      <p:sp>
        <p:nvSpPr>
          <p:cNvPr id="10" name="Espace réservé du texte 5">
            <a:extLst>
              <a:ext uri="{FF2B5EF4-FFF2-40B4-BE49-F238E27FC236}">
                <a16:creationId xmlns:a16="http://schemas.microsoft.com/office/drawing/2014/main" id="{209C787F-5920-F19F-12AD-A3BC0F7B02AD}"/>
              </a:ext>
            </a:extLst>
          </p:cNvPr>
          <p:cNvSpPr txBox="1">
            <a:spLocks/>
          </p:cNvSpPr>
          <p:nvPr/>
        </p:nvSpPr>
        <p:spPr>
          <a:xfrm>
            <a:off x="2218275" y="5722924"/>
            <a:ext cx="4500000" cy="684000"/>
          </a:xfrm>
          <a:prstGeom prst="rect">
            <a:avLst/>
          </a:prstGeom>
          <a:noFill/>
        </p:spPr>
        <p:txBody>
          <a:bodyPr anchor="ctr"/>
          <a:lstStyle>
            <a:defPPr marR="0" lvl="0" algn="l" rtl="0">
              <a:lnSpc>
                <a:spcPct val="100000"/>
              </a:lnSpc>
              <a:spcBef>
                <a:spcPts val="0"/>
              </a:spcBef>
              <a:spcAft>
                <a:spcPts val="0"/>
              </a:spcAft>
              <a:defRPr/>
            </a:defPPr>
            <a:lvl1pPr marL="266700" indent="-266700" algn="r" defTabSz="914400" rtl="1" eaLnBrk="1" latinLnBrk="0" hangingPunct="1">
              <a:buClr>
                <a:srgbClr val="424D7B"/>
              </a:buClr>
              <a:buSzPts val="1200"/>
              <a:buFont typeface="Noto Sans Symbols"/>
              <a:buChar char="●"/>
              <a:defRPr sz="1600" b="1" kern="1200">
                <a:solidFill>
                  <a:srgbClr val="424D7B"/>
                </a:solidFill>
                <a:latin typeface="Dosis SemiBold" pitchFamily="2" charset="0"/>
                <a:ea typeface="Dosis SemiBold"/>
                <a:cs typeface="+mn-cs"/>
              </a:defRPr>
            </a:lvl1pPr>
            <a:lvl2pPr marL="457200" indent="0" defTabSz="914400" eaLnBrk="1" latinLnBrk="0" hangingPunct="1">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ar-MA" dirty="0">
                <a:cs typeface="Microsoft Uighur" panose="02000000000000000000" pitchFamily="2" charset="-78"/>
                <a:sym typeface="Arial"/>
              </a:rPr>
              <a:t>كتابة ونقل جمل بخط مقروء وجميل.</a:t>
            </a:r>
          </a:p>
        </p:txBody>
      </p:sp>
      <p:sp>
        <p:nvSpPr>
          <p:cNvPr id="11" name="ZoneTexte 10">
            <a:extLst>
              <a:ext uri="{FF2B5EF4-FFF2-40B4-BE49-F238E27FC236}">
                <a16:creationId xmlns:a16="http://schemas.microsoft.com/office/drawing/2014/main" id="{6C74676B-272E-ABCF-30C7-4CE7181DC6E1}"/>
              </a:ext>
            </a:extLst>
          </p:cNvPr>
          <p:cNvSpPr txBox="1"/>
          <p:nvPr/>
        </p:nvSpPr>
        <p:spPr>
          <a:xfrm>
            <a:off x="5656947" y="5363237"/>
            <a:ext cx="992579" cy="369332"/>
          </a:xfrm>
          <a:prstGeom prst="rect">
            <a:avLst/>
          </a:prstGeom>
          <a:noFill/>
        </p:spPr>
        <p:txBody>
          <a:bodyPr wrap="none" rtlCol="0">
            <a:spAutoFit/>
          </a:bodyPr>
          <a:lstStyle/>
          <a:p>
            <a:pPr lvl="0" algn="ctr">
              <a:defRPr/>
            </a:pPr>
            <a:r>
              <a:rPr lang="fr-FR" b="1" dirty="0">
                <a:solidFill>
                  <a:srgbClr val="424D7B"/>
                </a:solidFill>
                <a:latin typeface="Microsoft Uighur" panose="02000000000000000000" pitchFamily="2" charset="-78"/>
                <a:cs typeface="Microsoft Uighur" panose="02000000000000000000" pitchFamily="2" charset="-78"/>
              </a:rPr>
              <a:t> </a:t>
            </a:r>
            <a:r>
              <a:rPr lang="ar-MA" b="1" dirty="0">
                <a:solidFill>
                  <a:srgbClr val="424D7B"/>
                </a:solidFill>
                <a:latin typeface="Microsoft Uighur" panose="02000000000000000000" pitchFamily="2" charset="-78"/>
                <a:cs typeface="Microsoft Uighur" panose="02000000000000000000" pitchFamily="2" charset="-78"/>
              </a:rPr>
              <a:t>خط ونقل</a:t>
            </a:r>
            <a:r>
              <a:rPr lang="fr-FR" b="1" dirty="0">
                <a:solidFill>
                  <a:srgbClr val="424D7B"/>
                </a:solidFill>
                <a:latin typeface="Microsoft Uighur" panose="02000000000000000000" pitchFamily="2" charset="-78"/>
                <a:cs typeface="Microsoft Uighur" panose="02000000000000000000" pitchFamily="2" charset="-78"/>
              </a:rPr>
              <a:t>-04</a:t>
            </a:r>
            <a:endParaRPr lang="fr-MA" dirty="0">
              <a:solidFill>
                <a:srgbClr val="424D7B"/>
              </a:solidFill>
              <a:latin typeface="Microsoft Uighur" panose="02000000000000000000" pitchFamily="2" charset="-78"/>
              <a:cs typeface="Microsoft Uighur" panose="02000000000000000000" pitchFamily="2" charset="-78"/>
            </a:endParaRPr>
          </a:p>
        </p:txBody>
      </p:sp>
      <p:pic>
        <p:nvPicPr>
          <p:cNvPr id="16" name="Espace réservé pour une image  20">
            <a:extLst>
              <a:ext uri="{FF2B5EF4-FFF2-40B4-BE49-F238E27FC236}">
                <a16:creationId xmlns:a16="http://schemas.microsoft.com/office/drawing/2014/main" id="{AA747764-36E9-3500-B1F8-96409B6DA914}"/>
              </a:ext>
            </a:extLst>
          </p:cNvPr>
          <p:cNvPicPr>
            <a:picLocks noChangeAspect="1"/>
          </p:cNvPicPr>
          <p:nvPr/>
        </p:nvPicPr>
        <p:blipFill rotWithShape="1">
          <a:blip r:embed="rId8">
            <a:extLst>
              <a:ext uri="{28A0092B-C50C-407E-A947-70E740481C1C}">
                <a14:useLocalDpi xmlns:a14="http://schemas.microsoft.com/office/drawing/2010/main" val="0"/>
              </a:ext>
            </a:extLst>
          </a:blip>
          <a:srcRect l="-7526" r="-7526"/>
          <a:stretch>
            <a:fillRect/>
          </a:stretch>
        </p:blipFill>
        <p:spPr>
          <a:xfrm>
            <a:off x="1791098" y="5245018"/>
            <a:ext cx="468000" cy="468000"/>
          </a:xfrm>
          <a:prstGeom prst="rect">
            <a:avLst/>
          </a:prstGeom>
        </p:spPr>
      </p:pic>
      <p:pic>
        <p:nvPicPr>
          <p:cNvPr id="17" name="Image 16">
            <a:extLst>
              <a:ext uri="{FF2B5EF4-FFF2-40B4-BE49-F238E27FC236}">
                <a16:creationId xmlns:a16="http://schemas.microsoft.com/office/drawing/2014/main" id="{6DA67D40-C90E-94FF-DAED-44F6ED4EB14E}"/>
              </a:ext>
            </a:extLst>
          </p:cNvPr>
          <p:cNvPicPr preferRelativeResize="0">
            <a:picLocks/>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t="-14512" b="-14512"/>
          <a:stretch>
            <a:fillRect/>
          </a:stretch>
        </p:blipFill>
        <p:spPr>
          <a:xfrm>
            <a:off x="6861132" y="5377545"/>
            <a:ext cx="540000" cy="540000"/>
          </a:xfrm>
          <a:prstGeom prst="rect">
            <a:avLst/>
          </a:prstGeom>
        </p:spPr>
      </p:pic>
      <p:pic>
        <p:nvPicPr>
          <p:cNvPr id="14" name="Google Shape;1234;p4">
            <a:extLst>
              <a:ext uri="{FF2B5EF4-FFF2-40B4-BE49-F238E27FC236}">
                <a16:creationId xmlns:a16="http://schemas.microsoft.com/office/drawing/2014/main" id="{2289F99C-F9EA-478A-A7BF-C3DA6F9AFA80}"/>
              </a:ext>
            </a:extLst>
          </p:cNvPr>
          <p:cNvPicPr preferRelativeResize="0"/>
          <p:nvPr/>
        </p:nvPicPr>
        <p:blipFill rotWithShape="1">
          <a:blip r:embed="rId11"/>
          <a:srcRect l="-7560" r="-7560"/>
          <a:stretch>
            <a:fillRect/>
          </a:stretch>
        </p:blipFill>
        <p:spPr>
          <a:xfrm>
            <a:off x="1719542" y="2730735"/>
            <a:ext cx="468000" cy="468000"/>
          </a:xfrm>
          <a:prstGeom prst="rect">
            <a:avLst/>
          </a:prstGeom>
          <a:noFill/>
          <a:ln>
            <a:noFill/>
          </a:ln>
        </p:spPr>
      </p:pic>
    </p:spTree>
    <p:extLst>
      <p:ext uri="{BB962C8B-B14F-4D97-AF65-F5344CB8AC3E}">
        <p14:creationId xmlns:p14="http://schemas.microsoft.com/office/powerpoint/2010/main" val="23730133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 presetClass="entr" presetSubtype="0" fill="hold" grpId="0" nodeType="withEffect">
                                  <p:stCondLst>
                                    <p:cond delay="1200"/>
                                  </p:stCondLst>
                                  <p:childTnLst>
                                    <p:set>
                                      <p:cBhvr>
                                        <p:cTn id="17" dur="1" fill="hold">
                                          <p:stCondLst>
                                            <p:cond delay="0"/>
                                          </p:stCondLst>
                                        </p:cTn>
                                        <p:tgtEl>
                                          <p:spTgt spid="3"/>
                                        </p:tgtEl>
                                        <p:attrNameLst>
                                          <p:attrName>style.visibility</p:attrName>
                                        </p:attrNameLst>
                                      </p:cBhvr>
                                      <p:to>
                                        <p:strVal val="visible"/>
                                      </p:to>
                                    </p:set>
                                  </p:childTnLst>
                                </p:cTn>
                              </p:par>
                              <p:par>
                                <p:cTn id="18" presetID="22" presetClass="entr" presetSubtype="1" fill="hold" grpId="0" nodeType="withEffect">
                                  <p:stCondLst>
                                    <p:cond delay="120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250"/>
                                        <p:tgtEl>
                                          <p:spTgt spid="5"/>
                                        </p:tgtEl>
                                      </p:cBhvr>
                                    </p:animEffect>
                                  </p:childTnLst>
                                </p:cTn>
                              </p:par>
                              <p:par>
                                <p:cTn id="21" presetID="10" presetClass="entr" presetSubtype="0" fill="hold" nodeType="withEffect">
                                  <p:stCondLst>
                                    <p:cond delay="12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 presetClass="entr" presetSubtype="0" fill="hold" nodeType="withEffect">
                                  <p:stCondLst>
                                    <p:cond delay="1200"/>
                                  </p:stCondLst>
                                  <p:childTnLst>
                                    <p:set>
                                      <p:cBhvr>
                                        <p:cTn id="25" dur="1" fill="hold">
                                          <p:stCondLst>
                                            <p:cond delay="499"/>
                                          </p:stCondLst>
                                        </p:cTn>
                                        <p:tgtEl>
                                          <p:spTgt spid="14"/>
                                        </p:tgtEl>
                                        <p:attrNameLst>
                                          <p:attrName>style.visibility</p:attrName>
                                        </p:attrNameLst>
                                      </p:cBhvr>
                                      <p:to>
                                        <p:strVal val="visible"/>
                                      </p:to>
                                    </p:set>
                                  </p:childTnLst>
                                </p:cTn>
                              </p:par>
                              <p:par>
                                <p:cTn id="26" presetID="1" presetClass="entr" presetSubtype="0" fill="hold" grpId="0" nodeType="withEffect">
                                  <p:stCondLst>
                                    <p:cond delay="1200"/>
                                  </p:stCondLst>
                                  <p:childTnLst>
                                    <p:set>
                                      <p:cBhvr>
                                        <p:cTn id="27" dur="1" fill="hold">
                                          <p:stCondLst>
                                            <p:cond delay="0"/>
                                          </p:stCondLst>
                                        </p:cTn>
                                        <p:tgtEl>
                                          <p:spTgt spid="13"/>
                                        </p:tgtEl>
                                        <p:attrNameLst>
                                          <p:attrName>style.visibility</p:attrName>
                                        </p:attrNameLst>
                                      </p:cBhvr>
                                      <p:to>
                                        <p:strVal val="visible"/>
                                      </p:to>
                                    </p:set>
                                  </p:childTnLst>
                                </p:cTn>
                              </p:par>
                              <p:par>
                                <p:cTn id="28" presetID="1" presetClass="entr" presetSubtype="0" fill="hold" nodeType="withEffect">
                                  <p:stCondLst>
                                    <p:cond delay="1200"/>
                                  </p:stCondLst>
                                  <p:childTnLst>
                                    <p:set>
                                      <p:cBhvr>
                                        <p:cTn id="29" dur="1" fill="hold">
                                          <p:stCondLst>
                                            <p:cond delay="499"/>
                                          </p:stCondLst>
                                        </p:cTn>
                                        <p:tgtEl>
                                          <p:spTgt spid="27"/>
                                        </p:tgtEl>
                                        <p:attrNameLst>
                                          <p:attrName>style.visibility</p:attrName>
                                        </p:attrNameLst>
                                      </p:cBhvr>
                                      <p:to>
                                        <p:strVal val="visible"/>
                                      </p:to>
                                    </p:set>
                                  </p:childTnLst>
                                </p:cTn>
                              </p:par>
                              <p:par>
                                <p:cTn id="30" presetID="22" presetClass="entr" presetSubtype="1" fill="hold" grpId="0" nodeType="withEffect">
                                  <p:stCondLst>
                                    <p:cond delay="120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250"/>
                                        <p:tgtEl>
                                          <p:spTgt spid="15"/>
                                        </p:tgtEl>
                                      </p:cBhvr>
                                    </p:animEffect>
                                  </p:childTnLst>
                                </p:cTn>
                              </p:par>
                              <p:par>
                                <p:cTn id="33" presetID="10" presetClass="entr" presetSubtype="0" fill="hold" nodeType="withEffect">
                                  <p:stCondLst>
                                    <p:cond delay="120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par>
                                <p:cTn id="36" presetID="1" presetClass="entr" presetSubtype="0" fill="hold" grpId="0" nodeType="withEffect">
                                  <p:stCondLst>
                                    <p:cond delay="120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nodeType="withEffect">
                                  <p:stCondLst>
                                    <p:cond delay="1250"/>
                                  </p:stCondLst>
                                  <p:childTnLst>
                                    <p:set>
                                      <p:cBhvr>
                                        <p:cTn id="39" dur="1" fill="hold">
                                          <p:stCondLst>
                                            <p:cond delay="249"/>
                                          </p:stCondLst>
                                        </p:cTn>
                                        <p:tgtEl>
                                          <p:spTgt spid="17"/>
                                        </p:tgtEl>
                                        <p:attrNameLst>
                                          <p:attrName>style.visibility</p:attrName>
                                        </p:attrNameLst>
                                      </p:cBhvr>
                                      <p:to>
                                        <p:strVal val="visible"/>
                                      </p:to>
                                    </p:set>
                                  </p:childTnLst>
                                </p:cTn>
                              </p:par>
                              <p:par>
                                <p:cTn id="40" presetID="22" presetClass="entr" presetSubtype="1" fill="hold" grpId="0" nodeType="withEffect">
                                  <p:stCondLst>
                                    <p:cond delay="120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250"/>
                                        <p:tgtEl>
                                          <p:spTgt spid="11"/>
                                        </p:tgtEl>
                                      </p:cBhvr>
                                    </p:animEffect>
                                  </p:childTnLst>
                                </p:cTn>
                              </p:par>
                              <p:par>
                                <p:cTn id="43" presetID="10" presetClass="entr" presetSubtype="0" fill="hold" nodeType="withEffect">
                                  <p:stCondLst>
                                    <p:cond delay="12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3">
            <a:extLst>
              <a:ext uri="{FF2B5EF4-FFF2-40B4-BE49-F238E27FC236}">
                <a16:creationId xmlns:a16="http://schemas.microsoft.com/office/drawing/2014/main" id="{1E4A35CD-8B9E-97DD-3601-C6DAB7AE25BF}"/>
              </a:ext>
            </a:extLst>
          </p:cNvPr>
          <p:cNvSpPr txBox="1">
            <a:spLocks/>
          </p:cNvSpPr>
          <p:nvPr/>
        </p:nvSpPr>
        <p:spPr>
          <a:xfrm>
            <a:off x="628650" y="962235"/>
            <a:ext cx="7886700" cy="7200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rPr>
              <a:t>عند نهاية الحصة</a:t>
            </a:r>
            <a:endParaRPr kumimoji="0" lang="fr-MA" sz="4800" b="1" i="0" u="none" strike="noStrike" kern="1200" cap="none" spc="0" normalizeH="0" baseline="0" noProof="0" dirty="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endParaRPr>
          </a:p>
        </p:txBody>
      </p:sp>
      <p:sp>
        <p:nvSpPr>
          <p:cNvPr id="4" name="ZoneTexte 3">
            <a:extLst>
              <a:ext uri="{FF2B5EF4-FFF2-40B4-BE49-F238E27FC236}">
                <a16:creationId xmlns:a16="http://schemas.microsoft.com/office/drawing/2014/main" id="{D412C9C9-AC02-18BA-33E7-43AE84D53258}"/>
              </a:ext>
            </a:extLst>
          </p:cNvPr>
          <p:cNvSpPr txBox="1"/>
          <p:nvPr/>
        </p:nvSpPr>
        <p:spPr>
          <a:xfrm>
            <a:off x="1549400" y="1649377"/>
            <a:ext cx="6045200" cy="523220"/>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80 % من المتعلمين </a:t>
            </a: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p>
        </p:txBody>
      </p:sp>
      <p:grpSp>
        <p:nvGrpSpPr>
          <p:cNvPr id="5" name="Groupe 4">
            <a:extLst>
              <a:ext uri="{FF2B5EF4-FFF2-40B4-BE49-F238E27FC236}">
                <a16:creationId xmlns:a16="http://schemas.microsoft.com/office/drawing/2014/main" id="{311FCD84-7BAA-DECC-FFF7-33F128ABC00E}"/>
              </a:ext>
            </a:extLst>
          </p:cNvPr>
          <p:cNvGrpSpPr/>
          <p:nvPr/>
        </p:nvGrpSpPr>
        <p:grpSpPr>
          <a:xfrm>
            <a:off x="1044903" y="2645574"/>
            <a:ext cx="7054194" cy="890781"/>
            <a:chOff x="1331545" y="2851205"/>
            <a:chExt cx="6696000" cy="890781"/>
          </a:xfrm>
        </p:grpSpPr>
        <p:pic>
          <p:nvPicPr>
            <p:cNvPr id="6" name="Image 5">
              <a:extLst>
                <a:ext uri="{FF2B5EF4-FFF2-40B4-BE49-F238E27FC236}">
                  <a16:creationId xmlns:a16="http://schemas.microsoft.com/office/drawing/2014/main" id="{8AB6F730-2E70-F5B4-A1BA-D946A22A5C4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7" name="Rectangle 6">
              <a:extLst>
                <a:ext uri="{FF2B5EF4-FFF2-40B4-BE49-F238E27FC236}">
                  <a16:creationId xmlns:a16="http://schemas.microsoft.com/office/drawing/2014/main" id="{17FF7FEA-AA34-A4A5-6118-0AD93FC4EBED}"/>
                </a:ext>
              </a:extLst>
            </p:cNvPr>
            <p:cNvSpPr/>
            <p:nvPr/>
          </p:nvSpPr>
          <p:spPr>
            <a:xfrm>
              <a:off x="1479176" y="3205638"/>
              <a:ext cx="4787153" cy="400110"/>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فقرات بطلاقة في حدود 45 كلمة.</a:t>
              </a:r>
            </a:p>
          </p:txBody>
        </p:sp>
      </p:grpSp>
      <p:pic>
        <p:nvPicPr>
          <p:cNvPr id="8" name="Image 7">
            <a:extLst>
              <a:ext uri="{FF2B5EF4-FFF2-40B4-BE49-F238E27FC236}">
                <a16:creationId xmlns:a16="http://schemas.microsoft.com/office/drawing/2014/main" id="{5D38A43F-9369-4551-8703-F002A0767993}"/>
              </a:ext>
            </a:extLst>
          </p:cNvPr>
          <p:cNvPicPr preferRelativeResize="0">
            <a:picLocks/>
          </p:cNvPicPr>
          <p:nvPr/>
        </p:nvPicPr>
        <p:blipFill>
          <a:blip r:embed="rId2"/>
          <a:stretch>
            <a:fillRect/>
          </a:stretch>
        </p:blipFill>
        <p:spPr>
          <a:xfrm>
            <a:off x="1044903" y="3483750"/>
            <a:ext cx="7054194" cy="890781"/>
          </a:xfrm>
          <a:prstGeom prst="rect">
            <a:avLst/>
          </a:prstGeom>
        </p:spPr>
      </p:pic>
      <p:sp>
        <p:nvSpPr>
          <p:cNvPr id="9" name="Rectangle 8">
            <a:extLst>
              <a:ext uri="{FF2B5EF4-FFF2-40B4-BE49-F238E27FC236}">
                <a16:creationId xmlns:a16="http://schemas.microsoft.com/office/drawing/2014/main" id="{8E70BDCC-192E-2842-E8E4-2676574FE67F}"/>
              </a:ext>
            </a:extLst>
          </p:cNvPr>
          <p:cNvSpPr/>
          <p:nvPr/>
        </p:nvSpPr>
        <p:spPr>
          <a:xfrm>
            <a:off x="782426" y="3855070"/>
            <a:ext cx="5488918" cy="400110"/>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عناصر الحكاية؛</a:t>
            </a:r>
          </a:p>
        </p:txBody>
      </p:sp>
      <p:pic>
        <p:nvPicPr>
          <p:cNvPr id="10" name="Image 9">
            <a:extLst>
              <a:ext uri="{FF2B5EF4-FFF2-40B4-BE49-F238E27FC236}">
                <a16:creationId xmlns:a16="http://schemas.microsoft.com/office/drawing/2014/main" id="{43B3FA20-944A-5967-5337-7CDF9090AA89}"/>
              </a:ext>
            </a:extLst>
          </p:cNvPr>
          <p:cNvPicPr preferRelativeResize="0">
            <a:picLocks/>
          </p:cNvPicPr>
          <p:nvPr/>
        </p:nvPicPr>
        <p:blipFill>
          <a:blip r:embed="rId2"/>
          <a:stretch>
            <a:fillRect/>
          </a:stretch>
        </p:blipFill>
        <p:spPr>
          <a:xfrm>
            <a:off x="1044903" y="4321926"/>
            <a:ext cx="7054194" cy="890781"/>
          </a:xfrm>
          <a:prstGeom prst="rect">
            <a:avLst/>
          </a:prstGeom>
        </p:spPr>
      </p:pic>
      <p:sp>
        <p:nvSpPr>
          <p:cNvPr id="11" name="Rectangle 10">
            <a:extLst>
              <a:ext uri="{FF2B5EF4-FFF2-40B4-BE49-F238E27FC236}">
                <a16:creationId xmlns:a16="http://schemas.microsoft.com/office/drawing/2014/main" id="{D9ABAB47-B4D1-6F32-E662-4F19966B82DB}"/>
              </a:ext>
            </a:extLst>
          </p:cNvPr>
          <p:cNvSpPr/>
          <p:nvPr/>
        </p:nvSpPr>
        <p:spPr>
          <a:xfrm>
            <a:off x="1989402" y="4645149"/>
            <a:ext cx="4281942" cy="400110"/>
          </a:xfrm>
          <a:prstGeom prst="rect">
            <a:avLst/>
          </a:prstGeom>
        </p:spPr>
        <p:txBody>
          <a:bodyPr wrap="non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واستعمال إستراتيجية الصفة المضافة لتنمية المفردات.</a:t>
            </a:r>
          </a:p>
        </p:txBody>
      </p:sp>
      <p:pic>
        <p:nvPicPr>
          <p:cNvPr id="12" name="Image 11">
            <a:extLst>
              <a:ext uri="{FF2B5EF4-FFF2-40B4-BE49-F238E27FC236}">
                <a16:creationId xmlns:a16="http://schemas.microsoft.com/office/drawing/2014/main" id="{E89870B7-1081-F6BB-F932-71507A165337}"/>
              </a:ext>
            </a:extLst>
          </p:cNvPr>
          <p:cNvPicPr preferRelativeResize="0">
            <a:picLocks/>
          </p:cNvPicPr>
          <p:nvPr/>
        </p:nvPicPr>
        <p:blipFill>
          <a:blip r:embed="rId2"/>
          <a:stretch>
            <a:fillRect/>
          </a:stretch>
        </p:blipFill>
        <p:spPr>
          <a:xfrm>
            <a:off x="1044903" y="5160103"/>
            <a:ext cx="7054194" cy="890781"/>
          </a:xfrm>
          <a:prstGeom prst="rect">
            <a:avLst/>
          </a:prstGeom>
        </p:spPr>
      </p:pic>
      <p:sp>
        <p:nvSpPr>
          <p:cNvPr id="13" name="Rectangle 12">
            <a:extLst>
              <a:ext uri="{FF2B5EF4-FFF2-40B4-BE49-F238E27FC236}">
                <a16:creationId xmlns:a16="http://schemas.microsoft.com/office/drawing/2014/main" id="{B12B2C50-4C38-2183-A016-BC3C5B6B8BC7}"/>
              </a:ext>
            </a:extLst>
          </p:cNvPr>
          <p:cNvSpPr/>
          <p:nvPr/>
        </p:nvSpPr>
        <p:spPr>
          <a:xfrm>
            <a:off x="2263305" y="5509135"/>
            <a:ext cx="4008039" cy="400110"/>
          </a:xfrm>
          <a:prstGeom prst="rect">
            <a:avLst/>
          </a:prstGeom>
        </p:spPr>
        <p:txBody>
          <a:bodyPr wrap="square">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كتابة ونقل جملة بخط مقروء وجميل.</a:t>
            </a:r>
          </a:p>
        </p:txBody>
      </p:sp>
    </p:spTree>
    <p:extLst>
      <p:ext uri="{BB962C8B-B14F-4D97-AF65-F5344CB8AC3E}">
        <p14:creationId xmlns:p14="http://schemas.microsoft.com/office/powerpoint/2010/main" val="368826555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581331" y="847014"/>
            <a:ext cx="7886700" cy="720000"/>
          </a:xfrm>
        </p:spPr>
        <p:txBody>
          <a:bodyPr/>
          <a:lstStyle/>
          <a:p>
            <a:r>
              <a:rPr lang="ar-AE" sz="4000" dirty="0">
                <a:solidFill>
                  <a:srgbClr val="424D7B"/>
                </a:solidFill>
              </a:rPr>
              <a:t>  </a:t>
            </a:r>
            <a:r>
              <a:rPr lang="ar-MA" sz="4000" dirty="0">
                <a:solidFill>
                  <a:srgbClr val="424D7B"/>
                </a:solidFill>
              </a:rPr>
              <a:t>افتتاح الحصة</a:t>
            </a:r>
            <a:endParaRPr lang="fr-MA" sz="4400" dirty="0">
              <a:solidFill>
                <a:srgbClr val="424D7B"/>
              </a:solidFill>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79342" y="924150"/>
            <a:ext cx="432000" cy="432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720645" y="2690693"/>
            <a:ext cx="5101355" cy="986571"/>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buSzPts val="1200"/>
              <a:buFont typeface="Noto Sans Symbols"/>
              <a:buChar char="●"/>
            </a:pPr>
            <a:r>
              <a:rPr lang="ar-MA" sz="2800" b="1" dirty="0">
                <a:ea typeface="Dosis SemiBold"/>
                <a:cs typeface="Microsoft Uighur" panose="02000000000000000000" pitchFamily="2" charset="-78"/>
                <a:sym typeface="Dosis SemiBold"/>
              </a:rPr>
              <a:t>الترحيب وتدبير السلوك.</a:t>
            </a:r>
          </a:p>
          <a:p>
            <a:pPr lvl="0" algn="r" rtl="1">
              <a:spcBef>
                <a:spcPts val="0"/>
              </a:spcBef>
              <a:buClr>
                <a:srgbClr val="424D7B"/>
              </a:buClr>
              <a:buSzPts val="1200"/>
              <a:buFont typeface="Noto Sans Symbols"/>
              <a:buChar char="●"/>
            </a:pPr>
            <a:r>
              <a:rPr lang="ar-MA" sz="2800" b="1" dirty="0">
                <a:ea typeface="Dosis SemiBold"/>
                <a:cs typeface="Microsoft Uighur" panose="02000000000000000000" pitchFamily="2" charset="-78"/>
                <a:sym typeface="Dosis SemiBold"/>
              </a:rPr>
              <a:t>الأنشطة الاعتيادية: تحدي الطلاقة/ إملاء.</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FC0-99E7-167D-9FE4-06B2C3773C7F}"/>
            </a:ext>
          </a:extLst>
        </p:cNvPr>
        <p:cNvGrpSpPr/>
        <p:nvPr/>
      </p:nvGrpSpPr>
      <p:grpSpPr>
        <a:xfrm>
          <a:off x="0" y="0"/>
          <a:ext cx="0" cy="0"/>
          <a:chOff x="0" y="0"/>
          <a:chExt cx="0" cy="0"/>
        </a:xfrm>
      </p:grpSpPr>
      <p:sp>
        <p:nvSpPr>
          <p:cNvPr id="27" name="Titre 26">
            <a:extLst>
              <a:ext uri="{FF2B5EF4-FFF2-40B4-BE49-F238E27FC236}">
                <a16:creationId xmlns:a16="http://schemas.microsoft.com/office/drawing/2014/main" id="{EA66DD87-D960-4EB9-459B-1AF9A1C9C9D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مرحبا بكم . سننطلق في حصة اللغة العربية.</a:t>
            </a:r>
            <a:endParaRPr lang="fr-FR" sz="2400" b="1" dirty="0">
              <a:solidFill>
                <a:schemeClr val="bg1">
                  <a:lumMod val="50000"/>
                </a:schemeClr>
              </a:solidFill>
              <a:latin typeface="Microsoft Uighur" panose="02000000000000000000" pitchFamily="2" charset="-78"/>
              <a:cs typeface="Microsoft Uighur" panose="02000000000000000000" pitchFamily="2" charset="-78"/>
              <a:sym typeface="Dosis Medium"/>
            </a:endParaRPr>
          </a:p>
        </p:txBody>
      </p:sp>
      <p:pic>
        <p:nvPicPr>
          <p:cNvPr id="31" name="Image 30">
            <a:extLst>
              <a:ext uri="{FF2B5EF4-FFF2-40B4-BE49-F238E27FC236}">
                <a16:creationId xmlns:a16="http://schemas.microsoft.com/office/drawing/2014/main" id="{93963A2E-1E15-33D2-0A4F-4E8D524575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2" name="Image 31">
            <a:extLst>
              <a:ext uri="{FF2B5EF4-FFF2-40B4-BE49-F238E27FC236}">
                <a16:creationId xmlns:a16="http://schemas.microsoft.com/office/drawing/2014/main" id="{1BCA60AF-BD99-A669-67B4-AEA23A5EBDC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33" name="Image 32">
            <a:extLst>
              <a:ext uri="{FF2B5EF4-FFF2-40B4-BE49-F238E27FC236}">
                <a16:creationId xmlns:a16="http://schemas.microsoft.com/office/drawing/2014/main" id="{A4556348-598B-4B05-1849-EF9C1849A5B0}"/>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34" name="Image 33">
            <a:extLst>
              <a:ext uri="{FF2B5EF4-FFF2-40B4-BE49-F238E27FC236}">
                <a16:creationId xmlns:a16="http://schemas.microsoft.com/office/drawing/2014/main" id="{BF11A6AA-4042-30E2-B505-8C81C5064179}"/>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35" name="Image 34">
            <a:extLst>
              <a:ext uri="{FF2B5EF4-FFF2-40B4-BE49-F238E27FC236}">
                <a16:creationId xmlns:a16="http://schemas.microsoft.com/office/drawing/2014/main" id="{A9285664-91CE-6C06-997C-A52B0CA313F6}"/>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36" name="Rectangle 35">
            <a:extLst>
              <a:ext uri="{FF2B5EF4-FFF2-40B4-BE49-F238E27FC236}">
                <a16:creationId xmlns:a16="http://schemas.microsoft.com/office/drawing/2014/main" id="{C5565729-B613-7344-2E05-7A1F55B1C824}"/>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37" name="Rectangle 36">
            <a:extLst>
              <a:ext uri="{FF2B5EF4-FFF2-40B4-BE49-F238E27FC236}">
                <a16:creationId xmlns:a16="http://schemas.microsoft.com/office/drawing/2014/main" id="{8E035DA5-D618-4495-BE7C-0650CA5B68C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38" name="Rectangle 37">
            <a:extLst>
              <a:ext uri="{FF2B5EF4-FFF2-40B4-BE49-F238E27FC236}">
                <a16:creationId xmlns:a16="http://schemas.microsoft.com/office/drawing/2014/main" id="{BE74ABF5-ACA3-10FD-4CE3-5CAFD43521E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9" name="Rectangle 38">
            <a:extLst>
              <a:ext uri="{FF2B5EF4-FFF2-40B4-BE49-F238E27FC236}">
                <a16:creationId xmlns:a16="http://schemas.microsoft.com/office/drawing/2014/main" id="{554B8FE9-0181-395E-0DD4-949F8E784D4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40" name="Rectangle 39">
            <a:extLst>
              <a:ext uri="{FF2B5EF4-FFF2-40B4-BE49-F238E27FC236}">
                <a16:creationId xmlns:a16="http://schemas.microsoft.com/office/drawing/2014/main" id="{56757C6F-6A1E-7BED-817F-24E84133B7A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7" name="Nada-Wave">
            <a:hlinkClick r:id="" action="ppaction://media"/>
            <a:extLst>
              <a:ext uri="{FF2B5EF4-FFF2-40B4-BE49-F238E27FC236}">
                <a16:creationId xmlns:a16="http://schemas.microsoft.com/office/drawing/2014/main" id="{69D7C180-976C-F5D4-DE3D-C6BB24B5969B}"/>
              </a:ext>
            </a:extLst>
          </p:cNvPr>
          <p:cNvPicPr>
            <a:picLocks noChangeAspect="1"/>
          </p:cNvPicPr>
          <p:nvPr>
            <a:videoFile r:link="rId2"/>
            <p:extLst>
              <p:ext uri="{DAA4B4D4-6D71-4841-9C94-3DE7FCFB9230}">
                <p14:media xmlns:p14="http://schemas.microsoft.com/office/powerpoint/2010/main" r:embed="rId1"/>
              </p:ext>
            </p:extLst>
          </p:nvPr>
        </p:nvPicPr>
        <p:blipFill>
          <a:blip r:embed="rId11"/>
          <a:srcRect b="2068"/>
          <a:stretch>
            <a:fillRect/>
          </a:stretch>
        </p:blipFill>
        <p:spPr>
          <a:xfrm>
            <a:off x="4572001" y="2006320"/>
            <a:ext cx="2301811" cy="3600000"/>
          </a:xfrm>
          <a:prstGeom prst="rect">
            <a:avLst/>
          </a:prstGeom>
        </p:spPr>
      </p:pic>
      <p:pic>
        <p:nvPicPr>
          <p:cNvPr id="8" name="majd_wave">
            <a:hlinkClick r:id="" action="ppaction://media"/>
            <a:extLst>
              <a:ext uri="{FF2B5EF4-FFF2-40B4-BE49-F238E27FC236}">
                <a16:creationId xmlns:a16="http://schemas.microsoft.com/office/drawing/2014/main" id="{848F8E83-1D0B-0AE6-D0A6-FE8C85004F7E}"/>
              </a:ext>
            </a:extLst>
          </p:cNvPr>
          <p:cNvPicPr>
            <a:picLocks noChangeAspect="1"/>
          </p:cNvPicPr>
          <p:nvPr>
            <a:videoFile r:link="rId4"/>
            <p:extLst>
              <p:ext uri="{DAA4B4D4-6D71-4841-9C94-3DE7FCFB9230}">
                <p14:media xmlns:p14="http://schemas.microsoft.com/office/powerpoint/2010/main" r:embed="rId3"/>
              </p:ext>
            </p:extLst>
          </p:nvPr>
        </p:nvPicPr>
        <p:blipFill>
          <a:blip r:embed="rId12"/>
          <a:srcRect t="-1" b="2067"/>
          <a:stretch>
            <a:fillRect/>
          </a:stretch>
        </p:blipFill>
        <p:spPr>
          <a:xfrm>
            <a:off x="2311807" y="2006320"/>
            <a:ext cx="2066818" cy="3600000"/>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5A7622E3-F227-7B6A-B55A-150D85601A1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800000">
            <a:off x="826476" y="6102000"/>
            <a:ext cx="540000" cy="540000"/>
          </a:xfrm>
          <a:prstGeom prst="rect">
            <a:avLst/>
          </a:prstGeom>
        </p:spPr>
      </p:pic>
      <p:pic>
        <p:nvPicPr>
          <p:cNvPr id="2" name="Espace réservé pour une image  2" descr="Une image contenant clipart, dessin humoristique, habits, illustration&#10;&#10;Le contenu généré par l’IA peut être incorrect.">
            <a:extLst>
              <a:ext uri="{FF2B5EF4-FFF2-40B4-BE49-F238E27FC236}">
                <a16:creationId xmlns:a16="http://schemas.microsoft.com/office/drawing/2014/main" id="{89793BA5-BD23-DCBC-51F4-DC41BF63213D}"/>
              </a:ext>
            </a:extLst>
          </p:cNvPr>
          <p:cNvPicPr>
            <a:picLocks noGrp="1" noChangeAspect="1"/>
          </p:cNvPicPr>
          <p:nvPr>
            <p:ph type="pic" sz="quarter" idx="12"/>
          </p:nvPr>
        </p:nvPicPr>
        <p:blipFill>
          <a:blip r:embed="rId14">
            <a:extLst>
              <a:ext uri="{28A0092B-C50C-407E-A947-70E740481C1C}">
                <a14:useLocalDpi xmlns:a14="http://schemas.microsoft.com/office/drawing/2010/main" val="0"/>
              </a:ext>
            </a:extLst>
          </a:blip>
          <a:srcRect/>
          <a:stretch>
            <a:fillRect/>
          </a:stretch>
        </p:blipFill>
        <p:spPr>
          <a:xfrm>
            <a:off x="7959600" y="684000"/>
            <a:ext cx="792000" cy="792000"/>
          </a:xfrm>
        </p:spPr>
      </p:pic>
    </p:spTree>
    <p:extLst>
      <p:ext uri="{BB962C8B-B14F-4D97-AF65-F5344CB8AC3E}">
        <p14:creationId xmlns:p14="http://schemas.microsoft.com/office/powerpoint/2010/main" val="32505542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par>
                                <p:cTn id="7" presetID="1" presetClass="mediacall" presetSubtype="0" fill="hold" nodeType="withEffect">
                                  <p:stCondLst>
                                    <p:cond delay="0"/>
                                  </p:stCondLst>
                                  <p:childTnLst>
                                    <p:cmd type="call" cmd="playFrom(0.0)">
                                      <p:cBhvr>
                                        <p:cTn id="8" dur="3477" fill="hold"/>
                                        <p:tgtEl>
                                          <p:spTgt spid="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7"/>
                </p:tgtEl>
              </p:cMediaNode>
            </p:video>
            <p:video>
              <p:cMediaNode vol="80000">
                <p:cTn id="13"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98DB-9FA9-CF2A-406E-F0A010A63D7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C7EDBFC-A006-E91C-D8F7-646B5A0FD458}"/>
              </a:ext>
            </a:extLst>
          </p:cNvPr>
          <p:cNvSpPr>
            <a:spLocks noGrp="1"/>
          </p:cNvSpPr>
          <p:nvPr>
            <p:ph type="title"/>
          </p:nvPr>
        </p:nvSpPr>
        <p:spPr>
          <a:xfrm>
            <a:off x="632373" y="756000"/>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سأخبركم عن شروط الحصول على نجمة التميز.</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Wingdings" panose="05000000000000000000" pitchFamily="2" charset="2"/>
              </a:rPr>
              <a:t></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b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b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كل حصة سيفوز ثلاثة منكم بالنجمة. </a:t>
            </a:r>
            <a:endParaRPr lang="fr-US" sz="2400" dirty="0">
              <a:solidFill>
                <a:schemeClr val="bg1">
                  <a:lumMod val="50000"/>
                </a:schemeClr>
              </a:solidFill>
            </a:endParaRPr>
          </a:p>
        </p:txBody>
      </p:sp>
      <p:pic>
        <p:nvPicPr>
          <p:cNvPr id="2" name="Image 1">
            <a:extLst>
              <a:ext uri="{FF2B5EF4-FFF2-40B4-BE49-F238E27FC236}">
                <a16:creationId xmlns:a16="http://schemas.microsoft.com/office/drawing/2014/main" id="{BEFC1A3E-6AE0-8A05-AA53-1CF657A3E4E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C4B54E74-92E0-B5FC-C340-AA6E4D2B44E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3B37A755-CB0D-EFED-E6B4-C7E14F65885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5C092E6A-BE03-DD17-1B79-83A61D61893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524442DB-3CFB-B52F-AED4-B442E99730F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7" name="Rectangle 6">
            <a:extLst>
              <a:ext uri="{FF2B5EF4-FFF2-40B4-BE49-F238E27FC236}">
                <a16:creationId xmlns:a16="http://schemas.microsoft.com/office/drawing/2014/main" id="{E1031369-363E-CAC9-070C-5AE470BD329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35EBBEA5-CFBC-BC88-E6EC-A681145A81F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9" name="Rectangle 8">
            <a:extLst>
              <a:ext uri="{FF2B5EF4-FFF2-40B4-BE49-F238E27FC236}">
                <a16:creationId xmlns:a16="http://schemas.microsoft.com/office/drawing/2014/main" id="{ADF66B7D-CBBE-BDE0-6ACB-FCFB49EAD01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FF82E046-D20A-EAFC-F0C3-C65DE3BCC82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BB7B1527-AAA5-8BD1-129B-F0A6280E1EB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1" name="Google Shape;1333;p8">
            <a:extLst>
              <a:ext uri="{FF2B5EF4-FFF2-40B4-BE49-F238E27FC236}">
                <a16:creationId xmlns:a16="http://schemas.microsoft.com/office/drawing/2014/main" id="{768CDD59-BD5F-FE93-C9F6-EF27D0093B56}"/>
              </a:ext>
            </a:extLst>
          </p:cNvPr>
          <p:cNvSpPr txBox="1"/>
          <p:nvPr/>
        </p:nvSpPr>
        <p:spPr>
          <a:xfrm>
            <a:off x="1765527" y="4883833"/>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algn="r" rtl="1"/>
            <a:r>
              <a:rPr lang="ar-MA" dirty="0">
                <a:latin typeface="Microsoft Uighur" panose="02000000000000000000" pitchFamily="2" charset="-78"/>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1AE6613F-8678-0B62-7582-87867DEA77F0}"/>
              </a:ext>
            </a:extLst>
          </p:cNvPr>
          <p:cNvSpPr txBox="1">
            <a:spLocks/>
          </p:cNvSpPr>
          <p:nvPr/>
        </p:nvSpPr>
        <p:spPr>
          <a:xfrm>
            <a:off x="1155928" y="2534787"/>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800" b="1" dirty="0">
                <a:solidFill>
                  <a:srgbClr val="424D7B"/>
                </a:solidFill>
                <a:latin typeface="Microsoft Uighur" panose="02000000000000000000" pitchFamily="2" charset="-78"/>
                <a:ea typeface="+mn-ea"/>
                <a:cs typeface="Microsoft Uighur" panose="02000000000000000000" pitchFamily="2" charset="-78"/>
              </a:rPr>
              <a:t>أُنْصِتُ وأَنْتَبِهُ جَيِّداً للدَّرْسِ</a:t>
            </a:r>
            <a:r>
              <a:rPr lang="ar-MA" sz="2800" dirty="0">
                <a:solidFill>
                  <a:srgbClr val="424D7B"/>
                </a:solidFill>
                <a:latin typeface="Microsoft Uighur" panose="02000000000000000000" pitchFamily="2" charset="-78"/>
                <a:cs typeface="Microsoft Uighur" panose="02000000000000000000" pitchFamily="2" charset="-78"/>
              </a:rPr>
              <a:t>. </a:t>
            </a:r>
          </a:p>
        </p:txBody>
      </p:sp>
      <p:sp>
        <p:nvSpPr>
          <p:cNvPr id="16" name="Ellipse 15">
            <a:extLst>
              <a:ext uri="{FF2B5EF4-FFF2-40B4-BE49-F238E27FC236}">
                <a16:creationId xmlns:a16="http://schemas.microsoft.com/office/drawing/2014/main" id="{D2ED4694-C111-BFB8-15AE-06FB7EE0C040}"/>
              </a:ext>
            </a:extLst>
          </p:cNvPr>
          <p:cNvSpPr/>
          <p:nvPr/>
        </p:nvSpPr>
        <p:spPr>
          <a:xfrm>
            <a:off x="5453326" y="1970122"/>
            <a:ext cx="1800000" cy="1800000"/>
          </a:xfrm>
          <a:prstGeom prst="ellipse">
            <a:avLst/>
          </a:prstGeom>
          <a:blipFill>
            <a:blip r:embed="rId7"/>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ctr" rtl="1">
              <a:lnSpc>
                <a:spcPct val="100000"/>
              </a:lnSpc>
              <a:spcBef>
                <a:spcPts val="0"/>
              </a:spcBef>
              <a:spcAft>
                <a:spcPts val="0"/>
              </a:spcAft>
              <a:buClr>
                <a:srgbClr val="000000"/>
              </a:buClr>
              <a:buFont typeface="Arial"/>
            </a:pPr>
            <a:endParaRPr lang="fr-MA" dirty="0">
              <a:latin typeface="Microsoft Uighur" panose="02000000000000000000" pitchFamily="2" charset="-78"/>
            </a:endParaRPr>
          </a:p>
        </p:txBody>
      </p:sp>
      <p:sp>
        <p:nvSpPr>
          <p:cNvPr id="17" name="Ellipse 16">
            <a:extLst>
              <a:ext uri="{FF2B5EF4-FFF2-40B4-BE49-F238E27FC236}">
                <a16:creationId xmlns:a16="http://schemas.microsoft.com/office/drawing/2014/main" id="{420584FC-0ADC-5C9D-2BD9-F783CA285249}"/>
              </a:ext>
            </a:extLst>
          </p:cNvPr>
          <p:cNvSpPr/>
          <p:nvPr/>
        </p:nvSpPr>
        <p:spPr>
          <a:xfrm>
            <a:off x="5453326" y="4257675"/>
            <a:ext cx="1800000" cy="1800000"/>
          </a:xfrm>
          <a:prstGeom prst="ellipse">
            <a:avLst/>
          </a:prstGeom>
          <a:blipFill>
            <a:blip r:embed="rId8"/>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ctr" rtl="1">
              <a:lnSpc>
                <a:spcPct val="100000"/>
              </a:lnSpc>
              <a:spcBef>
                <a:spcPts val="0"/>
              </a:spcBef>
              <a:spcAft>
                <a:spcPts val="0"/>
              </a:spcAft>
              <a:buClr>
                <a:srgbClr val="000000"/>
              </a:buClr>
              <a:buFont typeface="Arial"/>
            </a:pPr>
            <a:endParaRPr lang="fr-MA" dirty="0">
              <a:latin typeface="Microsoft Uighur" panose="02000000000000000000" pitchFamily="2" charset="-78"/>
            </a:endParaRPr>
          </a:p>
        </p:txBody>
      </p:sp>
      <p:pic>
        <p:nvPicPr>
          <p:cNvPr id="19"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26C54440-6E5D-A041-85FD-72A922F1EEAC}"/>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801" y="684213"/>
            <a:ext cx="822036" cy="822035"/>
          </a:xfrm>
          <a:prstGeom prst="rect">
            <a:avLst/>
          </a:prstGeom>
        </p:spPr>
      </p:pic>
    </p:spTree>
    <p:extLst>
      <p:ext uri="{BB962C8B-B14F-4D97-AF65-F5344CB8AC3E}">
        <p14:creationId xmlns:p14="http://schemas.microsoft.com/office/powerpoint/2010/main" val="30798334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B058E-7D28-DCB5-43E0-9E262012A6D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346B4D4-1FB0-7666-12A9-5085C508F60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ضعوا اللوحة على الطاولة، الدفتر  والمقلمة في القمطر.</a:t>
            </a:r>
            <a:endParaRPr lang="fr-US" sz="2400" dirty="0">
              <a:solidFill>
                <a:schemeClr val="bg1">
                  <a:lumMod val="50000"/>
                </a:schemeClr>
              </a:solidFill>
            </a:endParaRPr>
          </a:p>
        </p:txBody>
      </p:sp>
      <p:pic>
        <p:nvPicPr>
          <p:cNvPr id="21" name="Espace réservé pour une image  8">
            <a:extLst>
              <a:ext uri="{FF2B5EF4-FFF2-40B4-BE49-F238E27FC236}">
                <a16:creationId xmlns:a16="http://schemas.microsoft.com/office/drawing/2014/main" id="{B4A567AF-1D7D-5DA3-2205-323D31579457}"/>
              </a:ext>
            </a:extLst>
          </p:cNvPr>
          <p:cNvPicPr>
            <a:picLocks noChangeAspect="1"/>
          </p:cNvPicPr>
          <p:nvPr/>
        </p:nvPicPr>
        <p:blipFill>
          <a:blip r:embed="rId4"/>
          <a:srcRect/>
          <a:stretch/>
        </p:blipFill>
        <p:spPr>
          <a:xfrm>
            <a:off x="7960105" y="684000"/>
            <a:ext cx="792000" cy="792000"/>
          </a:xfrm>
          <a:prstGeom prst="rect">
            <a:avLst/>
          </a:prstGeom>
          <a:noFill/>
          <a:ln>
            <a:noFill/>
          </a:ln>
        </p:spPr>
      </p:pic>
      <p:pic>
        <p:nvPicPr>
          <p:cNvPr id="33" name="Class AR_NV_02_1">
            <a:hlinkClick r:id="" action="ppaction://media"/>
            <a:extLst>
              <a:ext uri="{FF2B5EF4-FFF2-40B4-BE49-F238E27FC236}">
                <a16:creationId xmlns:a16="http://schemas.microsoft.com/office/drawing/2014/main" id="{B42E23CC-FDB4-F11D-6BAA-707F77F4229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72000" y="1896442"/>
            <a:ext cx="6399999" cy="3600000"/>
          </a:xfrm>
          <a:prstGeom prst="rect">
            <a:avLst/>
          </a:prstGeom>
          <a:ln>
            <a:noFill/>
          </a:ln>
          <a:effectLst>
            <a:softEdge rad="112500"/>
          </a:effectLst>
        </p:spPr>
      </p:pic>
      <p:pic>
        <p:nvPicPr>
          <p:cNvPr id="35" name="Image 34" descr="Une image contenant noir, obscurité&#10;&#10;Le contenu généré par l’IA peut être incorrect.">
            <a:extLst>
              <a:ext uri="{FF2B5EF4-FFF2-40B4-BE49-F238E27FC236}">
                <a16:creationId xmlns:a16="http://schemas.microsoft.com/office/drawing/2014/main" id="{6AD28A23-DFB8-6282-A85B-82454F082E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2" name="Image 1">
            <a:extLst>
              <a:ext uri="{FF2B5EF4-FFF2-40B4-BE49-F238E27FC236}">
                <a16:creationId xmlns:a16="http://schemas.microsoft.com/office/drawing/2014/main" id="{DF334AA0-A9DC-8FB8-8ABE-D296DC9E208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8AE6C629-9943-1573-8833-F2DA2405CFC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CBFAA266-2143-4BEA-718A-4EBCE9A5DA8F}"/>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74A9C601-786D-60B9-C025-CC5304E4A6A6}"/>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DFD8A8DB-27DD-8D44-F25D-94DD06A4EC7C}"/>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7" name="Rectangle 6">
            <a:extLst>
              <a:ext uri="{FF2B5EF4-FFF2-40B4-BE49-F238E27FC236}">
                <a16:creationId xmlns:a16="http://schemas.microsoft.com/office/drawing/2014/main" id="{A559790E-8862-7FD0-EC30-F9FA3D6BC1C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94C52E75-D9A2-A22D-6E6C-868CD645945F}"/>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9" name="Rectangle 8">
            <a:extLst>
              <a:ext uri="{FF2B5EF4-FFF2-40B4-BE49-F238E27FC236}">
                <a16:creationId xmlns:a16="http://schemas.microsoft.com/office/drawing/2014/main" id="{D6BC583D-221E-34B5-D8B2-4CE2D3F7681E}"/>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BFF8D669-07E5-BB97-03CE-4DD37B5E54F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11A3F6DB-73C1-BA97-C370-E15FD79F3AE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34310648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33"/>
                                        </p:tgtEl>
                                      </p:cBhvr>
                                    </p:cmd>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3"/>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33"/>
                                        </p:tgtEl>
                                      </p:cBhvr>
                                    </p:cmd>
                                  </p:childTnLst>
                                </p:cTn>
                              </p:par>
                            </p:childTnLst>
                          </p:cTn>
                        </p:par>
                      </p:childTnLst>
                    </p:cTn>
                  </p:par>
                </p:childTnLst>
              </p:cTn>
              <p:nextCondLst>
                <p:cond evt="onClick" delay="0">
                  <p:tgtEl>
                    <p:spTgt spid="33"/>
                  </p:tgtEl>
                </p:cond>
              </p:nextCondLst>
            </p:seq>
            <p:video>
              <p:cMediaNode vol="80000">
                <p:cTn id="14" fill="hold" display="0">
                  <p:stCondLst>
                    <p:cond delay="indefinite"/>
                  </p:stCondLst>
                </p:cTn>
                <p:tgtEl>
                  <p:spTgt spid="3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0A07-4AD1-0885-9601-6D29120985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B13FA4-DFA6-5E69-9897-F6D0761F6770}"/>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انتبهوا جيدا كيف سأقرأ الكلمات. </a:t>
            </a:r>
            <a:endParaRPr lang="fr-US" sz="2400" dirty="0">
              <a:solidFill>
                <a:schemeClr val="bg1">
                  <a:lumMod val="50000"/>
                </a:schemeClr>
              </a:solidFill>
            </a:endParaRPr>
          </a:p>
        </p:txBody>
      </p:sp>
      <p:pic>
        <p:nvPicPr>
          <p:cNvPr id="3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110D8E0B-8F42-5981-2F06-578F5D00341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3F68929E-520D-E64F-442F-758B0AD2A0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9703B6A1-98A7-5021-AC67-60DDB2B8667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E51A63D0-9883-68CA-8D7D-2E0437259A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2E334DDF-30A0-3335-6E65-848E452B381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925FB378-AD50-C98B-4965-4CBC8280C20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437AB53D-0DD4-B7BB-A6A6-917561275D3B}"/>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CED091C6-F549-81BC-DC28-36D4CB2048AB}"/>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1" name="Rectangle 10">
            <a:extLst>
              <a:ext uri="{FF2B5EF4-FFF2-40B4-BE49-F238E27FC236}">
                <a16:creationId xmlns:a16="http://schemas.microsoft.com/office/drawing/2014/main" id="{B4B3BA85-8D55-9B52-EFD6-00B06D740D3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23461380-FFE6-19BE-94BD-B5CDB1B860E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9ED94A77-B8AB-1B35-9F95-0075B39C661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4" name="Titre 1">
            <a:extLst>
              <a:ext uri="{FF2B5EF4-FFF2-40B4-BE49-F238E27FC236}">
                <a16:creationId xmlns:a16="http://schemas.microsoft.com/office/drawing/2014/main" id="{5CBD26B3-27F6-83B9-92BC-3AECD7B921C8}"/>
              </a:ext>
            </a:extLst>
          </p:cNvPr>
          <p:cNvSpPr txBox="1">
            <a:spLocks/>
          </p:cNvSpPr>
          <p:nvPr/>
        </p:nvSpPr>
        <p:spPr>
          <a:xfrm>
            <a:off x="318052" y="1762871"/>
            <a:ext cx="8335227" cy="4176302"/>
          </a:xfrm>
          <a:prstGeom prst="rect">
            <a:avLst/>
          </a:prstGeom>
        </p:spPr>
        <p:txBody>
          <a:bodyPr vert="horz" lIns="91440" tIns="45720" rIns="91440" bIns="45720" rtlCol="0" anchor="ctr">
            <a:no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defTabSz="457200">
              <a:lnSpc>
                <a:spcPct val="100000"/>
              </a:lnSpc>
              <a:spcBef>
                <a:spcPts val="0"/>
              </a:spcBef>
              <a:defRPr/>
            </a:pPr>
            <a:endPar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a:p>
            <a:pPr defTabSz="457200">
              <a:lnSpc>
                <a:spcPct val="100000"/>
              </a:lnSpc>
              <a:spcBef>
                <a:spcPts val="0"/>
              </a:spcBef>
              <a:defRPr/>
            </a:pPr>
            <a:r>
              <a:rPr lang="a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3" name="Groupe 2">
            <a:extLst>
              <a:ext uri="{FF2B5EF4-FFF2-40B4-BE49-F238E27FC236}">
                <a16:creationId xmlns:a16="http://schemas.microsoft.com/office/drawing/2014/main" id="{F03EDA72-F196-53AF-4BA9-9DBF9B625C61}"/>
              </a:ext>
            </a:extLst>
          </p:cNvPr>
          <p:cNvGrpSpPr/>
          <p:nvPr/>
        </p:nvGrpSpPr>
        <p:grpSpPr>
          <a:xfrm>
            <a:off x="490720" y="2929812"/>
            <a:ext cx="7911048" cy="2410896"/>
            <a:chOff x="626143" y="2929812"/>
            <a:chExt cx="7775624" cy="2410896"/>
          </a:xfrm>
        </p:grpSpPr>
        <p:grpSp>
          <p:nvGrpSpPr>
            <p:cNvPr id="15" name="Groupe 14">
              <a:extLst>
                <a:ext uri="{FF2B5EF4-FFF2-40B4-BE49-F238E27FC236}">
                  <a16:creationId xmlns:a16="http://schemas.microsoft.com/office/drawing/2014/main" id="{F7319C87-1284-A813-CFB1-9782824B6895}"/>
                </a:ext>
              </a:extLst>
            </p:cNvPr>
            <p:cNvGrpSpPr/>
            <p:nvPr/>
          </p:nvGrpSpPr>
          <p:grpSpPr>
            <a:xfrm>
              <a:off x="626143" y="2929812"/>
              <a:ext cx="7775624" cy="858416"/>
              <a:chOff x="626143" y="2929812"/>
              <a:chExt cx="7775624" cy="858416"/>
            </a:xfrm>
          </p:grpSpPr>
          <p:sp>
            <p:nvSpPr>
              <p:cNvPr id="16" name="Google Shape;1671;p201">
                <a:extLst>
                  <a:ext uri="{FF2B5EF4-FFF2-40B4-BE49-F238E27FC236}">
                    <a16:creationId xmlns:a16="http://schemas.microsoft.com/office/drawing/2014/main" id="{B6B479A4-A550-01FF-4471-97640C42D26F}"/>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اَلْقِرْشُ</a:t>
                </a:r>
              </a:p>
            </p:txBody>
          </p:sp>
          <p:sp>
            <p:nvSpPr>
              <p:cNvPr id="17" name="Google Shape;1671;p201">
                <a:extLst>
                  <a:ext uri="{FF2B5EF4-FFF2-40B4-BE49-F238E27FC236}">
                    <a16:creationId xmlns:a16="http://schemas.microsoft.com/office/drawing/2014/main" id="{0495A361-4A40-F010-4E93-6F1FD6601E57}"/>
                  </a:ext>
                </a:extLst>
              </p:cNvPr>
              <p:cNvSpPr/>
              <p:nvPr/>
            </p:nvSpPr>
            <p:spPr>
              <a:xfrm>
                <a:off x="2198049" y="2929812"/>
                <a:ext cx="153914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err="1">
                    <a:solidFill>
                      <a:srgbClr val="424D7B"/>
                    </a:solidFill>
                    <a:latin typeface="Microsoft Uighur" panose="02000000000000000000" pitchFamily="2" charset="-78"/>
                    <a:ea typeface="+mn-ea"/>
                    <a:cs typeface="Microsoft Uighur" panose="02000000000000000000" pitchFamily="2" charset="-78"/>
                  </a:rPr>
                  <a:t>اَلصَّدَفاتُ</a:t>
                </a:r>
                <a:endParaRPr lang="ar-MA" sz="4400" b="1" dirty="0">
                  <a:solidFill>
                    <a:srgbClr val="424D7B"/>
                  </a:solidFill>
                  <a:latin typeface="Microsoft Uighur" panose="02000000000000000000" pitchFamily="2" charset="-78"/>
                  <a:ea typeface="+mn-ea"/>
                  <a:cs typeface="Microsoft Uighur" panose="02000000000000000000" pitchFamily="2" charset="-78"/>
                </a:endParaRPr>
              </a:p>
            </p:txBody>
          </p:sp>
          <p:sp>
            <p:nvSpPr>
              <p:cNvPr id="18" name="Google Shape;1671;p201">
                <a:extLst>
                  <a:ext uri="{FF2B5EF4-FFF2-40B4-BE49-F238E27FC236}">
                    <a16:creationId xmlns:a16="http://schemas.microsoft.com/office/drawing/2014/main" id="{26D61C29-19E4-9FE7-4926-7FDEB0DA393C}"/>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شِعاباً</a:t>
                </a:r>
              </a:p>
            </p:txBody>
          </p:sp>
          <p:sp>
            <p:nvSpPr>
              <p:cNvPr id="19" name="Google Shape;1671;p201">
                <a:extLst>
                  <a:ext uri="{FF2B5EF4-FFF2-40B4-BE49-F238E27FC236}">
                    <a16:creationId xmlns:a16="http://schemas.microsoft.com/office/drawing/2014/main" id="{91C0EC9B-CCAC-764C-1711-4060ACCDD25C}"/>
                  </a:ext>
                </a:extLst>
              </p:cNvPr>
              <p:cNvSpPr/>
              <p:nvPr/>
            </p:nvSpPr>
            <p:spPr>
              <a:xfrm>
                <a:off x="62614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تَلْعَبُ</a:t>
                </a:r>
              </a:p>
            </p:txBody>
          </p:sp>
          <p:sp>
            <p:nvSpPr>
              <p:cNvPr id="20" name="Google Shape;1671;p201">
                <a:extLst>
                  <a:ext uri="{FF2B5EF4-FFF2-40B4-BE49-F238E27FC236}">
                    <a16:creationId xmlns:a16="http://schemas.microsoft.com/office/drawing/2014/main" id="{C3F9C48B-E659-C13D-892D-BA03D5A228D0}"/>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سَمَكَةٌ</a:t>
                </a:r>
              </a:p>
            </p:txBody>
          </p:sp>
        </p:grpSp>
        <p:grpSp>
          <p:nvGrpSpPr>
            <p:cNvPr id="21" name="Groupe 20">
              <a:extLst>
                <a:ext uri="{FF2B5EF4-FFF2-40B4-BE49-F238E27FC236}">
                  <a16:creationId xmlns:a16="http://schemas.microsoft.com/office/drawing/2014/main" id="{E4257B77-4DBF-7D9A-5568-4DE0F49334F2}"/>
                </a:ext>
              </a:extLst>
            </p:cNvPr>
            <p:cNvGrpSpPr/>
            <p:nvPr/>
          </p:nvGrpSpPr>
          <p:grpSpPr>
            <a:xfrm>
              <a:off x="765372" y="4482292"/>
              <a:ext cx="7604384" cy="858416"/>
              <a:chOff x="797383" y="2929812"/>
              <a:chExt cx="7604384" cy="858416"/>
            </a:xfrm>
          </p:grpSpPr>
          <p:sp>
            <p:nvSpPr>
              <p:cNvPr id="22" name="Google Shape;1671;p201">
                <a:extLst>
                  <a:ext uri="{FF2B5EF4-FFF2-40B4-BE49-F238E27FC236}">
                    <a16:creationId xmlns:a16="http://schemas.microsoft.com/office/drawing/2014/main" id="{03359F31-AA1B-A9D6-5DB3-8450D8928AED}"/>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سَبَحَتْ</a:t>
                </a:r>
              </a:p>
            </p:txBody>
          </p:sp>
          <p:sp>
            <p:nvSpPr>
              <p:cNvPr id="23" name="Google Shape;1671;p201">
                <a:extLst>
                  <a:ext uri="{FF2B5EF4-FFF2-40B4-BE49-F238E27FC236}">
                    <a16:creationId xmlns:a16="http://schemas.microsoft.com/office/drawing/2014/main" id="{382CB67E-356B-5BB5-2183-C2F87140C49F}"/>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مَسْكَنٌ</a:t>
                </a:r>
              </a:p>
            </p:txBody>
          </p:sp>
          <p:sp>
            <p:nvSpPr>
              <p:cNvPr id="24" name="Google Shape;1671;p201">
                <a:extLst>
                  <a:ext uri="{FF2B5EF4-FFF2-40B4-BE49-F238E27FC236}">
                    <a16:creationId xmlns:a16="http://schemas.microsoft.com/office/drawing/2014/main" id="{FC72BFDE-C35B-3417-35ED-3949AB464E2F}"/>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صُخورٌ</a:t>
                </a:r>
              </a:p>
            </p:txBody>
          </p:sp>
          <p:sp>
            <p:nvSpPr>
              <p:cNvPr id="25" name="Google Shape;1671;p201">
                <a:extLst>
                  <a:ext uri="{FF2B5EF4-FFF2-40B4-BE49-F238E27FC236}">
                    <a16:creationId xmlns:a16="http://schemas.microsoft.com/office/drawing/2014/main" id="{8D17F9BB-A35A-51B7-5C0C-F09AC7002C69}"/>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شاهَدْتُ</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1671;p201">
                <a:extLst>
                  <a:ext uri="{FF2B5EF4-FFF2-40B4-BE49-F238E27FC236}">
                    <a16:creationId xmlns:a16="http://schemas.microsoft.com/office/drawing/2014/main" id="{12A26F2E-5EF9-69CF-322E-244CEE328918}"/>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سَرَطاناً</a:t>
                </a:r>
              </a:p>
            </p:txBody>
          </p:sp>
        </p:grpSp>
      </p:grpSp>
    </p:spTree>
    <p:extLst>
      <p:ext uri="{BB962C8B-B14F-4D97-AF65-F5344CB8AC3E}">
        <p14:creationId xmlns:p14="http://schemas.microsoft.com/office/powerpoint/2010/main" val="289115212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7469-8AE3-6385-0F55-C710E8610F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F720D4-88C5-6047-AE0D-D475144CFA4A}"/>
              </a:ext>
            </a:extLst>
          </p:cNvPr>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استعدوا للقراءة؛ أمامكم  دقيقة  من أجل قراءة صامتة للكلمات.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US" sz="2400" dirty="0">
              <a:solidFill>
                <a:schemeClr val="bg1">
                  <a:lumMod val="50000"/>
                </a:schemeClr>
              </a:solidFill>
            </a:endParaRPr>
          </a:p>
        </p:txBody>
      </p:sp>
      <p:pic>
        <p:nvPicPr>
          <p:cNvPr id="3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2F31D6B0-3431-F8A4-7E9F-799B6D6EF08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E1D9573B-9BC2-6B79-D11A-53ED588754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10516EF7-1425-EE91-10E2-DF8F25F148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DB9E5EC6-EF68-6972-5A61-E6F0D8E1283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36625BA8-62BC-7117-955D-8B72AA36F18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FA88A6F-05D7-4166-DEE9-EC3FA89F328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C3534526-ACB0-2741-4841-01CA5E055791}"/>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72F4C2B-E548-6835-4D9C-A5C0BCEDD37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F5678990-45B6-9C37-8AE5-B21406A708D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4188195-D5C2-59AF-995F-D6F5A9ADDDB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BA52B7C0-3F8F-B7F3-8E53-252C238F759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7" name="Image 16">
            <a:extLst>
              <a:ext uri="{FF2B5EF4-FFF2-40B4-BE49-F238E27FC236}">
                <a16:creationId xmlns:a16="http://schemas.microsoft.com/office/drawing/2014/main" id="{070F83CC-7C61-9769-8530-6DBE11A330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335" y="1432653"/>
            <a:ext cx="782030" cy="900000"/>
          </a:xfrm>
          <a:prstGeom prst="rect">
            <a:avLst/>
          </a:prstGeom>
        </p:spPr>
      </p:pic>
      <p:grpSp>
        <p:nvGrpSpPr>
          <p:cNvPr id="27" name="Groupe 26">
            <a:extLst>
              <a:ext uri="{FF2B5EF4-FFF2-40B4-BE49-F238E27FC236}">
                <a16:creationId xmlns:a16="http://schemas.microsoft.com/office/drawing/2014/main" id="{BFDA29FC-528F-410A-7804-FF95E7CFBB39}"/>
              </a:ext>
            </a:extLst>
          </p:cNvPr>
          <p:cNvGrpSpPr/>
          <p:nvPr/>
        </p:nvGrpSpPr>
        <p:grpSpPr>
          <a:xfrm>
            <a:off x="490720" y="2929812"/>
            <a:ext cx="7911048" cy="2410896"/>
            <a:chOff x="626143" y="2929812"/>
            <a:chExt cx="7775624" cy="2410896"/>
          </a:xfrm>
        </p:grpSpPr>
        <p:grpSp>
          <p:nvGrpSpPr>
            <p:cNvPr id="28" name="Groupe 27">
              <a:extLst>
                <a:ext uri="{FF2B5EF4-FFF2-40B4-BE49-F238E27FC236}">
                  <a16:creationId xmlns:a16="http://schemas.microsoft.com/office/drawing/2014/main" id="{EA735B46-1C08-4C46-A1AD-EBB94A6E75E0}"/>
                </a:ext>
              </a:extLst>
            </p:cNvPr>
            <p:cNvGrpSpPr/>
            <p:nvPr/>
          </p:nvGrpSpPr>
          <p:grpSpPr>
            <a:xfrm>
              <a:off x="626143" y="2929812"/>
              <a:ext cx="7775624" cy="858416"/>
              <a:chOff x="626143" y="2929812"/>
              <a:chExt cx="7775624" cy="858416"/>
            </a:xfrm>
          </p:grpSpPr>
          <p:sp>
            <p:nvSpPr>
              <p:cNvPr id="36" name="Google Shape;1671;p201">
                <a:extLst>
                  <a:ext uri="{FF2B5EF4-FFF2-40B4-BE49-F238E27FC236}">
                    <a16:creationId xmlns:a16="http://schemas.microsoft.com/office/drawing/2014/main" id="{04A4321A-B455-C7EF-6A28-BDB6D9AD3199}"/>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اَلْقِرْشُ</a:t>
                </a:r>
              </a:p>
            </p:txBody>
          </p:sp>
          <p:sp>
            <p:nvSpPr>
              <p:cNvPr id="37" name="Google Shape;1671;p201">
                <a:extLst>
                  <a:ext uri="{FF2B5EF4-FFF2-40B4-BE49-F238E27FC236}">
                    <a16:creationId xmlns:a16="http://schemas.microsoft.com/office/drawing/2014/main" id="{157F38FE-26FD-CA24-BC69-EFF3131905E2}"/>
                  </a:ext>
                </a:extLst>
              </p:cNvPr>
              <p:cNvSpPr/>
              <p:nvPr/>
            </p:nvSpPr>
            <p:spPr>
              <a:xfrm>
                <a:off x="2198049" y="2929812"/>
                <a:ext cx="153914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err="1">
                    <a:solidFill>
                      <a:srgbClr val="424D7B"/>
                    </a:solidFill>
                    <a:latin typeface="Microsoft Uighur" panose="02000000000000000000" pitchFamily="2" charset="-78"/>
                    <a:ea typeface="+mn-ea"/>
                    <a:cs typeface="Microsoft Uighur" panose="02000000000000000000" pitchFamily="2" charset="-78"/>
                  </a:rPr>
                  <a:t>اَلصَّدَفاتُ</a:t>
                </a:r>
                <a:endParaRPr lang="ar-MA" sz="4400" b="1" dirty="0">
                  <a:solidFill>
                    <a:srgbClr val="424D7B"/>
                  </a:solidFill>
                  <a:latin typeface="Microsoft Uighur" panose="02000000000000000000" pitchFamily="2" charset="-78"/>
                  <a:ea typeface="+mn-ea"/>
                  <a:cs typeface="Microsoft Uighur" panose="02000000000000000000" pitchFamily="2" charset="-78"/>
                </a:endParaRPr>
              </a:p>
            </p:txBody>
          </p:sp>
          <p:sp>
            <p:nvSpPr>
              <p:cNvPr id="38" name="Google Shape;1671;p201">
                <a:extLst>
                  <a:ext uri="{FF2B5EF4-FFF2-40B4-BE49-F238E27FC236}">
                    <a16:creationId xmlns:a16="http://schemas.microsoft.com/office/drawing/2014/main" id="{D9951E2F-DC59-0C38-EFF3-BF1BDAF27425}"/>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شِعاباً</a:t>
                </a:r>
              </a:p>
            </p:txBody>
          </p:sp>
          <p:sp>
            <p:nvSpPr>
              <p:cNvPr id="39" name="Google Shape;1671;p201">
                <a:extLst>
                  <a:ext uri="{FF2B5EF4-FFF2-40B4-BE49-F238E27FC236}">
                    <a16:creationId xmlns:a16="http://schemas.microsoft.com/office/drawing/2014/main" id="{3A2F01F7-5E1C-9331-E565-1AC0199369E8}"/>
                  </a:ext>
                </a:extLst>
              </p:cNvPr>
              <p:cNvSpPr/>
              <p:nvPr/>
            </p:nvSpPr>
            <p:spPr>
              <a:xfrm>
                <a:off x="62614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تَلْعَبُ</a:t>
                </a:r>
              </a:p>
            </p:txBody>
          </p:sp>
          <p:sp>
            <p:nvSpPr>
              <p:cNvPr id="40" name="Google Shape;1671;p201">
                <a:extLst>
                  <a:ext uri="{FF2B5EF4-FFF2-40B4-BE49-F238E27FC236}">
                    <a16:creationId xmlns:a16="http://schemas.microsoft.com/office/drawing/2014/main" id="{EAED216E-4592-E9DF-9B44-62062CCFE7DC}"/>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سَمَكَةٌ</a:t>
                </a:r>
              </a:p>
            </p:txBody>
          </p:sp>
        </p:grpSp>
        <p:grpSp>
          <p:nvGrpSpPr>
            <p:cNvPr id="29" name="Groupe 28">
              <a:extLst>
                <a:ext uri="{FF2B5EF4-FFF2-40B4-BE49-F238E27FC236}">
                  <a16:creationId xmlns:a16="http://schemas.microsoft.com/office/drawing/2014/main" id="{01DF073F-BD38-33D1-A828-2727F75A151F}"/>
                </a:ext>
              </a:extLst>
            </p:cNvPr>
            <p:cNvGrpSpPr/>
            <p:nvPr/>
          </p:nvGrpSpPr>
          <p:grpSpPr>
            <a:xfrm>
              <a:off x="765372" y="4482292"/>
              <a:ext cx="7604384" cy="858416"/>
              <a:chOff x="797383" y="2929812"/>
              <a:chExt cx="7604384" cy="858416"/>
            </a:xfrm>
          </p:grpSpPr>
          <p:sp>
            <p:nvSpPr>
              <p:cNvPr id="30" name="Google Shape;1671;p201">
                <a:extLst>
                  <a:ext uri="{FF2B5EF4-FFF2-40B4-BE49-F238E27FC236}">
                    <a16:creationId xmlns:a16="http://schemas.microsoft.com/office/drawing/2014/main" id="{03E0D7EF-098D-2055-59CE-B0EF666873E0}"/>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سَبَحَتْ</a:t>
                </a:r>
              </a:p>
            </p:txBody>
          </p:sp>
          <p:sp>
            <p:nvSpPr>
              <p:cNvPr id="31" name="Google Shape;1671;p201">
                <a:extLst>
                  <a:ext uri="{FF2B5EF4-FFF2-40B4-BE49-F238E27FC236}">
                    <a16:creationId xmlns:a16="http://schemas.microsoft.com/office/drawing/2014/main" id="{2BD09CF2-88C5-3373-F7E8-CE1C35CFF631}"/>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مَسْكَنٌ</a:t>
                </a:r>
              </a:p>
            </p:txBody>
          </p:sp>
          <p:sp>
            <p:nvSpPr>
              <p:cNvPr id="32" name="Google Shape;1671;p201">
                <a:extLst>
                  <a:ext uri="{FF2B5EF4-FFF2-40B4-BE49-F238E27FC236}">
                    <a16:creationId xmlns:a16="http://schemas.microsoft.com/office/drawing/2014/main" id="{E008F655-F2CA-78EF-048B-4805B93811EB}"/>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صُخورٌ</a:t>
                </a:r>
              </a:p>
            </p:txBody>
          </p:sp>
          <p:sp>
            <p:nvSpPr>
              <p:cNvPr id="33" name="Google Shape;1671;p201">
                <a:extLst>
                  <a:ext uri="{FF2B5EF4-FFF2-40B4-BE49-F238E27FC236}">
                    <a16:creationId xmlns:a16="http://schemas.microsoft.com/office/drawing/2014/main" id="{F1D8A9B9-0948-436E-4229-5A9CDB937ABB}"/>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شاهَدْتُ</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5" name="Google Shape;1671;p201">
                <a:extLst>
                  <a:ext uri="{FF2B5EF4-FFF2-40B4-BE49-F238E27FC236}">
                    <a16:creationId xmlns:a16="http://schemas.microsoft.com/office/drawing/2014/main" id="{1A97972D-B88D-A353-865A-28E996E51CC7}"/>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سَرَطاناً</a:t>
                </a:r>
              </a:p>
            </p:txBody>
          </p:sp>
        </p:grpSp>
      </p:grpSp>
    </p:spTree>
    <p:extLst>
      <p:ext uri="{BB962C8B-B14F-4D97-AF65-F5344CB8AC3E}">
        <p14:creationId xmlns:p14="http://schemas.microsoft.com/office/powerpoint/2010/main" val="52054606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378BD-3E1D-32B1-DF31-1B3BD443FE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031F7E-AEB2-7DDC-9215-E50A500D30DE}"/>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التلميذ ....... قم إلى السبورة للقراءة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ويسجل الأستاذ على سجل الطلاقة.</a:t>
            </a:r>
            <a:endParaRPr lang="fr-US" sz="2400" b="1" dirty="0">
              <a:solidFill>
                <a:schemeClr val="bg1">
                  <a:lumMod val="50000"/>
                </a:schemeClr>
              </a:solidFill>
            </a:endParaRPr>
          </a:p>
        </p:txBody>
      </p:sp>
      <p:pic>
        <p:nvPicPr>
          <p:cNvPr id="3" name="Espace réservé pour une image  14" descr="Une image contenant habits, illustration, clipart, Dessin animé&#10;&#10;Le contenu généré par l’IA peut être incorrect.">
            <a:extLst>
              <a:ext uri="{FF2B5EF4-FFF2-40B4-BE49-F238E27FC236}">
                <a16:creationId xmlns:a16="http://schemas.microsoft.com/office/drawing/2014/main" id="{590E25EE-BE94-F765-7966-DBAEE65BF9C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5DCE863-F261-3B1E-2E6D-7F7C31F26D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490A110B-4BB8-8CF6-2E35-1367B2A8C54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49916755-58A0-14CE-DC6A-77B47ABCC2C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E3FE7359-5F08-A47E-78D0-9DB45CDF769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C9D502F7-A2AF-7626-8676-D3A2A019CA9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460E3586-D3C5-87C9-ECC1-F5ECFFE9A56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2626651-50DC-D19A-5F19-2CEF11A9654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D618FB0B-798D-9F99-0688-23B419FBE8A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262819D-F896-7A37-4D5D-472A382CF0A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5F25A456-49F1-F0AE-061B-4D00F83E2AE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nvGrpSpPr>
          <p:cNvPr id="27" name="Groupe 26">
            <a:extLst>
              <a:ext uri="{FF2B5EF4-FFF2-40B4-BE49-F238E27FC236}">
                <a16:creationId xmlns:a16="http://schemas.microsoft.com/office/drawing/2014/main" id="{10A6FB5B-3032-A399-4822-462111AD039F}"/>
              </a:ext>
            </a:extLst>
          </p:cNvPr>
          <p:cNvGrpSpPr/>
          <p:nvPr/>
        </p:nvGrpSpPr>
        <p:grpSpPr>
          <a:xfrm>
            <a:off x="490720" y="2929812"/>
            <a:ext cx="7911048" cy="2410896"/>
            <a:chOff x="626143" y="2929812"/>
            <a:chExt cx="7775624" cy="2410896"/>
          </a:xfrm>
        </p:grpSpPr>
        <p:grpSp>
          <p:nvGrpSpPr>
            <p:cNvPr id="28" name="Groupe 27">
              <a:extLst>
                <a:ext uri="{FF2B5EF4-FFF2-40B4-BE49-F238E27FC236}">
                  <a16:creationId xmlns:a16="http://schemas.microsoft.com/office/drawing/2014/main" id="{3BA103DE-3ED4-DE36-9B8B-547C2805A3BD}"/>
                </a:ext>
              </a:extLst>
            </p:cNvPr>
            <p:cNvGrpSpPr/>
            <p:nvPr/>
          </p:nvGrpSpPr>
          <p:grpSpPr>
            <a:xfrm>
              <a:off x="626143" y="2929812"/>
              <a:ext cx="7775624" cy="858416"/>
              <a:chOff x="626143" y="2929812"/>
              <a:chExt cx="7775624" cy="858416"/>
            </a:xfrm>
          </p:grpSpPr>
          <p:sp>
            <p:nvSpPr>
              <p:cNvPr id="35" name="Google Shape;1671;p201">
                <a:extLst>
                  <a:ext uri="{FF2B5EF4-FFF2-40B4-BE49-F238E27FC236}">
                    <a16:creationId xmlns:a16="http://schemas.microsoft.com/office/drawing/2014/main" id="{DC9BD635-1C83-E061-1379-64DE1002016E}"/>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اَلْقِرْشُ</a:t>
                </a:r>
              </a:p>
            </p:txBody>
          </p:sp>
          <p:sp>
            <p:nvSpPr>
              <p:cNvPr id="36" name="Google Shape;1671;p201">
                <a:extLst>
                  <a:ext uri="{FF2B5EF4-FFF2-40B4-BE49-F238E27FC236}">
                    <a16:creationId xmlns:a16="http://schemas.microsoft.com/office/drawing/2014/main" id="{68EE4022-81B9-D05B-9E63-412FAA032DB7}"/>
                  </a:ext>
                </a:extLst>
              </p:cNvPr>
              <p:cNvSpPr/>
              <p:nvPr/>
            </p:nvSpPr>
            <p:spPr>
              <a:xfrm>
                <a:off x="2198049" y="2929812"/>
                <a:ext cx="153914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err="1">
                    <a:solidFill>
                      <a:srgbClr val="424D7B"/>
                    </a:solidFill>
                    <a:latin typeface="Microsoft Uighur" panose="02000000000000000000" pitchFamily="2" charset="-78"/>
                    <a:ea typeface="+mn-ea"/>
                    <a:cs typeface="Microsoft Uighur" panose="02000000000000000000" pitchFamily="2" charset="-78"/>
                  </a:rPr>
                  <a:t>اَلصَّدَفاتُ</a:t>
                </a:r>
                <a:endParaRPr lang="ar-MA" sz="4400" b="1" dirty="0">
                  <a:solidFill>
                    <a:srgbClr val="424D7B"/>
                  </a:solidFill>
                  <a:latin typeface="Microsoft Uighur" panose="02000000000000000000" pitchFamily="2" charset="-78"/>
                  <a:ea typeface="+mn-ea"/>
                  <a:cs typeface="Microsoft Uighur" panose="02000000000000000000" pitchFamily="2" charset="-78"/>
                </a:endParaRPr>
              </a:p>
            </p:txBody>
          </p:sp>
          <p:sp>
            <p:nvSpPr>
              <p:cNvPr id="37" name="Google Shape;1671;p201">
                <a:extLst>
                  <a:ext uri="{FF2B5EF4-FFF2-40B4-BE49-F238E27FC236}">
                    <a16:creationId xmlns:a16="http://schemas.microsoft.com/office/drawing/2014/main" id="{3B09D200-908D-0EEB-E72A-E7D367454BE7}"/>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شِعاباً</a:t>
                </a:r>
              </a:p>
            </p:txBody>
          </p:sp>
          <p:sp>
            <p:nvSpPr>
              <p:cNvPr id="38" name="Google Shape;1671;p201">
                <a:extLst>
                  <a:ext uri="{FF2B5EF4-FFF2-40B4-BE49-F238E27FC236}">
                    <a16:creationId xmlns:a16="http://schemas.microsoft.com/office/drawing/2014/main" id="{E8AB30A3-3006-6054-F2B7-EB6F2E450EA6}"/>
                  </a:ext>
                </a:extLst>
              </p:cNvPr>
              <p:cNvSpPr/>
              <p:nvPr/>
            </p:nvSpPr>
            <p:spPr>
              <a:xfrm>
                <a:off x="62614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تَلْعَبُ</a:t>
                </a:r>
              </a:p>
            </p:txBody>
          </p:sp>
          <p:sp>
            <p:nvSpPr>
              <p:cNvPr id="39" name="Google Shape;1671;p201">
                <a:extLst>
                  <a:ext uri="{FF2B5EF4-FFF2-40B4-BE49-F238E27FC236}">
                    <a16:creationId xmlns:a16="http://schemas.microsoft.com/office/drawing/2014/main" id="{577F2179-AEE7-9CDF-9333-9C9368D8EA26}"/>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سَمَكَةٌ</a:t>
                </a:r>
              </a:p>
            </p:txBody>
          </p:sp>
        </p:grpSp>
        <p:grpSp>
          <p:nvGrpSpPr>
            <p:cNvPr id="29" name="Groupe 28">
              <a:extLst>
                <a:ext uri="{FF2B5EF4-FFF2-40B4-BE49-F238E27FC236}">
                  <a16:creationId xmlns:a16="http://schemas.microsoft.com/office/drawing/2014/main" id="{53086612-E46E-3476-51AA-46FE7AA6F774}"/>
                </a:ext>
              </a:extLst>
            </p:cNvPr>
            <p:cNvGrpSpPr/>
            <p:nvPr/>
          </p:nvGrpSpPr>
          <p:grpSpPr>
            <a:xfrm>
              <a:off x="765372" y="4482292"/>
              <a:ext cx="7604384" cy="858416"/>
              <a:chOff x="797383" y="2929812"/>
              <a:chExt cx="7604384" cy="858416"/>
            </a:xfrm>
          </p:grpSpPr>
          <p:sp>
            <p:nvSpPr>
              <p:cNvPr id="30" name="Google Shape;1671;p201">
                <a:extLst>
                  <a:ext uri="{FF2B5EF4-FFF2-40B4-BE49-F238E27FC236}">
                    <a16:creationId xmlns:a16="http://schemas.microsoft.com/office/drawing/2014/main" id="{974F82F1-FF50-C569-6875-2706196E1D96}"/>
                  </a:ext>
                </a:extLst>
              </p:cNvPr>
              <p:cNvSpPr/>
              <p:nvPr/>
            </p:nvSpPr>
            <p:spPr>
              <a:xfrm>
                <a:off x="5485531"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سَبَحَتْ</a:t>
                </a:r>
              </a:p>
            </p:txBody>
          </p:sp>
          <p:sp>
            <p:nvSpPr>
              <p:cNvPr id="31" name="Google Shape;1671;p201">
                <a:extLst>
                  <a:ext uri="{FF2B5EF4-FFF2-40B4-BE49-F238E27FC236}">
                    <a16:creationId xmlns:a16="http://schemas.microsoft.com/office/drawing/2014/main" id="{838A7B5E-AC80-FEA7-7592-64664B2F489D}"/>
                  </a:ext>
                </a:extLst>
              </p:cNvPr>
              <p:cNvSpPr/>
              <p:nvPr/>
            </p:nvSpPr>
            <p:spPr>
              <a:xfrm>
                <a:off x="2360099"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sz="4400" b="1" dirty="0">
                    <a:solidFill>
                      <a:srgbClr val="424D7B"/>
                    </a:solidFill>
                    <a:latin typeface="Microsoft Uighur" panose="02000000000000000000" pitchFamily="2" charset="-78"/>
                    <a:ea typeface="+mn-ea"/>
                    <a:cs typeface="Microsoft Uighur" panose="02000000000000000000" pitchFamily="2" charset="-78"/>
                  </a:rPr>
                  <a:t>مَسْكَنٌ</a:t>
                </a:r>
              </a:p>
            </p:txBody>
          </p:sp>
          <p:sp>
            <p:nvSpPr>
              <p:cNvPr id="32" name="Google Shape;1671;p201">
                <a:extLst>
                  <a:ext uri="{FF2B5EF4-FFF2-40B4-BE49-F238E27FC236}">
                    <a16:creationId xmlns:a16="http://schemas.microsoft.com/office/drawing/2014/main" id="{2757F452-89E8-C4D5-7E90-4135EE183DF9}"/>
                  </a:ext>
                </a:extLst>
              </p:cNvPr>
              <p:cNvSpPr/>
              <p:nvPr/>
            </p:nvSpPr>
            <p:spPr>
              <a:xfrm>
                <a:off x="3922815" y="2948473"/>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صُخورٌ</a:t>
                </a:r>
              </a:p>
            </p:txBody>
          </p:sp>
          <p:sp>
            <p:nvSpPr>
              <p:cNvPr id="33" name="Google Shape;1671;p201">
                <a:extLst>
                  <a:ext uri="{FF2B5EF4-FFF2-40B4-BE49-F238E27FC236}">
                    <a16:creationId xmlns:a16="http://schemas.microsoft.com/office/drawing/2014/main" id="{159B11A8-6EE6-8EEF-61D4-3E92480BAE47}"/>
                  </a:ext>
                </a:extLst>
              </p:cNvPr>
              <p:cNvSpPr/>
              <p:nvPr/>
            </p:nvSpPr>
            <p:spPr>
              <a:xfrm>
                <a:off x="797383" y="2929812"/>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lang="ar-MA" altLang="fr-FR" sz="4400" b="1" dirty="0">
                    <a:solidFill>
                      <a:srgbClr val="424D7B"/>
                    </a:solidFill>
                    <a:latin typeface="Microsoft Uighur" panose="02000000000000000000" pitchFamily="2" charset="-78"/>
                    <a:ea typeface="+mn-ea"/>
                    <a:cs typeface="Microsoft Uighur" panose="02000000000000000000" pitchFamily="2" charset="-78"/>
                  </a:rPr>
                  <a:t>شاهَدْتُ</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34" name="Google Shape;1671;p201">
                <a:extLst>
                  <a:ext uri="{FF2B5EF4-FFF2-40B4-BE49-F238E27FC236}">
                    <a16:creationId xmlns:a16="http://schemas.microsoft.com/office/drawing/2014/main" id="{AD795167-19BB-923C-FE79-D4675B966A2D}"/>
                  </a:ext>
                </a:extLst>
              </p:cNvPr>
              <p:cNvSpPr/>
              <p:nvPr/>
            </p:nvSpPr>
            <p:spPr>
              <a:xfrm>
                <a:off x="7024674" y="2967134"/>
                <a:ext cx="1377093" cy="821094"/>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سَرَطاناً</a:t>
                </a:r>
              </a:p>
            </p:txBody>
          </p:sp>
        </p:grpSp>
      </p:grpSp>
    </p:spTree>
    <p:extLst>
      <p:ext uri="{BB962C8B-B14F-4D97-AF65-F5344CB8AC3E}">
        <p14:creationId xmlns:p14="http://schemas.microsoft.com/office/powerpoint/2010/main" val="351673262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431B-6428-ADBD-0530-343EA51B17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E91B3D-0484-8148-B32A-8763EF75754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a:t>
            </a:r>
            <a:endParaRPr lang="fr-US" sz="2400" dirty="0">
              <a:solidFill>
                <a:schemeClr val="bg1">
                  <a:lumMod val="50000"/>
                </a:schemeClr>
              </a:solidFill>
            </a:endParaRPr>
          </a:p>
        </p:txBody>
      </p:sp>
      <p:pic>
        <p:nvPicPr>
          <p:cNvPr id="4"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8977083B-BEFA-3C34-0D5C-8881EA2D85E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27" name="Google Shape;1379;p12">
            <a:extLst>
              <a:ext uri="{FF2B5EF4-FFF2-40B4-BE49-F238E27FC236}">
                <a16:creationId xmlns:a16="http://schemas.microsoft.com/office/drawing/2014/main" id="{050D49AC-31F7-63A7-281B-E5EF5C597E3F}"/>
              </a:ext>
            </a:extLst>
          </p:cNvPr>
          <p:cNvPicPr preferRelativeResize="0">
            <a:picLocks/>
          </p:cNvPicPr>
          <p:nvPr/>
        </p:nvPicPr>
        <p:blipFill rotWithShape="1">
          <a:blip r:embed="rId3">
            <a:alphaModFix/>
          </a:blip>
          <a:srcRect l="761" t="13526" r="-800" b="14953"/>
          <a:stretch/>
        </p:blipFill>
        <p:spPr>
          <a:xfrm>
            <a:off x="2791325" y="2711115"/>
            <a:ext cx="3601453" cy="2574759"/>
          </a:xfrm>
          <a:prstGeom prst="roundRect">
            <a:avLst>
              <a:gd name="adj" fmla="val 16667"/>
            </a:avLst>
          </a:prstGeom>
          <a:noFill/>
          <a:ln>
            <a:noFill/>
          </a:ln>
        </p:spPr>
      </p:pic>
      <p:pic>
        <p:nvPicPr>
          <p:cNvPr id="3" name="Image 2">
            <a:extLst>
              <a:ext uri="{FF2B5EF4-FFF2-40B4-BE49-F238E27FC236}">
                <a16:creationId xmlns:a16="http://schemas.microsoft.com/office/drawing/2014/main" id="{CFE938AA-C029-C41B-C2AE-7622E9A6E8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C6E1D7AE-73D8-A065-DF02-FAEA8A147AB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567D1308-944E-EFCA-D1C3-08158D2B128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560E1ECA-E395-DD24-D8AC-899DFDDC8F2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863B3017-B8E4-470B-88F6-6FEC235DC84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2" name="Rectangle 11">
            <a:extLst>
              <a:ext uri="{FF2B5EF4-FFF2-40B4-BE49-F238E27FC236}">
                <a16:creationId xmlns:a16="http://schemas.microsoft.com/office/drawing/2014/main" id="{4C696354-49CF-12EB-80C2-BAAEDAB7D0EB}"/>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6D59FA20-440B-7553-5BCE-5E8504AA575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4" name="Rectangle 13">
            <a:extLst>
              <a:ext uri="{FF2B5EF4-FFF2-40B4-BE49-F238E27FC236}">
                <a16:creationId xmlns:a16="http://schemas.microsoft.com/office/drawing/2014/main" id="{B3FC0026-0D57-271E-95F8-BC436E240DA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E5A2AACE-E0A0-994A-3BBE-0BD90C757B75}"/>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663243B-E61E-EE05-36FF-79AAF60426C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24860613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6C5B-AA2B-866E-7545-20CBD7DCC2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16DE72-0156-8240-A1E1-07F3F54A1831}"/>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الكلمات . من يقرأ الكلمات قبل أن تختفي؟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US" sz="2400" b="1" dirty="0">
              <a:solidFill>
                <a:schemeClr val="bg1">
                  <a:lumMod val="50000"/>
                </a:schemeClr>
              </a:solidFill>
            </a:endParaRPr>
          </a:p>
        </p:txBody>
      </p:sp>
      <p:pic>
        <p:nvPicPr>
          <p:cNvPr id="14" name="Espace réservé pour une image  14" descr="Une image contenant habits, illustration, clipart, Dessin animé&#10;&#10;Le contenu généré par l’IA peut être incorrect.">
            <a:extLst>
              <a:ext uri="{FF2B5EF4-FFF2-40B4-BE49-F238E27FC236}">
                <a16:creationId xmlns:a16="http://schemas.microsoft.com/office/drawing/2014/main" id="{1A63DDB9-C6F1-351C-6E5D-D00C511CA76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3A1AF794-2F75-146D-AE18-94AF70B611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95CEB2B9-2D3E-2982-9E81-9853457EFE4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D8FB09E0-2EE0-C866-2C75-E1FE126EC0D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2E3B55BE-4AD3-5EB7-57E1-BBFFF1244E3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4A106396-F03E-F55F-223C-E32310F7506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7AECE59F-E556-E3E9-7187-836328F744D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80F63CE9-2174-277A-6B18-20F6636F5CB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1" name="Rectangle 10">
            <a:extLst>
              <a:ext uri="{FF2B5EF4-FFF2-40B4-BE49-F238E27FC236}">
                <a16:creationId xmlns:a16="http://schemas.microsoft.com/office/drawing/2014/main" id="{5ECC41BF-F1EC-196F-00D9-CA103ACDE262}"/>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5A79C9A0-CA16-B675-B2F6-A69C9ED31C7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3" name="Rectangle 12">
            <a:extLst>
              <a:ext uri="{FF2B5EF4-FFF2-40B4-BE49-F238E27FC236}">
                <a16:creationId xmlns:a16="http://schemas.microsoft.com/office/drawing/2014/main" id="{D02471C9-576D-649D-08D5-3D43D903FD6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4" name="Google Shape;1671;p201">
            <a:extLst>
              <a:ext uri="{FF2B5EF4-FFF2-40B4-BE49-F238E27FC236}">
                <a16:creationId xmlns:a16="http://schemas.microsoft.com/office/drawing/2014/main" id="{98EDCEC0-4B5D-E68E-8A59-E423735CECD5}"/>
              </a:ext>
            </a:extLst>
          </p:cNvPr>
          <p:cNvSpPr/>
          <p:nvPr/>
        </p:nvSpPr>
        <p:spPr>
          <a:xfrm>
            <a:off x="4855750" y="3429000"/>
            <a:ext cx="3860114" cy="1122641"/>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سَبَحَتْ</a:t>
            </a:r>
          </a:p>
        </p:txBody>
      </p:sp>
      <p:sp>
        <p:nvSpPr>
          <p:cNvPr id="18" name="Google Shape;1671;p201">
            <a:extLst>
              <a:ext uri="{FF2B5EF4-FFF2-40B4-BE49-F238E27FC236}">
                <a16:creationId xmlns:a16="http://schemas.microsoft.com/office/drawing/2014/main" id="{B6A6BD5D-0CB2-4128-1286-20620FC60365}"/>
              </a:ext>
            </a:extLst>
          </p:cNvPr>
          <p:cNvSpPr/>
          <p:nvPr/>
        </p:nvSpPr>
        <p:spPr>
          <a:xfrm>
            <a:off x="507335" y="3429000"/>
            <a:ext cx="4019139" cy="1122641"/>
          </a:xfrm>
          <a:prstGeom prst="roundRect">
            <a:avLst/>
          </a:prstGeom>
          <a:solidFill>
            <a:schemeClr val="accent5">
              <a:lumMod val="20000"/>
              <a:lumOff val="80000"/>
            </a:schemeClr>
          </a:solidFill>
          <a:ln w="12700" cap="flat" cmpd="sng" algn="ctr">
            <a:noFill/>
            <a:prstDash val="solid"/>
            <a:miter lim="800000"/>
          </a:ln>
          <a:effectLst/>
        </p:spPr>
        <p:txBody>
          <a:bodyPr spcFirstLastPara="1" wrap="square" lIns="91425" tIns="45700" rIns="91425" bIns="45700" anchor="ctr" anchorCtr="0">
            <a:noAutofit/>
          </a:bodyPr>
          <a:lstStyle/>
          <a:p>
            <a:pPr algn="ctr" defTabSz="914400" rtl="1">
              <a:buClr>
                <a:srgbClr val="000000"/>
              </a:buClr>
            </a:pPr>
            <a:r>
              <a:rPr lang="ar-MA" sz="80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اَلصَّدَفاتُ</a:t>
            </a:r>
            <a:endPar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661000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406D-9436-2F36-D31C-F383ED6F48B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C1739C5-CAA3-6E42-AB33-884BAE423EAD}"/>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US" sz="2400" dirty="0">
              <a:solidFill>
                <a:schemeClr val="bg1">
                  <a:lumMod val="50000"/>
                </a:schemeClr>
              </a:solidFill>
            </a:endParaRPr>
          </a:p>
        </p:txBody>
      </p:sp>
      <p:sp>
        <p:nvSpPr>
          <p:cNvPr id="9" name="Google Shape;1671;p201">
            <a:extLst>
              <a:ext uri="{FF2B5EF4-FFF2-40B4-BE49-F238E27FC236}">
                <a16:creationId xmlns:a16="http://schemas.microsoft.com/office/drawing/2014/main" id="{59744913-7824-B82D-BF89-25BDE6C98155}"/>
              </a:ext>
            </a:extLst>
          </p:cNvPr>
          <p:cNvSpPr/>
          <p:nvPr/>
        </p:nvSpPr>
        <p:spPr>
          <a:xfrm>
            <a:off x="417095" y="3582909"/>
            <a:ext cx="8398041" cy="908881"/>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no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algn="ctr" defTabSz="914400" rtl="1">
              <a:buClr>
                <a:srgbClr val="000000"/>
              </a:buClr>
            </a:pPr>
            <a:r>
              <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sym typeface="Arial"/>
              </a:rPr>
              <a:t>سَبَحَتْ</a:t>
            </a:r>
          </a:p>
        </p:txBody>
      </p:sp>
      <p:pic>
        <p:nvPicPr>
          <p:cNvPr id="7" name="Espace réservé pour une image  14" descr="Une image contenant habits, illustration, clipart, Dessin animé&#10;&#10;Le contenu généré par l’IA peut être incorrect.">
            <a:extLst>
              <a:ext uri="{FF2B5EF4-FFF2-40B4-BE49-F238E27FC236}">
                <a16:creationId xmlns:a16="http://schemas.microsoft.com/office/drawing/2014/main" id="{7A9096A4-B5D0-B69C-0622-8472560CB96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1" cy="792000"/>
          </a:xfrm>
        </p:spPr>
      </p:pic>
      <p:pic>
        <p:nvPicPr>
          <p:cNvPr id="2" name="Image 1">
            <a:extLst>
              <a:ext uri="{FF2B5EF4-FFF2-40B4-BE49-F238E27FC236}">
                <a16:creationId xmlns:a16="http://schemas.microsoft.com/office/drawing/2014/main" id="{CB47049B-227B-059D-6775-15375983FE8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5FD62CAB-E3C1-AD31-4090-7A962B492E8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0344EABD-D60C-6687-8311-E83787E9BDB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EA71261E-ABB8-0D55-55EB-4A47F5BD97B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5B6936BB-9516-19E0-E2DF-81852C8BD6A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A04B7677-2DF5-5230-A54D-A32D44752DA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6374C615-0E27-2178-3C6C-9FE54E5DAB3B}"/>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6D52151E-EE4A-F1F1-78AA-E0AABE0B0E7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30BB67D-2D9D-D8EB-6D5B-C0AAF2AFB4C3}"/>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C0796711-0B31-A6C1-9AB3-6C8FF9B0467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364846893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C38D-AEDC-7F31-D9A8-448794D40D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451287-80A8-8C46-92AD-510ED05636D2}"/>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fr-US" sz="2400" dirty="0">
              <a:solidFill>
                <a:schemeClr val="bg1">
                  <a:lumMod val="50000"/>
                </a:schemeClr>
              </a:solidFill>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FCDDE845-5852-5E21-9917-7ACAE50C507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D3227129-E937-191D-14C3-FA41289993D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79107B7E-96B6-1ED8-1449-7863A7D6AB6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3C395029-29AB-5148-6A95-8F21E528D38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A7EE8205-D6C4-72A9-4F56-85DCDF20ECB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046E423B-7EE9-CA5C-6922-5DCAFC35152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7C38D786-65C6-F238-BA30-520AEA48F42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866FC989-03FB-9AD6-8E73-3BF0E434CB4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95005126-C898-6FFF-42FD-383D864538D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1934883-B31A-068E-D9B3-C9290A9C6E6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B38893A6-EDB8-6C0D-5F98-F39CF45A58D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Google Shape;1379;p12">
            <a:extLst>
              <a:ext uri="{FF2B5EF4-FFF2-40B4-BE49-F238E27FC236}">
                <a16:creationId xmlns:a16="http://schemas.microsoft.com/office/drawing/2014/main" id="{38E37724-E5DB-7654-98C0-7D693BCFF36C}"/>
              </a:ext>
            </a:extLst>
          </p:cNvPr>
          <p:cNvPicPr preferRelativeResize="0">
            <a:picLocks/>
          </p:cNvPicPr>
          <p:nvPr/>
        </p:nvPicPr>
        <p:blipFill rotWithShape="1">
          <a:blip r:embed="rId8">
            <a:alphaModFix/>
          </a:blip>
          <a:srcRect l="761" t="13526" r="-800" b="14953"/>
          <a:stretch/>
        </p:blipFill>
        <p:spPr>
          <a:xfrm>
            <a:off x="2791325" y="2711115"/>
            <a:ext cx="3601453" cy="2574759"/>
          </a:xfrm>
          <a:prstGeom prst="roundRect">
            <a:avLst>
              <a:gd name="adj" fmla="val 16667"/>
            </a:avLst>
          </a:prstGeom>
          <a:noFill/>
          <a:ln>
            <a:noFill/>
          </a:ln>
        </p:spPr>
      </p:pic>
    </p:spTree>
    <p:extLst>
      <p:ext uri="{BB962C8B-B14F-4D97-AF65-F5344CB8AC3E}">
        <p14:creationId xmlns:p14="http://schemas.microsoft.com/office/powerpoint/2010/main" val="90263979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EE63-4A28-6A44-583A-B996310CA939}"/>
            </a:ext>
          </a:extLst>
        </p:cNvPr>
        <p:cNvGrpSpPr/>
        <p:nvPr/>
      </p:nvGrpSpPr>
      <p:grpSpPr>
        <a:xfrm>
          <a:off x="0" y="0"/>
          <a:ext cx="0" cy="0"/>
          <a:chOff x="0" y="0"/>
          <a:chExt cx="0" cy="0"/>
        </a:xfrm>
      </p:grpSpPr>
      <p:pic>
        <p:nvPicPr>
          <p:cNvPr id="18" name="Google Shape;1379;p12">
            <a:extLst>
              <a:ext uri="{FF2B5EF4-FFF2-40B4-BE49-F238E27FC236}">
                <a16:creationId xmlns:a16="http://schemas.microsoft.com/office/drawing/2014/main" id="{30FC764A-8B20-4A2B-7847-688534E4608D}"/>
              </a:ext>
            </a:extLst>
          </p:cNvPr>
          <p:cNvPicPr preferRelativeResize="0">
            <a:picLocks/>
          </p:cNvPicPr>
          <p:nvPr/>
        </p:nvPicPr>
        <p:blipFill rotWithShape="1">
          <a:blip r:embed="rId2">
            <a:alphaModFix/>
          </a:blip>
          <a:srcRect l="761" t="13526" r="-800" b="14953"/>
          <a:stretch/>
        </p:blipFill>
        <p:spPr>
          <a:xfrm>
            <a:off x="2791325" y="2711115"/>
            <a:ext cx="3601453" cy="2574759"/>
          </a:xfrm>
          <a:prstGeom prst="roundRect">
            <a:avLst>
              <a:gd name="adj" fmla="val 16667"/>
            </a:avLst>
          </a:prstGeom>
          <a:noFill/>
          <a:ln>
            <a:noFill/>
          </a:ln>
        </p:spPr>
      </p:pic>
      <p:sp>
        <p:nvSpPr>
          <p:cNvPr id="9" name="Titre 8">
            <a:extLst>
              <a:ext uri="{FF2B5EF4-FFF2-40B4-BE49-F238E27FC236}">
                <a16:creationId xmlns:a16="http://schemas.microsoft.com/office/drawing/2014/main" id="{168090C9-7E2B-A649-BC58-E0B87EC24616}"/>
              </a:ext>
            </a:extLst>
          </p:cNvPr>
          <p:cNvSpPr>
            <a:spLocks noGrp="1"/>
          </p:cNvSpPr>
          <p:nvPr>
            <p:ph type="title"/>
          </p:nvPr>
        </p:nvSpPr>
        <p:spPr/>
        <p:txBody>
          <a:bodyPr>
            <a:normAutofit/>
          </a:bodyPr>
          <a:lstStyle/>
          <a:p>
            <a:pPr algn="r" defTabSz="514337" rtl="0" eaLnBrk="1" latinLnBrk="0" hangingPunct="1">
              <a:lnSpc>
                <a:spcPct val="90000"/>
              </a:lnSpc>
              <a:spcBef>
                <a:spcPct val="0"/>
              </a:spcBef>
              <a:buNone/>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الألواح، صححوا.</a:t>
            </a:r>
            <a:endParaRPr lang="fr-US" sz="2400" b="1" dirty="0">
              <a:solidFill>
                <a:schemeClr val="bg1">
                  <a:lumMod val="50000"/>
                </a:schemeClr>
              </a:solidFill>
            </a:endParaRPr>
          </a:p>
        </p:txBody>
      </p:sp>
      <p:sp>
        <p:nvSpPr>
          <p:cNvPr id="2" name="Rectangle 3">
            <a:extLst>
              <a:ext uri="{FF2B5EF4-FFF2-40B4-BE49-F238E27FC236}">
                <a16:creationId xmlns:a16="http://schemas.microsoft.com/office/drawing/2014/main" id="{E5A0C872-2BA1-9698-4DDC-57D0A567E000}"/>
              </a:ext>
            </a:extLst>
          </p:cNvPr>
          <p:cNvSpPr>
            <a:spLocks noChangeArrowheads="1"/>
          </p:cNvSpPr>
          <p:nvPr/>
        </p:nvSpPr>
        <p:spPr bwMode="auto">
          <a:xfrm>
            <a:off x="3024953" y="3549337"/>
            <a:ext cx="3174301" cy="1015622"/>
          </a:xfrm>
          <a:prstGeom prst="rect">
            <a:avLst/>
          </a:prstGeom>
          <a:noFill/>
          <a:ln>
            <a:noFill/>
          </a:ln>
        </p:spPr>
        <p:txBody>
          <a:bodyPr spcFirstLastPara="1" wrap="square" lIns="91425" tIns="45700" rIns="91425" bIns="45700" anchor="ctr" anchorCtr="0">
            <a:spAutoFit/>
          </a:bodyPr>
          <a:lstStyle/>
          <a:p>
            <a:pPr algn="ctr" defTabSz="914400" rtl="1">
              <a:buClr>
                <a:srgbClr val="000000"/>
              </a:buClr>
            </a:pPr>
            <a:r>
              <a:rPr lang="ar-MA" sz="6000" b="1" kern="0" dirty="0">
                <a:solidFill>
                  <a:schemeClr val="bg1"/>
                </a:solidFill>
                <a:latin typeface="Microsoft Uighur" panose="02000000000000000000" pitchFamily="2" charset="-78"/>
                <a:cs typeface="Microsoft Uighur" panose="02000000000000000000" pitchFamily="2" charset="-78"/>
                <a:sym typeface="Arial"/>
              </a:rPr>
              <a:t>سَبَحَتْ</a:t>
            </a:r>
          </a:p>
        </p:txBody>
      </p:sp>
      <p:pic>
        <p:nvPicPr>
          <p:cNvPr id="6" name="Espace réservé pour une image  14" descr="Une image contenant habits, illustration, clipart, Dessin animé&#10;&#10;Le contenu généré par l’IA peut être incorrect.">
            <a:extLst>
              <a:ext uri="{FF2B5EF4-FFF2-40B4-BE49-F238E27FC236}">
                <a16:creationId xmlns:a16="http://schemas.microsoft.com/office/drawing/2014/main" id="{95001D6A-149E-A0DA-4B43-893AD52E9D6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3" name="Image 2">
            <a:extLst>
              <a:ext uri="{FF2B5EF4-FFF2-40B4-BE49-F238E27FC236}">
                <a16:creationId xmlns:a16="http://schemas.microsoft.com/office/drawing/2014/main" id="{637CA04D-2C56-2B04-58E1-53D1F8C3CD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FEE3E7DB-F0DA-BF3B-4333-A3D5DD24378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2A4CAA4F-ED6C-1879-2797-D638AC3B148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666BCCFB-7D70-85B4-33A9-166447598CC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5933DF59-C7D8-7E2C-6A82-66727C6D0F73}"/>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42F98ED4-2EEC-7DE1-D6FB-76B18D6227E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618E330E-2909-702D-8EA1-84708EA549C1}"/>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27693E41-5C59-A4B5-346C-21EA208DFE9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FFF579AA-24BE-4E24-1177-31A9F14BE25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A69D72F3-C925-CCE5-374F-9D49FEB6653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400503075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4C2-E5DA-2D1D-AC7C-0607412A90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582AAF-07A6-154E-9F26-9B887E0662C2}"/>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انظروا إلى الكلمة جيدا. </a:t>
            </a:r>
            <a:endParaRPr lang="fr-US" sz="2400" dirty="0">
              <a:solidFill>
                <a:schemeClr val="bg1">
                  <a:lumMod val="50000"/>
                </a:schemeClr>
              </a:solidFill>
            </a:endParaRPr>
          </a:p>
        </p:txBody>
      </p:sp>
      <p:sp>
        <p:nvSpPr>
          <p:cNvPr id="9" name="Google Shape;1671;p201">
            <a:extLst>
              <a:ext uri="{FF2B5EF4-FFF2-40B4-BE49-F238E27FC236}">
                <a16:creationId xmlns:a16="http://schemas.microsoft.com/office/drawing/2014/main" id="{E03B390D-8E88-B680-D38F-E900F24D392E}"/>
              </a:ext>
            </a:extLst>
          </p:cNvPr>
          <p:cNvSpPr/>
          <p:nvPr/>
        </p:nvSpPr>
        <p:spPr>
          <a:xfrm>
            <a:off x="2852960" y="3085483"/>
            <a:ext cx="3860738" cy="1122641"/>
          </a:xfrm>
          <a:custGeom>
            <a:avLst/>
            <a:gdLst/>
            <a:ahLst/>
            <a:cxnLst/>
            <a:rect l="l" t="t" r="r" b="b"/>
            <a:pathLst>
              <a:path w="1555535" h="941569" fill="none" extrusionOk="0">
                <a:moveTo>
                  <a:pt x="0" y="156931"/>
                </a:moveTo>
                <a:cubicBezTo>
                  <a:pt x="-583" y="52585"/>
                  <a:pt x="77295" y="1527"/>
                  <a:pt x="156931" y="0"/>
                </a:cubicBezTo>
                <a:cubicBezTo>
                  <a:pt x="395767" y="-15105"/>
                  <a:pt x="495829" y="-15995"/>
                  <a:pt x="740517" y="0"/>
                </a:cubicBezTo>
                <a:cubicBezTo>
                  <a:pt x="985205" y="15995"/>
                  <a:pt x="1112381" y="12330"/>
                  <a:pt x="1398604" y="0"/>
                </a:cubicBezTo>
                <a:cubicBezTo>
                  <a:pt x="1492154" y="-130"/>
                  <a:pt x="1553132" y="90218"/>
                  <a:pt x="1555535" y="156931"/>
                </a:cubicBezTo>
                <a:cubicBezTo>
                  <a:pt x="1560374" y="430431"/>
                  <a:pt x="1524688" y="560602"/>
                  <a:pt x="1555535" y="784638"/>
                </a:cubicBezTo>
                <a:cubicBezTo>
                  <a:pt x="1552832" y="886765"/>
                  <a:pt x="1493221" y="934078"/>
                  <a:pt x="1398604" y="941569"/>
                </a:cubicBezTo>
                <a:cubicBezTo>
                  <a:pt x="1086967" y="955530"/>
                  <a:pt x="931274" y="937082"/>
                  <a:pt x="765351" y="941569"/>
                </a:cubicBezTo>
                <a:cubicBezTo>
                  <a:pt x="599428" y="946056"/>
                  <a:pt x="292548" y="934256"/>
                  <a:pt x="156931" y="941569"/>
                </a:cubicBezTo>
                <a:cubicBezTo>
                  <a:pt x="52826" y="943002"/>
                  <a:pt x="-15298" y="868874"/>
                  <a:pt x="0" y="784638"/>
                </a:cubicBezTo>
                <a:cubicBezTo>
                  <a:pt x="-4448" y="522556"/>
                  <a:pt x="-30165" y="430256"/>
                  <a:pt x="0" y="156931"/>
                </a:cubicBezTo>
                <a:close/>
              </a:path>
              <a:path w="1555535" h="941569" extrusionOk="0">
                <a:moveTo>
                  <a:pt x="0" y="156931"/>
                </a:moveTo>
                <a:cubicBezTo>
                  <a:pt x="268" y="63269"/>
                  <a:pt x="73620" y="-9538"/>
                  <a:pt x="156931" y="0"/>
                </a:cubicBezTo>
                <a:cubicBezTo>
                  <a:pt x="387066" y="14041"/>
                  <a:pt x="474580" y="1093"/>
                  <a:pt x="752934" y="0"/>
                </a:cubicBezTo>
                <a:cubicBezTo>
                  <a:pt x="1031288" y="-1093"/>
                  <a:pt x="1191274" y="15252"/>
                  <a:pt x="1398604" y="0"/>
                </a:cubicBezTo>
                <a:cubicBezTo>
                  <a:pt x="1492733" y="56"/>
                  <a:pt x="1551621" y="66175"/>
                  <a:pt x="1555535" y="156931"/>
                </a:cubicBezTo>
                <a:cubicBezTo>
                  <a:pt x="1526747" y="312257"/>
                  <a:pt x="1556005" y="492104"/>
                  <a:pt x="1555535" y="784638"/>
                </a:cubicBezTo>
                <a:cubicBezTo>
                  <a:pt x="1555226" y="865764"/>
                  <a:pt x="1493387" y="938764"/>
                  <a:pt x="1398604" y="941569"/>
                </a:cubicBezTo>
                <a:cubicBezTo>
                  <a:pt x="1150543" y="941313"/>
                  <a:pt x="964327" y="935483"/>
                  <a:pt x="752934" y="941569"/>
                </a:cubicBezTo>
                <a:cubicBezTo>
                  <a:pt x="541541" y="947656"/>
                  <a:pt x="372588" y="939332"/>
                  <a:pt x="156931" y="941569"/>
                </a:cubicBezTo>
                <a:cubicBezTo>
                  <a:pt x="73906" y="945651"/>
                  <a:pt x="-14878" y="868710"/>
                  <a:pt x="0" y="784638"/>
                </a:cubicBezTo>
                <a:cubicBezTo>
                  <a:pt x="-26246" y="635336"/>
                  <a:pt x="-22333" y="442374"/>
                  <a:pt x="0" y="156931"/>
                </a:cubicBezTo>
                <a:close/>
              </a:path>
            </a:pathLst>
          </a:custGeom>
          <a:noFill/>
          <a:ln w="38100" cap="rnd" cmpd="sng">
            <a:noFill/>
            <a:prstDash val="dash"/>
            <a:miter lim="800000"/>
            <a:headEnd type="none" w="sm" len="sm"/>
            <a:tailEnd type="none" w="sm" len="sm"/>
          </a:ln>
        </p:spPr>
        <p:txBody>
          <a:bodyPr spcFirstLastPara="1" wrap="square" lIns="91425" tIns="45700" rIns="91425" bIns="45700" anchor="ctr" anchorCtr="0">
            <a:noAutofit/>
          </a:bodyPr>
          <a:lstStyle/>
          <a:p>
            <a:pPr algn="ctr" defTabSz="914400" rtl="1">
              <a:buClr>
                <a:srgbClr val="000000"/>
              </a:buClr>
            </a:pPr>
            <a:r>
              <a:rPr lang="ar-MA" sz="80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اَلصَّدَفاتُ</a:t>
            </a:r>
            <a:endParaRPr lang="ar-MA" sz="80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Espace réservé pour une image  14" descr="Une image contenant habits, illustration, clipart, Dessin animé&#10;&#10;Le contenu généré par l’IA peut être incorrect.">
            <a:extLst>
              <a:ext uri="{FF2B5EF4-FFF2-40B4-BE49-F238E27FC236}">
                <a16:creationId xmlns:a16="http://schemas.microsoft.com/office/drawing/2014/main" id="{16CD6ED5-7DD8-A328-E145-B4AD6C91EC4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4" name="Image 3">
            <a:extLst>
              <a:ext uri="{FF2B5EF4-FFF2-40B4-BE49-F238E27FC236}">
                <a16:creationId xmlns:a16="http://schemas.microsoft.com/office/drawing/2014/main" id="{3D6A6397-810D-26A3-9575-F7370401C7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BD0BE290-B20E-ADB5-6BDB-EC4D189581A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FDFE19F8-2532-0D5A-703E-4C7B5EADD5D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5CC2B8BE-54D2-7FBF-BC49-0E16E517BCF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1A2E22AB-C13C-3D7B-3C17-B55FA7D64AF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D6F22941-6A15-85ED-437A-C51E67827D8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BA4F58E3-37AC-C8E7-8F60-44150D19804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BCC41C0-9DFA-7040-D07B-9AA0BDA234E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03959ED-331F-7B92-E971-B976DE0FEF4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59ABDC49-AB64-739D-28D0-24DB4DCE54F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295182152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18CE-F087-7D8A-E1EC-053BE7E993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D7CFC6-C21B-D945-9FE3-A34747B0D8AF}"/>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اكتبوا.</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ينطق الأستاذ الكلمة.</a:t>
            </a:r>
            <a:endParaRPr lang="fr-US" sz="2400" dirty="0">
              <a:solidFill>
                <a:schemeClr val="bg1">
                  <a:lumMod val="50000"/>
                </a:schemeClr>
              </a:solidFill>
            </a:endParaRPr>
          </a:p>
        </p:txBody>
      </p:sp>
      <p:pic>
        <p:nvPicPr>
          <p:cNvPr id="4"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E9A68D53-1843-5194-CB30-827EB8F442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5" name="Image 24">
            <a:extLst>
              <a:ext uri="{FF2B5EF4-FFF2-40B4-BE49-F238E27FC236}">
                <a16:creationId xmlns:a16="http://schemas.microsoft.com/office/drawing/2014/main" id="{9884C471-6BB6-6247-BF61-1867441F47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26" name="Image 25">
            <a:extLst>
              <a:ext uri="{FF2B5EF4-FFF2-40B4-BE49-F238E27FC236}">
                <a16:creationId xmlns:a16="http://schemas.microsoft.com/office/drawing/2014/main" id="{15F77795-C70D-DFFC-2740-F62A5466DF6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27" name="Image 26">
            <a:extLst>
              <a:ext uri="{FF2B5EF4-FFF2-40B4-BE49-F238E27FC236}">
                <a16:creationId xmlns:a16="http://schemas.microsoft.com/office/drawing/2014/main" id="{4C0BB91A-5859-8104-A6CA-61BB7F16179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28" name="Image 27">
            <a:extLst>
              <a:ext uri="{FF2B5EF4-FFF2-40B4-BE49-F238E27FC236}">
                <a16:creationId xmlns:a16="http://schemas.microsoft.com/office/drawing/2014/main" id="{6E63C4E6-EA4B-7B1D-6051-B53DE933650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29" name="Image 28">
            <a:extLst>
              <a:ext uri="{FF2B5EF4-FFF2-40B4-BE49-F238E27FC236}">
                <a16:creationId xmlns:a16="http://schemas.microsoft.com/office/drawing/2014/main" id="{8D76F886-10DB-B8EC-1315-BFF80D8CC4B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30" name="Rectangle 29">
            <a:extLst>
              <a:ext uri="{FF2B5EF4-FFF2-40B4-BE49-F238E27FC236}">
                <a16:creationId xmlns:a16="http://schemas.microsoft.com/office/drawing/2014/main" id="{922CDB95-B496-BDEB-409C-070315A0264D}"/>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B0E0D5ED-4243-5A74-3B91-8BBF285E7C5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32" name="Rectangle 31">
            <a:extLst>
              <a:ext uri="{FF2B5EF4-FFF2-40B4-BE49-F238E27FC236}">
                <a16:creationId xmlns:a16="http://schemas.microsoft.com/office/drawing/2014/main" id="{BD9CA463-CA88-A679-E69B-FC952D3F8A5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33" name="Rectangle 32">
            <a:extLst>
              <a:ext uri="{FF2B5EF4-FFF2-40B4-BE49-F238E27FC236}">
                <a16:creationId xmlns:a16="http://schemas.microsoft.com/office/drawing/2014/main" id="{B98D7F31-2D82-723F-7EC0-04D4BB4FCE7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34" name="Rectangle 33">
            <a:extLst>
              <a:ext uri="{FF2B5EF4-FFF2-40B4-BE49-F238E27FC236}">
                <a16:creationId xmlns:a16="http://schemas.microsoft.com/office/drawing/2014/main" id="{EAD53E8E-43F8-583D-45B4-DFD0138D1F77}"/>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4" name="Google Shape;1379;p12">
            <a:extLst>
              <a:ext uri="{FF2B5EF4-FFF2-40B4-BE49-F238E27FC236}">
                <a16:creationId xmlns:a16="http://schemas.microsoft.com/office/drawing/2014/main" id="{14761232-9FF8-E6A3-B110-05B4836B5B0A}"/>
              </a:ext>
            </a:extLst>
          </p:cNvPr>
          <p:cNvPicPr preferRelativeResize="0">
            <a:picLocks/>
          </p:cNvPicPr>
          <p:nvPr/>
        </p:nvPicPr>
        <p:blipFill rotWithShape="1">
          <a:blip r:embed="rId8">
            <a:alphaModFix/>
          </a:blip>
          <a:srcRect l="761" t="13526" r="-800" b="14953"/>
          <a:stretch/>
        </p:blipFill>
        <p:spPr>
          <a:xfrm>
            <a:off x="2791325" y="2711115"/>
            <a:ext cx="3601453" cy="2574759"/>
          </a:xfrm>
          <a:prstGeom prst="roundRect">
            <a:avLst>
              <a:gd name="adj" fmla="val 16667"/>
            </a:avLst>
          </a:prstGeom>
          <a:noFill/>
          <a:ln>
            <a:noFill/>
          </a:ln>
        </p:spPr>
      </p:pic>
    </p:spTree>
    <p:extLst>
      <p:ext uri="{BB962C8B-B14F-4D97-AF65-F5344CB8AC3E}">
        <p14:creationId xmlns:p14="http://schemas.microsoft.com/office/powerpoint/2010/main" val="3338157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2707-C537-4D3A-A188-6AB8BFCAE89C}"/>
            </a:ext>
          </a:extLst>
        </p:cNvPr>
        <p:cNvGrpSpPr/>
        <p:nvPr/>
      </p:nvGrpSpPr>
      <p:grpSpPr>
        <a:xfrm>
          <a:off x="0" y="0"/>
          <a:ext cx="0" cy="0"/>
          <a:chOff x="0" y="0"/>
          <a:chExt cx="0" cy="0"/>
        </a:xfrm>
      </p:grpSpPr>
      <p:sp>
        <p:nvSpPr>
          <p:cNvPr id="28" name="Titre 27">
            <a:extLst>
              <a:ext uri="{FF2B5EF4-FFF2-40B4-BE49-F238E27FC236}">
                <a16:creationId xmlns:a16="http://schemas.microsoft.com/office/drawing/2014/main" id="{AD81480B-8193-9731-C371-9F4ABA6E56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ارفعوا الألواح، صححوا.</a:t>
            </a:r>
            <a:endParaRPr lang="fr-FR" sz="2400" dirty="0">
              <a:solidFill>
                <a:schemeClr val="bg1">
                  <a:lumMod val="50000"/>
                </a:schemeClr>
              </a:solidFill>
            </a:endParaRPr>
          </a:p>
        </p:txBody>
      </p:sp>
      <p:pic>
        <p:nvPicPr>
          <p:cNvPr id="2"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169B7C42-01D0-A587-D1CC-86E6072A1A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5" name="Image 14">
            <a:extLst>
              <a:ext uri="{FF2B5EF4-FFF2-40B4-BE49-F238E27FC236}">
                <a16:creationId xmlns:a16="http://schemas.microsoft.com/office/drawing/2014/main" id="{E0FA0C70-A5C1-2156-0DEB-C12A149556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16" name="Image 15">
            <a:extLst>
              <a:ext uri="{FF2B5EF4-FFF2-40B4-BE49-F238E27FC236}">
                <a16:creationId xmlns:a16="http://schemas.microsoft.com/office/drawing/2014/main" id="{F2BFA599-7525-53E2-6907-747673EA1D3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7" name="Image 16">
            <a:extLst>
              <a:ext uri="{FF2B5EF4-FFF2-40B4-BE49-F238E27FC236}">
                <a16:creationId xmlns:a16="http://schemas.microsoft.com/office/drawing/2014/main" id="{9E026940-9EBD-B0CD-4D90-C88257CB4CB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8" name="Image 17">
            <a:extLst>
              <a:ext uri="{FF2B5EF4-FFF2-40B4-BE49-F238E27FC236}">
                <a16:creationId xmlns:a16="http://schemas.microsoft.com/office/drawing/2014/main" id="{990C655C-7F63-8B78-B9E8-C24829CA7D1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9" name="Image 18">
            <a:extLst>
              <a:ext uri="{FF2B5EF4-FFF2-40B4-BE49-F238E27FC236}">
                <a16:creationId xmlns:a16="http://schemas.microsoft.com/office/drawing/2014/main" id="{70CCEB91-E3DF-3FAD-64BB-32AAC1F3A0B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0" name="Rectangle 19">
            <a:extLst>
              <a:ext uri="{FF2B5EF4-FFF2-40B4-BE49-F238E27FC236}">
                <a16:creationId xmlns:a16="http://schemas.microsoft.com/office/drawing/2014/main" id="{29A31ADD-2A7A-0B3D-D2EC-7CFC9F1C041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افتتاح الحصة</a:t>
            </a:r>
          </a:p>
        </p:txBody>
      </p:sp>
      <p:sp>
        <p:nvSpPr>
          <p:cNvPr id="21" name="Rectangle 20">
            <a:extLst>
              <a:ext uri="{FF2B5EF4-FFF2-40B4-BE49-F238E27FC236}">
                <a16:creationId xmlns:a16="http://schemas.microsoft.com/office/drawing/2014/main" id="{7C604ADE-FA06-44CB-2760-6D71722AE38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2" name="Rectangle 21">
            <a:extLst>
              <a:ext uri="{FF2B5EF4-FFF2-40B4-BE49-F238E27FC236}">
                <a16:creationId xmlns:a16="http://schemas.microsoft.com/office/drawing/2014/main" id="{6615755F-8B74-538B-CBDE-98F81383A59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377A8CD7-0C3F-6931-9ECB-3511B33E98E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1D8F7B55-C167-43E8-674A-8CE606475C3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Google Shape;1379;p12">
            <a:extLst>
              <a:ext uri="{FF2B5EF4-FFF2-40B4-BE49-F238E27FC236}">
                <a16:creationId xmlns:a16="http://schemas.microsoft.com/office/drawing/2014/main" id="{5F86CB1E-F235-B736-A2DB-A2DB8143D5B4}"/>
              </a:ext>
            </a:extLst>
          </p:cNvPr>
          <p:cNvPicPr preferRelativeResize="0">
            <a:picLocks/>
          </p:cNvPicPr>
          <p:nvPr/>
        </p:nvPicPr>
        <p:blipFill rotWithShape="1">
          <a:blip r:embed="rId8">
            <a:alphaModFix/>
          </a:blip>
          <a:srcRect l="761" t="13526" r="-800" b="14953"/>
          <a:stretch/>
        </p:blipFill>
        <p:spPr>
          <a:xfrm>
            <a:off x="2216426" y="2591846"/>
            <a:ext cx="4497271" cy="2574759"/>
          </a:xfrm>
          <a:prstGeom prst="roundRect">
            <a:avLst>
              <a:gd name="adj" fmla="val 16667"/>
            </a:avLst>
          </a:prstGeom>
          <a:noFill/>
          <a:ln>
            <a:noFill/>
          </a:ln>
        </p:spPr>
      </p:pic>
      <p:sp>
        <p:nvSpPr>
          <p:cNvPr id="6" name="Rectangle 3">
            <a:extLst>
              <a:ext uri="{FF2B5EF4-FFF2-40B4-BE49-F238E27FC236}">
                <a16:creationId xmlns:a16="http://schemas.microsoft.com/office/drawing/2014/main" id="{C0486E1F-971B-B817-CCB3-D13AFEDAF866}"/>
              </a:ext>
            </a:extLst>
          </p:cNvPr>
          <p:cNvSpPr>
            <a:spLocks noChangeArrowheads="1"/>
          </p:cNvSpPr>
          <p:nvPr/>
        </p:nvSpPr>
        <p:spPr bwMode="auto">
          <a:xfrm>
            <a:off x="2369794" y="3279081"/>
            <a:ext cx="4071586" cy="1200288"/>
          </a:xfrm>
          <a:prstGeom prst="rect">
            <a:avLst/>
          </a:prstGeom>
          <a:noFill/>
          <a:ln>
            <a:noFill/>
          </a:ln>
        </p:spPr>
        <p:txBody>
          <a:bodyPr spcFirstLastPara="1" wrap="square" lIns="91425" tIns="45700" rIns="91425" bIns="45700" anchor="ctr" anchorCtr="0">
            <a:spAutoFit/>
          </a:bodyPr>
          <a:lstStyle/>
          <a:p>
            <a:pPr algn="ctr" defTabSz="914400" rtl="1">
              <a:buClr>
                <a:srgbClr val="000000"/>
              </a:buClr>
            </a:pPr>
            <a:r>
              <a:rPr lang="ar-MA" sz="7200" b="1" kern="0" dirty="0" err="1">
                <a:solidFill>
                  <a:schemeClr val="bg1"/>
                </a:solidFill>
                <a:latin typeface="Microsoft Uighur" panose="02000000000000000000" pitchFamily="2" charset="-78"/>
                <a:cs typeface="Microsoft Uighur" panose="02000000000000000000" pitchFamily="2" charset="-78"/>
              </a:rPr>
              <a:t>اَلصَّدَفاتُ</a:t>
            </a:r>
            <a:endParaRPr lang="ar-MA" sz="7200" b="1" kern="0" dirty="0">
              <a:solidFill>
                <a:schemeClr val="bg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65829434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استماع وتحدث </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037347" y="3158999"/>
            <a:ext cx="5127005" cy="747253"/>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ورشة الاستماع (خطة ذكية): عناصر الحكاية</a:t>
            </a:r>
            <a:r>
              <a:rPr kumimoji="0" lang="fr-FR"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a:t>
            </a: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pic>
        <p:nvPicPr>
          <p:cNvPr id="12" name="Espace réservé pour une image  20">
            <a:extLst>
              <a:ext uri="{FF2B5EF4-FFF2-40B4-BE49-F238E27FC236}">
                <a16:creationId xmlns:a16="http://schemas.microsoft.com/office/drawing/2014/main" id="{D5667342-9693-1322-9874-472A421BBFD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77895" y="1807373"/>
            <a:ext cx="540000" cy="540000"/>
          </a:xfrm>
          <a:prstGeom prst="rect">
            <a:avLst/>
          </a:prstGeom>
        </p:spPr>
      </p:pic>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استماع وتحدث </a:t>
            </a:r>
          </a:p>
        </p:txBody>
      </p:sp>
      <p:pic>
        <p:nvPicPr>
          <p:cNvPr id="2" name="Image 1">
            <a:extLst>
              <a:ext uri="{FF2B5EF4-FFF2-40B4-BE49-F238E27FC236}">
                <a16:creationId xmlns:a16="http://schemas.microsoft.com/office/drawing/2014/main" id="{FE7D5DA3-414B-2D78-5608-4C83DC574F2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530053" y="956399"/>
            <a:ext cx="432000" cy="432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B6188-FE37-5F69-2FF7-2C118C5FBA87}"/>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6E19255F-564D-064D-B47E-C6D402D68815}"/>
              </a:ext>
            </a:extLst>
          </p:cNvPr>
          <p:cNvSpPr>
            <a:spLocks noGrp="1"/>
          </p:cNvSpPr>
          <p:nvPr>
            <p:ph type="title"/>
          </p:nvPr>
        </p:nvSpPr>
        <p:spPr>
          <a:xfrm>
            <a:off x="634922" y="771412"/>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يذكرنا بعنوان حكايتنا لهذا الأسبوع؟</a:t>
            </a:r>
            <a:endParaRPr lang="fr-US" sz="2400" b="1" dirty="0">
              <a:solidFill>
                <a:schemeClr val="bg1">
                  <a:lumMod val="50000"/>
                </a:schemeClr>
              </a:solidFill>
            </a:endParaRPr>
          </a:p>
        </p:txBody>
      </p:sp>
      <p:pic>
        <p:nvPicPr>
          <p:cNvPr id="6" name="Image 5">
            <a:extLst>
              <a:ext uri="{FF2B5EF4-FFF2-40B4-BE49-F238E27FC236}">
                <a16:creationId xmlns:a16="http://schemas.microsoft.com/office/drawing/2014/main" id="{4A949AF5-8BF4-D24A-884A-2A6B0BB1153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2390273" y="1991290"/>
            <a:ext cx="3946119" cy="3946119"/>
          </a:xfrm>
          <a:prstGeom prst="rect">
            <a:avLst/>
          </a:prstGeom>
        </p:spPr>
      </p:pic>
      <p:pic>
        <p:nvPicPr>
          <p:cNvPr id="2" name="Image 1">
            <a:extLst>
              <a:ext uri="{FF2B5EF4-FFF2-40B4-BE49-F238E27FC236}">
                <a16:creationId xmlns:a16="http://schemas.microsoft.com/office/drawing/2014/main" id="{F177A485-DD7B-785D-2696-2BCA8821C98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D0C66C6-0DBD-D009-3DC5-CF526E383A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B899F6F2-F825-2F45-D5F3-212B5636042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2FE211DA-6942-D6DC-834A-F4903FDC0FE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8F7FB26B-CBCE-BF43-6C46-CDADB99625E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CE9F308E-28C3-8DF2-4142-54160D96383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4A579682-D980-2E3B-B621-ED0515EC891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FE6CB572-31AF-B3C4-CCBD-0B65B504830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EF914247-B36F-92D3-084E-E1C017102CD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1E266242-D190-79D6-A476-215EF484E0C4}"/>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4" name="Espace réservé pour une image  13" descr="Une image contenant habits, illustration, clipart, Dessin animé&#10;&#10;Le contenu généré par l’IA peut être incorrect.">
            <a:extLst>
              <a:ext uri="{FF2B5EF4-FFF2-40B4-BE49-F238E27FC236}">
                <a16:creationId xmlns:a16="http://schemas.microsoft.com/office/drawing/2014/main" id="{C2E1546A-6D4B-7186-29A6-EE559A76E60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Tree>
    <p:extLst>
      <p:ext uri="{BB962C8B-B14F-4D97-AF65-F5344CB8AC3E}">
        <p14:creationId xmlns:p14="http://schemas.microsoft.com/office/powerpoint/2010/main" val="83805978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CA72-A605-21DC-C73A-9794497E7256}"/>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6DF65580-3ADB-E9ED-876C-5D421C76642D}"/>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سنتعرف اليوم  على عناصر الحكاية. شخصياتها وزمانها ومكانها. استعدوا للاستماع</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US" sz="2400" b="1" dirty="0">
              <a:solidFill>
                <a:schemeClr val="bg1">
                  <a:lumMod val="50000"/>
                </a:schemeClr>
              </a:solidFill>
              <a:latin typeface="Microsoft Uighur" panose="02000000000000000000" pitchFamily="2" charset="-78"/>
              <a:ea typeface="Calibri" panose="020F0502020204030204" pitchFamily="34" charset="0"/>
            </a:endParaRPr>
          </a:p>
        </p:txBody>
      </p:sp>
      <p:pic>
        <p:nvPicPr>
          <p:cNvPr id="4" name="Espace réservé pour une image  16" descr="Une image contenant illustration, Dessin animé, clipart, dessin humoristique&#10;&#10;Le contenu généré par l’IA peut être incorrect.">
            <a:extLst>
              <a:ext uri="{FF2B5EF4-FFF2-40B4-BE49-F238E27FC236}">
                <a16:creationId xmlns:a16="http://schemas.microsoft.com/office/drawing/2014/main" id="{D3C44826-FE26-C211-D3BC-FC057F93626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a:prstGeom prst="rect">
            <a:avLst/>
          </a:prstGeom>
        </p:spPr>
      </p:pic>
      <p:pic>
        <p:nvPicPr>
          <p:cNvPr id="2" name="Image 1">
            <a:extLst>
              <a:ext uri="{FF2B5EF4-FFF2-40B4-BE49-F238E27FC236}">
                <a16:creationId xmlns:a16="http://schemas.microsoft.com/office/drawing/2014/main" id="{C7153AAC-8091-BD7D-EE56-4C19908D554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C6B07C58-C72C-48F6-2BBF-C6A8A6A0BB8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5764A20B-9597-B73C-97C1-180B62580F3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7AF025AB-900C-EF31-C5CB-447D64CC45A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A92C8DB3-DB87-0188-C2C4-158AF1BDC4E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9" name="Rectangle 18">
            <a:extLst>
              <a:ext uri="{FF2B5EF4-FFF2-40B4-BE49-F238E27FC236}">
                <a16:creationId xmlns:a16="http://schemas.microsoft.com/office/drawing/2014/main" id="{767163C8-FC82-A90F-2287-95EDCD38061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469A2A5A-5515-5298-7C6F-E6B7B8C3629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1" name="Rectangle 20">
            <a:extLst>
              <a:ext uri="{FF2B5EF4-FFF2-40B4-BE49-F238E27FC236}">
                <a16:creationId xmlns:a16="http://schemas.microsoft.com/office/drawing/2014/main" id="{051F0FE6-301F-9B4A-E869-C4E3A5E43CD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3" name="Rectangle 22">
            <a:extLst>
              <a:ext uri="{FF2B5EF4-FFF2-40B4-BE49-F238E27FC236}">
                <a16:creationId xmlns:a16="http://schemas.microsoft.com/office/drawing/2014/main" id="{677A3A74-185C-B951-6723-57424D1844DA}"/>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4" name="Rectangle 23">
            <a:extLst>
              <a:ext uri="{FF2B5EF4-FFF2-40B4-BE49-F238E27FC236}">
                <a16:creationId xmlns:a16="http://schemas.microsoft.com/office/drawing/2014/main" id="{0BFD0119-5E71-6F75-E121-246229BDA06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6" name="Image 5">
            <a:extLst>
              <a:ext uri="{FF2B5EF4-FFF2-40B4-BE49-F238E27FC236}">
                <a16:creationId xmlns:a16="http://schemas.microsoft.com/office/drawing/2014/main" id="{3B5D6502-DCD6-0D40-3CB7-185519F88F27}"/>
              </a:ext>
            </a:extLst>
          </p:cNvPr>
          <p:cNvPicPr>
            <a:picLocks noChangeAspect="1"/>
          </p:cNvPicPr>
          <p:nvPr/>
        </p:nvPicPr>
        <p:blipFill>
          <a:blip r:embed="rId8"/>
          <a:stretch>
            <a:fillRect/>
          </a:stretch>
        </p:blipFill>
        <p:spPr>
          <a:xfrm>
            <a:off x="1523864" y="1984829"/>
            <a:ext cx="5716319" cy="3933372"/>
          </a:xfrm>
          <a:prstGeom prst="rect">
            <a:avLst/>
          </a:prstGeom>
        </p:spPr>
      </p:pic>
    </p:spTree>
    <p:extLst>
      <p:ext uri="{BB962C8B-B14F-4D97-AF65-F5344CB8AC3E}">
        <p14:creationId xmlns:p14="http://schemas.microsoft.com/office/powerpoint/2010/main" val="85989800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460B3-0A70-0895-7DDA-968E3879D063}"/>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8923431C-8464-C9DA-B2F2-ABE53367F702}"/>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عرض فيديو الحكاية</a:t>
            </a:r>
            <a:r>
              <a:rPr lang="fr-FR"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4" name="Espace réservé pour une image  19" descr="Une image contenant capture d’écran, Graphique, Bleu électrique, conception&#10;&#10;Le contenu généré par l’IA peut être incorrect.">
            <a:extLst>
              <a:ext uri="{FF2B5EF4-FFF2-40B4-BE49-F238E27FC236}">
                <a16:creationId xmlns:a16="http://schemas.microsoft.com/office/drawing/2014/main" id="{440DD153-0BEB-BD8F-BCA8-EF016E839CDD}"/>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a:stretch/>
        </p:blipFill>
        <p:spPr>
          <a:prstGeom prst="rect">
            <a:avLst/>
          </a:prstGeom>
        </p:spPr>
      </p:pic>
      <p:pic>
        <p:nvPicPr>
          <p:cNvPr id="3" name="Image 2">
            <a:extLst>
              <a:ext uri="{FF2B5EF4-FFF2-40B4-BE49-F238E27FC236}">
                <a16:creationId xmlns:a16="http://schemas.microsoft.com/office/drawing/2014/main" id="{76F4733F-DD3A-E864-9C94-9AF890BA479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7" name="Image 6">
            <a:extLst>
              <a:ext uri="{FF2B5EF4-FFF2-40B4-BE49-F238E27FC236}">
                <a16:creationId xmlns:a16="http://schemas.microsoft.com/office/drawing/2014/main" id="{695B548F-7D54-1230-8ED4-65F9B46EA0F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8" name="Image 7">
            <a:extLst>
              <a:ext uri="{FF2B5EF4-FFF2-40B4-BE49-F238E27FC236}">
                <a16:creationId xmlns:a16="http://schemas.microsoft.com/office/drawing/2014/main" id="{BB6BF842-1F73-E098-5D14-5AA65648AF0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9" name="Image 8">
            <a:extLst>
              <a:ext uri="{FF2B5EF4-FFF2-40B4-BE49-F238E27FC236}">
                <a16:creationId xmlns:a16="http://schemas.microsoft.com/office/drawing/2014/main" id="{7A92015F-F258-4816-B417-B0FBFA01EB5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163A35F6-E787-7AD8-CF91-838CB57113DC}"/>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C6E55243-FF55-7432-0185-A0FED3738388}"/>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D6612ED4-EFB4-BEB8-F2D8-83F26CD2A2B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FC6731D3-5596-CA50-533B-C3EFF8898EC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65DBF98-38CC-8103-2EB9-DB989B0F9C2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D515DFFD-247E-0CFB-0A21-9900C9B4D3B3}"/>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5" name="Image 4" descr="Une image contenant noir, obscurité&#10;&#10;Le contenu généré par l’IA peut être incorrect.">
            <a:extLst>
              <a:ext uri="{FF2B5EF4-FFF2-40B4-BE49-F238E27FC236}">
                <a16:creationId xmlns:a16="http://schemas.microsoft.com/office/drawing/2014/main" id="{A1B0F8CA-01E1-4721-ECA4-7B51FA8E969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2" name="WhatsApp Video 2026-05-22 at 13.38.24">
            <a:hlinkClick r:id="" action="ppaction://media"/>
            <a:extLst>
              <a:ext uri="{FF2B5EF4-FFF2-40B4-BE49-F238E27FC236}">
                <a16:creationId xmlns:a16="http://schemas.microsoft.com/office/drawing/2014/main" id="{A89DA9CB-6A29-8647-72A0-5B43699D5891}"/>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180458" y="2138773"/>
            <a:ext cx="6461125" cy="3535363"/>
          </a:xfrm>
          <a:prstGeom prst="rect">
            <a:avLst/>
          </a:prstGeom>
        </p:spPr>
      </p:pic>
    </p:spTree>
    <p:extLst>
      <p:ext uri="{BB962C8B-B14F-4D97-AF65-F5344CB8AC3E}">
        <p14:creationId xmlns:p14="http://schemas.microsoft.com/office/powerpoint/2010/main" val="39049823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61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4F63D-C52A-1831-BBA9-1E629ADE3075}"/>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F0B7C827-C1C5-7141-AA81-F6923DEF7588}"/>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نستخرج شخصيات الحكاية  ـــ </a:t>
            </a:r>
            <a:r>
              <a:rPr lang="ar-MA" sz="2400" b="1" dirty="0">
                <a:solidFill>
                  <a:schemeClr val="bg1">
                    <a:lumMod val="50000"/>
                  </a:schemeClr>
                </a:solidFill>
                <a:ea typeface="Calibri" panose="020F0502020204030204" pitchFamily="34" charset="0"/>
                <a:cs typeface="Microsoft Uighur" panose="02000000000000000000" pitchFamily="2" charset="-78"/>
              </a:rPr>
              <a:t>من الذي فوجئ بجسم ضخم في أعماق البحر؟</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F7F86075-C8A4-4F0C-7FF1-260B1FFB714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A03852E8-69C3-573F-9CC5-B12B663E61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41B31803-8BC7-CEE0-52A7-526B265407C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A2122D0B-9B19-DC00-8BC1-BF30B146886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8873468D-EBE1-54C1-E359-9838E55DFC6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16F25AA4-1208-D2AE-6124-21D312AE24D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F3D19839-91DE-CB47-F035-27189AE558B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365BA9FB-262E-2556-651B-88C8A5779C4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8A74B68-7815-52EC-5DB3-6AADC6DF3CF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105B3975-88AF-D76F-546B-B3E78DA4B5C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7" name="Espace réservé pour une image  15" descr="Une image contenant habits, illustration, clipart, Dessin animé&#10;&#10;Le contenu généré par l’IA peut être incorrect.">
            <a:extLst>
              <a:ext uri="{FF2B5EF4-FFF2-40B4-BE49-F238E27FC236}">
                <a16:creationId xmlns:a16="http://schemas.microsoft.com/office/drawing/2014/main" id="{4A40CA64-B52B-4BCD-C1FE-6766858EA13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5" name="Image 14">
            <a:extLst>
              <a:ext uri="{FF2B5EF4-FFF2-40B4-BE49-F238E27FC236}">
                <a16:creationId xmlns:a16="http://schemas.microsoft.com/office/drawing/2014/main" id="{ED371377-542A-BC9E-AF9F-D580CD0CA64D}"/>
              </a:ext>
            </a:extLst>
          </p:cNvPr>
          <p:cNvPicPr>
            <a:picLocks noChangeAspect="1"/>
          </p:cNvPicPr>
          <p:nvPr/>
        </p:nvPicPr>
        <p:blipFill>
          <a:blip r:embed="rId8"/>
          <a:stretch>
            <a:fillRect/>
          </a:stretch>
        </p:blipFill>
        <p:spPr>
          <a:xfrm>
            <a:off x="1523864" y="1984829"/>
            <a:ext cx="5716319" cy="3933372"/>
          </a:xfrm>
          <a:prstGeom prst="rect">
            <a:avLst/>
          </a:prstGeom>
        </p:spPr>
      </p:pic>
    </p:spTree>
    <p:extLst>
      <p:ext uri="{BB962C8B-B14F-4D97-AF65-F5344CB8AC3E}">
        <p14:creationId xmlns:p14="http://schemas.microsoft.com/office/powerpoint/2010/main" val="332313231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A2E50-E6DB-3CDB-F3EB-289686B28F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82A343-2C16-934A-B3CE-8C07167A2145}"/>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السمكة الذهبية </a:t>
            </a:r>
            <a:r>
              <a:rPr lang="ar-SA" sz="2400" b="1" dirty="0">
                <a:solidFill>
                  <a:schemeClr val="bg1">
                    <a:lumMod val="50000"/>
                  </a:schemeClr>
                </a:solidFill>
                <a:ea typeface="Calibri" panose="020F0502020204030204" pitchFamily="34" charset="0"/>
                <a:cs typeface="Microsoft Uighur" panose="02000000000000000000" pitchFamily="2" charset="-78"/>
              </a:rPr>
              <a:t>هي التي فوجئت بالجسم الضخم</a:t>
            </a:r>
            <a:r>
              <a:rPr lang="fr-M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ea typeface="Calibri" panose="020F0502020204030204" pitchFamily="34" charset="0"/>
                <a:cs typeface="Microsoft Uighur" panose="02000000000000000000" pitchFamily="2" charset="-78"/>
              </a:rPr>
              <a:t> رددوا</a:t>
            </a:r>
            <a:r>
              <a:rPr lang="fr-FR"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C8CF1EF0-2F6E-850B-6B18-7FB3B55048F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5A0E1145-497B-6B93-AC2D-4B4FA4CCF14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022C4765-3214-A7A9-A42B-D4C050078B3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CBD04C5D-0630-8FB1-6FF7-7DF6BC91450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A199E4FD-130A-813F-B504-35CB5E065FB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074F297-E3A3-098E-1F97-B851109BD8B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EE4439CA-E739-BD66-F118-1AB1AC0A6BD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C5E792B7-FFE6-2376-995A-9320772FAE1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A4869A39-592B-C464-528A-7551E25A9D8E}"/>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45D0CAD-222E-5545-8C83-329277EA0BB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F88445A-0167-D7D8-9B0F-5F57614B161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0" name="Espace réservé du texte 19">
            <a:extLst>
              <a:ext uri="{FF2B5EF4-FFF2-40B4-BE49-F238E27FC236}">
                <a16:creationId xmlns:a16="http://schemas.microsoft.com/office/drawing/2014/main" id="{530E66DE-F726-294C-E3A4-FA228AAEF2D6}"/>
              </a:ext>
            </a:extLst>
          </p:cNvPr>
          <p:cNvSpPr txBox="1">
            <a:spLocks/>
          </p:cNvSpPr>
          <p:nvPr/>
        </p:nvSpPr>
        <p:spPr>
          <a:xfrm>
            <a:off x="4030859" y="3429000"/>
            <a:ext cx="4047741" cy="634168"/>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r" rtl="1">
              <a:buNone/>
            </a:pPr>
            <a:r>
              <a:rPr lang="ar-MA" sz="6000" b="1" dirty="0">
                <a:solidFill>
                  <a:srgbClr val="424D7B"/>
                </a:solidFill>
                <a:cs typeface="Microsoft Uighur" panose="02000000000000000000" pitchFamily="2" charset="-78"/>
              </a:rPr>
              <a:t>اَلسَّمَكَةُ </a:t>
            </a:r>
            <a:r>
              <a:rPr lang="ar-SA" sz="6000" b="1" dirty="0">
                <a:solidFill>
                  <a:srgbClr val="424D7B"/>
                </a:solidFill>
                <a:cs typeface="Microsoft Uighur" panose="02000000000000000000" pitchFamily="2" charset="-78"/>
              </a:rPr>
              <a:t>ٱ</a:t>
            </a:r>
            <a:r>
              <a:rPr lang="ar-MA" sz="6000" b="1" dirty="0">
                <a:solidFill>
                  <a:srgbClr val="424D7B"/>
                </a:solidFill>
                <a:cs typeface="Microsoft Uighur" panose="02000000000000000000" pitchFamily="2" charset="-78"/>
              </a:rPr>
              <a:t>لذَّهَبِيَّةُ</a:t>
            </a:r>
          </a:p>
        </p:txBody>
      </p:sp>
      <p:pic>
        <p:nvPicPr>
          <p:cNvPr id="17" name="Image 16">
            <a:extLst>
              <a:ext uri="{FF2B5EF4-FFF2-40B4-BE49-F238E27FC236}">
                <a16:creationId xmlns:a16="http://schemas.microsoft.com/office/drawing/2014/main" id="{A4CBBB61-2982-BF01-FD0E-0337C0DA4E9C}"/>
              </a:ext>
            </a:extLst>
          </p:cNvPr>
          <p:cNvPicPr>
            <a:picLocks noChangeAspect="1"/>
          </p:cNvPicPr>
          <p:nvPr/>
        </p:nvPicPr>
        <p:blipFill>
          <a:blip r:embed="rId8"/>
          <a:stretch>
            <a:fillRect/>
          </a:stretch>
        </p:blipFill>
        <p:spPr>
          <a:xfrm>
            <a:off x="823975" y="2554207"/>
            <a:ext cx="2771776" cy="2796782"/>
          </a:xfrm>
          <a:prstGeom prst="rect">
            <a:avLst/>
          </a:prstGeom>
        </p:spPr>
      </p:pic>
    </p:spTree>
    <p:extLst>
      <p:ext uri="{BB962C8B-B14F-4D97-AF65-F5344CB8AC3E}">
        <p14:creationId xmlns:p14="http://schemas.microsoft.com/office/powerpoint/2010/main" val="167355000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2B091-3E92-AF88-D063-65368ABA920F}"/>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AAEF8445-FE18-F90B-CDE8-0088330B32E5}"/>
              </a:ext>
            </a:extLst>
          </p:cNvPr>
          <p:cNvSpPr>
            <a:spLocks noGrp="1"/>
          </p:cNvSpPr>
          <p:nvPr>
            <p:ph type="title"/>
          </p:nvPr>
        </p:nvSpPr>
        <p:spPr/>
        <p:txBody>
          <a:bodyPr>
            <a:normAutofit/>
          </a:bodyPr>
          <a:lstStyle/>
          <a:p>
            <a:pPr>
              <a:defRPr/>
            </a:pPr>
            <a:r>
              <a:rPr lang="ar-SA" sz="2400" b="1" dirty="0">
                <a:solidFill>
                  <a:schemeClr val="bg1">
                    <a:lumMod val="50000"/>
                  </a:schemeClr>
                </a:solidFill>
                <a:ea typeface="Calibri" panose="020F0502020204030204" pitchFamily="34" charset="0"/>
                <a:cs typeface="Microsoft Uighur" panose="02000000000000000000" pitchFamily="2" charset="-78"/>
              </a:rPr>
              <a:t>من </a:t>
            </a:r>
            <a:r>
              <a:rPr lang="ar-MA" sz="2400" b="1" dirty="0">
                <a:solidFill>
                  <a:schemeClr val="bg1">
                    <a:lumMod val="50000"/>
                  </a:schemeClr>
                </a:solidFill>
                <a:ea typeface="Calibri" panose="020F0502020204030204" pitchFamily="34" charset="0"/>
                <a:cs typeface="Microsoft Uighur" panose="02000000000000000000" pitchFamily="2" charset="-78"/>
              </a:rPr>
              <a:t>تساءل عن الكائن المخيف</a:t>
            </a:r>
            <a:r>
              <a:rPr lang="ar-SA"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739B8F53-A752-3AF1-1AC8-24676EA79C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8BF70419-D6C3-0353-4440-351C45201A8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7306DA6B-D49E-AF7E-F1AB-12065F61944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20F4A1DD-3027-6349-B587-F6CB1656D53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CDE6A6FE-27A1-5B02-8814-8E83D0882AE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5CA89606-731B-CA43-ED5D-B10BBA51950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5C4368E9-3416-1CB9-0AC1-60D3847BEB8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FBD7BF69-5875-04B0-0FE7-2692F56B757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1CE5A6C0-A594-5930-7B41-59EC027D7B7D}"/>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F3647E2F-49AE-5367-36C0-BB0596CAAE35}"/>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81D11D83-AAD6-02F1-F259-AD0683E58EC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F781AE63-BDBC-5139-86EB-0800AAC5CBAF}"/>
              </a:ext>
            </a:extLst>
          </p:cNvPr>
          <p:cNvPicPr>
            <a:picLocks noChangeAspect="1"/>
          </p:cNvPicPr>
          <p:nvPr/>
        </p:nvPicPr>
        <p:blipFill>
          <a:blip r:embed="rId8"/>
          <a:stretch>
            <a:fillRect/>
          </a:stretch>
        </p:blipFill>
        <p:spPr>
          <a:xfrm>
            <a:off x="1523864" y="1984829"/>
            <a:ext cx="5716319" cy="3933372"/>
          </a:xfrm>
          <a:prstGeom prst="rect">
            <a:avLst/>
          </a:prstGeom>
        </p:spPr>
      </p:pic>
    </p:spTree>
    <p:extLst>
      <p:ext uri="{BB962C8B-B14F-4D97-AF65-F5344CB8AC3E}">
        <p14:creationId xmlns:p14="http://schemas.microsoft.com/office/powerpoint/2010/main" val="340713049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B0F8B-22FF-2AD9-2517-99BE241443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9E7582-9387-7304-B1B7-BED397BF171D}"/>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الدلفين هو الذي تساءل عن الكائن المخيف. رددوا</a:t>
            </a:r>
            <a:r>
              <a:rPr lang="fr-FR"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2DC71A1F-69A5-DF5A-9407-DEB455AEA98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50DC0CE3-F775-250D-64CF-9A335FA40B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517A702E-220E-8A61-F460-4EDD224A7BA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450B0BEF-A00D-F499-C582-75E39EB08E4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9A29D08-1B04-77B7-4155-A14132BEE08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368A5129-F1CE-CFA5-456B-48BAF095E22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35DF2480-14B6-F74A-75F5-028D72D20F24}"/>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A824747A-4DC4-C3AF-B72D-6DE7169C4EF1}"/>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E3A87A2-5942-BF8E-C82F-D49C46B0827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806F68C4-19B0-8EB6-80C5-695DA043A97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E8AE70B2-592E-261B-0990-4728BA161CB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0" name="Espace réservé du texte 19">
            <a:extLst>
              <a:ext uri="{FF2B5EF4-FFF2-40B4-BE49-F238E27FC236}">
                <a16:creationId xmlns:a16="http://schemas.microsoft.com/office/drawing/2014/main" id="{13819A39-8694-0934-28AB-62466E6E4098}"/>
              </a:ext>
            </a:extLst>
          </p:cNvPr>
          <p:cNvSpPr txBox="1">
            <a:spLocks/>
          </p:cNvSpPr>
          <p:nvPr/>
        </p:nvSpPr>
        <p:spPr>
          <a:xfrm>
            <a:off x="4030859" y="3429000"/>
            <a:ext cx="4047741" cy="634168"/>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r" rtl="1">
              <a:buNone/>
            </a:pPr>
            <a:r>
              <a:rPr lang="ar-MA" sz="6000" b="1" dirty="0">
                <a:solidFill>
                  <a:srgbClr val="424D7B"/>
                </a:solidFill>
                <a:cs typeface="Microsoft Uighur" panose="02000000000000000000" pitchFamily="2" charset="-78"/>
              </a:rPr>
              <a:t>اَلدُّلْفينُ</a:t>
            </a:r>
          </a:p>
        </p:txBody>
      </p:sp>
      <p:pic>
        <p:nvPicPr>
          <p:cNvPr id="21" name="Image 20">
            <a:extLst>
              <a:ext uri="{FF2B5EF4-FFF2-40B4-BE49-F238E27FC236}">
                <a16:creationId xmlns:a16="http://schemas.microsoft.com/office/drawing/2014/main" id="{FA1FA358-36A1-91B1-C175-75D5E0EEE8D8}"/>
              </a:ext>
            </a:extLst>
          </p:cNvPr>
          <p:cNvPicPr>
            <a:picLocks noChangeAspect="1"/>
          </p:cNvPicPr>
          <p:nvPr/>
        </p:nvPicPr>
        <p:blipFill>
          <a:blip r:embed="rId8"/>
          <a:stretch>
            <a:fillRect/>
          </a:stretch>
        </p:blipFill>
        <p:spPr>
          <a:xfrm>
            <a:off x="865798" y="2306797"/>
            <a:ext cx="3165061" cy="3214663"/>
          </a:xfrm>
          <a:prstGeom prst="rect">
            <a:avLst/>
          </a:prstGeom>
        </p:spPr>
      </p:pic>
    </p:spTree>
    <p:extLst>
      <p:ext uri="{BB962C8B-B14F-4D97-AF65-F5344CB8AC3E}">
        <p14:creationId xmlns:p14="http://schemas.microsoft.com/office/powerpoint/2010/main" val="206240877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82ACD-911C-7DD7-6FD6-7957681937CE}"/>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38392AB-DD77-37FF-2F81-2CAE356E4DE5}"/>
              </a:ext>
            </a:extLst>
          </p:cNvPr>
          <p:cNvSpPr>
            <a:spLocks noGrp="1"/>
          </p:cNvSpPr>
          <p:nvPr>
            <p:ph type="title"/>
          </p:nvPr>
        </p:nvSpPr>
        <p:spPr/>
        <p:txBody>
          <a:bodyPr>
            <a:normAutofit/>
          </a:bodyPr>
          <a:lstStyle/>
          <a:p>
            <a:pPr>
              <a:defRPr/>
            </a:pPr>
            <a:r>
              <a:rPr lang="ar-SA" sz="2400" b="1" dirty="0">
                <a:solidFill>
                  <a:schemeClr val="bg1">
                    <a:lumMod val="50000"/>
                  </a:schemeClr>
                </a:solidFill>
                <a:ea typeface="Calibri" panose="020F0502020204030204" pitchFamily="34" charset="0"/>
                <a:cs typeface="Microsoft Uighur" panose="02000000000000000000" pitchFamily="2" charset="-78"/>
              </a:rPr>
              <a:t>من الذي أخبر </a:t>
            </a:r>
            <a:r>
              <a:rPr lang="ar-MA" sz="2400" b="1" dirty="0">
                <a:solidFill>
                  <a:schemeClr val="bg1">
                    <a:lumMod val="50000"/>
                  </a:schemeClr>
                </a:solidFill>
                <a:ea typeface="Calibri" panose="020F0502020204030204" pitchFamily="34" charset="0"/>
                <a:cs typeface="Microsoft Uighur" panose="02000000000000000000" pitchFamily="2" charset="-78"/>
              </a:rPr>
              <a:t>الأصدقاء</a:t>
            </a:r>
            <a:r>
              <a:rPr lang="ar-SA" sz="2400" b="1" dirty="0">
                <a:solidFill>
                  <a:schemeClr val="bg1">
                    <a:lumMod val="50000"/>
                  </a:schemeClr>
                </a:solidFill>
                <a:ea typeface="Calibri" panose="020F0502020204030204" pitchFamily="34" charset="0"/>
                <a:cs typeface="Microsoft Uighur" panose="02000000000000000000" pitchFamily="2" charset="-78"/>
              </a:rPr>
              <a:t> أن </a:t>
            </a:r>
            <a:r>
              <a:rPr lang="ar-MA" sz="2400" b="1" dirty="0">
                <a:solidFill>
                  <a:schemeClr val="bg1">
                    <a:lumMod val="50000"/>
                  </a:schemeClr>
                </a:solidFill>
                <a:ea typeface="Calibri" panose="020F0502020204030204" pitchFamily="34" charset="0"/>
                <a:cs typeface="Microsoft Uighur" panose="02000000000000000000" pitchFamily="2" charset="-78"/>
              </a:rPr>
              <a:t>الجسم المخيف ليس كائنا بحريا</a:t>
            </a:r>
            <a:r>
              <a:rPr lang="ar-SA"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0FB3DA7A-43C1-E0F7-FAB2-2473AF63E1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9F895EEB-B79E-3FE4-5E90-745A17F0649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0EC2FF16-5C8D-D9E9-594A-76C6B6A105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0D7C5D46-1F13-0416-9C14-66E8B389134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9F9F3857-68E3-74F9-AAAF-6513F74FDE2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D5A61EDF-74C9-0D31-2E42-4DAC5EDF316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98347237-F334-2EA8-702C-394933D2A1C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9D80E3D5-51B3-EF5B-FCB3-B1D7E033A32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E7A4EC1-7498-E909-AFA5-C74CF20EBDF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EE1FF62E-206B-B737-7FF5-50E15C65225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0827324E-8DF9-76D0-CDCE-D11EE3E4756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1DD5573D-498F-B6E4-21B0-702E5AB85C04}"/>
              </a:ext>
            </a:extLst>
          </p:cNvPr>
          <p:cNvPicPr>
            <a:picLocks noChangeAspect="1"/>
          </p:cNvPicPr>
          <p:nvPr/>
        </p:nvPicPr>
        <p:blipFill>
          <a:blip r:embed="rId8"/>
          <a:stretch>
            <a:fillRect/>
          </a:stretch>
        </p:blipFill>
        <p:spPr>
          <a:xfrm>
            <a:off x="1523864" y="1984829"/>
            <a:ext cx="5716319" cy="3933372"/>
          </a:xfrm>
          <a:prstGeom prst="rect">
            <a:avLst/>
          </a:prstGeom>
        </p:spPr>
      </p:pic>
    </p:spTree>
    <p:extLst>
      <p:ext uri="{BB962C8B-B14F-4D97-AF65-F5344CB8AC3E}">
        <p14:creationId xmlns:p14="http://schemas.microsoft.com/office/powerpoint/2010/main" val="178468897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FBA83-D408-0905-EFCC-5763D40BD2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E94B4A-C820-5132-0184-E7C83D94376F}"/>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الحبار هو الذي أخبر الأصدقاء أن الجسم الغريب ليس كائنا بحريا. رددوا</a:t>
            </a:r>
            <a:r>
              <a:rPr lang="fr-FR"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96435722-1272-E4FF-2C6F-7BBE8A935C4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07DAFADA-1D8F-9CFF-4C3E-8374A24A48B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0707101A-48AB-060E-4D9E-5C27CBD8885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F196D43E-ED7D-73B4-5E38-2DE3DEAB55C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39EE6991-CC94-10B1-8391-C3BA2D27986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F0A2F90E-A152-F36D-EBF5-F976761421F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DEEF577B-45DE-E5BA-49DF-BE1FBA080E5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DC5446C0-EF03-6BC6-2482-02E8DB0FB04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BD9AC032-67A2-9855-67C5-EEB16418C78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17CADDC-D1CE-D222-B50C-0561832AD16F}"/>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4D0CD9BA-CB72-8E4D-261B-CF282227ECA3}"/>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0" name="Espace réservé du texte 19">
            <a:extLst>
              <a:ext uri="{FF2B5EF4-FFF2-40B4-BE49-F238E27FC236}">
                <a16:creationId xmlns:a16="http://schemas.microsoft.com/office/drawing/2014/main" id="{E2EBCA1C-55E8-5295-F64D-237B50169E28}"/>
              </a:ext>
            </a:extLst>
          </p:cNvPr>
          <p:cNvSpPr txBox="1">
            <a:spLocks/>
          </p:cNvSpPr>
          <p:nvPr/>
        </p:nvSpPr>
        <p:spPr>
          <a:xfrm>
            <a:off x="4030859" y="3429000"/>
            <a:ext cx="4047741" cy="634168"/>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r" rtl="1">
              <a:buNone/>
            </a:pPr>
            <a:r>
              <a:rPr lang="ar-MA" sz="6000" b="1" dirty="0">
                <a:solidFill>
                  <a:srgbClr val="424D7B"/>
                </a:solidFill>
                <a:cs typeface="Microsoft Uighur" panose="02000000000000000000" pitchFamily="2" charset="-78"/>
              </a:rPr>
              <a:t>اَلْحَبّارُ</a:t>
            </a:r>
          </a:p>
        </p:txBody>
      </p:sp>
      <p:pic>
        <p:nvPicPr>
          <p:cNvPr id="16" name="Image 15">
            <a:extLst>
              <a:ext uri="{FF2B5EF4-FFF2-40B4-BE49-F238E27FC236}">
                <a16:creationId xmlns:a16="http://schemas.microsoft.com/office/drawing/2014/main" id="{34210E23-B295-ACAE-D9C9-B24AD0EC0DCC}"/>
              </a:ext>
            </a:extLst>
          </p:cNvPr>
          <p:cNvPicPr>
            <a:picLocks noChangeAspect="1"/>
          </p:cNvPicPr>
          <p:nvPr/>
        </p:nvPicPr>
        <p:blipFill>
          <a:blip r:embed="rId8"/>
          <a:stretch>
            <a:fillRect/>
          </a:stretch>
        </p:blipFill>
        <p:spPr>
          <a:xfrm>
            <a:off x="865798" y="2306798"/>
            <a:ext cx="3165061" cy="3214663"/>
          </a:xfrm>
          <a:prstGeom prst="rect">
            <a:avLst/>
          </a:prstGeom>
        </p:spPr>
      </p:pic>
    </p:spTree>
    <p:extLst>
      <p:ext uri="{BB962C8B-B14F-4D97-AF65-F5344CB8AC3E}">
        <p14:creationId xmlns:p14="http://schemas.microsoft.com/office/powerpoint/2010/main" val="421068835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A9E0F-EAB2-B866-078E-CBF8F3C926D1}"/>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4F19784E-3FBC-5E76-60EB-44A1FF718059}"/>
              </a:ext>
            </a:extLst>
          </p:cNvPr>
          <p:cNvSpPr>
            <a:spLocks noGrp="1"/>
          </p:cNvSpPr>
          <p:nvPr>
            <p:ph type="title"/>
          </p:nvPr>
        </p:nvSpPr>
        <p:spPr/>
        <p:txBody>
          <a:bodyPr>
            <a:normAutofit/>
          </a:bodyPr>
          <a:lstStyle/>
          <a:p>
            <a:pPr>
              <a:defRPr/>
            </a:pPr>
            <a:r>
              <a:rPr lang="ar-SA" sz="2800" b="1" dirty="0">
                <a:solidFill>
                  <a:schemeClr val="bg1">
                    <a:lumMod val="50000"/>
                  </a:schemeClr>
                </a:solidFill>
                <a:ea typeface="Calibri" panose="020F0502020204030204" pitchFamily="34" charset="0"/>
                <a:cs typeface="Microsoft Uighur" panose="02000000000000000000" pitchFamily="2" charset="-78"/>
              </a:rPr>
              <a:t>من الذي كشف مصدر النفط؟</a:t>
            </a:r>
            <a:endParaRPr lang="ar-MA" sz="28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77F6F2A7-194B-6CFC-E618-EA89B94D8A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05A959BD-7AF7-A367-4A71-D16DB6BBC3A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80D479E5-9D4C-F8C8-C249-36B5C572FE5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918468A0-48B9-B6D4-8EB1-01E4798C06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C1775346-6136-E922-FCB2-4A60CEDE08E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2FAEF08F-2EE2-7C55-53E3-62419BF1858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7D7764BB-4FF9-D3BF-8D97-DB4E9EE42A9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075FC1DC-2B60-877F-8338-D28C0B22D56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70C98BB-FF10-27F8-B23E-D93989733E7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6AE90ED1-6B31-B7D2-F648-025FBBC9CBA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35A5F887-8EF4-2347-54FE-4659A29BE31F}"/>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FA1AC7F5-3DB1-3E15-ECEB-A9B56B9DFC91}"/>
              </a:ext>
            </a:extLst>
          </p:cNvPr>
          <p:cNvPicPr>
            <a:picLocks noChangeAspect="1"/>
          </p:cNvPicPr>
          <p:nvPr/>
        </p:nvPicPr>
        <p:blipFill>
          <a:blip r:embed="rId8"/>
          <a:stretch>
            <a:fillRect/>
          </a:stretch>
        </p:blipFill>
        <p:spPr>
          <a:xfrm>
            <a:off x="1523864" y="1984829"/>
            <a:ext cx="5716319" cy="3933372"/>
          </a:xfrm>
          <a:prstGeom prst="rect">
            <a:avLst/>
          </a:prstGeom>
        </p:spPr>
      </p:pic>
    </p:spTree>
    <p:extLst>
      <p:ext uri="{BB962C8B-B14F-4D97-AF65-F5344CB8AC3E}">
        <p14:creationId xmlns:p14="http://schemas.microsoft.com/office/powerpoint/2010/main" val="234171489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9545D-25DB-6144-A4C6-C63F3AF828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D38E5F-2E68-A669-3217-0FE0EF66BF33}"/>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السلطعون هو الذي كشف مصدر النفط. رددوا</a:t>
            </a:r>
            <a:r>
              <a:rPr lang="fr-FR"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4"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A04BB72C-2565-E4BF-3E17-C12E297B760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5" name="Image 4">
            <a:extLst>
              <a:ext uri="{FF2B5EF4-FFF2-40B4-BE49-F238E27FC236}">
                <a16:creationId xmlns:a16="http://schemas.microsoft.com/office/drawing/2014/main" id="{C1AE0B38-ECCF-2EA1-1E05-30DDC520CB1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0CCFB56F-49A3-DE5C-3289-8B4F5228EAF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443E3C12-3723-DCCC-8787-9D557F9060E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B3633BC3-97EF-1F71-2E90-0145FFB8A72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D9450CB8-7755-33E2-1D37-B6C69A14AF1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ADDC1024-1685-B9B4-F003-F3805977466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1D412CE4-6408-CC0A-95B4-237FCA42FC6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C5779689-1696-D1FE-9208-8F80676ACD0E}"/>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DD8D33AB-0C90-A355-1F71-851D6ED35C3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0DC0683-1E22-A21A-25EA-34AFCBE33BD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0" name="Espace réservé du texte 19">
            <a:extLst>
              <a:ext uri="{FF2B5EF4-FFF2-40B4-BE49-F238E27FC236}">
                <a16:creationId xmlns:a16="http://schemas.microsoft.com/office/drawing/2014/main" id="{97EAEFB6-A89A-B8BE-F467-1862CB1BD705}"/>
              </a:ext>
            </a:extLst>
          </p:cNvPr>
          <p:cNvSpPr txBox="1">
            <a:spLocks/>
          </p:cNvSpPr>
          <p:nvPr/>
        </p:nvSpPr>
        <p:spPr>
          <a:xfrm>
            <a:off x="4030859" y="3429000"/>
            <a:ext cx="4047741" cy="634168"/>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r" rtl="1">
              <a:buNone/>
            </a:pPr>
            <a:r>
              <a:rPr lang="ar-MA" sz="6000" b="1" dirty="0">
                <a:solidFill>
                  <a:srgbClr val="424D7B"/>
                </a:solidFill>
                <a:cs typeface="Microsoft Uighur" panose="02000000000000000000" pitchFamily="2" charset="-78"/>
              </a:rPr>
              <a:t>اَلسَّلْطَعونُ</a:t>
            </a:r>
          </a:p>
        </p:txBody>
      </p:sp>
      <p:pic>
        <p:nvPicPr>
          <p:cNvPr id="19" name="Image 18">
            <a:extLst>
              <a:ext uri="{FF2B5EF4-FFF2-40B4-BE49-F238E27FC236}">
                <a16:creationId xmlns:a16="http://schemas.microsoft.com/office/drawing/2014/main" id="{36B942DD-127A-8131-FBB0-ECD12E8D3675}"/>
              </a:ext>
            </a:extLst>
          </p:cNvPr>
          <p:cNvPicPr>
            <a:picLocks noChangeAspect="1"/>
          </p:cNvPicPr>
          <p:nvPr/>
        </p:nvPicPr>
        <p:blipFill>
          <a:blip r:embed="rId8"/>
          <a:stretch>
            <a:fillRect/>
          </a:stretch>
        </p:blipFill>
        <p:spPr>
          <a:xfrm>
            <a:off x="849206" y="2306798"/>
            <a:ext cx="3181654" cy="3214662"/>
          </a:xfrm>
          <a:prstGeom prst="rect">
            <a:avLst/>
          </a:prstGeom>
        </p:spPr>
      </p:pic>
    </p:spTree>
    <p:extLst>
      <p:ext uri="{BB962C8B-B14F-4D97-AF65-F5344CB8AC3E}">
        <p14:creationId xmlns:p14="http://schemas.microsoft.com/office/powerpoint/2010/main" val="101225000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F76EF-7A6F-4B2B-450B-1CDEF8C845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4A6ACC-7091-1401-6C59-DFF729908F7F}"/>
              </a:ext>
            </a:extLst>
          </p:cNvPr>
          <p:cNvSpPr>
            <a:spLocks noGrp="1"/>
          </p:cNvSpPr>
          <p:nvPr>
            <p:ph type="title"/>
          </p:nvPr>
        </p:nvSpPr>
        <p:spPr/>
        <p:txBody>
          <a:bodyPr>
            <a:normAutofit fontScale="90000"/>
          </a:bodyPr>
          <a:lstStyle/>
          <a:p>
            <a:pPr>
              <a:defRPr/>
            </a:pPr>
            <a:r>
              <a:rPr lang="ar-SA" sz="2400" b="1" dirty="0">
                <a:solidFill>
                  <a:schemeClr val="bg1">
                    <a:lumMod val="50000"/>
                  </a:schemeClr>
                </a:solidFill>
                <a:ea typeface="Calibri" panose="020F0502020204030204" pitchFamily="34" charset="0"/>
                <a:cs typeface="Microsoft Uighur" panose="02000000000000000000" pitchFamily="2" charset="-78"/>
              </a:rPr>
              <a:t>من الذي أخبر </a:t>
            </a:r>
            <a:r>
              <a:rPr lang="ar-MA" sz="2400" b="1" dirty="0">
                <a:solidFill>
                  <a:schemeClr val="bg1">
                    <a:lumMod val="50000"/>
                  </a:schemeClr>
                </a:solidFill>
                <a:ea typeface="Calibri" panose="020F0502020204030204" pitchFamily="34" charset="0"/>
                <a:cs typeface="Microsoft Uighur" panose="02000000000000000000" pitchFamily="2" charset="-78"/>
              </a:rPr>
              <a:t>الأسماك</a:t>
            </a:r>
            <a:r>
              <a:rPr lang="ar-SA" sz="2400" b="1" dirty="0">
                <a:solidFill>
                  <a:schemeClr val="bg1">
                    <a:lumMod val="50000"/>
                  </a:schemeClr>
                </a:solidFill>
                <a:ea typeface="Calibri" panose="020F0502020204030204" pitchFamily="34" charset="0"/>
                <a:cs typeface="Microsoft Uighur" panose="02000000000000000000" pitchFamily="2" charset="-78"/>
              </a:rPr>
              <a:t> أن </a:t>
            </a:r>
            <a:r>
              <a:rPr lang="ar-MA" sz="2400" b="1" dirty="0">
                <a:solidFill>
                  <a:schemeClr val="bg1">
                    <a:lumMod val="50000"/>
                  </a:schemeClr>
                </a:solidFill>
                <a:ea typeface="Calibri" panose="020F0502020204030204" pitchFamily="34" charset="0"/>
                <a:cs typeface="Microsoft Uighur" panose="02000000000000000000" pitchFamily="2" charset="-78"/>
              </a:rPr>
              <a:t>الجسم المخيف هو النفط</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ea typeface="Calibri" panose="020F0502020204030204" pitchFamily="34" charset="0"/>
                <a:cs typeface="Microsoft Uighur" panose="02000000000000000000" pitchFamily="2" charset="-78"/>
              </a:rPr>
              <a:t> من صاحب الخطة الذكية في النهاية؟ رددوا.</a:t>
            </a:r>
          </a:p>
        </p:txBody>
      </p:sp>
      <p:sp>
        <p:nvSpPr>
          <p:cNvPr id="20" name="Espace réservé du texte 19">
            <a:extLst>
              <a:ext uri="{FF2B5EF4-FFF2-40B4-BE49-F238E27FC236}">
                <a16:creationId xmlns:a16="http://schemas.microsoft.com/office/drawing/2014/main" id="{F80CEDE0-C60D-C2C2-9447-6193F154AD1E}"/>
              </a:ext>
            </a:extLst>
          </p:cNvPr>
          <p:cNvSpPr>
            <a:spLocks noGrp="1"/>
          </p:cNvSpPr>
          <p:nvPr>
            <p:ph type="body" sz="quarter" idx="15"/>
          </p:nvPr>
        </p:nvSpPr>
        <p:spPr>
          <a:xfrm>
            <a:off x="4354608" y="3240155"/>
            <a:ext cx="4446850" cy="1958009"/>
          </a:xfrm>
        </p:spPr>
        <p:txBody>
          <a:bodyPr/>
          <a:lstStyle/>
          <a:p>
            <a:r>
              <a:rPr lang="ar-MA" sz="6000" dirty="0">
                <a:solidFill>
                  <a:srgbClr val="424D7B"/>
                </a:solidFill>
                <a:cs typeface="Microsoft Uighur" panose="02000000000000000000" pitchFamily="2" charset="-78"/>
              </a:rPr>
              <a:t> اَلْفُقْمَةُ </a:t>
            </a:r>
            <a:r>
              <a:rPr lang="ar-SA" sz="6000" dirty="0">
                <a:solidFill>
                  <a:srgbClr val="424D7B"/>
                </a:solidFill>
                <a:cs typeface="Microsoft Uighur" panose="02000000000000000000" pitchFamily="2" charset="-78"/>
              </a:rPr>
              <a:t>ٱ</a:t>
            </a:r>
            <a:r>
              <a:rPr lang="ar-MA" sz="6000" dirty="0">
                <a:solidFill>
                  <a:srgbClr val="424D7B"/>
                </a:solidFill>
                <a:cs typeface="Microsoft Uighur" panose="02000000000000000000" pitchFamily="2" charset="-78"/>
              </a:rPr>
              <a:t>لْعَجوزُ</a:t>
            </a:r>
          </a:p>
        </p:txBody>
      </p:sp>
      <p:pic>
        <p:nvPicPr>
          <p:cNvPr id="3" name="Image 2">
            <a:extLst>
              <a:ext uri="{FF2B5EF4-FFF2-40B4-BE49-F238E27FC236}">
                <a16:creationId xmlns:a16="http://schemas.microsoft.com/office/drawing/2014/main" id="{FE452457-12D3-6CEE-CF70-B724D2866DE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5E0D0B4-A604-13FC-7EAD-AEB82F0CA5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6B10ED94-27FA-63B1-34A6-321BC4AEB2E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6D22CBDB-F230-9D95-669C-5DFA2BD3899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602B4FC5-E5A5-6816-57CF-D1461A52A33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906A4DD9-98CE-8BBA-8442-AD0E8E332E6F}"/>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24160B84-4259-E928-06F6-651E822F316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CBC209D1-891D-25C1-62CF-05FDD469D97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9FC2CDFF-7C1E-E6AE-D8B1-7EE579A833D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DBE8AA13-6095-D471-5132-D06A1959ADD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Espace réservé pour une image  15" descr="Une image contenant habits, illustration, clipart, Dessin animé&#10;&#10;Le contenu généré par l’IA peut être incorrect.">
            <a:extLst>
              <a:ext uri="{FF2B5EF4-FFF2-40B4-BE49-F238E27FC236}">
                <a16:creationId xmlns:a16="http://schemas.microsoft.com/office/drawing/2014/main" id="{5FB7DAAD-F52B-B02C-DD29-2E5A9CF1EAB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6" name="Image 15">
            <a:extLst>
              <a:ext uri="{FF2B5EF4-FFF2-40B4-BE49-F238E27FC236}">
                <a16:creationId xmlns:a16="http://schemas.microsoft.com/office/drawing/2014/main" id="{A6FADB4E-FB0D-9133-D54D-C295A989E5FB}"/>
              </a:ext>
            </a:extLst>
          </p:cNvPr>
          <p:cNvPicPr>
            <a:picLocks noChangeAspect="1"/>
          </p:cNvPicPr>
          <p:nvPr/>
        </p:nvPicPr>
        <p:blipFill>
          <a:blip r:embed="rId8"/>
          <a:stretch>
            <a:fillRect/>
          </a:stretch>
        </p:blipFill>
        <p:spPr>
          <a:xfrm>
            <a:off x="900399" y="2326676"/>
            <a:ext cx="3325351" cy="3279004"/>
          </a:xfrm>
          <a:prstGeom prst="rect">
            <a:avLst/>
          </a:prstGeom>
        </p:spPr>
      </p:pic>
    </p:spTree>
    <p:extLst>
      <p:ext uri="{BB962C8B-B14F-4D97-AF65-F5344CB8AC3E}">
        <p14:creationId xmlns:p14="http://schemas.microsoft.com/office/powerpoint/2010/main" val="3006217060"/>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6CFA2-52C5-73B8-85D8-2FD44F636D51}"/>
            </a:ext>
          </a:extLst>
        </p:cNvPr>
        <p:cNvGrpSpPr/>
        <p:nvPr/>
      </p:nvGrpSpPr>
      <p:grpSpPr>
        <a:xfrm>
          <a:off x="0" y="0"/>
          <a:ext cx="0" cy="0"/>
          <a:chOff x="0" y="0"/>
          <a:chExt cx="0" cy="0"/>
        </a:xfrm>
      </p:grpSpPr>
      <p:sp>
        <p:nvSpPr>
          <p:cNvPr id="34" name="Titre 33">
            <a:extLst>
              <a:ext uri="{FF2B5EF4-FFF2-40B4-BE49-F238E27FC236}">
                <a16:creationId xmlns:a16="http://schemas.microsoft.com/office/drawing/2014/main" id="{D73F0F95-10DC-9C4C-992E-CB4353657517}"/>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استخرجنا شخصيات الحكاية.  من الشخصيات الأخرى التي لم نذكرها؟ </a:t>
            </a:r>
            <a:endParaRPr lang="fr-US" sz="2400" dirty="0">
              <a:solidFill>
                <a:schemeClr val="bg1">
                  <a:lumMod val="50000"/>
                </a:schemeClr>
              </a:solidFill>
            </a:endParaRPr>
          </a:p>
        </p:txBody>
      </p:sp>
      <p:pic>
        <p:nvPicPr>
          <p:cNvPr id="22"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A596DD23-D085-7DA1-642F-B641B8DF497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8FE29B71-9225-7B7A-CF52-15EA1F5692B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1D54C0FA-BE87-09B3-2682-2322D61C291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C32C1C64-2DAD-594E-7595-7468BE3D5D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195C3D56-97F7-1A34-FB53-286B06944F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B451B788-2D59-FB57-159E-A3244F14529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3" name="Rectangle 12">
            <a:extLst>
              <a:ext uri="{FF2B5EF4-FFF2-40B4-BE49-F238E27FC236}">
                <a16:creationId xmlns:a16="http://schemas.microsoft.com/office/drawing/2014/main" id="{CC154595-8C94-A445-3741-2F252D4D2A9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5" name="Rectangle 14">
            <a:extLst>
              <a:ext uri="{FF2B5EF4-FFF2-40B4-BE49-F238E27FC236}">
                <a16:creationId xmlns:a16="http://schemas.microsoft.com/office/drawing/2014/main" id="{5F49661F-2E28-B17F-DF3D-2C7AB441E98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063A2245-EDC5-6BA8-F4A4-8ED7C787FCC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CCB9C39E-F019-9257-7C35-C2121DC633A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F946B45A-DD35-2349-84E9-3D9A36531C63}"/>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78" name="Ellipse 77">
            <a:extLst>
              <a:ext uri="{FF2B5EF4-FFF2-40B4-BE49-F238E27FC236}">
                <a16:creationId xmlns:a16="http://schemas.microsoft.com/office/drawing/2014/main" id="{B8B04994-738E-1E88-7D5F-325A2142257C}"/>
              </a:ext>
            </a:extLst>
          </p:cNvPr>
          <p:cNvSpPr/>
          <p:nvPr/>
        </p:nvSpPr>
        <p:spPr>
          <a:xfrm>
            <a:off x="3557316" y="1613811"/>
            <a:ext cx="2029367"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600" b="1" dirty="0">
                <a:solidFill>
                  <a:schemeClr val="bg1"/>
                </a:solidFill>
                <a:latin typeface="Microsoft Uighur" panose="02000000000000000000" pitchFamily="2" charset="-78"/>
                <a:cs typeface="Microsoft Uighur" panose="02000000000000000000" pitchFamily="2" charset="-78"/>
              </a:rPr>
              <a:t>شَخْصِياتُ ٱلْحِكايَةِ </a:t>
            </a:r>
            <a:endParaRPr lang="fr-FR" sz="3600" b="1" dirty="0">
              <a:solidFill>
                <a:schemeClr val="bg1"/>
              </a:solidFill>
              <a:latin typeface="Microsoft Uighur" panose="02000000000000000000" pitchFamily="2" charset="-78"/>
              <a:cs typeface="Microsoft Uighur" panose="02000000000000000000" pitchFamily="2" charset="-78"/>
            </a:endParaRPr>
          </a:p>
        </p:txBody>
      </p:sp>
      <p:cxnSp>
        <p:nvCxnSpPr>
          <p:cNvPr id="18" name="Connecteur : en angle 17">
            <a:extLst>
              <a:ext uri="{FF2B5EF4-FFF2-40B4-BE49-F238E27FC236}">
                <a16:creationId xmlns:a16="http://schemas.microsoft.com/office/drawing/2014/main" id="{9715D412-AFD4-FD21-8674-633F36ABFEB0}"/>
              </a:ext>
            </a:extLst>
          </p:cNvPr>
          <p:cNvCxnSpPr>
            <a:cxnSpLocks/>
          </p:cNvCxnSpPr>
          <p:nvPr/>
        </p:nvCxnSpPr>
        <p:spPr>
          <a:xfrm rot="10800000" flipV="1">
            <a:off x="1185685" y="3856397"/>
            <a:ext cx="4550767" cy="670751"/>
          </a:xfrm>
          <a:prstGeom prst="bentConnector3">
            <a:avLst>
              <a:gd name="adj1" fmla="val 10067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 en angle 11">
            <a:extLst>
              <a:ext uri="{FF2B5EF4-FFF2-40B4-BE49-F238E27FC236}">
                <a16:creationId xmlns:a16="http://schemas.microsoft.com/office/drawing/2014/main" id="{45BBB8DA-84D3-F625-F689-C51F006CBD91}"/>
              </a:ext>
            </a:extLst>
          </p:cNvPr>
          <p:cNvCxnSpPr>
            <a:cxnSpLocks/>
          </p:cNvCxnSpPr>
          <p:nvPr/>
        </p:nvCxnSpPr>
        <p:spPr>
          <a:xfrm>
            <a:off x="7158130" y="3868071"/>
            <a:ext cx="1040847" cy="687010"/>
          </a:xfrm>
          <a:prstGeom prst="bentConnector3">
            <a:avLst>
              <a:gd name="adj1" fmla="val 97745"/>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 coins arrondis 3">
            <a:extLst>
              <a:ext uri="{FF2B5EF4-FFF2-40B4-BE49-F238E27FC236}">
                <a16:creationId xmlns:a16="http://schemas.microsoft.com/office/drawing/2014/main" id="{89728539-763D-BF5F-849E-A08D731515A7}"/>
              </a:ext>
            </a:extLst>
          </p:cNvPr>
          <p:cNvSpPr/>
          <p:nvPr/>
        </p:nvSpPr>
        <p:spPr>
          <a:xfrm>
            <a:off x="7782314" y="4536351"/>
            <a:ext cx="1040847"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اَلْحَبّارُ</a:t>
            </a:r>
          </a:p>
        </p:txBody>
      </p:sp>
      <p:cxnSp>
        <p:nvCxnSpPr>
          <p:cNvPr id="2" name="Connecteur : en angle 1">
            <a:extLst>
              <a:ext uri="{FF2B5EF4-FFF2-40B4-BE49-F238E27FC236}">
                <a16:creationId xmlns:a16="http://schemas.microsoft.com/office/drawing/2014/main" id="{EEF50E43-D5D9-C43E-2DB3-7382A5BB1436}"/>
              </a:ext>
            </a:extLst>
          </p:cNvPr>
          <p:cNvCxnSpPr>
            <a:cxnSpLocks/>
          </p:cNvCxnSpPr>
          <p:nvPr/>
        </p:nvCxnSpPr>
        <p:spPr>
          <a:xfrm rot="16200000" flipH="1">
            <a:off x="4921292" y="4228060"/>
            <a:ext cx="687009" cy="4420"/>
          </a:xfrm>
          <a:prstGeom prst="bentConnector3">
            <a:avLst>
              <a:gd name="adj1" fmla="val 5000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 coins arrondis 23">
            <a:extLst>
              <a:ext uri="{FF2B5EF4-FFF2-40B4-BE49-F238E27FC236}">
                <a16:creationId xmlns:a16="http://schemas.microsoft.com/office/drawing/2014/main" id="{F0FE4F0A-AB82-4C9E-9488-724FEF1C09A2}"/>
              </a:ext>
            </a:extLst>
          </p:cNvPr>
          <p:cNvSpPr/>
          <p:nvPr/>
        </p:nvSpPr>
        <p:spPr>
          <a:xfrm>
            <a:off x="2438719" y="4527149"/>
            <a:ext cx="2165882" cy="848324"/>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endParaRPr lang="ar-MA" sz="4000" b="1" dirty="0">
              <a:solidFill>
                <a:srgbClr val="424D7B"/>
              </a:solidFill>
              <a:latin typeface="Microsoft Uighur" panose="02000000000000000000" pitchFamily="2" charset="-78"/>
              <a:cs typeface="Microsoft Uighur" panose="02000000000000000000" pitchFamily="2" charset="-78"/>
            </a:endParaRPr>
          </a:p>
          <a:p>
            <a:pPr algn="ctr" rtl="1"/>
            <a:r>
              <a:rPr lang="ar-MA" sz="4000" b="1" dirty="0">
                <a:solidFill>
                  <a:srgbClr val="424D7B"/>
                </a:solidFill>
                <a:latin typeface="Microsoft Uighur" panose="02000000000000000000" pitchFamily="2" charset="-78"/>
                <a:cs typeface="Microsoft Uighur" panose="02000000000000000000" pitchFamily="2" charset="-78"/>
              </a:rPr>
              <a:t>اَلسَّمَكَةُ </a:t>
            </a:r>
            <a:r>
              <a:rPr lang="ar-MA" sz="4000" b="1" dirty="0" err="1">
                <a:solidFill>
                  <a:srgbClr val="424D7B"/>
                </a:solidFill>
                <a:latin typeface="Microsoft Uighur" panose="02000000000000000000" pitchFamily="2" charset="-78"/>
                <a:cs typeface="Microsoft Uighur" panose="02000000000000000000" pitchFamily="2" charset="-78"/>
              </a:rPr>
              <a:t>ٱلذَّهَبِيَّةُ</a:t>
            </a:r>
            <a:endParaRPr lang="ar-MA" sz="4000" b="1" dirty="0">
              <a:solidFill>
                <a:srgbClr val="424D7B"/>
              </a:solidFill>
              <a:latin typeface="Microsoft Uighur" panose="02000000000000000000" pitchFamily="2" charset="-78"/>
              <a:cs typeface="Microsoft Uighur" panose="02000000000000000000" pitchFamily="2" charset="-78"/>
            </a:endParaRPr>
          </a:p>
          <a:p>
            <a:pPr algn="ctr" rtl="1"/>
            <a:endParaRPr lang="ar-MA" sz="4000" b="1" dirty="0">
              <a:solidFill>
                <a:srgbClr val="424D7B"/>
              </a:solidFill>
              <a:latin typeface="Microsoft Uighur" panose="02000000000000000000" pitchFamily="2" charset="-78"/>
              <a:cs typeface="Microsoft Uighur" panose="02000000000000000000" pitchFamily="2" charset="-78"/>
            </a:endParaRPr>
          </a:p>
        </p:txBody>
      </p:sp>
      <p:cxnSp>
        <p:nvCxnSpPr>
          <p:cNvPr id="9" name="Connecteur : en angle 8">
            <a:extLst>
              <a:ext uri="{FF2B5EF4-FFF2-40B4-BE49-F238E27FC236}">
                <a16:creationId xmlns:a16="http://schemas.microsoft.com/office/drawing/2014/main" id="{0A4CF3AA-7903-D3E7-8B81-3618E9A8E393}"/>
              </a:ext>
            </a:extLst>
          </p:cNvPr>
          <p:cNvCxnSpPr>
            <a:cxnSpLocks/>
          </p:cNvCxnSpPr>
          <p:nvPr/>
        </p:nvCxnSpPr>
        <p:spPr>
          <a:xfrm>
            <a:off x="5730321" y="3860086"/>
            <a:ext cx="1040847" cy="687010"/>
          </a:xfrm>
          <a:prstGeom prst="bentConnector3">
            <a:avLst>
              <a:gd name="adj1" fmla="val 97745"/>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 coins arrondis 9">
            <a:extLst>
              <a:ext uri="{FF2B5EF4-FFF2-40B4-BE49-F238E27FC236}">
                <a16:creationId xmlns:a16="http://schemas.microsoft.com/office/drawing/2014/main" id="{A67C9FCA-AB23-8C86-F694-41612B4C7469}"/>
              </a:ext>
            </a:extLst>
          </p:cNvPr>
          <p:cNvSpPr/>
          <p:nvPr/>
        </p:nvSpPr>
        <p:spPr>
          <a:xfrm>
            <a:off x="6107480" y="4555081"/>
            <a:ext cx="1602393"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اَلسَّلْطَعونُ</a:t>
            </a:r>
          </a:p>
        </p:txBody>
      </p:sp>
      <p:sp>
        <p:nvSpPr>
          <p:cNvPr id="14" name="Rectangle : coins arrondis 13">
            <a:extLst>
              <a:ext uri="{FF2B5EF4-FFF2-40B4-BE49-F238E27FC236}">
                <a16:creationId xmlns:a16="http://schemas.microsoft.com/office/drawing/2014/main" id="{214AAB38-B185-C349-802D-34E8ECC1B586}"/>
              </a:ext>
            </a:extLst>
          </p:cNvPr>
          <p:cNvSpPr/>
          <p:nvPr/>
        </p:nvSpPr>
        <p:spPr>
          <a:xfrm>
            <a:off x="4649308" y="4528657"/>
            <a:ext cx="1381174"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اَلدُّلْفينُ</a:t>
            </a:r>
          </a:p>
        </p:txBody>
      </p:sp>
      <p:sp>
        <p:nvSpPr>
          <p:cNvPr id="16" name="Rectangle : coins arrondis 15">
            <a:extLst>
              <a:ext uri="{FF2B5EF4-FFF2-40B4-BE49-F238E27FC236}">
                <a16:creationId xmlns:a16="http://schemas.microsoft.com/office/drawing/2014/main" id="{F5922455-A146-EB47-E227-B356059DCA66}"/>
              </a:ext>
            </a:extLst>
          </p:cNvPr>
          <p:cNvSpPr/>
          <p:nvPr/>
        </p:nvSpPr>
        <p:spPr>
          <a:xfrm>
            <a:off x="371592" y="4504781"/>
            <a:ext cx="1990129" cy="86371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اَلْفُقْمَةُ </a:t>
            </a:r>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لْعَجوزُ</a:t>
            </a:r>
          </a:p>
        </p:txBody>
      </p:sp>
      <p:cxnSp>
        <p:nvCxnSpPr>
          <p:cNvPr id="17" name="Connecteur : en angle 16">
            <a:extLst>
              <a:ext uri="{FF2B5EF4-FFF2-40B4-BE49-F238E27FC236}">
                <a16:creationId xmlns:a16="http://schemas.microsoft.com/office/drawing/2014/main" id="{F5B34AB6-91F1-1DD2-3441-93F1495199ED}"/>
              </a:ext>
            </a:extLst>
          </p:cNvPr>
          <p:cNvCxnSpPr>
            <a:cxnSpLocks/>
          </p:cNvCxnSpPr>
          <p:nvPr/>
        </p:nvCxnSpPr>
        <p:spPr>
          <a:xfrm rot="10800000" flipV="1">
            <a:off x="3273927" y="3868359"/>
            <a:ext cx="4550767" cy="670751"/>
          </a:xfrm>
          <a:prstGeom prst="bentConnector3">
            <a:avLst>
              <a:gd name="adj1" fmla="val 100670"/>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4574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1000"/>
                                        <p:tgtEl>
                                          <p:spTgt spid="18"/>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1000"/>
                                        <p:tgtEl>
                                          <p:spTgt spid="12"/>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1000"/>
                                        <p:tgtEl>
                                          <p:spTgt spid="2"/>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1000"/>
                                        <p:tgtEl>
                                          <p:spTgt spid="9"/>
                                        </p:tgtEl>
                                      </p:cBhvr>
                                    </p:animEffect>
                                  </p:childTnLst>
                                </p:cTn>
                              </p:par>
                            </p:childTnLst>
                          </p:cTn>
                        </p:par>
                        <p:par>
                          <p:cTn id="20" fill="hold">
                            <p:stCondLst>
                              <p:cond delay="4000"/>
                            </p:stCondLst>
                            <p:childTnLst>
                              <p:par>
                                <p:cTn id="21" presetID="2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3BB96-E4F1-B483-FE06-6EE554C9FA46}"/>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0215A5BC-22FB-EF42-9F31-D655A65D28E5}"/>
              </a:ext>
            </a:extLst>
          </p:cNvPr>
          <p:cNvSpPr>
            <a:spLocks noGrp="1"/>
          </p:cNvSpPr>
          <p:nvPr>
            <p:ph type="title"/>
          </p:nvPr>
        </p:nvSpPr>
        <p:spPr>
          <a:xfrm>
            <a:off x="121262" y="759137"/>
            <a:ext cx="7450859" cy="612000"/>
          </a:xfrm>
        </p:spPr>
        <p:txBody>
          <a:bodyPr>
            <a:noAutofit/>
          </a:bodyPr>
          <a:lstStyle/>
          <a:p>
            <a:br>
              <a:rPr lang="ar-MA" sz="2400" b="1" dirty="0">
                <a:solidFill>
                  <a:schemeClr val="bg1">
                    <a:lumMod val="50000"/>
                  </a:schemeClr>
                </a:solidFill>
                <a:ea typeface="Calibri" panose="020F0502020204030204" pitchFamily="34" charset="0"/>
                <a:cs typeface="Microsoft Uighur" panose="02000000000000000000" pitchFamily="2" charset="-78"/>
              </a:rPr>
            </a:br>
            <a:r>
              <a:rPr lang="ar-MA" sz="2400" b="1" dirty="0">
                <a:solidFill>
                  <a:schemeClr val="bg1">
                    <a:lumMod val="50000"/>
                  </a:schemeClr>
                </a:solidFill>
                <a:ea typeface="Calibri" panose="020F0502020204030204" pitchFamily="34" charset="0"/>
                <a:cs typeface="Microsoft Uighur" panose="02000000000000000000" pitchFamily="2" charset="-78"/>
              </a:rPr>
              <a:t>أين تجري أحداث الحكاية؟ أين كان يطفو الكائن الأسود الغريب؟ أين شيدت المصانع؟</a:t>
            </a:r>
            <a:r>
              <a:rPr lang="ar-SA" b="1" dirty="0"/>
              <a:t> </a:t>
            </a:r>
            <a:br>
              <a:rPr lang="fr-MA" sz="2400" b="1" dirty="0">
                <a:solidFill>
                  <a:schemeClr val="bg1">
                    <a:lumMod val="50000"/>
                  </a:schemeClr>
                </a:solidFill>
                <a:ea typeface="Calibri" panose="020F0502020204030204" pitchFamily="34" charset="0"/>
                <a:cs typeface="Microsoft Uighur" panose="02000000000000000000" pitchFamily="2" charset="-78"/>
              </a:rPr>
            </a:b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4" name="Espace réservé pour une image  24" descr="Une image contenant illustration, Dessin animé, clipart, dessin humoristique&#10;&#10;Le contenu généré par l’IA peut être incorrect.">
            <a:extLst>
              <a:ext uri="{FF2B5EF4-FFF2-40B4-BE49-F238E27FC236}">
                <a16:creationId xmlns:a16="http://schemas.microsoft.com/office/drawing/2014/main" id="{7A75CD0C-D7E3-F559-D7AD-23F80EB2EE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053F8BD0-C041-D410-EBBF-C5626BB11B9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499C5BE7-778E-50C5-0791-0E30E331BE7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B3E6CB7A-CB31-8170-27FE-BE2C6E3607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2923FBA9-FCE0-5FB0-DBB2-844AF8989F2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7D9BEA96-29C1-12FC-C27D-8DE8B291A35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DE0386C8-7671-6FF1-93FB-D2B34853744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DF71FF84-0BFE-84EB-4637-AAA82FD80D4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0FF41734-5E85-3735-FAD1-B041B201284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01957A37-F947-9ACF-963F-8522DC9E659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C2A73A80-7930-A78E-0FA0-DA31D9D014F5}"/>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12" name="Rectangle : coins arrondis 11">
            <a:extLst>
              <a:ext uri="{FF2B5EF4-FFF2-40B4-BE49-F238E27FC236}">
                <a16:creationId xmlns:a16="http://schemas.microsoft.com/office/drawing/2014/main" id="{772B274E-FB6C-3463-C688-A2D6F0FF6330}"/>
              </a:ext>
            </a:extLst>
          </p:cNvPr>
          <p:cNvSpPr/>
          <p:nvPr/>
        </p:nvSpPr>
        <p:spPr>
          <a:xfrm>
            <a:off x="6079467" y="4427128"/>
            <a:ext cx="2387948" cy="944566"/>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أَعْماقُ </a:t>
            </a:r>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لْبَحْرِ</a:t>
            </a:r>
          </a:p>
        </p:txBody>
      </p:sp>
      <p:sp>
        <p:nvSpPr>
          <p:cNvPr id="23" name="Ellipse 22">
            <a:extLst>
              <a:ext uri="{FF2B5EF4-FFF2-40B4-BE49-F238E27FC236}">
                <a16:creationId xmlns:a16="http://schemas.microsoft.com/office/drawing/2014/main" id="{C394CDC1-03EE-751B-175B-498FB0E492FD}"/>
              </a:ext>
            </a:extLst>
          </p:cNvPr>
          <p:cNvSpPr/>
          <p:nvPr/>
        </p:nvSpPr>
        <p:spPr>
          <a:xfrm>
            <a:off x="3606381" y="1813686"/>
            <a:ext cx="2069432"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bg1"/>
                </a:solidFill>
                <a:latin typeface="Microsoft Uighur" panose="02000000000000000000" pitchFamily="2" charset="-78"/>
                <a:cs typeface="Microsoft Uighur" panose="02000000000000000000" pitchFamily="2" charset="-78"/>
              </a:rPr>
              <a:t>اَلْمَكانُ</a:t>
            </a:r>
            <a:endParaRPr lang="fr-FR" sz="3600" b="1" dirty="0">
              <a:solidFill>
                <a:schemeClr val="bg1"/>
              </a:solidFill>
              <a:latin typeface="Microsoft Uighur" panose="02000000000000000000" pitchFamily="2" charset="-78"/>
              <a:cs typeface="Microsoft Uighur" panose="02000000000000000000" pitchFamily="2" charset="-78"/>
            </a:endParaRPr>
          </a:p>
        </p:txBody>
      </p:sp>
      <p:grpSp>
        <p:nvGrpSpPr>
          <p:cNvPr id="32" name="Groupe 31">
            <a:extLst>
              <a:ext uri="{FF2B5EF4-FFF2-40B4-BE49-F238E27FC236}">
                <a16:creationId xmlns:a16="http://schemas.microsoft.com/office/drawing/2014/main" id="{A50C6B04-4D33-8082-F899-458ADA11E9F7}"/>
              </a:ext>
            </a:extLst>
          </p:cNvPr>
          <p:cNvGrpSpPr/>
          <p:nvPr/>
        </p:nvGrpSpPr>
        <p:grpSpPr>
          <a:xfrm>
            <a:off x="1916627" y="3703112"/>
            <a:ext cx="5820838" cy="624088"/>
            <a:chOff x="3139910" y="3957759"/>
            <a:chExt cx="3149653" cy="624088"/>
          </a:xfrm>
        </p:grpSpPr>
        <p:cxnSp>
          <p:nvCxnSpPr>
            <p:cNvPr id="22" name="Connecteur : en angle 21">
              <a:extLst>
                <a:ext uri="{FF2B5EF4-FFF2-40B4-BE49-F238E27FC236}">
                  <a16:creationId xmlns:a16="http://schemas.microsoft.com/office/drawing/2014/main" id="{7BBCAC33-DB97-6670-7171-CBFD108635C5}"/>
                </a:ext>
              </a:extLst>
            </p:cNvPr>
            <p:cNvCxnSpPr>
              <a:cxnSpLocks/>
            </p:cNvCxnSpPr>
            <p:nvPr/>
          </p:nvCxnSpPr>
          <p:spPr>
            <a:xfrm rot="10800000" flipV="1">
              <a:off x="6289563" y="3957759"/>
              <a:ext cx="0" cy="624087"/>
            </a:xfrm>
            <a:prstGeom prst="bentConnector3">
              <a:avLst>
                <a:gd name="adj1" fmla="val 2147483646"/>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 en angle 23">
              <a:extLst>
                <a:ext uri="{FF2B5EF4-FFF2-40B4-BE49-F238E27FC236}">
                  <a16:creationId xmlns:a16="http://schemas.microsoft.com/office/drawing/2014/main" id="{ACE0A115-4C2D-6031-6631-03FC9DAA63EC}"/>
                </a:ext>
              </a:extLst>
            </p:cNvPr>
            <p:cNvCxnSpPr>
              <a:cxnSpLocks/>
            </p:cNvCxnSpPr>
            <p:nvPr/>
          </p:nvCxnSpPr>
          <p:spPr>
            <a:xfrm rot="10800000" flipV="1">
              <a:off x="3139910" y="3957760"/>
              <a:ext cx="1836000" cy="624087"/>
            </a:xfrm>
            <a:prstGeom prst="bentConnector3">
              <a:avLst>
                <a:gd name="adj1" fmla="val 99957"/>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390DE037-6B13-7622-3F90-9ACBF78EB012}"/>
                </a:ext>
              </a:extLst>
            </p:cNvPr>
            <p:cNvCxnSpPr>
              <a:cxnSpLocks/>
            </p:cNvCxnSpPr>
            <p:nvPr/>
          </p:nvCxnSpPr>
          <p:spPr>
            <a:xfrm>
              <a:off x="4970570" y="3962685"/>
              <a:ext cx="1318993"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 name="Rectangle : coins arrondis 15">
            <a:extLst>
              <a:ext uri="{FF2B5EF4-FFF2-40B4-BE49-F238E27FC236}">
                <a16:creationId xmlns:a16="http://schemas.microsoft.com/office/drawing/2014/main" id="{46CBCC6D-B050-0CBE-0354-2A73FB2810F2}"/>
              </a:ext>
            </a:extLst>
          </p:cNvPr>
          <p:cNvSpPr/>
          <p:nvPr/>
        </p:nvSpPr>
        <p:spPr>
          <a:xfrm>
            <a:off x="3846692" y="4427127"/>
            <a:ext cx="1799044" cy="944566"/>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 اَلشّاطِئُ</a:t>
            </a:r>
          </a:p>
        </p:txBody>
      </p:sp>
      <p:cxnSp>
        <p:nvCxnSpPr>
          <p:cNvPr id="17" name="Connecteur : en angle 16">
            <a:extLst>
              <a:ext uri="{FF2B5EF4-FFF2-40B4-BE49-F238E27FC236}">
                <a16:creationId xmlns:a16="http://schemas.microsoft.com/office/drawing/2014/main" id="{ED9B7312-EFE1-9276-FD6C-837269C28EAA}"/>
              </a:ext>
            </a:extLst>
          </p:cNvPr>
          <p:cNvCxnSpPr>
            <a:cxnSpLocks/>
          </p:cNvCxnSpPr>
          <p:nvPr/>
        </p:nvCxnSpPr>
        <p:spPr>
          <a:xfrm rot="10800000" flipV="1">
            <a:off x="4641097" y="3703112"/>
            <a:ext cx="0" cy="624087"/>
          </a:xfrm>
          <a:prstGeom prst="bentConnector3">
            <a:avLst>
              <a:gd name="adj1" fmla="val 99957"/>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 coins arrondis 17">
            <a:extLst>
              <a:ext uri="{FF2B5EF4-FFF2-40B4-BE49-F238E27FC236}">
                <a16:creationId xmlns:a16="http://schemas.microsoft.com/office/drawing/2014/main" id="{311CEED3-B71A-F2F2-6F1D-E183B432077A}"/>
              </a:ext>
            </a:extLst>
          </p:cNvPr>
          <p:cNvSpPr/>
          <p:nvPr/>
        </p:nvSpPr>
        <p:spPr>
          <a:xfrm>
            <a:off x="676585" y="4427127"/>
            <a:ext cx="2548258" cy="944566"/>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Ins="36000" rtlCol="0" anchor="ctr"/>
          <a:lstStyle/>
          <a:p>
            <a:pPr algn="ctr" rtl="1"/>
            <a:r>
              <a:rPr lang="ar-MA" sz="4000" b="1" dirty="0">
                <a:solidFill>
                  <a:srgbClr val="424D7B"/>
                </a:solidFill>
                <a:latin typeface="Microsoft Uighur" panose="02000000000000000000" pitchFamily="2" charset="-78"/>
                <a:cs typeface="Microsoft Uighur" panose="02000000000000000000" pitchFamily="2" charset="-78"/>
              </a:rPr>
              <a:t> فَوْقَ </a:t>
            </a:r>
            <a:r>
              <a:rPr lang="ar-SA" sz="4000" b="1" dirty="0">
                <a:solidFill>
                  <a:srgbClr val="424D7B"/>
                </a:solidFill>
                <a:latin typeface="Microsoft Uighur" panose="02000000000000000000" pitchFamily="2" charset="-78"/>
                <a:cs typeface="Microsoft Uighur" panose="02000000000000000000" pitchFamily="2" charset="-78"/>
              </a:rPr>
              <a:t>ٱ</a:t>
            </a:r>
            <a:r>
              <a:rPr lang="ar-MA" sz="4000" b="1" dirty="0">
                <a:solidFill>
                  <a:srgbClr val="424D7B"/>
                </a:solidFill>
                <a:latin typeface="Microsoft Uighur" panose="02000000000000000000" pitchFamily="2" charset="-78"/>
                <a:cs typeface="Microsoft Uighur" panose="02000000000000000000" pitchFamily="2" charset="-78"/>
              </a:rPr>
              <a:t>لْماءِ</a:t>
            </a:r>
          </a:p>
        </p:txBody>
      </p:sp>
      <p:cxnSp>
        <p:nvCxnSpPr>
          <p:cNvPr id="5" name="Connecteur : en angle 4">
            <a:extLst>
              <a:ext uri="{FF2B5EF4-FFF2-40B4-BE49-F238E27FC236}">
                <a16:creationId xmlns:a16="http://schemas.microsoft.com/office/drawing/2014/main" id="{A399AFCC-93E2-4948-4B09-154573AE0259}"/>
              </a:ext>
            </a:extLst>
          </p:cNvPr>
          <p:cNvCxnSpPr>
            <a:cxnSpLocks/>
          </p:cNvCxnSpPr>
          <p:nvPr/>
        </p:nvCxnSpPr>
        <p:spPr>
          <a:xfrm rot="10800000" flipV="1">
            <a:off x="4641097" y="3136035"/>
            <a:ext cx="0" cy="624087"/>
          </a:xfrm>
          <a:prstGeom prst="bentConnector3">
            <a:avLst>
              <a:gd name="adj1" fmla="val 99957"/>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30086"/>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98047-9554-0E45-BC73-F5B723E007C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7E9285F-9F66-1FBE-4C26-6BDB578F4269}"/>
              </a:ext>
            </a:extLst>
          </p:cNvPr>
          <p:cNvSpPr>
            <a:spLocks noGrp="1"/>
          </p:cNvSpPr>
          <p:nvPr>
            <p:ph type="title"/>
          </p:nvPr>
        </p:nvSpPr>
        <p:spPr/>
        <p:txBody>
          <a:bodyPr>
            <a:normAutofit/>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سنحدد زمن أحداث الحكاية؟</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C4644D0E-465F-9436-4B43-E1F5F4FEA1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AD27BCA9-4D93-2E39-0CE5-D965AA5AAB4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0ACD582F-24A8-EEA9-9AE5-6F812EBF33D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6439F3EB-3030-4E28-509D-F4A13C573E5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12B19684-95EF-E658-90F4-8D151B5B935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A1436E4A-D1F4-7E6D-6E6C-77F36E8449E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2DE8567E-EAE2-FC31-096F-B64311E8916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9D45E605-C98B-77FD-7B0E-40F72810335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EEF77E58-6FF2-C6DA-5AEE-C1D841A1F59F}"/>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26A4C95C-0ED3-3564-116E-05469467F31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A9E2702C-6F08-A7AF-226B-EE4D9F468A0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31" name="Ellipse 30">
            <a:extLst>
              <a:ext uri="{FF2B5EF4-FFF2-40B4-BE49-F238E27FC236}">
                <a16:creationId xmlns:a16="http://schemas.microsoft.com/office/drawing/2014/main" id="{F50BD53F-02E7-AC75-0A30-103C98703653}"/>
              </a:ext>
            </a:extLst>
          </p:cNvPr>
          <p:cNvSpPr/>
          <p:nvPr/>
        </p:nvSpPr>
        <p:spPr>
          <a:xfrm>
            <a:off x="3598510" y="1949117"/>
            <a:ext cx="2069432"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bg1"/>
                </a:solidFill>
                <a:latin typeface="Microsoft Uighur" panose="02000000000000000000" pitchFamily="2" charset="-78"/>
                <a:cs typeface="Microsoft Uighur" panose="02000000000000000000" pitchFamily="2" charset="-78"/>
              </a:rPr>
              <a:t>اَلزَّمـــــانُ</a:t>
            </a:r>
            <a:endParaRPr lang="fr-FR" sz="4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cxnSp>
        <p:nvCxnSpPr>
          <p:cNvPr id="35" name="Connecteur droit avec flèche 34">
            <a:extLst>
              <a:ext uri="{FF2B5EF4-FFF2-40B4-BE49-F238E27FC236}">
                <a16:creationId xmlns:a16="http://schemas.microsoft.com/office/drawing/2014/main" id="{CE28CCAC-031B-2C3B-FE8B-5BA03E5A27F7}"/>
              </a:ext>
            </a:extLst>
          </p:cNvPr>
          <p:cNvCxnSpPr>
            <a:cxnSpLocks/>
            <a:stCxn id="31" idx="4"/>
          </p:cNvCxnSpPr>
          <p:nvPr/>
        </p:nvCxnSpPr>
        <p:spPr>
          <a:xfrm flipH="1">
            <a:off x="4633225" y="3441033"/>
            <a:ext cx="1" cy="1296304"/>
          </a:xfrm>
          <a:prstGeom prst="straightConnector1">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 coins arrondis 35">
            <a:extLst>
              <a:ext uri="{FF2B5EF4-FFF2-40B4-BE49-F238E27FC236}">
                <a16:creationId xmlns:a16="http://schemas.microsoft.com/office/drawing/2014/main" id="{B5F205E5-1EED-A6A6-152E-1B2466385FB2}"/>
              </a:ext>
            </a:extLst>
          </p:cNvPr>
          <p:cNvSpPr/>
          <p:nvPr/>
        </p:nvSpPr>
        <p:spPr>
          <a:xfrm>
            <a:off x="3412962" y="4737337"/>
            <a:ext cx="2340000" cy="1080000"/>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8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p>
        </p:txBody>
      </p:sp>
    </p:spTree>
    <p:extLst>
      <p:ext uri="{BB962C8B-B14F-4D97-AF65-F5344CB8AC3E}">
        <p14:creationId xmlns:p14="http://schemas.microsoft.com/office/powerpoint/2010/main" val="25571218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BB8DF-762D-BE1C-2C64-4F351EE18A5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33AF957-C631-0628-AEA7-6E23B56ECFFE}"/>
              </a:ext>
            </a:extLst>
          </p:cNvPr>
          <p:cNvSpPr>
            <a:spLocks noGrp="1"/>
          </p:cNvSpPr>
          <p:nvPr>
            <p:ph type="title"/>
          </p:nvPr>
        </p:nvSpPr>
        <p:spPr>
          <a:xfrm>
            <a:off x="268357" y="756000"/>
            <a:ext cx="7320758" cy="612000"/>
          </a:xfrm>
        </p:spPr>
        <p:txBody>
          <a:bodyPr>
            <a:normAutofit/>
          </a:bodyPr>
          <a:lstStyle/>
          <a:p>
            <a:r>
              <a:rPr lang="ar-MA" sz="2400" b="1" dirty="0">
                <a:solidFill>
                  <a:schemeClr val="bg1">
                    <a:lumMod val="50000"/>
                  </a:schemeClr>
                </a:solidFill>
                <a:ea typeface="Calibri" panose="020F0502020204030204" pitchFamily="34" charset="0"/>
                <a:cs typeface="Microsoft Uighur" panose="02000000000000000000" pitchFamily="2" charset="-78"/>
              </a:rPr>
              <a:t> متى بدأت أحداث الحكاية؟ </a:t>
            </a:r>
          </a:p>
        </p:txBody>
      </p:sp>
      <p:pic>
        <p:nvPicPr>
          <p:cNvPr id="16" name="Espace réservé pour une image  15" descr="Une image contenant habits, illustration, clipart, Dessin animé&#10;&#10;Le contenu généré par l’IA peut être incorrect.">
            <a:extLst>
              <a:ext uri="{FF2B5EF4-FFF2-40B4-BE49-F238E27FC236}">
                <a16:creationId xmlns:a16="http://schemas.microsoft.com/office/drawing/2014/main" id="{E7F5D677-EA57-19B1-ED95-2A02651680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2" name="Image 1">
            <a:extLst>
              <a:ext uri="{FF2B5EF4-FFF2-40B4-BE49-F238E27FC236}">
                <a16:creationId xmlns:a16="http://schemas.microsoft.com/office/drawing/2014/main" id="{EC28828A-6C76-EBAC-397A-710D50DB2A4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AFDACED3-4908-F68E-6690-C45037A93A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727F6C51-2088-4995-1EF1-F3E8C8B9FE1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4CCCD2E4-BA28-F11F-30F4-B0646AC06F5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6" name="Image 5">
            <a:extLst>
              <a:ext uri="{FF2B5EF4-FFF2-40B4-BE49-F238E27FC236}">
                <a16:creationId xmlns:a16="http://schemas.microsoft.com/office/drawing/2014/main" id="{5B2723FD-1400-B15E-403A-3A10E9CC453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1547D125-24A9-9736-1ACD-72500648A28F}"/>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00B38F12-5216-8FD6-CA05-1F1FCD1722F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1EB63D10-671F-21A6-C169-58179F55184C}"/>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F562D6F1-0542-D824-02E7-8A340C310F9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18" name="Rectangle 17">
            <a:extLst>
              <a:ext uri="{FF2B5EF4-FFF2-40B4-BE49-F238E27FC236}">
                <a16:creationId xmlns:a16="http://schemas.microsoft.com/office/drawing/2014/main" id="{135A7FB8-F18C-E9B0-9A6F-2EAE97F8162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0" name="Ellipse 19">
            <a:extLst>
              <a:ext uri="{FF2B5EF4-FFF2-40B4-BE49-F238E27FC236}">
                <a16:creationId xmlns:a16="http://schemas.microsoft.com/office/drawing/2014/main" id="{3DA52257-9ECF-57E0-3BA4-F6EA86B39224}"/>
              </a:ext>
            </a:extLst>
          </p:cNvPr>
          <p:cNvSpPr/>
          <p:nvPr/>
        </p:nvSpPr>
        <p:spPr>
          <a:xfrm>
            <a:off x="3598510" y="1949117"/>
            <a:ext cx="2069432" cy="1491916"/>
          </a:xfrm>
          <a:prstGeom prst="ellipse">
            <a:avLst/>
          </a:prstGeom>
          <a:solidFill>
            <a:srgbClr val="424D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b="1" dirty="0">
                <a:solidFill>
                  <a:schemeClr val="bg1"/>
                </a:solidFill>
                <a:latin typeface="Microsoft Uighur" panose="02000000000000000000" pitchFamily="2" charset="-78"/>
                <a:cs typeface="Microsoft Uighur" panose="02000000000000000000" pitchFamily="2" charset="-78"/>
              </a:rPr>
              <a:t>اَلزَّمـــــانُ</a:t>
            </a:r>
            <a:endParaRPr lang="fr-FR" sz="4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1" name="Rectangle : coins arrondis 20">
            <a:extLst>
              <a:ext uri="{FF2B5EF4-FFF2-40B4-BE49-F238E27FC236}">
                <a16:creationId xmlns:a16="http://schemas.microsoft.com/office/drawing/2014/main" id="{10CDA36E-7A81-C85A-8AC9-6B86804EF8DF}"/>
              </a:ext>
            </a:extLst>
          </p:cNvPr>
          <p:cNvSpPr/>
          <p:nvPr/>
        </p:nvSpPr>
        <p:spPr>
          <a:xfrm>
            <a:off x="3471380" y="4465301"/>
            <a:ext cx="2340000" cy="1080000"/>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rPr>
              <a:t>ذاتَ صَباحٍ</a:t>
            </a:r>
          </a:p>
        </p:txBody>
      </p:sp>
      <p:cxnSp>
        <p:nvCxnSpPr>
          <p:cNvPr id="23" name="Connecteur droit avec flèche 22">
            <a:extLst>
              <a:ext uri="{FF2B5EF4-FFF2-40B4-BE49-F238E27FC236}">
                <a16:creationId xmlns:a16="http://schemas.microsoft.com/office/drawing/2014/main" id="{D3537322-D30F-9574-5652-0C8A74B50052}"/>
              </a:ext>
            </a:extLst>
          </p:cNvPr>
          <p:cNvCxnSpPr>
            <a:cxnSpLocks/>
            <a:stCxn id="20" idx="4"/>
          </p:cNvCxnSpPr>
          <p:nvPr/>
        </p:nvCxnSpPr>
        <p:spPr>
          <a:xfrm flipH="1">
            <a:off x="4633225" y="3441033"/>
            <a:ext cx="1" cy="612352"/>
          </a:xfrm>
          <a:prstGeom prst="straightConnector1">
            <a:avLst/>
          </a:prstGeom>
          <a:ln w="38100">
            <a:solidFill>
              <a:srgbClr val="424D7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185523"/>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2B9A2-ACFD-396C-29B6-C88F70C1E3C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A5440A9-7EA7-2B16-61C1-6E76AC600C7F}"/>
              </a:ext>
            </a:extLst>
          </p:cNvPr>
          <p:cNvSpPr>
            <a:spLocks noGrp="1"/>
          </p:cNvSpPr>
          <p:nvPr>
            <p:ph type="title"/>
          </p:nvPr>
        </p:nvSpPr>
        <p:spPr/>
        <p:txBody>
          <a:bodyPr>
            <a:no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والآن لنتذكر بعض</a:t>
            </a:r>
            <a:r>
              <a:rPr lang="ar-MA" sz="2400" b="1" dirty="0">
                <a:solidFill>
                  <a:schemeClr val="bg1">
                    <a:lumMod val="50000"/>
                  </a:schemeClr>
                </a:solidFill>
                <a:ea typeface="Calibri" panose="020F0502020204030204" pitchFamily="34" charset="0"/>
                <a:cs typeface="Microsoft Uighur" panose="02000000000000000000" pitchFamily="2" charset="-78"/>
              </a:rPr>
              <a:t> الأحداث التي عاشتها حيوانات البحر في هذه الحكاية.</a:t>
            </a:r>
            <a:endParaRPr lang="fr-US" sz="2400" dirty="0">
              <a:solidFill>
                <a:schemeClr val="bg1">
                  <a:lumMod val="50000"/>
                </a:schemeClr>
              </a:solidFill>
            </a:endParaRPr>
          </a:p>
        </p:txBody>
      </p:sp>
      <p:pic>
        <p:nvPicPr>
          <p:cNvPr id="26"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9482FD3B-B473-2DFA-1E72-B4951500C3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4D2AB51B-8939-A095-E7DB-88B47200CD3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558F2FFD-3E9C-1012-52A2-021CB900F87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9928AF30-2CD4-0DA7-FFAF-D6EE1854E8E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3C8637D2-265F-374D-80D7-B8303F6C7B2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17991CD7-96DA-D3B8-C394-53F439F6140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A6C36DA6-8D8A-93C1-BEE9-383A4B0119F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4A98C504-B951-817B-D637-14996A64CD1E}"/>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1E9B17A4-AAF8-EB87-4AB3-6713BB3CFEB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1EDFBCBF-01E4-4EF0-3CA7-B4EA90A8FF66}"/>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F6FD9023-9CFC-DF43-C758-3DD24E804C2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3" name="Image 2">
            <a:extLst>
              <a:ext uri="{FF2B5EF4-FFF2-40B4-BE49-F238E27FC236}">
                <a16:creationId xmlns:a16="http://schemas.microsoft.com/office/drawing/2014/main" id="{78748D91-C28F-B43F-314F-792746A7C64D}"/>
              </a:ext>
            </a:extLst>
          </p:cNvPr>
          <p:cNvPicPr>
            <a:picLocks noChangeAspect="1"/>
          </p:cNvPicPr>
          <p:nvPr/>
        </p:nvPicPr>
        <p:blipFill>
          <a:blip r:embed="rId8"/>
          <a:stretch>
            <a:fillRect/>
          </a:stretch>
        </p:blipFill>
        <p:spPr>
          <a:xfrm>
            <a:off x="507335" y="1804204"/>
            <a:ext cx="7231553" cy="4588307"/>
          </a:xfrm>
          <a:prstGeom prst="rect">
            <a:avLst/>
          </a:prstGeom>
        </p:spPr>
      </p:pic>
    </p:spTree>
    <p:extLst>
      <p:ext uri="{BB962C8B-B14F-4D97-AF65-F5344CB8AC3E}">
        <p14:creationId xmlns:p14="http://schemas.microsoft.com/office/powerpoint/2010/main" val="190770874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F1AFC-EB0B-69AC-2D47-8A74856DA81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0BEB819-0C2D-9B35-AE72-5B878BDD7792}"/>
              </a:ext>
            </a:extLst>
          </p:cNvPr>
          <p:cNvSpPr>
            <a:spLocks noGrp="1"/>
          </p:cNvSpPr>
          <p:nvPr>
            <p:ph type="title"/>
          </p:nvPr>
        </p:nvSpPr>
        <p:spPr>
          <a:xfrm>
            <a:off x="308759" y="774213"/>
            <a:ext cx="7231553" cy="612000"/>
          </a:xfrm>
        </p:spPr>
        <p:txBody>
          <a:bodyPr>
            <a:noAutofit/>
          </a:bodyPr>
          <a:lstStyle/>
          <a:p>
            <a:pPr rtl="0"/>
            <a:r>
              <a:rPr lang="ar-MA" sz="2400" b="1" dirty="0">
                <a:solidFill>
                  <a:schemeClr val="bg1">
                    <a:lumMod val="50000"/>
                  </a:schemeClr>
                </a:solidFill>
                <a:ea typeface="Calibri" panose="020F0502020204030204" pitchFamily="34" charset="0"/>
                <a:cs typeface="Microsoft Uighur" panose="02000000000000000000" pitchFamily="2" charset="-78"/>
              </a:rPr>
              <a:t>ماذا حدث  في بداية الحكاية؟ </a:t>
            </a:r>
            <a:r>
              <a:rPr lang="ar-SA" sz="2400" b="1" dirty="0">
                <a:solidFill>
                  <a:schemeClr val="bg1">
                    <a:lumMod val="50000"/>
                  </a:schemeClr>
                </a:solidFill>
                <a:ea typeface="Calibri" panose="020F0502020204030204" pitchFamily="34" charset="0"/>
                <a:cs typeface="Microsoft Uighur" panose="02000000000000000000" pitchFamily="2" charset="-78"/>
              </a:rPr>
              <a:t>ما المشكلة التي واجهتها السمكة الذهبية؟</a:t>
            </a:r>
            <a:r>
              <a:rPr lang="ar-MA" sz="2400" b="1" dirty="0">
                <a:solidFill>
                  <a:schemeClr val="bg1">
                    <a:lumMod val="50000"/>
                  </a:schemeClr>
                </a:solidFill>
                <a:ea typeface="Calibri" panose="020F0502020204030204" pitchFamily="34" charset="0"/>
                <a:cs typeface="Microsoft Uighur" panose="02000000000000000000" pitchFamily="2" charset="-78"/>
              </a:rPr>
              <a:t> </a:t>
            </a:r>
            <a:r>
              <a:rPr lang="ar-SA" sz="2400" b="1" dirty="0">
                <a:solidFill>
                  <a:schemeClr val="bg1">
                    <a:lumMod val="50000"/>
                  </a:schemeClr>
                </a:solidFill>
                <a:ea typeface="Calibri" panose="020F0502020204030204" pitchFamily="34" charset="0"/>
                <a:cs typeface="Microsoft Uighur" panose="02000000000000000000" pitchFamily="2" charset="-78"/>
              </a:rPr>
              <a:t>ماذا </a:t>
            </a:r>
            <a:r>
              <a:rPr lang="ar-MA" sz="2400" b="1" dirty="0">
                <a:solidFill>
                  <a:schemeClr val="bg1">
                    <a:lumMod val="50000"/>
                  </a:schemeClr>
                </a:solidFill>
                <a:ea typeface="Calibri" panose="020F0502020204030204" pitchFamily="34" charset="0"/>
                <a:cs typeface="Microsoft Uighur" panose="02000000000000000000" pitchFamily="2" charset="-78"/>
              </a:rPr>
              <a:t>لاحظت السمكة؟</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26"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9775541F-E7ED-4034-23AC-A000207A3ED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23B05A9D-BC04-822B-E288-198B371EE3C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E2D1B35E-F38D-9960-2457-C458C0E0BD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5" name="Image 4">
            <a:extLst>
              <a:ext uri="{FF2B5EF4-FFF2-40B4-BE49-F238E27FC236}">
                <a16:creationId xmlns:a16="http://schemas.microsoft.com/office/drawing/2014/main" id="{5831D274-6D69-5374-BB78-81D16286FB0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6" name="Image 5">
            <a:extLst>
              <a:ext uri="{FF2B5EF4-FFF2-40B4-BE49-F238E27FC236}">
                <a16:creationId xmlns:a16="http://schemas.microsoft.com/office/drawing/2014/main" id="{41797779-6639-FEA0-8D23-EB37D84C403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8C25E455-EB9C-5B89-1B7D-38639698C6B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EDDCC97F-AFEA-F059-FE6D-F1BCFD6328D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ABB4AC93-F0C7-E734-92B3-FFC6337ADEA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F0D7A666-4F5E-AD98-EAB6-7E0F5932461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851558D2-A761-73ED-E47D-DE7AC2F3771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7726EA9E-3466-C615-ADF0-D696B0508F9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3" name="Image 12">
            <a:extLst>
              <a:ext uri="{FF2B5EF4-FFF2-40B4-BE49-F238E27FC236}">
                <a16:creationId xmlns:a16="http://schemas.microsoft.com/office/drawing/2014/main" id="{862DBAB2-D15B-921E-CA9D-691AAA4E6DB9}"/>
              </a:ext>
            </a:extLst>
          </p:cNvPr>
          <p:cNvPicPr>
            <a:picLocks noChangeAspect="1"/>
          </p:cNvPicPr>
          <p:nvPr/>
        </p:nvPicPr>
        <p:blipFill>
          <a:blip r:embed="rId8"/>
          <a:stretch>
            <a:fillRect/>
          </a:stretch>
        </p:blipFill>
        <p:spPr>
          <a:xfrm>
            <a:off x="507335" y="1804204"/>
            <a:ext cx="7231553" cy="4588307"/>
          </a:xfrm>
          <a:prstGeom prst="rect">
            <a:avLst/>
          </a:prstGeom>
        </p:spPr>
      </p:pic>
    </p:spTree>
    <p:extLst>
      <p:ext uri="{BB962C8B-B14F-4D97-AF65-F5344CB8AC3E}">
        <p14:creationId xmlns:p14="http://schemas.microsoft.com/office/powerpoint/2010/main" val="1080213475"/>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EE17B-D944-924E-7F90-5DD29A1F2CA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C0F9E02-70C7-1586-FC82-8B2AE2F9C261}"/>
              </a:ext>
            </a:extLst>
          </p:cNvPr>
          <p:cNvSpPr>
            <a:spLocks noGrp="1"/>
          </p:cNvSpPr>
          <p:nvPr>
            <p:ph type="title"/>
          </p:nvPr>
        </p:nvSpPr>
        <p:spPr>
          <a:xfrm>
            <a:off x="268357" y="756000"/>
            <a:ext cx="7182502" cy="612000"/>
          </a:xfrm>
        </p:spPr>
        <p:txBody>
          <a:bodyPr>
            <a:noAutofit/>
          </a:bodyPr>
          <a:lstStyle/>
          <a:p>
            <a:r>
              <a:rPr lang="ar-MA" sz="2400" b="1" dirty="0">
                <a:solidFill>
                  <a:schemeClr val="bg1">
                    <a:lumMod val="50000"/>
                  </a:schemeClr>
                </a:solidFill>
                <a:ea typeface="Calibri" panose="020F0502020204030204" pitchFamily="34" charset="0"/>
                <a:cs typeface="Microsoft Uighur" panose="02000000000000000000" pitchFamily="2" charset="-78"/>
              </a:rPr>
              <a:t>ماذا حدث بعد ذلك؟ </a:t>
            </a:r>
            <a:r>
              <a:rPr lang="ar-SA" sz="2400" b="1" dirty="0">
                <a:solidFill>
                  <a:schemeClr val="bg1">
                    <a:lumMod val="50000"/>
                  </a:schemeClr>
                </a:solidFill>
                <a:ea typeface="Calibri" panose="020F0502020204030204" pitchFamily="34" charset="0"/>
                <a:cs typeface="Microsoft Uighur" panose="02000000000000000000" pitchFamily="2" charset="-78"/>
              </a:rPr>
              <a:t>كيف عرفت </a:t>
            </a:r>
            <a:r>
              <a:rPr lang="ar-MA" sz="2400" b="1" dirty="0">
                <a:solidFill>
                  <a:schemeClr val="bg1">
                    <a:lumMod val="50000"/>
                  </a:schemeClr>
                </a:solidFill>
                <a:ea typeface="Calibri" panose="020F0502020204030204" pitchFamily="34" charset="0"/>
                <a:cs typeface="Microsoft Uighur" panose="02000000000000000000" pitchFamily="2" charset="-78"/>
              </a:rPr>
              <a:t>الأسماك </a:t>
            </a:r>
            <a:r>
              <a:rPr lang="ar-SA" sz="2400" b="1" dirty="0">
                <a:solidFill>
                  <a:schemeClr val="bg1">
                    <a:lumMod val="50000"/>
                  </a:schemeClr>
                </a:solidFill>
                <a:ea typeface="Calibri" panose="020F0502020204030204" pitchFamily="34" charset="0"/>
                <a:cs typeface="Microsoft Uighur" panose="02000000000000000000" pitchFamily="2" charset="-78"/>
              </a:rPr>
              <a:t> السبب؟</a:t>
            </a:r>
            <a:r>
              <a:rPr lang="ar-MA" sz="2400" b="1" dirty="0">
                <a:solidFill>
                  <a:schemeClr val="bg1">
                    <a:lumMod val="50000"/>
                  </a:schemeClr>
                </a:solidFill>
                <a:ea typeface="Calibri" panose="020F0502020204030204" pitchFamily="34" charset="0"/>
                <a:cs typeface="Microsoft Uighur" panose="02000000000000000000" pitchFamily="2" charset="-78"/>
              </a:rPr>
              <a:t> ما الخطر الذي يهدد الأسماك؟</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5" name="Espace réservé pour une image  15" descr="Une image contenant habits, illustration, clipart, Dessin animé&#10;&#10;Le contenu généré par l’IA peut être incorrect.">
            <a:extLst>
              <a:ext uri="{FF2B5EF4-FFF2-40B4-BE49-F238E27FC236}">
                <a16:creationId xmlns:a16="http://schemas.microsoft.com/office/drawing/2014/main" id="{A85F66C0-7FFC-EFC6-8661-41C35784F80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21327B81-411F-D50B-E382-1BBE66553A4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869084F-0004-A139-32F1-8572B61518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4A765D06-5E9C-AA13-DEF6-EEBA91AB53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9ADB608C-1E70-F8D5-EC8B-B49A1A62F3D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E84435FB-D587-97BD-2E30-1C53EC55F8D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691AA5D0-37C7-D298-CB16-BF54E57F08B1}"/>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ECC58C3-FA9B-E745-C882-8D2300150325}"/>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EEAEE224-C26A-1B68-42EE-0DA75DFB431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EF554912-295A-67CE-EE7F-C6DD0F4BF11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A135C8E3-47D5-3EBD-79C9-72DAF4CA56B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1" name="Image 10">
            <a:extLst>
              <a:ext uri="{FF2B5EF4-FFF2-40B4-BE49-F238E27FC236}">
                <a16:creationId xmlns:a16="http://schemas.microsoft.com/office/drawing/2014/main" id="{D89C2E46-0414-EB09-E3DF-0149738A6389}"/>
              </a:ext>
            </a:extLst>
          </p:cNvPr>
          <p:cNvPicPr>
            <a:picLocks noChangeAspect="1"/>
          </p:cNvPicPr>
          <p:nvPr/>
        </p:nvPicPr>
        <p:blipFill>
          <a:blip r:embed="rId8"/>
          <a:stretch>
            <a:fillRect/>
          </a:stretch>
        </p:blipFill>
        <p:spPr>
          <a:xfrm>
            <a:off x="507335" y="1804204"/>
            <a:ext cx="7231553" cy="4588307"/>
          </a:xfrm>
          <a:prstGeom prst="rect">
            <a:avLst/>
          </a:prstGeom>
        </p:spPr>
      </p:pic>
    </p:spTree>
    <p:extLst>
      <p:ext uri="{BB962C8B-B14F-4D97-AF65-F5344CB8AC3E}">
        <p14:creationId xmlns:p14="http://schemas.microsoft.com/office/powerpoint/2010/main" val="2269364432"/>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33148-26D9-00F6-7C27-FA330F3A01B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CC7E9D9-1D0F-DDA7-1125-2FCEC1BDE6D9}"/>
              </a:ext>
            </a:extLst>
          </p:cNvPr>
          <p:cNvSpPr>
            <a:spLocks noGrp="1"/>
          </p:cNvSpPr>
          <p:nvPr>
            <p:ph type="title"/>
          </p:nvPr>
        </p:nvSpPr>
        <p:spPr>
          <a:xfrm>
            <a:off x="392399" y="810106"/>
            <a:ext cx="7058460" cy="612000"/>
          </a:xfrm>
        </p:spPr>
        <p:txBody>
          <a:bodyPr>
            <a:normAutofit/>
          </a:bodyPr>
          <a:lstStyle/>
          <a:p>
            <a:pPr lvl="0"/>
            <a:r>
              <a:rPr lang="ar-MA" sz="2400" b="1" dirty="0">
                <a:solidFill>
                  <a:schemeClr val="bg1">
                    <a:lumMod val="50000"/>
                  </a:schemeClr>
                </a:solidFill>
                <a:ea typeface="Calibri" panose="020F0502020204030204" pitchFamily="34" charset="0"/>
                <a:cs typeface="Microsoft Uighur" panose="02000000000000000000" pitchFamily="2" charset="-78"/>
              </a:rPr>
              <a:t>ما الخطة التي اقترحتها الفقمة العجوز لحماية الجميع؟</a:t>
            </a:r>
            <a:endParaRPr lang="fr-US" sz="2400" b="1" dirty="0">
              <a:solidFill>
                <a:schemeClr val="bg1">
                  <a:lumMod val="50000"/>
                </a:schemeClr>
              </a:solidFill>
              <a:ea typeface="Calibri" panose="020F0502020204030204" pitchFamily="34" charset="0"/>
              <a:cs typeface="Microsoft Uighur" panose="02000000000000000000" pitchFamily="2" charset="-78"/>
            </a:endParaRPr>
          </a:p>
        </p:txBody>
      </p:sp>
      <p:pic>
        <p:nvPicPr>
          <p:cNvPr id="5" name="Espace réservé pour une image  15" descr="Une image contenant habits, illustration, clipart, Dessin animé&#10;&#10;Le contenu généré par l’IA peut être incorrect.">
            <a:extLst>
              <a:ext uri="{FF2B5EF4-FFF2-40B4-BE49-F238E27FC236}">
                <a16:creationId xmlns:a16="http://schemas.microsoft.com/office/drawing/2014/main" id="{2E704BCD-B9AA-B85D-1B7F-19A4248563C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213"/>
            <a:ext cx="792001" cy="792000"/>
          </a:xfrm>
        </p:spPr>
      </p:pic>
      <p:pic>
        <p:nvPicPr>
          <p:cNvPr id="2" name="Image 1">
            <a:extLst>
              <a:ext uri="{FF2B5EF4-FFF2-40B4-BE49-F238E27FC236}">
                <a16:creationId xmlns:a16="http://schemas.microsoft.com/office/drawing/2014/main" id="{8C4C5498-9B9D-618E-7CD6-FDAE86CFFAA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81710B4F-C55D-E0DD-C2A0-D5391A986CE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3B1C3B74-E8CB-CA4B-B52F-4ABF7227854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B2BB4829-319E-C2AE-6EE0-3055EF3E074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9EC1EE2A-5975-5991-9D24-802E159F11B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5FB899D8-E8B9-4D33-F684-7FDA969E369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C7D0778-A237-BB01-E588-216501659916}"/>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3D316593-67AE-8262-FE9B-685F90A787D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16AE0438-A93B-96E8-DC82-32346162AF9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7BB7466D-0C4E-A54C-3A05-7828513090F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4" name="Image 3">
            <a:extLst>
              <a:ext uri="{FF2B5EF4-FFF2-40B4-BE49-F238E27FC236}">
                <a16:creationId xmlns:a16="http://schemas.microsoft.com/office/drawing/2014/main" id="{FAA2DC13-0F5B-E165-529F-31B0F99527B1}"/>
              </a:ext>
            </a:extLst>
          </p:cNvPr>
          <p:cNvPicPr>
            <a:picLocks noChangeAspect="1"/>
          </p:cNvPicPr>
          <p:nvPr/>
        </p:nvPicPr>
        <p:blipFill>
          <a:blip r:embed="rId8"/>
          <a:stretch>
            <a:fillRect/>
          </a:stretch>
        </p:blipFill>
        <p:spPr>
          <a:xfrm>
            <a:off x="507335" y="1804204"/>
            <a:ext cx="7231553" cy="4588307"/>
          </a:xfrm>
          <a:prstGeom prst="rect">
            <a:avLst/>
          </a:prstGeom>
        </p:spPr>
      </p:pic>
    </p:spTree>
    <p:extLst>
      <p:ext uri="{BB962C8B-B14F-4D97-AF65-F5344CB8AC3E}">
        <p14:creationId xmlns:p14="http://schemas.microsoft.com/office/powerpoint/2010/main" val="302924866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05F49-A93F-A4BC-C983-3BD5E2B6615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CBFD0CA-F3E9-19D1-7C71-754032695B38}"/>
              </a:ext>
            </a:extLst>
          </p:cNvPr>
          <p:cNvSpPr>
            <a:spLocks noGrp="1"/>
          </p:cNvSpPr>
          <p:nvPr>
            <p:ph type="title"/>
          </p:nvPr>
        </p:nvSpPr>
        <p:spPr/>
        <p:txBody>
          <a:bodyPr>
            <a:normAutofit/>
          </a:bodyPr>
          <a:lstStyle/>
          <a:p>
            <a:pPr algn="just"/>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خذوا كراساتكم ص 149.</a:t>
            </a:r>
            <a:endParaRPr lang="fr-US" sz="2400" dirty="0">
              <a:solidFill>
                <a:schemeClr val="bg1">
                  <a:lumMod val="50000"/>
                </a:schemeClr>
              </a:solidFill>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13E5A995-E403-B233-7E9D-D474A758E54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AEAD2C31-8C1F-C134-A992-C111DAAE7DA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6B3EDD91-1A41-DB52-8E72-857E56AC20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9CE50296-75AB-4A22-BA35-07868F9F202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596241CE-DF0D-B3F0-E593-B7CB64574CD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A913F145-B980-EE84-4855-C8BF500198D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D4CBF1A6-082A-1AE5-0F5F-D3DAFA0F7F50}"/>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4C0E877B-6C28-87B3-63B3-A330610D16F4}"/>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9" name="Rectangle 18">
            <a:extLst>
              <a:ext uri="{FF2B5EF4-FFF2-40B4-BE49-F238E27FC236}">
                <a16:creationId xmlns:a16="http://schemas.microsoft.com/office/drawing/2014/main" id="{B0B2F372-EB02-1631-B27C-99F8B5B4EA7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0" name="Rectangle 19">
            <a:extLst>
              <a:ext uri="{FF2B5EF4-FFF2-40B4-BE49-F238E27FC236}">
                <a16:creationId xmlns:a16="http://schemas.microsoft.com/office/drawing/2014/main" id="{944C152D-849B-6C5C-DBF0-F675D8BA2CA5}"/>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E8D91DD4-437F-7611-3DB3-253C5BAE2780}"/>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2" name="Image 11">
            <a:extLst>
              <a:ext uri="{FF2B5EF4-FFF2-40B4-BE49-F238E27FC236}">
                <a16:creationId xmlns:a16="http://schemas.microsoft.com/office/drawing/2014/main" id="{86F4C936-4506-DFDF-6B5F-C805E62E676F}"/>
              </a:ext>
            </a:extLst>
          </p:cNvPr>
          <p:cNvPicPr>
            <a:picLocks noChangeAspect="1"/>
          </p:cNvPicPr>
          <p:nvPr/>
        </p:nvPicPr>
        <p:blipFill>
          <a:blip r:embed="rId8"/>
          <a:stretch>
            <a:fillRect/>
          </a:stretch>
        </p:blipFill>
        <p:spPr>
          <a:xfrm>
            <a:off x="3011558" y="1476000"/>
            <a:ext cx="3539788" cy="5181175"/>
          </a:xfrm>
          <a:prstGeom prst="rect">
            <a:avLst/>
          </a:prstGeom>
        </p:spPr>
      </p:pic>
    </p:spTree>
    <p:extLst>
      <p:ext uri="{BB962C8B-B14F-4D97-AF65-F5344CB8AC3E}">
        <p14:creationId xmlns:p14="http://schemas.microsoft.com/office/powerpoint/2010/main" val="2019028592"/>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2297B-DB0A-667E-10E2-9F4B007094E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EE9F75C-2229-4505-B7A3-10CD3E2C0FED}"/>
              </a:ext>
            </a:extLst>
          </p:cNvPr>
          <p:cNvSpPr>
            <a:spLocks noGrp="1"/>
          </p:cNvSpPr>
          <p:nvPr>
            <p:ph type="title"/>
          </p:nvPr>
        </p:nvSpPr>
        <p:spPr/>
        <p:txBody>
          <a:bodyPr>
            <a:normAutofit/>
          </a:bodyPr>
          <a:lstStyle/>
          <a:p>
            <a:pPr algn="just"/>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ستجيبون عن أسئلة حول الحكاية</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US" sz="2400" dirty="0">
              <a:solidFill>
                <a:schemeClr val="bg1">
                  <a:lumMod val="50000"/>
                </a:schemeClr>
              </a:solidFill>
            </a:endParaRPr>
          </a:p>
        </p:txBody>
      </p:sp>
      <p:pic>
        <p:nvPicPr>
          <p:cNvPr id="9" name="Espace réservé pour une image  8" descr="Une image contenant illustration, Dessin animé, clipart, dessin humoristique&#10;&#10;Le contenu généré par l’IA peut être incorrect.">
            <a:extLst>
              <a:ext uri="{FF2B5EF4-FFF2-40B4-BE49-F238E27FC236}">
                <a16:creationId xmlns:a16="http://schemas.microsoft.com/office/drawing/2014/main" id="{229E7885-246E-2065-AE16-301CAE4D997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CD466876-C613-37F2-8C21-8A0B8F28E06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A2A506DF-D727-7AF2-02F2-9D8710F03E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2A7DD24D-D72E-3174-C7FD-56414424E0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AD29495-A9DE-9DC0-3127-5B425E50DDB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1" name="Image 10">
            <a:extLst>
              <a:ext uri="{FF2B5EF4-FFF2-40B4-BE49-F238E27FC236}">
                <a16:creationId xmlns:a16="http://schemas.microsoft.com/office/drawing/2014/main" id="{969F8718-DD19-F4AA-9396-68E8A2389ED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8" name="Rectangle 17">
            <a:extLst>
              <a:ext uri="{FF2B5EF4-FFF2-40B4-BE49-F238E27FC236}">
                <a16:creationId xmlns:a16="http://schemas.microsoft.com/office/drawing/2014/main" id="{46C123B1-57FC-024F-C39D-26A1A6E79A8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9" name="Rectangle 18">
            <a:extLst>
              <a:ext uri="{FF2B5EF4-FFF2-40B4-BE49-F238E27FC236}">
                <a16:creationId xmlns:a16="http://schemas.microsoft.com/office/drawing/2014/main" id="{5CBF63DC-814C-A84A-BB77-60B13835BAAF}"/>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0" name="Rectangle 19">
            <a:extLst>
              <a:ext uri="{FF2B5EF4-FFF2-40B4-BE49-F238E27FC236}">
                <a16:creationId xmlns:a16="http://schemas.microsoft.com/office/drawing/2014/main" id="{18E6E565-51F6-458E-3BEF-024AA31D8D0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1" name="Rectangle 20">
            <a:extLst>
              <a:ext uri="{FF2B5EF4-FFF2-40B4-BE49-F238E27FC236}">
                <a16:creationId xmlns:a16="http://schemas.microsoft.com/office/drawing/2014/main" id="{3C7C8037-D4EE-6A45-2D65-CF14B8D39A52}"/>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5" name="Rectangle 24">
            <a:extLst>
              <a:ext uri="{FF2B5EF4-FFF2-40B4-BE49-F238E27FC236}">
                <a16:creationId xmlns:a16="http://schemas.microsoft.com/office/drawing/2014/main" id="{9E216AD1-D826-9C80-C848-F6C776B4F96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3" name="Image 12">
            <a:extLst>
              <a:ext uri="{FF2B5EF4-FFF2-40B4-BE49-F238E27FC236}">
                <a16:creationId xmlns:a16="http://schemas.microsoft.com/office/drawing/2014/main" id="{63467B5D-E18C-3144-D1D1-458018B8A7BA}"/>
              </a:ext>
            </a:extLst>
          </p:cNvPr>
          <p:cNvPicPr>
            <a:picLocks noChangeAspect="1"/>
          </p:cNvPicPr>
          <p:nvPr/>
        </p:nvPicPr>
        <p:blipFill>
          <a:blip r:embed="rId8"/>
          <a:stretch>
            <a:fillRect/>
          </a:stretch>
        </p:blipFill>
        <p:spPr>
          <a:xfrm>
            <a:off x="2802106" y="1368000"/>
            <a:ext cx="3539788" cy="5181175"/>
          </a:xfrm>
          <a:prstGeom prst="rect">
            <a:avLst/>
          </a:prstGeom>
        </p:spPr>
      </p:pic>
      <p:sp>
        <p:nvSpPr>
          <p:cNvPr id="12" name="Rectangle : coins arrondis 11">
            <a:extLst>
              <a:ext uri="{FF2B5EF4-FFF2-40B4-BE49-F238E27FC236}">
                <a16:creationId xmlns:a16="http://schemas.microsoft.com/office/drawing/2014/main" id="{1DE70CCD-E318-1F86-42A2-46A756160D56}"/>
              </a:ext>
            </a:extLst>
          </p:cNvPr>
          <p:cNvSpPr/>
          <p:nvPr/>
        </p:nvSpPr>
        <p:spPr>
          <a:xfrm>
            <a:off x="2763411" y="1476001"/>
            <a:ext cx="3725804" cy="2042452"/>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Microsoft Uighur" panose="02000000000000000000" pitchFamily="2" charset="-78"/>
            </a:endParaRPr>
          </a:p>
        </p:txBody>
      </p:sp>
    </p:spTree>
    <p:extLst>
      <p:ext uri="{BB962C8B-B14F-4D97-AF65-F5344CB8AC3E}">
        <p14:creationId xmlns:p14="http://schemas.microsoft.com/office/powerpoint/2010/main" val="295372477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4BDA0-E19D-8AAB-D7F1-A759AA7B0AC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4CBF0F3-3D1C-B0B5-D6E5-27E6AA803D13}"/>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علامة </a:t>
            </a:r>
            <a:r>
              <a:rPr lang="ar-MA" sz="2400" b="1" dirty="0">
                <a:solidFill>
                  <a:schemeClr val="bg1">
                    <a:lumMod val="50000"/>
                  </a:schemeClr>
                </a:solidFill>
                <a:ea typeface="Calibri" panose="020F0502020204030204" pitchFamily="34" charset="0"/>
                <a:cs typeface="Microsoft Uighur" panose="02000000000000000000" pitchFamily="2" charset="-78"/>
              </a:rPr>
              <a:t> أمام الجواب الصحيح</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ea typeface="Calibri" panose="020F0502020204030204" pitchFamily="34" charset="0"/>
                <a:cs typeface="Microsoft Uighur" panose="02000000000000000000" pitchFamily="2" charset="-78"/>
              </a:rPr>
              <a:t>صححوا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5" name="Espace réservé pour une image  34">
            <a:extLst>
              <a:ext uri="{FF2B5EF4-FFF2-40B4-BE49-F238E27FC236}">
                <a16:creationId xmlns:a16="http://schemas.microsoft.com/office/drawing/2014/main" id="{A3E0FC9A-36FD-0274-8157-F2104C7A40E9}"/>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0A79C543-E928-3C3A-4648-ECEADFBA7E1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7DE87082-A608-718F-9DF6-B155DFEB29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6" name="Image 15">
            <a:extLst>
              <a:ext uri="{FF2B5EF4-FFF2-40B4-BE49-F238E27FC236}">
                <a16:creationId xmlns:a16="http://schemas.microsoft.com/office/drawing/2014/main" id="{FB6704C1-943A-FA50-670B-89183A7C85C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7" name="Image 16">
            <a:extLst>
              <a:ext uri="{FF2B5EF4-FFF2-40B4-BE49-F238E27FC236}">
                <a16:creationId xmlns:a16="http://schemas.microsoft.com/office/drawing/2014/main" id="{F1BC2497-10BF-C1C7-3B62-9030A1E8CFF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8" name="Image 17">
            <a:extLst>
              <a:ext uri="{FF2B5EF4-FFF2-40B4-BE49-F238E27FC236}">
                <a16:creationId xmlns:a16="http://schemas.microsoft.com/office/drawing/2014/main" id="{7F22475E-02EE-0450-C6B3-38A494ED32F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9" name="Rectangle 18">
            <a:extLst>
              <a:ext uri="{FF2B5EF4-FFF2-40B4-BE49-F238E27FC236}">
                <a16:creationId xmlns:a16="http://schemas.microsoft.com/office/drawing/2014/main" id="{F35ABE39-6B23-B3DC-8168-FFE42E64E9F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28CE381-D242-4254-498B-9344DFAC3C3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1" name="Rectangle 20">
            <a:extLst>
              <a:ext uri="{FF2B5EF4-FFF2-40B4-BE49-F238E27FC236}">
                <a16:creationId xmlns:a16="http://schemas.microsoft.com/office/drawing/2014/main" id="{32E9BACF-9E63-2364-13FB-00F55E0FC9A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5A56B56C-0F46-3137-7E70-E9608FE4A50F}"/>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829425E2-287F-464D-0F0C-66B30C4BC0F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7" name="Image 6">
            <a:extLst>
              <a:ext uri="{FF2B5EF4-FFF2-40B4-BE49-F238E27FC236}">
                <a16:creationId xmlns:a16="http://schemas.microsoft.com/office/drawing/2014/main" id="{D78E4B3A-6F9F-01CA-EE9B-A8CB30597138}"/>
              </a:ext>
            </a:extLst>
          </p:cNvPr>
          <p:cNvPicPr>
            <a:picLocks noChangeAspect="1"/>
          </p:cNvPicPr>
          <p:nvPr/>
        </p:nvPicPr>
        <p:blipFill>
          <a:blip r:embed="rId8"/>
          <a:stretch>
            <a:fillRect/>
          </a:stretch>
        </p:blipFill>
        <p:spPr>
          <a:xfrm>
            <a:off x="1919557" y="2134891"/>
            <a:ext cx="5304886" cy="3783861"/>
          </a:xfrm>
          <a:prstGeom prst="rect">
            <a:avLst/>
          </a:prstGeom>
        </p:spPr>
      </p:pic>
      <p:sp>
        <p:nvSpPr>
          <p:cNvPr id="8" name="Signe de multiplication 7">
            <a:extLst>
              <a:ext uri="{FF2B5EF4-FFF2-40B4-BE49-F238E27FC236}">
                <a16:creationId xmlns:a16="http://schemas.microsoft.com/office/drawing/2014/main" id="{7A66DA0B-F267-64A8-F49A-E5CD15889358}"/>
              </a:ext>
            </a:extLst>
          </p:cNvPr>
          <p:cNvSpPr/>
          <p:nvPr/>
        </p:nvSpPr>
        <p:spPr>
          <a:xfrm>
            <a:off x="2321546" y="3753398"/>
            <a:ext cx="304800" cy="273424"/>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solidFill>
                <a:srgbClr val="C00000"/>
              </a:solidFill>
              <a:latin typeface="Microsoft Uighur" panose="02000000000000000000" pitchFamily="2" charset="-78"/>
            </a:endParaRPr>
          </a:p>
        </p:txBody>
      </p:sp>
    </p:spTree>
    <p:extLst>
      <p:ext uri="{BB962C8B-B14F-4D97-AF65-F5344CB8AC3E}">
        <p14:creationId xmlns:p14="http://schemas.microsoft.com/office/powerpoint/2010/main" val="3932111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F1954-5D73-2941-618B-E4A5B16EBDA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E248155-D593-ACAD-6223-9BA16EDD2D0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علامة </a:t>
            </a:r>
            <a:r>
              <a:rPr lang="ar-MA" sz="2400" b="1" dirty="0">
                <a:solidFill>
                  <a:schemeClr val="bg1">
                    <a:lumMod val="50000"/>
                  </a:schemeClr>
                </a:solidFill>
                <a:ea typeface="Calibri" panose="020F0502020204030204" pitchFamily="34" charset="0"/>
                <a:cs typeface="Microsoft Uighur" panose="02000000000000000000" pitchFamily="2" charset="-78"/>
              </a:rPr>
              <a:t> أمام الجواب الصحيح</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ea typeface="Calibri" panose="020F0502020204030204" pitchFamily="34" charset="0"/>
                <a:cs typeface="Microsoft Uighur" panose="02000000000000000000" pitchFamily="2" charset="-78"/>
              </a:rPr>
              <a:t>صححوا</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5" name="Espace réservé pour une image  34">
            <a:extLst>
              <a:ext uri="{FF2B5EF4-FFF2-40B4-BE49-F238E27FC236}">
                <a16:creationId xmlns:a16="http://schemas.microsoft.com/office/drawing/2014/main" id="{7A5FDDB7-45E5-6C55-5273-CC4A2DA1DA0F}"/>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C423BDED-1F99-759E-AACC-8F82CB4CA8E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61421777-5CF4-D21B-4428-7478F8B223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6" name="Image 15">
            <a:extLst>
              <a:ext uri="{FF2B5EF4-FFF2-40B4-BE49-F238E27FC236}">
                <a16:creationId xmlns:a16="http://schemas.microsoft.com/office/drawing/2014/main" id="{31D8469E-A8C3-903B-D930-210B6184DBE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7" name="Image 16">
            <a:extLst>
              <a:ext uri="{FF2B5EF4-FFF2-40B4-BE49-F238E27FC236}">
                <a16:creationId xmlns:a16="http://schemas.microsoft.com/office/drawing/2014/main" id="{1CBC863E-0D63-7AEC-4B12-BC9CCB2583A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8" name="Image 17">
            <a:extLst>
              <a:ext uri="{FF2B5EF4-FFF2-40B4-BE49-F238E27FC236}">
                <a16:creationId xmlns:a16="http://schemas.microsoft.com/office/drawing/2014/main" id="{6B8DF438-80FB-3DF6-F751-71FBAA82EFB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9" name="Rectangle 18">
            <a:extLst>
              <a:ext uri="{FF2B5EF4-FFF2-40B4-BE49-F238E27FC236}">
                <a16:creationId xmlns:a16="http://schemas.microsoft.com/office/drawing/2014/main" id="{21E4611A-7661-64A3-9E6D-1F6D65E276E7}"/>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0" name="Rectangle 19">
            <a:extLst>
              <a:ext uri="{FF2B5EF4-FFF2-40B4-BE49-F238E27FC236}">
                <a16:creationId xmlns:a16="http://schemas.microsoft.com/office/drawing/2014/main" id="{B6FBA30E-347C-7F0E-ABD3-11A4F66B696B}"/>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1" name="Rectangle 20">
            <a:extLst>
              <a:ext uri="{FF2B5EF4-FFF2-40B4-BE49-F238E27FC236}">
                <a16:creationId xmlns:a16="http://schemas.microsoft.com/office/drawing/2014/main" id="{F3E2FA89-18AD-8503-190B-2B0222F3F3E9}"/>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18914A86-CD8F-E791-2FEA-B678273F94A9}"/>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5101DE34-2106-D7BC-D482-FC98896FEA1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1" name="Image 10">
            <a:extLst>
              <a:ext uri="{FF2B5EF4-FFF2-40B4-BE49-F238E27FC236}">
                <a16:creationId xmlns:a16="http://schemas.microsoft.com/office/drawing/2014/main" id="{E0562030-5B70-A65B-7701-C3A68C83CE39}"/>
              </a:ext>
            </a:extLst>
          </p:cNvPr>
          <p:cNvPicPr>
            <a:picLocks noChangeAspect="1"/>
          </p:cNvPicPr>
          <p:nvPr/>
        </p:nvPicPr>
        <p:blipFill>
          <a:blip r:embed="rId8"/>
          <a:stretch>
            <a:fillRect/>
          </a:stretch>
        </p:blipFill>
        <p:spPr>
          <a:xfrm>
            <a:off x="1718991" y="1897007"/>
            <a:ext cx="6538527" cy="784928"/>
          </a:xfrm>
          <a:prstGeom prst="rect">
            <a:avLst/>
          </a:prstGeom>
        </p:spPr>
      </p:pic>
      <p:pic>
        <p:nvPicPr>
          <p:cNvPr id="7" name="Image 6">
            <a:extLst>
              <a:ext uri="{FF2B5EF4-FFF2-40B4-BE49-F238E27FC236}">
                <a16:creationId xmlns:a16="http://schemas.microsoft.com/office/drawing/2014/main" id="{3F40910C-700C-F0DE-D6B3-92918D6A58C1}"/>
              </a:ext>
            </a:extLst>
          </p:cNvPr>
          <p:cNvPicPr>
            <a:picLocks noChangeAspect="1"/>
          </p:cNvPicPr>
          <p:nvPr/>
        </p:nvPicPr>
        <p:blipFill>
          <a:blip r:embed="rId9"/>
          <a:stretch>
            <a:fillRect/>
          </a:stretch>
        </p:blipFill>
        <p:spPr>
          <a:xfrm>
            <a:off x="1916627" y="2867878"/>
            <a:ext cx="5549768" cy="3294383"/>
          </a:xfrm>
          <a:prstGeom prst="rect">
            <a:avLst/>
          </a:prstGeom>
        </p:spPr>
      </p:pic>
      <p:sp>
        <p:nvSpPr>
          <p:cNvPr id="8" name="Signe de multiplication 7">
            <a:extLst>
              <a:ext uri="{FF2B5EF4-FFF2-40B4-BE49-F238E27FC236}">
                <a16:creationId xmlns:a16="http://schemas.microsoft.com/office/drawing/2014/main" id="{A4746253-6EEE-7433-1083-E439E19860A8}"/>
              </a:ext>
            </a:extLst>
          </p:cNvPr>
          <p:cNvSpPr/>
          <p:nvPr/>
        </p:nvSpPr>
        <p:spPr>
          <a:xfrm>
            <a:off x="2065920" y="4241645"/>
            <a:ext cx="304800" cy="273424"/>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solidFill>
                <a:srgbClr val="C00000"/>
              </a:solidFill>
              <a:latin typeface="Microsoft Uighur" panose="02000000000000000000" pitchFamily="2" charset="-78"/>
            </a:endParaRPr>
          </a:p>
        </p:txBody>
      </p:sp>
    </p:spTree>
    <p:extLst>
      <p:ext uri="{BB962C8B-B14F-4D97-AF65-F5344CB8AC3E}">
        <p14:creationId xmlns:p14="http://schemas.microsoft.com/office/powerpoint/2010/main" val="33507552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C0CC3-364B-D2E0-B7D9-CFB1D6647C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C04050-8601-1B42-B903-33B03A3E7A29}"/>
              </a:ext>
            </a:extLst>
          </p:cNvPr>
          <p:cNvSpPr>
            <a:spLocks noGrp="1"/>
          </p:cNvSpPr>
          <p:nvPr>
            <p:ph type="title"/>
          </p:nvPr>
        </p:nvSpPr>
        <p:spPr/>
        <p:txBody>
          <a:bodyPr>
            <a:normAutofit/>
          </a:bodyPr>
          <a:lstStyle/>
          <a:p>
            <a:r>
              <a:rPr lang="ar-MA" sz="2400" b="1" dirty="0">
                <a:solidFill>
                  <a:schemeClr val="bg1">
                    <a:lumMod val="50000"/>
                  </a:schemeClr>
                </a:solidFill>
                <a:cs typeface="Microsoft Uighur" panose="02000000000000000000" pitchFamily="2" charset="-78"/>
              </a:rPr>
              <a:t>أحسنتم يا أبطال ــــ قبل أن نمر إلى النشاط الموالي استراحة النشيد ــــ استمعوا .</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lang="fr-US" sz="2400" b="1" dirty="0">
              <a:solidFill>
                <a:schemeClr val="bg1">
                  <a:lumMod val="50000"/>
                </a:schemeClr>
              </a:solidFill>
            </a:endParaRPr>
          </a:p>
        </p:txBody>
      </p:sp>
      <p:pic>
        <p:nvPicPr>
          <p:cNvPr id="26" name="Espace réservé pour une image  2" descr="Une image contenant capture d’écran, Graphique, Bleu électrique, conception&#10;&#10;Le contenu généré par l’IA peut être incorrect.">
            <a:extLst>
              <a:ext uri="{FF2B5EF4-FFF2-40B4-BE49-F238E27FC236}">
                <a16:creationId xmlns:a16="http://schemas.microsoft.com/office/drawing/2014/main" id="{2F8E0333-E36B-1AF4-677E-1CCE8D9B8877}"/>
              </a:ext>
            </a:extLst>
          </p:cNvPr>
          <p:cNvPicPr>
            <a:picLocks noChangeAspect="1"/>
          </p:cNvPicPr>
          <p:nvPr/>
        </p:nvPicPr>
        <p:blipFill>
          <a:blip r:embed="rId4"/>
          <a:srcRect/>
          <a:stretch>
            <a:fillRect/>
          </a:stretch>
        </p:blipFill>
        <p:spPr>
          <a:xfrm>
            <a:off x="7959600" y="675784"/>
            <a:ext cx="792001" cy="792000"/>
          </a:xfrm>
          <a:prstGeom prst="rect">
            <a:avLst/>
          </a:prstGeom>
        </p:spPr>
      </p:pic>
      <p:pic>
        <p:nvPicPr>
          <p:cNvPr id="5" name="Image 4" descr="Une image contenant noir, obscurité&#10;&#10;Le contenu généré par l’IA peut être incorrect.">
            <a:extLst>
              <a:ext uri="{FF2B5EF4-FFF2-40B4-BE49-F238E27FC236}">
                <a16:creationId xmlns:a16="http://schemas.microsoft.com/office/drawing/2014/main" id="{CFE666D2-1216-2B1A-B853-9CF41C79D9F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796980" y="6157043"/>
            <a:ext cx="540000" cy="540000"/>
          </a:xfrm>
          <a:prstGeom prst="rect">
            <a:avLst/>
          </a:prstGeom>
        </p:spPr>
      </p:pic>
      <p:pic>
        <p:nvPicPr>
          <p:cNvPr id="4" name="Image 3">
            <a:extLst>
              <a:ext uri="{FF2B5EF4-FFF2-40B4-BE49-F238E27FC236}">
                <a16:creationId xmlns:a16="http://schemas.microsoft.com/office/drawing/2014/main" id="{8446D428-4EA3-8A40-9257-573A6BB934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7" name="Image 6">
            <a:extLst>
              <a:ext uri="{FF2B5EF4-FFF2-40B4-BE49-F238E27FC236}">
                <a16:creationId xmlns:a16="http://schemas.microsoft.com/office/drawing/2014/main" id="{0A7C7076-F40D-8AD0-4470-D9532568A07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9" name="Image 8">
            <a:extLst>
              <a:ext uri="{FF2B5EF4-FFF2-40B4-BE49-F238E27FC236}">
                <a16:creationId xmlns:a16="http://schemas.microsoft.com/office/drawing/2014/main" id="{7324E9E0-3294-1926-9AD0-D5530DAAEB5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0" name="Image 9">
            <a:extLst>
              <a:ext uri="{FF2B5EF4-FFF2-40B4-BE49-F238E27FC236}">
                <a16:creationId xmlns:a16="http://schemas.microsoft.com/office/drawing/2014/main" id="{143F5FBC-8833-01EF-711B-A1010C9718C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1" name="Image 10">
            <a:extLst>
              <a:ext uri="{FF2B5EF4-FFF2-40B4-BE49-F238E27FC236}">
                <a16:creationId xmlns:a16="http://schemas.microsoft.com/office/drawing/2014/main" id="{66E1E810-DCC2-8FA4-B038-B79E22E04A94}"/>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2" name="Rectangle 11">
            <a:extLst>
              <a:ext uri="{FF2B5EF4-FFF2-40B4-BE49-F238E27FC236}">
                <a16:creationId xmlns:a16="http://schemas.microsoft.com/office/drawing/2014/main" id="{7B6E733B-3FDC-67CE-0127-E3B2A9A5AE88}"/>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605A1CA1-28DE-5216-ACF1-79C403BF7F58}"/>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4" name="Rectangle 13">
            <a:extLst>
              <a:ext uri="{FF2B5EF4-FFF2-40B4-BE49-F238E27FC236}">
                <a16:creationId xmlns:a16="http://schemas.microsoft.com/office/drawing/2014/main" id="{6439A420-3254-D027-488C-55FF08FE102C}"/>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885C180C-3921-1AAF-E8EB-D451DE48A7A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استـماع وتحدث</a:t>
            </a:r>
          </a:p>
        </p:txBody>
      </p:sp>
      <p:sp>
        <p:nvSpPr>
          <p:cNvPr id="25" name="Rectangle 24">
            <a:extLst>
              <a:ext uri="{FF2B5EF4-FFF2-40B4-BE49-F238E27FC236}">
                <a16:creationId xmlns:a16="http://schemas.microsoft.com/office/drawing/2014/main" id="{9B4C5787-95BB-0875-1FF8-E0CDE58D3652}"/>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3" name="WhatsApp Video 2026-05-21 at 13.58.55">
            <a:hlinkClick r:id="" action="ppaction://media"/>
            <a:extLst>
              <a:ext uri="{FF2B5EF4-FFF2-40B4-BE49-F238E27FC236}">
                <a16:creationId xmlns:a16="http://schemas.microsoft.com/office/drawing/2014/main" id="{B2CAB97B-CC8C-B731-BD60-7EF44C086736}"/>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341437" y="2303992"/>
            <a:ext cx="6461125" cy="3535363"/>
          </a:xfrm>
          <a:prstGeom prst="rect">
            <a:avLst/>
          </a:prstGeom>
        </p:spPr>
      </p:pic>
    </p:spTree>
    <p:extLst>
      <p:ext uri="{BB962C8B-B14F-4D97-AF65-F5344CB8AC3E}">
        <p14:creationId xmlns:p14="http://schemas.microsoft.com/office/powerpoint/2010/main" val="32423194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061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812399"/>
            <a:ext cx="7886700" cy="720000"/>
          </a:xfrm>
        </p:spPr>
        <p:txBody>
          <a:bodyPr/>
          <a:lstStyle/>
          <a:p>
            <a:r>
              <a:rPr lang="ar-MA" dirty="0">
                <a:solidFill>
                  <a:srgbClr val="424D7B"/>
                </a:solidFill>
              </a:rPr>
              <a:t>قراءة</a:t>
            </a:r>
            <a:endParaRPr lang="fr-MA" dirty="0">
              <a:solidFill>
                <a:srgbClr val="424D7B"/>
              </a:solidFill>
            </a:endParaRP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2719146" y="2889000"/>
            <a:ext cx="4237971" cy="540000"/>
          </a:xfrm>
          <a:prstGeom prst="rect">
            <a:avLst/>
          </a:prstGeom>
          <a:noFill/>
        </p:spPr>
        <p:txBody>
          <a:bodyPr anchor="ctr"/>
          <a:lstStyle>
            <a:defPPr>
              <a:defRPr lang="en-US"/>
            </a:defPPr>
            <a:lvl1pPr marL="266700" marR="0" lvl="0" indent="-266700" algn="r" defTabSz="914400" rtl="1" fontAlgn="auto">
              <a:lnSpc>
                <a:spcPct val="100000"/>
              </a:lnSpc>
              <a:spcBef>
                <a:spcPts val="300"/>
              </a:spcBef>
              <a:spcAft>
                <a:spcPts val="0"/>
              </a:spcAft>
              <a:buClr>
                <a:srgbClr val="424D7B"/>
              </a:buClr>
              <a:buSzPct val="50000"/>
              <a:buFont typeface="Wingdings" panose="05000000000000000000" pitchFamily="2" charset="2"/>
              <a:buChar char="l"/>
              <a:tabLst/>
              <a:defRPr kumimoji="0" sz="2400" b="1" i="0" u="none" strike="noStrike" cap="none" spc="0" normalizeH="0" baseline="0">
                <a:ln>
                  <a:noFill/>
                </a:ln>
                <a:solidFill>
                  <a:srgbClr val="424D7B"/>
                </a:solidFill>
                <a:effectLst/>
                <a:uLnTx/>
                <a:uFillTx/>
                <a:latin typeface="Dosis SemiBold" pitchFamily="2" charset="0"/>
                <a:cs typeface="Microsoft Uighur" panose="02000000000000000000" pitchFamily="2" charset="-78"/>
              </a:defRPr>
            </a:lvl1pPr>
            <a:lvl2pPr marL="685800" indent="-228600" algn="r" defTabSz="914400"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t>تنمية الطلاقة ـــــ إستراتيجية المفردات.</a:t>
            </a: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6110745" y="1754386"/>
            <a:ext cx="978309"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a:t>
            </a:r>
            <a:endParaRPr kumimoji="0" lang="f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 name="Image 1">
            <a:extLst>
              <a:ext uri="{FF2B5EF4-FFF2-40B4-BE49-F238E27FC236}">
                <a16:creationId xmlns:a16="http://schemas.microsoft.com/office/drawing/2014/main" id="{A4C873EC-3159-A45A-6ED8-E6DE39DCE2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01247" y="956399"/>
            <a:ext cx="432000" cy="432000"/>
          </a:xfrm>
          <a:prstGeom prst="rect">
            <a:avLst/>
          </a:prstGeom>
          <a:ln>
            <a:noFill/>
          </a:ln>
        </p:spPr>
      </p:pic>
      <p:pic>
        <p:nvPicPr>
          <p:cNvPr id="7" name="Image 6">
            <a:extLst>
              <a:ext uri="{FF2B5EF4-FFF2-40B4-BE49-F238E27FC236}">
                <a16:creationId xmlns:a16="http://schemas.microsoft.com/office/drawing/2014/main" id="{A1915AD6-E6DF-9ABF-23AF-B14D5C62A942}"/>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p:blipFill>
        <p:spPr>
          <a:xfrm>
            <a:off x="7089054" y="2026564"/>
            <a:ext cx="893900" cy="900000"/>
          </a:xfrm>
          <a:prstGeom prst="rect">
            <a:avLst/>
          </a:prstGeom>
        </p:spPr>
      </p:pic>
    </p:spTree>
    <p:extLst>
      <p:ext uri="{BB962C8B-B14F-4D97-AF65-F5344CB8AC3E}">
        <p14:creationId xmlns:p14="http://schemas.microsoft.com/office/powerpoint/2010/main" val="2734331094"/>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2FF0-5758-A033-86C3-12133E474DBC}"/>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06C1F948-3AC6-85B4-A242-9F7DAF88632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323022" y="1754386"/>
            <a:ext cx="8497956" cy="4824000"/>
          </a:xfrm>
          <a:prstGeom prst="rect">
            <a:avLst/>
          </a:prstGeom>
        </p:spPr>
      </p:pic>
      <p:pic>
        <p:nvPicPr>
          <p:cNvPr id="31" name="Image 30">
            <a:extLst>
              <a:ext uri="{FF2B5EF4-FFF2-40B4-BE49-F238E27FC236}">
                <a16:creationId xmlns:a16="http://schemas.microsoft.com/office/drawing/2014/main" id="{D1A98469-67E0-DD43-881B-3CCA162488F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72242" y="1970694"/>
            <a:ext cx="726603" cy="720000"/>
          </a:xfrm>
          <a:prstGeom prst="rect">
            <a:avLst/>
          </a:prstGeom>
        </p:spPr>
      </p:pic>
      <p:sp>
        <p:nvSpPr>
          <p:cNvPr id="4" name="Titre 3">
            <a:extLst>
              <a:ext uri="{FF2B5EF4-FFF2-40B4-BE49-F238E27FC236}">
                <a16:creationId xmlns:a16="http://schemas.microsoft.com/office/drawing/2014/main" id="{05EBBCBF-E882-2406-5AED-FE1023A7F76C}"/>
              </a:ext>
            </a:extLst>
          </p:cNvPr>
          <p:cNvSpPr>
            <a:spLocks noGrp="1"/>
          </p:cNvSpPr>
          <p:nvPr>
            <p:ph type="title"/>
          </p:nvPr>
        </p:nvSpPr>
        <p:spPr>
          <a:xfrm>
            <a:off x="628650" y="812399"/>
            <a:ext cx="7886700" cy="720000"/>
          </a:xfrm>
        </p:spPr>
        <p:txBody>
          <a:bodyPr>
            <a:normAutofit/>
          </a:bodyPr>
          <a:lstStyle/>
          <a:p>
            <a:r>
              <a:rPr lang="ar-MA" sz="4000" dirty="0">
                <a:solidFill>
                  <a:srgbClr val="424D7B"/>
                </a:solidFill>
              </a:rPr>
              <a:t>توجيهات</a:t>
            </a:r>
            <a:endParaRPr lang="fr-MA" sz="4000" dirty="0"/>
          </a:p>
        </p:txBody>
      </p:sp>
      <p:sp>
        <p:nvSpPr>
          <p:cNvPr id="5" name="Espace réservé du texte 5">
            <a:extLst>
              <a:ext uri="{FF2B5EF4-FFF2-40B4-BE49-F238E27FC236}">
                <a16:creationId xmlns:a16="http://schemas.microsoft.com/office/drawing/2014/main" id="{22A11C02-295A-27B5-A4AB-BA6E07832A76}"/>
              </a:ext>
            </a:extLst>
          </p:cNvPr>
          <p:cNvSpPr txBox="1">
            <a:spLocks/>
          </p:cNvSpPr>
          <p:nvPr/>
        </p:nvSpPr>
        <p:spPr>
          <a:xfrm>
            <a:off x="884584" y="2400717"/>
            <a:ext cx="7484164" cy="3544056"/>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ar-MA" sz="2400" b="1" dirty="0">
              <a:solidFill>
                <a:srgbClr val="424D7B"/>
              </a:solidFill>
              <a:cs typeface="Microsoft Uighur" panose="02000000000000000000" pitchFamily="2" charset="-78"/>
            </a:endParaRPr>
          </a:p>
          <a:p>
            <a:endParaRPr lang="ar-MA" sz="2400" b="1" dirty="0">
              <a:solidFill>
                <a:srgbClr val="424D7B"/>
              </a:solidFill>
              <a:cs typeface="Microsoft Uighur" panose="02000000000000000000" pitchFamily="2" charset="-78"/>
            </a:endParaRPr>
          </a:p>
          <a:p>
            <a:pPr>
              <a:buClr>
                <a:srgbClr val="424D7B"/>
              </a:buClr>
              <a:buFont typeface="Wingdings" panose="05000000000000000000" pitchFamily="2" charset="2"/>
              <a:buChar char="l"/>
              <a:defRPr/>
            </a:pPr>
            <a:r>
              <a:rPr lang="ar-MA" sz="2400" b="1" dirty="0">
                <a:solidFill>
                  <a:srgbClr val="424D7B"/>
                </a:solidFill>
                <a:cs typeface="Microsoft Uighur" panose="02000000000000000000" pitchFamily="2" charset="-78"/>
              </a:rPr>
              <a:t>يستخدم نص "خطة ذكية" كرافعة مشتركة تنطلق منها الفئتان معا، لكن تتمايز بعدها المسارات. المتحكمون يغوصون في النص قراءة وفهما، بينما يتلقى المتعثرون دعما موجها على نفس النص بمستوى مناسب لهم؛</a:t>
            </a:r>
          </a:p>
          <a:p>
            <a:pPr>
              <a:buClr>
                <a:srgbClr val="424D7B"/>
              </a:buClr>
              <a:buFont typeface="Wingdings" panose="05000000000000000000" pitchFamily="2" charset="2"/>
              <a:buChar char="l"/>
              <a:defRPr/>
            </a:pPr>
            <a:r>
              <a:rPr lang="ar-MA" sz="2400" b="1" dirty="0">
                <a:solidFill>
                  <a:srgbClr val="424D7B"/>
                </a:solidFill>
                <a:cs typeface="Microsoft Uighur" panose="02000000000000000000" pitchFamily="2" charset="-78"/>
              </a:rPr>
              <a:t>المراوحة بين التشغيل والاشتغال : </a:t>
            </a:r>
          </a:p>
          <a:p>
            <a:pPr marL="419100" lvl="1" indent="0">
              <a:buClr>
                <a:srgbClr val="424D7B"/>
              </a:buClr>
              <a:buNone/>
              <a:defRPr/>
            </a:pPr>
            <a:r>
              <a:rPr lang="ar-MA" sz="2300" b="1" dirty="0">
                <a:solidFill>
                  <a:srgbClr val="424D7B"/>
                </a:solidFill>
                <a:cs typeface="Microsoft Uighur" panose="02000000000000000000" pitchFamily="2" charset="-78"/>
                <a:sym typeface="Arial"/>
              </a:rPr>
              <a:t>- يعمل الأستاذ على تشغيل فئة التلاميذ المتحكمة بقراءة نص "خطة ذكية" قراءة صامتة على الكراسة والإجابة عن سؤالي الفهم كتابيا  كما توضح الشريحة الموالية؛</a:t>
            </a:r>
          </a:p>
          <a:p>
            <a:pPr marL="419100" lvl="1" indent="0">
              <a:buClr>
                <a:srgbClr val="424D7B"/>
              </a:buClr>
              <a:buNone/>
              <a:defRPr/>
            </a:pPr>
            <a:r>
              <a:rPr lang="ar-MA" sz="2300" b="1" dirty="0">
                <a:solidFill>
                  <a:srgbClr val="424D7B"/>
                </a:solidFill>
                <a:cs typeface="Microsoft Uighur" panose="02000000000000000000" pitchFamily="2" charset="-78"/>
              </a:rPr>
              <a:t>- يشتغل الأستاذ مع الفئة المتعثرة على القراءة الجهرية الموجهة لفقرة بدقة واسترسال. </a:t>
            </a:r>
          </a:p>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11" name="ZoneTexte 10">
            <a:extLst>
              <a:ext uri="{FF2B5EF4-FFF2-40B4-BE49-F238E27FC236}">
                <a16:creationId xmlns:a16="http://schemas.microsoft.com/office/drawing/2014/main" id="{6E15A1E1-09AB-D3D5-87D5-478899178C8D}"/>
              </a:ext>
            </a:extLst>
          </p:cNvPr>
          <p:cNvSpPr txBox="1"/>
          <p:nvPr/>
        </p:nvSpPr>
        <p:spPr>
          <a:xfrm>
            <a:off x="6110745" y="1754386"/>
            <a:ext cx="978309"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قراءة</a:t>
            </a:r>
            <a:endParaRPr kumimoji="0" lang="fr-MA" sz="3600" b="1"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spTree>
    <p:extLst>
      <p:ext uri="{BB962C8B-B14F-4D97-AF65-F5344CB8AC3E}">
        <p14:creationId xmlns:p14="http://schemas.microsoft.com/office/powerpoint/2010/main" val="1947505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78E4C-3547-EDDF-A30A-5B0572CFD8B0}"/>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E9E6B2E3-06BD-F741-991F-46789D5B5556}"/>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سنقرأ  اليوم نص «خطة ذكية» خذوا الكراسات ص 150.</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يوجه الأستاذ المتعلمين المتحكمين إلى قراءة النص قراءة صامتة والإجابة عن أسئلة الفهم.</a:t>
            </a:r>
            <a:endParaRPr lang="fr-US" sz="2400" i="1" dirty="0">
              <a:solidFill>
                <a:schemeClr val="bg1">
                  <a:lumMod val="50000"/>
                </a:schemeClr>
              </a:solidFill>
            </a:endParaRPr>
          </a:p>
        </p:txBody>
      </p:sp>
      <p:pic>
        <p:nvPicPr>
          <p:cNvPr id="2" name="Image 1">
            <a:extLst>
              <a:ext uri="{FF2B5EF4-FFF2-40B4-BE49-F238E27FC236}">
                <a16:creationId xmlns:a16="http://schemas.microsoft.com/office/drawing/2014/main" id="{BA22316B-7414-F248-6175-E7D4790D35B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70566ED-85F4-3E4D-0F00-AEE7C49B08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6E9A38B4-40B0-5D72-6FE8-0099E143D0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D9F02BB2-5D42-0E6A-DFB8-DAD4F222F8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38C60868-D375-205F-AFAE-4A6D4C2CF26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AAB3F4C5-5068-4DB5-FA94-87FD017C9F4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2DA57860-3D66-CB79-2DA2-2D0F522A41D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3BF416B5-741B-E854-C484-7E4563DF95D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A8A8DCA-A500-C36B-B73D-613B4F69F1E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3466D8D8-4FBB-B9DB-96EE-1A557EE06D0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4CCB3118-4F02-EDC1-C082-E1C78CC28E0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14" name="Image 13">
            <a:extLst>
              <a:ext uri="{FF2B5EF4-FFF2-40B4-BE49-F238E27FC236}">
                <a16:creationId xmlns:a16="http://schemas.microsoft.com/office/drawing/2014/main" id="{E5A1A5CA-55DE-DE59-58CF-53F5D66D6916}"/>
              </a:ext>
            </a:extLst>
          </p:cNvPr>
          <p:cNvPicPr>
            <a:picLocks noChangeAspect="1"/>
          </p:cNvPicPr>
          <p:nvPr/>
        </p:nvPicPr>
        <p:blipFill>
          <a:blip r:embed="rId8"/>
          <a:stretch>
            <a:fillRect/>
          </a:stretch>
        </p:blipFill>
        <p:spPr>
          <a:xfrm>
            <a:off x="2782268" y="1475999"/>
            <a:ext cx="3360977" cy="5073887"/>
          </a:xfrm>
          <a:prstGeom prst="rect">
            <a:avLst/>
          </a:prstGeom>
        </p:spPr>
      </p:pic>
    </p:spTree>
    <p:extLst>
      <p:ext uri="{BB962C8B-B14F-4D97-AF65-F5344CB8AC3E}">
        <p14:creationId xmlns:p14="http://schemas.microsoft.com/office/powerpoint/2010/main" val="198879746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EBD6E-C0E0-632B-6887-46C0B8370982}"/>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AFFBF776-6888-D99F-CC76-5B9FD40D7607}"/>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الكراسات ص 152 وأجيبوا عن الأسئلة التالية.</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25C83CFA-F08D-E66B-A793-C25C4398D7C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BCA812E6-D36D-82C6-6443-A1E95E52274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0952C50C-513F-9319-F89E-8D01DF6FC2A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77037928-93B9-CD15-AF84-6A083D2E40C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AF2EEA0F-1E2D-2B8C-D92B-E23497F72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2A5113AD-38FA-C3B9-96FC-CDE3FCA472F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A6E71DBA-2493-28FF-BBA0-BE6E9834A34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CD1B3518-3D91-5A35-6023-9C86F39E58D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1DF75F55-C4F0-7F7C-601C-5A96BF09CF1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FCB5ECAB-A5A9-B115-F26F-C4EC040B5F01}"/>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9B3F2C50-1E3E-FA02-DAC0-4BCA152A431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grpSp>
        <p:nvGrpSpPr>
          <p:cNvPr id="15" name="Google Shape;2778;p84">
            <a:extLst>
              <a:ext uri="{FF2B5EF4-FFF2-40B4-BE49-F238E27FC236}">
                <a16:creationId xmlns:a16="http://schemas.microsoft.com/office/drawing/2014/main" id="{FC599644-24CB-1B41-2A98-21C99BD6B691}"/>
              </a:ext>
            </a:extLst>
          </p:cNvPr>
          <p:cNvGrpSpPr/>
          <p:nvPr/>
        </p:nvGrpSpPr>
        <p:grpSpPr>
          <a:xfrm>
            <a:off x="6231833" y="3821786"/>
            <a:ext cx="386011" cy="490540"/>
            <a:chOff x="14589952" y="593325"/>
            <a:chExt cx="1844485" cy="1888130"/>
          </a:xfrm>
          <a:solidFill>
            <a:srgbClr val="00B050"/>
          </a:solidFill>
        </p:grpSpPr>
        <p:sp>
          <p:nvSpPr>
            <p:cNvPr id="17" name="Google Shape;2779;p84">
              <a:extLst>
                <a:ext uri="{FF2B5EF4-FFF2-40B4-BE49-F238E27FC236}">
                  <a16:creationId xmlns:a16="http://schemas.microsoft.com/office/drawing/2014/main" id="{CDB69A6B-9829-03CA-1E70-6BDCBF26DC9B}"/>
                </a:ext>
              </a:extLst>
            </p:cNvPr>
            <p:cNvSpPr/>
            <p:nvPr/>
          </p:nvSpPr>
          <p:spPr>
            <a:xfrm>
              <a:off x="14589952" y="593325"/>
              <a:ext cx="1844485" cy="1547879"/>
            </a:xfrm>
            <a:custGeom>
              <a:avLst/>
              <a:gdLst/>
              <a:ahLst/>
              <a:cxnLst/>
              <a:rect l="l" t="t" r="r" b="b"/>
              <a:pathLst>
                <a:path w="1473026" h="1236152" extrusionOk="0">
                  <a:moveTo>
                    <a:pt x="1432509" y="496942"/>
                  </a:moveTo>
                  <a:cubicBezTo>
                    <a:pt x="1568492" y="307755"/>
                    <a:pt x="1329231" y="-158874"/>
                    <a:pt x="1199821" y="54880"/>
                  </a:cubicBezTo>
                  <a:cubicBezTo>
                    <a:pt x="929889" y="500698"/>
                    <a:pt x="533833" y="955435"/>
                    <a:pt x="116338" y="1158079"/>
                  </a:cubicBezTo>
                  <a:cubicBezTo>
                    <a:pt x="22292" y="1203772"/>
                    <a:pt x="-129339" y="1262453"/>
                    <a:pt x="210384" y="1223332"/>
                  </a:cubicBezTo>
                  <a:cubicBezTo>
                    <a:pt x="659488" y="1171693"/>
                    <a:pt x="1335960" y="631517"/>
                    <a:pt x="1432509" y="49694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sp>
          <p:nvSpPr>
            <p:cNvPr id="18" name="Google Shape;2780;p84">
              <a:extLst>
                <a:ext uri="{FF2B5EF4-FFF2-40B4-BE49-F238E27FC236}">
                  <a16:creationId xmlns:a16="http://schemas.microsoft.com/office/drawing/2014/main" id="{B6552C51-B2F8-1202-A3C1-25DCA75F69D6}"/>
                </a:ext>
              </a:extLst>
            </p:cNvPr>
            <p:cNvSpPr/>
            <p:nvPr/>
          </p:nvSpPr>
          <p:spPr>
            <a:xfrm>
              <a:off x="14599461" y="712785"/>
              <a:ext cx="1647804" cy="1768670"/>
            </a:xfrm>
            <a:custGeom>
              <a:avLst/>
              <a:gdLst/>
              <a:ahLst/>
              <a:cxnLst/>
              <a:rect l="l" t="t" r="r" b="b"/>
              <a:pathLst>
                <a:path w="1315954" h="1412480" extrusionOk="0">
                  <a:moveTo>
                    <a:pt x="485707" y="31461"/>
                  </a:moveTo>
                  <a:cubicBezTo>
                    <a:pt x="287914" y="-91534"/>
                    <a:pt x="-161815" y="177928"/>
                    <a:pt x="60076" y="292943"/>
                  </a:cubicBezTo>
                  <a:cubicBezTo>
                    <a:pt x="522794" y="532673"/>
                    <a:pt x="1002725" y="897590"/>
                    <a:pt x="1232754" y="1300844"/>
                  </a:cubicBezTo>
                  <a:cubicBezTo>
                    <a:pt x="1284549" y="1391760"/>
                    <a:pt x="1353245" y="1539010"/>
                    <a:pt x="1291591" y="1202573"/>
                  </a:cubicBezTo>
                  <a:cubicBezTo>
                    <a:pt x="1210220" y="758008"/>
                    <a:pt x="626385" y="118778"/>
                    <a:pt x="485707" y="31461"/>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grpSp>
      <p:pic>
        <p:nvPicPr>
          <p:cNvPr id="13" name="Image 12">
            <a:extLst>
              <a:ext uri="{FF2B5EF4-FFF2-40B4-BE49-F238E27FC236}">
                <a16:creationId xmlns:a16="http://schemas.microsoft.com/office/drawing/2014/main" id="{1BE740D1-3CAE-B9C1-4E05-B510C894983B}"/>
              </a:ext>
            </a:extLst>
          </p:cNvPr>
          <p:cNvPicPr>
            <a:picLocks noChangeAspect="1"/>
          </p:cNvPicPr>
          <p:nvPr/>
        </p:nvPicPr>
        <p:blipFill>
          <a:blip r:embed="rId8"/>
          <a:stretch>
            <a:fillRect/>
          </a:stretch>
        </p:blipFill>
        <p:spPr>
          <a:xfrm>
            <a:off x="2543313" y="1476000"/>
            <a:ext cx="3448449" cy="4953950"/>
          </a:xfrm>
          <a:prstGeom prst="rect">
            <a:avLst/>
          </a:prstGeom>
        </p:spPr>
      </p:pic>
    </p:spTree>
    <p:extLst>
      <p:ext uri="{BB962C8B-B14F-4D97-AF65-F5344CB8AC3E}">
        <p14:creationId xmlns:p14="http://schemas.microsoft.com/office/powerpoint/2010/main" val="25658884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78E4C-3547-EDDF-A30A-5B0572CFD8B0}"/>
            </a:ext>
          </a:extLst>
        </p:cNvPr>
        <p:cNvGrpSpPr/>
        <p:nvPr/>
      </p:nvGrpSpPr>
      <p:grpSpPr>
        <a:xfrm>
          <a:off x="0" y="0"/>
          <a:ext cx="0" cy="0"/>
          <a:chOff x="0" y="0"/>
          <a:chExt cx="0" cy="0"/>
        </a:xfrm>
      </p:grpSpPr>
      <p:sp>
        <p:nvSpPr>
          <p:cNvPr id="22" name="Titre 21">
            <a:extLst>
              <a:ext uri="{FF2B5EF4-FFF2-40B4-BE49-F238E27FC236}">
                <a16:creationId xmlns:a16="http://schemas.microsoft.com/office/drawing/2014/main" id="{E9E6B2E3-06BD-F741-991F-46789D5B5556}"/>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سنقرأ  اليوم نص «خطة ذكية»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يوجه الأستاذ المتعلمين المتعثرين إلى النشاط.</a:t>
            </a:r>
            <a:endParaRPr lang="fr-US" sz="2400" i="1" dirty="0">
              <a:solidFill>
                <a:schemeClr val="bg1">
                  <a:lumMod val="50000"/>
                </a:schemeClr>
              </a:solidFill>
            </a:endParaRPr>
          </a:p>
        </p:txBody>
      </p:sp>
      <p:pic>
        <p:nvPicPr>
          <p:cNvPr id="2" name="Image 1">
            <a:extLst>
              <a:ext uri="{FF2B5EF4-FFF2-40B4-BE49-F238E27FC236}">
                <a16:creationId xmlns:a16="http://schemas.microsoft.com/office/drawing/2014/main" id="{BA22316B-7414-F248-6175-E7D4790D35B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3" name="Image 2">
            <a:extLst>
              <a:ext uri="{FF2B5EF4-FFF2-40B4-BE49-F238E27FC236}">
                <a16:creationId xmlns:a16="http://schemas.microsoft.com/office/drawing/2014/main" id="{F70566ED-85F4-3E4D-0F00-AEE7C49B08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4" name="Image 3">
            <a:extLst>
              <a:ext uri="{FF2B5EF4-FFF2-40B4-BE49-F238E27FC236}">
                <a16:creationId xmlns:a16="http://schemas.microsoft.com/office/drawing/2014/main" id="{6E9A38B4-40B0-5D72-6FE8-0099E143D0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5" name="Image 4">
            <a:extLst>
              <a:ext uri="{FF2B5EF4-FFF2-40B4-BE49-F238E27FC236}">
                <a16:creationId xmlns:a16="http://schemas.microsoft.com/office/drawing/2014/main" id="{D9F02BB2-5D42-0E6A-DFB8-DAD4F222F8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7" name="Image 6">
            <a:extLst>
              <a:ext uri="{FF2B5EF4-FFF2-40B4-BE49-F238E27FC236}">
                <a16:creationId xmlns:a16="http://schemas.microsoft.com/office/drawing/2014/main" id="{38C60868-D375-205F-AFAE-4A6D4C2CF26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8" name="Rectangle 7">
            <a:extLst>
              <a:ext uri="{FF2B5EF4-FFF2-40B4-BE49-F238E27FC236}">
                <a16:creationId xmlns:a16="http://schemas.microsoft.com/office/drawing/2014/main" id="{AAB3F4C5-5068-4DB5-FA94-87FD017C9F4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2DA57860-3D66-CB79-2DA2-2D0F522A41D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0" name="Rectangle 9">
            <a:extLst>
              <a:ext uri="{FF2B5EF4-FFF2-40B4-BE49-F238E27FC236}">
                <a16:creationId xmlns:a16="http://schemas.microsoft.com/office/drawing/2014/main" id="{3BF416B5-741B-E854-C484-7E4563DF95D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7A8A8DCA-A500-C36B-B73D-613B4F69F1E0}"/>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2" name="Rectangle 11">
            <a:extLst>
              <a:ext uri="{FF2B5EF4-FFF2-40B4-BE49-F238E27FC236}">
                <a16:creationId xmlns:a16="http://schemas.microsoft.com/office/drawing/2014/main" id="{3466D8D8-4FBB-B9DB-96EE-1A557EE06D0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4CCB3118-4F02-EDC1-C082-E1C78CC28E0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
        <p:nvSpPr>
          <p:cNvPr id="6" name="Rectangle 1">
            <a:extLst>
              <a:ext uri="{FF2B5EF4-FFF2-40B4-BE49-F238E27FC236}">
                <a16:creationId xmlns:a16="http://schemas.microsoft.com/office/drawing/2014/main" id="{FE113DFF-8C09-18F4-0EDC-2885F9633F4C}"/>
              </a:ext>
            </a:extLst>
          </p:cNvPr>
          <p:cNvSpPr>
            <a:spLocks noChangeArrowheads="1"/>
          </p:cNvSpPr>
          <p:nvPr/>
        </p:nvSpPr>
        <p:spPr bwMode="auto">
          <a:xfrm>
            <a:off x="632373" y="1762871"/>
            <a:ext cx="7840387"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rtl="1"/>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ذاتَ صَباحٍ</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فوجِئَتْ أَسْماكُ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ٱلْبَحْرِ</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بِكائِنٍ أَسْوَدَ غَريبٍ يَطْفو فَوْقَ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ٱلْما</a:t>
            </a:r>
            <a:r>
              <a:rPr lang="ar-S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ء</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عَرَفَ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ٱلْحَبّارُ</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أَنَّهُ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ٱلنِّفْطُ</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ٱلَّذي</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سَبَقَ أَنْ قَتَلَ أَسْماكاً كَثيرَ</a:t>
            </a:r>
            <a:r>
              <a:rPr lang="ar-S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وَأَخْبَرَهُمُ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ٱلسَّلْطَعونُ</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أَنَّهُ رَأى عُمّالاً يُشَيِّدونَ مَصْنَعاً قُرْبَ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ٱلشّاطِئِ</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وَأَنَّ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ٱلنّفْطَ</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يَتَسَرَّبُ مِنْهُ إِلى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a:t>
            </a:r>
            <a:r>
              <a:rPr lang="ar-SA" sz="44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ر</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عِنْدَها</a:t>
            </a:r>
            <a:r>
              <a:rPr lang="ar-M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ٱقْتَرَحَتِ</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ٱلْفُقْمَةُ</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خُطَّةً ذَكِيَّةً</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تُخْرِجُ بَعْضَ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ٱلنِّفْطِ</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إِلى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ٱلشّاطِئِ</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فَيَراهُ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ٱلْإِنْسانُ</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وَيَتَوَقَّفُ عَنْ تَلْويثِ </a:t>
            </a:r>
            <a:r>
              <a:rPr lang="ar-SA" sz="44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ٱلْبَحْرِ</a:t>
            </a:r>
            <a:r>
              <a:rPr lang="ar-SA" sz="44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حِفاظاً عَلى صِحَّتِ</a:t>
            </a:r>
            <a:r>
              <a:rPr lang="ar-S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ه</a:t>
            </a:r>
            <a:r>
              <a:rPr lang="ar-S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4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695699318"/>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1649-C4D8-8F4A-0D9C-4ADC78CBDC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0366F0-4B93-C440-BC5F-DB6AA5A07E3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تابعوا معي. </a:t>
            </a:r>
            <a:endParaRPr lang="fr-US" sz="2400"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E7D85B15-F6DF-9108-9A8D-055628B210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B1099AF0-48B7-DA07-0D79-071B859CEBC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2C86B869-401A-5DB1-0768-FAD14BE6A7E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13C4CAA8-C7CE-E036-6DD8-37BDDB60238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BDF49CB-359A-8D4F-47B0-D50F47BC6C2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E5BE0CBF-6989-8066-A2D9-6ED4A012C17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AF4436E7-DC7E-AA9E-08E1-D4E2C5FCA75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A80F1C7-D40F-8C4F-C481-1FF5EA3D878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F91D7FA1-4EF8-201D-3750-91A18B5A3ED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4498931C-F008-E956-9DF4-7C6789E30CC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1269416-7A6E-6A42-2BE7-57E7DBD217F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6" name="Rectangle 1">
            <a:extLst>
              <a:ext uri="{FF2B5EF4-FFF2-40B4-BE49-F238E27FC236}">
                <a16:creationId xmlns:a16="http://schemas.microsoft.com/office/drawing/2014/main" id="{B722530A-DEDF-1821-5251-A2BD007749B2}"/>
              </a:ext>
            </a:extLst>
          </p:cNvPr>
          <p:cNvSpPr>
            <a:spLocks noChangeArrowheads="1"/>
          </p:cNvSpPr>
          <p:nvPr/>
        </p:nvSpPr>
        <p:spPr bwMode="auto">
          <a:xfrm>
            <a:off x="406681" y="2319295"/>
            <a:ext cx="8330637"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ذاتَ صَباحٍ</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فوجِئَتْ أَسْماكُ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بِكائِنٍ أَسْوَدَ غَريبٍ يَطْفو فَوْقَ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ٱلْما</a:t>
            </a:r>
            <a:r>
              <a:rPr lang="ar-S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ء</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عَرَفَ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ٱلْحَبّارُ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أَنَّهُ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ٱلنِّفْطُ</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ٱلَّذي</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سَبَقَ أَنْ قَتَلَ أَسْماكاً كَثيرَ</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3703768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EE37-CDDD-5FD7-256B-053E420DF4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026A74-C206-E18A-55D6-0C5D9B68985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من بينكم 3 تلاميذ لقراءة الفقرة – تابعوا مع أصدقائكم. </a:t>
            </a:r>
            <a:endParaRPr lang="fr-US" sz="2400"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640E143D-4951-6493-1F39-9EDDB6D82C1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3A322DE2-A8C8-AD4B-4027-8394875B07E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0FF4576-CE0D-2321-5A74-42E30E0BB0A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E801F3A-216B-D0C5-0766-9EB691E5F01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019D1CB-254E-C9C4-456E-A79AC4370EC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9BD8576B-E48E-B044-8A7B-CC1EF332CB9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D802F735-94B9-70A8-C9B4-2E9EB124DCA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D48BF75B-D822-16C0-69C4-9F4E1FCE2D9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6A981988-735E-CF72-DA3F-B05F68E86FC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5FADBB4-C13B-EE8F-6E3B-BF6C4ED6D9A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2316B47-9C88-FF40-ABD2-FB4ADC888035}"/>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6" name="Rectangle 1">
            <a:extLst>
              <a:ext uri="{FF2B5EF4-FFF2-40B4-BE49-F238E27FC236}">
                <a16:creationId xmlns:a16="http://schemas.microsoft.com/office/drawing/2014/main" id="{19B9A8CF-20A7-E3F9-85C7-E7632BB1B16C}"/>
              </a:ext>
            </a:extLst>
          </p:cNvPr>
          <p:cNvSpPr>
            <a:spLocks noChangeArrowheads="1"/>
          </p:cNvSpPr>
          <p:nvPr/>
        </p:nvSpPr>
        <p:spPr bwMode="auto">
          <a:xfrm>
            <a:off x="406681" y="2319295"/>
            <a:ext cx="8330637"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ذاتَ صَباحٍ</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فوجِئَتْ أَسْماكُ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بِكائِنٍ أَسْوَدَ غَريبٍ يَطْفو فَوْقَ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ٱلْما</a:t>
            </a:r>
            <a:r>
              <a:rPr lang="ar-S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ء</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عَرَفَ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ٱلْحَبّارُ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أَنَّهُ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ٱلنِّفْطُ</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ٱلَّذي</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سَبَقَ أَنْ قَتَلَ أَسْماكاً كَثيرَ</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765413404"/>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667-D8A2-C34F-59CA-CFED8D090FF8}"/>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DEE55306-7DA9-422E-3347-1440377D0871}"/>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مثل قراءتي؟ </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055B4D1F-39A2-93DC-4CF0-3EB89E3D16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1D8FA32-CEE8-BE79-828E-BA7331AE2A7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D9BEA641-E2DA-2745-BB5D-7AA8234E966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E2B5D294-56FE-6FD7-FFDA-59020C7CF3E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D993DE7-93A7-EB87-5647-46C4710049F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66CFAB24-076D-FA3E-3D37-002E5036C37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E2A7E390-F37E-B313-D766-D819CFBBA67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9911BF6-8BF4-BDD4-463B-76CC49E3220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E4B5EBEB-64D3-94E6-4469-AF352E985F3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CE270CF-236E-05A2-49FE-C9F2F42B7B3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96B8A83-6639-55CE-C55E-06FE3D02A5D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3" name="Rectangle 1">
            <a:extLst>
              <a:ext uri="{FF2B5EF4-FFF2-40B4-BE49-F238E27FC236}">
                <a16:creationId xmlns:a16="http://schemas.microsoft.com/office/drawing/2014/main" id="{E6FE1BAF-5E3F-637B-5083-F98E4724E579}"/>
              </a:ext>
            </a:extLst>
          </p:cNvPr>
          <p:cNvSpPr>
            <a:spLocks noChangeArrowheads="1"/>
          </p:cNvSpPr>
          <p:nvPr/>
        </p:nvSpPr>
        <p:spPr bwMode="auto">
          <a:xfrm>
            <a:off x="406681" y="2319295"/>
            <a:ext cx="8330637"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rtl="1">
              <a:lnSpc>
                <a:spcPct val="150000"/>
              </a:lnSpc>
            </a:pP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ذاتَ صَباحٍ</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فوجِئَتْ أَسْماكُ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ٱلْبَحْرِ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بِكائِنٍ أَسْوَدَ غَريبٍ يَطْفو فَوْقَ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ٱلْما</a:t>
            </a:r>
            <a:r>
              <a:rPr lang="ar-SA" sz="4800" b="1" dirty="0" err="1">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ء</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عَرَفَ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ٱلْحَبّارُ</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أَنَّهُ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ٱلنِّفْطُ</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4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ٱلَّذي</a:t>
            </a:r>
            <a:r>
              <a:rPr lang="ar-SA" sz="4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سَبَقَ أَنْ قَتَلَ أَسْماكاً كَثيرَ</a:t>
            </a:r>
            <a:r>
              <a:rPr lang="ar-SA" sz="48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ة</a:t>
            </a:r>
            <a:r>
              <a:rPr lang="ar-S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rPr>
              <a:t>. </a:t>
            </a:r>
            <a:endParaRPr lang="fr-MA" sz="4800" b="1" dirty="0">
              <a:solidFill>
                <a:srgbClr val="00A9A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07579878"/>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10670-AA22-B600-C451-CEF16A895E25}"/>
            </a:ext>
          </a:extLst>
        </p:cNvPr>
        <p:cNvGrpSpPr/>
        <p:nvPr/>
      </p:nvGrpSpPr>
      <p:grpSpPr>
        <a:xfrm>
          <a:off x="0" y="0"/>
          <a:ext cx="0" cy="0"/>
          <a:chOff x="0" y="0"/>
          <a:chExt cx="0" cy="0"/>
        </a:xfrm>
      </p:grpSpPr>
      <p:sp>
        <p:nvSpPr>
          <p:cNvPr id="19" name="Titre 7">
            <a:extLst>
              <a:ext uri="{FF2B5EF4-FFF2-40B4-BE49-F238E27FC236}">
                <a16:creationId xmlns:a16="http://schemas.microsoft.com/office/drawing/2014/main" id="{62BCD220-F93F-469B-4520-40EE487F9C59}"/>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واكتبوا رقم الصورة المناسب لكل جملة.</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2F2C8ABC-1477-410C-B2BE-117380DCD88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614E0125-F86A-0D18-DE98-FABD1EAB60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B84DA065-58F6-051A-DB10-BDCD8334508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1C96BAA5-2544-D68E-7EFD-13708E73D1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4562CC47-80FD-0CF7-6D93-0355A7873E7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8804D2E3-1891-03D9-F07E-694DC64E6CE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BAF9F978-B6FA-C881-F81E-A5A7937AB53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0D62BDA3-AAB0-513E-D3C4-9382D5558FC8}"/>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AD0274B7-9140-CD08-DA13-34620A96159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FE1257F6-A507-1A51-C950-E75B3A5041D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E4D061A-3621-E422-9EE7-4FC08C36533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2" name="Rectangle : coins arrondis 1">
            <a:extLst>
              <a:ext uri="{FF2B5EF4-FFF2-40B4-BE49-F238E27FC236}">
                <a16:creationId xmlns:a16="http://schemas.microsoft.com/office/drawing/2014/main" id="{B0F1C3AF-7276-8A64-328B-13E225A6D4C1}"/>
              </a:ext>
            </a:extLst>
          </p:cNvPr>
          <p:cNvSpPr/>
          <p:nvPr/>
        </p:nvSpPr>
        <p:spPr>
          <a:xfrm>
            <a:off x="483286" y="5310000"/>
            <a:ext cx="4088714" cy="792000"/>
          </a:xfrm>
          <a:prstGeom prst="roundRect">
            <a:avLst/>
          </a:prstGeom>
          <a:solidFill>
            <a:schemeClr val="accent5">
              <a:lumMod val="20000"/>
              <a:lumOff val="80000"/>
            </a:schemeClr>
          </a:solidFill>
          <a:ln w="19050"/>
        </p:spPr>
        <p:style>
          <a:lnRef idx="2">
            <a:schemeClr val="accent1"/>
          </a:lnRef>
          <a:fillRef idx="1">
            <a:schemeClr val="lt1"/>
          </a:fillRef>
          <a:effectRef idx="0">
            <a:schemeClr val="accent1"/>
          </a:effectRef>
          <a:fontRef idx="minor">
            <a:schemeClr val="dk1"/>
          </a:fontRef>
        </p:style>
        <p:txBody>
          <a:bodyPr rtlCol="0" anchor="ctr"/>
          <a:lstStyle/>
          <a:p>
            <a:pPr algn="r" rtl="1"/>
            <a:r>
              <a:rPr lang="ar-MA"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شاه</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د</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ت</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أ</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س</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ماك</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كائ</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ناً</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غ</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ريباً ف</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أ</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صاب</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ها </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خ</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و</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ف</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endParaRPr lang="f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Rectangle : coins arrondis 14">
            <a:extLst>
              <a:ext uri="{FF2B5EF4-FFF2-40B4-BE49-F238E27FC236}">
                <a16:creationId xmlns:a16="http://schemas.microsoft.com/office/drawing/2014/main" id="{F25228BC-8834-977F-39D2-2A1C47912171}"/>
              </a:ext>
            </a:extLst>
          </p:cNvPr>
          <p:cNvSpPr/>
          <p:nvPr/>
        </p:nvSpPr>
        <p:spPr>
          <a:xfrm>
            <a:off x="4770782" y="5310000"/>
            <a:ext cx="4057156" cy="792000"/>
          </a:xfrm>
          <a:prstGeom prst="roundRect">
            <a:avLst/>
          </a:prstGeom>
          <a:solidFill>
            <a:schemeClr val="accent5">
              <a:lumMod val="20000"/>
              <a:lumOff val="80000"/>
            </a:schemeClr>
          </a:solidFill>
          <a:ln w="19050"/>
        </p:spPr>
        <p:style>
          <a:lnRef idx="2">
            <a:schemeClr val="accent1"/>
          </a:lnRef>
          <a:fillRef idx="1">
            <a:schemeClr val="lt1"/>
          </a:fillRef>
          <a:effectRef idx="0">
            <a:schemeClr val="accent1"/>
          </a:effectRef>
          <a:fontRef idx="minor">
            <a:schemeClr val="dk1"/>
          </a:fontRef>
        </p:style>
        <p:txBody>
          <a:bodyPr rtlCol="0" anchor="ctr"/>
          <a:lstStyle/>
          <a:p>
            <a:pPr algn="r" rtl="1"/>
            <a:r>
              <a:rPr lang="ar-MA"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أ</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خ</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ب</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ر</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a:t>
            </a:r>
            <a:r>
              <a:rPr lang="ar-SA" sz="2800" b="1" dirty="0" err="1">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ٱلس</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ل</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ط</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عون</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 ٱ</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لْأَسْماكَ بِ</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لْمَصْنَعِ </a:t>
            </a:r>
            <a:r>
              <a:rPr lang="ar-S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ٱ</a:t>
            </a:r>
            <a:r>
              <a:rPr lang="a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لْقَريبِ.</a:t>
            </a:r>
            <a:endParaRPr lang="fr-MA" sz="28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1" name="Image 20">
            <a:extLst>
              <a:ext uri="{FF2B5EF4-FFF2-40B4-BE49-F238E27FC236}">
                <a16:creationId xmlns:a16="http://schemas.microsoft.com/office/drawing/2014/main" id="{092B325F-9035-81FA-6D04-D8E5129EC122}"/>
              </a:ext>
            </a:extLst>
          </p:cNvPr>
          <p:cNvPicPr>
            <a:picLocks noChangeAspect="1"/>
          </p:cNvPicPr>
          <p:nvPr/>
        </p:nvPicPr>
        <p:blipFill>
          <a:blip r:embed="rId8"/>
          <a:stretch>
            <a:fillRect/>
          </a:stretch>
        </p:blipFill>
        <p:spPr>
          <a:xfrm>
            <a:off x="6192519" y="2088129"/>
            <a:ext cx="2559707" cy="2068147"/>
          </a:xfrm>
          <a:prstGeom prst="rect">
            <a:avLst/>
          </a:prstGeom>
        </p:spPr>
      </p:pic>
      <p:pic>
        <p:nvPicPr>
          <p:cNvPr id="23" name="Image 22">
            <a:extLst>
              <a:ext uri="{FF2B5EF4-FFF2-40B4-BE49-F238E27FC236}">
                <a16:creationId xmlns:a16="http://schemas.microsoft.com/office/drawing/2014/main" id="{D5CE1077-A4E2-3FF3-01F5-55496E2690A4}"/>
              </a:ext>
            </a:extLst>
          </p:cNvPr>
          <p:cNvPicPr>
            <a:picLocks noChangeAspect="1"/>
          </p:cNvPicPr>
          <p:nvPr/>
        </p:nvPicPr>
        <p:blipFill>
          <a:blip r:embed="rId9"/>
          <a:stretch>
            <a:fillRect/>
          </a:stretch>
        </p:blipFill>
        <p:spPr>
          <a:xfrm>
            <a:off x="3369964" y="2088129"/>
            <a:ext cx="2626123" cy="2068147"/>
          </a:xfrm>
          <a:prstGeom prst="rect">
            <a:avLst/>
          </a:prstGeom>
        </p:spPr>
      </p:pic>
      <p:pic>
        <p:nvPicPr>
          <p:cNvPr id="25" name="Image 24">
            <a:extLst>
              <a:ext uri="{FF2B5EF4-FFF2-40B4-BE49-F238E27FC236}">
                <a16:creationId xmlns:a16="http://schemas.microsoft.com/office/drawing/2014/main" id="{1CF52852-3711-01C2-F218-82678D12BDBB}"/>
              </a:ext>
            </a:extLst>
          </p:cNvPr>
          <p:cNvPicPr>
            <a:picLocks noChangeAspect="1"/>
          </p:cNvPicPr>
          <p:nvPr/>
        </p:nvPicPr>
        <p:blipFill>
          <a:blip r:embed="rId10"/>
          <a:stretch>
            <a:fillRect/>
          </a:stretch>
        </p:blipFill>
        <p:spPr>
          <a:xfrm>
            <a:off x="507335" y="2088129"/>
            <a:ext cx="2640580" cy="2068147"/>
          </a:xfrm>
          <a:prstGeom prst="rect">
            <a:avLst/>
          </a:prstGeom>
        </p:spPr>
      </p:pic>
    </p:spTree>
    <p:extLst>
      <p:ext uri="{BB962C8B-B14F-4D97-AF65-F5344CB8AC3E}">
        <p14:creationId xmlns:p14="http://schemas.microsoft.com/office/powerpoint/2010/main" val="2731429695"/>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1649-C4D8-8F4A-0D9C-4ADC78CBDC4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7E66C30-F377-A95E-5459-E432FD7CF1BE}"/>
              </a:ext>
            </a:extLst>
          </p:cNvPr>
          <p:cNvPicPr>
            <a:picLocks noChangeAspect="1"/>
          </p:cNvPicPr>
          <p:nvPr/>
        </p:nvPicPr>
        <p:blipFill>
          <a:blip r:embed="rId2"/>
          <a:stretch>
            <a:fillRect/>
          </a:stretch>
        </p:blipFill>
        <p:spPr>
          <a:xfrm>
            <a:off x="2757704" y="1476000"/>
            <a:ext cx="3360977" cy="5073887"/>
          </a:xfrm>
          <a:prstGeom prst="rect">
            <a:avLst/>
          </a:prstGeom>
        </p:spPr>
      </p:pic>
      <p:sp>
        <p:nvSpPr>
          <p:cNvPr id="2" name="Titre 1">
            <a:extLst>
              <a:ext uri="{FF2B5EF4-FFF2-40B4-BE49-F238E27FC236}">
                <a16:creationId xmlns:a16="http://schemas.microsoft.com/office/drawing/2014/main" id="{750366F0-4B93-C440-BC5F-DB6AA5A07E3E}"/>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النص؟</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يطلب من المتعلمين المتحكمين قراءة الفقرة الأولى من النص</a:t>
            </a:r>
            <a:endParaRPr lang="fr-US" sz="2400" i="1"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E7D85B15-F6DF-9108-9A8D-055628B2109F}"/>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B1099AF0-48B7-DA07-0D79-071B859CEBC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2C86B869-401A-5DB1-0768-FAD14BE6A7E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13C4CAA8-C7CE-E036-6DD8-37BDDB60238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BDF49CB-359A-8D4F-47B0-D50F47BC6C2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E5BE0CBF-6989-8066-A2D9-6ED4A012C1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AF4436E7-DC7E-AA9E-08E1-D4E2C5FCA75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A80F1C7-D40F-8C4F-C481-1FF5EA3D8780}"/>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F91D7FA1-4EF8-201D-3750-91A18B5A3ED1}"/>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4498931C-F008-E956-9DF4-7C6789E30CC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1269416-7A6E-6A42-2BE7-57E7DBD217FB}"/>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9" name="Rectangle : coins arrondis 8">
            <a:extLst>
              <a:ext uri="{FF2B5EF4-FFF2-40B4-BE49-F238E27FC236}">
                <a16:creationId xmlns:a16="http://schemas.microsoft.com/office/drawing/2014/main" id="{AD459191-1213-076F-D143-4586F106C999}"/>
              </a:ext>
            </a:extLst>
          </p:cNvPr>
          <p:cNvSpPr/>
          <p:nvPr/>
        </p:nvSpPr>
        <p:spPr>
          <a:xfrm>
            <a:off x="2941146" y="1948070"/>
            <a:ext cx="2994094" cy="924339"/>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3160713724"/>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EE37-CDDD-5FD7-256B-053E420DF4D6}"/>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4628902E-3A82-A2B6-5E9B-6AD54940A583}"/>
              </a:ext>
            </a:extLst>
          </p:cNvPr>
          <p:cNvPicPr>
            <a:picLocks noChangeAspect="1"/>
          </p:cNvPicPr>
          <p:nvPr/>
        </p:nvPicPr>
        <p:blipFill>
          <a:blip r:embed="rId2"/>
          <a:stretch>
            <a:fillRect/>
          </a:stretch>
        </p:blipFill>
        <p:spPr>
          <a:xfrm>
            <a:off x="2782268" y="1475999"/>
            <a:ext cx="3360977" cy="5073887"/>
          </a:xfrm>
          <a:prstGeom prst="rect">
            <a:avLst/>
          </a:prstGeom>
        </p:spPr>
      </p:pic>
      <p:sp>
        <p:nvSpPr>
          <p:cNvPr id="2" name="Titre 1">
            <a:extLst>
              <a:ext uri="{FF2B5EF4-FFF2-40B4-BE49-F238E27FC236}">
                <a16:creationId xmlns:a16="http://schemas.microsoft.com/office/drawing/2014/main" id="{BE026A74-C206-E18A-55D6-0C5D9B689858}"/>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من بينكم 3 تلاميذ لقراءة الفقرة – تابعوا مع أصدقائكم. </a:t>
            </a:r>
            <a:endParaRPr lang="fr-US" sz="2400" dirty="0">
              <a:solidFill>
                <a:schemeClr val="bg1">
                  <a:lumMod val="50000"/>
                </a:schemeClr>
              </a:solidFill>
            </a:endParaRPr>
          </a:p>
        </p:txBody>
      </p:sp>
      <p:pic>
        <p:nvPicPr>
          <p:cNvPr id="15" name="Espace réservé pour une image  15" descr="Une image contenant illustration, Dessin animé, clipart, dessin humoristique&#10;&#10;Le contenu généré par l’IA peut être incorrect.">
            <a:extLst>
              <a:ext uri="{FF2B5EF4-FFF2-40B4-BE49-F238E27FC236}">
                <a16:creationId xmlns:a16="http://schemas.microsoft.com/office/drawing/2014/main" id="{640E143D-4951-6493-1F39-9EDDB6D82C15}"/>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3A322DE2-A8C8-AD4B-4027-8394875B07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E0FF4576-CE0D-2321-5A74-42E30E0BB0A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E801F3A-216B-D0C5-0766-9EB691E5F01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019D1CB-254E-C9C4-456E-A79AC4370EC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9BD8576B-E48E-B044-8A7B-CC1EF332CB94}"/>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D802F735-94B9-70A8-C9B4-2E9EB124DCAE}"/>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D48BF75B-D822-16C0-69C4-9F4E1FCE2D9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6A981988-735E-CF72-DA3F-B05F68E86FCB}"/>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65FADBB4-C13B-EE8F-6E3B-BF6C4ED6D9A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32316B47-9C88-FF40-ABD2-FB4ADC888035}"/>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9" name="Rectangle : coins arrondis 8">
            <a:extLst>
              <a:ext uri="{FF2B5EF4-FFF2-40B4-BE49-F238E27FC236}">
                <a16:creationId xmlns:a16="http://schemas.microsoft.com/office/drawing/2014/main" id="{F2233D59-33BF-EB81-FBEA-B14B92426C10}"/>
              </a:ext>
            </a:extLst>
          </p:cNvPr>
          <p:cNvSpPr/>
          <p:nvPr/>
        </p:nvSpPr>
        <p:spPr>
          <a:xfrm>
            <a:off x="2708499" y="1888435"/>
            <a:ext cx="3508513" cy="924339"/>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807004199"/>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52548-44A2-3DF0-13F5-8AEC7071596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D78F5B09-4CB9-3B32-19D6-527370B7A48E}"/>
              </a:ext>
            </a:extLst>
          </p:cNvPr>
          <p:cNvPicPr>
            <a:picLocks noChangeAspect="1"/>
          </p:cNvPicPr>
          <p:nvPr/>
        </p:nvPicPr>
        <p:blipFill>
          <a:blip r:embed="rId2"/>
          <a:stretch>
            <a:fillRect/>
          </a:stretch>
        </p:blipFill>
        <p:spPr>
          <a:xfrm>
            <a:off x="2782268" y="1475999"/>
            <a:ext cx="3360977" cy="5073887"/>
          </a:xfrm>
          <a:prstGeom prst="rect">
            <a:avLst/>
          </a:prstGeom>
        </p:spPr>
      </p:pic>
      <p:sp>
        <p:nvSpPr>
          <p:cNvPr id="19" name="Titre 7">
            <a:extLst>
              <a:ext uri="{FF2B5EF4-FFF2-40B4-BE49-F238E27FC236}">
                <a16:creationId xmlns:a16="http://schemas.microsoft.com/office/drawing/2014/main" id="{E95491A0-3404-8B27-FB7B-FF685DE77335}"/>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سأقرأ الآن؛ الفقرة الثانية  ــــ تابعوا معي على كراساتكم.</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92041130-BCF9-9093-AA97-5F4F19D5248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CF9C41B8-6B10-185E-5E25-841C668B564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514F8D02-A8B0-607D-0431-B888E2F39F9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28D514E0-F337-9631-AC01-C03AF880A5D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40427CF6-8E4B-890F-5858-CBABC449201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4A0FAA80-8867-ADEC-917D-6E787B0B429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9CAF4EE9-7DAD-1CF0-A3FD-4F40C14DA9A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080D558B-68D1-68D6-1DA5-EF28D47FE78A}"/>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4E51A765-4EAE-1A79-F37B-A8497FAC2B9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D8F28131-BB45-0B2F-BA40-BA73910CA0E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4F92A85A-599D-961E-9F61-37AB3736C64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9" name="Rectangle : coins arrondis 8">
            <a:extLst>
              <a:ext uri="{FF2B5EF4-FFF2-40B4-BE49-F238E27FC236}">
                <a16:creationId xmlns:a16="http://schemas.microsoft.com/office/drawing/2014/main" id="{8AE64E00-017F-7465-3C81-C252D966339E}"/>
              </a:ext>
            </a:extLst>
          </p:cNvPr>
          <p:cNvSpPr/>
          <p:nvPr/>
        </p:nvSpPr>
        <p:spPr>
          <a:xfrm>
            <a:off x="2941146" y="2842591"/>
            <a:ext cx="2994094" cy="795131"/>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367674553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667-D8A2-C34F-59CA-CFED8D090FF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AA507008-4AFF-E780-1CE1-A8CFB7EF0215}"/>
              </a:ext>
            </a:extLst>
          </p:cNvPr>
          <p:cNvPicPr>
            <a:picLocks noChangeAspect="1"/>
          </p:cNvPicPr>
          <p:nvPr/>
        </p:nvPicPr>
        <p:blipFill>
          <a:blip r:embed="rId2"/>
          <a:stretch>
            <a:fillRect/>
          </a:stretch>
        </p:blipFill>
        <p:spPr>
          <a:xfrm>
            <a:off x="2782268" y="1475999"/>
            <a:ext cx="3360977" cy="5073887"/>
          </a:xfrm>
          <a:prstGeom prst="rect">
            <a:avLst/>
          </a:prstGeom>
        </p:spPr>
      </p:pic>
      <p:sp>
        <p:nvSpPr>
          <p:cNvPr id="19" name="Titre 7">
            <a:extLst>
              <a:ext uri="{FF2B5EF4-FFF2-40B4-BE49-F238E27FC236}">
                <a16:creationId xmlns:a16="http://schemas.microsoft.com/office/drawing/2014/main" id="{DEE55306-7DA9-422E-3347-1440377D0871}"/>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مثل قراءتي؟ </a:t>
            </a:r>
            <a:endParaRPr lang="fr-US" sz="2000" dirty="0">
              <a:solidFill>
                <a:schemeClr val="bg1">
                  <a:lumMod val="50000"/>
                </a:schemeClr>
              </a:solidFill>
            </a:endParaRPr>
          </a:p>
        </p:txBody>
      </p:sp>
      <p:pic>
        <p:nvPicPr>
          <p:cNvPr id="20" name="Espace réservé pour une image  14" descr="Une image contenant habits, illustration, clipart, Dessin animé&#10;&#10;Le contenu généré par l’IA peut être incorrect.">
            <a:extLst>
              <a:ext uri="{FF2B5EF4-FFF2-40B4-BE49-F238E27FC236}">
                <a16:creationId xmlns:a16="http://schemas.microsoft.com/office/drawing/2014/main" id="{055B4D1F-39A2-93DC-4CF0-3EB89E3D16A5}"/>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1D8FA32-CEE8-BE79-828E-BA7331AE2A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D9BEA641-E2DA-2745-BB5D-7AA8234E966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E2B5D294-56FE-6FD7-FFDA-59020C7CF3E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D993DE7-93A7-EB87-5647-46C4710049F6}"/>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66CFAB24-076D-FA3E-3D37-002E5036C37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E2A7E390-F37E-B313-D766-D819CFBBA67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F9911BF6-8BF4-BDD4-463B-76CC49E32207}"/>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E4B5EBEB-64D3-94E6-4469-AF352E985F3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9CE270CF-236E-05A2-49FE-C9F2F42B7B3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6" name="Rectangle 15">
            <a:extLst>
              <a:ext uri="{FF2B5EF4-FFF2-40B4-BE49-F238E27FC236}">
                <a16:creationId xmlns:a16="http://schemas.microsoft.com/office/drawing/2014/main" id="{796B8A83-6639-55CE-C55E-06FE3D02A5D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sp>
        <p:nvSpPr>
          <p:cNvPr id="6" name="Rectangle : coins arrondis 5">
            <a:extLst>
              <a:ext uri="{FF2B5EF4-FFF2-40B4-BE49-F238E27FC236}">
                <a16:creationId xmlns:a16="http://schemas.microsoft.com/office/drawing/2014/main" id="{CD2EC030-CEE1-CD81-39CD-046C25DC7F05}"/>
              </a:ext>
            </a:extLst>
          </p:cNvPr>
          <p:cNvSpPr/>
          <p:nvPr/>
        </p:nvSpPr>
        <p:spPr>
          <a:xfrm>
            <a:off x="2941146" y="2842591"/>
            <a:ext cx="2994094" cy="795131"/>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dirty="0">
              <a:latin typeface="Microsoft Uighur" panose="02000000000000000000" pitchFamily="2" charset="-78"/>
            </a:endParaRPr>
          </a:p>
        </p:txBody>
      </p:sp>
    </p:spTree>
    <p:extLst>
      <p:ext uri="{BB962C8B-B14F-4D97-AF65-F5344CB8AC3E}">
        <p14:creationId xmlns:p14="http://schemas.microsoft.com/office/powerpoint/2010/main" val="3851839904"/>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F7014-CB8A-EFAB-54D7-1A628BE990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7FFBEB-849A-4D56-B90D-E51651BC8230}"/>
              </a:ext>
            </a:extLst>
          </p:cNvPr>
          <p:cNvSpPr>
            <a:spLocks noGrp="1"/>
          </p:cNvSpPr>
          <p:nvPr>
            <p:ph type="title"/>
          </p:nvPr>
        </p:nvSpPr>
        <p:spPr>
          <a:xfrm>
            <a:off x="648510" y="821317"/>
            <a:ext cx="6840000" cy="492032"/>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نتذكر معا خطوات إستراتيجية الصفة المضافة. </a:t>
            </a:r>
            <a:endParaRPr lang="ar-MA" sz="3200" b="1" dirty="0">
              <a:solidFill>
                <a:schemeClr val="bg1">
                  <a:lumMod val="50000"/>
                </a:schemeClr>
              </a:solidFill>
              <a:latin typeface="Microsoft Uighur" panose="02000000000000000000" pitchFamily="2" charset="-78"/>
              <a:cs typeface="Microsoft Uighur" panose="02000000000000000000" pitchFamily="2" charset="-78"/>
            </a:endParaRPr>
          </a:p>
        </p:txBody>
      </p:sp>
      <p:grpSp>
        <p:nvGrpSpPr>
          <p:cNvPr id="3" name="Groupe 2">
            <a:extLst>
              <a:ext uri="{FF2B5EF4-FFF2-40B4-BE49-F238E27FC236}">
                <a16:creationId xmlns:a16="http://schemas.microsoft.com/office/drawing/2014/main" id="{8BE7B9DD-6E36-5556-C034-8E7947C569B3}"/>
              </a:ext>
            </a:extLst>
          </p:cNvPr>
          <p:cNvGrpSpPr/>
          <p:nvPr/>
        </p:nvGrpSpPr>
        <p:grpSpPr>
          <a:xfrm>
            <a:off x="507335" y="109129"/>
            <a:ext cx="7750183" cy="288000"/>
            <a:chOff x="507335" y="109129"/>
            <a:chExt cx="7750183" cy="288000"/>
          </a:xfrm>
        </p:grpSpPr>
        <p:pic>
          <p:nvPicPr>
            <p:cNvPr id="4" name="Image 3">
              <a:extLst>
                <a:ext uri="{FF2B5EF4-FFF2-40B4-BE49-F238E27FC236}">
                  <a16:creationId xmlns:a16="http://schemas.microsoft.com/office/drawing/2014/main" id="{D402BCF3-55A0-CA4E-B452-1315513C03B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48FE38E1-10D5-9B67-1FD6-3E9945DD841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35EC5C66-2826-3628-A9C3-99BE8D0AB8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92DE1C82-26E7-D0C7-F059-9E5FE151926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D14E8F7C-54AC-B45E-92CB-13BE9A5536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F587E0C9-7D36-61B3-060C-ACF9B0C3866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34764D5D-8EB0-1171-4501-90E2EBD68A22}"/>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92DA4477-951A-836B-1033-66443ABA444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A6B29C70-23E0-B041-1891-39CBDE75978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FE9925CD-D316-14FB-C9C4-236BE4055316}"/>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grpSp>
      <p:pic>
        <p:nvPicPr>
          <p:cNvPr id="30" name="Espace réservé pour une image  14" descr="Une image contenant habits, illustration, clipart, Dessin animé&#10;&#10;Le contenu généré par l’IA peut être incorrect.">
            <a:extLst>
              <a:ext uri="{FF2B5EF4-FFF2-40B4-BE49-F238E27FC236}">
                <a16:creationId xmlns:a16="http://schemas.microsoft.com/office/drawing/2014/main" id="{75039BC4-27F5-498D-E71B-3E3B182AA39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p:spPr>
      </p:pic>
      <p:pic>
        <p:nvPicPr>
          <p:cNvPr id="6" name="Image 5">
            <a:extLst>
              <a:ext uri="{FF2B5EF4-FFF2-40B4-BE49-F238E27FC236}">
                <a16:creationId xmlns:a16="http://schemas.microsoft.com/office/drawing/2014/main" id="{437657D6-9B5D-56EF-55AC-CBC9D9209DF7}"/>
              </a:ext>
            </a:extLst>
          </p:cNvPr>
          <p:cNvPicPr>
            <a:picLocks noChangeAspect="1"/>
          </p:cNvPicPr>
          <p:nvPr/>
        </p:nvPicPr>
        <p:blipFill>
          <a:blip r:embed="rId8"/>
          <a:stretch>
            <a:fillRect/>
          </a:stretch>
        </p:blipFill>
        <p:spPr>
          <a:xfrm>
            <a:off x="507335" y="1766601"/>
            <a:ext cx="7370472" cy="4733590"/>
          </a:xfrm>
          <a:prstGeom prst="rect">
            <a:avLst/>
          </a:prstGeom>
        </p:spPr>
      </p:pic>
    </p:spTree>
    <p:extLst>
      <p:ext uri="{BB962C8B-B14F-4D97-AF65-F5344CB8AC3E}">
        <p14:creationId xmlns:p14="http://schemas.microsoft.com/office/powerpoint/2010/main" val="2296802563"/>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2CD79-1A41-FE83-CB2E-D84F4DDC9F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09AA31-2913-DCCB-B80E-F93B2F93AD5F}"/>
              </a:ext>
            </a:extLst>
          </p:cNvPr>
          <p:cNvSpPr>
            <a:spLocks noGrp="1"/>
          </p:cNvSpPr>
          <p:nvPr>
            <p:ph type="title"/>
          </p:nvPr>
        </p:nvSpPr>
        <p:spPr/>
        <p:txBody>
          <a:bodyPr>
            <a:norm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ص 151.</a:t>
            </a:r>
            <a:endParaRPr lang="fr-US" sz="2400" dirty="0">
              <a:solidFill>
                <a:schemeClr val="bg1">
                  <a:lumMod val="50000"/>
                </a:schemeClr>
              </a:solidFill>
            </a:endParaRPr>
          </a:p>
        </p:txBody>
      </p:sp>
      <p:pic>
        <p:nvPicPr>
          <p:cNvPr id="4" name="Espace réservé pour une image  10" descr="Une image contenant accessoire, sac, Bagages et sacs, Bagage à main&#10;&#10;Le contenu généré par l’IA peut être incorrect.">
            <a:extLst>
              <a:ext uri="{FF2B5EF4-FFF2-40B4-BE49-F238E27FC236}">
                <a16:creationId xmlns:a16="http://schemas.microsoft.com/office/drawing/2014/main" id="{768D52E0-953D-ECA0-0E4F-776681966964}"/>
              </a:ext>
            </a:extLst>
          </p:cNvPr>
          <p:cNvPicPr>
            <a:picLocks noChangeAspect="1"/>
          </p:cNvPicPr>
          <p:nvPr/>
        </p:nvPicPr>
        <p:blipFill>
          <a:blip r:embed="rId2"/>
          <a:srcRect/>
          <a:stretch>
            <a:fillRect/>
          </a:stretch>
        </p:blipFill>
        <p:spPr>
          <a:xfrm>
            <a:off x="7960105" y="684000"/>
            <a:ext cx="792000" cy="792000"/>
          </a:xfrm>
          <a:prstGeom prst="rect">
            <a:avLst/>
          </a:prstGeom>
        </p:spPr>
      </p:pic>
      <p:pic>
        <p:nvPicPr>
          <p:cNvPr id="3" name="Image 2">
            <a:extLst>
              <a:ext uri="{FF2B5EF4-FFF2-40B4-BE49-F238E27FC236}">
                <a16:creationId xmlns:a16="http://schemas.microsoft.com/office/drawing/2014/main" id="{96D657C1-B1F8-FC95-B62A-41CAFED2868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7E8F1A6D-A445-1FF1-EC22-5FA1468AEE2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BD3D19F4-5EE3-A685-E471-9A80A2FDF65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B3963EE0-3947-304D-3A50-A012064008B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0AB664BC-C050-EC74-7FEB-A65C072D952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1" name="Rectangle 10">
            <a:extLst>
              <a:ext uri="{FF2B5EF4-FFF2-40B4-BE49-F238E27FC236}">
                <a16:creationId xmlns:a16="http://schemas.microsoft.com/office/drawing/2014/main" id="{587CB6B6-244B-7DD7-6AA0-5D2D781983F2}"/>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2" name="Rectangle 11">
            <a:extLst>
              <a:ext uri="{FF2B5EF4-FFF2-40B4-BE49-F238E27FC236}">
                <a16:creationId xmlns:a16="http://schemas.microsoft.com/office/drawing/2014/main" id="{0979E576-4515-FCED-6D99-892087178401}"/>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3" name="Rectangle 12">
            <a:extLst>
              <a:ext uri="{FF2B5EF4-FFF2-40B4-BE49-F238E27FC236}">
                <a16:creationId xmlns:a16="http://schemas.microsoft.com/office/drawing/2014/main" id="{4AC7E749-5169-0B9E-44F4-C30D521A0FE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4" name="Rectangle 13">
            <a:extLst>
              <a:ext uri="{FF2B5EF4-FFF2-40B4-BE49-F238E27FC236}">
                <a16:creationId xmlns:a16="http://schemas.microsoft.com/office/drawing/2014/main" id="{2E4CD4F0-166D-7624-5481-E94FFDB37CB1}"/>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AD1593FF-0E90-9C04-24C0-36483F4619A9}"/>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0" name="Image 9">
            <a:extLst>
              <a:ext uri="{FF2B5EF4-FFF2-40B4-BE49-F238E27FC236}">
                <a16:creationId xmlns:a16="http://schemas.microsoft.com/office/drawing/2014/main" id="{6CCB8967-EE7C-16C8-66BE-5E8DCE407D4B}"/>
              </a:ext>
            </a:extLst>
          </p:cNvPr>
          <p:cNvPicPr>
            <a:picLocks noChangeAspect="1"/>
          </p:cNvPicPr>
          <p:nvPr/>
        </p:nvPicPr>
        <p:blipFill>
          <a:blip r:embed="rId8"/>
          <a:stretch>
            <a:fillRect/>
          </a:stretch>
        </p:blipFill>
        <p:spPr>
          <a:xfrm>
            <a:off x="3059042" y="1476000"/>
            <a:ext cx="3593415" cy="5173278"/>
          </a:xfrm>
          <a:prstGeom prst="rect">
            <a:avLst/>
          </a:prstGeom>
        </p:spPr>
      </p:pic>
    </p:spTree>
    <p:extLst>
      <p:ext uri="{BB962C8B-B14F-4D97-AF65-F5344CB8AC3E}">
        <p14:creationId xmlns:p14="http://schemas.microsoft.com/office/powerpoint/2010/main" val="2779896620"/>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9B3EE-84AE-8D21-0620-B9DC830EC4AF}"/>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ستقرؤون الجمل وتختارون الصفة المناسبة. ما الصفة المناسبة للجملة الأولى؟</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C2140A3A-D60E-2092-7D2D-49FE838150D4}"/>
              </a:ext>
            </a:extLst>
          </p:cNvPr>
          <p:cNvPicPr>
            <a:picLocks noGrp="1" noChangeAspect="1"/>
          </p:cNvPicPr>
          <p:nvPr>
            <p:ph type="pic" sz="quarter" idx="12"/>
          </p:nvPr>
        </p:nvPicPr>
        <p:blipFill>
          <a:blip r:embed="rId2"/>
          <a:srcRect/>
          <a:stretch/>
        </p:blipFill>
        <p:spPr>
          <a:xfrm>
            <a:off x="7943462" y="702876"/>
            <a:ext cx="828000" cy="827999"/>
          </a:xfrm>
        </p:spPr>
      </p:pic>
      <p:pic>
        <p:nvPicPr>
          <p:cNvPr id="3" name="Image 2">
            <a:extLst>
              <a:ext uri="{FF2B5EF4-FFF2-40B4-BE49-F238E27FC236}">
                <a16:creationId xmlns:a16="http://schemas.microsoft.com/office/drawing/2014/main" id="{5C4B0388-147D-9B29-602B-B138E2FB3C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7AAE6847-B8DC-C258-CB34-62EC46A439D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CFF6CA5C-B2ED-4387-658C-ABE3ECB2AD6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2AB78A79-C10D-15CC-BCC3-454F618C46D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FC2944E2-58A5-86DB-B0B8-FDCC9913348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F9099CFC-0F27-2EF9-E6C5-8534247126AC}"/>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3CCCC973-C48C-EB10-ECEA-92A9045FF04A}"/>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808BB0CD-4B6E-8918-F81A-6C7900DACAD8}"/>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03793615-4B8C-1A0D-0403-4151E504DE8E}"/>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92965C97-6EAB-A98F-DB59-2DECFE730CC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5" name="Image 14">
            <a:extLst>
              <a:ext uri="{FF2B5EF4-FFF2-40B4-BE49-F238E27FC236}">
                <a16:creationId xmlns:a16="http://schemas.microsoft.com/office/drawing/2014/main" id="{BAFC1124-6149-E1FC-6857-D10EB4A6EF10}"/>
              </a:ext>
            </a:extLst>
          </p:cNvPr>
          <p:cNvPicPr>
            <a:picLocks noChangeAspect="1"/>
          </p:cNvPicPr>
          <p:nvPr/>
        </p:nvPicPr>
        <p:blipFill>
          <a:blip r:embed="rId8"/>
          <a:stretch>
            <a:fillRect/>
          </a:stretch>
        </p:blipFill>
        <p:spPr>
          <a:xfrm>
            <a:off x="648510" y="2055520"/>
            <a:ext cx="7998109" cy="3898019"/>
          </a:xfrm>
          <a:prstGeom prst="rect">
            <a:avLst/>
          </a:prstGeom>
        </p:spPr>
      </p:pic>
    </p:spTree>
    <p:extLst>
      <p:ext uri="{BB962C8B-B14F-4D97-AF65-F5344CB8AC3E}">
        <p14:creationId xmlns:p14="http://schemas.microsoft.com/office/powerpoint/2010/main" val="99625567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F7268-383A-FCC5-D581-4DC869C4FF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29FC7D8-480F-639F-4D2C-4777FD1AD7C0}"/>
              </a:ext>
            </a:extLst>
          </p:cNvPr>
          <p:cNvSpPr>
            <a:spLocks noGrp="1"/>
          </p:cNvSpPr>
          <p:nvPr>
            <p:ph type="title"/>
          </p:nvPr>
        </p:nvSpPr>
        <p:spPr>
          <a:xfrm>
            <a:off x="648510" y="821317"/>
            <a:ext cx="6840000" cy="492032"/>
          </a:xfrm>
        </p:spPr>
        <p:txBody>
          <a:bodyPr>
            <a:noAutofit/>
          </a:bodyPr>
          <a:lstStyle/>
          <a:p>
            <a:pPr marL="0" marR="0" indent="0" defTabSz="457200" fontAlgn="auto">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E0BE5F3D-839E-1CA5-9364-D82EF141FC74}"/>
              </a:ext>
            </a:extLst>
          </p:cNvPr>
          <p:cNvPicPr>
            <a:picLocks noGrp="1" noChangeAspect="1"/>
          </p:cNvPicPr>
          <p:nvPr>
            <p:ph type="pic" sz="quarter" idx="12"/>
          </p:nvPr>
        </p:nvPicPr>
        <p:blipFill>
          <a:blip r:embed="rId2"/>
          <a:srcRect/>
          <a:stretch/>
        </p:blipFill>
        <p:spPr>
          <a:xfrm>
            <a:off x="7943462" y="702876"/>
            <a:ext cx="828000" cy="827999"/>
          </a:xfrm>
        </p:spPr>
      </p:pic>
      <p:pic>
        <p:nvPicPr>
          <p:cNvPr id="3" name="Image 2">
            <a:extLst>
              <a:ext uri="{FF2B5EF4-FFF2-40B4-BE49-F238E27FC236}">
                <a16:creationId xmlns:a16="http://schemas.microsoft.com/office/drawing/2014/main" id="{01DFAC0D-25B1-6B07-4BA4-C93B2167371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61E0B91D-991F-4265-BBA3-A4FF6A355E7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57CB760E-5742-40F8-CD94-1D47B1884BC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19D78EF4-F1E5-5BAC-1390-E84A1E90AAE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1F78F27-145F-1EE5-B339-840D87FAB9F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D01230AE-C418-B813-EB37-D763B99D642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54E6DD7F-CFF9-4389-7DCC-5BC7F1617CD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922E8510-48D1-366F-E1A3-1E41E91DE0A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314BF79B-8946-AB50-15C7-031F9B2A8037}"/>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9" name="Rectangle 18">
            <a:extLst>
              <a:ext uri="{FF2B5EF4-FFF2-40B4-BE49-F238E27FC236}">
                <a16:creationId xmlns:a16="http://schemas.microsoft.com/office/drawing/2014/main" id="{FFBD4204-52CF-0BB4-69AD-7AE8515EF21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6" name="Image 15">
            <a:extLst>
              <a:ext uri="{FF2B5EF4-FFF2-40B4-BE49-F238E27FC236}">
                <a16:creationId xmlns:a16="http://schemas.microsoft.com/office/drawing/2014/main" id="{8CD43799-12EF-3A5A-21FD-0D21D5047510}"/>
              </a:ext>
            </a:extLst>
          </p:cNvPr>
          <p:cNvPicPr>
            <a:picLocks noChangeAspect="1"/>
          </p:cNvPicPr>
          <p:nvPr/>
        </p:nvPicPr>
        <p:blipFill>
          <a:blip r:embed="rId8"/>
          <a:stretch>
            <a:fillRect/>
          </a:stretch>
        </p:blipFill>
        <p:spPr>
          <a:xfrm>
            <a:off x="648510" y="2055520"/>
            <a:ext cx="7998109" cy="3898019"/>
          </a:xfrm>
          <a:prstGeom prst="rect">
            <a:avLst/>
          </a:prstGeom>
        </p:spPr>
      </p:pic>
      <p:cxnSp>
        <p:nvCxnSpPr>
          <p:cNvPr id="20" name="Connecteur droit avec flèche 19">
            <a:extLst>
              <a:ext uri="{FF2B5EF4-FFF2-40B4-BE49-F238E27FC236}">
                <a16:creationId xmlns:a16="http://schemas.microsoft.com/office/drawing/2014/main" id="{DEA01506-220E-605A-5E2E-034B86CD8162}"/>
              </a:ext>
            </a:extLst>
          </p:cNvPr>
          <p:cNvCxnSpPr/>
          <p:nvPr/>
        </p:nvCxnSpPr>
        <p:spPr>
          <a:xfrm flipH="1">
            <a:off x="2812026" y="2989006"/>
            <a:ext cx="2222090" cy="255638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102098"/>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4B2DC-CE7A-589C-F57D-C9CA2302D2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D6B05B-A193-5269-E62F-6863B137D435}"/>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4B0567F7-1210-190C-2D63-1C591235C6FA}"/>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3DAC2D48-764E-7092-57BF-926EE9966C2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200E451D-FD5A-77DD-545E-5D2607CF483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5CA532A4-063F-88CC-9952-B344E196309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8D32B650-3606-B6DD-30DE-D8927E79908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7844723D-9477-3309-D7D5-12C42176F4F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B7E5EA39-0CE4-1EA6-17D5-B1C2AC245373}"/>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AC6F5129-6826-7CC8-12B1-611240D119C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4A0C296B-FCA8-E919-D415-6E314905A4A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075FAAF4-90EF-BE18-416D-09D4ECF9AFE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EAB816B0-4525-A985-518A-52EA5006932A}"/>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25" name="Image 24">
            <a:extLst>
              <a:ext uri="{FF2B5EF4-FFF2-40B4-BE49-F238E27FC236}">
                <a16:creationId xmlns:a16="http://schemas.microsoft.com/office/drawing/2014/main" id="{56E908A0-D751-C006-F030-DEFA86160F30}"/>
              </a:ext>
            </a:extLst>
          </p:cNvPr>
          <p:cNvPicPr>
            <a:picLocks noChangeAspect="1"/>
          </p:cNvPicPr>
          <p:nvPr/>
        </p:nvPicPr>
        <p:blipFill>
          <a:blip r:embed="rId8"/>
          <a:stretch>
            <a:fillRect/>
          </a:stretch>
        </p:blipFill>
        <p:spPr>
          <a:xfrm>
            <a:off x="648510" y="2055520"/>
            <a:ext cx="7998109" cy="3898019"/>
          </a:xfrm>
          <a:prstGeom prst="rect">
            <a:avLst/>
          </a:prstGeom>
        </p:spPr>
      </p:pic>
      <p:cxnSp>
        <p:nvCxnSpPr>
          <p:cNvPr id="26" name="Connecteur droit avec flèche 25">
            <a:extLst>
              <a:ext uri="{FF2B5EF4-FFF2-40B4-BE49-F238E27FC236}">
                <a16:creationId xmlns:a16="http://schemas.microsoft.com/office/drawing/2014/main" id="{E41AFC58-FDF2-7AEF-C2CD-98AF11B6B674}"/>
              </a:ext>
            </a:extLst>
          </p:cNvPr>
          <p:cNvCxnSpPr/>
          <p:nvPr/>
        </p:nvCxnSpPr>
        <p:spPr>
          <a:xfrm flipH="1">
            <a:off x="2812026" y="2989006"/>
            <a:ext cx="2222090" cy="255638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15CFA930-46C5-54C5-6606-F2BA05E25F7F}"/>
              </a:ext>
            </a:extLst>
          </p:cNvPr>
          <p:cNvCxnSpPr>
            <a:cxnSpLocks/>
          </p:cNvCxnSpPr>
          <p:nvPr/>
        </p:nvCxnSpPr>
        <p:spPr>
          <a:xfrm flipH="1">
            <a:off x="2812026" y="3817267"/>
            <a:ext cx="2222090" cy="88394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9876A32A-1681-DAFA-67A8-219E2D76F29D}"/>
              </a:ext>
            </a:extLst>
          </p:cNvPr>
          <p:cNvCxnSpPr>
            <a:cxnSpLocks/>
          </p:cNvCxnSpPr>
          <p:nvPr/>
        </p:nvCxnSpPr>
        <p:spPr>
          <a:xfrm flipH="1" flipV="1">
            <a:off x="2812026" y="3906078"/>
            <a:ext cx="2153464" cy="7951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FF23F3CE-4B29-87CB-3012-E4CA8771B6E0}"/>
              </a:ext>
            </a:extLst>
          </p:cNvPr>
          <p:cNvCxnSpPr>
            <a:cxnSpLocks/>
          </p:cNvCxnSpPr>
          <p:nvPr/>
        </p:nvCxnSpPr>
        <p:spPr>
          <a:xfrm flipH="1" flipV="1">
            <a:off x="2812026" y="3040733"/>
            <a:ext cx="2187777" cy="255575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1904367"/>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80E96-A4BE-4887-73EB-229F95B2F9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D7F4A8-A6E6-BC01-72E7-19B818D97789}"/>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الجملة الأولى؟ من يكمل بصفة مناسبة؟ </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718D157C-3313-21B5-946A-5E8074046707}"/>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C671B4CA-E06E-D5E3-B63A-1DB2717918D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E81E7856-A957-98E6-61C9-FF5911B13F1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AB3E9B97-067E-F7D0-FC46-C77A17B6033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037B75B1-94B8-3E25-A4BE-639A16CEAA5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045033E1-4BDD-998B-87F8-C548018E36A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4538E645-A54E-DF58-A200-15567F9164E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C53A6E4D-D4B0-71AB-AD38-5DF95AF34EAC}"/>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15A3E397-3951-B070-45F0-3E6326037117}"/>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8F7A505B-D1D6-98C9-422B-BF7004DE42F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1F644B65-8C07-3C0A-0A3F-00A1A96C6A9D}"/>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10" name="Image 9">
            <a:extLst>
              <a:ext uri="{FF2B5EF4-FFF2-40B4-BE49-F238E27FC236}">
                <a16:creationId xmlns:a16="http://schemas.microsoft.com/office/drawing/2014/main" id="{8DE7CE59-CCCA-87DA-4BBB-10606727B762}"/>
              </a:ext>
            </a:extLst>
          </p:cNvPr>
          <p:cNvPicPr>
            <a:picLocks noChangeAspect="1"/>
          </p:cNvPicPr>
          <p:nvPr/>
        </p:nvPicPr>
        <p:blipFill>
          <a:blip r:embed="rId8"/>
          <a:stretch>
            <a:fillRect/>
          </a:stretch>
        </p:blipFill>
        <p:spPr>
          <a:xfrm>
            <a:off x="675861" y="1853947"/>
            <a:ext cx="7414591" cy="4625260"/>
          </a:xfrm>
          <a:prstGeom prst="rect">
            <a:avLst/>
          </a:prstGeom>
        </p:spPr>
      </p:pic>
    </p:spTree>
    <p:extLst>
      <p:ext uri="{BB962C8B-B14F-4D97-AF65-F5344CB8AC3E}">
        <p14:creationId xmlns:p14="http://schemas.microsoft.com/office/powerpoint/2010/main" val="4218554775"/>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0C091-4D99-7C28-693A-75ACA367C3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1A55A7-5F8D-6A81-B9F1-23FE8FD46CCF}"/>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سأكمل الجملة بـــ: غَريبٍ أَو مُخيفٍ. أتمموا بقية الجمل.</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559809B2-1B4E-4949-8D37-E05817ED04FD}"/>
              </a:ext>
            </a:extLst>
          </p:cNvPr>
          <p:cNvPicPr>
            <a:picLocks noGrp="1" noChangeAspect="1"/>
          </p:cNvPicPr>
          <p:nvPr>
            <p:ph type="pic" sz="quarter" idx="12"/>
          </p:nvPr>
        </p:nvPicPr>
        <p:blipFill>
          <a:blip r:embed="rId2"/>
          <a:srcRect/>
          <a:stretch/>
        </p:blipFill>
        <p:spPr>
          <a:xfrm>
            <a:off x="7959600" y="684213"/>
            <a:ext cx="792001" cy="792000"/>
          </a:xfrm>
        </p:spPr>
      </p:pic>
      <p:pic>
        <p:nvPicPr>
          <p:cNvPr id="3" name="Image 2">
            <a:extLst>
              <a:ext uri="{FF2B5EF4-FFF2-40B4-BE49-F238E27FC236}">
                <a16:creationId xmlns:a16="http://schemas.microsoft.com/office/drawing/2014/main" id="{7A889039-63A3-9E56-CD7B-34BE8860DBE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6B37690F-612A-A84A-CEE5-9CC287C57FB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7EBC137B-92FF-07BD-74BB-65245F1E42F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F7A01E1B-8E60-B2B1-C8DD-A33C6E4AD38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76D6DC60-0DC4-2D08-4589-D7BF45853D3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F10F6980-D110-258D-A013-4C998C651BA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6429A3FC-94E9-C680-BE49-76DA59C71AD3}"/>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EA3FC71A-5120-438C-D34E-7A1E7C57810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F9A858FB-C489-CA74-9C88-05D08262755C}"/>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60CA4E3C-C930-B117-E067-5DFF502CCCE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6" name="Image 5">
            <a:extLst>
              <a:ext uri="{FF2B5EF4-FFF2-40B4-BE49-F238E27FC236}">
                <a16:creationId xmlns:a16="http://schemas.microsoft.com/office/drawing/2014/main" id="{30AAE71A-FBEB-FAF3-9887-D738D353F002}"/>
              </a:ext>
            </a:extLst>
          </p:cNvPr>
          <p:cNvPicPr>
            <a:picLocks noChangeAspect="1"/>
          </p:cNvPicPr>
          <p:nvPr/>
        </p:nvPicPr>
        <p:blipFill>
          <a:blip r:embed="rId8"/>
          <a:stretch>
            <a:fillRect/>
          </a:stretch>
        </p:blipFill>
        <p:spPr>
          <a:xfrm>
            <a:off x="675861" y="1853947"/>
            <a:ext cx="7414591" cy="4625260"/>
          </a:xfrm>
          <a:prstGeom prst="rect">
            <a:avLst/>
          </a:prstGeom>
        </p:spPr>
      </p:pic>
      <p:sp>
        <p:nvSpPr>
          <p:cNvPr id="9" name="ZoneTexte 8">
            <a:extLst>
              <a:ext uri="{FF2B5EF4-FFF2-40B4-BE49-F238E27FC236}">
                <a16:creationId xmlns:a16="http://schemas.microsoft.com/office/drawing/2014/main" id="{47FE06B4-3467-131A-6C86-354C3B08D170}"/>
              </a:ext>
            </a:extLst>
          </p:cNvPr>
          <p:cNvSpPr txBox="1"/>
          <p:nvPr/>
        </p:nvSpPr>
        <p:spPr>
          <a:xfrm>
            <a:off x="1053548" y="2582188"/>
            <a:ext cx="1986116" cy="769441"/>
          </a:xfrm>
          <a:prstGeom prst="rect">
            <a:avLst/>
          </a:prstGeom>
          <a:noFill/>
        </p:spPr>
        <p:txBody>
          <a:bodyPr wrap="square" rtlCol="0">
            <a:spAutoFit/>
          </a:bodyPr>
          <a:lstStyle/>
          <a:p>
            <a:pPr algn="r" rtl="1"/>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غَريبٍ</a:t>
            </a:r>
            <a:endParaRPr lang="f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82506531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813DB-DA2F-7CCB-E875-6408574FD9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0D898D-A8C8-4D44-FEFC-626EC79629A8}"/>
              </a:ext>
            </a:extLst>
          </p:cNvPr>
          <p:cNvSpPr>
            <a:spLocks noGrp="1"/>
          </p:cNvSpPr>
          <p:nvPr>
            <p:ph type="title"/>
          </p:nvPr>
        </p:nvSpPr>
        <p:spPr>
          <a:xfrm>
            <a:off x="593536" y="819538"/>
            <a:ext cx="684000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34">
            <a:extLst>
              <a:ext uri="{FF2B5EF4-FFF2-40B4-BE49-F238E27FC236}">
                <a16:creationId xmlns:a16="http://schemas.microsoft.com/office/drawing/2014/main" id="{783427A8-2781-D468-5B1C-05B4973175A5}"/>
              </a:ext>
            </a:extLst>
          </p:cNvPr>
          <p:cNvPicPr>
            <a:picLocks noGrp="1" noChangeAspect="1"/>
          </p:cNvPicPr>
          <p:nvPr>
            <p:ph type="pic" sz="quarter" idx="12"/>
          </p:nvPr>
        </p:nvPicPr>
        <p:blipFill>
          <a:blip r:embed="rId3"/>
          <a:srcRect/>
          <a:stretch/>
        </p:blipFill>
        <p:spPr>
          <a:xfrm>
            <a:off x="7959600" y="684213"/>
            <a:ext cx="792001" cy="792000"/>
          </a:xfrm>
        </p:spPr>
      </p:pic>
      <p:pic>
        <p:nvPicPr>
          <p:cNvPr id="3" name="Image 2">
            <a:extLst>
              <a:ext uri="{FF2B5EF4-FFF2-40B4-BE49-F238E27FC236}">
                <a16:creationId xmlns:a16="http://schemas.microsoft.com/office/drawing/2014/main" id="{FEB16A0F-75C3-2CD7-2B9A-BE40A77F68A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4" name="Image 3">
            <a:extLst>
              <a:ext uri="{FF2B5EF4-FFF2-40B4-BE49-F238E27FC236}">
                <a16:creationId xmlns:a16="http://schemas.microsoft.com/office/drawing/2014/main" id="{5FB7E58F-84C2-741E-922D-EE82D2E3410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5CED0EE0-6EFE-8EC6-0C61-D7ED49843B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1DAEC462-71A6-A4CB-8E37-358ABD9A571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3" name="Image 12">
            <a:extLst>
              <a:ext uri="{FF2B5EF4-FFF2-40B4-BE49-F238E27FC236}">
                <a16:creationId xmlns:a16="http://schemas.microsoft.com/office/drawing/2014/main" id="{97ABB843-4252-F710-0505-20A2E2F76777}"/>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6" name="Rectangle 15">
            <a:extLst>
              <a:ext uri="{FF2B5EF4-FFF2-40B4-BE49-F238E27FC236}">
                <a16:creationId xmlns:a16="http://schemas.microsoft.com/office/drawing/2014/main" id="{1DE7970B-E6F5-C0D0-0347-0F01FFDE7516}"/>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7" name="Rectangle 16">
            <a:extLst>
              <a:ext uri="{FF2B5EF4-FFF2-40B4-BE49-F238E27FC236}">
                <a16:creationId xmlns:a16="http://schemas.microsoft.com/office/drawing/2014/main" id="{6F5A1896-7416-C5AF-C270-0C8F5F7BE8FD}"/>
              </a:ext>
            </a:extLst>
          </p:cNvPr>
          <p:cNvSpPr>
            <a:spLocks/>
          </p:cNvSpPr>
          <p:nvPr/>
        </p:nvSpPr>
        <p:spPr>
          <a:xfrm>
            <a:off x="359575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8" name="Rectangle 17">
            <a:extLst>
              <a:ext uri="{FF2B5EF4-FFF2-40B4-BE49-F238E27FC236}">
                <a16:creationId xmlns:a16="http://schemas.microsoft.com/office/drawing/2014/main" id="{375C85E7-601C-59B8-1D57-2576F2A98824}"/>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9" name="Rectangle 18">
            <a:extLst>
              <a:ext uri="{FF2B5EF4-FFF2-40B4-BE49-F238E27FC236}">
                <a16:creationId xmlns:a16="http://schemas.microsoft.com/office/drawing/2014/main" id="{6EC8A785-C45C-D05A-6396-CDC7E2372D2D}"/>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0" name="Rectangle 19">
            <a:extLst>
              <a:ext uri="{FF2B5EF4-FFF2-40B4-BE49-F238E27FC236}">
                <a16:creationId xmlns:a16="http://schemas.microsoft.com/office/drawing/2014/main" id="{017E843F-C0B4-9C54-ED8B-4452001E5E3C}"/>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خط ونقل</a:t>
            </a:r>
          </a:p>
        </p:txBody>
      </p:sp>
      <p:pic>
        <p:nvPicPr>
          <p:cNvPr id="6" name="Image 5">
            <a:extLst>
              <a:ext uri="{FF2B5EF4-FFF2-40B4-BE49-F238E27FC236}">
                <a16:creationId xmlns:a16="http://schemas.microsoft.com/office/drawing/2014/main" id="{848A9F14-79C8-1C84-A4D8-BA2802594211}"/>
              </a:ext>
            </a:extLst>
          </p:cNvPr>
          <p:cNvPicPr>
            <a:picLocks noChangeAspect="1"/>
          </p:cNvPicPr>
          <p:nvPr/>
        </p:nvPicPr>
        <p:blipFill>
          <a:blip r:embed="rId9"/>
          <a:stretch>
            <a:fillRect/>
          </a:stretch>
        </p:blipFill>
        <p:spPr>
          <a:xfrm>
            <a:off x="675861" y="1853947"/>
            <a:ext cx="7414591" cy="4625260"/>
          </a:xfrm>
          <a:prstGeom prst="rect">
            <a:avLst/>
          </a:prstGeom>
        </p:spPr>
      </p:pic>
      <p:sp>
        <p:nvSpPr>
          <p:cNvPr id="9" name="ZoneTexte 8">
            <a:extLst>
              <a:ext uri="{FF2B5EF4-FFF2-40B4-BE49-F238E27FC236}">
                <a16:creationId xmlns:a16="http://schemas.microsoft.com/office/drawing/2014/main" id="{8494EE70-E0A2-B9ED-B9BF-08B373E4C225}"/>
              </a:ext>
            </a:extLst>
          </p:cNvPr>
          <p:cNvSpPr txBox="1"/>
          <p:nvPr/>
        </p:nvSpPr>
        <p:spPr>
          <a:xfrm>
            <a:off x="1053548" y="2582188"/>
            <a:ext cx="1986116" cy="769441"/>
          </a:xfrm>
          <a:prstGeom prst="rect">
            <a:avLst/>
          </a:prstGeom>
          <a:noFill/>
        </p:spPr>
        <p:txBody>
          <a:bodyPr wrap="square" rtlCol="0">
            <a:spAutoFit/>
          </a:bodyPr>
          <a:lstStyle/>
          <a:p>
            <a:pPr algn="r" rtl="1"/>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غَريبٍ</a:t>
            </a:r>
            <a:endParaRPr lang="f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ZoneTexte 9">
            <a:extLst>
              <a:ext uri="{FF2B5EF4-FFF2-40B4-BE49-F238E27FC236}">
                <a16:creationId xmlns:a16="http://schemas.microsoft.com/office/drawing/2014/main" id="{14455156-541D-09D3-C011-70E39DBFEB69}"/>
              </a:ext>
            </a:extLst>
          </p:cNvPr>
          <p:cNvSpPr txBox="1"/>
          <p:nvPr/>
        </p:nvSpPr>
        <p:spPr>
          <a:xfrm>
            <a:off x="3325920" y="3569475"/>
            <a:ext cx="1986116" cy="769441"/>
          </a:xfrm>
          <a:prstGeom prst="rect">
            <a:avLst/>
          </a:prstGeom>
          <a:noFill/>
        </p:spPr>
        <p:txBody>
          <a:bodyPr wrap="square" rtlCol="0">
            <a:spAutoFit/>
          </a:bodyPr>
          <a:lstStyle/>
          <a:p>
            <a:pPr algn="r" rtl="1"/>
            <a:r>
              <a:rPr lang="ar-S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لْعَجوزُ</a:t>
            </a:r>
            <a:endParaRPr lang="f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ZoneTexte 10">
            <a:extLst>
              <a:ext uri="{FF2B5EF4-FFF2-40B4-BE49-F238E27FC236}">
                <a16:creationId xmlns:a16="http://schemas.microsoft.com/office/drawing/2014/main" id="{D19708F3-BE18-083E-114A-72E74654FAA9}"/>
              </a:ext>
            </a:extLst>
          </p:cNvPr>
          <p:cNvSpPr txBox="1"/>
          <p:nvPr/>
        </p:nvSpPr>
        <p:spPr>
          <a:xfrm>
            <a:off x="2869634" y="4530697"/>
            <a:ext cx="1986116" cy="769441"/>
          </a:xfrm>
          <a:prstGeom prst="rect">
            <a:avLst/>
          </a:prstGeom>
          <a:noFill/>
        </p:spPr>
        <p:txBody>
          <a:bodyPr wrap="square" rtlCol="0">
            <a:spAutoFit/>
          </a:bodyPr>
          <a:lstStyle/>
          <a:p>
            <a:pPr algn="r" rtl="1"/>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جَديداً</a:t>
            </a:r>
            <a:endParaRPr lang="f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ZoneTexte 13">
            <a:extLst>
              <a:ext uri="{FF2B5EF4-FFF2-40B4-BE49-F238E27FC236}">
                <a16:creationId xmlns:a16="http://schemas.microsoft.com/office/drawing/2014/main" id="{20DAD5D7-C6BF-58FD-B1C2-864D915BEC82}"/>
              </a:ext>
            </a:extLst>
          </p:cNvPr>
          <p:cNvSpPr txBox="1"/>
          <p:nvPr/>
        </p:nvSpPr>
        <p:spPr>
          <a:xfrm>
            <a:off x="2397040" y="5491919"/>
            <a:ext cx="1986116" cy="769441"/>
          </a:xfrm>
          <a:prstGeom prst="rect">
            <a:avLst/>
          </a:prstGeom>
          <a:noFill/>
        </p:spPr>
        <p:txBody>
          <a:bodyPr wrap="square" rtlCol="0">
            <a:spAutoFit/>
          </a:bodyPr>
          <a:lstStyle/>
          <a:p>
            <a:pPr algn="r" rtl="1"/>
            <a:r>
              <a:rPr lang="ar-S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ٱ</a:t>
            </a:r>
            <a:r>
              <a:rPr lang="a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لْقاتِلِ</a:t>
            </a:r>
            <a:endParaRPr lang="fr-MA" sz="4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073538600"/>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CCCD9-2E23-A0AD-6CA3-F59059D6D119}"/>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C1CFC34E-8916-4891-D2D1-20ED21ED4582}"/>
              </a:ext>
            </a:extLst>
          </p:cNvPr>
          <p:cNvSpPr>
            <a:spLocks noGrp="1"/>
          </p:cNvSpPr>
          <p:nvPr>
            <p:ph type="title"/>
          </p:nvPr>
        </p:nvSpPr>
        <p:spPr>
          <a:xfrm>
            <a:off x="326807" y="874536"/>
            <a:ext cx="7886700" cy="720000"/>
          </a:xfrm>
        </p:spPr>
        <p:txBody>
          <a:bodyPr/>
          <a:lstStyle/>
          <a:p>
            <a:r>
              <a:rPr lang="ar-MA" sz="4000" dirty="0">
                <a:solidFill>
                  <a:srgbClr val="424D7B"/>
                </a:solidFill>
              </a:rPr>
              <a:t>خط ونقل</a:t>
            </a:r>
            <a:endParaRPr lang="fr-MA" sz="4000" dirty="0">
              <a:solidFill>
                <a:srgbClr val="424D7B"/>
              </a:solidFill>
            </a:endParaRPr>
          </a:p>
        </p:txBody>
      </p:sp>
      <p:pic>
        <p:nvPicPr>
          <p:cNvPr id="28" name="Image 27">
            <a:extLst>
              <a:ext uri="{FF2B5EF4-FFF2-40B4-BE49-F238E27FC236}">
                <a16:creationId xmlns:a16="http://schemas.microsoft.com/office/drawing/2014/main" id="{51D36B5B-126F-21F8-097F-6DD2C40BB1D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E762F2B-E694-3732-D103-BBF7FAC3DCAC}"/>
              </a:ext>
            </a:extLst>
          </p:cNvPr>
          <p:cNvSpPr txBox="1">
            <a:spLocks/>
          </p:cNvSpPr>
          <p:nvPr/>
        </p:nvSpPr>
        <p:spPr>
          <a:xfrm>
            <a:off x="2322000" y="2690694"/>
            <a:ext cx="4500000" cy="684000"/>
          </a:xfrm>
          <a:prstGeom prst="rect">
            <a:avLst/>
          </a:prstGeom>
          <a:noFill/>
        </p:spPr>
        <p:txBody>
          <a:bodyPr anchor="ctr"/>
          <a:lstStyle>
            <a:defPPr>
              <a:defRPr lang="en-US"/>
            </a:defPPr>
            <a:lvl1pPr marL="266700" marR="0" lvl="0" indent="-266700" algn="r" defTabSz="914400" rtl="1" fontAlgn="auto">
              <a:lnSpc>
                <a:spcPct val="100000"/>
              </a:lnSpc>
              <a:spcBef>
                <a:spcPts val="300"/>
              </a:spcBef>
              <a:spcAft>
                <a:spcPts val="0"/>
              </a:spcAft>
              <a:buClr>
                <a:srgbClr val="424D7B"/>
              </a:buClr>
              <a:buSzPct val="50000"/>
              <a:buFont typeface="Wingdings" panose="05000000000000000000" pitchFamily="2" charset="2"/>
              <a:buChar char="l"/>
              <a:tabLst/>
              <a:defRPr kumimoji="0" sz="2400" b="1" i="0" u="none" strike="noStrike" cap="none" spc="0" normalizeH="0" baseline="0">
                <a:ln>
                  <a:noFill/>
                </a:ln>
                <a:solidFill>
                  <a:srgbClr val="424D7B"/>
                </a:solidFill>
                <a:effectLst/>
                <a:uLnTx/>
                <a:uFillTx/>
                <a:latin typeface="Dosis SemiBold" pitchFamily="2" charset="0"/>
                <a:cs typeface="Microsoft Uighur" panose="02000000000000000000" pitchFamily="2" charset="-78"/>
              </a:defRPr>
            </a:lvl1pPr>
            <a:lvl2pPr marL="685800" indent="-228600" algn="r" defTabSz="914400"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ar-MA" dirty="0"/>
              <a:t>كتابة جمل ونقل جمل بخط مقروء وجميل</a:t>
            </a:r>
            <a:endParaRPr lang="fr-MA" dirty="0"/>
          </a:p>
          <a:p>
            <a:pPr marL="0" indent="0">
              <a:buNone/>
            </a:pPr>
            <a:r>
              <a:rPr lang="fr-MA" dirty="0"/>
              <a:t>	</a:t>
            </a:r>
            <a:endParaRPr lang="ar-MA" dirty="0"/>
          </a:p>
        </p:txBody>
      </p:sp>
      <p:sp>
        <p:nvSpPr>
          <p:cNvPr id="30" name="ZoneTexte 29">
            <a:extLst>
              <a:ext uri="{FF2B5EF4-FFF2-40B4-BE49-F238E27FC236}">
                <a16:creationId xmlns:a16="http://schemas.microsoft.com/office/drawing/2014/main" id="{C74AD921-078F-F854-41D5-B3977F2813B5}"/>
              </a:ext>
            </a:extLst>
          </p:cNvPr>
          <p:cNvSpPr txBox="1"/>
          <p:nvPr/>
        </p:nvSpPr>
        <p:spPr>
          <a:xfrm>
            <a:off x="5698163" y="1791405"/>
            <a:ext cx="1287532" cy="646331"/>
          </a:xfrm>
          <a:prstGeom prst="rect">
            <a:avLst/>
          </a:prstGeom>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خط ونقل</a:t>
            </a:r>
            <a:endParaRPr kumimoji="0" lang="fr-MA" sz="3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5" name="Google Shape;571;p140">
            <a:extLst>
              <a:ext uri="{FF2B5EF4-FFF2-40B4-BE49-F238E27FC236}">
                <a16:creationId xmlns:a16="http://schemas.microsoft.com/office/drawing/2014/main" id="{A040957B-1717-0680-9CD9-D2276735B04F}"/>
              </a:ext>
            </a:extLst>
          </p:cNvPr>
          <p:cNvPicPr preferRelativeResize="0"/>
          <p:nvPr/>
        </p:nvPicPr>
        <p:blipFill rotWithShape="1">
          <a:blip r:embed="rId3">
            <a:alphaModFix/>
          </a:blip>
          <a:srcRect/>
          <a:stretch/>
        </p:blipFill>
        <p:spPr>
          <a:xfrm>
            <a:off x="5110581" y="1018536"/>
            <a:ext cx="432000" cy="432000"/>
          </a:xfrm>
          <a:prstGeom prst="rect">
            <a:avLst/>
          </a:prstGeom>
          <a:noFill/>
          <a:ln>
            <a:noFill/>
          </a:ln>
        </p:spPr>
      </p:pic>
      <p:pic>
        <p:nvPicPr>
          <p:cNvPr id="2" name="Google Shape;2361;p63">
            <a:extLst>
              <a:ext uri="{FF2B5EF4-FFF2-40B4-BE49-F238E27FC236}">
                <a16:creationId xmlns:a16="http://schemas.microsoft.com/office/drawing/2014/main" id="{75F59608-E1BB-13C2-5949-3A4194414F3A}"/>
              </a:ext>
            </a:extLst>
          </p:cNvPr>
          <p:cNvPicPr preferRelativeResize="0"/>
          <p:nvPr/>
        </p:nvPicPr>
        <p:blipFill rotWithShape="1">
          <a:blip r:embed="rId4">
            <a:extLst>
              <a:ext uri="{28A0092B-C50C-407E-A947-70E740481C1C}">
                <a14:useLocalDpi xmlns:a14="http://schemas.microsoft.com/office/drawing/2010/main" val="0"/>
              </a:ext>
            </a:extLst>
          </a:blip>
          <a:srcRect l="-7526" r="-7526"/>
          <a:stretch>
            <a:fillRect/>
          </a:stretch>
        </p:blipFill>
        <p:spPr>
          <a:xfrm>
            <a:off x="944749" y="1761909"/>
            <a:ext cx="540000" cy="540000"/>
          </a:xfrm>
          <a:prstGeom prst="rect">
            <a:avLst/>
          </a:prstGeom>
          <a:noFill/>
          <a:ln>
            <a:noFill/>
          </a:ln>
        </p:spPr>
      </p:pic>
      <p:pic>
        <p:nvPicPr>
          <p:cNvPr id="3" name="Image 2">
            <a:extLst>
              <a:ext uri="{FF2B5EF4-FFF2-40B4-BE49-F238E27FC236}">
                <a16:creationId xmlns:a16="http://schemas.microsoft.com/office/drawing/2014/main" id="{DF6EE06E-4CCA-BBBE-9E14-58D67F58AF2A}"/>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rcRect/>
          <a:stretch/>
        </p:blipFill>
        <p:spPr>
          <a:xfrm>
            <a:off x="7180527" y="2087568"/>
            <a:ext cx="928977" cy="720000"/>
          </a:xfrm>
          <a:prstGeom prst="rect">
            <a:avLst/>
          </a:prstGeom>
        </p:spPr>
      </p:pic>
    </p:spTree>
    <p:extLst>
      <p:ext uri="{BB962C8B-B14F-4D97-AF65-F5344CB8AC3E}">
        <p14:creationId xmlns:p14="http://schemas.microsoft.com/office/powerpoint/2010/main" val="38751732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4A2C5-9030-CA18-9C0D-0D8EC91E60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486385-4891-A740-959B-AA2A0545448D}"/>
              </a:ext>
            </a:extLst>
          </p:cNvPr>
          <p:cNvSpPr>
            <a:spLocks noGrp="1"/>
          </p:cNvSpPr>
          <p:nvPr>
            <p:ph type="title"/>
          </p:nvPr>
        </p:nvSpPr>
        <p:spPr>
          <a:xfrm>
            <a:off x="595797" y="819538"/>
            <a:ext cx="684000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ستتدربون على النقل بخط جميل ـــ  من يقرأ هذه الجملة؟ </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5" name="Espace réservé pour une image  15" descr="Une image contenant habits, illustration, clipart, Dessin animé&#10;&#10;Le contenu généré par l’IA peut être incorrect.">
            <a:extLst>
              <a:ext uri="{FF2B5EF4-FFF2-40B4-BE49-F238E27FC236}">
                <a16:creationId xmlns:a16="http://schemas.microsoft.com/office/drawing/2014/main" id="{44308883-DA52-D843-776E-3E55891DCE9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9" name="Rectangle 8">
            <a:extLst>
              <a:ext uri="{FF2B5EF4-FFF2-40B4-BE49-F238E27FC236}">
                <a16:creationId xmlns:a16="http://schemas.microsoft.com/office/drawing/2014/main" id="{DE641DE0-15C9-5D0A-B2A7-68F5E6CB1FA3}"/>
              </a:ext>
            </a:extLst>
          </p:cNvPr>
          <p:cNvSpPr/>
          <p:nvPr/>
        </p:nvSpPr>
        <p:spPr>
          <a:xfrm>
            <a:off x="675309" y="2445630"/>
            <a:ext cx="7981432" cy="30807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just" rtl="1">
              <a:lnSpc>
                <a:spcPct val="200000"/>
              </a:lnSpc>
            </a:pPr>
            <a:r>
              <a:rPr lang="ar-MA" sz="5400" b="1" dirty="0">
                <a:solidFill>
                  <a:srgbClr val="424D7B"/>
                </a:solidFill>
                <a:latin typeface="Microsoft Uighur" panose="02000000000000000000" pitchFamily="2" charset="-78"/>
                <a:cs typeface="Microsoft Uighur" panose="02000000000000000000" pitchFamily="2" charset="-78"/>
              </a:rPr>
              <a:t>حاوَلْتُ </a:t>
            </a:r>
            <a:r>
              <a:rPr lang="ar-SA" sz="5400" b="1" dirty="0" err="1">
                <a:solidFill>
                  <a:srgbClr val="424D7B"/>
                </a:solidFill>
                <a:latin typeface="Microsoft Uighur" panose="02000000000000000000" pitchFamily="2" charset="-78"/>
                <a:cs typeface="Microsoft Uighur" panose="02000000000000000000" pitchFamily="2" charset="-78"/>
              </a:rPr>
              <a:t>ٱل</a:t>
            </a:r>
            <a:r>
              <a:rPr lang="ar-MA" sz="5400" b="1" dirty="0">
                <a:solidFill>
                  <a:srgbClr val="424D7B"/>
                </a:solidFill>
                <a:latin typeface="Microsoft Uighur" panose="02000000000000000000" pitchFamily="2" charset="-78"/>
                <a:cs typeface="Microsoft Uighur" panose="02000000000000000000" pitchFamily="2" charset="-78"/>
              </a:rPr>
              <a:t>ْقَفْزَ كَعادَتي، لَكِنَّني شَعَرْتُ بِ</a:t>
            </a:r>
            <a:r>
              <a:rPr lang="ar-SA" sz="5400" b="1" dirty="0" err="1">
                <a:solidFill>
                  <a:srgbClr val="424D7B"/>
                </a:solidFill>
                <a:latin typeface="Microsoft Uighur" panose="02000000000000000000" pitchFamily="2" charset="-78"/>
                <a:cs typeface="Microsoft Uighur" panose="02000000000000000000" pitchFamily="2" charset="-78"/>
              </a:rPr>
              <a:t>ٱلْ</a:t>
            </a:r>
            <a:r>
              <a:rPr lang="ar-MA" sz="5400" b="1" dirty="0">
                <a:solidFill>
                  <a:srgbClr val="424D7B"/>
                </a:solidFill>
                <a:latin typeface="Microsoft Uighur" panose="02000000000000000000" pitchFamily="2" charset="-78"/>
                <a:cs typeface="Microsoft Uighur" panose="02000000000000000000" pitchFamily="2" charset="-78"/>
              </a:rPr>
              <a:t>خَوْفِ</a:t>
            </a:r>
            <a:r>
              <a:rPr lang="ar-SA" sz="5400" b="1" dirty="0">
                <a:solidFill>
                  <a:srgbClr val="424D7B"/>
                </a:solidFill>
                <a:latin typeface="Microsoft Uighur" panose="02000000000000000000" pitchFamily="2" charset="-78"/>
                <a:cs typeface="Microsoft Uighur" panose="02000000000000000000" pitchFamily="2" charset="-78"/>
              </a:rPr>
              <a:t> </a:t>
            </a:r>
            <a:r>
              <a:rPr lang="ar-MA" sz="5400" b="1" dirty="0">
                <a:solidFill>
                  <a:srgbClr val="424D7B"/>
                </a:solidFill>
                <a:latin typeface="Microsoft Uighur" panose="02000000000000000000" pitchFamily="2" charset="-78"/>
                <a:cs typeface="Microsoft Uighur" panose="02000000000000000000" pitchFamily="2" charset="-78"/>
              </a:rPr>
              <a:t>حينَ رَأَيْتُ </a:t>
            </a:r>
            <a:r>
              <a:rPr lang="ar-SA" sz="5400" b="1" dirty="0" err="1">
                <a:solidFill>
                  <a:srgbClr val="424D7B"/>
                </a:solidFill>
                <a:latin typeface="Microsoft Uighur" panose="02000000000000000000" pitchFamily="2" charset="-78"/>
                <a:cs typeface="Microsoft Uighur" panose="02000000000000000000" pitchFamily="2" charset="-78"/>
              </a:rPr>
              <a:t>ٱل</a:t>
            </a:r>
            <a:r>
              <a:rPr lang="ar-MA" sz="5400" b="1" dirty="0">
                <a:solidFill>
                  <a:srgbClr val="424D7B"/>
                </a:solidFill>
                <a:latin typeface="Microsoft Uighur" panose="02000000000000000000" pitchFamily="2" charset="-78"/>
                <a:cs typeface="Microsoft Uighur" panose="02000000000000000000" pitchFamily="2" charset="-78"/>
              </a:rPr>
              <a:t>ْكائِنَ</a:t>
            </a:r>
            <a:r>
              <a:rPr lang="ar-SA" sz="5400" b="1" dirty="0">
                <a:solidFill>
                  <a:srgbClr val="424D7B"/>
                </a:solidFill>
                <a:latin typeface="Microsoft Uighur" panose="02000000000000000000" pitchFamily="2" charset="-78"/>
                <a:cs typeface="Microsoft Uighur" panose="02000000000000000000" pitchFamily="2" charset="-78"/>
              </a:rPr>
              <a:t> </a:t>
            </a:r>
            <a:r>
              <a:rPr lang="ar-SA" sz="5400" b="1" dirty="0" err="1">
                <a:solidFill>
                  <a:srgbClr val="424D7B"/>
                </a:solidFill>
                <a:latin typeface="Microsoft Uighur" panose="02000000000000000000" pitchFamily="2" charset="-78"/>
                <a:cs typeface="Microsoft Uighur" panose="02000000000000000000" pitchFamily="2" charset="-78"/>
              </a:rPr>
              <a:t>ٱل</a:t>
            </a:r>
            <a:r>
              <a:rPr lang="ar-MA" sz="5400" b="1" dirty="0">
                <a:solidFill>
                  <a:srgbClr val="424D7B"/>
                </a:solidFill>
                <a:latin typeface="Microsoft Uighur" panose="02000000000000000000" pitchFamily="2" charset="-78"/>
                <a:cs typeface="Microsoft Uighur" panose="02000000000000000000" pitchFamily="2" charset="-78"/>
              </a:rPr>
              <a:t>ْأَسْوَدَ </a:t>
            </a:r>
            <a:r>
              <a:rPr lang="ar-SA" sz="5400" b="1" dirty="0">
                <a:solidFill>
                  <a:srgbClr val="424D7B"/>
                </a:solidFill>
                <a:latin typeface="Microsoft Uighur" panose="02000000000000000000" pitchFamily="2" charset="-78"/>
                <a:cs typeface="Microsoft Uighur" panose="02000000000000000000" pitchFamily="2" charset="-78"/>
              </a:rPr>
              <a:t>ٱ</a:t>
            </a:r>
            <a:r>
              <a:rPr lang="ar-MA" sz="5400" b="1" dirty="0">
                <a:solidFill>
                  <a:srgbClr val="424D7B"/>
                </a:solidFill>
                <a:latin typeface="Microsoft Uighur" panose="02000000000000000000" pitchFamily="2" charset="-78"/>
                <a:cs typeface="Microsoft Uighur" panose="02000000000000000000" pitchFamily="2" charset="-78"/>
              </a:rPr>
              <a:t>لْغَريبَ</a:t>
            </a:r>
            <a:r>
              <a:rPr lang="ar-SA" sz="5400" b="1" dirty="0">
                <a:solidFill>
                  <a:srgbClr val="424D7B"/>
                </a:solidFill>
                <a:latin typeface="Microsoft Uighur" panose="02000000000000000000" pitchFamily="2" charset="-78"/>
                <a:cs typeface="Microsoft Uighur" panose="02000000000000000000" pitchFamily="2" charset="-78"/>
              </a:rPr>
              <a:t>.</a:t>
            </a:r>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r>
              <a:rPr lang="ar-MA" sz="5400" b="1" dirty="0">
                <a:solidFill>
                  <a:srgbClr val="424D7B"/>
                </a:solidFill>
                <a:latin typeface="Microsoft Uighur" panose="02000000000000000000" pitchFamily="2" charset="-78"/>
                <a:cs typeface="Microsoft Uighur" panose="02000000000000000000" pitchFamily="2" charset="-78"/>
              </a:rPr>
              <a:t> </a:t>
            </a:r>
          </a:p>
        </p:txBody>
      </p:sp>
      <p:pic>
        <p:nvPicPr>
          <p:cNvPr id="17" name="Image 16">
            <a:extLst>
              <a:ext uri="{FF2B5EF4-FFF2-40B4-BE49-F238E27FC236}">
                <a16:creationId xmlns:a16="http://schemas.microsoft.com/office/drawing/2014/main" id="{0BCAB1D3-78F4-71A8-72BF-12964492C3B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18" name="Image 17">
            <a:extLst>
              <a:ext uri="{FF2B5EF4-FFF2-40B4-BE49-F238E27FC236}">
                <a16:creationId xmlns:a16="http://schemas.microsoft.com/office/drawing/2014/main" id="{171E0A1C-27EE-A22D-90E9-F6337AD7A6A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9" name="Image 18">
            <a:extLst>
              <a:ext uri="{FF2B5EF4-FFF2-40B4-BE49-F238E27FC236}">
                <a16:creationId xmlns:a16="http://schemas.microsoft.com/office/drawing/2014/main" id="{FAF83D73-1027-CF14-6F63-D58A62294D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20" name="Image 19">
            <a:extLst>
              <a:ext uri="{FF2B5EF4-FFF2-40B4-BE49-F238E27FC236}">
                <a16:creationId xmlns:a16="http://schemas.microsoft.com/office/drawing/2014/main" id="{879CC15F-0DDE-C2E6-19C7-E3F87FDA44D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21" name="Image 20">
            <a:extLst>
              <a:ext uri="{FF2B5EF4-FFF2-40B4-BE49-F238E27FC236}">
                <a16:creationId xmlns:a16="http://schemas.microsoft.com/office/drawing/2014/main" id="{3D3929F7-9F06-D572-2AB8-1FD722FC2CDA}"/>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2" name="Rectangle 21">
            <a:extLst>
              <a:ext uri="{FF2B5EF4-FFF2-40B4-BE49-F238E27FC236}">
                <a16:creationId xmlns:a16="http://schemas.microsoft.com/office/drawing/2014/main" id="{AF900029-953D-C577-0D26-06E4AD478671}"/>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6DA19CD5-38DB-8E6A-77F5-07EF7F42B016}"/>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4" name="Rectangle 23">
            <a:extLst>
              <a:ext uri="{FF2B5EF4-FFF2-40B4-BE49-F238E27FC236}">
                <a16:creationId xmlns:a16="http://schemas.microsoft.com/office/drawing/2014/main" id="{1A9AB037-37F0-90F9-4580-A20E13727BFD}"/>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D232F9BA-0689-5982-2820-28F0549190A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06FDA477-921E-29C0-EAD1-D21BED8053A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خط ونقل</a:t>
            </a:r>
          </a:p>
        </p:txBody>
      </p:sp>
    </p:spTree>
    <p:extLst>
      <p:ext uri="{BB962C8B-B14F-4D97-AF65-F5344CB8AC3E}">
        <p14:creationId xmlns:p14="http://schemas.microsoft.com/office/powerpoint/2010/main" val="40216650"/>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28F0C-BA3C-05A5-3D05-51CD7B61DD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5CCC9A-72BB-8F01-79EB-002AA6A507FC}"/>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لاحظوا كيف أنقل هذه الجملة على السبورة الجانبية : أقرأ الكلمة ثم أكتبها دفعة واحدة. </a:t>
            </a:r>
            <a:endParaRPr lang="fr-US"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5" name="Espace réservé pour une image  15" descr="Une image contenant habits, illustration, clipart, Dessin animé&#10;&#10;Le contenu généré par l’IA peut être incorrect.">
            <a:extLst>
              <a:ext uri="{FF2B5EF4-FFF2-40B4-BE49-F238E27FC236}">
                <a16:creationId xmlns:a16="http://schemas.microsoft.com/office/drawing/2014/main" id="{9D157398-601E-DE76-DFC3-C4329833194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4EA6FD18-EF58-C811-38C7-A31FD9DA295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5" name="Image 4">
            <a:extLst>
              <a:ext uri="{FF2B5EF4-FFF2-40B4-BE49-F238E27FC236}">
                <a16:creationId xmlns:a16="http://schemas.microsoft.com/office/drawing/2014/main" id="{88CA1CF9-4221-9A91-7A87-C14AE6CC225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6" name="Image 5">
            <a:extLst>
              <a:ext uri="{FF2B5EF4-FFF2-40B4-BE49-F238E27FC236}">
                <a16:creationId xmlns:a16="http://schemas.microsoft.com/office/drawing/2014/main" id="{07BFABC5-033D-EFE6-76AD-92D3033F0B7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7" name="Image 6">
            <a:extLst>
              <a:ext uri="{FF2B5EF4-FFF2-40B4-BE49-F238E27FC236}">
                <a16:creationId xmlns:a16="http://schemas.microsoft.com/office/drawing/2014/main" id="{6ECFB530-DDAA-1A43-590D-CAB17C6F32B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8" name="Image 7">
            <a:extLst>
              <a:ext uri="{FF2B5EF4-FFF2-40B4-BE49-F238E27FC236}">
                <a16:creationId xmlns:a16="http://schemas.microsoft.com/office/drawing/2014/main" id="{14961FCF-7BEB-5F36-5916-481019D6EAC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9" name="Rectangle 8">
            <a:extLst>
              <a:ext uri="{FF2B5EF4-FFF2-40B4-BE49-F238E27FC236}">
                <a16:creationId xmlns:a16="http://schemas.microsoft.com/office/drawing/2014/main" id="{F97A306C-7ABA-29AF-66C6-AE7CCDE8BC19}"/>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5EB36F4D-E5FA-8124-B043-93468C9F2CE6}"/>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8A841AFA-B296-0089-7CC9-6899460EB9D0}"/>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4A8EE3D9-7EF8-2A15-E466-B7A5C5FE915B}"/>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62F4526A-FAB9-D79F-A1C5-F7C4A60673B8}"/>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خط ونقل</a:t>
            </a:r>
          </a:p>
        </p:txBody>
      </p:sp>
      <p:sp>
        <p:nvSpPr>
          <p:cNvPr id="4" name="Rectangle 3">
            <a:extLst>
              <a:ext uri="{FF2B5EF4-FFF2-40B4-BE49-F238E27FC236}">
                <a16:creationId xmlns:a16="http://schemas.microsoft.com/office/drawing/2014/main" id="{52D0887E-AB6F-A40B-EB63-8D1529497DD0}"/>
              </a:ext>
            </a:extLst>
          </p:cNvPr>
          <p:cNvSpPr/>
          <p:nvPr/>
        </p:nvSpPr>
        <p:spPr>
          <a:xfrm>
            <a:off x="675309" y="2445630"/>
            <a:ext cx="7981432" cy="30807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r" rtl="1">
              <a:lnSpc>
                <a:spcPct val="200000"/>
              </a:lnSpc>
            </a:pPr>
            <a:endParaRPr lang="ar-MA" sz="5400" b="1" dirty="0">
              <a:solidFill>
                <a:srgbClr val="424D7B"/>
              </a:solidFill>
              <a:latin typeface="Microsoft Uighur" panose="02000000000000000000" pitchFamily="2" charset="-78"/>
              <a:cs typeface="Microsoft Uighur" panose="02000000000000000000" pitchFamily="2" charset="-78"/>
            </a:endParaRPr>
          </a:p>
          <a:p>
            <a:pPr algn="just" rtl="1">
              <a:lnSpc>
                <a:spcPct val="200000"/>
              </a:lnSpc>
            </a:pPr>
            <a:r>
              <a:rPr lang="ar-MA" sz="5400" b="1" dirty="0">
                <a:solidFill>
                  <a:srgbClr val="424D7B"/>
                </a:solidFill>
                <a:latin typeface="Microsoft Uighur" panose="02000000000000000000" pitchFamily="2" charset="-78"/>
                <a:cs typeface="Microsoft Uighur" panose="02000000000000000000" pitchFamily="2" charset="-78"/>
              </a:rPr>
              <a:t>حاوَلْتُ </a:t>
            </a:r>
            <a:r>
              <a:rPr lang="ar-SA" sz="5400" b="1" dirty="0" err="1">
                <a:solidFill>
                  <a:srgbClr val="424D7B"/>
                </a:solidFill>
                <a:latin typeface="Microsoft Uighur" panose="02000000000000000000" pitchFamily="2" charset="-78"/>
                <a:cs typeface="Microsoft Uighur" panose="02000000000000000000" pitchFamily="2" charset="-78"/>
              </a:rPr>
              <a:t>ٱل</a:t>
            </a:r>
            <a:r>
              <a:rPr lang="ar-MA" sz="5400" b="1" dirty="0">
                <a:solidFill>
                  <a:srgbClr val="424D7B"/>
                </a:solidFill>
                <a:latin typeface="Microsoft Uighur" panose="02000000000000000000" pitchFamily="2" charset="-78"/>
                <a:cs typeface="Microsoft Uighur" panose="02000000000000000000" pitchFamily="2" charset="-78"/>
              </a:rPr>
              <a:t>ْقَفْزَ كَعادَتي، لَكِنَّني شَعَرْتُ بِ</a:t>
            </a:r>
            <a:r>
              <a:rPr lang="ar-SA" sz="5400" b="1" dirty="0" err="1">
                <a:solidFill>
                  <a:srgbClr val="424D7B"/>
                </a:solidFill>
                <a:latin typeface="Microsoft Uighur" panose="02000000000000000000" pitchFamily="2" charset="-78"/>
                <a:cs typeface="Microsoft Uighur" panose="02000000000000000000" pitchFamily="2" charset="-78"/>
              </a:rPr>
              <a:t>ٱلْ</a:t>
            </a:r>
            <a:r>
              <a:rPr lang="ar-MA" sz="5400" b="1" dirty="0">
                <a:solidFill>
                  <a:srgbClr val="424D7B"/>
                </a:solidFill>
                <a:latin typeface="Microsoft Uighur" panose="02000000000000000000" pitchFamily="2" charset="-78"/>
                <a:cs typeface="Microsoft Uighur" panose="02000000000000000000" pitchFamily="2" charset="-78"/>
              </a:rPr>
              <a:t>خَوْفِ</a:t>
            </a:r>
            <a:r>
              <a:rPr lang="ar-SA" sz="5400" b="1" dirty="0">
                <a:solidFill>
                  <a:srgbClr val="424D7B"/>
                </a:solidFill>
                <a:latin typeface="Microsoft Uighur" panose="02000000000000000000" pitchFamily="2" charset="-78"/>
                <a:cs typeface="Microsoft Uighur" panose="02000000000000000000" pitchFamily="2" charset="-78"/>
              </a:rPr>
              <a:t> </a:t>
            </a:r>
            <a:r>
              <a:rPr lang="ar-MA" sz="5400" b="1" dirty="0">
                <a:solidFill>
                  <a:srgbClr val="424D7B"/>
                </a:solidFill>
                <a:latin typeface="Microsoft Uighur" panose="02000000000000000000" pitchFamily="2" charset="-78"/>
                <a:cs typeface="Microsoft Uighur" panose="02000000000000000000" pitchFamily="2" charset="-78"/>
              </a:rPr>
              <a:t>حينَ رَأَيْتُ </a:t>
            </a:r>
            <a:r>
              <a:rPr lang="ar-SA" sz="5400" b="1" dirty="0" err="1">
                <a:solidFill>
                  <a:srgbClr val="424D7B"/>
                </a:solidFill>
                <a:latin typeface="Microsoft Uighur" panose="02000000000000000000" pitchFamily="2" charset="-78"/>
                <a:cs typeface="Microsoft Uighur" panose="02000000000000000000" pitchFamily="2" charset="-78"/>
              </a:rPr>
              <a:t>ٱل</a:t>
            </a:r>
            <a:r>
              <a:rPr lang="ar-MA" sz="5400" b="1" dirty="0">
                <a:solidFill>
                  <a:srgbClr val="424D7B"/>
                </a:solidFill>
                <a:latin typeface="Microsoft Uighur" panose="02000000000000000000" pitchFamily="2" charset="-78"/>
                <a:cs typeface="Microsoft Uighur" panose="02000000000000000000" pitchFamily="2" charset="-78"/>
              </a:rPr>
              <a:t>ْكائِنَ</a:t>
            </a:r>
            <a:r>
              <a:rPr lang="ar-SA" sz="5400" b="1" dirty="0">
                <a:solidFill>
                  <a:srgbClr val="424D7B"/>
                </a:solidFill>
                <a:latin typeface="Microsoft Uighur" panose="02000000000000000000" pitchFamily="2" charset="-78"/>
                <a:cs typeface="Microsoft Uighur" panose="02000000000000000000" pitchFamily="2" charset="-78"/>
              </a:rPr>
              <a:t> </a:t>
            </a:r>
            <a:r>
              <a:rPr lang="ar-SA" sz="5400" b="1" dirty="0" err="1">
                <a:solidFill>
                  <a:srgbClr val="424D7B"/>
                </a:solidFill>
                <a:latin typeface="Microsoft Uighur" panose="02000000000000000000" pitchFamily="2" charset="-78"/>
                <a:cs typeface="Microsoft Uighur" panose="02000000000000000000" pitchFamily="2" charset="-78"/>
              </a:rPr>
              <a:t>ٱل</a:t>
            </a:r>
            <a:r>
              <a:rPr lang="ar-MA" sz="5400" b="1" dirty="0">
                <a:solidFill>
                  <a:srgbClr val="424D7B"/>
                </a:solidFill>
                <a:latin typeface="Microsoft Uighur" panose="02000000000000000000" pitchFamily="2" charset="-78"/>
                <a:cs typeface="Microsoft Uighur" panose="02000000000000000000" pitchFamily="2" charset="-78"/>
              </a:rPr>
              <a:t>ْأَسْوَدَ </a:t>
            </a:r>
            <a:r>
              <a:rPr lang="ar-SA" sz="5400" b="1" dirty="0">
                <a:solidFill>
                  <a:srgbClr val="424D7B"/>
                </a:solidFill>
                <a:latin typeface="Microsoft Uighur" panose="02000000000000000000" pitchFamily="2" charset="-78"/>
                <a:cs typeface="Microsoft Uighur" panose="02000000000000000000" pitchFamily="2" charset="-78"/>
              </a:rPr>
              <a:t>ٱ</a:t>
            </a:r>
            <a:r>
              <a:rPr lang="ar-MA" sz="5400" b="1" dirty="0">
                <a:solidFill>
                  <a:srgbClr val="424D7B"/>
                </a:solidFill>
                <a:latin typeface="Microsoft Uighur" panose="02000000000000000000" pitchFamily="2" charset="-78"/>
                <a:cs typeface="Microsoft Uighur" panose="02000000000000000000" pitchFamily="2" charset="-78"/>
              </a:rPr>
              <a:t>لْغَريبَ</a:t>
            </a:r>
            <a:r>
              <a:rPr lang="ar-SA" sz="5400" b="1" dirty="0">
                <a:solidFill>
                  <a:srgbClr val="424D7B"/>
                </a:solidFill>
                <a:latin typeface="Microsoft Uighur" panose="02000000000000000000" pitchFamily="2" charset="-78"/>
                <a:cs typeface="Microsoft Uighur" panose="02000000000000000000" pitchFamily="2" charset="-78"/>
              </a:rPr>
              <a:t>.</a:t>
            </a:r>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endParaRPr lang="fr-MA" sz="5400" b="1" dirty="0">
              <a:solidFill>
                <a:srgbClr val="424D7B"/>
              </a:solidFill>
              <a:latin typeface="Microsoft Uighur" panose="02000000000000000000" pitchFamily="2" charset="-78"/>
              <a:cs typeface="Microsoft Uighur" panose="02000000000000000000" pitchFamily="2" charset="-78"/>
            </a:endParaRPr>
          </a:p>
          <a:p>
            <a:pPr algn="r" rtl="1"/>
            <a:r>
              <a:rPr lang="ar-MA" sz="5400" b="1" dirty="0">
                <a:solidFill>
                  <a:srgbClr val="424D7B"/>
                </a:solidFill>
                <a:latin typeface="Microsoft Uighur" panose="02000000000000000000" pitchFamily="2" charset="-78"/>
                <a:cs typeface="Microsoft Uighur" panose="02000000000000000000" pitchFamily="2" charset="-78"/>
              </a:rPr>
              <a:t> </a:t>
            </a:r>
          </a:p>
        </p:txBody>
      </p:sp>
    </p:spTree>
    <p:extLst>
      <p:ext uri="{BB962C8B-B14F-4D97-AF65-F5344CB8AC3E}">
        <p14:creationId xmlns:p14="http://schemas.microsoft.com/office/powerpoint/2010/main" val="2983901097"/>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A1B5D-334A-61FE-56E5-94AE972868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848E45-461A-3840-9B2E-EEA3D5A08C9C}"/>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دفاتر القسم  وانقلوا الجملة بخط جميل.</a:t>
            </a:r>
            <a:endParaRPr lang="fr-US" sz="2400" dirty="0">
              <a:solidFill>
                <a:schemeClr val="bg1">
                  <a:lumMod val="50000"/>
                </a:schemeClr>
              </a:solidFill>
            </a:endParaRPr>
          </a:p>
        </p:txBody>
      </p:sp>
      <p:pic>
        <p:nvPicPr>
          <p:cNvPr id="15" name="Espace réservé pour une image  15" descr="Une image contenant Dessin animé, sourire, dessin humoristique, illustration&#10;&#10;Le contenu généré par l’IA peut être incorrect.">
            <a:extLst>
              <a:ext uri="{FF2B5EF4-FFF2-40B4-BE49-F238E27FC236}">
                <a16:creationId xmlns:a16="http://schemas.microsoft.com/office/drawing/2014/main" id="{CC8DB185-06F3-513D-4ABF-672B9500370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3" name="Image 2">
            <a:extLst>
              <a:ext uri="{FF2B5EF4-FFF2-40B4-BE49-F238E27FC236}">
                <a16:creationId xmlns:a16="http://schemas.microsoft.com/office/drawing/2014/main" id="{992C60F9-6483-E520-05B7-03240274892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411EDAAB-8D34-02F4-6923-A3177736A0C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7" name="Image 6">
            <a:extLst>
              <a:ext uri="{FF2B5EF4-FFF2-40B4-BE49-F238E27FC236}">
                <a16:creationId xmlns:a16="http://schemas.microsoft.com/office/drawing/2014/main" id="{F5774AB8-649E-88F2-22B5-135D9C769CA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8" name="Image 7">
            <a:extLst>
              <a:ext uri="{FF2B5EF4-FFF2-40B4-BE49-F238E27FC236}">
                <a16:creationId xmlns:a16="http://schemas.microsoft.com/office/drawing/2014/main" id="{D8E9F88B-7056-D8C1-BC62-BEFE213CE20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9" name="Image 8">
            <a:extLst>
              <a:ext uri="{FF2B5EF4-FFF2-40B4-BE49-F238E27FC236}">
                <a16:creationId xmlns:a16="http://schemas.microsoft.com/office/drawing/2014/main" id="{54E96955-5E06-1CF2-CB21-D31B3A6D9423}"/>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0" name="Rectangle 9">
            <a:extLst>
              <a:ext uri="{FF2B5EF4-FFF2-40B4-BE49-F238E27FC236}">
                <a16:creationId xmlns:a16="http://schemas.microsoft.com/office/drawing/2014/main" id="{EA39992D-0FBD-C394-211D-BA29EFDA085A}"/>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69C72F38-E6B4-B386-B750-B4C1422AE9F4}"/>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2" name="Rectangle 11">
            <a:extLst>
              <a:ext uri="{FF2B5EF4-FFF2-40B4-BE49-F238E27FC236}">
                <a16:creationId xmlns:a16="http://schemas.microsoft.com/office/drawing/2014/main" id="{967EB216-C3C2-37F7-16AF-959A15FE0555}"/>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اختــتام الحــصة</a:t>
            </a:r>
          </a:p>
        </p:txBody>
      </p:sp>
      <p:sp>
        <p:nvSpPr>
          <p:cNvPr id="13" name="Rectangle 12">
            <a:extLst>
              <a:ext uri="{FF2B5EF4-FFF2-40B4-BE49-F238E27FC236}">
                <a16:creationId xmlns:a16="http://schemas.microsoft.com/office/drawing/2014/main" id="{B26AA6C5-F011-75D1-455E-4388D28CAD98}"/>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FE517427-47C7-7913-0D62-8509C1073F99}"/>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خط ونقل</a:t>
            </a:r>
          </a:p>
        </p:txBody>
      </p:sp>
      <p:pic>
        <p:nvPicPr>
          <p:cNvPr id="5" name="Image 4">
            <a:extLst>
              <a:ext uri="{FF2B5EF4-FFF2-40B4-BE49-F238E27FC236}">
                <a16:creationId xmlns:a16="http://schemas.microsoft.com/office/drawing/2014/main" id="{4006082B-7A60-A126-F7B3-F0423014882F}"/>
              </a:ext>
            </a:extLst>
          </p:cNvPr>
          <p:cNvPicPr>
            <a:picLocks noChangeAspect="1"/>
          </p:cNvPicPr>
          <p:nvPr/>
        </p:nvPicPr>
        <p:blipFill>
          <a:blip r:embed="rId8"/>
          <a:stretch>
            <a:fillRect/>
          </a:stretch>
        </p:blipFill>
        <p:spPr>
          <a:xfrm>
            <a:off x="632373" y="2642609"/>
            <a:ext cx="8119227" cy="2632293"/>
          </a:xfrm>
          <a:prstGeom prst="rect">
            <a:avLst/>
          </a:prstGeom>
        </p:spPr>
      </p:pic>
    </p:spTree>
    <p:extLst>
      <p:ext uri="{BB962C8B-B14F-4D97-AF65-F5344CB8AC3E}">
        <p14:creationId xmlns:p14="http://schemas.microsoft.com/office/powerpoint/2010/main" val="722178483"/>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DBF9A-DE2A-1FF5-6EF4-FFE8D3EB74FD}"/>
            </a:ext>
          </a:extLst>
        </p:cNvPr>
        <p:cNvGrpSpPr/>
        <p:nvPr/>
      </p:nvGrpSpPr>
      <p:grpSpPr>
        <a:xfrm>
          <a:off x="0" y="0"/>
          <a:ext cx="0" cy="0"/>
          <a:chOff x="0" y="0"/>
          <a:chExt cx="0" cy="0"/>
        </a:xfrm>
      </p:grpSpPr>
      <p:pic>
        <p:nvPicPr>
          <p:cNvPr id="14" name="Image 13">
            <a:extLst>
              <a:ext uri="{FF2B5EF4-FFF2-40B4-BE49-F238E27FC236}">
                <a16:creationId xmlns:a16="http://schemas.microsoft.com/office/drawing/2014/main" id="{E6124874-9CDF-CCDC-DCDE-8B7AAEC93F4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110581" y="1018536"/>
            <a:ext cx="432000" cy="432000"/>
          </a:xfrm>
          <a:prstGeom prst="rect">
            <a:avLst/>
          </a:prstGeom>
          <a:ln>
            <a:noFill/>
          </a:ln>
        </p:spPr>
      </p:pic>
      <p:sp>
        <p:nvSpPr>
          <p:cNvPr id="3" name="Titre 3">
            <a:extLst>
              <a:ext uri="{FF2B5EF4-FFF2-40B4-BE49-F238E27FC236}">
                <a16:creationId xmlns:a16="http://schemas.microsoft.com/office/drawing/2014/main" id="{BC9C9A97-2002-44FC-B764-904BCA3CE43C}"/>
              </a:ext>
            </a:extLst>
          </p:cNvPr>
          <p:cNvSpPr>
            <a:spLocks noGrp="1"/>
          </p:cNvSpPr>
          <p:nvPr>
            <p:ph type="title"/>
          </p:nvPr>
        </p:nvSpPr>
        <p:spPr>
          <a:xfrm>
            <a:off x="202712" y="874536"/>
            <a:ext cx="7886700" cy="720000"/>
          </a:xfrm>
        </p:spPr>
        <p:txBody>
          <a:bodyPr/>
          <a:lstStyle/>
          <a:p>
            <a:r>
              <a:rPr lang="ar-MA" sz="4000" dirty="0">
                <a:solidFill>
                  <a:srgbClr val="424D7B"/>
                </a:solidFill>
              </a:rPr>
              <a:t>اختتام الحصة</a:t>
            </a:r>
          </a:p>
        </p:txBody>
      </p:sp>
      <p:pic>
        <p:nvPicPr>
          <p:cNvPr id="4" name="Image 3">
            <a:extLst>
              <a:ext uri="{FF2B5EF4-FFF2-40B4-BE49-F238E27FC236}">
                <a16:creationId xmlns:a16="http://schemas.microsoft.com/office/drawing/2014/main" id="{ACD68186-15A7-BEF6-9CAE-3F070E5D315D}"/>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a:noFill/>
        </p:spPr>
      </p:pic>
      <p:sp>
        <p:nvSpPr>
          <p:cNvPr id="5" name="Espace réservé du texte 5">
            <a:extLst>
              <a:ext uri="{FF2B5EF4-FFF2-40B4-BE49-F238E27FC236}">
                <a16:creationId xmlns:a16="http://schemas.microsoft.com/office/drawing/2014/main" id="{DC882218-D074-DEEC-BF66-E07FE09CED9C}"/>
              </a:ext>
            </a:extLst>
          </p:cNvPr>
          <p:cNvSpPr txBox="1">
            <a:spLocks/>
          </p:cNvSpPr>
          <p:nvPr/>
        </p:nvSpPr>
        <p:spPr>
          <a:xfrm>
            <a:off x="2322000" y="2690694"/>
            <a:ext cx="4500000" cy="684000"/>
          </a:xfrm>
          <a:prstGeom prst="rect">
            <a:avLst/>
          </a:prstGeom>
          <a:noFill/>
        </p:spPr>
        <p:txBody>
          <a:bodyPr anchor="ctr"/>
          <a:lstStyle>
            <a:defPPr>
              <a:defRPr lang="en-US"/>
            </a:defPPr>
            <a:lvl1pPr marL="266700" indent="-266700" algn="r" defTabSz="914400" rtl="1">
              <a:lnSpc>
                <a:spcPct val="100000"/>
              </a:lnSpc>
              <a:spcBef>
                <a:spcPts val="300"/>
              </a:spcBef>
              <a:buClr>
                <a:srgbClr val="424D7B"/>
              </a:buClr>
              <a:buFont typeface="Wingdings" panose="05000000000000000000" pitchFamily="2" charset="2"/>
              <a:buChar char="l"/>
              <a:defRPr sz="2800" b="1">
                <a:solidFill>
                  <a:srgbClr val="424D7B"/>
                </a:solidFill>
                <a:latin typeface="Dosis SemiBold" pitchFamily="2" charset="0"/>
                <a:cs typeface="Microsoft Uighur" panose="02000000000000000000" pitchFamily="2" charset="-78"/>
              </a:defRPr>
            </a:lvl1pPr>
            <a:lvl2pPr indent="0" defTabSz="914400">
              <a:lnSpc>
                <a:spcPct val="100000"/>
              </a:lnSpc>
              <a:spcBef>
                <a:spcPts val="300"/>
              </a:spcBef>
              <a:buFont typeface="Arial" panose="020B0604020202020204" pitchFamily="34" charset="0"/>
              <a:buNone/>
              <a:defRPr sz="1100">
                <a:solidFill>
                  <a:srgbClr val="474F71"/>
                </a:solidFill>
                <a:latin typeface="Dosis SemiBold" pitchFamily="2" charset="0"/>
              </a:defRPr>
            </a:lvl2pPr>
            <a:lvl3pPr marL="1143000" indent="-228600" defTabSz="9144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defTabSz="9144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lvl="0">
              <a:buSzPct val="50000"/>
            </a:pPr>
            <a:r>
              <a:rPr lang="ar-MA" dirty="0"/>
              <a:t>ماذا تعلمتم اليوم؟ </a:t>
            </a:r>
          </a:p>
          <a:p>
            <a:pPr lvl="0">
              <a:buSzPct val="50000"/>
            </a:pPr>
            <a:r>
              <a:rPr lang="ar-MA" dirty="0"/>
              <a:t>واجباتكم المنزلية. </a:t>
            </a:r>
          </a:p>
        </p:txBody>
      </p:sp>
      <p:sp>
        <p:nvSpPr>
          <p:cNvPr id="10" name="ZoneTexte 9">
            <a:extLst>
              <a:ext uri="{FF2B5EF4-FFF2-40B4-BE49-F238E27FC236}">
                <a16:creationId xmlns:a16="http://schemas.microsoft.com/office/drawing/2014/main" id="{12407025-A53C-0F19-2DF1-48ADE3658F1A}"/>
              </a:ext>
            </a:extLst>
          </p:cNvPr>
          <p:cNvSpPr txBox="1"/>
          <p:nvPr/>
        </p:nvSpPr>
        <p:spPr>
          <a:xfrm>
            <a:off x="3683726" y="1791405"/>
            <a:ext cx="3537611" cy="646331"/>
          </a:xfrm>
          <a:prstGeom prst="rect">
            <a:avLst/>
          </a:prstGeom>
        </p:spPr>
        <p:txBody>
          <a:bodyPr wrap="square" rtlCol="0">
            <a:spAutoFit/>
          </a:bodyPr>
          <a:lstStyle/>
          <a:p>
            <a:pPr lvl="0" algn="r" rtl="1">
              <a:defRPr/>
            </a:pPr>
            <a:r>
              <a:rPr lang="ar-MA" sz="3600" b="1" dirty="0">
                <a:solidFill>
                  <a:srgbClr val="424D7B"/>
                </a:solidFill>
                <a:latin typeface="Microsoft Uighur" panose="02000000000000000000" pitchFamily="2" charset="-78"/>
                <a:cs typeface="Microsoft Uighur" panose="02000000000000000000" pitchFamily="2" charset="-78"/>
              </a:rPr>
              <a:t>اختتام الحصة</a:t>
            </a:r>
            <a:endParaRPr kumimoji="0" lang="fr-MA" sz="3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190907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5"/>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4D765-B037-AA21-5532-138C23F712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408707-502D-A4C9-916A-BB8E9CE01F89}"/>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استخرجنا عناصر الحكاية</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fr-US" sz="2400" dirty="0">
              <a:solidFill>
                <a:schemeClr val="bg1">
                  <a:lumMod val="50000"/>
                </a:schemeClr>
              </a:solidFill>
            </a:endParaRPr>
          </a:p>
        </p:txBody>
      </p:sp>
      <p:pic>
        <p:nvPicPr>
          <p:cNvPr id="4" name="Image 3">
            <a:extLst>
              <a:ext uri="{FF2B5EF4-FFF2-40B4-BE49-F238E27FC236}">
                <a16:creationId xmlns:a16="http://schemas.microsoft.com/office/drawing/2014/main" id="{F13A4A6C-FE92-9FEC-868B-8D66FFFED5E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14" name="Image 13">
            <a:extLst>
              <a:ext uri="{FF2B5EF4-FFF2-40B4-BE49-F238E27FC236}">
                <a16:creationId xmlns:a16="http://schemas.microsoft.com/office/drawing/2014/main" id="{A286A8A7-E648-10C0-C61E-EA9E0E67D26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17" name="Image 16">
            <a:extLst>
              <a:ext uri="{FF2B5EF4-FFF2-40B4-BE49-F238E27FC236}">
                <a16:creationId xmlns:a16="http://schemas.microsoft.com/office/drawing/2014/main" id="{F78A6441-7636-4156-B0D1-79A1AB855DD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18" name="Image 17">
            <a:extLst>
              <a:ext uri="{FF2B5EF4-FFF2-40B4-BE49-F238E27FC236}">
                <a16:creationId xmlns:a16="http://schemas.microsoft.com/office/drawing/2014/main" id="{250FABAB-EBE3-9FF1-06AC-45EDD34AECE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21" name="Image 20">
            <a:extLst>
              <a:ext uri="{FF2B5EF4-FFF2-40B4-BE49-F238E27FC236}">
                <a16:creationId xmlns:a16="http://schemas.microsoft.com/office/drawing/2014/main" id="{74C58295-AD58-A328-58BA-42CD42D69BA8}"/>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22" name="Rectangle 21">
            <a:extLst>
              <a:ext uri="{FF2B5EF4-FFF2-40B4-BE49-F238E27FC236}">
                <a16:creationId xmlns:a16="http://schemas.microsoft.com/office/drawing/2014/main" id="{78E1C279-4F39-7D31-2C76-79CF3126937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04853B19-B786-3F83-B972-B6195958BAB0}"/>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24" name="Rectangle 23">
            <a:extLst>
              <a:ext uri="{FF2B5EF4-FFF2-40B4-BE49-F238E27FC236}">
                <a16:creationId xmlns:a16="http://schemas.microsoft.com/office/drawing/2014/main" id="{2685C393-F11D-2DC8-7408-442C92EF65B6}"/>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solidFill>
                <a:latin typeface="Microsoft Uighur" panose="02000000000000000000" pitchFamily="2" charset="-78"/>
                <a:cs typeface="Microsoft Uighur" panose="02000000000000000000" pitchFamily="2" charset="-78"/>
              </a:rPr>
              <a:t>اختــتام الحــصة</a:t>
            </a:r>
          </a:p>
        </p:txBody>
      </p:sp>
      <p:sp>
        <p:nvSpPr>
          <p:cNvPr id="25" name="Rectangle 24">
            <a:extLst>
              <a:ext uri="{FF2B5EF4-FFF2-40B4-BE49-F238E27FC236}">
                <a16:creationId xmlns:a16="http://schemas.microsoft.com/office/drawing/2014/main" id="{2D6F8787-897B-DC3D-2DC8-13267D05A0A4}"/>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6" name="Rectangle 25">
            <a:extLst>
              <a:ext uri="{FF2B5EF4-FFF2-40B4-BE49-F238E27FC236}">
                <a16:creationId xmlns:a16="http://schemas.microsoft.com/office/drawing/2014/main" id="{E1BB56C8-407E-DD54-3484-00E13B9E8C99}"/>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خط ونقل</a:t>
            </a:r>
          </a:p>
        </p:txBody>
      </p:sp>
      <p:pic>
        <p:nvPicPr>
          <p:cNvPr id="3" name="Espace réservé pour une image  15" descr="Une image contenant habits, illustration, clipart, Dessin animé&#10;&#10;Le contenu généré par l’IA peut être incorrect.">
            <a:extLst>
              <a:ext uri="{FF2B5EF4-FFF2-40B4-BE49-F238E27FC236}">
                <a16:creationId xmlns:a16="http://schemas.microsoft.com/office/drawing/2014/main" id="{382F3C75-15B0-B679-AC56-336CEAE8209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sp>
        <p:nvSpPr>
          <p:cNvPr id="5" name="Rectangle : coins arrondis 4">
            <a:extLst>
              <a:ext uri="{FF2B5EF4-FFF2-40B4-BE49-F238E27FC236}">
                <a16:creationId xmlns:a16="http://schemas.microsoft.com/office/drawing/2014/main" id="{313BDBF3-11AB-829D-4127-E66D82653488}"/>
              </a:ext>
            </a:extLst>
          </p:cNvPr>
          <p:cNvSpPr/>
          <p:nvPr/>
        </p:nvSpPr>
        <p:spPr>
          <a:xfrm>
            <a:off x="6912203"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اَلشَّخْصِياتُ</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17A26A14-5007-C346-49B8-C61DE7EA33B5}"/>
              </a:ext>
            </a:extLst>
          </p:cNvPr>
          <p:cNvSpPr/>
          <p:nvPr/>
        </p:nvSpPr>
        <p:spPr>
          <a:xfrm>
            <a:off x="4809361"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اَلْمَكانُ</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F8BD6989-30B0-EFC9-D8E8-C743BB4D63D5}"/>
              </a:ext>
            </a:extLst>
          </p:cNvPr>
          <p:cNvSpPr/>
          <p:nvPr/>
        </p:nvSpPr>
        <p:spPr>
          <a:xfrm>
            <a:off x="2706520"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اَلزَّمانُ</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BBFE4006-1797-17D1-0AC6-B23B83C729CA}"/>
              </a:ext>
            </a:extLst>
          </p:cNvPr>
          <p:cNvSpPr/>
          <p:nvPr/>
        </p:nvSpPr>
        <p:spPr>
          <a:xfrm>
            <a:off x="603679" y="3551418"/>
            <a:ext cx="1628118" cy="741182"/>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rtl="1"/>
            <a:r>
              <a:rPr lang="ar-MA"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rPr>
              <a:t>اَلْأَحْداثُ </a:t>
            </a:r>
            <a:endParaRPr lang="fr-FR" sz="3600" b="1" dirty="0">
              <a:solidFill>
                <a:srgbClr val="424D7B"/>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208455980"/>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9D0F-F61E-F7AB-44DE-F917B787049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082B167-112B-9A49-836F-B59FE8D0669B}"/>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المنزل، أنجزوا التمرين2 ص 149.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ارسموا علامة أمام المطلوب </a:t>
            </a:r>
            <a:endParaRPr lang="fr-US" sz="2400" dirty="0">
              <a:solidFill>
                <a:schemeClr val="bg1">
                  <a:lumMod val="50000"/>
                </a:schemeClr>
              </a:solidFill>
            </a:endParaRPr>
          </a:p>
        </p:txBody>
      </p:sp>
      <p:pic>
        <p:nvPicPr>
          <p:cNvPr id="3" name="Espace réservé pour une image  15" descr="Une image contenant habits, illustration, clipart, Dessin animé&#10;&#10;Le contenu généré par l’IA peut être incorrect.">
            <a:extLst>
              <a:ext uri="{FF2B5EF4-FFF2-40B4-BE49-F238E27FC236}">
                <a16:creationId xmlns:a16="http://schemas.microsoft.com/office/drawing/2014/main" id="{BB580275-4D2F-43CC-F199-0800156E1A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a:prstGeom prst="rect">
            <a:avLst/>
          </a:prstGeom>
        </p:spPr>
      </p:pic>
      <p:pic>
        <p:nvPicPr>
          <p:cNvPr id="5" name="Image 4">
            <a:extLst>
              <a:ext uri="{FF2B5EF4-FFF2-40B4-BE49-F238E27FC236}">
                <a16:creationId xmlns:a16="http://schemas.microsoft.com/office/drawing/2014/main" id="{1A559061-6EB2-3C1F-36FC-A19E87A2FA6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979449" y="119060"/>
            <a:ext cx="278069" cy="278069"/>
          </a:xfrm>
          <a:prstGeom prst="rect">
            <a:avLst/>
          </a:prstGeom>
          <a:ln>
            <a:noFill/>
          </a:ln>
        </p:spPr>
      </p:pic>
      <p:pic>
        <p:nvPicPr>
          <p:cNvPr id="6" name="Image 5">
            <a:extLst>
              <a:ext uri="{FF2B5EF4-FFF2-40B4-BE49-F238E27FC236}">
                <a16:creationId xmlns:a16="http://schemas.microsoft.com/office/drawing/2014/main" id="{71A7CC77-D5C5-AA4D-B345-14E31720698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414957" y="119060"/>
            <a:ext cx="278069" cy="278069"/>
          </a:xfrm>
          <a:prstGeom prst="rect">
            <a:avLst/>
          </a:prstGeom>
          <a:ln>
            <a:noFill/>
          </a:ln>
        </p:spPr>
      </p:pic>
      <p:pic>
        <p:nvPicPr>
          <p:cNvPr id="8" name="Image 7">
            <a:extLst>
              <a:ext uri="{FF2B5EF4-FFF2-40B4-BE49-F238E27FC236}">
                <a16:creationId xmlns:a16="http://schemas.microsoft.com/office/drawing/2014/main" id="{4E62312A-F106-993A-4A2C-92652B6F5E6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883261" y="119060"/>
            <a:ext cx="278069" cy="278069"/>
          </a:xfrm>
          <a:prstGeom prst="rect">
            <a:avLst/>
          </a:prstGeom>
          <a:ln>
            <a:noFill/>
          </a:ln>
        </p:spPr>
      </p:pic>
      <p:pic>
        <p:nvPicPr>
          <p:cNvPr id="9" name="Image 8">
            <a:extLst>
              <a:ext uri="{FF2B5EF4-FFF2-40B4-BE49-F238E27FC236}">
                <a16:creationId xmlns:a16="http://schemas.microsoft.com/office/drawing/2014/main" id="{E0721E09-921A-71B6-F6EA-202450771A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134893" y="119060"/>
            <a:ext cx="278069" cy="278069"/>
          </a:xfrm>
          <a:prstGeom prst="rect">
            <a:avLst/>
          </a:prstGeom>
          <a:ln>
            <a:noFill/>
          </a:ln>
        </p:spPr>
      </p:pic>
      <p:pic>
        <p:nvPicPr>
          <p:cNvPr id="10" name="Image 9">
            <a:extLst>
              <a:ext uri="{FF2B5EF4-FFF2-40B4-BE49-F238E27FC236}">
                <a16:creationId xmlns:a16="http://schemas.microsoft.com/office/drawing/2014/main" id="{8A52ACB9-520A-498B-7B24-3F6A5F0C12D1}"/>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1777593" y="119060"/>
            <a:ext cx="278069" cy="278069"/>
          </a:xfrm>
          <a:prstGeom prst="rect">
            <a:avLst/>
          </a:prstGeom>
          <a:ln>
            <a:noFill/>
          </a:ln>
        </p:spPr>
      </p:pic>
      <p:sp>
        <p:nvSpPr>
          <p:cNvPr id="12" name="Rectangle 11">
            <a:extLst>
              <a:ext uri="{FF2B5EF4-FFF2-40B4-BE49-F238E27FC236}">
                <a16:creationId xmlns:a16="http://schemas.microsoft.com/office/drawing/2014/main" id="{F521A3F9-5040-8A8F-1453-BE42CDB41A05}"/>
              </a:ext>
            </a:extLst>
          </p:cNvPr>
          <p:cNvSpPr>
            <a:spLocks/>
          </p:cNvSpPr>
          <p:nvPr/>
        </p:nvSpPr>
        <p:spPr>
          <a:xfrm>
            <a:off x="6713698"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4AE33BE2-CD33-B673-7306-632218A0AFB6}"/>
              </a:ext>
            </a:extLst>
          </p:cNvPr>
          <p:cNvSpPr>
            <a:spLocks/>
          </p:cNvSpPr>
          <p:nvPr/>
        </p:nvSpPr>
        <p:spPr>
          <a:xfrm>
            <a:off x="3601501"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14" name="Rectangle 13">
            <a:extLst>
              <a:ext uri="{FF2B5EF4-FFF2-40B4-BE49-F238E27FC236}">
                <a16:creationId xmlns:a16="http://schemas.microsoft.com/office/drawing/2014/main" id="{70A9C769-55DA-62E7-09AF-FEF0C643E373}"/>
              </a:ext>
            </a:extLst>
          </p:cNvPr>
          <p:cNvSpPr>
            <a:spLocks/>
          </p:cNvSpPr>
          <p:nvPr/>
        </p:nvSpPr>
        <p:spPr>
          <a:xfrm>
            <a:off x="507335"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solidFill>
                <a:latin typeface="Microsoft Uighur" panose="02000000000000000000" pitchFamily="2" charset="-78"/>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5981E7B5-A366-5DA5-5E50-3EF1C11F84F2}"/>
              </a:ext>
            </a:extLst>
          </p:cNvPr>
          <p:cNvSpPr>
            <a:spLocks/>
          </p:cNvSpPr>
          <p:nvPr/>
        </p:nvSpPr>
        <p:spPr>
          <a:xfrm>
            <a:off x="518138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42F15903-895E-EDEF-C449-0BB202F99B7E}"/>
              </a:ext>
            </a:extLst>
          </p:cNvPr>
          <p:cNvSpPr>
            <a:spLocks/>
          </p:cNvSpPr>
          <p:nvPr/>
        </p:nvSpPr>
        <p:spPr>
          <a:xfrm>
            <a:off x="2065920" y="10912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خط ونقل</a:t>
            </a:r>
          </a:p>
        </p:txBody>
      </p:sp>
      <p:grpSp>
        <p:nvGrpSpPr>
          <p:cNvPr id="11" name="Google Shape;2778;p84">
            <a:extLst>
              <a:ext uri="{FF2B5EF4-FFF2-40B4-BE49-F238E27FC236}">
                <a16:creationId xmlns:a16="http://schemas.microsoft.com/office/drawing/2014/main" id="{F5350603-E5D0-AFDA-8B1A-BE9612EBE3DF}"/>
              </a:ext>
            </a:extLst>
          </p:cNvPr>
          <p:cNvGrpSpPr/>
          <p:nvPr/>
        </p:nvGrpSpPr>
        <p:grpSpPr>
          <a:xfrm>
            <a:off x="6307015" y="3468047"/>
            <a:ext cx="386011" cy="490540"/>
            <a:chOff x="14589952" y="593325"/>
            <a:chExt cx="1844485" cy="1888130"/>
          </a:xfrm>
          <a:solidFill>
            <a:srgbClr val="00B050"/>
          </a:solidFill>
        </p:grpSpPr>
        <p:sp>
          <p:nvSpPr>
            <p:cNvPr id="15" name="Google Shape;2779;p84">
              <a:extLst>
                <a:ext uri="{FF2B5EF4-FFF2-40B4-BE49-F238E27FC236}">
                  <a16:creationId xmlns:a16="http://schemas.microsoft.com/office/drawing/2014/main" id="{92C37773-F941-12F8-C2BB-E71DD6C15904}"/>
                </a:ext>
              </a:extLst>
            </p:cNvPr>
            <p:cNvSpPr/>
            <p:nvPr/>
          </p:nvSpPr>
          <p:spPr>
            <a:xfrm>
              <a:off x="14589952" y="593325"/>
              <a:ext cx="1844485" cy="1547879"/>
            </a:xfrm>
            <a:custGeom>
              <a:avLst/>
              <a:gdLst/>
              <a:ahLst/>
              <a:cxnLst/>
              <a:rect l="l" t="t" r="r" b="b"/>
              <a:pathLst>
                <a:path w="1473026" h="1236152" extrusionOk="0">
                  <a:moveTo>
                    <a:pt x="1432509" y="496942"/>
                  </a:moveTo>
                  <a:cubicBezTo>
                    <a:pt x="1568492" y="307755"/>
                    <a:pt x="1329231" y="-158874"/>
                    <a:pt x="1199821" y="54880"/>
                  </a:cubicBezTo>
                  <a:cubicBezTo>
                    <a:pt x="929889" y="500698"/>
                    <a:pt x="533833" y="955435"/>
                    <a:pt x="116338" y="1158079"/>
                  </a:cubicBezTo>
                  <a:cubicBezTo>
                    <a:pt x="22292" y="1203772"/>
                    <a:pt x="-129339" y="1262453"/>
                    <a:pt x="210384" y="1223332"/>
                  </a:cubicBezTo>
                  <a:cubicBezTo>
                    <a:pt x="659488" y="1171693"/>
                    <a:pt x="1335960" y="631517"/>
                    <a:pt x="1432509" y="49694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sp>
          <p:nvSpPr>
            <p:cNvPr id="17" name="Google Shape;2780;p84">
              <a:extLst>
                <a:ext uri="{FF2B5EF4-FFF2-40B4-BE49-F238E27FC236}">
                  <a16:creationId xmlns:a16="http://schemas.microsoft.com/office/drawing/2014/main" id="{D2808146-5B0D-FFEA-FDF9-4C8474489FB9}"/>
                </a:ext>
              </a:extLst>
            </p:cNvPr>
            <p:cNvSpPr/>
            <p:nvPr/>
          </p:nvSpPr>
          <p:spPr>
            <a:xfrm>
              <a:off x="14599461" y="712785"/>
              <a:ext cx="1647804" cy="1768670"/>
            </a:xfrm>
            <a:custGeom>
              <a:avLst/>
              <a:gdLst/>
              <a:ahLst/>
              <a:cxnLst/>
              <a:rect l="l" t="t" r="r" b="b"/>
              <a:pathLst>
                <a:path w="1315954" h="1412480" extrusionOk="0">
                  <a:moveTo>
                    <a:pt x="485707" y="31461"/>
                  </a:moveTo>
                  <a:cubicBezTo>
                    <a:pt x="287914" y="-91534"/>
                    <a:pt x="-161815" y="177928"/>
                    <a:pt x="60076" y="292943"/>
                  </a:cubicBezTo>
                  <a:cubicBezTo>
                    <a:pt x="522794" y="532673"/>
                    <a:pt x="1002725" y="897590"/>
                    <a:pt x="1232754" y="1300844"/>
                  </a:cubicBezTo>
                  <a:cubicBezTo>
                    <a:pt x="1284549" y="1391760"/>
                    <a:pt x="1353245" y="1539010"/>
                    <a:pt x="1291591" y="1202573"/>
                  </a:cubicBezTo>
                  <a:cubicBezTo>
                    <a:pt x="1210220" y="758008"/>
                    <a:pt x="626385" y="118778"/>
                    <a:pt x="485707" y="31461"/>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Microsoft Uighur" panose="02000000000000000000" pitchFamily="2" charset="-78"/>
                <a:ea typeface="Calibri"/>
                <a:cs typeface="Microsoft Uighur" panose="02000000000000000000" pitchFamily="2" charset="-78"/>
                <a:sym typeface="Calibri"/>
              </a:endParaRPr>
            </a:p>
          </p:txBody>
        </p:sp>
      </p:grpSp>
      <p:pic>
        <p:nvPicPr>
          <p:cNvPr id="18" name="Espace réservé pour une image  19" descr="Une image contenant dessin humoristique, Dessin animé, poupée&#10;&#10;Le contenu généré par l’IA peut être incorrect.">
            <a:extLst>
              <a:ext uri="{FF2B5EF4-FFF2-40B4-BE49-F238E27FC236}">
                <a16:creationId xmlns:a16="http://schemas.microsoft.com/office/drawing/2014/main" id="{49CC824D-4CEF-BECC-BE7D-F8FA044C754C}"/>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408650" y="1374183"/>
            <a:ext cx="792000" cy="792000"/>
          </a:xfrm>
        </p:spPr>
      </p:pic>
      <p:pic>
        <p:nvPicPr>
          <p:cNvPr id="2" name="Image 1">
            <a:extLst>
              <a:ext uri="{FF2B5EF4-FFF2-40B4-BE49-F238E27FC236}">
                <a16:creationId xmlns:a16="http://schemas.microsoft.com/office/drawing/2014/main" id="{17A11548-B3BB-3742-0BCC-9FE04D28A558}"/>
              </a:ext>
            </a:extLst>
          </p:cNvPr>
          <p:cNvPicPr>
            <a:picLocks noChangeAspect="1"/>
          </p:cNvPicPr>
          <p:nvPr/>
        </p:nvPicPr>
        <p:blipFill>
          <a:blip r:embed="rId9"/>
          <a:stretch>
            <a:fillRect/>
          </a:stretch>
        </p:blipFill>
        <p:spPr>
          <a:xfrm>
            <a:off x="2802106" y="1368000"/>
            <a:ext cx="3539788" cy="5181175"/>
          </a:xfrm>
          <a:prstGeom prst="rect">
            <a:avLst/>
          </a:prstGeom>
        </p:spPr>
      </p:pic>
    </p:spTree>
    <p:extLst>
      <p:ext uri="{BB962C8B-B14F-4D97-AF65-F5344CB8AC3E}">
        <p14:creationId xmlns:p14="http://schemas.microsoft.com/office/powerpoint/2010/main" val="3705972542"/>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اختتام الحصة 2">
            <a:hlinkClick r:id="" action="ppaction://media"/>
            <a:extLst>
              <a:ext uri="{FF2B5EF4-FFF2-40B4-BE49-F238E27FC236}">
                <a16:creationId xmlns:a16="http://schemas.microsoft.com/office/drawing/2014/main" id="{405CA9B2-41D7-4CBE-A016-4AFB981C6B3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72000" y="1629000"/>
            <a:ext cx="6399999" cy="360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67828F0B-E51D-8BE3-4B91-475EF8EFC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796980" y="6157043"/>
            <a:ext cx="540000" cy="540000"/>
          </a:xfrm>
          <a:prstGeom prst="rect">
            <a:avLst/>
          </a:prstGeom>
        </p:spPr>
      </p:pic>
    </p:spTree>
    <p:extLst>
      <p:ext uri="{BB962C8B-B14F-4D97-AF65-F5344CB8AC3E}">
        <p14:creationId xmlns:p14="http://schemas.microsoft.com/office/powerpoint/2010/main" val="34585826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5"/>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216761"/>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sym typeface="Arial"/>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sym typeface="Arial"/>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21668</TotalTime>
  <Words>1923</Words>
  <Application>Microsoft Office PowerPoint</Application>
  <PresentationFormat>Affichage à l'écran (4:3)</PresentationFormat>
  <Paragraphs>552</Paragraphs>
  <Slides>76</Slides>
  <Notes>1</Notes>
  <HiddenSlides>0</HiddenSlides>
  <MMClips>6</MMClips>
  <ScaleCrop>false</ScaleCrop>
  <HeadingPairs>
    <vt:vector size="6" baseType="variant">
      <vt:variant>
        <vt:lpstr>Polices utilisées</vt:lpstr>
      </vt:variant>
      <vt:variant>
        <vt:i4>11</vt:i4>
      </vt:variant>
      <vt:variant>
        <vt:lpstr>Thème</vt:lpstr>
      </vt:variant>
      <vt:variant>
        <vt:i4>10</vt:i4>
      </vt:variant>
      <vt:variant>
        <vt:lpstr>Titres des diapositives</vt:lpstr>
      </vt:variant>
      <vt:variant>
        <vt:i4>76</vt:i4>
      </vt:variant>
    </vt:vector>
  </HeadingPairs>
  <TitlesOfParts>
    <vt:vector size="97" baseType="lpstr">
      <vt:lpstr>Dosis</vt:lpstr>
      <vt:lpstr>Microsoft Uighur</vt:lpstr>
      <vt:lpstr>Wingdings</vt:lpstr>
      <vt:lpstr>Dosis Medium</vt:lpstr>
      <vt:lpstr>Calibri Light</vt:lpstr>
      <vt:lpstr>Arial</vt:lpstr>
      <vt:lpstr>Noto Sans Symbols</vt:lpstr>
      <vt:lpstr>Dosis ExtraBold</vt:lpstr>
      <vt:lpstr>Modern Love</vt:lpstr>
      <vt:lpstr>Dosis SemiBold</vt:lpstr>
      <vt:lpstr>Calibri</vt:lpstr>
      <vt:lpstr>Thème Office</vt:lpstr>
      <vt:lpstr>04- قراءة/ كتابة</vt:lpstr>
      <vt:lpstr>05- اختتام الحصة</vt:lpstr>
      <vt:lpstr>03- استماع وتحدث</vt:lpstr>
      <vt:lpstr>01- نشاط اعتيادي</vt:lpstr>
      <vt:lpstr>1_Thème Office</vt:lpstr>
      <vt:lpstr>3_Env-Enseignant</vt:lpstr>
      <vt:lpstr>2_Thème Office</vt:lpstr>
      <vt:lpstr>00_Env-Enseignant</vt:lpstr>
      <vt:lpstr>1_04- قراءة/ كتابة</vt:lpstr>
      <vt:lpstr>Présentation PowerPoint</vt:lpstr>
      <vt:lpstr>Présentation PowerPoint</vt:lpstr>
      <vt:lpstr>تنظيم حصص الأسبوع</vt:lpstr>
      <vt:lpstr>هيكلة حصة اليوم</vt:lpstr>
      <vt:lpstr>Présentation PowerPoint</vt:lpstr>
      <vt:lpstr>  افتتاح الحصة</vt:lpstr>
      <vt:lpstr>مرحبا بكم . سننطلق في حصة اللغة العربية.</vt:lpstr>
      <vt:lpstr> قبل أن نبدأ حصة اليوم سأخبركم عن شروط الحصول على نجمة التميز.  في كل حصة سيفوز ثلاثة منكم بالنجمة. </vt:lpstr>
      <vt:lpstr> ضعوا اللوحة على الطاولة، الدفتر  والمقلمة في القمطر.</vt:lpstr>
      <vt:lpstr>انتبهوا جيدا كيف سأقرأ الكلمات. </vt:lpstr>
      <vt:lpstr>استعدوا للقراءة؛ أمامكم  دقيقة  من أجل قراءة صامتة للكلمات.</vt:lpstr>
      <vt:lpstr>التلميذ ....... قم إلى السبورة للقراءة . ويسجل الأستاذ على سجل الطلاقة.</vt:lpstr>
      <vt:lpstr>خذوا ألواحكم سأملي عليكم كلمات.</vt:lpstr>
      <vt:lpstr>سأقرأ الكلمات . من يقرأ الكلمات قبل أن تختفي؟ </vt:lpstr>
      <vt:lpstr>انظروا إلى الكلمة جيدا. </vt:lpstr>
      <vt:lpstr>اكتبوا.  ينطق الأستاذ الكلمة.</vt:lpstr>
      <vt:lpstr>ارفعوا الألواح، صححوا.</vt:lpstr>
      <vt:lpstr>انظروا إلى الكلمة جيدا. </vt:lpstr>
      <vt:lpstr>اكتبوا. ينطق الأستاذ الكلمة.</vt:lpstr>
      <vt:lpstr>ارفعوا الألواح، صححوا.</vt:lpstr>
      <vt:lpstr>Présentation PowerPoint</vt:lpstr>
      <vt:lpstr> من يذكرنا بعنوان حكايتنا لهذا الأسبوع؟</vt:lpstr>
      <vt:lpstr>سنتعرف اليوم  على عناصر الحكاية. شخصياتها وزمانها ومكانها. استعدوا للاستماع.</vt:lpstr>
      <vt:lpstr>عرض فيديو الحكاية. </vt:lpstr>
      <vt:lpstr>نستخرج شخصيات الحكاية  ـــ من الذي فوجئ بجسم ضخم في أعماق البحر؟</vt:lpstr>
      <vt:lpstr>السمكة الذهبية هي التي فوجئت بالجسم الضخم. رددوا.</vt:lpstr>
      <vt:lpstr>من تساءل عن الكائن المخيف؟</vt:lpstr>
      <vt:lpstr>الدلفين هو الذي تساءل عن الكائن المخيف. رددوا.</vt:lpstr>
      <vt:lpstr>من الذي أخبر الأصدقاء أن الجسم المخيف ليس كائنا بحريا؟</vt:lpstr>
      <vt:lpstr>الحبار هو الذي أخبر الأصدقاء أن الجسم الغريب ليس كائنا بحريا. رددوا.</vt:lpstr>
      <vt:lpstr>من الذي كشف مصدر النفط؟</vt:lpstr>
      <vt:lpstr>السلطعون هو الذي كشف مصدر النفط. رددوا.</vt:lpstr>
      <vt:lpstr>من الذي أخبر الأسماك أن الجسم المخيف هو النفط؟ من صاحب الخطة الذكية في النهاية؟ رددوا.</vt:lpstr>
      <vt:lpstr>استخرجنا شخصيات الحكاية.  من الشخصيات الأخرى التي لم نذكرها؟ </vt:lpstr>
      <vt:lpstr> أين تجري أحداث الحكاية؟ أين كان يطفو الكائن الأسود الغريب؟ أين شيدت المصانع؟  </vt:lpstr>
      <vt:lpstr>سنحدد زمن أحداث الحكاية؟</vt:lpstr>
      <vt:lpstr> متى بدأت أحداث الحكاية؟ </vt:lpstr>
      <vt:lpstr>والآن لنتذكر بعض الأحداث التي عاشتها حيوانات البحر في هذه الحكاية.</vt:lpstr>
      <vt:lpstr>ماذا حدث  في بداية الحكاية؟ ما المشكلة التي واجهتها السمكة الذهبية؟ ماذا لاحظت السمكة؟</vt:lpstr>
      <vt:lpstr>ماذا حدث بعد ذلك؟ كيف عرفت الأسماك  السبب؟ ما الخطر الذي يهدد الأسماك؟</vt:lpstr>
      <vt:lpstr>ما الخطة التي اقترحتها الفقمة العجوز لحماية الجميع؟</vt:lpstr>
      <vt:lpstr> خذوا كراساتكم ص 149.</vt:lpstr>
      <vt:lpstr>ستجيبون عن أسئلة حول الحكاية.</vt:lpstr>
      <vt:lpstr>ضعوا علامة  أمام الجواب الصحيح. صححوا  </vt:lpstr>
      <vt:lpstr>ضعوا علامة  أمام الجواب الصحيح. صححوا  </vt:lpstr>
      <vt:lpstr>أحسنتم يا أبطال ــــ قبل أن نمر إلى النشاط الموالي استراحة النشيد ــــ استمعوا .</vt:lpstr>
      <vt:lpstr>قراءة</vt:lpstr>
      <vt:lpstr>توجيهات</vt:lpstr>
      <vt:lpstr>سنقرأ  اليوم نص «خطة ذكية» خذوا الكراسات ص 150. يوجه الأستاذ المتعلمين المتحكمين إلى قراءة النص قراءة صامتة والإجابة عن أسئلة الفهم.</vt:lpstr>
      <vt:lpstr>خذوا الكراسات ص 152 وأجيبوا عن الأسئلة التالية.</vt:lpstr>
      <vt:lpstr>سنقرأ  اليوم نص «خطة ذكية» يوجه الأستاذ المتعلمين المتعثرين إلى النشاط.</vt:lpstr>
      <vt:lpstr>تابعوا معي. </vt:lpstr>
      <vt:lpstr>سأعين من بينكم 3 تلاميذ لقراءة الفقرة – تابعوا مع أصدقائكم. </vt:lpstr>
      <vt:lpstr>Présentation PowerPoint</vt:lpstr>
      <vt:lpstr>Présentation PowerPoint</vt:lpstr>
      <vt:lpstr>من يقرأ النص؟ يطلب من المتعلمين المتحكمين قراءة الفقرة الأولى من النص</vt:lpstr>
      <vt:lpstr>سأعين من بينكم 3 تلاميذ لقراءة الفقرة – تابعوا مع أصدقائكم. </vt:lpstr>
      <vt:lpstr>Présentation PowerPoint</vt:lpstr>
      <vt:lpstr>Présentation PowerPoint</vt:lpstr>
      <vt:lpstr>نتذكر معا خطوات إستراتيجية الصفة المضافة. </vt:lpstr>
      <vt:lpstr>خذوا كراساتكم ص 151.</vt:lpstr>
      <vt:lpstr>ستقرؤون الجمل وتختارون الصفة المناسبة. ما الصفة المناسبة للجملة الأولى؟</vt:lpstr>
      <vt:lpstr>صححوا</vt:lpstr>
      <vt:lpstr>صححوا.</vt:lpstr>
      <vt:lpstr>من يقرأ الجملة الأولى؟ من يكمل بصفة مناسبة؟ </vt:lpstr>
      <vt:lpstr>سأكمل الجملة بـــ: غَريبٍ أَو مُخيفٍ. أتمموا بقية الجمل.</vt:lpstr>
      <vt:lpstr>صححوا</vt:lpstr>
      <vt:lpstr>خط ونقل</vt:lpstr>
      <vt:lpstr>الآن ستتدربون على النقل بخط جميل ـــ  من يقرأ هذه الجملة؟ </vt:lpstr>
      <vt:lpstr>لاحظوا كيف أنقل هذه الجملة على السبورة الجانبية : أقرأ الكلمة ثم أكتبها دفعة واحدة. </vt:lpstr>
      <vt:lpstr>خذوا دفاتر القسم  وانقلوا الجملة بخط جميل.</vt:lpstr>
      <vt:lpstr>اختتام الحصة</vt:lpstr>
      <vt:lpstr>استخرجنا عناصر الحكاية. </vt:lpstr>
      <vt:lpstr>في المنزل، أنجزوا التمرين2 ص 149. ارسموا علامة أمام المطلوب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BTIHAJ</dc:creator>
  <cp:lastModifiedBy>Fatima Ait Addi</cp:lastModifiedBy>
  <cp:revision>279</cp:revision>
  <dcterms:created xsi:type="dcterms:W3CDTF">2023-09-20T21:35:22Z</dcterms:created>
  <dcterms:modified xsi:type="dcterms:W3CDTF">2026-05-24T11:50:00Z</dcterms:modified>
</cp:coreProperties>
</file>