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8.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9.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0.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1.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12.xml" ContentType="application/vnd.openxmlformats-officedocument.theme+xml"/>
  <Override PartName="/ppt/slideLayouts/slideLayout176.xml" ContentType="application/vnd.openxmlformats-officedocument.presentationml.slideLayout+xml"/>
  <Override PartName="/ppt/theme/theme13.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4.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5.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16.xml" ContentType="application/vnd.openxmlformats-officedocument.theme+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104" r:id="rId15"/>
    <p:sldMasterId id="2147484117" r:id="rId16"/>
    <p:sldMasterId id="2147484121" r:id="rId17"/>
  </p:sldMasterIdLst>
  <p:notesMasterIdLst>
    <p:notesMasterId r:id="rId86"/>
  </p:notesMasterIdLst>
  <p:sldIdLst>
    <p:sldId id="2147482944" r:id="rId18"/>
    <p:sldId id="2147482588" r:id="rId19"/>
    <p:sldId id="2147482469" r:id="rId20"/>
    <p:sldId id="2147482602" r:id="rId21"/>
    <p:sldId id="2147482589" r:id="rId22"/>
    <p:sldId id="2147482691" r:id="rId23"/>
    <p:sldId id="261" r:id="rId24"/>
    <p:sldId id="263" r:id="rId25"/>
    <p:sldId id="2147482606" r:id="rId26"/>
    <p:sldId id="2147482765" r:id="rId27"/>
    <p:sldId id="2147482772" r:id="rId28"/>
    <p:sldId id="2147482881" r:id="rId29"/>
    <p:sldId id="2147482882" r:id="rId30"/>
    <p:sldId id="2147482902" r:id="rId31"/>
    <p:sldId id="2147482883" r:id="rId32"/>
    <p:sldId id="2147482890" r:id="rId33"/>
    <p:sldId id="2147482903" r:id="rId34"/>
    <p:sldId id="2147482904" r:id="rId35"/>
    <p:sldId id="2147482905" r:id="rId36"/>
    <p:sldId id="2147482906" r:id="rId37"/>
    <p:sldId id="2147482907" r:id="rId38"/>
    <p:sldId id="2147482908" r:id="rId39"/>
    <p:sldId id="2147482590" r:id="rId40"/>
    <p:sldId id="326" r:id="rId41"/>
    <p:sldId id="2147482896" r:id="rId42"/>
    <p:sldId id="2147482733" r:id="rId43"/>
    <p:sldId id="2147482909" r:id="rId44"/>
    <p:sldId id="2147482910" r:id="rId45"/>
    <p:sldId id="2147482911" r:id="rId46"/>
    <p:sldId id="2147482912" r:id="rId47"/>
    <p:sldId id="2147482913" r:id="rId48"/>
    <p:sldId id="2147482914" r:id="rId49"/>
    <p:sldId id="2147482915" r:id="rId50"/>
    <p:sldId id="2147482916" r:id="rId51"/>
    <p:sldId id="2147482917" r:id="rId52"/>
    <p:sldId id="2147482918" r:id="rId53"/>
    <p:sldId id="2147482920" r:id="rId54"/>
    <p:sldId id="2147482919" r:id="rId55"/>
    <p:sldId id="2147482921" r:id="rId56"/>
    <p:sldId id="2147482945" r:id="rId57"/>
    <p:sldId id="2147482948" r:id="rId58"/>
    <p:sldId id="2147482949" r:id="rId59"/>
    <p:sldId id="2147482950" r:id="rId60"/>
    <p:sldId id="2147482951" r:id="rId61"/>
    <p:sldId id="2147482952" r:id="rId62"/>
    <p:sldId id="2147482953" r:id="rId63"/>
    <p:sldId id="2147482801" r:id="rId64"/>
    <p:sldId id="2147482802" r:id="rId65"/>
    <p:sldId id="2147482810" r:id="rId66"/>
    <p:sldId id="2147482928" r:id="rId67"/>
    <p:sldId id="2147482929" r:id="rId68"/>
    <p:sldId id="2147482930" r:id="rId69"/>
    <p:sldId id="2147482931" r:id="rId70"/>
    <p:sldId id="2147482932" r:id="rId71"/>
    <p:sldId id="2147482933" r:id="rId72"/>
    <p:sldId id="2147482934" r:id="rId73"/>
    <p:sldId id="2147482740" r:id="rId74"/>
    <p:sldId id="2147482811" r:id="rId75"/>
    <p:sldId id="2147482936" r:id="rId76"/>
    <p:sldId id="2147482935" r:id="rId77"/>
    <p:sldId id="2147482899" r:id="rId78"/>
    <p:sldId id="2147482788" r:id="rId79"/>
    <p:sldId id="2147482694" r:id="rId80"/>
    <p:sldId id="2134806317" r:id="rId81"/>
    <p:sldId id="2147482426" r:id="rId82"/>
    <p:sldId id="2134806668" r:id="rId83"/>
    <p:sldId id="2147482937" r:id="rId84"/>
    <p:sldId id="2147482464" r:id="rId85"/>
  </p:sldIdLst>
  <p:sldSz cx="9144000" cy="6858000" type="screen4x3"/>
  <p:notesSz cx="6858000" cy="9144000"/>
  <p:embeddedFontLst>
    <p:embeddedFont>
      <p:font typeface="Dosis" pitchFamily="2" charset="0"/>
      <p:regular r:id="rId87"/>
      <p:bold r:id="rId88"/>
    </p:embeddedFont>
    <p:embeddedFont>
      <p:font typeface="Dosis ExtraBold" pitchFamily="2" charset="0"/>
      <p:bold r:id="rId89"/>
    </p:embeddedFont>
    <p:embeddedFont>
      <p:font typeface="Dosis Medium" pitchFamily="2" charset="0"/>
      <p:regular r:id="rId90"/>
      <p:bold r:id="rId91"/>
    </p:embeddedFont>
    <p:embeddedFont>
      <p:font typeface="Dosis SemiBold" pitchFamily="2" charset="0"/>
      <p:regular r:id="rId92"/>
      <p:bold r:id="rId93"/>
    </p:embeddedFont>
    <p:embeddedFont>
      <p:font typeface="Microsoft Uighur" panose="02000000000000000000" pitchFamily="2" charset="-78"/>
      <p:regular r:id="rId94"/>
      <p:bold r:id="rId95"/>
    </p:embeddedFont>
    <p:embeddedFont>
      <p:font typeface="Modern Love" panose="04090805081005020601" pitchFamily="82" charset="0"/>
      <p:regular r:id="rId96"/>
    </p:embeddedFont>
    <p:embeddedFont>
      <p:font typeface="Noto Sans Symbols" panose="020B0604020202020204" charset="0"/>
      <p:regular r:id="rId97"/>
      <p:bold r:id="rId9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8FB"/>
    <a:srgbClr val="434E7B"/>
    <a:srgbClr val="E7E6E6"/>
    <a:srgbClr val="00ABA3"/>
    <a:srgbClr val="A1A6BC"/>
    <a:srgbClr val="424D7B"/>
    <a:srgbClr val="16AB98"/>
    <a:srgbClr val="00ACA4"/>
    <a:srgbClr val="00A89F"/>
    <a:srgbClr val="5BCA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68" autoAdjust="0"/>
    <p:restoredTop sz="94718" autoAdjust="0"/>
  </p:normalViewPr>
  <p:slideViewPr>
    <p:cSldViewPr snapToGrid="0">
      <p:cViewPr varScale="1">
        <p:scale>
          <a:sx n="98" d="100"/>
          <a:sy n="98" d="100"/>
        </p:scale>
        <p:origin x="1848" y="78"/>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font" Target="fonts/font3.fntdata"/><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font" Target="fonts/font4.fntdata"/><Relationship Id="rId95" Type="http://schemas.openxmlformats.org/officeDocument/2006/relationships/font" Target="fonts/font9.fntdata"/><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80" Type="http://schemas.openxmlformats.org/officeDocument/2006/relationships/slide" Target="slides/slide63.xml"/><Relationship Id="rId85" Type="http://schemas.openxmlformats.org/officeDocument/2006/relationships/slide" Target="slides/slide68.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slide" Target="slides/slide53.xml"/><Relationship Id="rId75" Type="http://schemas.openxmlformats.org/officeDocument/2006/relationships/slide" Target="slides/slide58.xml"/><Relationship Id="rId83" Type="http://schemas.openxmlformats.org/officeDocument/2006/relationships/slide" Target="slides/slide66.xml"/><Relationship Id="rId88" Type="http://schemas.openxmlformats.org/officeDocument/2006/relationships/font" Target="fonts/font2.fntdata"/><Relationship Id="rId91" Type="http://schemas.openxmlformats.org/officeDocument/2006/relationships/font" Target="fonts/font5.fntdata"/><Relationship Id="rId96"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notesMaster" Target="notesMasters/notesMaster1.xml"/><Relationship Id="rId94" Type="http://schemas.openxmlformats.org/officeDocument/2006/relationships/font" Target="fonts/font8.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font" Target="fonts/font11.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font" Target="fonts/font6.fntdata"/><Relationship Id="rId2" Type="http://schemas.openxmlformats.org/officeDocument/2006/relationships/slideMaster" Target="slideMasters/slideMaster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font" Target="fonts/font1.fntdata"/><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4.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font" Target="fonts/font7.fntdata"/><Relationship Id="rId98" Type="http://schemas.openxmlformats.org/officeDocument/2006/relationships/font" Target="fonts/font12.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F13B5B-AFE6-0FCD-3296-D2C805239A86}"/>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90F0572-68AB-7132-0BFD-C329C5F8769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3347988-8508-ABAC-B666-D669AAA468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78280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7.xml"/><Relationship Id="rId4" Type="http://schemas.openxmlformats.org/officeDocument/2006/relationships/image" Target="../media/image9.png"/></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7.xml"/><Relationship Id="rId6" Type="http://schemas.openxmlformats.org/officeDocument/2006/relationships/image" Target="../media/image5.png"/><Relationship Id="rId5" Type="http://schemas.openxmlformats.org/officeDocument/2006/relationships/image" Target="../media/image21.png"/><Relationship Id="rId4" Type="http://schemas.openxmlformats.org/officeDocument/2006/relationships/image" Target="../media/image3.png"/></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2887340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9216580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27076959"/>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759142199"/>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99626365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14/06/2026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1075918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1623661"/>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853081699"/>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8691443"/>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403507599"/>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673156032"/>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533877095"/>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469087575"/>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4201446"/>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1933561"/>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57387769"/>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99429772"/>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08566284"/>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65534557"/>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948257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714829353"/>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17343259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18123357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90350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14/06/2026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8707975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14/06/2026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7846460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14/06/2026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8990901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14/06/2026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22349108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14/06/2026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148704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14/06/2026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5310317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8233415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5768378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406249702"/>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14C68C8B-1550-B926-E2E2-0BA4C132E33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10479737"/>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14C68C8B-1550-B926-E2E2-0BA4C132E33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4126646147"/>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970BBE57-F8F7-9C29-5882-4578A3364D7D}"/>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751213267"/>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53523155"/>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56230093"/>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22317539"/>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399129173"/>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08190139"/>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4989088"/>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329227965"/>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120562006"/>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937740462"/>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04033286"/>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21856806"/>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06187878"/>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554104158"/>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465884513"/>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42985583"/>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670592623"/>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85969187"/>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26754078"/>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443626679"/>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296694683"/>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761850986"/>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1. Présentation du Vocabulaire</a:t>
            </a:r>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474F71"/>
                </a:solidFill>
                <a:latin typeface="Dosis ExtraBold"/>
                <a:ea typeface="Dosis ExtraBold"/>
                <a:cs typeface="Dosis ExtraBold"/>
                <a:sym typeface="Dosis ExtraBold"/>
              </a:rPr>
              <a:t>2. Exploitation du Vocabulaire</a:t>
            </a:r>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3. Travail sur livret</a:t>
            </a:r>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MA"/>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MA"/>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MA"/>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34069514"/>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03715699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image" Target="../media/image6.bin"/><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12.jpg"/><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5.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image" Target="../media/image6.bin"/><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theme" Target="../theme/theme6.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image" Target="../media/image13.jpg"/><Relationship Id="rId2" Type="http://schemas.openxmlformats.org/officeDocument/2006/relationships/slideLayout" Target="../slideLayouts/slideLayout99.xml"/><Relationship Id="rId16" Type="http://schemas.openxmlformats.org/officeDocument/2006/relationships/theme" Target="../theme/theme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image" Target="../media/image1.jpg"/><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3" Type="http://schemas.openxmlformats.org/officeDocument/2006/relationships/slideLayout" Target="../slideLayouts/slideLayout128.xml"/><Relationship Id="rId21" Type="http://schemas.openxmlformats.org/officeDocument/2006/relationships/image" Target="../media/image6.bin"/><Relationship Id="rId7" Type="http://schemas.openxmlformats.org/officeDocument/2006/relationships/slideLayout" Target="../slideLayouts/slideLayout132.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0" Type="http://schemas.openxmlformats.org/officeDocument/2006/relationships/theme" Target="../theme/theme9.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18" Type="http://schemas.openxmlformats.org/officeDocument/2006/relationships/theme" Target="../theme/theme10.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10" Type="http://schemas.openxmlformats.org/officeDocument/2006/relationships/slideLayout" Target="../slideLayouts/slideLayout154.xml"/><Relationship Id="rId19" Type="http://schemas.openxmlformats.org/officeDocument/2006/relationships/image" Target="../media/image6.bin"/><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4.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image" Target="../media/image12.jpg"/><Relationship Id="rId3" Type="http://schemas.openxmlformats.org/officeDocument/2006/relationships/slideLayout" Target="../slideLayouts/slideLayout167.xml"/><Relationship Id="rId7" Type="http://schemas.openxmlformats.org/officeDocument/2006/relationships/slideLayout" Target="../slideLayouts/slideLayout171.xml"/><Relationship Id="rId12" Type="http://schemas.openxmlformats.org/officeDocument/2006/relationships/theme" Target="../theme/theme12.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3.xml"/><Relationship Id="rId1" Type="http://schemas.openxmlformats.org/officeDocument/2006/relationships/slideLayout" Target="../slideLayouts/slideLayout17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image" Target="../media/image13.jpg"/><Relationship Id="rId2" Type="http://schemas.openxmlformats.org/officeDocument/2006/relationships/slideLayout" Target="../slideLayouts/slideLayout178.xml"/><Relationship Id="rId16" Type="http://schemas.openxmlformats.org/officeDocument/2006/relationships/theme" Target="../theme/theme14.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theme" Target="../theme/theme15.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206.xml"/><Relationship Id="rId2" Type="http://schemas.openxmlformats.org/officeDocument/2006/relationships/slideLayout" Target="../slideLayouts/slideLayout205.xml"/><Relationship Id="rId1" Type="http://schemas.openxmlformats.org/officeDocument/2006/relationships/slideLayout" Target="../slideLayouts/slideLayout204.xml"/><Relationship Id="rId5" Type="http://schemas.openxmlformats.org/officeDocument/2006/relationships/image" Target="../media/image18.jpg"/><Relationship Id="rId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14.xml"/><Relationship Id="rId13" Type="http://schemas.openxmlformats.org/officeDocument/2006/relationships/slideLayout" Target="../slideLayouts/slideLayout219.xml"/><Relationship Id="rId18" Type="http://schemas.openxmlformats.org/officeDocument/2006/relationships/slideLayout" Target="../slideLayouts/slideLayout224.xml"/><Relationship Id="rId3" Type="http://schemas.openxmlformats.org/officeDocument/2006/relationships/slideLayout" Target="../slideLayouts/slideLayout209.xml"/><Relationship Id="rId21" Type="http://schemas.openxmlformats.org/officeDocument/2006/relationships/slideLayout" Target="../slideLayouts/slideLayout227.xml"/><Relationship Id="rId7" Type="http://schemas.openxmlformats.org/officeDocument/2006/relationships/slideLayout" Target="../slideLayouts/slideLayout213.xml"/><Relationship Id="rId12" Type="http://schemas.openxmlformats.org/officeDocument/2006/relationships/slideLayout" Target="../slideLayouts/slideLayout218.xml"/><Relationship Id="rId17" Type="http://schemas.openxmlformats.org/officeDocument/2006/relationships/slideLayout" Target="../slideLayouts/slideLayout223.xml"/><Relationship Id="rId25" Type="http://schemas.openxmlformats.org/officeDocument/2006/relationships/image" Target="../media/image12.jpg"/><Relationship Id="rId2" Type="http://schemas.openxmlformats.org/officeDocument/2006/relationships/slideLayout" Target="../slideLayouts/slideLayout208.xml"/><Relationship Id="rId16" Type="http://schemas.openxmlformats.org/officeDocument/2006/relationships/slideLayout" Target="../slideLayouts/slideLayout222.xml"/><Relationship Id="rId20" Type="http://schemas.openxmlformats.org/officeDocument/2006/relationships/slideLayout" Target="../slideLayouts/slideLayout226.xml"/><Relationship Id="rId1" Type="http://schemas.openxmlformats.org/officeDocument/2006/relationships/slideLayout" Target="../slideLayouts/slideLayout207.xml"/><Relationship Id="rId6" Type="http://schemas.openxmlformats.org/officeDocument/2006/relationships/slideLayout" Target="../slideLayouts/slideLayout212.xml"/><Relationship Id="rId11" Type="http://schemas.openxmlformats.org/officeDocument/2006/relationships/slideLayout" Target="../slideLayouts/slideLayout217.xml"/><Relationship Id="rId24" Type="http://schemas.openxmlformats.org/officeDocument/2006/relationships/theme" Target="../theme/theme17.xml"/><Relationship Id="rId5" Type="http://schemas.openxmlformats.org/officeDocument/2006/relationships/slideLayout" Target="../slideLayouts/slideLayout211.xml"/><Relationship Id="rId15" Type="http://schemas.openxmlformats.org/officeDocument/2006/relationships/slideLayout" Target="../slideLayouts/slideLayout221.xml"/><Relationship Id="rId23" Type="http://schemas.openxmlformats.org/officeDocument/2006/relationships/slideLayout" Target="../slideLayouts/slideLayout229.xml"/><Relationship Id="rId10" Type="http://schemas.openxmlformats.org/officeDocument/2006/relationships/slideLayout" Target="../slideLayouts/slideLayout216.xml"/><Relationship Id="rId19" Type="http://schemas.openxmlformats.org/officeDocument/2006/relationships/slideLayout" Target="../slideLayouts/slideLayout225.xml"/><Relationship Id="rId4" Type="http://schemas.openxmlformats.org/officeDocument/2006/relationships/slideLayout" Target="../slideLayouts/slideLayout210.xml"/><Relationship Id="rId9" Type="http://schemas.openxmlformats.org/officeDocument/2006/relationships/slideLayout" Target="../slideLayouts/slideLayout215.xml"/><Relationship Id="rId14" Type="http://schemas.openxmlformats.org/officeDocument/2006/relationships/slideLayout" Target="../slideLayouts/slideLayout220.xml"/><Relationship Id="rId22" Type="http://schemas.openxmlformats.org/officeDocument/2006/relationships/slideLayout" Target="../slideLayouts/slideLayout2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084" r:id="rId24"/>
    <p:sldLayoutId id="2147484085" r:id="rId25"/>
    <p:sldLayoutId id="2147484102" r:id="rId26"/>
    <p:sldLayoutId id="2147484103"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sldLayoutIdLst>
    <p:sldLayoutId id="214748406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0372297"/>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14/06/2026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25387003"/>
      </p:ext>
    </p:extLst>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 id="214748411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3604251080"/>
      </p:ext>
    </p:extLst>
  </p:cSld>
  <p:clrMap bg1="lt1" tx1="dk1" bg2="lt2" tx2="dk2" accent1="accent1" accent2="accent2" accent3="accent3" accent4="accent4" accent5="accent5" accent6="accent6" hlink="hlink" folHlink="folHlink"/>
  <p:sldLayoutIdLst>
    <p:sldLayoutId id="2147484118" r:id="rId1"/>
    <p:sldLayoutId id="2147484119" r:id="rId2"/>
    <p:sldLayoutId id="2147484120" r:id="rId3"/>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Shape 772"/>
        <p:cNvGrpSpPr/>
        <p:nvPr/>
      </p:nvGrpSpPr>
      <p:grpSpPr>
        <a:xfrm>
          <a:off x="0" y="0"/>
          <a:ext cx="0" cy="0"/>
          <a:chOff x="0" y="0"/>
          <a:chExt cx="0" cy="0"/>
        </a:xfrm>
      </p:grpSpPr>
      <p:sp>
        <p:nvSpPr>
          <p:cNvPr id="2" name="Google Shape;422;p137">
            <a:extLst>
              <a:ext uri="{FF2B5EF4-FFF2-40B4-BE49-F238E27FC236}">
                <a16:creationId xmlns:a16="http://schemas.microsoft.com/office/drawing/2014/main" id="{3E77C9B5-6745-AABF-7360-59F9DF457F4B}"/>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2686072742"/>
      </p:ext>
    </p:extLst>
  </p:cSld>
  <p:clrMap bg1="lt1" tx1="dk1" bg2="dk2" tx2="lt2" accent1="accent1" accent2="accent2" accent3="accent3" accent4="accent4" accent5="accent5" accent6="accent6" hlink="hlink" folHlink="folHlink"/>
  <p:sldLayoutIdLst>
    <p:sldLayoutId id="2147484122" r:id="rId1"/>
    <p:sldLayoutId id="2147484123" r:id="rId2"/>
    <p:sldLayoutId id="2147484124" r:id="rId3"/>
    <p:sldLayoutId id="2147484125" r:id="rId4"/>
    <p:sldLayoutId id="2147484126" r:id="rId5"/>
    <p:sldLayoutId id="2147484127" r:id="rId6"/>
    <p:sldLayoutId id="2147484128" r:id="rId7"/>
    <p:sldLayoutId id="2147484129" r:id="rId8"/>
    <p:sldLayoutId id="2147484130" r:id="rId9"/>
    <p:sldLayoutId id="2147484131" r:id="rId10"/>
    <p:sldLayoutId id="2147484132" r:id="rId11"/>
    <p:sldLayoutId id="2147484133" r:id="rId12"/>
    <p:sldLayoutId id="2147484134" r:id="rId13"/>
    <p:sldLayoutId id="2147484135" r:id="rId14"/>
    <p:sldLayoutId id="2147484136" r:id="rId15"/>
    <p:sldLayoutId id="2147484137" r:id="rId16"/>
    <p:sldLayoutId id="2147484138" r:id="rId17"/>
    <p:sldLayoutId id="2147484139" r:id="rId18"/>
    <p:sldLayoutId id="2147484140" r:id="rId19"/>
    <p:sldLayoutId id="2147484141" r:id="rId20"/>
    <p:sldLayoutId id="2147484142" r:id="rId21"/>
    <p:sldLayoutId id="2147484143" r:id="rId22"/>
    <p:sldLayoutId id="2147484144"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64.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gif"/><Relationship Id="rId2" Type="http://schemas.openxmlformats.org/officeDocument/2006/relationships/image" Target="../media/image23.png"/><Relationship Id="rId1" Type="http://schemas.openxmlformats.org/officeDocument/2006/relationships/slideLayout" Target="../slideLayouts/slideLayout1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03.xm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gif"/><Relationship Id="rId1" Type="http://schemas.openxmlformats.org/officeDocument/2006/relationships/slideLayout" Target="../slideLayouts/slideLayout125.xml"/><Relationship Id="rId5" Type="http://schemas.openxmlformats.org/officeDocument/2006/relationships/image" Target="../media/image33.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35.png"/><Relationship Id="rId1" Type="http://schemas.openxmlformats.org/officeDocument/2006/relationships/slideLayout" Target="../slideLayouts/slideLayout176.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0.png"/><Relationship Id="rId3" Type="http://schemas.microsoft.com/office/2007/relationships/media" Target="../media/media2.mp4"/><Relationship Id="rId7" Type="http://schemas.openxmlformats.org/officeDocument/2006/relationships/image" Target="../media/image28.gif"/><Relationship Id="rId12" Type="http://schemas.openxmlformats.org/officeDocument/2006/relationships/image" Target="../media/image3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5.png"/><Relationship Id="rId5" Type="http://schemas.openxmlformats.org/officeDocument/2006/relationships/slideLayout" Target="../slideLayouts/slideLayout45.xml"/><Relationship Id="rId10" Type="http://schemas.openxmlformats.org/officeDocument/2006/relationships/image" Target="../media/image24.png"/><Relationship Id="rId4" Type="http://schemas.openxmlformats.org/officeDocument/2006/relationships/video" Target="../media/media2.mp4"/><Relationship Id="rId9" Type="http://schemas.openxmlformats.org/officeDocument/2006/relationships/image" Target="../media/image38.png"/><Relationship Id="rId14" Type="http://schemas.openxmlformats.org/officeDocument/2006/relationships/image" Target="../media/image41.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2.png"/><Relationship Id="rId7"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5.png"/><Relationship Id="rId5" Type="http://schemas.openxmlformats.org/officeDocument/2006/relationships/image" Target="../media/image24.png"/><Relationship Id="rId4" Type="http://schemas.openxmlformats.org/officeDocument/2006/relationships/image" Target="../media/image43.png"/><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6.gif"/><Relationship Id="rId1" Type="http://schemas.openxmlformats.org/officeDocument/2006/relationships/slideLayout" Target="../slideLayouts/slideLayout53.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4.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45.xml"/><Relationship Id="rId6" Type="http://schemas.openxmlformats.org/officeDocument/2006/relationships/image" Target="../media/image24.png"/><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45.xml"/><Relationship Id="rId6" Type="http://schemas.openxmlformats.org/officeDocument/2006/relationships/image" Target="../media/image23.png"/><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45.xml"/><Relationship Id="rId6" Type="http://schemas.openxmlformats.org/officeDocument/2006/relationships/image" Target="../media/image23.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6.png"/><Relationship Id="rId2" Type="http://schemas.openxmlformats.org/officeDocument/2006/relationships/image" Target="../media/image35.png"/><Relationship Id="rId1" Type="http://schemas.openxmlformats.org/officeDocument/2006/relationships/slideLayout" Target="../slideLayouts/slideLayout45.xml"/><Relationship Id="rId6" Type="http://schemas.openxmlformats.org/officeDocument/2006/relationships/image" Target="../media/image23.png"/><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6.png"/><Relationship Id="rId2" Type="http://schemas.openxmlformats.org/officeDocument/2006/relationships/image" Target="../media/image35.png"/><Relationship Id="rId1" Type="http://schemas.openxmlformats.org/officeDocument/2006/relationships/slideLayout" Target="../slideLayouts/slideLayout45.xml"/><Relationship Id="rId6" Type="http://schemas.openxmlformats.org/officeDocument/2006/relationships/image" Target="../media/image23.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9.png"/><Relationship Id="rId7" Type="http://schemas.openxmlformats.org/officeDocument/2006/relationships/image" Target="../media/image49.jpeg"/><Relationship Id="rId2" Type="http://schemas.openxmlformats.org/officeDocument/2006/relationships/image" Target="../media/image35.png"/><Relationship Id="rId1" Type="http://schemas.openxmlformats.org/officeDocument/2006/relationships/slideLayout" Target="../slideLayouts/slideLayout45.xml"/><Relationship Id="rId6" Type="http://schemas.openxmlformats.org/officeDocument/2006/relationships/image" Target="../media/image23.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45.xml"/><Relationship Id="rId7" Type="http://schemas.openxmlformats.org/officeDocument/2006/relationships/image" Target="../media/image3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4.png"/><Relationship Id="rId5" Type="http://schemas.openxmlformats.org/officeDocument/2006/relationships/image" Target="../media/image28.gif"/><Relationship Id="rId10" Type="http://schemas.openxmlformats.org/officeDocument/2006/relationships/image" Target="../media/image41.png"/><Relationship Id="rId4" Type="http://schemas.openxmlformats.org/officeDocument/2006/relationships/image" Target="../media/image50.png"/><Relationship Id="rId9" Type="http://schemas.openxmlformats.org/officeDocument/2006/relationships/image" Target="../media/image40.png"/></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44.xml"/><Relationship Id="rId7" Type="http://schemas.openxmlformats.org/officeDocument/2006/relationships/image" Target="../media/image35.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4.png"/><Relationship Id="rId11" Type="http://schemas.openxmlformats.org/officeDocument/2006/relationships/image" Target="../media/image51.png"/><Relationship Id="rId5" Type="http://schemas.openxmlformats.org/officeDocument/2006/relationships/image" Target="../media/image28.gif"/><Relationship Id="rId10" Type="http://schemas.openxmlformats.org/officeDocument/2006/relationships/image" Target="../media/image41.png"/><Relationship Id="rId4" Type="http://schemas.openxmlformats.org/officeDocument/2006/relationships/notesSlide" Target="../notesSlides/notesSlide5.xml"/><Relationship Id="rId9" Type="http://schemas.openxmlformats.org/officeDocument/2006/relationships/image" Target="../media/image40.png"/></Relationships>
</file>

<file path=ppt/slides/_rels/slide2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4.png"/><Relationship Id="rId7" Type="http://schemas.openxmlformats.org/officeDocument/2006/relationships/image" Target="../media/image40.png"/><Relationship Id="rId2" Type="http://schemas.openxmlformats.org/officeDocument/2006/relationships/image" Target="../media/image36.gif"/><Relationship Id="rId1" Type="http://schemas.openxmlformats.org/officeDocument/2006/relationships/slideLayout" Target="../slideLayouts/slideLayout48.xml"/><Relationship Id="rId6" Type="http://schemas.openxmlformats.org/officeDocument/2006/relationships/image" Target="../media/image39.png"/><Relationship Id="rId5" Type="http://schemas.openxmlformats.org/officeDocument/2006/relationships/image" Target="../media/image35.png"/><Relationship Id="rId4" Type="http://schemas.microsoft.com/office/2007/relationships/hdphoto" Target="../media/hdphoto4.wdp"/></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41.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54.svg"/><Relationship Id="rId7" Type="http://schemas.openxmlformats.org/officeDocument/2006/relationships/image" Target="../media/image41.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4.sv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41.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41.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41.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35.png"/><Relationship Id="rId7"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41.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5.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59.png"/></Relationships>
</file>

<file path=ppt/slides/_rels/slide3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5.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59.png"/></Relationships>
</file>

<file path=ppt/slides/_rels/slide3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5.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59.png"/></Relationships>
</file>

<file path=ppt/slides/_rels/slide4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5.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59.png"/></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8.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8.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0.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0.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0.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0.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0.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0.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0.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0.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0.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0.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1.png"/><Relationship Id="rId2" Type="http://schemas.openxmlformats.org/officeDocument/2006/relationships/image" Target="../media/image61.jpg"/><Relationship Id="rId1" Type="http://schemas.openxmlformats.org/officeDocument/2006/relationships/slideLayout" Target="../slideLayouts/slideLayout5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2.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2.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5.png"/><Relationship Id="rId7" Type="http://schemas.openxmlformats.org/officeDocument/2006/relationships/image" Target="../media/image62.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2.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49.xml"/><Relationship Id="rId7" Type="http://schemas.openxmlformats.org/officeDocument/2006/relationships/image" Target="../media/image39.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5.png"/><Relationship Id="rId5" Type="http://schemas.openxmlformats.org/officeDocument/2006/relationships/image" Target="../media/image63.png"/><Relationship Id="rId4" Type="http://schemas.openxmlformats.org/officeDocument/2006/relationships/image" Target="../media/image24.png"/><Relationship Id="rId9" Type="http://schemas.openxmlformats.org/officeDocument/2006/relationships/image" Target="../media/image41.png"/></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6.gif"/><Relationship Id="rId1" Type="http://schemas.openxmlformats.org/officeDocument/2006/relationships/slideLayout" Target="../slideLayouts/slideLayout51.xml"/></Relationships>
</file>

<file path=ppt/slides/_rels/slide6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205.xml"/><Relationship Id="rId7" Type="http://schemas.openxmlformats.org/officeDocument/2006/relationships/image" Target="../media/image39.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35.png"/><Relationship Id="rId5" Type="http://schemas.openxmlformats.org/officeDocument/2006/relationships/image" Target="../media/image23.png"/><Relationship Id="rId10"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41.png"/></Relationships>
</file>

<file path=ppt/slides/_rels/slide6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205.xml"/><Relationship Id="rId7" Type="http://schemas.openxmlformats.org/officeDocument/2006/relationships/image" Target="../media/image39.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35.png"/><Relationship Id="rId5" Type="http://schemas.openxmlformats.org/officeDocument/2006/relationships/image" Target="../media/image23.png"/><Relationship Id="rId10" Type="http://schemas.openxmlformats.org/officeDocument/2006/relationships/image" Target="../media/image62.png"/><Relationship Id="rId4" Type="http://schemas.openxmlformats.org/officeDocument/2006/relationships/image" Target="../media/image66.png"/><Relationship Id="rId9" Type="http://schemas.openxmlformats.org/officeDocument/2006/relationships/image" Target="../media/image41.png"/></Relationships>
</file>

<file path=ppt/slides/_rels/slide6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image" Target="../media/image67.png"/><Relationship Id="rId1" Type="http://schemas.openxmlformats.org/officeDocument/2006/relationships/slideLayout" Target="../slideLayouts/slideLayout20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6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67.png"/><Relationship Id="rId7" Type="http://schemas.openxmlformats.org/officeDocument/2006/relationships/image" Target="../media/image40.png"/><Relationship Id="rId2" Type="http://schemas.openxmlformats.org/officeDocument/2006/relationships/image" Target="../media/image47.png"/><Relationship Id="rId1" Type="http://schemas.openxmlformats.org/officeDocument/2006/relationships/slideLayout" Target="../slideLayouts/slideLayout205.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23.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29.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69.png"/><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1582035-CD6B-4F70-67B1-7D8EFD695E17}"/>
              </a:ext>
            </a:extLst>
          </p:cNvPr>
          <p:cNvPicPr>
            <a:picLocks noChangeAspect="1"/>
          </p:cNvPicPr>
          <p:nvPr/>
        </p:nvPicPr>
        <p:blipFill>
          <a:blip r:embed="rId2"/>
          <a:stretch>
            <a:fillRect/>
          </a:stretch>
        </p:blipFill>
        <p:spPr>
          <a:xfrm>
            <a:off x="0" y="-26894"/>
            <a:ext cx="9144000" cy="6884894"/>
          </a:xfrm>
          <a:prstGeom prst="rect">
            <a:avLst/>
          </a:prstGeom>
        </p:spPr>
      </p:pic>
    </p:spTree>
    <p:extLst>
      <p:ext uri="{BB962C8B-B14F-4D97-AF65-F5344CB8AC3E}">
        <p14:creationId xmlns:p14="http://schemas.microsoft.com/office/powerpoint/2010/main" val="4074567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B54-B007-E280-6076-F8F4E4C3E82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43B3E9-1069-4C2C-54ED-70B2F4583BD9}"/>
              </a:ext>
            </a:extLst>
          </p:cNvPr>
          <p:cNvSpPr>
            <a:spLocks noGrp="1"/>
          </p:cNvSpPr>
          <p:nvPr>
            <p:ph type="title"/>
          </p:nvPr>
        </p:nvSpPr>
        <p:spPr>
          <a:xfrm>
            <a:off x="637196" y="1008000"/>
            <a:ext cx="7886700" cy="720000"/>
          </a:xfrm>
        </p:spPr>
        <p:txBody>
          <a:bodyPr>
            <a:normAutofit/>
          </a:bodyPr>
          <a:lstStyle/>
          <a:p>
            <a:r>
              <a:rPr lang="ar-MA" sz="4400" dirty="0">
                <a:solidFill>
                  <a:srgbClr val="424D7C"/>
                </a:solidFill>
              </a:rPr>
              <a:t>تنظيم حصص الأسبوع</a:t>
            </a:r>
            <a:endParaRPr lang="fr-MA" sz="4400" dirty="0">
              <a:solidFill>
                <a:srgbClr val="424D7C"/>
              </a:solidFill>
            </a:endParaRPr>
          </a:p>
        </p:txBody>
      </p:sp>
      <p:grpSp>
        <p:nvGrpSpPr>
          <p:cNvPr id="14" name="Groupe 13">
            <a:extLst>
              <a:ext uri="{FF2B5EF4-FFF2-40B4-BE49-F238E27FC236}">
                <a16:creationId xmlns:a16="http://schemas.microsoft.com/office/drawing/2014/main" id="{E4FE10FE-387C-B842-D939-75049E9AE7D3}"/>
              </a:ext>
            </a:extLst>
          </p:cNvPr>
          <p:cNvGrpSpPr/>
          <p:nvPr/>
        </p:nvGrpSpPr>
        <p:grpSpPr>
          <a:xfrm flipH="1">
            <a:off x="4735351" y="3396813"/>
            <a:ext cx="3780000" cy="1332000"/>
            <a:chOff x="628649" y="5023288"/>
            <a:chExt cx="3780000" cy="1332000"/>
          </a:xfrm>
        </p:grpSpPr>
        <p:sp>
          <p:nvSpPr>
            <p:cNvPr id="15" name="Rectangle : coins arrondis 14">
              <a:extLst>
                <a:ext uri="{FF2B5EF4-FFF2-40B4-BE49-F238E27FC236}">
                  <a16:creationId xmlns:a16="http://schemas.microsoft.com/office/drawing/2014/main" id="{996A474D-F0E6-C371-73CA-21F1F6B35E5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382C2590-F0F7-EC0E-9F44-1A11B8F79ABE}"/>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الحصة</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2 -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7" name="Groupe 16">
            <a:extLst>
              <a:ext uri="{FF2B5EF4-FFF2-40B4-BE49-F238E27FC236}">
                <a16:creationId xmlns:a16="http://schemas.microsoft.com/office/drawing/2014/main" id="{4B330579-C2B4-2E5A-C1E7-F180D118FDDA}"/>
              </a:ext>
            </a:extLst>
          </p:cNvPr>
          <p:cNvGrpSpPr/>
          <p:nvPr/>
        </p:nvGrpSpPr>
        <p:grpSpPr>
          <a:xfrm flipH="1">
            <a:off x="4716000" y="1908790"/>
            <a:ext cx="3780000" cy="1332000"/>
            <a:chOff x="4735350" y="3482113"/>
            <a:chExt cx="3780000" cy="1332000"/>
          </a:xfrm>
        </p:grpSpPr>
        <p:sp>
          <p:nvSpPr>
            <p:cNvPr id="18" name="Rectangle : coins arrondis 17">
              <a:extLst>
                <a:ext uri="{FF2B5EF4-FFF2-40B4-BE49-F238E27FC236}">
                  <a16:creationId xmlns:a16="http://schemas.microsoft.com/office/drawing/2014/main" id="{A3431B9F-7C42-7FF8-7547-4AE150CC157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55A3F271-476F-E2A6-C81A-DE2815E2A35B}"/>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الحصة</a:t>
              </a:r>
              <a:r>
                <a:rPr lang="fr-MA" sz="1800" b="1" kern="1200" dirty="0">
                  <a:solidFill>
                    <a:srgbClr val="757575"/>
                  </a:solidFill>
                  <a:latin typeface="Microsoft Uighur" panose="02000000000000000000" pitchFamily="2" charset="-78"/>
                  <a:cs typeface="Microsoft Uighur" panose="02000000000000000000" pitchFamily="2" charset="-78"/>
                </a:rPr>
                <a:t>1</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3110FCDD-51D4-E43E-25F1-A6ADF634946A}"/>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3606C6CB-69A4-5472-FE0E-AF1BFB31917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D25B9E63-B560-D7DB-0A3D-30826BFACF8E}"/>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حصة التصحيح</a:t>
              </a:r>
              <a:endPar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7" name="Groupe 26">
            <a:extLst>
              <a:ext uri="{FF2B5EF4-FFF2-40B4-BE49-F238E27FC236}">
                <a16:creationId xmlns:a16="http://schemas.microsoft.com/office/drawing/2014/main" id="{59F70246-EA09-0912-08EC-EE2376D14CD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41DDC7C9-9641-5927-83FB-E0D3383E5E91}"/>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4E43D979-6AAB-3E95-4A53-2E59ABA20206}"/>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حصة التقويم</a:t>
              </a:r>
              <a:endPar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sp>
        <p:nvSpPr>
          <p:cNvPr id="30" name="Espace réservé du texte 25">
            <a:extLst>
              <a:ext uri="{FF2B5EF4-FFF2-40B4-BE49-F238E27FC236}">
                <a16:creationId xmlns:a16="http://schemas.microsoft.com/office/drawing/2014/main" id="{1A9D2F8C-E0A5-4EC6-87B8-6D5BC36DFC2A}"/>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الكتابي الموجه: </a:t>
            </a:r>
          </a:p>
          <a:p>
            <a:pPr marL="0" indent="0">
              <a:lnSpc>
                <a:spcPct val="100000"/>
              </a:lnSpc>
              <a:spcBef>
                <a:spcPts val="0"/>
              </a:spcBef>
              <a:buNone/>
            </a:pPr>
            <a:r>
              <a:rPr lang="ar-MA" sz="1400" dirty="0">
                <a:cs typeface="Microsoft Uighur" panose="02000000000000000000" pitchFamily="2" charset="-78"/>
              </a:rPr>
              <a:t>          فهم المقروء - فهم المسموع </a:t>
            </a:r>
          </a:p>
          <a:p>
            <a:pPr marL="0" indent="0">
              <a:lnSpc>
                <a:spcPct val="100000"/>
              </a:lnSpc>
              <a:spcBef>
                <a:spcPts val="0"/>
              </a:spcBef>
              <a:buNone/>
            </a:pPr>
            <a:r>
              <a:rPr lang="ar-MA" sz="1400" dirty="0">
                <a:cs typeface="Microsoft Uighur" panose="02000000000000000000" pitchFamily="2" charset="-78"/>
              </a:rPr>
              <a:t>           إملاء وظواهر لغوية – إنتاج كتابي</a:t>
            </a:r>
          </a:p>
        </p:txBody>
      </p:sp>
      <p:sp>
        <p:nvSpPr>
          <p:cNvPr id="32" name="Espace réservé du texte 25">
            <a:extLst>
              <a:ext uri="{FF2B5EF4-FFF2-40B4-BE49-F238E27FC236}">
                <a16:creationId xmlns:a16="http://schemas.microsoft.com/office/drawing/2014/main" id="{0BCC33B1-DB39-9F03-A440-33C439C6D8E0}"/>
              </a:ext>
            </a:extLst>
          </p:cNvPr>
          <p:cNvSpPr txBox="1">
            <a:spLocks/>
          </p:cNvSpPr>
          <p:nvPr/>
        </p:nvSpPr>
        <p:spPr>
          <a:xfrm>
            <a:off x="800611" y="3936813"/>
            <a:ext cx="3420000" cy="792000"/>
          </a:xfrm>
          <a:prstGeom prst="roundRect">
            <a:avLst/>
          </a:prstGeom>
          <a:solidFill>
            <a:schemeClr val="bg2"/>
          </a:solidFill>
        </p:spPr>
        <p:txBody>
          <a:bodyPr anchor="ctr"/>
          <a:lstStyle>
            <a:defPPr>
              <a:defRPr lang="en-US"/>
            </a:defPPr>
            <a:lvl1pPr marL="266700" indent="-266700" algn="r" defTabSz="914400" rtl="1">
              <a:lnSpc>
                <a:spcPct val="100000"/>
              </a:lnSpc>
              <a:spcBef>
                <a:spcPts val="0"/>
              </a:spcBef>
              <a:buClrTx/>
              <a:buFont typeface="Wingdings" panose="05000000000000000000" pitchFamily="2" charset="2"/>
              <a:buChar char="m"/>
              <a:defRPr sz="1200">
                <a:solidFill>
                  <a:srgbClr val="757575"/>
                </a:solidFill>
                <a:latin typeface="Microsoft Uighur" panose="02000000000000000000" pitchFamily="2" charset="-78"/>
                <a:cs typeface="Microsoft Uighur" panose="02000000000000000000" pitchFamily="2" charset="-78"/>
              </a:defRPr>
            </a:lvl1pPr>
            <a:lvl2pPr indent="0" defTabSz="914400">
              <a:lnSpc>
                <a:spcPct val="90000"/>
              </a:lnSpc>
              <a:spcBef>
                <a:spcPts val="500"/>
              </a:spcBef>
              <a:buFont typeface="Arial" panose="020B0604020202020204" pitchFamily="34" charset="0"/>
              <a:buNone/>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تصحيح وتعبئة النتائج</a:t>
            </a:r>
          </a:p>
        </p:txBody>
      </p:sp>
      <p:sp>
        <p:nvSpPr>
          <p:cNvPr id="33" name="Espace réservé du texte 25">
            <a:extLst>
              <a:ext uri="{FF2B5EF4-FFF2-40B4-BE49-F238E27FC236}">
                <a16:creationId xmlns:a16="http://schemas.microsoft.com/office/drawing/2014/main" id="{57C93782-7C19-A1B6-F994-B51443D72B90}"/>
              </a:ext>
            </a:extLst>
          </p:cNvPr>
          <p:cNvSpPr txBox="1">
            <a:spLocks/>
          </p:cNvSpPr>
          <p:nvPr/>
        </p:nvSpPr>
        <p:spPr>
          <a:xfrm>
            <a:off x="4904039" y="2301553"/>
            <a:ext cx="3420000" cy="850700"/>
          </a:xfrm>
          <a:prstGeom prst="roundRect">
            <a:avLst/>
          </a:prstGeom>
          <a:solidFill>
            <a:schemeClr val="bg2"/>
          </a:solidFill>
        </p:spPr>
        <p:txBody>
          <a:bodyPr anchor="ctr"/>
          <a:lstStyle>
            <a:defPPr>
              <a:defRPr lang="en-US"/>
            </a:defPPr>
            <a:lvl1pPr marL="266700" indent="-266700" algn="r" defTabSz="914400" rtl="1">
              <a:lnSpc>
                <a:spcPct val="100000"/>
              </a:lnSpc>
              <a:spcBef>
                <a:spcPts val="0"/>
              </a:spcBef>
              <a:buClrTx/>
              <a:buFont typeface="Wingdings" panose="05000000000000000000" pitchFamily="2" charset="2"/>
              <a:buChar char="m"/>
              <a:defRPr sz="1200">
                <a:solidFill>
                  <a:srgbClr val="757575"/>
                </a:solidFill>
                <a:latin typeface="Microsoft Uighur" panose="02000000000000000000" pitchFamily="2" charset="-78"/>
                <a:cs typeface="Microsoft Uighur" panose="02000000000000000000" pitchFamily="2" charset="-78"/>
              </a:defRPr>
            </a:lvl1pPr>
            <a:lvl2pPr indent="0" defTabSz="914400">
              <a:lnSpc>
                <a:spcPct val="90000"/>
              </a:lnSpc>
              <a:spcBef>
                <a:spcPts val="500"/>
              </a:spcBef>
              <a:buFont typeface="Arial" panose="020B0604020202020204" pitchFamily="34" charset="0"/>
              <a:buNone/>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مراجعة</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إملاء : مراجعة </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ظواهر لغوية: مراجعة</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إنتاج كتابي: مراجعة</a:t>
            </a:r>
          </a:p>
        </p:txBody>
      </p:sp>
      <p:sp>
        <p:nvSpPr>
          <p:cNvPr id="34" name="Espace réservé du texte 25">
            <a:extLst>
              <a:ext uri="{FF2B5EF4-FFF2-40B4-BE49-F238E27FC236}">
                <a16:creationId xmlns:a16="http://schemas.microsoft.com/office/drawing/2014/main" id="{031F024E-5D0E-887B-DC40-5D639FE7CD1A}"/>
              </a:ext>
            </a:extLst>
          </p:cNvPr>
          <p:cNvSpPr txBox="1">
            <a:spLocks/>
          </p:cNvSpPr>
          <p:nvPr/>
        </p:nvSpPr>
        <p:spPr>
          <a:xfrm>
            <a:off x="4907313" y="3848101"/>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قراءة : مراجعة</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إملاء : مراجعة </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ظواهر لغوية: مراجعة</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إنتاج كتابي: مراجعة</a:t>
            </a:r>
            <a:endParaRPr kumimoji="0" lang="ar-MA" sz="1400" b="0" i="0" u="none" strike="noStrike" kern="1200" cap="none" spc="0" normalizeH="0" baseline="0" noProof="0" dirty="0">
              <a:ln>
                <a:noFill/>
              </a:ln>
              <a:solidFill>
                <a:srgbClr val="757575"/>
              </a:solidFill>
              <a:effectLst/>
              <a:uLnTx/>
              <a:uFillTx/>
              <a:latin typeface="Arial" panose="020B0604020202020204" pitchFamily="34" charset="0"/>
              <a:ea typeface="+mn-ea"/>
              <a:cs typeface="Microsoft Uighur" panose="02000000000000000000" pitchFamily="2" charset="-78"/>
            </a:endParaRPr>
          </a:p>
        </p:txBody>
      </p:sp>
      <p:pic>
        <p:nvPicPr>
          <p:cNvPr id="5" name="Image 4" descr="Une image contenant Rectangle, conception&#10;&#10;Le contenu généré par l’IA peut être incorrect.">
            <a:extLst>
              <a:ext uri="{FF2B5EF4-FFF2-40B4-BE49-F238E27FC236}">
                <a16:creationId xmlns:a16="http://schemas.microsoft.com/office/drawing/2014/main" id="{765965AF-CF6E-3E10-E016-C3E94E7183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735351" y="4951076"/>
            <a:ext cx="3831420" cy="1362012"/>
          </a:xfrm>
          <a:prstGeom prst="rect">
            <a:avLst/>
          </a:prstGeom>
        </p:spPr>
      </p:pic>
      <p:sp>
        <p:nvSpPr>
          <p:cNvPr id="6" name="Espace réservé du texte 5">
            <a:extLst>
              <a:ext uri="{FF2B5EF4-FFF2-40B4-BE49-F238E27FC236}">
                <a16:creationId xmlns:a16="http://schemas.microsoft.com/office/drawing/2014/main" id="{A486B754-BC1D-7445-C2E5-80305DB95E38}"/>
              </a:ext>
            </a:extLst>
          </p:cNvPr>
          <p:cNvSpPr txBox="1">
            <a:spLocks/>
          </p:cNvSpPr>
          <p:nvPr/>
        </p:nvSpPr>
        <p:spPr>
          <a:xfrm>
            <a:off x="4915774" y="5397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lang="ar-MA" sz="1400" dirty="0">
                <a:solidFill>
                  <a:srgbClr val="424D7B"/>
                </a:solidFill>
                <a:cs typeface="Microsoft Uighur" panose="02000000000000000000" pitchFamily="2" charset="-78"/>
              </a:rPr>
              <a:t>قراءة : مراجعة</a:t>
            </a:r>
            <a:endParaRPr lang="fr-MA" sz="1400" dirty="0">
              <a:solidFill>
                <a:srgbClr val="424D7B"/>
              </a:solidFill>
              <a:cs typeface="Microsoft Uighur" panose="02000000000000000000" pitchFamily="2" charset="-78"/>
            </a:endParaRPr>
          </a:p>
          <a:p>
            <a:pPr lvl="0" algn="r" rtl="1">
              <a:spcBef>
                <a:spcPts val="0"/>
              </a:spcBef>
              <a:buClr>
                <a:srgbClr val="424D7B"/>
              </a:buClr>
              <a:defRPr/>
            </a:pPr>
            <a:r>
              <a:rPr lang="ar-MA" sz="1400" dirty="0">
                <a:solidFill>
                  <a:srgbClr val="424D7B"/>
                </a:solidFill>
                <a:cs typeface="Microsoft Uighur" panose="02000000000000000000" pitchFamily="2" charset="-78"/>
              </a:rPr>
              <a:t>إملاء : مراجعة </a:t>
            </a:r>
          </a:p>
          <a:p>
            <a:pPr lvl="0" algn="r" rtl="1">
              <a:spcBef>
                <a:spcPts val="0"/>
              </a:spcBef>
              <a:buClr>
                <a:srgbClr val="424D7B"/>
              </a:buClr>
              <a:defRPr/>
            </a:pPr>
            <a:r>
              <a:rPr lang="ar-MA" sz="1400" dirty="0">
                <a:solidFill>
                  <a:srgbClr val="424D7B"/>
                </a:solidFill>
                <a:cs typeface="Microsoft Uighur" panose="02000000000000000000" pitchFamily="2" charset="-78"/>
              </a:rPr>
              <a:t>ظواهر لغوية: مراجعة</a:t>
            </a:r>
          </a:p>
          <a:p>
            <a:pPr lvl="0" algn="r" rtl="1">
              <a:spcBef>
                <a:spcPts val="0"/>
              </a:spcBef>
              <a:buClr>
                <a:srgbClr val="424D7B"/>
              </a:buClr>
              <a:defRPr/>
            </a:pPr>
            <a:r>
              <a:rPr lang="ar-MA" sz="1400" dirty="0">
                <a:solidFill>
                  <a:srgbClr val="424D7B"/>
                </a:solidFill>
                <a:cs typeface="Microsoft Uighur" panose="02000000000000000000" pitchFamily="2" charset="-78"/>
              </a:rPr>
              <a:t>إنتاج كتابي: مراجعة</a:t>
            </a:r>
          </a:p>
        </p:txBody>
      </p:sp>
      <p:sp>
        <p:nvSpPr>
          <p:cNvPr id="7" name="Organigramme : Terminateur 6">
            <a:extLst>
              <a:ext uri="{FF2B5EF4-FFF2-40B4-BE49-F238E27FC236}">
                <a16:creationId xmlns:a16="http://schemas.microsoft.com/office/drawing/2014/main" id="{491ACD68-985A-D333-CC82-E421167E07B8}"/>
              </a:ext>
            </a:extLst>
          </p:cNvPr>
          <p:cNvSpPr/>
          <p:nvPr/>
        </p:nvSpPr>
        <p:spPr>
          <a:xfrm>
            <a:off x="7076032" y="4928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rPr>
              <a:t>الحصة</a:t>
            </a:r>
            <a:r>
              <a:rPr kumimoji="0" lang="fr-MA" sz="1600" b="1" i="0" u="none" strike="noStrike" kern="0" cap="none" spc="0" normalizeH="0" baseline="0" noProof="0" dirty="0">
                <a:ln>
                  <a:noFill/>
                </a:ln>
                <a:solidFill>
                  <a:srgbClr val="474F71"/>
                </a:solidFill>
                <a:effectLst/>
                <a:uLnTx/>
                <a:uFillTx/>
                <a:latin typeface="Dosis ExtraBold" pitchFamily="2" charset="0"/>
                <a:ea typeface="+mn-ea"/>
                <a:cs typeface="+mn-cs"/>
                <a:sym typeface="Arial"/>
              </a:rPr>
              <a:t> 3 - </a:t>
            </a:r>
            <a:endPar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endParaRPr>
          </a:p>
        </p:txBody>
      </p:sp>
    </p:spTree>
    <p:extLst>
      <p:ext uri="{BB962C8B-B14F-4D97-AF65-F5344CB8AC3E}">
        <p14:creationId xmlns:p14="http://schemas.microsoft.com/office/powerpoint/2010/main" val="17866187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1000"/>
                                        <p:tgtEl>
                                          <p:spTgt spid="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1838513"/>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3" y="3382020"/>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القراءة: مراجعة</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10113"/>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5665" y="4120788"/>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72211" y="5055105"/>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إملاء: مراجعة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ظواهر لغوية: مراجعة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إنتاج كتابي: مراجعة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316432" y="4443488"/>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كتابة وظواهر لغوية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71186" y="4463274"/>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4311" y="2973769"/>
            <a:ext cx="424748" cy="54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2001831" y="196589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11" name="Organigramme : Connecteur 10">
            <a:extLst>
              <a:ext uri="{FF2B5EF4-FFF2-40B4-BE49-F238E27FC236}">
                <a16:creationId xmlns:a16="http://schemas.microsoft.com/office/drawing/2014/main" id="{154814BE-8C59-6154-CB82-CBECBA542958}"/>
              </a:ext>
            </a:extLst>
          </p:cNvPr>
          <p:cNvSpPr/>
          <p:nvPr/>
        </p:nvSpPr>
        <p:spPr>
          <a:xfrm>
            <a:off x="1474325" y="2761610"/>
            <a:ext cx="432000" cy="4320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 b="1" dirty="0">
                <a:solidFill>
                  <a:schemeClr val="tx1"/>
                </a:solidFill>
              </a:rPr>
              <a:t>45</a:t>
            </a:r>
            <a:r>
              <a:rPr lang="ar-MA" sz="1200" b="1" dirty="0">
                <a:solidFill>
                  <a:schemeClr val="tx1"/>
                </a:solidFill>
              </a:rPr>
              <a:t> </a:t>
            </a:r>
            <a:r>
              <a:rPr lang="ar-MA" sz="1050" b="1" dirty="0">
                <a:solidFill>
                  <a:schemeClr val="tx1"/>
                </a:solidFill>
              </a:rPr>
              <a:t>د</a:t>
            </a:r>
            <a:endParaRPr lang="fr-MA" sz="1000" b="1" dirty="0">
              <a:solidFill>
                <a:schemeClr val="tx1"/>
              </a:solidFill>
            </a:endParaRPr>
          </a:p>
        </p:txBody>
      </p:sp>
      <p:sp>
        <p:nvSpPr>
          <p:cNvPr id="12" name="Organigramme : Connecteur 11">
            <a:extLst>
              <a:ext uri="{FF2B5EF4-FFF2-40B4-BE49-F238E27FC236}">
                <a16:creationId xmlns:a16="http://schemas.microsoft.com/office/drawing/2014/main" id="{8B8A56D3-2696-616F-DB45-9AA456CFC193}"/>
              </a:ext>
            </a:extLst>
          </p:cNvPr>
          <p:cNvSpPr/>
          <p:nvPr/>
        </p:nvSpPr>
        <p:spPr>
          <a:xfrm>
            <a:off x="1474326" y="4259217"/>
            <a:ext cx="468000" cy="4320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800" b="1" dirty="0">
                <a:solidFill>
                  <a:schemeClr val="tx1"/>
                </a:solidFill>
              </a:rPr>
              <a:t>50</a:t>
            </a:r>
            <a:r>
              <a:rPr lang="ar-MA" sz="1200" b="1" dirty="0">
                <a:solidFill>
                  <a:schemeClr val="tx1"/>
                </a:solidFill>
              </a:rPr>
              <a:t> </a:t>
            </a:r>
            <a:r>
              <a:rPr lang="ar-MA" sz="800" b="1" dirty="0">
                <a:solidFill>
                  <a:schemeClr val="tx1"/>
                </a:solidFill>
              </a:rPr>
              <a:t>د</a:t>
            </a:r>
            <a:endParaRPr lang="fr-MA" sz="800" b="1" dirty="0">
              <a:solidFill>
                <a:schemeClr val="tx1"/>
              </a:solidFill>
            </a:endParaRPr>
          </a:p>
        </p:txBody>
      </p:sp>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165634" y="2607436"/>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cs typeface="Microsoft Uighur" panose="02000000000000000000" pitchFamily="2" charset="-78"/>
                </a:rPr>
                <a:t>تسمية الحروف وقراءة كلمات وجمل وفقرة بطلاقة</a:t>
              </a:r>
              <a:r>
                <a:rPr lang="ar-MA" sz="2000" b="1" kern="1200" dirty="0">
                  <a:solidFill>
                    <a:srgbClr val="424D7B"/>
                  </a:solidFill>
                  <a:latin typeface="Microsoft Uighur" panose="02000000000000000000" pitchFamily="2" charset="-78"/>
                  <a:ea typeface="+mn-ea"/>
                  <a:cs typeface="Microsoft Uighur" panose="02000000000000000000" pitchFamily="2" charset="-78"/>
                </a:rPr>
                <a:t>؛</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165634" y="3608327"/>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كتابة كلمات مملاة .</a:t>
              </a:r>
            </a:p>
          </p:txBody>
        </p:sp>
      </p:grpSp>
      <p:pic>
        <p:nvPicPr>
          <p:cNvPr id="6" name="Image 5">
            <a:extLst>
              <a:ext uri="{FF2B5EF4-FFF2-40B4-BE49-F238E27FC236}">
                <a16:creationId xmlns:a16="http://schemas.microsoft.com/office/drawing/2014/main" id="{2EE67455-2ED8-EA21-A829-6389E0DCCD42}"/>
              </a:ext>
            </a:extLst>
          </p:cNvPr>
          <p:cNvPicPr preferRelativeResize="0">
            <a:picLocks/>
          </p:cNvPicPr>
          <p:nvPr/>
        </p:nvPicPr>
        <p:blipFill>
          <a:blip r:embed="rId2"/>
          <a:stretch>
            <a:fillRect/>
          </a:stretch>
        </p:blipFill>
        <p:spPr>
          <a:xfrm>
            <a:off x="1165634" y="4691319"/>
            <a:ext cx="6696000" cy="890781"/>
          </a:xfrm>
          <a:prstGeom prst="rect">
            <a:avLst/>
          </a:prstGeom>
        </p:spPr>
      </p:pic>
      <p:sp>
        <p:nvSpPr>
          <p:cNvPr id="7" name="Rectangle 6">
            <a:extLst>
              <a:ext uri="{FF2B5EF4-FFF2-40B4-BE49-F238E27FC236}">
                <a16:creationId xmlns:a16="http://schemas.microsoft.com/office/drawing/2014/main" id="{F59DBC38-5548-B192-D1C1-8CC61A4B3668}"/>
              </a:ext>
            </a:extLst>
          </p:cNvPr>
          <p:cNvSpPr/>
          <p:nvPr/>
        </p:nvSpPr>
        <p:spPr>
          <a:xfrm>
            <a:off x="1313264" y="5006840"/>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وصف مضمون صورة بجملة مفيدة.</a:t>
            </a:r>
          </a:p>
        </p:txBody>
      </p:sp>
    </p:spTree>
    <p:extLst>
      <p:ext uri="{BB962C8B-B14F-4D97-AF65-F5344CB8AC3E}">
        <p14:creationId xmlns:p14="http://schemas.microsoft.com/office/powerpoint/2010/main" val="12170044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5" name="Image 4">
            <a:extLst>
              <a:ext uri="{FF2B5EF4-FFF2-40B4-BE49-F238E27FC236}">
                <a16:creationId xmlns:a16="http://schemas.microsoft.com/office/drawing/2014/main" id="{3135A766-B3DE-895E-C950-0E3E73F9D0F5}"/>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E122DB62-F3B4-E9B7-B33A-EFA2A1FB9435}"/>
              </a:ext>
            </a:extLst>
          </p:cNvPr>
          <p:cNvPicPr>
            <a:picLocks noChangeAspect="1"/>
          </p:cNvPicPr>
          <p:nvPr/>
        </p:nvPicPr>
        <p:blipFill>
          <a:blip r:embed="rId12">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07847713-EB0F-10C7-C1D4-F0048069E025}"/>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457C29D8-EB91-5C0F-6861-A7F0265AAE76}"/>
              </a:ext>
            </a:extLst>
          </p:cNvPr>
          <p:cNvPicPr>
            <a:picLocks noChangeAspect="1"/>
          </p:cNvPicPr>
          <p:nvPr/>
        </p:nvPicPr>
        <p:blipFill>
          <a:blip r:embed="rId14">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1F3FA964-34CB-5C62-E821-D24CC4DAE74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DA2701DE-9781-401B-6491-3DDCC9BFB46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6" name="Rectangle 15">
            <a:extLst>
              <a:ext uri="{FF2B5EF4-FFF2-40B4-BE49-F238E27FC236}">
                <a16:creationId xmlns:a16="http://schemas.microsoft.com/office/drawing/2014/main" id="{B7CFC0D1-83D6-5874-49F5-326C31E203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F0A41D90-F2B2-2652-046C-5209D546949B}"/>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10" name="Image 9">
            <a:extLst>
              <a:ext uri="{FF2B5EF4-FFF2-40B4-BE49-F238E27FC236}">
                <a16:creationId xmlns:a16="http://schemas.microsoft.com/office/drawing/2014/main" id="{B7D4F0A4-2C74-0F83-18FB-B993B6C0C5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807DD48D-12E7-7C6B-3D95-FEC409816AA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F99800F5-9679-63C1-18F6-DB3E30657BF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5CEB5BD2-ABAD-CE86-39A6-C580A34AD6F6}"/>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0DC20925-74AC-E145-9322-033BD16A3D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760746DC-FCDA-5DF7-C4AE-A4DEAB4CC7E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6" name="Rectangle 15">
            <a:extLst>
              <a:ext uri="{FF2B5EF4-FFF2-40B4-BE49-F238E27FC236}">
                <a16:creationId xmlns:a16="http://schemas.microsoft.com/office/drawing/2014/main" id="{472262AB-0731-FF83-7715-8DB4356BF3E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384AD739-A71D-D01F-7A0B-55A431800B2E}"/>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مراجعة الحروف وقراءة كلمات تتضمن "ال"</a:t>
            </a:r>
          </a:p>
          <a:p>
            <a:pPr lvl="0" algn="r" rtl="1">
              <a:buClr>
                <a:srgbClr val="424D7B"/>
              </a:buClr>
              <a:buSzPct val="50000"/>
            </a:pPr>
            <a:r>
              <a:rPr lang="ar-MA" sz="2800" b="1" dirty="0">
                <a:cs typeface="Microsoft Uighur" panose="02000000000000000000" pitchFamily="2" charset="-78"/>
              </a:rPr>
              <a:t>قراءة جمل وفقرة بطلاقة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6419087" y="1777877"/>
            <a:ext cx="752129"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قراءة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2</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45</a:t>
            </a:r>
            <a:endParaRPr lang="fr-MA" sz="1000" b="1" dirty="0">
              <a:solidFill>
                <a:schemeClr val="tx1"/>
              </a:solidFill>
            </a:endParaRPr>
          </a:p>
        </p:txBody>
      </p:sp>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a:t>
            </a: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580008709"/>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graphicFrame>
        <p:nvGraphicFramePr>
          <p:cNvPr id="13" name="Tableau 12">
            <a:extLst>
              <a:ext uri="{FF2B5EF4-FFF2-40B4-BE49-F238E27FC236}">
                <a16:creationId xmlns:a16="http://schemas.microsoft.com/office/drawing/2014/main" id="{7202E8D9-FBC8-5FC5-F77A-4DB1298806C8}"/>
              </a:ext>
            </a:extLst>
          </p:cNvPr>
          <p:cNvGraphicFramePr>
            <a:graphicFrameLocks noGrp="1"/>
          </p:cNvGraphicFramePr>
          <p:nvPr/>
        </p:nvGraphicFramePr>
        <p:xfrm>
          <a:off x="934056" y="2020539"/>
          <a:ext cx="7214193" cy="822960"/>
        </p:xfrm>
        <a:graphic>
          <a:graphicData uri="http://schemas.openxmlformats.org/drawingml/2006/table">
            <a:tbl>
              <a:tblPr firstRow="1" bandRow="1"/>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4" name="Tableau 13">
            <a:extLst>
              <a:ext uri="{FF2B5EF4-FFF2-40B4-BE49-F238E27FC236}">
                <a16:creationId xmlns:a16="http://schemas.microsoft.com/office/drawing/2014/main" id="{ED46ACAC-E102-328C-AAF6-B4BC4DB80CCA}"/>
              </a:ext>
            </a:extLst>
          </p:cNvPr>
          <p:cNvGraphicFramePr>
            <a:graphicFrameLocks noGrp="1"/>
          </p:cNvGraphicFramePr>
          <p:nvPr/>
        </p:nvGraphicFramePr>
        <p:xfrm>
          <a:off x="934056" y="3191542"/>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5" name="Tableau 14">
            <a:extLst>
              <a:ext uri="{FF2B5EF4-FFF2-40B4-BE49-F238E27FC236}">
                <a16:creationId xmlns:a16="http://schemas.microsoft.com/office/drawing/2014/main" id="{9DCA7522-8288-6487-5638-E49C211203AA}"/>
              </a:ext>
            </a:extLst>
          </p:cNvPr>
          <p:cNvGraphicFramePr>
            <a:graphicFrameLocks noGrp="1"/>
          </p:cNvGraphicFramePr>
          <p:nvPr/>
        </p:nvGraphicFramePr>
        <p:xfrm>
          <a:off x="934056" y="4362545"/>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6" name="Tableau 15">
            <a:extLst>
              <a:ext uri="{FF2B5EF4-FFF2-40B4-BE49-F238E27FC236}">
                <a16:creationId xmlns:a16="http://schemas.microsoft.com/office/drawing/2014/main" id="{AD769720-67EC-48F8-0F59-AF416F448F69}"/>
              </a:ext>
            </a:extLst>
          </p:cNvPr>
          <p:cNvGraphicFramePr>
            <a:graphicFrameLocks noGrp="1"/>
          </p:cNvGraphicFramePr>
          <p:nvPr/>
        </p:nvGraphicFramePr>
        <p:xfrm>
          <a:off x="2124331" y="5445057"/>
          <a:ext cx="4508870" cy="822960"/>
        </p:xfrm>
        <a:graphic>
          <a:graphicData uri="http://schemas.openxmlformats.org/drawingml/2006/table">
            <a:tbl>
              <a:tblPr firstRow="1" bandRow="1"/>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pic>
        <p:nvPicPr>
          <p:cNvPr id="17" name="Image 16">
            <a:extLst>
              <a:ext uri="{FF2B5EF4-FFF2-40B4-BE49-F238E27FC236}">
                <a16:creationId xmlns:a16="http://schemas.microsoft.com/office/drawing/2014/main" id="{208E13E7-9CF5-5F32-BAC2-CAED0421000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3BE01A5A-0538-0ACB-9953-3FC9B993948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0" name="Image 19">
            <a:extLst>
              <a:ext uri="{FF2B5EF4-FFF2-40B4-BE49-F238E27FC236}">
                <a16:creationId xmlns:a16="http://schemas.microsoft.com/office/drawing/2014/main" id="{C89D576F-03EE-23E4-F9E5-886E1A66099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1" name="Image 20">
            <a:extLst>
              <a:ext uri="{FF2B5EF4-FFF2-40B4-BE49-F238E27FC236}">
                <a16:creationId xmlns:a16="http://schemas.microsoft.com/office/drawing/2014/main" id="{5A7634EE-358A-DBB2-25CF-E40CB291A38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2" name="Rectangle 21">
            <a:extLst>
              <a:ext uri="{FF2B5EF4-FFF2-40B4-BE49-F238E27FC236}">
                <a16:creationId xmlns:a16="http://schemas.microsoft.com/office/drawing/2014/main" id="{C495E10E-FA9F-5AAB-C98F-6BFD27955ED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E08411C3-7C3A-EEFE-F7AD-C7625C0FD42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033314B1-D4A2-3EAA-0CCA-5DCA04361E5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CA3B2453-C579-7B52-F2A3-3E9A30AE7960}"/>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728358763"/>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4E11963-7324-52B2-878B-98714C76629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BE040C5-AB3C-A339-A3F0-6D64F1534DB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 الفئة د</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B2E34595-116E-B077-E62A-9B306116AC13}"/>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graphicFrame>
        <p:nvGraphicFramePr>
          <p:cNvPr id="13" name="Tableau 12">
            <a:extLst>
              <a:ext uri="{FF2B5EF4-FFF2-40B4-BE49-F238E27FC236}">
                <a16:creationId xmlns:a16="http://schemas.microsoft.com/office/drawing/2014/main" id="{F1920183-3FEC-FF78-3914-50DFB2E3DB52}"/>
              </a:ext>
            </a:extLst>
          </p:cNvPr>
          <p:cNvGraphicFramePr>
            <a:graphicFrameLocks noGrp="1"/>
          </p:cNvGraphicFramePr>
          <p:nvPr/>
        </p:nvGraphicFramePr>
        <p:xfrm>
          <a:off x="934056" y="2020539"/>
          <a:ext cx="7214193" cy="822960"/>
        </p:xfrm>
        <a:graphic>
          <a:graphicData uri="http://schemas.openxmlformats.org/drawingml/2006/table">
            <a:tbl>
              <a:tblPr firstRow="1" bandRow="1"/>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4" name="Tableau 13">
            <a:extLst>
              <a:ext uri="{FF2B5EF4-FFF2-40B4-BE49-F238E27FC236}">
                <a16:creationId xmlns:a16="http://schemas.microsoft.com/office/drawing/2014/main" id="{A4501735-9B22-7EE1-81F2-F0E7BEAA7D2A}"/>
              </a:ext>
            </a:extLst>
          </p:cNvPr>
          <p:cNvGraphicFramePr>
            <a:graphicFrameLocks noGrp="1"/>
          </p:cNvGraphicFramePr>
          <p:nvPr/>
        </p:nvGraphicFramePr>
        <p:xfrm>
          <a:off x="934056" y="3191542"/>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5" name="Tableau 14">
            <a:extLst>
              <a:ext uri="{FF2B5EF4-FFF2-40B4-BE49-F238E27FC236}">
                <a16:creationId xmlns:a16="http://schemas.microsoft.com/office/drawing/2014/main" id="{6F051142-F94E-DEE7-3CA2-A93E4C696448}"/>
              </a:ext>
            </a:extLst>
          </p:cNvPr>
          <p:cNvGraphicFramePr>
            <a:graphicFrameLocks noGrp="1"/>
          </p:cNvGraphicFramePr>
          <p:nvPr/>
        </p:nvGraphicFramePr>
        <p:xfrm>
          <a:off x="934056" y="4362545"/>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6" name="Tableau 15">
            <a:extLst>
              <a:ext uri="{FF2B5EF4-FFF2-40B4-BE49-F238E27FC236}">
                <a16:creationId xmlns:a16="http://schemas.microsoft.com/office/drawing/2014/main" id="{F26ECE83-1FB9-B1D4-60EF-C8188C0EA01D}"/>
              </a:ext>
            </a:extLst>
          </p:cNvPr>
          <p:cNvGraphicFramePr>
            <a:graphicFrameLocks noGrp="1"/>
          </p:cNvGraphicFramePr>
          <p:nvPr/>
        </p:nvGraphicFramePr>
        <p:xfrm>
          <a:off x="2124331" y="5445057"/>
          <a:ext cx="4508870" cy="822960"/>
        </p:xfrm>
        <a:graphic>
          <a:graphicData uri="http://schemas.openxmlformats.org/drawingml/2006/table">
            <a:tbl>
              <a:tblPr firstRow="1" bandRow="1"/>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pic>
        <p:nvPicPr>
          <p:cNvPr id="17" name="Image 16">
            <a:extLst>
              <a:ext uri="{FF2B5EF4-FFF2-40B4-BE49-F238E27FC236}">
                <a16:creationId xmlns:a16="http://schemas.microsoft.com/office/drawing/2014/main" id="{DBBEAF05-E433-327A-1A05-64A7CBCFD27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CFDBA0B8-1669-9413-3941-BF4BB90805B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0" name="Image 19">
            <a:extLst>
              <a:ext uri="{FF2B5EF4-FFF2-40B4-BE49-F238E27FC236}">
                <a16:creationId xmlns:a16="http://schemas.microsoft.com/office/drawing/2014/main" id="{071762BD-7534-8F9F-51E6-0CAA4035D9F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1" name="Image 20">
            <a:extLst>
              <a:ext uri="{FF2B5EF4-FFF2-40B4-BE49-F238E27FC236}">
                <a16:creationId xmlns:a16="http://schemas.microsoft.com/office/drawing/2014/main" id="{1CC7F2DF-B0E1-98D1-E405-01E6BBB26F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2" name="Rectangle 21">
            <a:extLst>
              <a:ext uri="{FF2B5EF4-FFF2-40B4-BE49-F238E27FC236}">
                <a16:creationId xmlns:a16="http://schemas.microsoft.com/office/drawing/2014/main" id="{6DE23A4B-66C0-6A65-3CCF-0436055D80E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7117F259-CAB4-158A-B8D2-6D6F27DBE5F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DDA78CC3-4901-6F39-80AD-5FF8D0F7532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E1E3679C-64BD-915D-CC6C-38087CE2059F}"/>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4052240516"/>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EF14F-154E-5E8B-1C60-E4318EA80D82}"/>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E1FAD2F3-5D50-9953-5315-2DEC547195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8E75906-5F9B-840A-9F17-36831129561B}"/>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 بعدي </a:t>
            </a:r>
          </a:p>
        </p:txBody>
      </p:sp>
      <p:sp>
        <p:nvSpPr>
          <p:cNvPr id="18" name="Rectangle : coins arrondis 17">
            <a:extLst>
              <a:ext uri="{FF2B5EF4-FFF2-40B4-BE49-F238E27FC236}">
                <a16:creationId xmlns:a16="http://schemas.microsoft.com/office/drawing/2014/main" id="{A821B990-4C95-BDA7-2843-67E82E73128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اَلْــ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ـخُـبْــ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ــزُ</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1C6C9FE6-F3AF-4D94-E7B4-9CE01BB47FB5}"/>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اَلْــ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ــبَــ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ــقَـ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ــرَ</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ةُ</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0" name="Rectangle : coins arrondis 19">
            <a:extLst>
              <a:ext uri="{FF2B5EF4-FFF2-40B4-BE49-F238E27FC236}">
                <a16:creationId xmlns:a16="http://schemas.microsoft.com/office/drawing/2014/main" id="{B9D11712-0BA3-D007-BC0B-0378F80C3198}"/>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اَلْــ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a:t>
            </a:r>
            <a:r>
              <a:rPr kumimoji="0" lang="ar-MA" sz="4400" b="1" i="0" u="none" strike="noStrike" kern="0" cap="none" spc="0" normalizeH="0" baseline="0" noProof="0" dirty="0" err="1">
                <a:ln>
                  <a:noFill/>
                </a:ln>
                <a:solidFill>
                  <a:srgbClr val="424D7B"/>
                </a:solidFill>
                <a:effectLst/>
                <a:uLnTx/>
                <a:uFillTx/>
                <a:latin typeface="Microsoft Uighur" panose="02000000000000000000" pitchFamily="2" charset="-78"/>
                <a:ea typeface="+mn-ea"/>
                <a:cs typeface="Microsoft Uighur" panose="020B0604020202020204" charset="-78"/>
                <a:sym typeface="Arial"/>
              </a:rPr>
              <a:t>أَطْ</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ـبا</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1A1CA175-F197-8338-52A8-4DC08BEAA697}"/>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اَلْخُبْزُ</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8914EB28-21FE-55EE-50CF-73D6A8DAA66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اَلْبَقَرَةُ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925178D1-7D6B-9447-8D85-D2D635F609D6}"/>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اَلْأَطْباقُ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B5302F3A-E50A-1871-E3B0-F86ABE2D9CF9}"/>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FF4E4C57-30FC-B932-9829-643F66C9CB90}"/>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A9F2BD2F-8258-A72F-6F37-189470683A86}"/>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8B742BCC-A538-DB28-B13A-AA85FB1BED4E}"/>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6D7F6626-10A5-A97D-175E-B22202A04E1D}"/>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668BDD2F-2634-4369-F993-4C9B4FBDD8B8}"/>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اَلْــ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ـكـو</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خُ</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3E9E40F1-8B37-667C-84F3-F643CAE2C6B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اَلْكوخُ</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4D2BECA9-1491-9787-2F10-2DECE355BDBD}"/>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شَرَحَ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506382C4-16F1-3C90-735C-B11DCE40961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شَـ </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ـرَ</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ـحَ</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44" name="Espace réservé pour une image  43">
            <a:extLst>
              <a:ext uri="{FF2B5EF4-FFF2-40B4-BE49-F238E27FC236}">
                <a16:creationId xmlns:a16="http://schemas.microsoft.com/office/drawing/2014/main" id="{F3AE28DC-3924-0D52-7957-F5886FD9BF38}"/>
              </a:ext>
            </a:extLst>
          </p:cNvPr>
          <p:cNvPicPr>
            <a:picLocks noGrp="1" noChangeAspect="1"/>
          </p:cNvPicPr>
          <p:nvPr>
            <p:ph type="pic" sz="quarter" idx="12"/>
          </p:nvPr>
        </p:nvPicPr>
        <p:blipFill>
          <a:blip r:embed="rId2"/>
          <a:srcRect/>
          <a:stretch>
            <a:fillRect/>
          </a:stretch>
        </p:blipFill>
        <p:spPr>
          <a:prstGeom prst="rect">
            <a:avLst/>
          </a:prstGeom>
        </p:spPr>
      </p:pic>
      <p:pic>
        <p:nvPicPr>
          <p:cNvPr id="45" name="Image 44">
            <a:extLst>
              <a:ext uri="{FF2B5EF4-FFF2-40B4-BE49-F238E27FC236}">
                <a16:creationId xmlns:a16="http://schemas.microsoft.com/office/drawing/2014/main" id="{15683C3B-31AB-2E93-B45D-DC89E49EA89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6" name="Image 45">
            <a:extLst>
              <a:ext uri="{FF2B5EF4-FFF2-40B4-BE49-F238E27FC236}">
                <a16:creationId xmlns:a16="http://schemas.microsoft.com/office/drawing/2014/main" id="{5501B0BB-565A-0DC0-8067-465AE21168E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7" name="Image 46">
            <a:extLst>
              <a:ext uri="{FF2B5EF4-FFF2-40B4-BE49-F238E27FC236}">
                <a16:creationId xmlns:a16="http://schemas.microsoft.com/office/drawing/2014/main" id="{26771E76-C8DE-E335-80D1-B44FFBBB4F0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8" name="Image 47">
            <a:extLst>
              <a:ext uri="{FF2B5EF4-FFF2-40B4-BE49-F238E27FC236}">
                <a16:creationId xmlns:a16="http://schemas.microsoft.com/office/drawing/2014/main" id="{1A2498A5-5F71-4FE5-99C1-6361A3E6090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9" name="Rectangle 48">
            <a:extLst>
              <a:ext uri="{FF2B5EF4-FFF2-40B4-BE49-F238E27FC236}">
                <a16:creationId xmlns:a16="http://schemas.microsoft.com/office/drawing/2014/main" id="{EAE2F792-BC6B-B207-AC67-46F4A509733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0" name="Rectangle 49">
            <a:extLst>
              <a:ext uri="{FF2B5EF4-FFF2-40B4-BE49-F238E27FC236}">
                <a16:creationId xmlns:a16="http://schemas.microsoft.com/office/drawing/2014/main" id="{A404EEDB-150D-2861-B00C-42FDFD47E69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51" name="Rectangle 50">
            <a:extLst>
              <a:ext uri="{FF2B5EF4-FFF2-40B4-BE49-F238E27FC236}">
                <a16:creationId xmlns:a16="http://schemas.microsoft.com/office/drawing/2014/main" id="{7EB30002-B42C-8E54-C095-6A2BCD6E7B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52" name="Rectangle 51">
            <a:extLst>
              <a:ext uri="{FF2B5EF4-FFF2-40B4-BE49-F238E27FC236}">
                <a16:creationId xmlns:a16="http://schemas.microsoft.com/office/drawing/2014/main" id="{68426232-3FD6-AF6A-C0E2-057176530396}"/>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428502986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7AF52-EC4B-B4D1-D453-1634C5C3DB71}"/>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4F5994BD-D77C-81F1-18ED-515AA14E0C9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2DAEA09C-FDE7-62E8-A48E-C308F97CDEDE}"/>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4" name="Espace réservé pour une image  43">
            <a:extLst>
              <a:ext uri="{FF2B5EF4-FFF2-40B4-BE49-F238E27FC236}">
                <a16:creationId xmlns:a16="http://schemas.microsoft.com/office/drawing/2014/main" id="{ACF51E25-74BA-F5C9-FC92-23A6E7995404}"/>
              </a:ext>
            </a:extLst>
          </p:cNvPr>
          <p:cNvPicPr>
            <a:picLocks noGrp="1" noChangeAspect="1"/>
          </p:cNvPicPr>
          <p:nvPr>
            <p:ph type="pic" sz="quarter" idx="12"/>
          </p:nvPr>
        </p:nvPicPr>
        <p:blipFill>
          <a:blip r:embed="rId2"/>
          <a:srcRect/>
          <a:stretch>
            <a:fillRect/>
          </a:stretch>
        </p:blipFill>
        <p:spPr>
          <a:prstGeom prst="rect">
            <a:avLst/>
          </a:prstGeom>
        </p:spPr>
      </p:pic>
      <p:pic>
        <p:nvPicPr>
          <p:cNvPr id="11" name="Image 10">
            <a:extLst>
              <a:ext uri="{FF2B5EF4-FFF2-40B4-BE49-F238E27FC236}">
                <a16:creationId xmlns:a16="http://schemas.microsoft.com/office/drawing/2014/main" id="{DEEFB665-46B4-D265-BF24-28E1EBD28B8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3CDB3D22-5F03-2FE1-1677-1C258294A60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6369F88E-E9B3-6E9C-B833-FEC7AA8CC5E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8C54C56A-2CCE-5C57-4E4C-307363B2464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231159F-4E98-2052-B960-8704E215427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1" name="Rectangle 30">
            <a:extLst>
              <a:ext uri="{FF2B5EF4-FFF2-40B4-BE49-F238E27FC236}">
                <a16:creationId xmlns:a16="http://schemas.microsoft.com/office/drawing/2014/main" id="{263933DA-D229-11E4-848B-3FB70031442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32" name="Rectangle 31">
            <a:extLst>
              <a:ext uri="{FF2B5EF4-FFF2-40B4-BE49-F238E27FC236}">
                <a16:creationId xmlns:a16="http://schemas.microsoft.com/office/drawing/2014/main" id="{C141F057-2536-EF4D-60DE-0E4360E039D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5" name="Rectangle 34">
            <a:extLst>
              <a:ext uri="{FF2B5EF4-FFF2-40B4-BE49-F238E27FC236}">
                <a16:creationId xmlns:a16="http://schemas.microsoft.com/office/drawing/2014/main" id="{47A55459-C565-A4DD-34CD-852412AD5E3F}"/>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
        <p:nvSpPr>
          <p:cNvPr id="2" name="Rectangle : coins arrondis 1">
            <a:extLst>
              <a:ext uri="{FF2B5EF4-FFF2-40B4-BE49-F238E27FC236}">
                <a16:creationId xmlns:a16="http://schemas.microsoft.com/office/drawing/2014/main" id="{BA412E2A-E619-247D-66B7-7D6FEB72C4C8}"/>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اَلْــ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ـخُـبْــ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ــزُ</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2" name="Rectangle : coins arrondis 11">
            <a:extLst>
              <a:ext uri="{FF2B5EF4-FFF2-40B4-BE49-F238E27FC236}">
                <a16:creationId xmlns:a16="http://schemas.microsoft.com/office/drawing/2014/main" id="{A3A10118-E08C-13C9-E626-742FFFBE0D30}"/>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اَلْــ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ــبَــ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ــقَـ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ــرَ</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CD21AD4B-6A01-2AB6-6B89-999339506715}"/>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اَلْــ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a:t>
            </a:r>
            <a:r>
              <a:rPr kumimoji="0" lang="ar-MA" sz="4400" b="1" i="0" u="none" strike="noStrike" kern="0" cap="none" spc="0" normalizeH="0" baseline="0" noProof="0" dirty="0" err="1">
                <a:ln>
                  <a:noFill/>
                </a:ln>
                <a:solidFill>
                  <a:srgbClr val="424D7B"/>
                </a:solidFill>
                <a:effectLst/>
                <a:uLnTx/>
                <a:uFillTx/>
                <a:latin typeface="Microsoft Uighur" panose="02000000000000000000" pitchFamily="2" charset="-78"/>
                <a:ea typeface="+mn-ea"/>
                <a:cs typeface="Microsoft Uighur" panose="020B0604020202020204" charset="-78"/>
                <a:sym typeface="Arial"/>
              </a:rPr>
              <a:t>أَطْ</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ـبا</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BF9B7B33-BD7F-2EF1-13B5-E0171DEECC80}"/>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اَلْخُبْزُ</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593A9242-12A2-9F4B-5E64-54EDEA3BC4CA}"/>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اَلْبَقَرَةُ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7A9124C7-4DD7-921C-AC84-D6C8F723347C}"/>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اَلْأَطْباقُ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Flèche : gauche 21">
            <a:extLst>
              <a:ext uri="{FF2B5EF4-FFF2-40B4-BE49-F238E27FC236}">
                <a16:creationId xmlns:a16="http://schemas.microsoft.com/office/drawing/2014/main" id="{63ACAFFF-B48D-900B-5D83-9C0A0933ABD8}"/>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3" name="Flèche : gauche 22">
            <a:extLst>
              <a:ext uri="{FF2B5EF4-FFF2-40B4-BE49-F238E27FC236}">
                <a16:creationId xmlns:a16="http://schemas.microsoft.com/office/drawing/2014/main" id="{BA7E5145-DCF8-1520-DD75-58D3999C330D}"/>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4" name="Flèche : gauche 23">
            <a:extLst>
              <a:ext uri="{FF2B5EF4-FFF2-40B4-BE49-F238E27FC236}">
                <a16:creationId xmlns:a16="http://schemas.microsoft.com/office/drawing/2014/main" id="{CF52AB92-3301-3EFF-1AAC-8F8BA6A2D8D7}"/>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5" name="Flèche : gauche 24">
            <a:extLst>
              <a:ext uri="{FF2B5EF4-FFF2-40B4-BE49-F238E27FC236}">
                <a16:creationId xmlns:a16="http://schemas.microsoft.com/office/drawing/2014/main" id="{FF5A2A13-2CBB-49BC-05FB-EF68B03AF3D8}"/>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6" name="Flèche : gauche 25">
            <a:extLst>
              <a:ext uri="{FF2B5EF4-FFF2-40B4-BE49-F238E27FC236}">
                <a16:creationId xmlns:a16="http://schemas.microsoft.com/office/drawing/2014/main" id="{343E6873-369E-ADA2-1825-900F385B4AC9}"/>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Rectangle : coins arrondis 26">
            <a:extLst>
              <a:ext uri="{FF2B5EF4-FFF2-40B4-BE49-F238E27FC236}">
                <a16:creationId xmlns:a16="http://schemas.microsoft.com/office/drawing/2014/main" id="{2381FA9E-A63E-39EB-D8BB-25F965294D72}"/>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اَلْــ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ـكـو</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خُ</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8" name="Rectangle : coins arrondis 27">
            <a:extLst>
              <a:ext uri="{FF2B5EF4-FFF2-40B4-BE49-F238E27FC236}">
                <a16:creationId xmlns:a16="http://schemas.microsoft.com/office/drawing/2014/main" id="{86099793-7F40-3ADD-6BB2-0FC8C8EA94C9}"/>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اَلْكوخُ</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9" name="Rectangle : coins arrondis 28">
            <a:extLst>
              <a:ext uri="{FF2B5EF4-FFF2-40B4-BE49-F238E27FC236}">
                <a16:creationId xmlns:a16="http://schemas.microsoft.com/office/drawing/2014/main" id="{6D6D974F-CE55-BCB2-A335-D51229F129EE}"/>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شَرَحَ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30" name="Rectangle : coins arrondis 29">
            <a:extLst>
              <a:ext uri="{FF2B5EF4-FFF2-40B4-BE49-F238E27FC236}">
                <a16:creationId xmlns:a16="http://schemas.microsoft.com/office/drawing/2014/main" id="{D911AA04-16E6-B038-A5BD-453C70B85CE7}"/>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شَـ </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ـرَ</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ـحَ</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Tree>
    <p:extLst>
      <p:ext uri="{BB962C8B-B14F-4D97-AF65-F5344CB8AC3E}">
        <p14:creationId xmlns:p14="http://schemas.microsoft.com/office/powerpoint/2010/main" val="148996476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5" name="Google Shape;2403;p107">
            <a:extLst>
              <a:ext uri="{FF2B5EF4-FFF2-40B4-BE49-F238E27FC236}">
                <a16:creationId xmlns:a16="http://schemas.microsoft.com/office/drawing/2014/main" id="{B725F75F-46DD-0BB4-3B7F-8DD39D2C9A4F}"/>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اَلْبَقَرَةُ</a:t>
            </a:r>
            <a:endParaRPr lang="fr-MA" sz="3200" b="1" dirty="0">
              <a:solidFill>
                <a:schemeClr val="accent5">
                  <a:lumMod val="50000"/>
                </a:schemeClr>
              </a:solidFill>
            </a:endParaRPr>
          </a:p>
        </p:txBody>
      </p:sp>
      <p:sp>
        <p:nvSpPr>
          <p:cNvPr id="26" name="Google Shape;2403;p107">
            <a:extLst>
              <a:ext uri="{FF2B5EF4-FFF2-40B4-BE49-F238E27FC236}">
                <a16:creationId xmlns:a16="http://schemas.microsoft.com/office/drawing/2014/main" id="{88ED9483-66A5-CE28-1C7F-2A31C52BE15C}"/>
              </a:ext>
            </a:extLst>
          </p:cNvPr>
          <p:cNvSpPr/>
          <p:nvPr/>
        </p:nvSpPr>
        <p:spPr>
          <a:xfrm>
            <a:off x="1992440"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اَلصُّوَرُ</a:t>
            </a:r>
            <a:endParaRPr lang="fr-MA" sz="3200" b="1" dirty="0">
              <a:solidFill>
                <a:schemeClr val="accent5">
                  <a:lumMod val="50000"/>
                </a:schemeClr>
              </a:solidFil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اَلْعُشْبُ</a:t>
            </a:r>
            <a:endParaRPr lang="fr-MA" sz="3200" b="1" dirty="0">
              <a:solidFill>
                <a:schemeClr val="accent5">
                  <a:lumMod val="50000"/>
                </a:schemeClr>
              </a:solidFil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اَلْكوخُ </a:t>
            </a:r>
            <a:endParaRPr lang="fr-MA" sz="3200" b="1" dirty="0">
              <a:solidFill>
                <a:schemeClr val="accent5">
                  <a:lumMod val="50000"/>
                </a:schemeClr>
              </a:solidFil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شَرَحَ</a:t>
            </a:r>
            <a:endParaRPr lang="fr-MA" sz="3200" b="1" dirty="0">
              <a:solidFill>
                <a:schemeClr val="accent5">
                  <a:lumMod val="50000"/>
                </a:schemeClr>
              </a:solidFil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طارَ</a:t>
            </a:r>
            <a:endParaRPr lang="fr-MA" sz="3200" b="1" dirty="0">
              <a:solidFill>
                <a:schemeClr val="accent5">
                  <a:lumMod val="50000"/>
                </a:schemeClr>
              </a:solidFill>
            </a:endParaRPr>
          </a:p>
        </p:txBody>
      </p:sp>
      <p:sp>
        <p:nvSpPr>
          <p:cNvPr id="31" name="Google Shape;2403;p107">
            <a:extLst>
              <a:ext uri="{FF2B5EF4-FFF2-40B4-BE49-F238E27FC236}">
                <a16:creationId xmlns:a16="http://schemas.microsoft.com/office/drawing/2014/main" id="{7AEA4A74-781D-A0FD-BD4D-C971495DABC8}"/>
              </a:ext>
            </a:extLst>
          </p:cNvPr>
          <p:cNvSpPr/>
          <p:nvPr/>
        </p:nvSpPr>
        <p:spPr>
          <a:xfrm>
            <a:off x="704194" y="4379388"/>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اَلْأَطْباقُ</a:t>
            </a:r>
            <a:endParaRPr lang="fr-MA" sz="3200" b="1" dirty="0">
              <a:solidFill>
                <a:schemeClr val="accent5">
                  <a:lumMod val="50000"/>
                </a:schemeClr>
              </a:solidFill>
            </a:endParaRPr>
          </a:p>
        </p:txBody>
      </p:sp>
      <p:sp>
        <p:nvSpPr>
          <p:cNvPr id="32" name="Google Shape;2403;p107">
            <a:extLst>
              <a:ext uri="{FF2B5EF4-FFF2-40B4-BE49-F238E27FC236}">
                <a16:creationId xmlns:a16="http://schemas.microsoft.com/office/drawing/2014/main" id="{AC4209D3-F4B7-CEDA-6BEC-4C613AF7614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اَلْخُبْزُ</a:t>
            </a:r>
            <a:endParaRPr lang="fr-MA" sz="3200" b="1" dirty="0">
              <a:solidFill>
                <a:schemeClr val="accent5">
                  <a:lumMod val="50000"/>
                </a:schemeClr>
              </a:solidFill>
            </a:endParaRPr>
          </a:p>
        </p:txBody>
      </p:sp>
      <p:sp>
        <p:nvSpPr>
          <p:cNvPr id="33" name="Google Shape;2403;p107">
            <a:extLst>
              <a:ext uri="{FF2B5EF4-FFF2-40B4-BE49-F238E27FC236}">
                <a16:creationId xmlns:a16="http://schemas.microsoft.com/office/drawing/2014/main" id="{F04E0047-2D88-4B6F-0EA7-CA6C00D0FDFB}"/>
              </a:ext>
            </a:extLst>
          </p:cNvPr>
          <p:cNvSpPr/>
          <p:nvPr/>
        </p:nvSpPr>
        <p:spPr>
          <a:xfrm>
            <a:off x="3296617" y="4379388"/>
            <a:ext cx="121767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اَلصَّباحُ</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1902EB41-287A-1620-21F5-7160F2EC4F99}"/>
              </a:ext>
            </a:extLst>
          </p:cNvPr>
          <p:cNvSpPr/>
          <p:nvPr/>
        </p:nvSpPr>
        <p:spPr>
          <a:xfrm>
            <a:off x="4619120" y="4379388"/>
            <a:ext cx="114565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اَلْعَمَّةُ</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2DB81C1E-E548-3717-340E-B43A392695DB}"/>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اَلْبَيْضُ</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1D10EB92-E33E-2C66-DC1F-4ED31A0EDD7E}"/>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اَلرَّبيعُ</a:t>
            </a:r>
            <a:endParaRPr lang="fr-MA" sz="3200" b="1" dirty="0">
              <a:solidFill>
                <a:schemeClr val="accent5">
                  <a:lumMod val="50000"/>
                </a:schemeClr>
              </a:solidFill>
            </a:endParaRPr>
          </a:p>
        </p:txBody>
      </p:sp>
      <p:pic>
        <p:nvPicPr>
          <p:cNvPr id="39" name="Image 38">
            <a:extLst>
              <a:ext uri="{FF2B5EF4-FFF2-40B4-BE49-F238E27FC236}">
                <a16:creationId xmlns:a16="http://schemas.microsoft.com/office/drawing/2014/main" id="{D2CE5F74-F4D9-F02B-B851-70FFB1CF3DD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6" name="Image 45">
            <a:extLst>
              <a:ext uri="{FF2B5EF4-FFF2-40B4-BE49-F238E27FC236}">
                <a16:creationId xmlns:a16="http://schemas.microsoft.com/office/drawing/2014/main" id="{4F10F7DD-BC3A-9872-65B4-CF12812E01B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7" name="Image 46">
            <a:extLst>
              <a:ext uri="{FF2B5EF4-FFF2-40B4-BE49-F238E27FC236}">
                <a16:creationId xmlns:a16="http://schemas.microsoft.com/office/drawing/2014/main" id="{9BEB647A-0F6F-3230-2A42-7EBB9F7EE2B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8A690B7B-A761-8586-7C05-013748FB842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0B7613DB-F2C9-5C35-5C3C-2993F0601B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6" name="Rectangle 55">
            <a:extLst>
              <a:ext uri="{FF2B5EF4-FFF2-40B4-BE49-F238E27FC236}">
                <a16:creationId xmlns:a16="http://schemas.microsoft.com/office/drawing/2014/main" id="{C01978BC-DB01-094A-7D7F-079B99FED50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57" name="Rectangle 56">
            <a:extLst>
              <a:ext uri="{FF2B5EF4-FFF2-40B4-BE49-F238E27FC236}">
                <a16:creationId xmlns:a16="http://schemas.microsoft.com/office/drawing/2014/main" id="{196BBB1B-B394-2458-38B6-276B6069CB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58" name="Rectangle 57">
            <a:extLst>
              <a:ext uri="{FF2B5EF4-FFF2-40B4-BE49-F238E27FC236}">
                <a16:creationId xmlns:a16="http://schemas.microsoft.com/office/drawing/2014/main" id="{AF690542-5A0E-35FC-9988-D73FB08A3E9B}"/>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48082985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BAAF3-3B57-CE09-5D74-72DBAADF4848}"/>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FBC8BC28-19D1-2209-A0AB-723F5C79CFF6}"/>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ستمرون كلكم للقراءة. ( يشير الأستاذ في كل مرة إلى 5 كلمات مختلفة )</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A8FFD027-EC5E-ED63-0D97-2985E2BBC3D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C0393B98-BED1-4E53-5564-8AA18D7E13A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E65436DD-AB17-E274-16F1-E920C8D30F1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ECFC932-3499-3975-7076-A0E834F0C5A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38A97D5-08AE-67AC-8B28-756A0ACB57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1C33ABD-AB81-C666-A066-C1DD1C7792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30A4B6C8-5DBE-CEF2-994D-F1E676835FD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700E4745-E407-8515-362F-6942A7788E7F}"/>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65DD9662-41D9-C584-AD95-185213081419}"/>
              </a:ext>
            </a:extLst>
          </p:cNvPr>
          <p:cNvPicPr>
            <a:picLocks noGrp="1" noChangeAspect="1"/>
          </p:cNvPicPr>
          <p:nvPr>
            <p:ph type="pic" sz="quarter" idx="12"/>
          </p:nvPr>
        </p:nvPicPr>
        <p:blipFill>
          <a:blip r:embed="rId6"/>
          <a:srcRect/>
          <a:stretch>
            <a:fillRect/>
          </a:stretch>
        </p:blipFill>
        <p:spPr/>
      </p:pic>
      <p:sp>
        <p:nvSpPr>
          <p:cNvPr id="33" name="Google Shape;2403;p107">
            <a:extLst>
              <a:ext uri="{FF2B5EF4-FFF2-40B4-BE49-F238E27FC236}">
                <a16:creationId xmlns:a16="http://schemas.microsoft.com/office/drawing/2014/main" id="{8118B97C-170A-BCC0-7695-91CC1A01A1D2}"/>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اَلْبَقَرَةُ</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8ADEE6EE-32BC-812E-3796-7720A9D791D7}"/>
              </a:ext>
            </a:extLst>
          </p:cNvPr>
          <p:cNvSpPr/>
          <p:nvPr/>
        </p:nvSpPr>
        <p:spPr>
          <a:xfrm>
            <a:off x="1992440"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اَلصُّوَرُ</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F8EE4F96-92DB-201E-53B2-0986BC641946}"/>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اَلْعُشْبُ</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F22D7049-5134-0FC5-CAFF-6B55557545CE}"/>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اَلْكوخُ </a:t>
            </a:r>
            <a:endParaRPr lang="fr-MA" sz="3200" b="1" dirty="0">
              <a:solidFill>
                <a:schemeClr val="accent5">
                  <a:lumMod val="50000"/>
                </a:schemeClr>
              </a:solidFill>
            </a:endParaRPr>
          </a:p>
        </p:txBody>
      </p:sp>
      <p:sp>
        <p:nvSpPr>
          <p:cNvPr id="37" name="Google Shape;2403;p107">
            <a:extLst>
              <a:ext uri="{FF2B5EF4-FFF2-40B4-BE49-F238E27FC236}">
                <a16:creationId xmlns:a16="http://schemas.microsoft.com/office/drawing/2014/main" id="{6E9656FD-F274-D03A-2081-EFB578C5B29F}"/>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شَرَحَ</a:t>
            </a:r>
            <a:endParaRPr lang="fr-MA" sz="3200" b="1" dirty="0">
              <a:solidFill>
                <a:schemeClr val="accent5">
                  <a:lumMod val="50000"/>
                </a:schemeClr>
              </a:solidFill>
            </a:endParaRPr>
          </a:p>
        </p:txBody>
      </p:sp>
      <p:sp>
        <p:nvSpPr>
          <p:cNvPr id="38" name="Google Shape;2403;p107">
            <a:extLst>
              <a:ext uri="{FF2B5EF4-FFF2-40B4-BE49-F238E27FC236}">
                <a16:creationId xmlns:a16="http://schemas.microsoft.com/office/drawing/2014/main" id="{368D4D33-9BF6-EAEC-A842-903C85C7D3BD}"/>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طارَ</a:t>
            </a:r>
            <a:endParaRPr lang="fr-MA" sz="3200" b="1" dirty="0">
              <a:solidFill>
                <a:schemeClr val="accent5">
                  <a:lumMod val="50000"/>
                </a:schemeClr>
              </a:solidFill>
            </a:endParaRPr>
          </a:p>
        </p:txBody>
      </p:sp>
      <p:sp>
        <p:nvSpPr>
          <p:cNvPr id="39" name="Google Shape;2403;p107">
            <a:extLst>
              <a:ext uri="{FF2B5EF4-FFF2-40B4-BE49-F238E27FC236}">
                <a16:creationId xmlns:a16="http://schemas.microsoft.com/office/drawing/2014/main" id="{8E5E1A13-174B-A3C9-F415-9A3CD95E3C7F}"/>
              </a:ext>
            </a:extLst>
          </p:cNvPr>
          <p:cNvSpPr/>
          <p:nvPr/>
        </p:nvSpPr>
        <p:spPr>
          <a:xfrm>
            <a:off x="704194" y="4379388"/>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اَلْأَطْباقُ</a:t>
            </a:r>
            <a:endParaRPr lang="fr-MA" sz="3200" b="1" dirty="0">
              <a:solidFill>
                <a:schemeClr val="accent5">
                  <a:lumMod val="50000"/>
                </a:schemeClr>
              </a:solidFill>
            </a:endParaRPr>
          </a:p>
        </p:txBody>
      </p:sp>
      <p:sp>
        <p:nvSpPr>
          <p:cNvPr id="40" name="Google Shape;2403;p107">
            <a:extLst>
              <a:ext uri="{FF2B5EF4-FFF2-40B4-BE49-F238E27FC236}">
                <a16:creationId xmlns:a16="http://schemas.microsoft.com/office/drawing/2014/main" id="{9BD42183-BBF2-9AB1-C3A3-6E12757A2469}"/>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اَلْخُبْزُ</a:t>
            </a:r>
            <a:endParaRPr lang="fr-MA" sz="3200" b="1" dirty="0">
              <a:solidFill>
                <a:schemeClr val="accent5">
                  <a:lumMod val="50000"/>
                </a:schemeClr>
              </a:solidFill>
            </a:endParaRPr>
          </a:p>
        </p:txBody>
      </p:sp>
      <p:sp>
        <p:nvSpPr>
          <p:cNvPr id="41" name="Google Shape;2403;p107">
            <a:extLst>
              <a:ext uri="{FF2B5EF4-FFF2-40B4-BE49-F238E27FC236}">
                <a16:creationId xmlns:a16="http://schemas.microsoft.com/office/drawing/2014/main" id="{D7831BB2-1CA6-C700-DC30-374D65A89299}"/>
              </a:ext>
            </a:extLst>
          </p:cNvPr>
          <p:cNvSpPr/>
          <p:nvPr/>
        </p:nvSpPr>
        <p:spPr>
          <a:xfrm>
            <a:off x="3296617" y="4379388"/>
            <a:ext cx="121767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اَلصَّباحُ</a:t>
            </a:r>
            <a:endParaRPr lang="fr-MA" sz="3200" b="1" dirty="0">
              <a:solidFill>
                <a:schemeClr val="accent5">
                  <a:lumMod val="50000"/>
                </a:schemeClr>
              </a:solidFill>
            </a:endParaRPr>
          </a:p>
        </p:txBody>
      </p:sp>
      <p:sp>
        <p:nvSpPr>
          <p:cNvPr id="42" name="Google Shape;2403;p107">
            <a:extLst>
              <a:ext uri="{FF2B5EF4-FFF2-40B4-BE49-F238E27FC236}">
                <a16:creationId xmlns:a16="http://schemas.microsoft.com/office/drawing/2014/main" id="{F2CB3FAF-A8BC-D3FE-0C17-258881490FCE}"/>
              </a:ext>
            </a:extLst>
          </p:cNvPr>
          <p:cNvSpPr/>
          <p:nvPr/>
        </p:nvSpPr>
        <p:spPr>
          <a:xfrm>
            <a:off x="4619120" y="4379388"/>
            <a:ext cx="114565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اَلْعَمَّةُ</a:t>
            </a:r>
            <a:endParaRPr lang="fr-MA" sz="3200" b="1" dirty="0">
              <a:solidFill>
                <a:schemeClr val="accent5">
                  <a:lumMod val="50000"/>
                </a:schemeClr>
              </a:solidFill>
            </a:endParaRPr>
          </a:p>
        </p:txBody>
      </p:sp>
      <p:sp>
        <p:nvSpPr>
          <p:cNvPr id="43" name="Google Shape;2403;p107">
            <a:extLst>
              <a:ext uri="{FF2B5EF4-FFF2-40B4-BE49-F238E27FC236}">
                <a16:creationId xmlns:a16="http://schemas.microsoft.com/office/drawing/2014/main" id="{613B09E2-1C66-A873-15FE-AB9C02FA4EDA}"/>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اَلْبَيْضُ</a:t>
            </a:r>
            <a:endParaRPr lang="fr-MA" sz="3200" b="1" dirty="0">
              <a:solidFill>
                <a:schemeClr val="accent5">
                  <a:lumMod val="50000"/>
                </a:schemeClr>
              </a:solidFill>
            </a:endParaRPr>
          </a:p>
        </p:txBody>
      </p:sp>
      <p:sp>
        <p:nvSpPr>
          <p:cNvPr id="44" name="Google Shape;2403;p107">
            <a:extLst>
              <a:ext uri="{FF2B5EF4-FFF2-40B4-BE49-F238E27FC236}">
                <a16:creationId xmlns:a16="http://schemas.microsoft.com/office/drawing/2014/main" id="{63B58546-D41A-0C9C-5F88-5942AF0E3068}"/>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اَلرَّبيعُ</a:t>
            </a:r>
            <a:endParaRPr lang="fr-MA" sz="3200" b="1" dirty="0">
              <a:solidFill>
                <a:schemeClr val="accent5">
                  <a:lumMod val="50000"/>
                </a:schemeClr>
              </a:solidFill>
            </a:endParaRPr>
          </a:p>
        </p:txBody>
      </p:sp>
    </p:spTree>
    <p:extLst>
      <p:ext uri="{BB962C8B-B14F-4D97-AF65-F5344CB8AC3E}">
        <p14:creationId xmlns:p14="http://schemas.microsoft.com/office/powerpoint/2010/main" val="410664521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09322-DB93-D001-696C-41D4336CC8C7}"/>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6AAE9873-8A42-9B4A-11E6-4CABDEBC02FC}"/>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أقرأ جملا باسترسال. رددوا بعدي.</a:t>
            </a:r>
          </a:p>
        </p:txBody>
      </p:sp>
      <p:pic>
        <p:nvPicPr>
          <p:cNvPr id="39" name="Image 38">
            <a:extLst>
              <a:ext uri="{FF2B5EF4-FFF2-40B4-BE49-F238E27FC236}">
                <a16:creationId xmlns:a16="http://schemas.microsoft.com/office/drawing/2014/main" id="{3B8480A4-3C4A-93E5-028B-5DB6397AD0A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6" name="Image 45">
            <a:extLst>
              <a:ext uri="{FF2B5EF4-FFF2-40B4-BE49-F238E27FC236}">
                <a16:creationId xmlns:a16="http://schemas.microsoft.com/office/drawing/2014/main" id="{03E75A0A-D900-6DE7-B930-AC79F98FE5F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7" name="Image 46">
            <a:extLst>
              <a:ext uri="{FF2B5EF4-FFF2-40B4-BE49-F238E27FC236}">
                <a16:creationId xmlns:a16="http://schemas.microsoft.com/office/drawing/2014/main" id="{B382060A-6301-97C8-743E-9A29850057D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B1B9D3F4-AA06-0055-9815-6C267262601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DC93CE1A-E4C1-DCBE-540D-0A65B64E57F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6" name="Rectangle 55">
            <a:extLst>
              <a:ext uri="{FF2B5EF4-FFF2-40B4-BE49-F238E27FC236}">
                <a16:creationId xmlns:a16="http://schemas.microsoft.com/office/drawing/2014/main" id="{2B6C2AB1-E2E4-A77B-0EE0-CD54757D1EA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57" name="Rectangle 56">
            <a:extLst>
              <a:ext uri="{FF2B5EF4-FFF2-40B4-BE49-F238E27FC236}">
                <a16:creationId xmlns:a16="http://schemas.microsoft.com/office/drawing/2014/main" id="{81E640E9-21D5-F8D7-22CC-B4FD61539FF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58" name="Rectangle 57">
            <a:extLst>
              <a:ext uri="{FF2B5EF4-FFF2-40B4-BE49-F238E27FC236}">
                <a16:creationId xmlns:a16="http://schemas.microsoft.com/office/drawing/2014/main" id="{884D243C-7827-E00B-3BB5-2BEA0BCA1D03}"/>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7" name="Espace réservé pour une image  6">
            <a:extLst>
              <a:ext uri="{FF2B5EF4-FFF2-40B4-BE49-F238E27FC236}">
                <a16:creationId xmlns:a16="http://schemas.microsoft.com/office/drawing/2014/main" id="{1D3246FD-68B2-98AF-7876-66C1D2655F49}"/>
              </a:ext>
            </a:extLst>
          </p:cNvPr>
          <p:cNvPicPr>
            <a:picLocks noGrp="1" noChangeAspect="1"/>
          </p:cNvPicPr>
          <p:nvPr>
            <p:ph type="pic" sz="quarter" idx="12"/>
          </p:nvPr>
        </p:nvPicPr>
        <p:blipFill>
          <a:blip r:embed="rId6"/>
          <a:srcRect/>
          <a:stretch>
            <a:fillRect/>
          </a:stretch>
        </p:blipFill>
        <p:spPr>
          <a:prstGeom prst="rect">
            <a:avLst/>
          </a:prstGeom>
        </p:spPr>
      </p:pic>
      <p:pic>
        <p:nvPicPr>
          <p:cNvPr id="3" name="Image 2">
            <a:extLst>
              <a:ext uri="{FF2B5EF4-FFF2-40B4-BE49-F238E27FC236}">
                <a16:creationId xmlns:a16="http://schemas.microsoft.com/office/drawing/2014/main" id="{95ADF455-368A-22FB-E27D-28E4FA529E1B}"/>
              </a:ext>
            </a:extLst>
          </p:cNvPr>
          <p:cNvPicPr>
            <a:picLocks noChangeAspect="1"/>
          </p:cNvPicPr>
          <p:nvPr/>
        </p:nvPicPr>
        <p:blipFill>
          <a:blip r:embed="rId7"/>
          <a:stretch>
            <a:fillRect/>
          </a:stretch>
        </p:blipFill>
        <p:spPr>
          <a:xfrm>
            <a:off x="828991" y="2346728"/>
            <a:ext cx="7486017" cy="2626411"/>
          </a:xfrm>
          <a:prstGeom prst="rect">
            <a:avLst/>
          </a:prstGeom>
        </p:spPr>
      </p:pic>
    </p:spTree>
    <p:extLst>
      <p:ext uri="{BB962C8B-B14F-4D97-AF65-F5344CB8AC3E}">
        <p14:creationId xmlns:p14="http://schemas.microsoft.com/office/powerpoint/2010/main" val="344931844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48695-7EFB-1041-90FF-CE289586366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3555469A-49DA-B866-1810-0BBC29A34F07}"/>
              </a:ext>
            </a:extLst>
          </p:cNvPr>
          <p:cNvSpPr txBox="1"/>
          <p:nvPr/>
        </p:nvSpPr>
        <p:spPr>
          <a:xfrm>
            <a:off x="982494" y="837160"/>
            <a:ext cx="6619070"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 يشير الأستاذ في كل مرة إلى 3 جمل مختلفة )</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7E943BA5-6903-0478-B4C8-F47985C7592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B9732B8-AA54-7CCB-206D-44ABFB11C88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46CD85C-6381-AC85-5736-389B741D1C0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56D346E-45A9-31BB-9366-2C8F2305E86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6E92A03D-1FFE-05EA-3941-0E20F165B19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1D59799D-223D-1892-D45C-4746CCBEAF0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78B80609-AB53-CE62-3BF4-40073B17114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F80B8566-258F-66F7-BE34-A624D47C1F8F}"/>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10" name="Espace réservé pour une image  9">
            <a:extLst>
              <a:ext uri="{FF2B5EF4-FFF2-40B4-BE49-F238E27FC236}">
                <a16:creationId xmlns:a16="http://schemas.microsoft.com/office/drawing/2014/main" id="{FE809A60-C90F-4902-40E4-DB57D6E8C65C}"/>
              </a:ext>
            </a:extLst>
          </p:cNvPr>
          <p:cNvPicPr>
            <a:picLocks noGrp="1" noChangeAspect="1"/>
          </p:cNvPicPr>
          <p:nvPr>
            <p:ph type="pic" sz="quarter" idx="12"/>
          </p:nvPr>
        </p:nvPicPr>
        <p:blipFill>
          <a:blip r:embed="rId6"/>
          <a:srcRect/>
          <a:stretch>
            <a:fillRect/>
          </a:stretch>
        </p:blipFill>
        <p:spPr>
          <a:prstGeom prst="rect">
            <a:avLst/>
          </a:prstGeom>
        </p:spPr>
      </p:pic>
      <p:pic>
        <p:nvPicPr>
          <p:cNvPr id="5" name="Image 4">
            <a:extLst>
              <a:ext uri="{FF2B5EF4-FFF2-40B4-BE49-F238E27FC236}">
                <a16:creationId xmlns:a16="http://schemas.microsoft.com/office/drawing/2014/main" id="{8259B861-0AC5-13B7-B931-5FFBEAFEEFFB}"/>
              </a:ext>
            </a:extLst>
          </p:cNvPr>
          <p:cNvPicPr>
            <a:picLocks noChangeAspect="1"/>
          </p:cNvPicPr>
          <p:nvPr/>
        </p:nvPicPr>
        <p:blipFill>
          <a:blip r:embed="rId7"/>
          <a:stretch>
            <a:fillRect/>
          </a:stretch>
        </p:blipFill>
        <p:spPr>
          <a:xfrm>
            <a:off x="864331" y="3394429"/>
            <a:ext cx="7486017" cy="2626411"/>
          </a:xfrm>
          <a:prstGeom prst="rect">
            <a:avLst/>
          </a:prstGeom>
        </p:spPr>
      </p:pic>
    </p:spTree>
    <p:extLst>
      <p:ext uri="{BB962C8B-B14F-4D97-AF65-F5344CB8AC3E}">
        <p14:creationId xmlns:p14="http://schemas.microsoft.com/office/powerpoint/2010/main" val="879976964"/>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04809-66A5-E53D-2C1E-BF4FBCD1A545}"/>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F2ADBF0B-446D-A026-EAFE-C6027720CEB8}"/>
              </a:ext>
            </a:extLst>
          </p:cNvPr>
          <p:cNvSpPr txBox="1"/>
          <p:nvPr/>
        </p:nvSpPr>
        <p:spPr>
          <a:xfrm>
            <a:off x="982494" y="837160"/>
            <a:ext cx="6619070"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سنقرأ فقرة بطلاقة، جملة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جملة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 وأنتم ترددون بعدي,</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F37AF7BA-C29E-12EB-3A8F-63BD6F5A575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CA62321-5377-376C-4C65-E0193125B24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2045CBA-5EF9-CD87-E3EF-B8CC60782C4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C7B7C10-78BE-0F25-AB63-0867345B016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C958EBA2-8F57-6BF9-5BD4-9BCABF4A3D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F2F9B31-04AF-B3EB-E3D2-CFAA549F6DB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EBF31283-B612-DF3A-8F27-CB93B5E9199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FF6690D-BD59-9CA1-5B9F-B76E00F7E8C0}"/>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10" name="Espace réservé pour une image  9">
            <a:extLst>
              <a:ext uri="{FF2B5EF4-FFF2-40B4-BE49-F238E27FC236}">
                <a16:creationId xmlns:a16="http://schemas.microsoft.com/office/drawing/2014/main" id="{4FBAF638-92F2-3FA1-CA09-6483C7D86721}"/>
              </a:ext>
            </a:extLst>
          </p:cNvPr>
          <p:cNvPicPr>
            <a:picLocks noGrp="1" noChangeAspect="1"/>
          </p:cNvPicPr>
          <p:nvPr>
            <p:ph type="pic" sz="quarter" idx="12"/>
          </p:nvPr>
        </p:nvPicPr>
        <p:blipFill>
          <a:blip r:embed="rId6"/>
          <a:srcRect/>
          <a:stretch>
            <a:fillRect/>
          </a:stretch>
        </p:blipFill>
        <p:spPr>
          <a:prstGeom prst="rect">
            <a:avLst/>
          </a:prstGeom>
        </p:spPr>
      </p:pic>
      <p:pic>
        <p:nvPicPr>
          <p:cNvPr id="8" name="Image 7">
            <a:extLst>
              <a:ext uri="{FF2B5EF4-FFF2-40B4-BE49-F238E27FC236}">
                <a16:creationId xmlns:a16="http://schemas.microsoft.com/office/drawing/2014/main" id="{04BFC678-C64A-4C62-FA3C-B26D90B09D4C}"/>
              </a:ext>
            </a:extLst>
          </p:cNvPr>
          <p:cNvPicPr>
            <a:picLocks noChangeAspect="1"/>
          </p:cNvPicPr>
          <p:nvPr/>
        </p:nvPicPr>
        <p:blipFill>
          <a:blip r:embed="rId7"/>
          <a:stretch>
            <a:fillRect/>
          </a:stretch>
        </p:blipFill>
        <p:spPr>
          <a:xfrm>
            <a:off x="1659702" y="1900763"/>
            <a:ext cx="5655499" cy="42193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999140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59F10-950C-74D1-90EB-4A20EA565646}"/>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F9D30FF-C71C-66A8-5D66-E2C01DC3C967}"/>
              </a:ext>
            </a:extLst>
          </p:cNvPr>
          <p:cNvSpPr txBox="1"/>
          <p:nvPr/>
        </p:nvSpPr>
        <p:spPr>
          <a:xfrm>
            <a:off x="982494" y="837160"/>
            <a:ext cx="6619070"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A02C0D33-5C07-0C9D-7C3C-2535E13E714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E2E18EF-4FE4-3721-273A-5187D0B2702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937BA2F2-8936-0DE8-6880-A113EDFA90D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FB5CD706-8482-BDF2-47AF-4679E006C74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AF1B299-9304-3BCE-9901-5F612036C37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1E68AD31-4EB1-F3E2-E2F2-5F7158B0E5D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60606E16-E429-4279-7AF3-E180EDCC42C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7668FB12-3836-0509-61EF-526D1EB6EBA2}"/>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10" name="Espace réservé pour une image  9">
            <a:extLst>
              <a:ext uri="{FF2B5EF4-FFF2-40B4-BE49-F238E27FC236}">
                <a16:creationId xmlns:a16="http://schemas.microsoft.com/office/drawing/2014/main" id="{E48C1AE1-B375-E578-E98F-BB32145DA742}"/>
              </a:ext>
            </a:extLst>
          </p:cNvPr>
          <p:cNvPicPr>
            <a:picLocks noGrp="1" noChangeAspect="1"/>
          </p:cNvPicPr>
          <p:nvPr>
            <p:ph type="pic" sz="quarter" idx="12"/>
          </p:nvPr>
        </p:nvPicPr>
        <p:blipFill>
          <a:blip r:embed="rId6"/>
          <a:srcRect/>
          <a:stretch>
            <a:fillRect/>
          </a:stretch>
        </p:blipFill>
        <p:spPr>
          <a:prstGeom prst="rect">
            <a:avLst/>
          </a:prstGeom>
        </p:spPr>
      </p:pic>
      <p:pic>
        <p:nvPicPr>
          <p:cNvPr id="5" name="Image 4">
            <a:extLst>
              <a:ext uri="{FF2B5EF4-FFF2-40B4-BE49-F238E27FC236}">
                <a16:creationId xmlns:a16="http://schemas.microsoft.com/office/drawing/2014/main" id="{D763D033-971E-C043-FB17-CD7D5489AD67}"/>
              </a:ext>
            </a:extLst>
          </p:cNvPr>
          <p:cNvPicPr>
            <a:picLocks noChangeAspect="1"/>
          </p:cNvPicPr>
          <p:nvPr/>
        </p:nvPicPr>
        <p:blipFill>
          <a:blip r:embed="rId7"/>
          <a:stretch>
            <a:fillRect/>
          </a:stretch>
        </p:blipFill>
        <p:spPr>
          <a:xfrm>
            <a:off x="1659702" y="1900763"/>
            <a:ext cx="5655499" cy="42193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74009215"/>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B2D4A-6B72-FA76-7107-46AB3A4F03C5}"/>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A0C8D344-FE7F-3EE7-896F-DD813F3EE671}"/>
              </a:ext>
            </a:extLst>
          </p:cNvPr>
          <p:cNvPicPr>
            <a:picLocks noChangeAspect="1"/>
          </p:cNvPicPr>
          <p:nvPr/>
        </p:nvPicPr>
        <p:blipFill>
          <a:blip r:embed="rId2"/>
          <a:stretch>
            <a:fillRect/>
          </a:stretch>
        </p:blipFill>
        <p:spPr>
          <a:xfrm>
            <a:off x="2827518" y="1710523"/>
            <a:ext cx="3361685" cy="46491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Google Shape;1820;p109">
            <a:extLst>
              <a:ext uri="{FF2B5EF4-FFF2-40B4-BE49-F238E27FC236}">
                <a16:creationId xmlns:a16="http://schemas.microsoft.com/office/drawing/2014/main" id="{69A77024-2909-0873-8086-74B890F99066}"/>
              </a:ext>
            </a:extLst>
          </p:cNvPr>
          <p:cNvSpPr txBox="1"/>
          <p:nvPr/>
        </p:nvSpPr>
        <p:spPr>
          <a:xfrm>
            <a:off x="982494" y="837160"/>
            <a:ext cx="6619070"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خذوا الكراسة ص 176.</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210ACCA0-1C6B-CC8E-164F-A331CB57299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8BAFDC5A-E47E-7DE9-FF01-4362861BA56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B839C928-9F1B-2C59-BC30-6D0D7302509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7AFAB59E-5435-3642-4666-B480FEAC04B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9272C572-3A57-636A-AD77-FEFB1C5960E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A7203D9-447F-F047-007F-BF2D0C96675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94FF802F-B3D8-0DD6-7EA8-E332C50C66F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DBE9139-9F01-AE84-4E04-E460B78B3366}"/>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
        <p:nvSpPr>
          <p:cNvPr id="7" name="Rectangle : coins arrondis 6">
            <a:extLst>
              <a:ext uri="{FF2B5EF4-FFF2-40B4-BE49-F238E27FC236}">
                <a16:creationId xmlns:a16="http://schemas.microsoft.com/office/drawing/2014/main" id="{DF329E2B-66D2-EBD7-5706-36834A70B640}"/>
              </a:ext>
            </a:extLst>
          </p:cNvPr>
          <p:cNvSpPr/>
          <p:nvPr/>
        </p:nvSpPr>
        <p:spPr>
          <a:xfrm>
            <a:off x="2777937" y="2217907"/>
            <a:ext cx="3460845" cy="2832294"/>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2" name="Espace réservé pour une image  11">
            <a:extLst>
              <a:ext uri="{FF2B5EF4-FFF2-40B4-BE49-F238E27FC236}">
                <a16:creationId xmlns:a16="http://schemas.microsoft.com/office/drawing/2014/main" id="{790E2146-3C33-45D4-2FA9-FE25D40EF756}"/>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4205322105"/>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10282-9EC8-019E-D44A-7AE911CC1286}"/>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D982EABF-04F1-04F2-43D2-BD10D3F39AF2}"/>
              </a:ext>
            </a:extLst>
          </p:cNvPr>
          <p:cNvSpPr txBox="1"/>
          <p:nvPr/>
        </p:nvSpPr>
        <p:spPr>
          <a:xfrm>
            <a:off x="455766" y="835037"/>
            <a:ext cx="7138917"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واحد منكم يقرأ الجمل والفقرة لزميله. سأمر بين الصفوف لأساعدكم.</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BF1F80DA-9ECE-BFD8-3208-D03021BE063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25D95C8-B5B6-2416-32A4-9622B2C2760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B0BC462C-BE3E-71E0-C8EF-5E467220021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7A60C2C5-399B-44F7-F5C8-069190714AB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B0F003A-B671-08D0-DB18-6B7BDC1A082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B8CF531E-6D6C-3DC5-DED9-85B9DBEBA93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40C2B6F3-081C-4CE0-E795-1BACD5A719F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9D59B6BC-1906-47B4-69C5-3E1778423E64}"/>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10" name="Espace réservé pour une image  9">
            <a:extLst>
              <a:ext uri="{FF2B5EF4-FFF2-40B4-BE49-F238E27FC236}">
                <a16:creationId xmlns:a16="http://schemas.microsoft.com/office/drawing/2014/main" id="{CC654358-6629-D740-2C55-1A756D178DA5}"/>
              </a:ext>
            </a:extLst>
          </p:cNvPr>
          <p:cNvPicPr>
            <a:picLocks noGrp="1" noChangeAspect="1"/>
          </p:cNvPicPr>
          <p:nvPr>
            <p:ph type="pic" sz="quarter" idx="12"/>
          </p:nvPr>
        </p:nvPicPr>
        <p:blipFill>
          <a:blip r:embed="rId6"/>
          <a:srcRect/>
          <a:stretch>
            <a:fillRect/>
          </a:stretch>
        </p:blipFill>
        <p:spPr>
          <a:prstGeom prst="rect">
            <a:avLst/>
          </a:prstGeom>
        </p:spPr>
      </p:pic>
      <p:pic>
        <p:nvPicPr>
          <p:cNvPr id="3" name="Image 2" descr="Une image contenant habits, dessin humoristique, Dessin animé, Animation&#10;&#10;Le contenu généré par l’IA peut être incorrect.">
            <a:extLst>
              <a:ext uri="{FF2B5EF4-FFF2-40B4-BE49-F238E27FC236}">
                <a16:creationId xmlns:a16="http://schemas.microsoft.com/office/drawing/2014/main" id="{2859ECBA-D1CB-AECF-686A-9BE37D95ADB2}"/>
              </a:ext>
            </a:extLst>
          </p:cNvPr>
          <p:cNvPicPr>
            <a:picLocks noChangeAspect="1"/>
          </p:cNvPicPr>
          <p:nvPr/>
        </p:nvPicPr>
        <p:blipFill>
          <a:blip r:embed="rId7"/>
          <a:stretch>
            <a:fillRect/>
          </a:stretch>
        </p:blipFill>
        <p:spPr>
          <a:xfrm>
            <a:off x="6610183" y="4670914"/>
            <a:ext cx="1969000" cy="1747487"/>
          </a:xfrm>
          <a:prstGeom prst="rect">
            <a:avLst/>
          </a:prstGeom>
        </p:spPr>
      </p:pic>
      <p:pic>
        <p:nvPicPr>
          <p:cNvPr id="5" name="Image 4">
            <a:extLst>
              <a:ext uri="{FF2B5EF4-FFF2-40B4-BE49-F238E27FC236}">
                <a16:creationId xmlns:a16="http://schemas.microsoft.com/office/drawing/2014/main" id="{D47DC4B9-3C8D-AD96-4C69-B52FBE0D14F3}"/>
              </a:ext>
            </a:extLst>
          </p:cNvPr>
          <p:cNvPicPr>
            <a:picLocks noChangeAspect="1"/>
          </p:cNvPicPr>
          <p:nvPr/>
        </p:nvPicPr>
        <p:blipFill>
          <a:blip r:embed="rId8"/>
          <a:stretch>
            <a:fillRect/>
          </a:stretch>
        </p:blipFill>
        <p:spPr>
          <a:xfrm>
            <a:off x="1806114" y="1769262"/>
            <a:ext cx="3361685" cy="46491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 coins arrondis 6">
            <a:extLst>
              <a:ext uri="{FF2B5EF4-FFF2-40B4-BE49-F238E27FC236}">
                <a16:creationId xmlns:a16="http://schemas.microsoft.com/office/drawing/2014/main" id="{FB76A412-15F7-13BD-EDEA-4E8ECF6F21A0}"/>
              </a:ext>
            </a:extLst>
          </p:cNvPr>
          <p:cNvSpPr/>
          <p:nvPr/>
        </p:nvSpPr>
        <p:spPr>
          <a:xfrm>
            <a:off x="1756533" y="2276646"/>
            <a:ext cx="3460845" cy="2832294"/>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041585356"/>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8DD65E31-3DD1-C9CE-218A-1EA343819DB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B62CA48-1A5E-F1CE-68C6-9BD9C57A27E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2324C5B-AA66-DCDE-44ED-6E1D343ACF8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12751B0-0788-353B-81EC-3813FBC7995C}"/>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18F3934-8891-AB51-685C-D7F079DDD97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8446D571-9B76-80EA-637F-E02E24CEDDF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9" name="Rectangle 8">
            <a:extLst>
              <a:ext uri="{FF2B5EF4-FFF2-40B4-BE49-F238E27FC236}">
                <a16:creationId xmlns:a16="http://schemas.microsoft.com/office/drawing/2014/main" id="{7BFB09E2-2E1F-9290-4249-C0634327778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E6269FB-9655-EF62-D844-B1AA38CDB745}"/>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8645171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kumimoji="0" lang="ar-MA" sz="2400" b="1" i="0" u="none" strike="noStrike" kern="1200" cap="none" spc="0" normalizeH="0" baseline="0" noProof="0" dirty="0">
                <a:ln>
                  <a:noFill/>
                </a:ln>
                <a:solidFill>
                  <a:prstClr val="white">
                    <a:lumMod val="50000"/>
                  </a:prstClr>
                </a:solidFill>
                <a:effectLst/>
                <a:uLnTx/>
                <a:uFillTx/>
                <a:latin typeface="Dosis Medium" pitchFamily="2" charset="0"/>
                <a:ea typeface="+mn-ea"/>
                <a:cs typeface="Microsoft Uighur" panose="02000000000000000000" pitchFamily="2" charset="-78"/>
              </a:rPr>
              <a:t>قفوا، سنردد أنشودة « فصول السنة" مع الحركات.</a:t>
            </a:r>
            <a:r>
              <a:rPr kumimoji="0" lang="ar-MA" sz="2400" b="1" i="0" u="none" strike="noStrike" kern="1200" cap="none" spc="0" normalizeH="0" baseline="0" noProof="0" dirty="0">
                <a:ln>
                  <a:noFill/>
                </a:ln>
                <a:solidFill>
                  <a:prstClr val="white">
                    <a:lumMod val="50000"/>
                  </a:prstClr>
                </a:solidFill>
                <a:effectLst/>
                <a:uLnTx/>
                <a:uFillTx/>
                <a:latin typeface="Dosis Medium" pitchFamily="2" charset="0"/>
                <a:ea typeface="+mn-ea"/>
                <a:cs typeface="Microsoft Uighur" panose="02000000000000000000" pitchFamily="2" charset="-78"/>
                <a:sym typeface="Wingdings" panose="05000000000000000000" pitchFamily="2" charset="2"/>
              </a:rPr>
              <a:t></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2" name="Image 1">
            <a:extLst>
              <a:ext uri="{FF2B5EF4-FFF2-40B4-BE49-F238E27FC236}">
                <a16:creationId xmlns:a16="http://schemas.microsoft.com/office/drawing/2014/main" id="{C999171D-C4E9-52CD-5E28-BDC72D05603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5578026-C5D8-C241-4036-19803165504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F3E35B7-C035-29C4-61E8-D34A3D8FD9EA}"/>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FD2C62C-A7C8-1099-941E-60F7D4FF8C34}"/>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1EFC6EC-2294-8A6F-266D-1ECE333EF11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DC441E61-80B9-BEE3-402D-B8F823C98C3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9" name="Rectangle 8">
            <a:extLst>
              <a:ext uri="{FF2B5EF4-FFF2-40B4-BE49-F238E27FC236}">
                <a16:creationId xmlns:a16="http://schemas.microsoft.com/office/drawing/2014/main" id="{78490DF8-9B7A-5CBE-DFEF-5930854871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3D70AB7C-ABA6-3CB7-2B38-F360E37F56E4}"/>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11" name="FINALE -  نشيد فُصُولُ السَّنَة V1 DONE-720p-260526">
            <a:hlinkClick r:id="" action="ppaction://media"/>
            <a:extLst>
              <a:ext uri="{FF2B5EF4-FFF2-40B4-BE49-F238E27FC236}">
                <a16:creationId xmlns:a16="http://schemas.microsoft.com/office/drawing/2014/main" id="{408AEA80-B314-14B6-AD9A-542F454A80A1}"/>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858322" y="1889864"/>
            <a:ext cx="7258008" cy="408263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58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1"/>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1"/>
                                        </p:tgtEl>
                                      </p:cBhvr>
                                    </p:cmd>
                                  </p:childTnLst>
                                </p:cTn>
                              </p:par>
                            </p:childTnLst>
                          </p:cTn>
                        </p:par>
                      </p:childTnLst>
                    </p:cTn>
                  </p:par>
                </p:childTnLst>
              </p:cTn>
              <p:nextCondLst>
                <p:cond evt="onClick" delay="0">
                  <p:tgtEl>
                    <p:spTgt spid="11"/>
                  </p:tgtEl>
                </p:cond>
              </p:nextCondLst>
            </p:seq>
            <p:video>
              <p:cMediaNode vol="80000">
                <p:cTn id="16" fill="hold" display="0">
                  <p:stCondLst>
                    <p:cond delay="indefinite"/>
                  </p:stCondLst>
                </p:cTn>
                <p:tgtEl>
                  <p:spTgt spid="11"/>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DABDC-B9B4-9BE9-3A1C-EA6C27219573}"/>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6D3A144D-85DE-344A-29EB-7308A0BD1986}"/>
              </a:ext>
            </a:extLst>
          </p:cNvPr>
          <p:cNvSpPr>
            <a:spLocks noGrp="1"/>
          </p:cNvSpPr>
          <p:nvPr>
            <p:ph type="title"/>
          </p:nvPr>
        </p:nvSpPr>
        <p:spPr>
          <a:xfrm>
            <a:off x="326807" y="756369"/>
            <a:ext cx="7886700" cy="720000"/>
          </a:xfrm>
        </p:spPr>
        <p:txBody>
          <a:bodyPr/>
          <a:lstStyle/>
          <a:p>
            <a:r>
              <a:rPr lang="ar-MA" sz="4000" dirty="0"/>
              <a:t>كتابة</a:t>
            </a:r>
          </a:p>
        </p:txBody>
      </p:sp>
      <p:pic>
        <p:nvPicPr>
          <p:cNvPr id="28" name="Image 27">
            <a:extLst>
              <a:ext uri="{FF2B5EF4-FFF2-40B4-BE49-F238E27FC236}">
                <a16:creationId xmlns:a16="http://schemas.microsoft.com/office/drawing/2014/main" id="{241615A8-36BF-3389-A684-06D49D35136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785A38B7-DDB2-7082-3664-50155B97E01E}"/>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كتابة كلمات مملاة تتضمن الحروف المقدمة.</a:t>
            </a:r>
          </a:p>
          <a:p>
            <a:pPr lvl="0" algn="r" rtl="1">
              <a:buClr>
                <a:srgbClr val="424D7B"/>
              </a:buClr>
              <a:buSzPct val="50000"/>
            </a:pPr>
            <a:r>
              <a:rPr lang="ar-MA" sz="2800" b="1" dirty="0">
                <a:cs typeface="Microsoft Uighur" panose="02000000000000000000" pitchFamily="2" charset="-78"/>
              </a:rPr>
              <a:t>تصريف الفعل المضارع مع الضمائر أنا – أنتَ - أنتِ </a:t>
            </a:r>
          </a:p>
          <a:p>
            <a:pPr lvl="0" algn="r" rtl="1">
              <a:buClr>
                <a:srgbClr val="424D7B"/>
              </a:buClr>
              <a:buSzPct val="50000"/>
            </a:pPr>
            <a:r>
              <a:rPr lang="ar-MA" sz="2800" b="1" dirty="0">
                <a:cs typeface="Microsoft Uighur" panose="02000000000000000000" pitchFamily="2" charset="-78"/>
              </a:rPr>
              <a:t>وصف صورة بجملة مفيدة.</a:t>
            </a:r>
          </a:p>
        </p:txBody>
      </p:sp>
      <p:sp>
        <p:nvSpPr>
          <p:cNvPr id="30" name="ZoneTexte 29">
            <a:extLst>
              <a:ext uri="{FF2B5EF4-FFF2-40B4-BE49-F238E27FC236}">
                <a16:creationId xmlns:a16="http://schemas.microsoft.com/office/drawing/2014/main" id="{2E92323A-2227-EF46-4217-93804E52726F}"/>
              </a:ext>
            </a:extLst>
          </p:cNvPr>
          <p:cNvSpPr txBox="1"/>
          <p:nvPr/>
        </p:nvSpPr>
        <p:spPr>
          <a:xfrm>
            <a:off x="4787229" y="1777877"/>
            <a:ext cx="2383987"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كتابة وظواهر لغوية</a:t>
            </a:r>
          </a:p>
        </p:txBody>
      </p:sp>
      <p:sp>
        <p:nvSpPr>
          <p:cNvPr id="2" name="Oval 1">
            <a:extLst>
              <a:ext uri="{FF2B5EF4-FFF2-40B4-BE49-F238E27FC236}">
                <a16:creationId xmlns:a16="http://schemas.microsoft.com/office/drawing/2014/main" id="{51A5BEA7-FEB8-B90E-42A2-7495B81556C1}"/>
              </a:ext>
            </a:extLst>
          </p:cNvPr>
          <p:cNvSpPr/>
          <p:nvPr/>
        </p:nvSpPr>
        <p:spPr>
          <a:xfrm>
            <a:off x="5306509" y="918815"/>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3</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97A9C268-4A29-54B9-F98F-2B64EAF2E7A1}"/>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A3EBB3A1-A687-74F1-CD48-0EB7B3365D5F}"/>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50</a:t>
            </a:r>
            <a:endParaRPr lang="fr-MA" sz="1000" b="1" dirty="0">
              <a:solidFill>
                <a:schemeClr val="tx1"/>
              </a:solidFill>
            </a:endParaRPr>
          </a:p>
        </p:txBody>
      </p:sp>
      <p:pic>
        <p:nvPicPr>
          <p:cNvPr id="4" name="Image 3">
            <a:extLst>
              <a:ext uri="{FF2B5EF4-FFF2-40B4-BE49-F238E27FC236}">
                <a16:creationId xmlns:a16="http://schemas.microsoft.com/office/drawing/2014/main" id="{34491744-D9A7-8B5B-4A68-92892F04FE6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49D936F9-65C1-BD91-7DEA-03A91D016C8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348A3FDF-E9F6-5212-366D-5B1079CD7E6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1192B4E-9AE7-1E04-5C10-9656D248834B}"/>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F6870C51-5133-DC63-4F5B-781161B1B01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8F1DC13A-7AB0-7ECC-81F2-F015BDA59EA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1" name="Rectangle 10">
            <a:extLst>
              <a:ext uri="{FF2B5EF4-FFF2-40B4-BE49-F238E27FC236}">
                <a16:creationId xmlns:a16="http://schemas.microsoft.com/office/drawing/2014/main" id="{6B09D023-1882-65A0-72BF-81842ECDC4E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3E955AAF-E665-3242-DCE4-80D7CF62C314}"/>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6016061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16404F-A34F-3F42-84A1-C5822226D2E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 </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989129C-B4BA-A1F9-72A0-9D3D32B2043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Espace réservé pour une image  20" descr="Une image contenant capture d’écran, Rectangle, carré&#10;&#10;Le contenu généré par l’IA peut être incorrect.">
            <a:extLst>
              <a:ext uri="{FF2B5EF4-FFF2-40B4-BE49-F238E27FC236}">
                <a16:creationId xmlns:a16="http://schemas.microsoft.com/office/drawing/2014/main" id="{A547B6AA-8272-6F6B-3611-F3CE4622DBD8}"/>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26" name="Image 25">
            <a:extLst>
              <a:ext uri="{FF2B5EF4-FFF2-40B4-BE49-F238E27FC236}">
                <a16:creationId xmlns:a16="http://schemas.microsoft.com/office/drawing/2014/main" id="{2B3C109B-C902-F857-EF5F-1B164EFD5C0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15C88894-CDCF-C051-5387-FC2292B1E87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8" name="Image 27">
            <a:extLst>
              <a:ext uri="{FF2B5EF4-FFF2-40B4-BE49-F238E27FC236}">
                <a16:creationId xmlns:a16="http://schemas.microsoft.com/office/drawing/2014/main" id="{C23679CD-3F7A-6800-697E-E8652A88965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9" name="Image 28">
            <a:extLst>
              <a:ext uri="{FF2B5EF4-FFF2-40B4-BE49-F238E27FC236}">
                <a16:creationId xmlns:a16="http://schemas.microsoft.com/office/drawing/2014/main" id="{18836779-DCEC-96B4-18E4-B5310C4E732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0" name="Rectangle 29">
            <a:extLst>
              <a:ext uri="{FF2B5EF4-FFF2-40B4-BE49-F238E27FC236}">
                <a16:creationId xmlns:a16="http://schemas.microsoft.com/office/drawing/2014/main" id="{D3553BEB-45F2-EADB-E6C3-1CDCB8FE967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1" name="Rectangle 30">
            <a:extLst>
              <a:ext uri="{FF2B5EF4-FFF2-40B4-BE49-F238E27FC236}">
                <a16:creationId xmlns:a16="http://schemas.microsoft.com/office/drawing/2014/main" id="{0237C418-19D1-BC2E-6838-7FD8690569A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32" name="Rectangle 31">
            <a:extLst>
              <a:ext uri="{FF2B5EF4-FFF2-40B4-BE49-F238E27FC236}">
                <a16:creationId xmlns:a16="http://schemas.microsoft.com/office/drawing/2014/main" id="{66284FC9-AD22-2153-E29D-EB33969AF38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3" name="Rectangle 32">
            <a:extLst>
              <a:ext uri="{FF2B5EF4-FFF2-40B4-BE49-F238E27FC236}">
                <a16:creationId xmlns:a16="http://schemas.microsoft.com/office/drawing/2014/main" id="{55ED8E6E-0D9A-1867-61C8-72289FD71432}"/>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2791661832"/>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B22F3-3287-037D-E232-980B1EFAC0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A15FE98-BAAB-C8C6-8FB0-E62480839A5E}"/>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كلمات الإملاء، انتبهوا. </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9333B2DE-7F60-BF6B-0EB3-C9D51A0B2C6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sp>
        <p:nvSpPr>
          <p:cNvPr id="14" name="Google Shape;2404;p107">
            <a:extLst>
              <a:ext uri="{FF2B5EF4-FFF2-40B4-BE49-F238E27FC236}">
                <a16:creationId xmlns:a16="http://schemas.microsoft.com/office/drawing/2014/main" id="{B34A0B4B-2F24-FD1C-75F0-7D3EB80CA0D9}"/>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مَ</a:t>
            </a:r>
            <a:r>
              <a:rPr lang="ar-MA" sz="9600" dirty="0">
                <a:solidFill>
                  <a:srgbClr val="434E7B"/>
                </a:solidFill>
                <a:latin typeface="Microsoft Uighur" panose="02000000000000000000" pitchFamily="2" charset="-78"/>
                <a:cs typeface="Microsoft Uighur" panose="02000000000000000000" pitchFamily="2" charset="-78"/>
                <a:sym typeface="Calibri"/>
              </a:rPr>
              <a:t>ـزَ</a:t>
            </a:r>
            <a:r>
              <a:rPr lang="ar-MA" sz="9600" dirty="0">
                <a:solidFill>
                  <a:srgbClr val="C00000"/>
                </a:solidFill>
                <a:latin typeface="Microsoft Uighur" panose="02000000000000000000" pitchFamily="2" charset="-78"/>
                <a:cs typeface="Microsoft Uighur" panose="02000000000000000000" pitchFamily="2" charset="-78"/>
                <a:sym typeface="Calibri"/>
              </a:rPr>
              <a:t>حَ</a:t>
            </a:r>
          </a:p>
        </p:txBody>
      </p:sp>
      <p:sp>
        <p:nvSpPr>
          <p:cNvPr id="18" name="Google Shape;2404;p107">
            <a:extLst>
              <a:ext uri="{FF2B5EF4-FFF2-40B4-BE49-F238E27FC236}">
                <a16:creationId xmlns:a16="http://schemas.microsoft.com/office/drawing/2014/main" id="{57D145F5-C1B7-5021-F485-9FB84AEBAF5D}"/>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عَ</a:t>
            </a:r>
            <a:r>
              <a:rPr lang="ar-MA" sz="9600" dirty="0">
                <a:solidFill>
                  <a:srgbClr val="434E7B"/>
                </a:solidFill>
                <a:latin typeface="Microsoft Uighur" panose="02000000000000000000" pitchFamily="2" charset="-78"/>
                <a:cs typeface="Microsoft Uighur" panose="02000000000000000000" pitchFamily="2" charset="-78"/>
                <a:sym typeface="Calibri"/>
              </a:rPr>
              <a:t>ـجَـ</a:t>
            </a:r>
            <a:r>
              <a:rPr lang="ar-MA" sz="9600" dirty="0">
                <a:solidFill>
                  <a:srgbClr val="C00000"/>
                </a:solidFill>
                <a:latin typeface="Microsoft Uighur" panose="02000000000000000000" pitchFamily="2" charset="-78"/>
                <a:cs typeface="Microsoft Uighur" panose="02000000000000000000" pitchFamily="2" charset="-78"/>
                <a:sym typeface="Calibri"/>
              </a:rPr>
              <a:t>بـاً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93732323-D9F1-F969-1A6F-CDA69BB19D61}"/>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غا</a:t>
            </a: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0" name="Google Shape;2404;p107">
            <a:extLst>
              <a:ext uri="{FF2B5EF4-FFF2-40B4-BE49-F238E27FC236}">
                <a16:creationId xmlns:a16="http://schemas.microsoft.com/office/drawing/2014/main" id="{2393016D-020D-5FCF-3323-0D66C677F56C}"/>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جِ</a:t>
            </a:r>
            <a:r>
              <a:rPr lang="ar-MA" sz="9600" dirty="0">
                <a:solidFill>
                  <a:srgbClr val="434E7B"/>
                </a:solidFill>
                <a:latin typeface="Microsoft Uighur" panose="02000000000000000000" pitchFamily="2" charset="-78"/>
                <a:cs typeface="Microsoft Uighur" panose="02000000000000000000" pitchFamily="2" charset="-78"/>
                <a:sym typeface="Calibri"/>
              </a:rPr>
              <a:t>ـسْ</a:t>
            </a:r>
            <a:r>
              <a:rPr lang="ar-MA" sz="9600" dirty="0">
                <a:solidFill>
                  <a:srgbClr val="C00000"/>
                </a:solidFill>
                <a:latin typeface="Microsoft Uighur" panose="02000000000000000000" pitchFamily="2" charset="-78"/>
                <a:cs typeface="Microsoft Uighur" panose="02000000000000000000" pitchFamily="2" charset="-78"/>
                <a:sym typeface="Calibri"/>
              </a:rPr>
              <a:t>م</a:t>
            </a:r>
          </a:p>
        </p:txBody>
      </p:sp>
      <p:grpSp>
        <p:nvGrpSpPr>
          <p:cNvPr id="21" name="Groupe 20">
            <a:extLst>
              <a:ext uri="{FF2B5EF4-FFF2-40B4-BE49-F238E27FC236}">
                <a16:creationId xmlns:a16="http://schemas.microsoft.com/office/drawing/2014/main" id="{79BABC04-0503-C04B-A994-FABAC5725E8C}"/>
              </a:ext>
            </a:extLst>
          </p:cNvPr>
          <p:cNvGrpSpPr/>
          <p:nvPr/>
        </p:nvGrpSpPr>
        <p:grpSpPr>
          <a:xfrm>
            <a:off x="5516668" y="4202662"/>
            <a:ext cx="362192" cy="165815"/>
            <a:chOff x="7831964" y="3929121"/>
            <a:chExt cx="594306" cy="428930"/>
          </a:xfrm>
          <a:solidFill>
            <a:srgbClr val="C00000"/>
          </a:solidFill>
        </p:grpSpPr>
        <p:pic>
          <p:nvPicPr>
            <p:cNvPr id="22" name="Graphique 21">
              <a:extLst>
                <a:ext uri="{FF2B5EF4-FFF2-40B4-BE49-F238E27FC236}">
                  <a16:creationId xmlns:a16="http://schemas.microsoft.com/office/drawing/2014/main" id="{05D4D300-A493-616A-ECC7-55E8E11764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E9302767-2096-5127-2E21-D68ED41180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pic>
        <p:nvPicPr>
          <p:cNvPr id="32" name="Image 31">
            <a:extLst>
              <a:ext uri="{FF2B5EF4-FFF2-40B4-BE49-F238E27FC236}">
                <a16:creationId xmlns:a16="http://schemas.microsoft.com/office/drawing/2014/main" id="{C47E08B7-1C41-DC66-C37B-24EDD202392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3" name="Image 32">
            <a:extLst>
              <a:ext uri="{FF2B5EF4-FFF2-40B4-BE49-F238E27FC236}">
                <a16:creationId xmlns:a16="http://schemas.microsoft.com/office/drawing/2014/main" id="{31F4D091-10A8-1D64-5170-4D5DB166280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34" name="Image 33">
            <a:extLst>
              <a:ext uri="{FF2B5EF4-FFF2-40B4-BE49-F238E27FC236}">
                <a16:creationId xmlns:a16="http://schemas.microsoft.com/office/drawing/2014/main" id="{B5884BDB-0000-BB48-DD05-7CD6F299A37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35" name="Image 34">
            <a:extLst>
              <a:ext uri="{FF2B5EF4-FFF2-40B4-BE49-F238E27FC236}">
                <a16:creationId xmlns:a16="http://schemas.microsoft.com/office/drawing/2014/main" id="{A41E3B93-F0CB-555F-B3A4-89C8A0D8CDC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6" name="Rectangle 35">
            <a:extLst>
              <a:ext uri="{FF2B5EF4-FFF2-40B4-BE49-F238E27FC236}">
                <a16:creationId xmlns:a16="http://schemas.microsoft.com/office/drawing/2014/main" id="{30AF9E3B-2015-E55D-D951-03C6CBFC8E4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76CACD13-FD1C-53E5-1F3D-1EE4190A0FE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38" name="Rectangle 37">
            <a:extLst>
              <a:ext uri="{FF2B5EF4-FFF2-40B4-BE49-F238E27FC236}">
                <a16:creationId xmlns:a16="http://schemas.microsoft.com/office/drawing/2014/main" id="{469AE320-06A7-6250-12FB-FD7E9CE9285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5E251104-71BF-AE2A-7F86-FDF0A9161EBB}"/>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177141401"/>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C67E5-BC9F-5A54-E765-5B87E696A9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438E9B-CC9B-1144-1F12-47C0152AA6AA}"/>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(يشد الأستاذ انتباه المتعلمين للمقاطع التي قد تشكل صعوبة عليهم)</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CAF7759-E4D4-63ED-7835-0E1AB8B81AA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B42B08F8-E3CB-7FC2-64C3-30A54FFD700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E886E94-D982-5B70-BFCD-407AA9E509E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73EDEDFB-63FA-9CFA-27AB-CE08DE0D1D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6DE9AE7C-8FFD-ED85-2930-1A8217031EE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87B3C7B6-67F7-FC98-D422-CCEA9FD9F4E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4" name="Rectangle 23">
            <a:extLst>
              <a:ext uri="{FF2B5EF4-FFF2-40B4-BE49-F238E27FC236}">
                <a16:creationId xmlns:a16="http://schemas.microsoft.com/office/drawing/2014/main" id="{77DECEB7-7034-D4CF-B6EC-96637193D59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5" name="Rectangle 24">
            <a:extLst>
              <a:ext uri="{FF2B5EF4-FFF2-40B4-BE49-F238E27FC236}">
                <a16:creationId xmlns:a16="http://schemas.microsoft.com/office/drawing/2014/main" id="{48723562-5DD6-380E-1E86-1D75B90ECC4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6" name="Rectangle 25">
            <a:extLst>
              <a:ext uri="{FF2B5EF4-FFF2-40B4-BE49-F238E27FC236}">
                <a16:creationId xmlns:a16="http://schemas.microsoft.com/office/drawing/2014/main" id="{F7E59A68-690A-F8E7-852E-EA6FE36BB809}"/>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
        <p:nvSpPr>
          <p:cNvPr id="13" name="Google Shape;2404;p107">
            <a:extLst>
              <a:ext uri="{FF2B5EF4-FFF2-40B4-BE49-F238E27FC236}">
                <a16:creationId xmlns:a16="http://schemas.microsoft.com/office/drawing/2014/main" id="{33CBE722-0D7A-D292-475D-D0246EAA8ADE}"/>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مَ</a:t>
            </a:r>
            <a:r>
              <a:rPr lang="ar-MA" sz="9600" dirty="0">
                <a:solidFill>
                  <a:srgbClr val="434E7B"/>
                </a:solidFill>
                <a:latin typeface="Microsoft Uighur" panose="02000000000000000000" pitchFamily="2" charset="-78"/>
                <a:cs typeface="Microsoft Uighur" panose="02000000000000000000" pitchFamily="2" charset="-78"/>
                <a:sym typeface="Calibri"/>
              </a:rPr>
              <a:t>ـزَ</a:t>
            </a:r>
            <a:r>
              <a:rPr lang="ar-MA" sz="9600" dirty="0">
                <a:solidFill>
                  <a:srgbClr val="C00000"/>
                </a:solidFill>
                <a:latin typeface="Microsoft Uighur" panose="02000000000000000000" pitchFamily="2" charset="-78"/>
                <a:cs typeface="Microsoft Uighur" panose="02000000000000000000" pitchFamily="2" charset="-78"/>
                <a:sym typeface="Calibri"/>
              </a:rPr>
              <a:t>حَ</a:t>
            </a:r>
          </a:p>
        </p:txBody>
      </p:sp>
      <p:sp>
        <p:nvSpPr>
          <p:cNvPr id="14" name="Google Shape;2404;p107">
            <a:extLst>
              <a:ext uri="{FF2B5EF4-FFF2-40B4-BE49-F238E27FC236}">
                <a16:creationId xmlns:a16="http://schemas.microsoft.com/office/drawing/2014/main" id="{AF02A8A0-F6B6-10AE-ED9D-57B38F3C599A}"/>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عَ</a:t>
            </a:r>
            <a:r>
              <a:rPr lang="ar-MA" sz="9600" dirty="0">
                <a:solidFill>
                  <a:srgbClr val="434E7B"/>
                </a:solidFill>
                <a:latin typeface="Microsoft Uighur" panose="02000000000000000000" pitchFamily="2" charset="-78"/>
                <a:cs typeface="Microsoft Uighur" panose="02000000000000000000" pitchFamily="2" charset="-78"/>
                <a:sym typeface="Calibri"/>
              </a:rPr>
              <a:t>ـجَـ</a:t>
            </a:r>
            <a:r>
              <a:rPr lang="ar-MA" sz="9600" dirty="0">
                <a:solidFill>
                  <a:srgbClr val="C00000"/>
                </a:solidFill>
                <a:latin typeface="Microsoft Uighur" panose="02000000000000000000" pitchFamily="2" charset="-78"/>
                <a:cs typeface="Microsoft Uighur" panose="02000000000000000000" pitchFamily="2" charset="-78"/>
                <a:sym typeface="Calibri"/>
              </a:rPr>
              <a:t>بـاً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74344140-A1DF-7C7C-682D-636FAA7B27E0}"/>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غا</a:t>
            </a: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108B3AFE-C95D-9B11-980A-17ED4DE17B00}"/>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جِ</a:t>
            </a:r>
            <a:r>
              <a:rPr lang="ar-MA" sz="9600" dirty="0">
                <a:solidFill>
                  <a:srgbClr val="434E7B"/>
                </a:solidFill>
                <a:latin typeface="Microsoft Uighur" panose="02000000000000000000" pitchFamily="2" charset="-78"/>
                <a:cs typeface="Microsoft Uighur" panose="02000000000000000000" pitchFamily="2" charset="-78"/>
                <a:sym typeface="Calibri"/>
              </a:rPr>
              <a:t>ـسْ</a:t>
            </a:r>
            <a:r>
              <a:rPr lang="ar-MA" sz="9600" dirty="0">
                <a:solidFill>
                  <a:srgbClr val="C00000"/>
                </a:solidFill>
                <a:latin typeface="Microsoft Uighur" panose="02000000000000000000" pitchFamily="2" charset="-78"/>
                <a:cs typeface="Microsoft Uighur" panose="02000000000000000000" pitchFamily="2" charset="-78"/>
                <a:sym typeface="Calibri"/>
              </a:rPr>
              <a:t>م</a:t>
            </a:r>
          </a:p>
        </p:txBody>
      </p:sp>
      <p:grpSp>
        <p:nvGrpSpPr>
          <p:cNvPr id="20" name="Groupe 19">
            <a:extLst>
              <a:ext uri="{FF2B5EF4-FFF2-40B4-BE49-F238E27FC236}">
                <a16:creationId xmlns:a16="http://schemas.microsoft.com/office/drawing/2014/main" id="{86F09280-85CB-149F-C40B-07F5EF443609}"/>
              </a:ext>
            </a:extLst>
          </p:cNvPr>
          <p:cNvGrpSpPr/>
          <p:nvPr/>
        </p:nvGrpSpPr>
        <p:grpSpPr>
          <a:xfrm>
            <a:off x="5516668" y="4202662"/>
            <a:ext cx="362192" cy="165815"/>
            <a:chOff x="7831964" y="3929121"/>
            <a:chExt cx="594306" cy="428930"/>
          </a:xfrm>
          <a:solidFill>
            <a:srgbClr val="C00000"/>
          </a:solidFill>
        </p:grpSpPr>
        <p:pic>
          <p:nvPicPr>
            <p:cNvPr id="21" name="Graphique 20">
              <a:extLst>
                <a:ext uri="{FF2B5EF4-FFF2-40B4-BE49-F238E27FC236}">
                  <a16:creationId xmlns:a16="http://schemas.microsoft.com/office/drawing/2014/main" id="{101191B8-CB29-C84B-6A50-AC3F40BDFFD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2" name="Graphique 21">
              <a:extLst>
                <a:ext uri="{FF2B5EF4-FFF2-40B4-BE49-F238E27FC236}">
                  <a16:creationId xmlns:a16="http://schemas.microsoft.com/office/drawing/2014/main" id="{3C15103F-EBE6-CA6A-2CB5-9330541C424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756748385"/>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FDB2D-1BB3-F43F-18E2-B002AA3B22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6DE453-AD2E-AA97-C3F0-D9FF5DCF1705}"/>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    (يملي الأستاذ الكلمة الأولى) </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98C66CBC-CDE0-7EBE-F45A-E7373CE43BA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Espace réservé pour une image  20" descr="Une image contenant capture d’écran, Rectangle, carré&#10;&#10;Le contenu généré par l’IA peut être incorrect.">
            <a:extLst>
              <a:ext uri="{FF2B5EF4-FFF2-40B4-BE49-F238E27FC236}">
                <a16:creationId xmlns:a16="http://schemas.microsoft.com/office/drawing/2014/main" id="{AD83EF64-B7C9-099F-4F26-C9A2FA3FD0FA}"/>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3" name="Image 2">
            <a:extLst>
              <a:ext uri="{FF2B5EF4-FFF2-40B4-BE49-F238E27FC236}">
                <a16:creationId xmlns:a16="http://schemas.microsoft.com/office/drawing/2014/main" id="{CC7682EA-124D-342E-C5BF-3407F31DC96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F137A13E-2EC5-B4DD-B4F3-111CF36146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F916A363-0641-BDD5-B590-1C593ECC944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CE1A18D0-558C-BAE4-4F79-4D47687268B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D04CA5DB-4520-2350-58F8-4653DD1AF0D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FCDD3F56-B321-2C17-33E4-8B83C3D110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0A11D781-421C-71CB-51EC-E6D1212E179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C26B6A8-05C7-9907-8CA1-F2805E67BB46}"/>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1301461396"/>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46D96-21FC-4279-4B6C-680313DACDD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42444ED-4513-BFAD-5BEA-ACE43DFDD633}"/>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صححوا.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156D2D43-9972-CD3B-CF89-FF6837E579B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68CB58E0-4172-781A-5959-2E06506252C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D2108E8-81AB-F1FF-64A7-8283681183A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1C16DE52-FEE0-2391-E643-126AC9D51F1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3AAEE69-6381-8124-0BF3-EA6B35141A6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2526777-411C-246A-07E6-E25355CCAA5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69C42439-5F39-BFA2-55D6-5718585ED62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93577461-EF96-24DC-FE39-29D45E1A94C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68407350-F3F5-CDF3-1449-0D181FFE099F}"/>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6" name="Google Shape;1379;p12">
            <a:extLst>
              <a:ext uri="{FF2B5EF4-FFF2-40B4-BE49-F238E27FC236}">
                <a16:creationId xmlns:a16="http://schemas.microsoft.com/office/drawing/2014/main" id="{744B1242-6004-DADF-2747-04676354C934}"/>
              </a:ext>
            </a:extLst>
          </p:cNvPr>
          <p:cNvPicPr preferRelativeResize="0">
            <a:picLocks/>
          </p:cNvPicPr>
          <p:nvPr/>
        </p:nvPicPr>
        <p:blipFill rotWithShape="1">
          <a:blip r:embed="rId7">
            <a:alphaModFix/>
          </a:blip>
          <a:srcRect l="2745" t="10466" r="1216" b="10329"/>
          <a:stretch/>
        </p:blipFill>
        <p:spPr>
          <a:xfrm>
            <a:off x="2870775" y="2003322"/>
            <a:ext cx="3457463" cy="2851355"/>
          </a:xfrm>
          <a:prstGeom prst="roundRect">
            <a:avLst>
              <a:gd name="adj" fmla="val 16667"/>
            </a:avLst>
          </a:prstGeom>
          <a:noFill/>
          <a:ln>
            <a:noFill/>
          </a:ln>
        </p:spPr>
      </p:pic>
      <p:sp>
        <p:nvSpPr>
          <p:cNvPr id="7" name="ZoneTexte 6">
            <a:extLst>
              <a:ext uri="{FF2B5EF4-FFF2-40B4-BE49-F238E27FC236}">
                <a16:creationId xmlns:a16="http://schemas.microsoft.com/office/drawing/2014/main" id="{2B1497ED-A1E9-955F-1BEA-593AA298976E}"/>
              </a:ext>
            </a:extLst>
          </p:cNvPr>
          <p:cNvSpPr txBox="1"/>
          <p:nvPr/>
        </p:nvSpPr>
        <p:spPr>
          <a:xfrm>
            <a:off x="3244645" y="2485022"/>
            <a:ext cx="2644878" cy="1862048"/>
          </a:xfrm>
          <a:prstGeom prst="rect">
            <a:avLst/>
          </a:prstGeom>
          <a:noFill/>
        </p:spPr>
        <p:txBody>
          <a:bodyPr wrap="square" rtlCol="0">
            <a:spAutoFit/>
          </a:bodyPr>
          <a:lstStyle/>
          <a:p>
            <a:pPr algn="ctr" rtl="1"/>
            <a:r>
              <a:rPr kumimoji="0" lang="ar-MA" sz="11500" b="0" i="0" u="none" strike="noStrike" kern="1200" cap="none" spc="0" normalizeH="0" baseline="0" noProof="0" dirty="0">
                <a:ln>
                  <a:noFill/>
                </a:ln>
                <a:solidFill>
                  <a:schemeClr val="bg1"/>
                </a:solidFill>
                <a:effectLst/>
                <a:uLnTx/>
                <a:uFillTx/>
                <a:latin typeface="Microsoft Uighur" panose="02000000000000000000" pitchFamily="2" charset="-78"/>
                <a:ea typeface="+mn-ea"/>
                <a:cs typeface="Microsoft Uighur" panose="02000000000000000000" pitchFamily="2" charset="-78"/>
              </a:rPr>
              <a:t>غـابَ</a:t>
            </a:r>
            <a:endParaRPr lang="fr-MA" sz="13800" dirty="0">
              <a:solidFill>
                <a:schemeClr val="bg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4023429166"/>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6421D-4B27-17F2-633E-1ECB68AD73B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484B352-1171-E19C-106A-580AF964D569}"/>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    (يملي الأستاذ الكلمة الثانية) </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11398015-7C47-F959-3C33-16FF7BF4F9B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Espace réservé pour une image  20" descr="Une image contenant capture d’écran, Rectangle, carré&#10;&#10;Le contenu généré par l’IA peut être incorrect.">
            <a:extLst>
              <a:ext uri="{FF2B5EF4-FFF2-40B4-BE49-F238E27FC236}">
                <a16:creationId xmlns:a16="http://schemas.microsoft.com/office/drawing/2014/main" id="{A4D6BCD8-B96B-B182-30CF-C5A196E75ACF}"/>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3" name="Image 2">
            <a:extLst>
              <a:ext uri="{FF2B5EF4-FFF2-40B4-BE49-F238E27FC236}">
                <a16:creationId xmlns:a16="http://schemas.microsoft.com/office/drawing/2014/main" id="{EBEE68FC-7CE3-F454-6F1B-1F8412D8B3B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DE6E619D-CE68-2766-DA8B-C8CE8899BDE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21BD49B9-9284-E88D-388B-4B23322C422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77CE3860-A5D3-4A70-8990-F73AE51B3F1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D401770-4CE9-E925-D46B-D7108CF7786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F9E11534-82E6-5C62-EFF5-921CF7D4FEB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306B84A5-44CC-29E0-F3C5-400B028D7C3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64D70C28-620F-00F3-4E9D-049AEB019C98}"/>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406311363"/>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C2080-767B-C7FA-BC45-29DFEA91C3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A0F268-B3A3-4160-C170-5C777DF17864}"/>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صححوا.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C6563AC0-E9AE-7806-8B30-21BF1F64B73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DC0F64D3-B05C-39E1-8DDC-B33F4D7E507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F3510ED9-D69E-16C3-DC10-CC09E1DEE78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456CA6C-DE43-97C0-5DC1-4D01252FFC8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AEFD3DC8-DCD7-2923-DB6A-36856AFB476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3406CC00-34CF-721D-1172-3B4C8C570D9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F338ECCD-9B01-7C56-9ADA-07E805559D1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B5734BBC-1163-29C7-5B73-22BAB71B2DA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7C484C38-8E64-B26D-F3FB-99A136E21C9A}"/>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6" name="Google Shape;1379;p12">
            <a:extLst>
              <a:ext uri="{FF2B5EF4-FFF2-40B4-BE49-F238E27FC236}">
                <a16:creationId xmlns:a16="http://schemas.microsoft.com/office/drawing/2014/main" id="{79D19175-9FA4-419C-BB68-B33C87C0AB4F}"/>
              </a:ext>
            </a:extLst>
          </p:cNvPr>
          <p:cNvPicPr preferRelativeResize="0">
            <a:picLocks/>
          </p:cNvPicPr>
          <p:nvPr/>
        </p:nvPicPr>
        <p:blipFill rotWithShape="1">
          <a:blip r:embed="rId7">
            <a:alphaModFix/>
          </a:blip>
          <a:srcRect l="2745" t="10466" r="1216" b="10329"/>
          <a:stretch/>
        </p:blipFill>
        <p:spPr>
          <a:xfrm>
            <a:off x="2870775" y="2003322"/>
            <a:ext cx="3457463" cy="2851355"/>
          </a:xfrm>
          <a:prstGeom prst="roundRect">
            <a:avLst>
              <a:gd name="adj" fmla="val 16667"/>
            </a:avLst>
          </a:prstGeom>
          <a:noFill/>
          <a:ln>
            <a:noFill/>
          </a:ln>
        </p:spPr>
      </p:pic>
      <p:sp>
        <p:nvSpPr>
          <p:cNvPr id="7" name="ZoneTexte 6">
            <a:extLst>
              <a:ext uri="{FF2B5EF4-FFF2-40B4-BE49-F238E27FC236}">
                <a16:creationId xmlns:a16="http://schemas.microsoft.com/office/drawing/2014/main" id="{7C4810FA-AB90-CC72-98D3-CEA2BF16FB2E}"/>
              </a:ext>
            </a:extLst>
          </p:cNvPr>
          <p:cNvSpPr txBox="1"/>
          <p:nvPr/>
        </p:nvSpPr>
        <p:spPr>
          <a:xfrm>
            <a:off x="3244645" y="2485022"/>
            <a:ext cx="2644878" cy="1862048"/>
          </a:xfrm>
          <a:prstGeom prst="rect">
            <a:avLst/>
          </a:prstGeom>
          <a:noFill/>
        </p:spPr>
        <p:txBody>
          <a:bodyPr wrap="square" rtlCol="0">
            <a:spAutoFit/>
          </a:bodyPr>
          <a:lstStyle/>
          <a:p>
            <a:pPr algn="ctr" rtl="1"/>
            <a:r>
              <a:rPr lang="ar-MA" sz="11500" kern="1200" dirty="0">
                <a:solidFill>
                  <a:schemeClr val="bg1"/>
                </a:solidFill>
                <a:latin typeface="Microsoft Uighur" panose="02000000000000000000" pitchFamily="2" charset="-78"/>
                <a:ea typeface="+mn-ea"/>
                <a:cs typeface="Microsoft Uighur" panose="02000000000000000000" pitchFamily="2" charset="-78"/>
              </a:rPr>
              <a:t>مَـزَحَ</a:t>
            </a:r>
            <a:endParaRPr lang="fr-MA" sz="13800" dirty="0">
              <a:solidFill>
                <a:schemeClr val="bg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65192940"/>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A0DDB-4303-4579-44CB-D0615142EC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1DC6972-9999-E243-290F-D060BB0C304A}"/>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    (يملي الأستاذ الكلمة الثالثة) </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DABD1A98-B7F3-3C8B-4253-6012E408C8F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Espace réservé pour une image  20" descr="Une image contenant capture d’écran, Rectangle, carré&#10;&#10;Le contenu généré par l’IA peut être incorrect.">
            <a:extLst>
              <a:ext uri="{FF2B5EF4-FFF2-40B4-BE49-F238E27FC236}">
                <a16:creationId xmlns:a16="http://schemas.microsoft.com/office/drawing/2014/main" id="{3F03F970-E2CB-153A-DF2D-64FED18CD107}"/>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3" name="Image 2">
            <a:extLst>
              <a:ext uri="{FF2B5EF4-FFF2-40B4-BE49-F238E27FC236}">
                <a16:creationId xmlns:a16="http://schemas.microsoft.com/office/drawing/2014/main" id="{A2FF0F01-8CD4-9DC4-8CC1-4500099A8C1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3EAD398-7BCE-AFD2-42E7-7E863E89F07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0F4EBE4-5C63-81EB-ABDC-56AB29FF36E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98509FE0-0815-F896-F2E3-6646AC9DBB0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1735763F-EA5F-6EEB-2AFA-BB563FB03A4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135A14CD-8B5C-20FE-1DDC-F15F215287B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3BE584F6-3EC8-87C5-61D3-11127A808F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000A5FF9-ED9F-314C-6256-D0E91EBEF9B9}"/>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4248290728"/>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57142-6461-0826-38E0-E3BCB9C53A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88DD72-B1B8-25D2-D453-FF62807E01C2}"/>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صححوا.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74209D60-2FD2-C1C8-8116-2897BEBD63E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FE345C12-2ED5-93BE-768A-6D3FE936BF7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8F9C72A-339D-E52D-5FFD-601CA39A659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906FCB9-A0DC-AE9D-B91F-330D808293C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EB3C1C4-C8A0-3F66-8011-7B13473AE0F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4C727021-E03F-FFFA-146F-B30C7E3077A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8BFD21F1-DEFE-30AF-EBCE-200AABC37A7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F0CEBE8E-BBD7-FBDC-AC66-5E8EA4EB026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631B0FD3-55B9-5D38-5F78-B16FE0C6293A}"/>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
        <p:nvSpPr>
          <p:cNvPr id="7" name="ZoneTexte 6">
            <a:extLst>
              <a:ext uri="{FF2B5EF4-FFF2-40B4-BE49-F238E27FC236}">
                <a16:creationId xmlns:a16="http://schemas.microsoft.com/office/drawing/2014/main" id="{EBBF5333-0519-0E4B-9C8A-BE5ED3CD293F}"/>
              </a:ext>
            </a:extLst>
          </p:cNvPr>
          <p:cNvSpPr txBox="1"/>
          <p:nvPr/>
        </p:nvSpPr>
        <p:spPr>
          <a:xfrm>
            <a:off x="2991131" y="2497975"/>
            <a:ext cx="2644878" cy="1862048"/>
          </a:xfrm>
          <a:prstGeom prst="rect">
            <a:avLst/>
          </a:prstGeom>
          <a:noFill/>
        </p:spPr>
        <p:txBody>
          <a:bodyPr wrap="square" rtlCol="0">
            <a:spAutoFit/>
          </a:bodyPr>
          <a:lstStyle/>
          <a:p>
            <a:pPr algn="ctr" rtl="1"/>
            <a:r>
              <a:rPr kumimoji="0" lang="ar-MA" sz="11500" b="0" i="0" u="none" strike="noStrike" kern="1200" cap="none" spc="0" normalizeH="0" baseline="0" noProof="0" dirty="0">
                <a:ln>
                  <a:noFill/>
                </a:ln>
                <a:solidFill>
                  <a:schemeClr val="bg1"/>
                </a:solidFill>
                <a:effectLst/>
                <a:uLnTx/>
                <a:uFillTx/>
                <a:latin typeface="Microsoft Uighur" panose="02000000000000000000" pitchFamily="2" charset="-78"/>
                <a:ea typeface="+mn-ea"/>
                <a:cs typeface="Microsoft Uighur" panose="02000000000000000000" pitchFamily="2" charset="-78"/>
              </a:rPr>
              <a:t>حُـزْن</a:t>
            </a:r>
            <a:endParaRPr lang="fr-MA" sz="13800" dirty="0">
              <a:solidFill>
                <a:schemeClr val="bg1"/>
              </a:solidFill>
              <a:latin typeface="Microsoft Uighur" panose="02000000000000000000" pitchFamily="2" charset="-78"/>
              <a:cs typeface="Microsoft Uighur" panose="02000000000000000000" pitchFamily="2" charset="-78"/>
            </a:endParaRPr>
          </a:p>
        </p:txBody>
      </p:sp>
      <p:pic>
        <p:nvPicPr>
          <p:cNvPr id="11" name="Google Shape;1379;p12">
            <a:extLst>
              <a:ext uri="{FF2B5EF4-FFF2-40B4-BE49-F238E27FC236}">
                <a16:creationId xmlns:a16="http://schemas.microsoft.com/office/drawing/2014/main" id="{BF43BE26-00E6-8417-8271-6BA3069019A1}"/>
              </a:ext>
            </a:extLst>
          </p:cNvPr>
          <p:cNvPicPr preferRelativeResize="0">
            <a:picLocks/>
          </p:cNvPicPr>
          <p:nvPr/>
        </p:nvPicPr>
        <p:blipFill rotWithShape="1">
          <a:blip r:embed="rId7">
            <a:alphaModFix/>
          </a:blip>
          <a:srcRect l="2745" t="10466" r="1216" b="10329"/>
          <a:stretch/>
        </p:blipFill>
        <p:spPr>
          <a:xfrm>
            <a:off x="2870775" y="2003322"/>
            <a:ext cx="3457463" cy="2851355"/>
          </a:xfrm>
          <a:prstGeom prst="roundRect">
            <a:avLst>
              <a:gd name="adj" fmla="val 16667"/>
            </a:avLst>
          </a:prstGeom>
          <a:noFill/>
          <a:ln>
            <a:noFill/>
          </a:ln>
        </p:spPr>
      </p:pic>
      <p:sp>
        <p:nvSpPr>
          <p:cNvPr id="12" name="ZoneTexte 11">
            <a:extLst>
              <a:ext uri="{FF2B5EF4-FFF2-40B4-BE49-F238E27FC236}">
                <a16:creationId xmlns:a16="http://schemas.microsoft.com/office/drawing/2014/main" id="{EA7CC95D-A0D9-9418-41FE-4C52BF75A21A}"/>
              </a:ext>
            </a:extLst>
          </p:cNvPr>
          <p:cNvSpPr txBox="1"/>
          <p:nvPr/>
        </p:nvSpPr>
        <p:spPr>
          <a:xfrm>
            <a:off x="3244645" y="2485022"/>
            <a:ext cx="2644878" cy="1862048"/>
          </a:xfrm>
          <a:prstGeom prst="rect">
            <a:avLst/>
          </a:prstGeom>
          <a:noFill/>
        </p:spPr>
        <p:txBody>
          <a:bodyPr wrap="square" rtlCol="0">
            <a:spAutoFit/>
          </a:bodyPr>
          <a:lstStyle/>
          <a:p>
            <a:pPr algn="ctr" rtl="1"/>
            <a:r>
              <a:rPr lang="ar-MA" sz="11500" kern="1200" dirty="0">
                <a:solidFill>
                  <a:schemeClr val="bg1"/>
                </a:solidFill>
                <a:latin typeface="Microsoft Uighur" panose="02000000000000000000" pitchFamily="2" charset="-78"/>
                <a:ea typeface="+mn-ea"/>
                <a:cs typeface="Microsoft Uighur" panose="02000000000000000000" pitchFamily="2" charset="-78"/>
              </a:rPr>
              <a:t>جِـسْـم</a:t>
            </a:r>
            <a:endParaRPr lang="fr-MA" sz="13800" dirty="0">
              <a:solidFill>
                <a:schemeClr val="bg1"/>
              </a:solidFill>
              <a:latin typeface="Microsoft Uighur" panose="02000000000000000000" pitchFamily="2" charset="-78"/>
              <a:cs typeface="Microsoft Uighur" panose="02000000000000000000" pitchFamily="2" charset="-78"/>
            </a:endParaRPr>
          </a:p>
        </p:txBody>
      </p:sp>
      <p:grpSp>
        <p:nvGrpSpPr>
          <p:cNvPr id="8" name="Groupe 7">
            <a:extLst>
              <a:ext uri="{FF2B5EF4-FFF2-40B4-BE49-F238E27FC236}">
                <a16:creationId xmlns:a16="http://schemas.microsoft.com/office/drawing/2014/main" id="{F39BBA53-3AFB-AC0C-CB23-4D6E897FA8B2}"/>
              </a:ext>
            </a:extLst>
          </p:cNvPr>
          <p:cNvGrpSpPr/>
          <p:nvPr/>
        </p:nvGrpSpPr>
        <p:grpSpPr>
          <a:xfrm>
            <a:off x="3631966" y="3095081"/>
            <a:ext cx="362192" cy="165815"/>
            <a:chOff x="7831964" y="3929121"/>
            <a:chExt cx="594306" cy="428930"/>
          </a:xfrm>
          <a:solidFill>
            <a:schemeClr val="bg1"/>
          </a:solidFill>
        </p:grpSpPr>
        <p:pic>
          <p:nvPicPr>
            <p:cNvPr id="9" name="Graphique 8">
              <a:extLst>
                <a:ext uri="{FF2B5EF4-FFF2-40B4-BE49-F238E27FC236}">
                  <a16:creationId xmlns:a16="http://schemas.microsoft.com/office/drawing/2014/main" id="{0CE3979C-F179-B792-1D5E-3D4152A9999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5D775B5A-C12F-43C2-96BB-CF151585933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06921077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BCF0B-2B58-49AC-B3DD-EBC5AE3EDD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FA08064-7A37-763C-60A8-1DA82ED61B0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    (يملي الأستاذ الكلمة الرابعة) </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AC9F9F58-ED41-8C11-ABDF-7D386075465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Espace réservé pour une image  20" descr="Une image contenant capture d’écran, Rectangle, carré&#10;&#10;Le contenu généré par l’IA peut être incorrect.">
            <a:extLst>
              <a:ext uri="{FF2B5EF4-FFF2-40B4-BE49-F238E27FC236}">
                <a16:creationId xmlns:a16="http://schemas.microsoft.com/office/drawing/2014/main" id="{88FC9D7B-B7AC-F3A8-3377-A5F9E5ADD5A6}"/>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3" name="Image 2">
            <a:extLst>
              <a:ext uri="{FF2B5EF4-FFF2-40B4-BE49-F238E27FC236}">
                <a16:creationId xmlns:a16="http://schemas.microsoft.com/office/drawing/2014/main" id="{BC72211E-AFC8-A8D3-1B75-E4C10B77472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90FB5AA3-269C-3102-855B-D686DC36E8D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189E4C8E-074C-1CC9-ADA1-8525452413A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3870BB06-658C-A25C-CF3A-DACF75E0FCD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D7145E9-D8C2-E8FB-2E04-C73E60AF79B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206F8F0F-50C8-D9E8-B64B-08A3F33350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8EF6CD30-69F2-EDE0-C40C-39613400914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FF8B03DF-7B79-D684-B450-921471F62C07}"/>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3024002280"/>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1906A-C155-0A3B-5FBC-1BA0B6FB65D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F020F5-26CA-AA71-674A-D5EA19DF42BF}"/>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صححوا.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4AE2822B-8CA5-8E84-4809-DAAC69DBAD9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BC0306D8-873C-6D35-9958-88951F2670C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DD10502-5AA0-E036-5153-A1CFCE9D143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B518ED4-B497-EC9C-9113-D2704004498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E67BD41-9FC7-936F-56E6-C7A3FEBB6EB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FE77EA36-7722-DF77-E74D-4BF174E5690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63D2A650-32E1-F775-982E-B4375D91719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F9145DBA-7BE7-9E39-E2CC-29C5A2C335C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268D4E59-7CF9-ACDC-AB52-726505B0CFD2}"/>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6" name="Google Shape;1379;p12">
            <a:extLst>
              <a:ext uri="{FF2B5EF4-FFF2-40B4-BE49-F238E27FC236}">
                <a16:creationId xmlns:a16="http://schemas.microsoft.com/office/drawing/2014/main" id="{2608985E-8990-B749-B342-B6ADD263A3DF}"/>
              </a:ext>
            </a:extLst>
          </p:cNvPr>
          <p:cNvPicPr preferRelativeResize="0">
            <a:picLocks/>
          </p:cNvPicPr>
          <p:nvPr/>
        </p:nvPicPr>
        <p:blipFill rotWithShape="1">
          <a:blip r:embed="rId7">
            <a:alphaModFix/>
          </a:blip>
          <a:srcRect l="2745" t="10466" r="1216" b="10329"/>
          <a:stretch/>
        </p:blipFill>
        <p:spPr>
          <a:xfrm>
            <a:off x="2870775" y="2003322"/>
            <a:ext cx="3457463" cy="2851355"/>
          </a:xfrm>
          <a:prstGeom prst="roundRect">
            <a:avLst>
              <a:gd name="adj" fmla="val 16667"/>
            </a:avLst>
          </a:prstGeom>
          <a:noFill/>
          <a:ln>
            <a:noFill/>
          </a:ln>
        </p:spPr>
      </p:pic>
      <p:sp>
        <p:nvSpPr>
          <p:cNvPr id="7" name="ZoneTexte 6">
            <a:extLst>
              <a:ext uri="{FF2B5EF4-FFF2-40B4-BE49-F238E27FC236}">
                <a16:creationId xmlns:a16="http://schemas.microsoft.com/office/drawing/2014/main" id="{0483BD83-2E11-EFA7-D33E-942905BF8712}"/>
              </a:ext>
            </a:extLst>
          </p:cNvPr>
          <p:cNvSpPr txBox="1"/>
          <p:nvPr/>
        </p:nvSpPr>
        <p:spPr>
          <a:xfrm>
            <a:off x="3244645" y="2485022"/>
            <a:ext cx="2644878" cy="1862048"/>
          </a:xfrm>
          <a:prstGeom prst="rect">
            <a:avLst/>
          </a:prstGeom>
          <a:noFill/>
        </p:spPr>
        <p:txBody>
          <a:bodyPr wrap="square" rtlCol="0">
            <a:spAutoFit/>
          </a:bodyPr>
          <a:lstStyle/>
          <a:p>
            <a:pPr algn="ctr" rtl="1"/>
            <a:r>
              <a:rPr lang="ar-MA" sz="11500" kern="1200" dirty="0">
                <a:solidFill>
                  <a:schemeClr val="bg1"/>
                </a:solidFill>
                <a:latin typeface="Microsoft Uighur" panose="02000000000000000000" pitchFamily="2" charset="-78"/>
                <a:ea typeface="+mn-ea"/>
                <a:cs typeface="Microsoft Uighur" panose="02000000000000000000" pitchFamily="2" charset="-78"/>
              </a:rPr>
              <a:t>عَـجَـ</a:t>
            </a:r>
            <a:r>
              <a:rPr kumimoji="0" lang="ar-MA" sz="11500" b="0" i="0" u="none" strike="noStrike" kern="1200" cap="none" spc="0" normalizeH="0" baseline="0" noProof="0" dirty="0">
                <a:ln>
                  <a:noFill/>
                </a:ln>
                <a:solidFill>
                  <a:schemeClr val="bg1"/>
                </a:solidFill>
                <a:effectLst/>
                <a:uLnTx/>
                <a:uFillTx/>
                <a:latin typeface="Microsoft Uighur" panose="02000000000000000000" pitchFamily="2" charset="-78"/>
                <a:ea typeface="+mn-ea"/>
                <a:cs typeface="Microsoft Uighur" panose="02000000000000000000" pitchFamily="2" charset="-78"/>
              </a:rPr>
              <a:t>بـاً</a:t>
            </a:r>
            <a:endParaRPr lang="fr-MA" sz="13800" dirty="0">
              <a:solidFill>
                <a:schemeClr val="bg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743729924"/>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B8251-7116-2867-2796-118C640EFD2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DF853C-ACA6-7441-4029-9719678F1A77}"/>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نمر الآن لمراجعة ما تعلمناه في الظواهر اللغوية</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BCF2498C-6FBF-4C08-E116-0800DDC5B3A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6F62C1CB-E825-8612-FD08-448EED7750A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F860AFF-A696-BA56-FCAF-64970102E23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2DB51B29-CCC8-1351-AE0C-0CD90C70D17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D1EE1BCE-6496-7F88-244A-AC65E4EB360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6BBB96D-AC78-3DB7-636C-A975F930DB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E304BFB7-B283-3847-7E19-8353224938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4E6C6C00-1129-1431-F68A-363840825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2DDD4150-F27A-A10A-2020-39349A3B9BF4}"/>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7" name="Image 6">
            <a:extLst>
              <a:ext uri="{FF2B5EF4-FFF2-40B4-BE49-F238E27FC236}">
                <a16:creationId xmlns:a16="http://schemas.microsoft.com/office/drawing/2014/main" id="{C3CCFCB3-BAD9-AFDD-8481-D6858D7CD263}"/>
              </a:ext>
            </a:extLst>
          </p:cNvPr>
          <p:cNvPicPr>
            <a:picLocks noChangeAspect="1"/>
          </p:cNvPicPr>
          <p:nvPr/>
        </p:nvPicPr>
        <p:blipFill>
          <a:blip r:embed="rId7"/>
          <a:stretch>
            <a:fillRect/>
          </a:stretch>
        </p:blipFill>
        <p:spPr>
          <a:xfrm>
            <a:off x="6097035" y="2753027"/>
            <a:ext cx="1863070" cy="1899130"/>
          </a:xfrm>
          <a:prstGeom prst="rect">
            <a:avLst/>
          </a:prstGeom>
        </p:spPr>
      </p:pic>
      <p:pic>
        <p:nvPicPr>
          <p:cNvPr id="8" name="Image 7">
            <a:extLst>
              <a:ext uri="{FF2B5EF4-FFF2-40B4-BE49-F238E27FC236}">
                <a16:creationId xmlns:a16="http://schemas.microsoft.com/office/drawing/2014/main" id="{C971532C-8891-DDD0-93CF-5ADFB70D25AF}"/>
              </a:ext>
            </a:extLst>
          </p:cNvPr>
          <p:cNvPicPr>
            <a:picLocks noChangeAspect="1"/>
          </p:cNvPicPr>
          <p:nvPr/>
        </p:nvPicPr>
        <p:blipFill>
          <a:blip r:embed="rId8"/>
          <a:stretch>
            <a:fillRect/>
          </a:stretch>
        </p:blipFill>
        <p:spPr>
          <a:xfrm>
            <a:off x="3673845" y="2753027"/>
            <a:ext cx="1808981" cy="1893120"/>
          </a:xfrm>
          <a:prstGeom prst="rect">
            <a:avLst/>
          </a:prstGeom>
        </p:spPr>
      </p:pic>
      <p:pic>
        <p:nvPicPr>
          <p:cNvPr id="9" name="Image 8">
            <a:extLst>
              <a:ext uri="{FF2B5EF4-FFF2-40B4-BE49-F238E27FC236}">
                <a16:creationId xmlns:a16="http://schemas.microsoft.com/office/drawing/2014/main" id="{8BD3A784-C7DF-B019-D6FC-449B3717DC8F}"/>
              </a:ext>
            </a:extLst>
          </p:cNvPr>
          <p:cNvPicPr>
            <a:picLocks noChangeAspect="1"/>
          </p:cNvPicPr>
          <p:nvPr/>
        </p:nvPicPr>
        <p:blipFill>
          <a:blip r:embed="rId9"/>
          <a:stretch>
            <a:fillRect/>
          </a:stretch>
        </p:blipFill>
        <p:spPr>
          <a:xfrm>
            <a:off x="1238634" y="2753027"/>
            <a:ext cx="1821002" cy="1941199"/>
          </a:xfrm>
          <a:prstGeom prst="rect">
            <a:avLst/>
          </a:prstGeom>
        </p:spPr>
      </p:pic>
    </p:spTree>
    <p:extLst>
      <p:ext uri="{BB962C8B-B14F-4D97-AF65-F5344CB8AC3E}">
        <p14:creationId xmlns:p14="http://schemas.microsoft.com/office/powerpoint/2010/main" val="2608118385"/>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CEB1D-9652-06BD-D7EE-8D4A06AE29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3FD435-79DB-0ED8-9504-3D1C7A6AC036}"/>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رددوا بعدي: أنا أَلْعَبُ – أنتَ تلعبُ – أنتِ تلعبينَ</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6C6D1D57-4C0F-A98D-11A8-76F117A0ACB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4864EDCD-D63E-A1BA-1771-5A5160FCF59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162C8EB-93EB-BB8F-7DD3-7AB173AF476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0A3281A-2997-7913-7D33-A3D741CA2E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63A4E917-4F39-0471-D2DA-63F90E51E75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34D3CB11-A326-D616-AF4B-432522CA3A6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469D1CB-7286-FE05-08CB-0E42E1E97E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644F6032-24A0-884B-113E-E2D5D8FEA14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C558D88C-6519-4A8D-5908-F783F01AF2BC}"/>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7" name="Image 6">
            <a:extLst>
              <a:ext uri="{FF2B5EF4-FFF2-40B4-BE49-F238E27FC236}">
                <a16:creationId xmlns:a16="http://schemas.microsoft.com/office/drawing/2014/main" id="{373603F7-0A27-6AE4-E998-67B2BDB1C4A5}"/>
              </a:ext>
            </a:extLst>
          </p:cNvPr>
          <p:cNvPicPr>
            <a:picLocks noChangeAspect="1"/>
          </p:cNvPicPr>
          <p:nvPr/>
        </p:nvPicPr>
        <p:blipFill>
          <a:blip r:embed="rId7"/>
          <a:stretch>
            <a:fillRect/>
          </a:stretch>
        </p:blipFill>
        <p:spPr>
          <a:xfrm>
            <a:off x="6178789" y="2101174"/>
            <a:ext cx="1691394" cy="1724131"/>
          </a:xfrm>
          <a:prstGeom prst="rect">
            <a:avLst/>
          </a:prstGeom>
        </p:spPr>
      </p:pic>
      <p:pic>
        <p:nvPicPr>
          <p:cNvPr id="8" name="Image 7">
            <a:extLst>
              <a:ext uri="{FF2B5EF4-FFF2-40B4-BE49-F238E27FC236}">
                <a16:creationId xmlns:a16="http://schemas.microsoft.com/office/drawing/2014/main" id="{4977F915-76FE-9002-8F13-BA0CE0AF8474}"/>
              </a:ext>
            </a:extLst>
          </p:cNvPr>
          <p:cNvPicPr>
            <a:picLocks noChangeAspect="1"/>
          </p:cNvPicPr>
          <p:nvPr/>
        </p:nvPicPr>
        <p:blipFill>
          <a:blip r:embed="rId8"/>
          <a:stretch>
            <a:fillRect/>
          </a:stretch>
        </p:blipFill>
        <p:spPr>
          <a:xfrm>
            <a:off x="3755599" y="2100620"/>
            <a:ext cx="1642289" cy="1718675"/>
          </a:xfrm>
          <a:prstGeom prst="rect">
            <a:avLst/>
          </a:prstGeom>
        </p:spPr>
      </p:pic>
      <p:pic>
        <p:nvPicPr>
          <p:cNvPr id="9" name="Image 8">
            <a:extLst>
              <a:ext uri="{FF2B5EF4-FFF2-40B4-BE49-F238E27FC236}">
                <a16:creationId xmlns:a16="http://schemas.microsoft.com/office/drawing/2014/main" id="{FD8579CB-2790-1EBD-2081-D45583B9363E}"/>
              </a:ext>
            </a:extLst>
          </p:cNvPr>
          <p:cNvPicPr>
            <a:picLocks noChangeAspect="1"/>
          </p:cNvPicPr>
          <p:nvPr/>
        </p:nvPicPr>
        <p:blipFill>
          <a:blip r:embed="rId9"/>
          <a:stretch>
            <a:fillRect/>
          </a:stretch>
        </p:blipFill>
        <p:spPr>
          <a:xfrm>
            <a:off x="1320388" y="2105052"/>
            <a:ext cx="1653202" cy="1762323"/>
          </a:xfrm>
          <a:prstGeom prst="rect">
            <a:avLst/>
          </a:prstGeom>
        </p:spPr>
      </p:pic>
      <p:sp>
        <p:nvSpPr>
          <p:cNvPr id="14" name="Google Shape;2403;p107">
            <a:extLst>
              <a:ext uri="{FF2B5EF4-FFF2-40B4-BE49-F238E27FC236}">
                <a16:creationId xmlns:a16="http://schemas.microsoft.com/office/drawing/2014/main" id="{041FF057-A97E-D32B-C069-FF3DE61CD672}"/>
              </a:ext>
            </a:extLst>
          </p:cNvPr>
          <p:cNvSpPr/>
          <p:nvPr/>
        </p:nvSpPr>
        <p:spPr>
          <a:xfrm>
            <a:off x="6078863" y="422124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kumimoji="0" lang="ar-MA" sz="4000" b="1" i="0" u="none" strike="noStrike" cap="none" spc="0" normalizeH="0" baseline="0" noProof="0" dirty="0">
                <a:ln>
                  <a:noFill/>
                </a:ln>
                <a:solidFill>
                  <a:srgbClr val="5B9BD5">
                    <a:lumMod val="50000"/>
                  </a:srgbClr>
                </a:solidFill>
                <a:effectLst/>
                <a:uLnTx/>
                <a:uFillTx/>
              </a:rPr>
              <a:t>لْـعَـبُ</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1" name="Google Shape;2403;p107">
            <a:extLst>
              <a:ext uri="{FF2B5EF4-FFF2-40B4-BE49-F238E27FC236}">
                <a16:creationId xmlns:a16="http://schemas.microsoft.com/office/drawing/2014/main" id="{794AC091-BC82-A0BF-C4F3-3071D8F51F99}"/>
              </a:ext>
            </a:extLst>
          </p:cNvPr>
          <p:cNvSpPr/>
          <p:nvPr/>
        </p:nvSpPr>
        <p:spPr>
          <a:xfrm>
            <a:off x="3819442" y="422124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a:t>
            </a:r>
            <a:r>
              <a:rPr kumimoji="0" lang="ar-MA" sz="4000" b="1" i="0" u="none" strike="noStrike" kern="0" cap="none" spc="0" normalizeH="0" baseline="0" noProof="0" dirty="0">
                <a:ln>
                  <a:noFill/>
                </a:ln>
                <a:solidFill>
                  <a:srgbClr val="424D7B"/>
                </a:solidFill>
                <a:effectLst/>
                <a:uLnTx/>
                <a:uFillTx/>
                <a:latin typeface="Arial"/>
                <a:cs typeface="Arial"/>
                <a:sym typeface="Arial"/>
              </a:rPr>
              <a:t>ـلْـعَـبُ</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sp>
        <p:nvSpPr>
          <p:cNvPr id="22" name="Google Shape;2403;p107">
            <a:extLst>
              <a:ext uri="{FF2B5EF4-FFF2-40B4-BE49-F238E27FC236}">
                <a16:creationId xmlns:a16="http://schemas.microsoft.com/office/drawing/2014/main" id="{D35ED2FB-A23C-3811-804D-D6D0E955A9AE}"/>
              </a:ext>
            </a:extLst>
          </p:cNvPr>
          <p:cNvSpPr/>
          <p:nvPr/>
        </p:nvSpPr>
        <p:spPr>
          <a:xfrm>
            <a:off x="1414454" y="422124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تَـ</a:t>
            </a:r>
            <a:r>
              <a:rPr kumimoji="0" lang="ar-MA" sz="4000" b="1" i="0" u="none" strike="noStrike" cap="none" spc="0" normalizeH="0" baseline="0" noProof="0" dirty="0">
                <a:ln>
                  <a:noFill/>
                </a:ln>
                <a:solidFill>
                  <a:srgbClr val="5B9BD5">
                    <a:lumMod val="50000"/>
                  </a:srgbClr>
                </a:solidFill>
                <a:effectLst/>
                <a:uLnTx/>
                <a:uFillTx/>
              </a:rPr>
              <a:t>لْـعَـبـيـنَ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3965375529"/>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52285-D7F0-59A2-4923-2B085485DFC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23ABF0-85AD-4F33-28BF-181613168DE8}"/>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رددوا بعدي: أنا أرسمُ – أنتَ ترسمُ – أنتِ ترسمين</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9187B64-9F0F-0BE6-806E-CB5048D0B81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571A576A-72E9-CAF7-BA15-D534EC65A26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FC8BE17C-92C6-1AAB-AE19-803206CC9B7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5BC78AD-3955-E6A2-8543-CBA50DA98F0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8C0CB17-611B-CA3C-758D-CF5517E8E3F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3B630A2A-814D-4350-BF39-1342F1F229E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A0637894-B10F-81EC-7C9B-6DC534D603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D986A49F-0FAD-D96B-B047-FFA0E1BCC7A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83E148CA-F7D4-ABDE-D2A6-20A09EE70E28}"/>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6" name="Image 5">
            <a:extLst>
              <a:ext uri="{FF2B5EF4-FFF2-40B4-BE49-F238E27FC236}">
                <a16:creationId xmlns:a16="http://schemas.microsoft.com/office/drawing/2014/main" id="{2F53220A-6D66-923F-0D09-7BD57179A2CD}"/>
              </a:ext>
            </a:extLst>
          </p:cNvPr>
          <p:cNvPicPr>
            <a:picLocks noChangeAspect="1"/>
          </p:cNvPicPr>
          <p:nvPr/>
        </p:nvPicPr>
        <p:blipFill>
          <a:blip r:embed="rId7"/>
          <a:stretch>
            <a:fillRect/>
          </a:stretch>
        </p:blipFill>
        <p:spPr>
          <a:xfrm>
            <a:off x="6178789" y="2101174"/>
            <a:ext cx="1691394" cy="1724131"/>
          </a:xfrm>
          <a:prstGeom prst="rect">
            <a:avLst/>
          </a:prstGeom>
        </p:spPr>
      </p:pic>
      <p:pic>
        <p:nvPicPr>
          <p:cNvPr id="7" name="Image 6">
            <a:extLst>
              <a:ext uri="{FF2B5EF4-FFF2-40B4-BE49-F238E27FC236}">
                <a16:creationId xmlns:a16="http://schemas.microsoft.com/office/drawing/2014/main" id="{119909A2-52AA-3677-BA01-41312295B1A9}"/>
              </a:ext>
            </a:extLst>
          </p:cNvPr>
          <p:cNvPicPr>
            <a:picLocks noChangeAspect="1"/>
          </p:cNvPicPr>
          <p:nvPr/>
        </p:nvPicPr>
        <p:blipFill>
          <a:blip r:embed="rId8"/>
          <a:stretch>
            <a:fillRect/>
          </a:stretch>
        </p:blipFill>
        <p:spPr>
          <a:xfrm>
            <a:off x="3755599" y="2100620"/>
            <a:ext cx="1642289" cy="1718675"/>
          </a:xfrm>
          <a:prstGeom prst="rect">
            <a:avLst/>
          </a:prstGeom>
        </p:spPr>
      </p:pic>
      <p:pic>
        <p:nvPicPr>
          <p:cNvPr id="8" name="Image 7">
            <a:extLst>
              <a:ext uri="{FF2B5EF4-FFF2-40B4-BE49-F238E27FC236}">
                <a16:creationId xmlns:a16="http://schemas.microsoft.com/office/drawing/2014/main" id="{35D53F9C-C4E6-87E8-A28C-5B02AE774716}"/>
              </a:ext>
            </a:extLst>
          </p:cNvPr>
          <p:cNvPicPr>
            <a:picLocks noChangeAspect="1"/>
          </p:cNvPicPr>
          <p:nvPr/>
        </p:nvPicPr>
        <p:blipFill>
          <a:blip r:embed="rId9"/>
          <a:stretch>
            <a:fillRect/>
          </a:stretch>
        </p:blipFill>
        <p:spPr>
          <a:xfrm>
            <a:off x="1320388" y="2105052"/>
            <a:ext cx="1653202" cy="1762323"/>
          </a:xfrm>
          <a:prstGeom prst="rect">
            <a:avLst/>
          </a:prstGeom>
        </p:spPr>
      </p:pic>
      <p:sp>
        <p:nvSpPr>
          <p:cNvPr id="9" name="Google Shape;2403;p107">
            <a:extLst>
              <a:ext uri="{FF2B5EF4-FFF2-40B4-BE49-F238E27FC236}">
                <a16:creationId xmlns:a16="http://schemas.microsoft.com/office/drawing/2014/main" id="{FC2926A1-6E57-56A4-9413-8D699D06359F}"/>
              </a:ext>
            </a:extLst>
          </p:cNvPr>
          <p:cNvSpPr/>
          <p:nvPr/>
        </p:nvSpPr>
        <p:spPr>
          <a:xfrm>
            <a:off x="6078863" y="422124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lang="ar-MA" sz="4000" b="1" kern="0" dirty="0">
                <a:solidFill>
                  <a:srgbClr val="5B9BD5">
                    <a:lumMod val="50000"/>
                  </a:srgbClr>
                </a:solidFill>
                <a:latin typeface="Arial"/>
                <a:cs typeface="Arial"/>
                <a:sym typeface="Arial"/>
              </a:rPr>
              <a:t>رْسُـمُ</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AAD75049-9410-3B64-1173-C8A3727FC0E1}"/>
              </a:ext>
            </a:extLst>
          </p:cNvPr>
          <p:cNvSpPr/>
          <p:nvPr/>
        </p:nvSpPr>
        <p:spPr>
          <a:xfrm>
            <a:off x="3819442" y="422124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a:t>
            </a:r>
            <a:r>
              <a:rPr kumimoji="0" lang="ar-MA" sz="4000" b="1" i="0" u="none" strike="noStrike" kern="0" cap="none" spc="0" normalizeH="0" baseline="0" noProof="0" dirty="0">
                <a:ln>
                  <a:noFill/>
                </a:ln>
                <a:solidFill>
                  <a:srgbClr val="424D7B"/>
                </a:solidFill>
                <a:effectLst/>
                <a:uLnTx/>
                <a:uFillTx/>
                <a:latin typeface="Arial"/>
                <a:cs typeface="Arial"/>
                <a:sym typeface="Arial"/>
              </a:rPr>
              <a:t>ـ</a:t>
            </a:r>
            <a:r>
              <a:rPr lang="ar-MA" sz="4000" b="1" dirty="0">
                <a:solidFill>
                  <a:srgbClr val="424D7B"/>
                </a:solidFill>
              </a:rPr>
              <a:t>رْسُـمُ</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sp>
        <p:nvSpPr>
          <p:cNvPr id="11" name="Google Shape;2403;p107">
            <a:extLst>
              <a:ext uri="{FF2B5EF4-FFF2-40B4-BE49-F238E27FC236}">
                <a16:creationId xmlns:a16="http://schemas.microsoft.com/office/drawing/2014/main" id="{86877D2E-115E-B48A-C045-4EBEEFAAB616}"/>
              </a:ext>
            </a:extLst>
          </p:cNvPr>
          <p:cNvSpPr/>
          <p:nvPr/>
        </p:nvSpPr>
        <p:spPr>
          <a:xfrm>
            <a:off x="1320388" y="4221246"/>
            <a:ext cx="1885386"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تَـ</a:t>
            </a:r>
            <a:r>
              <a:rPr lang="ar-MA" sz="4000" b="1" kern="0" dirty="0">
                <a:solidFill>
                  <a:srgbClr val="5B9BD5">
                    <a:lumMod val="50000"/>
                  </a:srgbClr>
                </a:solidFill>
                <a:latin typeface="Arial"/>
                <a:cs typeface="Arial"/>
                <a:sym typeface="Arial"/>
              </a:rPr>
              <a:t>رْسُـميـنَ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4272427808"/>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06107-866E-8E8D-458A-3D51D928803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2194A2-9C33-35BA-19AD-D5AC8661537F}"/>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رددوا بعدي: أنا أقفزُ – أنتَ تقفزُ – أنتِ تقفزينَ</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EFD45152-732A-8BE7-51E9-0B413FA6818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8EBF7A0D-2E37-652A-0669-518DB5A1767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4505627-3CDA-E233-68AE-AD068A81F0C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33E13C3B-6B62-87CE-C6F9-83B0253F53D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9F1D5904-6CE0-CA9E-26D3-457A6801544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D7F66EF5-C994-197F-85F9-F18C3D5D69D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A9A17EFB-8C8E-ADD2-3C52-08417067DF4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33F87224-C0F9-92F7-6FFB-C4E99373374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D3DE4590-2295-6CF0-863B-E4F50C484EA2}"/>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6" name="Image 5">
            <a:extLst>
              <a:ext uri="{FF2B5EF4-FFF2-40B4-BE49-F238E27FC236}">
                <a16:creationId xmlns:a16="http://schemas.microsoft.com/office/drawing/2014/main" id="{E9C24EED-FD38-C1F8-5DAB-0FF91166DD6A}"/>
              </a:ext>
            </a:extLst>
          </p:cNvPr>
          <p:cNvPicPr>
            <a:picLocks noChangeAspect="1"/>
          </p:cNvPicPr>
          <p:nvPr/>
        </p:nvPicPr>
        <p:blipFill>
          <a:blip r:embed="rId7"/>
          <a:stretch>
            <a:fillRect/>
          </a:stretch>
        </p:blipFill>
        <p:spPr>
          <a:xfrm>
            <a:off x="6178789" y="2101174"/>
            <a:ext cx="1691394" cy="1724131"/>
          </a:xfrm>
          <a:prstGeom prst="rect">
            <a:avLst/>
          </a:prstGeom>
        </p:spPr>
      </p:pic>
      <p:pic>
        <p:nvPicPr>
          <p:cNvPr id="7" name="Image 6">
            <a:extLst>
              <a:ext uri="{FF2B5EF4-FFF2-40B4-BE49-F238E27FC236}">
                <a16:creationId xmlns:a16="http://schemas.microsoft.com/office/drawing/2014/main" id="{4191E039-129C-E5A1-40CF-4E95461DC0C1}"/>
              </a:ext>
            </a:extLst>
          </p:cNvPr>
          <p:cNvPicPr>
            <a:picLocks noChangeAspect="1"/>
          </p:cNvPicPr>
          <p:nvPr/>
        </p:nvPicPr>
        <p:blipFill>
          <a:blip r:embed="rId8"/>
          <a:stretch>
            <a:fillRect/>
          </a:stretch>
        </p:blipFill>
        <p:spPr>
          <a:xfrm>
            <a:off x="3755599" y="2100620"/>
            <a:ext cx="1642289" cy="1718675"/>
          </a:xfrm>
          <a:prstGeom prst="rect">
            <a:avLst/>
          </a:prstGeom>
        </p:spPr>
      </p:pic>
      <p:pic>
        <p:nvPicPr>
          <p:cNvPr id="8" name="Image 7">
            <a:extLst>
              <a:ext uri="{FF2B5EF4-FFF2-40B4-BE49-F238E27FC236}">
                <a16:creationId xmlns:a16="http://schemas.microsoft.com/office/drawing/2014/main" id="{715547E9-F07F-E54D-3A54-9C70A0779A30}"/>
              </a:ext>
            </a:extLst>
          </p:cNvPr>
          <p:cNvPicPr>
            <a:picLocks noChangeAspect="1"/>
          </p:cNvPicPr>
          <p:nvPr/>
        </p:nvPicPr>
        <p:blipFill>
          <a:blip r:embed="rId9"/>
          <a:stretch>
            <a:fillRect/>
          </a:stretch>
        </p:blipFill>
        <p:spPr>
          <a:xfrm>
            <a:off x="1320388" y="2105052"/>
            <a:ext cx="1653202" cy="1762323"/>
          </a:xfrm>
          <a:prstGeom prst="rect">
            <a:avLst/>
          </a:prstGeom>
        </p:spPr>
      </p:pic>
      <p:sp>
        <p:nvSpPr>
          <p:cNvPr id="9" name="Google Shape;2403;p107">
            <a:extLst>
              <a:ext uri="{FF2B5EF4-FFF2-40B4-BE49-F238E27FC236}">
                <a16:creationId xmlns:a16="http://schemas.microsoft.com/office/drawing/2014/main" id="{C8E2053B-ED3E-D4CF-3788-935DC604155A}"/>
              </a:ext>
            </a:extLst>
          </p:cNvPr>
          <p:cNvSpPr/>
          <p:nvPr/>
        </p:nvSpPr>
        <p:spPr>
          <a:xfrm>
            <a:off x="6078863" y="422124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kumimoji="0" lang="ar-MA" sz="4000" b="1" i="0" u="none" strike="noStrike" cap="none" spc="0" normalizeH="0" baseline="0" noProof="0" dirty="0">
                <a:ln>
                  <a:noFill/>
                </a:ln>
                <a:solidFill>
                  <a:srgbClr val="5B9BD5">
                    <a:lumMod val="50000"/>
                  </a:srgbClr>
                </a:solidFill>
                <a:effectLst/>
                <a:uLnTx/>
                <a:uFillTx/>
              </a:rPr>
              <a:t>قْـفِـزُ</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2ABABFEC-1DF7-97A5-F621-C52F2EF86486}"/>
              </a:ext>
            </a:extLst>
          </p:cNvPr>
          <p:cNvSpPr/>
          <p:nvPr/>
        </p:nvSpPr>
        <p:spPr>
          <a:xfrm>
            <a:off x="3819442" y="422124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a:t>
            </a:r>
            <a:r>
              <a:rPr kumimoji="0" lang="ar-MA" sz="4000" b="1" i="0" u="none" strike="noStrike" kern="0" cap="none" spc="0" normalizeH="0" baseline="0" noProof="0" dirty="0">
                <a:ln>
                  <a:noFill/>
                </a:ln>
                <a:solidFill>
                  <a:srgbClr val="424D7B"/>
                </a:solidFill>
                <a:effectLst/>
                <a:uLnTx/>
                <a:uFillTx/>
                <a:latin typeface="Arial"/>
                <a:cs typeface="Arial"/>
                <a:sym typeface="Arial"/>
              </a:rPr>
              <a:t>ـقْـفِـزُ</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sp>
        <p:nvSpPr>
          <p:cNvPr id="11" name="Google Shape;2403;p107">
            <a:extLst>
              <a:ext uri="{FF2B5EF4-FFF2-40B4-BE49-F238E27FC236}">
                <a16:creationId xmlns:a16="http://schemas.microsoft.com/office/drawing/2014/main" id="{6D83AA41-44A9-23BB-C2A3-C3C82B14C360}"/>
              </a:ext>
            </a:extLst>
          </p:cNvPr>
          <p:cNvSpPr/>
          <p:nvPr/>
        </p:nvSpPr>
        <p:spPr>
          <a:xfrm>
            <a:off x="1320388" y="4221246"/>
            <a:ext cx="1885386"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تَـ</a:t>
            </a:r>
            <a:r>
              <a:rPr kumimoji="0" lang="ar-MA" sz="4000" b="1" i="0" u="none" strike="noStrike" cap="none" spc="0" normalizeH="0" baseline="0" noProof="0" dirty="0">
                <a:ln>
                  <a:noFill/>
                </a:ln>
                <a:solidFill>
                  <a:srgbClr val="5B9BD5">
                    <a:lumMod val="50000"/>
                  </a:srgbClr>
                </a:solidFill>
                <a:effectLst/>
                <a:uLnTx/>
                <a:uFillTx/>
              </a:rPr>
              <a:t>قْـفِ</a:t>
            </a:r>
            <a:r>
              <a:rPr lang="ar-MA" sz="4000" b="1" dirty="0">
                <a:solidFill>
                  <a:srgbClr val="5B9BD5">
                    <a:lumMod val="50000"/>
                  </a:srgbClr>
                </a:solidFill>
              </a:rPr>
              <a:t>ـزيـنَ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653824184"/>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92313-B352-C0D6-A2B0-69C435D8A6C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845730-6230-D1BD-585E-6C6913CA0E72}"/>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الآن على ألواحكم، ما الفعل المناسب للضمير أنتَ: تشرَحُ أم أشرَحُ.</a:t>
            </a:r>
            <a:b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b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انقلوا الجواب الصحيح على ألواحكم.  </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C88BFCBF-FB0A-8115-84AA-450718E11D1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59820C8A-16C9-212A-3FF9-414347FC0AB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942CBB20-1B53-9D65-1059-200D25A5BE9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EE45FF88-6480-69F5-14C7-5BBE44D41C6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760D6FED-FC83-82FC-4F2D-B8EA14F3D11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F34D5059-78AB-97AA-2850-F389AA291EC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A6D16112-5164-8D24-889A-89ACB18CE11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a:t>
            </a:r>
          </a:p>
        </p:txBody>
      </p:sp>
      <p:sp>
        <p:nvSpPr>
          <p:cNvPr id="19" name="Rectangle 18">
            <a:extLst>
              <a:ext uri="{FF2B5EF4-FFF2-40B4-BE49-F238E27FC236}">
                <a16:creationId xmlns:a16="http://schemas.microsoft.com/office/drawing/2014/main" id="{740F7403-B884-D00D-D89A-47F9C85CC96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B7512C4F-A06B-2AF3-649F-F2EC1FB90747}"/>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 كتابة وظواهر لغوية</a:t>
            </a:r>
          </a:p>
        </p:txBody>
      </p:sp>
      <p:pic>
        <p:nvPicPr>
          <p:cNvPr id="7" name="Image 6">
            <a:extLst>
              <a:ext uri="{FF2B5EF4-FFF2-40B4-BE49-F238E27FC236}">
                <a16:creationId xmlns:a16="http://schemas.microsoft.com/office/drawing/2014/main" id="{6320C18D-60A8-335E-0B12-82A9760D459E}"/>
              </a:ext>
            </a:extLst>
          </p:cNvPr>
          <p:cNvPicPr>
            <a:picLocks noChangeAspect="1"/>
          </p:cNvPicPr>
          <p:nvPr/>
        </p:nvPicPr>
        <p:blipFill>
          <a:blip r:embed="rId7"/>
          <a:stretch>
            <a:fillRect/>
          </a:stretch>
        </p:blipFill>
        <p:spPr>
          <a:xfrm>
            <a:off x="5597894" y="2569662"/>
            <a:ext cx="1642289" cy="1718675"/>
          </a:xfrm>
          <a:prstGeom prst="rect">
            <a:avLst/>
          </a:prstGeom>
        </p:spPr>
      </p:pic>
      <p:sp>
        <p:nvSpPr>
          <p:cNvPr id="9" name="Google Shape;2403;p107">
            <a:extLst>
              <a:ext uri="{FF2B5EF4-FFF2-40B4-BE49-F238E27FC236}">
                <a16:creationId xmlns:a16="http://schemas.microsoft.com/office/drawing/2014/main" id="{92392691-3E4D-E4DC-0A68-2712448C1191}"/>
              </a:ext>
            </a:extLst>
          </p:cNvPr>
          <p:cNvSpPr/>
          <p:nvPr/>
        </p:nvSpPr>
        <p:spPr>
          <a:xfrm>
            <a:off x="2504990" y="3979780"/>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lang="ar-MA" sz="4000" b="1" kern="0" dirty="0">
                <a:solidFill>
                  <a:srgbClr val="5B9BD5">
                    <a:lumMod val="50000"/>
                  </a:srgbClr>
                </a:solidFill>
                <a:latin typeface="Arial"/>
                <a:cs typeface="Arial"/>
                <a:sym typeface="Arial"/>
              </a:rPr>
              <a:t>شْـرَحُ</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A7E96B1F-1300-7044-B5A7-D59C7538794D}"/>
              </a:ext>
            </a:extLst>
          </p:cNvPr>
          <p:cNvSpPr/>
          <p:nvPr/>
        </p:nvSpPr>
        <p:spPr>
          <a:xfrm>
            <a:off x="2504990" y="2255600"/>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5B9BD5">
                    <a:lumMod val="50000"/>
                  </a:srgbClr>
                </a:solidFill>
              </a:rPr>
              <a:t>ـشْـرَحُ</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spTree>
    <p:extLst>
      <p:ext uri="{BB962C8B-B14F-4D97-AF65-F5344CB8AC3E}">
        <p14:creationId xmlns:p14="http://schemas.microsoft.com/office/powerpoint/2010/main" val="928296519"/>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8FC26-1083-DC14-7212-74915C924B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357872-967D-6122-33E7-0200FDF7AECF}"/>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أنتَ تشرحُ. صححوا على ألواحكم.</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C9B4F121-F8A0-8616-7768-F81C556C7CE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9A7F2977-AB7C-9FB0-5674-B53A0959183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A6E7D95-031B-D787-C994-A704B960821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952893C-3A7E-867B-6956-406F071A296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763A8AC8-498D-6CEA-32A5-066E580438D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37071F3-BDB8-B06F-AFB8-256F258A271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70FFED4B-00DE-3EA6-70BA-DA55D4BD187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a:t>
            </a:r>
          </a:p>
        </p:txBody>
      </p:sp>
      <p:sp>
        <p:nvSpPr>
          <p:cNvPr id="19" name="Rectangle 18">
            <a:extLst>
              <a:ext uri="{FF2B5EF4-FFF2-40B4-BE49-F238E27FC236}">
                <a16:creationId xmlns:a16="http://schemas.microsoft.com/office/drawing/2014/main" id="{442C5BB8-0B12-7E52-2002-923ED0B3398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ACD41D25-F049-5228-C1F4-E7CAD72548B1}"/>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 كتابة وظواهر لغوية</a:t>
            </a:r>
          </a:p>
        </p:txBody>
      </p:sp>
      <p:sp>
        <p:nvSpPr>
          <p:cNvPr id="11" name="Google Shape;2403;p107">
            <a:extLst>
              <a:ext uri="{FF2B5EF4-FFF2-40B4-BE49-F238E27FC236}">
                <a16:creationId xmlns:a16="http://schemas.microsoft.com/office/drawing/2014/main" id="{940CBB52-4E9E-7ED0-D8A1-A69A3C278D14}"/>
              </a:ext>
            </a:extLst>
          </p:cNvPr>
          <p:cNvSpPr/>
          <p:nvPr/>
        </p:nvSpPr>
        <p:spPr>
          <a:xfrm>
            <a:off x="2801566" y="3037461"/>
            <a:ext cx="1874128"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5B9BD5">
                    <a:lumMod val="50000"/>
                  </a:srgbClr>
                </a:solidFill>
              </a:rPr>
              <a:t>ـشْـرَحُ</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pic>
        <p:nvPicPr>
          <p:cNvPr id="6" name="Image 5">
            <a:extLst>
              <a:ext uri="{FF2B5EF4-FFF2-40B4-BE49-F238E27FC236}">
                <a16:creationId xmlns:a16="http://schemas.microsoft.com/office/drawing/2014/main" id="{C6B37315-B9F8-92D9-F93F-057C43513B59}"/>
              </a:ext>
            </a:extLst>
          </p:cNvPr>
          <p:cNvPicPr>
            <a:picLocks noChangeAspect="1"/>
          </p:cNvPicPr>
          <p:nvPr/>
        </p:nvPicPr>
        <p:blipFill>
          <a:blip r:embed="rId7"/>
          <a:stretch>
            <a:fillRect/>
          </a:stretch>
        </p:blipFill>
        <p:spPr>
          <a:xfrm>
            <a:off x="5597894" y="2569662"/>
            <a:ext cx="1642289" cy="1718675"/>
          </a:xfrm>
          <a:prstGeom prst="rect">
            <a:avLst/>
          </a:prstGeom>
        </p:spPr>
      </p:pic>
    </p:spTree>
    <p:extLst>
      <p:ext uri="{BB962C8B-B14F-4D97-AF65-F5344CB8AC3E}">
        <p14:creationId xmlns:p14="http://schemas.microsoft.com/office/powerpoint/2010/main" val="489597415"/>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77E6A-DC62-AF56-DB5F-00FF3E8B04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45ED33-EA5B-36D1-D395-49A52268C4DF}"/>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ما الفعل المناسب للضمير أنتِ: تكتُبُ أم تكتُبينَ.</a:t>
            </a:r>
            <a:b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b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انقلوا الجواب الصحيح على ألواحكم.  </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ECA1F4AA-6D8B-A7C3-890B-E3D93D5D9CE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08DDB3FF-263F-1692-6796-FD66FB1ED71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73EB67F-CD46-CD87-A877-8FF6D647C05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9DD56168-CD23-4A9D-C8E3-3688D70AEEE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6990541D-2143-C01D-6377-38DEEB78735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3A95F969-312C-6464-1D0A-E3A9B13A604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CAF3DF05-ECCA-6855-6F68-05B9A906ADD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a:t>
            </a:r>
          </a:p>
        </p:txBody>
      </p:sp>
      <p:sp>
        <p:nvSpPr>
          <p:cNvPr id="19" name="Rectangle 18">
            <a:extLst>
              <a:ext uri="{FF2B5EF4-FFF2-40B4-BE49-F238E27FC236}">
                <a16:creationId xmlns:a16="http://schemas.microsoft.com/office/drawing/2014/main" id="{F24B72EF-AF2A-8C39-5689-3FD7734FAD4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BC2C03FE-C66D-8B1E-B3A3-C3DED457FFD4}"/>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 كتابة وظواهر لغوية</a:t>
            </a:r>
          </a:p>
        </p:txBody>
      </p:sp>
      <p:sp>
        <p:nvSpPr>
          <p:cNvPr id="10" name="Google Shape;2403;p107">
            <a:extLst>
              <a:ext uri="{FF2B5EF4-FFF2-40B4-BE49-F238E27FC236}">
                <a16:creationId xmlns:a16="http://schemas.microsoft.com/office/drawing/2014/main" id="{6929EB25-A005-71DF-AB06-30DEDDF4D993}"/>
              </a:ext>
            </a:extLst>
          </p:cNvPr>
          <p:cNvSpPr/>
          <p:nvPr/>
        </p:nvSpPr>
        <p:spPr>
          <a:xfrm>
            <a:off x="2504990" y="2255600"/>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5B9BD5">
                    <a:lumMod val="50000"/>
                  </a:srgbClr>
                </a:solidFill>
              </a:rPr>
              <a:t>ـكُـتُـبُ</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pic>
        <p:nvPicPr>
          <p:cNvPr id="6" name="Image 5">
            <a:extLst>
              <a:ext uri="{FF2B5EF4-FFF2-40B4-BE49-F238E27FC236}">
                <a16:creationId xmlns:a16="http://schemas.microsoft.com/office/drawing/2014/main" id="{B50A6771-4FF3-D908-72C1-870AB8CD657B}"/>
              </a:ext>
            </a:extLst>
          </p:cNvPr>
          <p:cNvPicPr>
            <a:picLocks noChangeAspect="1"/>
          </p:cNvPicPr>
          <p:nvPr/>
        </p:nvPicPr>
        <p:blipFill>
          <a:blip r:embed="rId7"/>
          <a:stretch>
            <a:fillRect/>
          </a:stretch>
        </p:blipFill>
        <p:spPr>
          <a:xfrm>
            <a:off x="5501637" y="2686816"/>
            <a:ext cx="1653202" cy="1762323"/>
          </a:xfrm>
          <a:prstGeom prst="rect">
            <a:avLst/>
          </a:prstGeom>
        </p:spPr>
      </p:pic>
      <p:sp>
        <p:nvSpPr>
          <p:cNvPr id="8" name="Google Shape;2403;p107">
            <a:extLst>
              <a:ext uri="{FF2B5EF4-FFF2-40B4-BE49-F238E27FC236}">
                <a16:creationId xmlns:a16="http://schemas.microsoft.com/office/drawing/2014/main" id="{6E92B1EF-1EC4-D50B-C9AD-AADC2DE92B09}"/>
              </a:ext>
            </a:extLst>
          </p:cNvPr>
          <p:cNvSpPr/>
          <p:nvPr/>
        </p:nvSpPr>
        <p:spPr>
          <a:xfrm>
            <a:off x="2530956" y="3744590"/>
            <a:ext cx="1885386"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تَـ</a:t>
            </a:r>
            <a:r>
              <a:rPr lang="ar-MA" sz="4000" b="1" dirty="0">
                <a:solidFill>
                  <a:srgbClr val="5B9BD5">
                    <a:lumMod val="50000"/>
                  </a:srgbClr>
                </a:solidFill>
              </a:rPr>
              <a:t>كُـتُـبـيـنَ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83317962"/>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7F530-82EC-B98C-8B39-1897B8D7F83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58DE94-A3F7-11BE-C9BE-2415679210C9}"/>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أنتِ تكتُبينَ. صححوا على ألواحكم.</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3A3556B7-C172-EFA8-0882-7C2CAF9DDCC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76F884F4-4113-9FD1-502D-8E0C33403BC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2EFFC19-1288-B6D4-B2CE-C81B57A67F5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864DB0AC-9612-DED7-588D-AD2E1203260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3061E23D-4F91-E928-2D7C-7D8A4A1B55F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F134A419-4887-2FA6-A632-990D5D88329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FD00996E-B8D9-E331-7D17-84AB324F319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a:t>
            </a:r>
          </a:p>
        </p:txBody>
      </p:sp>
      <p:sp>
        <p:nvSpPr>
          <p:cNvPr id="19" name="Rectangle 18">
            <a:extLst>
              <a:ext uri="{FF2B5EF4-FFF2-40B4-BE49-F238E27FC236}">
                <a16:creationId xmlns:a16="http://schemas.microsoft.com/office/drawing/2014/main" id="{32439B26-43D6-5CE4-B781-9AAF65FDBC3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86EE28A5-E253-9EE3-4BDC-8C1FBC0FBD53}"/>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 كتابة وظواهر لغوية</a:t>
            </a:r>
          </a:p>
        </p:txBody>
      </p:sp>
      <p:sp>
        <p:nvSpPr>
          <p:cNvPr id="11" name="Google Shape;2403;p107">
            <a:extLst>
              <a:ext uri="{FF2B5EF4-FFF2-40B4-BE49-F238E27FC236}">
                <a16:creationId xmlns:a16="http://schemas.microsoft.com/office/drawing/2014/main" id="{48B082B8-C114-A5F8-5CA7-FD35769057B0}"/>
              </a:ext>
            </a:extLst>
          </p:cNvPr>
          <p:cNvSpPr/>
          <p:nvPr/>
        </p:nvSpPr>
        <p:spPr>
          <a:xfrm>
            <a:off x="2801566" y="3037461"/>
            <a:ext cx="1874128"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تَـ</a:t>
            </a:r>
            <a:r>
              <a:rPr lang="ar-MA" sz="4000" b="1" dirty="0">
                <a:solidFill>
                  <a:srgbClr val="5B9BD5">
                    <a:lumMod val="50000"/>
                  </a:srgbClr>
                </a:solidFill>
              </a:rPr>
              <a:t>كُـتُـبـيـنَ</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pic>
        <p:nvPicPr>
          <p:cNvPr id="7" name="Image 6">
            <a:extLst>
              <a:ext uri="{FF2B5EF4-FFF2-40B4-BE49-F238E27FC236}">
                <a16:creationId xmlns:a16="http://schemas.microsoft.com/office/drawing/2014/main" id="{E4512E18-CFF4-2B34-A6ED-3D40BFD0828D}"/>
              </a:ext>
            </a:extLst>
          </p:cNvPr>
          <p:cNvPicPr>
            <a:picLocks noChangeAspect="1"/>
          </p:cNvPicPr>
          <p:nvPr/>
        </p:nvPicPr>
        <p:blipFill>
          <a:blip r:embed="rId7"/>
          <a:stretch>
            <a:fillRect/>
          </a:stretch>
        </p:blipFill>
        <p:spPr>
          <a:xfrm>
            <a:off x="5501637" y="2686816"/>
            <a:ext cx="1653202" cy="1762323"/>
          </a:xfrm>
          <a:prstGeom prst="rect">
            <a:avLst/>
          </a:prstGeom>
        </p:spPr>
      </p:pic>
    </p:spTree>
    <p:extLst>
      <p:ext uri="{BB962C8B-B14F-4D97-AF65-F5344CB8AC3E}">
        <p14:creationId xmlns:p14="http://schemas.microsoft.com/office/powerpoint/2010/main" val="1173894369"/>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69347-E278-C35D-8356-3F693AA5C6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3FCD64E-189F-85AB-8694-6FF911207D44}"/>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ما الفعل المناسب للضمير أنا: أنامُ أم ينامُ.</a:t>
            </a:r>
            <a:b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b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انقلوا الجواب الصحيح على ألواحكم.  </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28EA0BB4-397A-0EEE-9A3D-98A53764B88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45F957F2-2FB1-F507-33C7-88794B0CE98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94F4F94-832A-F153-D4D9-AEB9064B60A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ED1E504D-66E7-F650-1B46-1DAA93D5D98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9F9ABAD7-9A42-03F8-0943-8D3A30D11A9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649079EB-5F60-BE7B-38EB-159B6478C6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15E83B6C-6965-32A0-25DB-FD64FB3C0E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a:t>
            </a:r>
          </a:p>
        </p:txBody>
      </p:sp>
      <p:sp>
        <p:nvSpPr>
          <p:cNvPr id="19" name="Rectangle 18">
            <a:extLst>
              <a:ext uri="{FF2B5EF4-FFF2-40B4-BE49-F238E27FC236}">
                <a16:creationId xmlns:a16="http://schemas.microsoft.com/office/drawing/2014/main" id="{03E46D29-B60E-79B6-AFD8-D254322DC54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FEB8858A-0804-9993-4460-5E025CBE5753}"/>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 كتابة وظواهر لغوية</a:t>
            </a:r>
          </a:p>
        </p:txBody>
      </p:sp>
      <p:sp>
        <p:nvSpPr>
          <p:cNvPr id="10" name="Google Shape;2403;p107">
            <a:extLst>
              <a:ext uri="{FF2B5EF4-FFF2-40B4-BE49-F238E27FC236}">
                <a16:creationId xmlns:a16="http://schemas.microsoft.com/office/drawing/2014/main" id="{1F395366-30FE-F252-AA45-94D20DD2B327}"/>
              </a:ext>
            </a:extLst>
          </p:cNvPr>
          <p:cNvSpPr/>
          <p:nvPr/>
        </p:nvSpPr>
        <p:spPr>
          <a:xfrm>
            <a:off x="2504990" y="2255600"/>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أَ</a:t>
            </a:r>
            <a:r>
              <a:rPr lang="ar-MA" sz="4000" b="1" dirty="0">
                <a:solidFill>
                  <a:srgbClr val="5B9BD5">
                    <a:lumMod val="50000"/>
                  </a:srgbClr>
                </a:solidFill>
              </a:rPr>
              <a:t>نـامُ</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sp>
        <p:nvSpPr>
          <p:cNvPr id="8" name="Google Shape;2403;p107">
            <a:extLst>
              <a:ext uri="{FF2B5EF4-FFF2-40B4-BE49-F238E27FC236}">
                <a16:creationId xmlns:a16="http://schemas.microsoft.com/office/drawing/2014/main" id="{52CFBEC3-C618-F102-3674-EAA3D1816287}"/>
              </a:ext>
            </a:extLst>
          </p:cNvPr>
          <p:cNvSpPr/>
          <p:nvPr/>
        </p:nvSpPr>
        <p:spPr>
          <a:xfrm>
            <a:off x="2530956" y="3744590"/>
            <a:ext cx="1885386"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يَـ</a:t>
            </a:r>
            <a:r>
              <a:rPr lang="ar-MA" sz="4000" b="1" dirty="0">
                <a:solidFill>
                  <a:srgbClr val="5B9BD5">
                    <a:lumMod val="50000"/>
                  </a:srgbClr>
                </a:solidFill>
              </a:rPr>
              <a:t>ـنـامُ</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7" name="Image 6">
            <a:extLst>
              <a:ext uri="{FF2B5EF4-FFF2-40B4-BE49-F238E27FC236}">
                <a16:creationId xmlns:a16="http://schemas.microsoft.com/office/drawing/2014/main" id="{ED1A1F19-4260-8C74-40A2-4DD6023B6F49}"/>
              </a:ext>
            </a:extLst>
          </p:cNvPr>
          <p:cNvPicPr>
            <a:picLocks noChangeAspect="1"/>
          </p:cNvPicPr>
          <p:nvPr/>
        </p:nvPicPr>
        <p:blipFill>
          <a:blip r:embed="rId7"/>
          <a:stretch>
            <a:fillRect/>
          </a:stretch>
        </p:blipFill>
        <p:spPr>
          <a:xfrm>
            <a:off x="5482541" y="2489818"/>
            <a:ext cx="1691394" cy="1724131"/>
          </a:xfrm>
          <a:prstGeom prst="rect">
            <a:avLst/>
          </a:prstGeom>
        </p:spPr>
      </p:pic>
    </p:spTree>
    <p:extLst>
      <p:ext uri="{BB962C8B-B14F-4D97-AF65-F5344CB8AC3E}">
        <p14:creationId xmlns:p14="http://schemas.microsoft.com/office/powerpoint/2010/main" val="2539404381"/>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436B6-3470-72B3-9888-CDD4D84FBC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B2077F-BE56-A932-D069-6E411808361E}"/>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أنا أنامُ. صححوا على ألواحكم.</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2E17FA44-DDF6-8436-933B-9F5A20764A2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0B863339-8D1B-1F3D-C0D1-BBB1D828A6A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4A3BCDF-DA34-9FCC-2A36-563F4292396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4A48254-EBAC-9BA4-513A-1E677C2517A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D43E9E0-3D79-08A0-6AA4-743F2D2D07B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147460B-6A30-B4DD-C922-9AA763B909C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BC50D18B-5666-1566-0C52-EACF0D41A5E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a:t>
            </a:r>
          </a:p>
        </p:txBody>
      </p:sp>
      <p:sp>
        <p:nvSpPr>
          <p:cNvPr id="19" name="Rectangle 18">
            <a:extLst>
              <a:ext uri="{FF2B5EF4-FFF2-40B4-BE49-F238E27FC236}">
                <a16:creationId xmlns:a16="http://schemas.microsoft.com/office/drawing/2014/main" id="{67A6097C-34CD-0E80-A311-7FE68FF24E1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66EF043D-4BD5-636C-CCCE-4682831276A6}"/>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 كتابة وظواهر لغوية</a:t>
            </a:r>
          </a:p>
        </p:txBody>
      </p:sp>
      <p:pic>
        <p:nvPicPr>
          <p:cNvPr id="6" name="Image 5">
            <a:extLst>
              <a:ext uri="{FF2B5EF4-FFF2-40B4-BE49-F238E27FC236}">
                <a16:creationId xmlns:a16="http://schemas.microsoft.com/office/drawing/2014/main" id="{A0BE2167-B31A-B70B-4F1A-73C735A2502E}"/>
              </a:ext>
            </a:extLst>
          </p:cNvPr>
          <p:cNvPicPr>
            <a:picLocks noChangeAspect="1"/>
          </p:cNvPicPr>
          <p:nvPr/>
        </p:nvPicPr>
        <p:blipFill>
          <a:blip r:embed="rId7"/>
          <a:stretch>
            <a:fillRect/>
          </a:stretch>
        </p:blipFill>
        <p:spPr>
          <a:xfrm>
            <a:off x="5482541" y="2489818"/>
            <a:ext cx="1691394" cy="1724131"/>
          </a:xfrm>
          <a:prstGeom prst="rect">
            <a:avLst/>
          </a:prstGeom>
        </p:spPr>
      </p:pic>
      <p:sp>
        <p:nvSpPr>
          <p:cNvPr id="8" name="Google Shape;2403;p107">
            <a:extLst>
              <a:ext uri="{FF2B5EF4-FFF2-40B4-BE49-F238E27FC236}">
                <a16:creationId xmlns:a16="http://schemas.microsoft.com/office/drawing/2014/main" id="{77A554C1-BFBC-F78D-07B2-0A12ADCC7BF4}"/>
              </a:ext>
            </a:extLst>
          </p:cNvPr>
          <p:cNvSpPr/>
          <p:nvPr/>
        </p:nvSpPr>
        <p:spPr>
          <a:xfrm>
            <a:off x="2530956" y="3053268"/>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أَ</a:t>
            </a:r>
            <a:r>
              <a:rPr lang="ar-MA" sz="4000" b="1" dirty="0">
                <a:solidFill>
                  <a:srgbClr val="5B9BD5">
                    <a:lumMod val="50000"/>
                  </a:srgbClr>
                </a:solidFill>
              </a:rPr>
              <a:t>نـامُ</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spTree>
    <p:extLst>
      <p:ext uri="{BB962C8B-B14F-4D97-AF65-F5344CB8AC3E}">
        <p14:creationId xmlns:p14="http://schemas.microsoft.com/office/powerpoint/2010/main" val="1349191017"/>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16EE-7FC6-9971-EAB4-CECB02D04E4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34A30D1-216B-3530-77C7-4330EE3FAD80}"/>
              </a:ext>
            </a:extLst>
          </p:cNvPr>
          <p:cNvSpPr>
            <a:spLocks noGrp="1"/>
          </p:cNvSpPr>
          <p:nvPr>
            <p:ph type="title"/>
          </p:nvPr>
        </p:nvSpPr>
        <p:spPr/>
        <p:txBody>
          <a:bodyPr>
            <a:normAutofit/>
          </a:bodyPr>
          <a:lstStyle/>
          <a:p>
            <a:pPr lvl="0" rt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تعلمنا في الإنتاج الكتابي كيف نصف صورة بجملة مفيدة، اليوم سنراجع ما تعلمناه.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1327BAEE-04A5-96AA-2A86-FC40F497687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0" name="Image 19">
            <a:extLst>
              <a:ext uri="{FF2B5EF4-FFF2-40B4-BE49-F238E27FC236}">
                <a16:creationId xmlns:a16="http://schemas.microsoft.com/office/drawing/2014/main" id="{4DB2FD44-E13B-DCFF-BE9D-D15EC9B4ED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1" name="Image 20">
            <a:extLst>
              <a:ext uri="{FF2B5EF4-FFF2-40B4-BE49-F238E27FC236}">
                <a16:creationId xmlns:a16="http://schemas.microsoft.com/office/drawing/2014/main" id="{D5027040-C3CB-CC57-2C88-5ADBE55620E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2" name="Image 21">
            <a:extLst>
              <a:ext uri="{FF2B5EF4-FFF2-40B4-BE49-F238E27FC236}">
                <a16:creationId xmlns:a16="http://schemas.microsoft.com/office/drawing/2014/main" id="{6649FEE1-21CA-8004-029B-E22D49732A5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3" name="Image 22">
            <a:extLst>
              <a:ext uri="{FF2B5EF4-FFF2-40B4-BE49-F238E27FC236}">
                <a16:creationId xmlns:a16="http://schemas.microsoft.com/office/drawing/2014/main" id="{D5A036FA-3BF0-F9B8-DB76-66D4AFDAEE7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4" name="Rectangle 23">
            <a:extLst>
              <a:ext uri="{FF2B5EF4-FFF2-40B4-BE49-F238E27FC236}">
                <a16:creationId xmlns:a16="http://schemas.microsoft.com/office/drawing/2014/main" id="{21543D7B-8816-25C8-FD83-06AC1D8B090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5" name="Rectangle 24">
            <a:extLst>
              <a:ext uri="{FF2B5EF4-FFF2-40B4-BE49-F238E27FC236}">
                <a16:creationId xmlns:a16="http://schemas.microsoft.com/office/drawing/2014/main" id="{6F90633D-ABD8-71FF-7306-02BF5F3B110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6" name="Rectangle 25">
            <a:extLst>
              <a:ext uri="{FF2B5EF4-FFF2-40B4-BE49-F238E27FC236}">
                <a16:creationId xmlns:a16="http://schemas.microsoft.com/office/drawing/2014/main" id="{383848C9-90C1-07C7-2566-5BE62901B0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6EFAE6D2-E684-16D2-ACE1-AEE53F6EE2AA}"/>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6" name="Image 5">
            <a:extLst>
              <a:ext uri="{FF2B5EF4-FFF2-40B4-BE49-F238E27FC236}">
                <a16:creationId xmlns:a16="http://schemas.microsoft.com/office/drawing/2014/main" id="{9AB3D477-7E67-5159-EEE9-5E1575756420}"/>
              </a:ext>
            </a:extLst>
          </p:cNvPr>
          <p:cNvPicPr>
            <a:picLocks noChangeAspect="1"/>
          </p:cNvPicPr>
          <p:nvPr/>
        </p:nvPicPr>
        <p:blipFill>
          <a:blip r:embed="rId7"/>
          <a:stretch>
            <a:fillRect/>
          </a:stretch>
        </p:blipFill>
        <p:spPr>
          <a:xfrm>
            <a:off x="2107559" y="2033081"/>
            <a:ext cx="4703842" cy="35962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67613137"/>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A743-4941-701A-6A09-7DDE35D2224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D3CFDEF-AE8D-ABF5-FA16-6599CF128002}"/>
              </a:ext>
            </a:extLst>
          </p:cNvPr>
          <p:cNvSpPr>
            <a:spLocks noGrp="1"/>
          </p:cNvSpPr>
          <p:nvPr>
            <p:ph type="title"/>
          </p:nvPr>
        </p:nvSpPr>
        <p:spPr>
          <a:xfrm>
            <a:off x="632373" y="756000"/>
            <a:ext cx="6790982" cy="612000"/>
          </a:xfrm>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ماذا ترون في الصورة؟ ماذا يأكل الولد؟</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D397D38-8CCD-E932-DD02-4428196987B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4" name="ZoneTexte 13">
            <a:extLst>
              <a:ext uri="{FF2B5EF4-FFF2-40B4-BE49-F238E27FC236}">
                <a16:creationId xmlns:a16="http://schemas.microsoft.com/office/drawing/2014/main" id="{FFD5635A-696E-604C-AD72-FD202B416C85}"/>
              </a:ext>
            </a:extLst>
          </p:cNvPr>
          <p:cNvSpPr txBox="1"/>
          <p:nvPr/>
        </p:nvSpPr>
        <p:spPr>
          <a:xfrm>
            <a:off x="2246593" y="5168065"/>
            <a:ext cx="4660491"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a:t>
            </a:r>
            <a:endParaRPr lang="fr-MA" sz="3600" b="1" dirty="0">
              <a:solidFill>
                <a:schemeClr val="accent5">
                  <a:lumMod val="50000"/>
                </a:schemeClr>
              </a:solidFill>
            </a:endParaRPr>
          </a:p>
        </p:txBody>
      </p:sp>
      <p:pic>
        <p:nvPicPr>
          <p:cNvPr id="11" name="Image 10">
            <a:extLst>
              <a:ext uri="{FF2B5EF4-FFF2-40B4-BE49-F238E27FC236}">
                <a16:creationId xmlns:a16="http://schemas.microsoft.com/office/drawing/2014/main" id="{77A440AE-2CE6-439B-6356-DCF81123E2D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6664D59C-53FA-8856-4C35-D78727ED1CF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B239B848-D4FE-0240-7A6A-BB3946880C5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C4C751B1-DBEE-7F73-725E-105B6EBE4B7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4286F45E-677B-CA15-C717-F790839E824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80B77490-0ED4-4A5D-101D-E548422AB64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1" name="Rectangle 20">
            <a:extLst>
              <a:ext uri="{FF2B5EF4-FFF2-40B4-BE49-F238E27FC236}">
                <a16:creationId xmlns:a16="http://schemas.microsoft.com/office/drawing/2014/main" id="{2AB5D8E7-84EA-9F44-D700-FE82214AEA5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99BBB8DF-D21D-712C-0308-18C887E632B9}"/>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3" name="Image 2">
            <a:extLst>
              <a:ext uri="{FF2B5EF4-FFF2-40B4-BE49-F238E27FC236}">
                <a16:creationId xmlns:a16="http://schemas.microsoft.com/office/drawing/2014/main" id="{290370C0-FF56-D52B-92D9-188EE061F7D5}"/>
              </a:ext>
            </a:extLst>
          </p:cNvPr>
          <p:cNvPicPr>
            <a:picLocks noChangeAspect="1"/>
          </p:cNvPicPr>
          <p:nvPr/>
        </p:nvPicPr>
        <p:blipFill>
          <a:blip r:embed="rId7"/>
          <a:stretch>
            <a:fillRect/>
          </a:stretch>
        </p:blipFill>
        <p:spPr>
          <a:xfrm>
            <a:off x="2461660" y="1654613"/>
            <a:ext cx="4220679" cy="32268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17830788"/>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C45A4-91E0-5EB6-6B81-F7FA70CB421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29E40C7-16D1-5F3A-B57C-A5257EF8E1E3}"/>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يأكُلُ الولدُ البيضَ. رددوا. ردد أنت. </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B4C08EC-E14A-0CBE-79A6-0DF5AC78A89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6DF1852C-A673-8DAD-6D5C-E0D958821E00}"/>
              </a:ext>
            </a:extLst>
          </p:cNvPr>
          <p:cNvSpPr txBox="1"/>
          <p:nvPr/>
        </p:nvSpPr>
        <p:spPr>
          <a:xfrm>
            <a:off x="2246593" y="5168065"/>
            <a:ext cx="4660491"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a:t>
            </a:r>
            <a:endParaRPr lang="fr-MA" sz="3600" b="1" dirty="0">
              <a:solidFill>
                <a:schemeClr val="accent5">
                  <a:lumMod val="50000"/>
                </a:schemeClr>
              </a:solidFill>
            </a:endParaRPr>
          </a:p>
        </p:txBody>
      </p:sp>
      <p:pic>
        <p:nvPicPr>
          <p:cNvPr id="14" name="Image 13">
            <a:extLst>
              <a:ext uri="{FF2B5EF4-FFF2-40B4-BE49-F238E27FC236}">
                <a16:creationId xmlns:a16="http://schemas.microsoft.com/office/drawing/2014/main" id="{094734B1-4CE8-5A54-5322-61F9050BF28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6530966C-A773-137D-F885-1A7EEEA147B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3AB195D6-A88B-C58E-CC6A-F2E89E514BD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38932F7-1258-016F-3E8B-3D4D3EC0C02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69DB2059-AD3F-6C0F-E190-E81FA119DF1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67571EBA-247E-2202-FD8D-AD95844A19E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0A97267E-B9B0-6C9D-FE4B-F9CFC7D96A3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E447AFE0-584B-A754-B360-0BD90292D77A}"/>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3" name="Image 2">
            <a:extLst>
              <a:ext uri="{FF2B5EF4-FFF2-40B4-BE49-F238E27FC236}">
                <a16:creationId xmlns:a16="http://schemas.microsoft.com/office/drawing/2014/main" id="{A4235F3E-1C3D-962B-F92B-55212907C863}"/>
              </a:ext>
            </a:extLst>
          </p:cNvPr>
          <p:cNvPicPr>
            <a:picLocks noChangeAspect="1"/>
          </p:cNvPicPr>
          <p:nvPr/>
        </p:nvPicPr>
        <p:blipFill>
          <a:blip r:embed="rId7"/>
          <a:stretch>
            <a:fillRect/>
          </a:stretch>
        </p:blipFill>
        <p:spPr>
          <a:xfrm>
            <a:off x="2461660" y="1654613"/>
            <a:ext cx="4220679" cy="32268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3656274"/>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4568D-5602-1016-C7F2-0FFE103756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5AF4A1E-EDD4-1339-B62F-FD99AF93B7B2}"/>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كم عدد الكلمات في جملة: يأكُلُ الولدُ البيضَ؟ </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ED09CF1-1510-C031-0FC5-27E2C4963A7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0478E9C4-87F3-8FAC-5685-7551F476C23A}"/>
              </a:ext>
            </a:extLst>
          </p:cNvPr>
          <p:cNvSpPr txBox="1"/>
          <p:nvPr/>
        </p:nvSpPr>
        <p:spPr>
          <a:xfrm>
            <a:off x="2246593" y="5168065"/>
            <a:ext cx="4660491"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a:t>
            </a:r>
            <a:endParaRPr lang="fr-MA" sz="3600" b="1" dirty="0">
              <a:solidFill>
                <a:schemeClr val="accent5">
                  <a:lumMod val="50000"/>
                </a:schemeClr>
              </a:solidFill>
            </a:endParaRPr>
          </a:p>
        </p:txBody>
      </p:sp>
      <p:pic>
        <p:nvPicPr>
          <p:cNvPr id="14" name="Image 13">
            <a:extLst>
              <a:ext uri="{FF2B5EF4-FFF2-40B4-BE49-F238E27FC236}">
                <a16:creationId xmlns:a16="http://schemas.microsoft.com/office/drawing/2014/main" id="{1241AC88-C379-4047-F5FD-AF552A55B90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8ACF0558-FD0D-9C36-5638-CBC60876776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E5455F9D-62F3-D7B4-B0D2-0582868C120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4018FE6-A7FF-C9A3-C810-7CF82CC745A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D4C88EE5-C847-9DC2-5D52-9FE9CC13EE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02FDAD02-C75F-A9BA-5D8F-E15A3D93808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2587C6E4-3A2F-AC1F-E3DC-147B090936D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8F3D1461-DCE3-DD21-D2F7-BEA8400B8637}"/>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3" name="Image 2">
            <a:extLst>
              <a:ext uri="{FF2B5EF4-FFF2-40B4-BE49-F238E27FC236}">
                <a16:creationId xmlns:a16="http://schemas.microsoft.com/office/drawing/2014/main" id="{4556237E-7EAE-B6F4-E3AE-9649A6E1A721}"/>
              </a:ext>
            </a:extLst>
          </p:cNvPr>
          <p:cNvPicPr>
            <a:picLocks noChangeAspect="1"/>
          </p:cNvPicPr>
          <p:nvPr/>
        </p:nvPicPr>
        <p:blipFill>
          <a:blip r:embed="rId7"/>
          <a:stretch>
            <a:fillRect/>
          </a:stretch>
        </p:blipFill>
        <p:spPr>
          <a:xfrm>
            <a:off x="2461660" y="1654613"/>
            <a:ext cx="4220679" cy="32268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42791329"/>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1FA26-47CE-6D86-84A4-AC8AAAB414D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6DD4BC45-BCAB-B24F-9438-91FB3D75E549}"/>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الجملة تتكون من 3 كلمات. الآن، أنتم ترددون الجملة كلمة كلمة وأنا أكتبها. </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1BE78EA-7872-4600-5897-81ED34D2F734}"/>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0DFF2A89-13CC-F32D-08A3-35A7E322899E}"/>
              </a:ext>
            </a:extLst>
          </p:cNvPr>
          <p:cNvSpPr txBox="1"/>
          <p:nvPr/>
        </p:nvSpPr>
        <p:spPr>
          <a:xfrm>
            <a:off x="2246593" y="5168065"/>
            <a:ext cx="4660491" cy="584775"/>
          </a:xfrm>
          <a:prstGeom prst="rect">
            <a:avLst/>
          </a:prstGeom>
          <a:noFill/>
          <a:ln w="28575">
            <a:solidFill>
              <a:schemeClr val="tx1"/>
            </a:solidFill>
          </a:ln>
        </p:spPr>
        <p:txBody>
          <a:bodyPr wrap="square" rtlCol="0">
            <a:spAutoFit/>
          </a:bodyPr>
          <a:lstStyle/>
          <a:p>
            <a:pPr lvl="0" algn="ctr" defTabSz="457200">
              <a:buClrTx/>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7C5BD673-9350-76E7-37EC-2D4AFA38D56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02BC5826-5119-7AAF-B75D-BD49D502FD8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5A010F7C-E06F-C461-155D-1B1F6B127C3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3D195583-3F17-C744-6EA1-BE99596DAED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5057D098-D373-F410-7115-7BDF795A0E3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B672361D-B713-E945-BE8A-D62D916CCB3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59019A42-93E7-AF5A-3FF1-2A9E3679C2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5492F549-18AD-631A-2B4A-6F14B2D516D9}"/>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3" name="Image 2">
            <a:extLst>
              <a:ext uri="{FF2B5EF4-FFF2-40B4-BE49-F238E27FC236}">
                <a16:creationId xmlns:a16="http://schemas.microsoft.com/office/drawing/2014/main" id="{A15B112E-68FE-E0D2-6236-88BD0C30AC67}"/>
              </a:ext>
            </a:extLst>
          </p:cNvPr>
          <p:cNvPicPr>
            <a:picLocks noChangeAspect="1"/>
          </p:cNvPicPr>
          <p:nvPr/>
        </p:nvPicPr>
        <p:blipFill>
          <a:blip r:embed="rId7"/>
          <a:stretch>
            <a:fillRect/>
          </a:stretch>
        </p:blipFill>
        <p:spPr>
          <a:xfrm>
            <a:off x="2461660" y="1654613"/>
            <a:ext cx="4220679" cy="32268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18763805"/>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05EC9-D8D3-5241-FCA5-C03EEDE7162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5442BC6D-91DA-E262-37FA-399A3082B6E4}"/>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 هي الكلمة الأولى التي سأكتبها؟</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FD67401D-21D7-5B7B-217B-5D4A153FD59D}"/>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CBBAB187-252E-EA40-9BE6-412482D27DAF}"/>
              </a:ext>
            </a:extLst>
          </p:cNvPr>
          <p:cNvSpPr txBox="1"/>
          <p:nvPr/>
        </p:nvSpPr>
        <p:spPr>
          <a:xfrm>
            <a:off x="2246593" y="5168065"/>
            <a:ext cx="4660491" cy="584775"/>
          </a:xfrm>
          <a:prstGeom prst="rect">
            <a:avLst/>
          </a:prstGeom>
          <a:noFill/>
          <a:ln w="28575">
            <a:solidFill>
              <a:schemeClr val="tx1"/>
            </a:solidFill>
          </a:ln>
        </p:spPr>
        <p:txBody>
          <a:bodyPr wrap="square" rtlCol="0">
            <a:spAutoFit/>
          </a:bodyPr>
          <a:lstStyle/>
          <a:p>
            <a:pPr lvl="0" algn="ctr" defTabSz="457200">
              <a:buClrTx/>
              <a:defRPr/>
            </a:pPr>
            <a:r>
              <a:rPr lang="ar-MA" sz="3200" b="1" kern="1200" dirty="0">
                <a:solidFill>
                  <a:srgbClr val="C00000"/>
                </a:solidFill>
                <a:latin typeface="Calibri" panose="020F0502020204030204"/>
                <a:cs typeface="Arial" panose="020B0604020202020204" pitchFamily="34" charset="0"/>
              </a:rPr>
              <a:t>.......</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  .......</a:t>
            </a:r>
            <a:endParaRPr lang="fr-MA" sz="3200" b="1" kern="1200" dirty="0">
              <a:solidFill>
                <a:srgbClr val="C00000"/>
              </a:solidFill>
              <a:latin typeface="Calibri" panose="020F0502020204030204"/>
            </a:endParaRPr>
          </a:p>
        </p:txBody>
      </p:sp>
      <p:pic>
        <p:nvPicPr>
          <p:cNvPr id="14" name="Image 13">
            <a:extLst>
              <a:ext uri="{FF2B5EF4-FFF2-40B4-BE49-F238E27FC236}">
                <a16:creationId xmlns:a16="http://schemas.microsoft.com/office/drawing/2014/main" id="{6D070046-A712-DE22-1810-94DE4F37128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70FB90B2-48F1-679C-071E-92A15DD2867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E64F440B-B778-F898-A055-2BE6D227DB5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2CCBB43-8B39-30CB-A610-19EA2B22AB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A9198812-EEBA-E759-8E2B-40D1422F059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2683485E-F29B-87FC-BEC3-5EA9A13928B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E71E867E-A736-06A8-21BC-90F9DE7B7A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C856FF01-5FB8-705D-B1CC-1E70AE2CDF8D}"/>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3" name="Image 2">
            <a:extLst>
              <a:ext uri="{FF2B5EF4-FFF2-40B4-BE49-F238E27FC236}">
                <a16:creationId xmlns:a16="http://schemas.microsoft.com/office/drawing/2014/main" id="{9242267A-175B-1AB7-558F-0E125CB6B7AC}"/>
              </a:ext>
            </a:extLst>
          </p:cNvPr>
          <p:cNvPicPr>
            <a:picLocks noChangeAspect="1"/>
          </p:cNvPicPr>
          <p:nvPr/>
        </p:nvPicPr>
        <p:blipFill>
          <a:blip r:embed="rId7"/>
          <a:stretch>
            <a:fillRect/>
          </a:stretch>
        </p:blipFill>
        <p:spPr>
          <a:xfrm>
            <a:off x="2461660" y="1654613"/>
            <a:ext cx="4220679" cy="32268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1715568"/>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00ABB-5CED-1DB6-0D77-6F192EA66782}"/>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ED377E6-08C9-8E8B-D848-2E59A3D58AA5}"/>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الأولى: يأكُلُ. ما هي الكلمة الثانية؟</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67579DE-1235-A933-A7BF-70610748C65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4DFAE648-4DC2-7718-6F99-C7E6A08F3B33}"/>
              </a:ext>
            </a:extLst>
          </p:cNvPr>
          <p:cNvSpPr txBox="1"/>
          <p:nvPr/>
        </p:nvSpPr>
        <p:spPr>
          <a:xfrm>
            <a:off x="2246593" y="5168065"/>
            <a:ext cx="4660491" cy="584775"/>
          </a:xfrm>
          <a:prstGeom prst="rect">
            <a:avLst/>
          </a:prstGeom>
          <a:noFill/>
          <a:ln w="28575">
            <a:solidFill>
              <a:schemeClr val="tx1"/>
            </a:solidFill>
          </a:ln>
        </p:spPr>
        <p:txBody>
          <a:bodyPr wrap="square" rtlCol="0">
            <a:spAutoFit/>
          </a:bodyPr>
          <a:lstStyle/>
          <a:p>
            <a:pPr lvl="0" algn="ctr" defTabSz="457200">
              <a:buClrTx/>
              <a:defRPr/>
            </a:pPr>
            <a:r>
              <a:rPr lang="ar-MA" sz="3200" b="1" kern="1200" dirty="0">
                <a:solidFill>
                  <a:srgbClr val="C00000"/>
                </a:solidFill>
                <a:latin typeface="Calibri" panose="020F0502020204030204"/>
                <a:cs typeface="Arial" panose="020B0604020202020204" pitchFamily="34" charset="0"/>
              </a:rPr>
              <a:t>يَـأْكُـلُ</a:t>
            </a: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0940931A-F62A-4685-B9E7-A2B6BAC0D79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A011D268-1EEE-190E-458C-A06DF556C16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5E8B3518-D848-E7EE-9B79-8CA8176DED3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070D10F-968A-765F-0D57-F6FA84D6991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A3E5C07B-E11D-0E88-41CD-FB65FC13FE9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6E26A09E-84D9-3AF6-483D-2EAF644D060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35C82D9B-64E1-D229-F473-779B9173F8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29ECF8DF-E33C-7A94-5356-D9AF1CDE892E}"/>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3" name="Image 2">
            <a:extLst>
              <a:ext uri="{FF2B5EF4-FFF2-40B4-BE49-F238E27FC236}">
                <a16:creationId xmlns:a16="http://schemas.microsoft.com/office/drawing/2014/main" id="{DA23BC1E-064A-13DA-103D-B8B39639E7A5}"/>
              </a:ext>
            </a:extLst>
          </p:cNvPr>
          <p:cNvPicPr>
            <a:picLocks noChangeAspect="1"/>
          </p:cNvPicPr>
          <p:nvPr/>
        </p:nvPicPr>
        <p:blipFill>
          <a:blip r:embed="rId7"/>
          <a:stretch>
            <a:fillRect/>
          </a:stretch>
        </p:blipFill>
        <p:spPr>
          <a:xfrm>
            <a:off x="2461660" y="1654613"/>
            <a:ext cx="4220679" cy="32268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17147857"/>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85232-E762-6120-0957-15AFDD86A7BF}"/>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D2A3CC71-C45B-1718-3174-5123F86DE072}"/>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الثانية: الولدُ. ما هي الكلمة الثالثة؟</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61881DA9-8F31-D3F3-BD32-5B292F3E879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4C4762A0-E71F-25DD-FC80-ECA87E3ACAED}"/>
              </a:ext>
            </a:extLst>
          </p:cNvPr>
          <p:cNvSpPr txBox="1"/>
          <p:nvPr/>
        </p:nvSpPr>
        <p:spPr>
          <a:xfrm>
            <a:off x="2246593" y="5168065"/>
            <a:ext cx="4660491" cy="584775"/>
          </a:xfrm>
          <a:prstGeom prst="rect">
            <a:avLst/>
          </a:prstGeom>
          <a:noFill/>
          <a:ln w="28575">
            <a:solidFill>
              <a:schemeClr val="tx1"/>
            </a:solidFill>
          </a:ln>
        </p:spPr>
        <p:txBody>
          <a:bodyPr wrap="square" rtlCol="0">
            <a:spAutoFit/>
          </a:bodyPr>
          <a:lstStyle/>
          <a:p>
            <a:pPr lvl="0" algn="ctr" defTabSz="457200">
              <a:buClrTx/>
              <a:defRPr/>
            </a:pPr>
            <a:r>
              <a:rPr lang="ar-MA" sz="3200" b="1" kern="1200" dirty="0">
                <a:solidFill>
                  <a:srgbClr val="C00000"/>
                </a:solidFill>
                <a:latin typeface="Calibri" panose="020F0502020204030204"/>
                <a:cs typeface="Arial" panose="020B0604020202020204" pitchFamily="34" charset="0"/>
              </a:rPr>
              <a:t>يَـأْكُـلُ</a:t>
            </a: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ﭐلْـوَلَـدُ</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7F3CC302-F45A-ADD2-743F-03B2068D90B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D138D1E3-4FC9-33C4-886D-E0BFD24E37A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DE21E606-BF46-2161-683C-51A58E5A31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355A4B47-0875-5C7F-2B9A-CCD9CA24D32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93FCC524-9DEA-B1EB-2773-7675DB0B127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96A23CF4-D30E-6905-DB8A-5E999271D77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441DACD6-B101-4D74-A1E7-0A0D17C83C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25742A8-882F-6ACC-48EC-521D059B64C8}"/>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3" name="Image 2">
            <a:extLst>
              <a:ext uri="{FF2B5EF4-FFF2-40B4-BE49-F238E27FC236}">
                <a16:creationId xmlns:a16="http://schemas.microsoft.com/office/drawing/2014/main" id="{18474E1B-1A43-98EC-C007-65402BD763D4}"/>
              </a:ext>
            </a:extLst>
          </p:cNvPr>
          <p:cNvPicPr>
            <a:picLocks noChangeAspect="1"/>
          </p:cNvPicPr>
          <p:nvPr/>
        </p:nvPicPr>
        <p:blipFill>
          <a:blip r:embed="rId7"/>
          <a:stretch>
            <a:fillRect/>
          </a:stretch>
        </p:blipFill>
        <p:spPr>
          <a:xfrm>
            <a:off x="2461660" y="1654613"/>
            <a:ext cx="4220679" cy="32268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02159513"/>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B80E1-6195-9D6E-0249-1A4B77F9318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CE02364-3701-07D3-33D2-0BCD7B96AD0E}"/>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الثالثة: البيضَ. </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0E7CA8A-23A8-AD9A-816A-E254E1DC6516}"/>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74453BEC-CC95-6CC8-DB54-0A53EEBADFE6}"/>
              </a:ext>
            </a:extLst>
          </p:cNvPr>
          <p:cNvSpPr txBox="1"/>
          <p:nvPr/>
        </p:nvSpPr>
        <p:spPr>
          <a:xfrm>
            <a:off x="2246593" y="5168065"/>
            <a:ext cx="4660491" cy="584775"/>
          </a:xfrm>
          <a:prstGeom prst="rect">
            <a:avLst/>
          </a:prstGeom>
          <a:noFill/>
          <a:ln w="28575">
            <a:solidFill>
              <a:schemeClr val="tx1"/>
            </a:solidFill>
          </a:ln>
        </p:spPr>
        <p:txBody>
          <a:bodyPr wrap="square" rtlCol="0">
            <a:spAutoFit/>
          </a:bodyPr>
          <a:lstStyle/>
          <a:p>
            <a:pPr lvl="0" algn="ctr" defTabSz="457200">
              <a:buClrTx/>
              <a:defRPr/>
            </a:pPr>
            <a:r>
              <a:rPr lang="ar-MA" sz="3200" b="1" kern="1200" dirty="0">
                <a:solidFill>
                  <a:srgbClr val="C00000"/>
                </a:solidFill>
                <a:latin typeface="Calibri" panose="020F0502020204030204"/>
                <a:cs typeface="Arial" panose="020B0604020202020204" pitchFamily="34" charset="0"/>
              </a:rPr>
              <a:t>يَـأْكُـلُ</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ﭐلْـوَلَـدُ  ﭐلْـبَـيْـضَ.</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E11BD2DF-1972-4CE9-00A1-79A8E0AAE35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6CD0C8F4-7BFC-6020-8DE6-09BC43862F9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4323B2A4-FDF5-6E32-B8D2-1EC282FC641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2CD3B275-87F3-022A-85D0-055584D7F0D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240556FD-3149-5A98-A214-171A25245CC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B3823E14-D62A-21E1-63B5-49EA90AA249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506D7E9B-EC8F-2285-CD73-F433F716771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AC773C5-9F29-0590-E5A4-8D2CAC681A66}"/>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3" name="Image 2">
            <a:extLst>
              <a:ext uri="{FF2B5EF4-FFF2-40B4-BE49-F238E27FC236}">
                <a16:creationId xmlns:a16="http://schemas.microsoft.com/office/drawing/2014/main" id="{9C03EF76-7A9F-F81F-B956-09FC5B2D2D62}"/>
              </a:ext>
            </a:extLst>
          </p:cNvPr>
          <p:cNvPicPr>
            <a:picLocks noChangeAspect="1"/>
          </p:cNvPicPr>
          <p:nvPr/>
        </p:nvPicPr>
        <p:blipFill>
          <a:blip r:embed="rId7"/>
          <a:stretch>
            <a:fillRect/>
          </a:stretch>
        </p:blipFill>
        <p:spPr>
          <a:xfrm>
            <a:off x="2461660" y="1654613"/>
            <a:ext cx="4220679" cy="32268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01295223"/>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9BB18-D763-6A05-D695-F0DED457B75F}"/>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B7B2894-1B28-21A0-FE42-B09C4E19840E}"/>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الجملة، كل كلمة في مكانها. ووضعت نقطة في آخر الجملة. من يعيد قراءة الجملة؟ </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A3512D73-09F5-623A-A6ED-0371BAC1CC21}"/>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11F72208-F4FD-B50A-541A-3BC15D2AFCBF}"/>
              </a:ext>
            </a:extLst>
          </p:cNvPr>
          <p:cNvSpPr txBox="1"/>
          <p:nvPr/>
        </p:nvSpPr>
        <p:spPr>
          <a:xfrm>
            <a:off x="2246593" y="5168065"/>
            <a:ext cx="4660491" cy="584775"/>
          </a:xfrm>
          <a:prstGeom prst="rect">
            <a:avLst/>
          </a:prstGeom>
          <a:noFill/>
          <a:ln w="28575">
            <a:solidFill>
              <a:schemeClr val="tx1"/>
            </a:solidFill>
          </a:ln>
        </p:spPr>
        <p:txBody>
          <a:bodyPr wrap="square" rtlCol="0">
            <a:spAutoFit/>
          </a:bodyPr>
          <a:lstStyle/>
          <a:p>
            <a:pPr lvl="0" algn="ctr" defTabSz="457200">
              <a:buClrTx/>
              <a:defRPr/>
            </a:pPr>
            <a:r>
              <a:rPr lang="ar-MA" sz="3200" b="1" kern="1200" dirty="0">
                <a:solidFill>
                  <a:srgbClr val="C00000"/>
                </a:solidFill>
                <a:latin typeface="Calibri" panose="020F0502020204030204"/>
                <a:cs typeface="Arial" panose="020B0604020202020204" pitchFamily="34" charset="0"/>
              </a:rPr>
              <a:t>يَـأْكُـلُ</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ﭐلْـوَلَـدُ  ﭐلْـبَـيْـضَ.</a:t>
            </a:r>
            <a:endParaRPr lang="fr-MA" sz="3200" b="1" kern="1200" dirty="0">
              <a:solidFill>
                <a:srgbClr val="C00000"/>
              </a:solidFill>
              <a:latin typeface="Calibri" panose="020F0502020204030204"/>
            </a:endParaRPr>
          </a:p>
        </p:txBody>
      </p:sp>
      <p:pic>
        <p:nvPicPr>
          <p:cNvPr id="14" name="Image 13">
            <a:extLst>
              <a:ext uri="{FF2B5EF4-FFF2-40B4-BE49-F238E27FC236}">
                <a16:creationId xmlns:a16="http://schemas.microsoft.com/office/drawing/2014/main" id="{142C1431-845A-B9DE-1F84-72AB8261A49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38327759-9E4E-5257-F07C-E4B4BB6B1E3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A6572BCB-41B7-66B2-5CBE-4C655C8B6C6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5BF5162-6591-2983-9C1D-224C7397288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2E0CD2D1-CA72-2CEC-544B-5434F43AF88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6E362724-5F62-2766-1528-2AD7618A035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01486960-1C14-DF2E-0C02-4E2C6D9CFE3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07CC51F9-E651-A544-C0BC-FFC9A771CA70}"/>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4" name="Image 3">
            <a:extLst>
              <a:ext uri="{FF2B5EF4-FFF2-40B4-BE49-F238E27FC236}">
                <a16:creationId xmlns:a16="http://schemas.microsoft.com/office/drawing/2014/main" id="{A27625AA-D4FB-943F-30DA-546F1FECC361}"/>
              </a:ext>
            </a:extLst>
          </p:cNvPr>
          <p:cNvPicPr>
            <a:picLocks noChangeAspect="1"/>
          </p:cNvPicPr>
          <p:nvPr/>
        </p:nvPicPr>
        <p:blipFill>
          <a:blip r:embed="rId7"/>
          <a:stretch>
            <a:fillRect/>
          </a:stretch>
        </p:blipFill>
        <p:spPr>
          <a:xfrm>
            <a:off x="2461660" y="1654613"/>
            <a:ext cx="4220679" cy="32268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47384349"/>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1C48C-2E2B-153D-4FCA-11B835ECACB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C6DB759-9BAF-F898-2DF1-7593582DD86A}"/>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دفاتر الكتابة.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053468C4-B3FB-CA39-E56A-651687ADB169}"/>
              </a:ext>
            </a:extLst>
          </p:cNvPr>
          <p:cNvSpPr>
            <a:spLocks noGrp="1"/>
          </p:cNvSpPr>
          <p:nvPr>
            <p:ph type="pic" idx="2"/>
          </p:nvPr>
        </p:nvSpPr>
        <p:spPr>
          <a:xfrm>
            <a:off x="3504981" y="3013786"/>
            <a:ext cx="2341983" cy="1875453"/>
          </a:xfrm>
        </p:spPr>
        <p:txBody>
          <a:bodyPr/>
          <a:lstStyle/>
          <a:p>
            <a:endParaRPr lang="fr-MA"/>
          </a:p>
        </p:txBody>
      </p:sp>
      <p:pic>
        <p:nvPicPr>
          <p:cNvPr id="12" name="Espace réservé pour une image  33">
            <a:extLst>
              <a:ext uri="{FF2B5EF4-FFF2-40B4-BE49-F238E27FC236}">
                <a16:creationId xmlns:a16="http://schemas.microsoft.com/office/drawing/2014/main" id="{64445A4B-4667-5C4C-CD9A-876D43F4B9D2}"/>
              </a:ext>
            </a:extLst>
          </p:cNvPr>
          <p:cNvPicPr>
            <a:picLocks noChangeAspect="1"/>
          </p:cNvPicPr>
          <p:nvPr/>
        </p:nvPicPr>
        <p:blipFill rotWithShape="1">
          <a:blip r:embed="rId2">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23E41023-FE89-B795-050B-7776768B58AB}"/>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10" name="Image 9">
            <a:extLst>
              <a:ext uri="{FF2B5EF4-FFF2-40B4-BE49-F238E27FC236}">
                <a16:creationId xmlns:a16="http://schemas.microsoft.com/office/drawing/2014/main" id="{1645DDB2-2C22-FE10-2894-03CCD46025F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69A5D3E6-8E35-88C8-3B7C-01FB2D5089E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382CC83-3BA3-E684-526C-A139CC87DED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51B8D674-572A-D770-2C86-C372623A06F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6D69E7E2-D7EC-8F7B-0EF6-54DE107444B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656CBAB2-6CD6-D192-EF29-8393A8A091E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785E2AAA-7E89-374D-5574-3CF4FF45A7D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0A61CD82-7711-1D3E-FBDF-C946BB56B619}"/>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3659942385"/>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351A-5794-720D-3F11-9C00AD97E26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8BBB031-8116-6018-91B0-5FCBBD810393}"/>
              </a:ext>
            </a:extLst>
          </p:cNvPr>
          <p:cNvSpPr>
            <a:spLocks noGrp="1"/>
          </p:cNvSpPr>
          <p:nvPr>
            <p:ph type="title"/>
          </p:nvPr>
        </p:nvSpPr>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لاحظوا الصورة . ماذا ترون في الصورة؟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48045B24-A91A-1D57-EEFA-7F5CD68E6B2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7" name="ZoneTexte 16">
            <a:extLst>
              <a:ext uri="{FF2B5EF4-FFF2-40B4-BE49-F238E27FC236}">
                <a16:creationId xmlns:a16="http://schemas.microsoft.com/office/drawing/2014/main" id="{A162FFDD-C0F3-43A4-7684-5A9DF5EFCF7B}"/>
              </a:ext>
            </a:extLst>
          </p:cNvPr>
          <p:cNvSpPr txBox="1"/>
          <p:nvPr/>
        </p:nvSpPr>
        <p:spPr>
          <a:xfrm>
            <a:off x="2241754" y="5381359"/>
            <a:ext cx="4660491" cy="584775"/>
          </a:xfrm>
          <a:prstGeom prst="rect">
            <a:avLst/>
          </a:prstGeom>
          <a:noFill/>
          <a:ln w="28575">
            <a:solidFill>
              <a:schemeClr val="tx1"/>
            </a:solidFill>
          </a:ln>
        </p:spPr>
        <p:txBody>
          <a:bodyPr wrap="square" rtlCol="0">
            <a:spAutoFit/>
          </a:bodyPr>
          <a:lstStyle/>
          <a:p>
            <a:pPr algn="ctr" defTabSz="457200">
              <a:buClrTx/>
              <a:defRPr/>
            </a:pPr>
            <a:r>
              <a:rPr lang="ar-MA" sz="3200" b="1" kern="1200" dirty="0">
                <a:solidFill>
                  <a:srgbClr val="C00000"/>
                </a:solidFill>
                <a:latin typeface="Calibri" panose="020F0502020204030204"/>
                <a:cs typeface="Arial" panose="020B0604020202020204" pitchFamily="34" charset="0"/>
              </a:rPr>
              <a:t>.......</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  ....... .......</a:t>
            </a:r>
            <a:endParaRPr lang="fr-MA" sz="3200" b="1" kern="1200" dirty="0">
              <a:solidFill>
                <a:srgbClr val="C00000"/>
              </a:solidFill>
              <a:latin typeface="Calibri" panose="020F0502020204030204"/>
            </a:endParaRPr>
          </a:p>
        </p:txBody>
      </p:sp>
      <p:pic>
        <p:nvPicPr>
          <p:cNvPr id="19" name="Image 18">
            <a:extLst>
              <a:ext uri="{FF2B5EF4-FFF2-40B4-BE49-F238E27FC236}">
                <a16:creationId xmlns:a16="http://schemas.microsoft.com/office/drawing/2014/main" id="{390D2923-23DE-3AFE-D866-F0245124ED5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60835905-34D7-8DC7-4EB5-41197386FC7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1" name="Image 20">
            <a:extLst>
              <a:ext uri="{FF2B5EF4-FFF2-40B4-BE49-F238E27FC236}">
                <a16:creationId xmlns:a16="http://schemas.microsoft.com/office/drawing/2014/main" id="{55D03CD5-056B-C48F-A8E1-6422E0823D7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2" name="Image 21">
            <a:extLst>
              <a:ext uri="{FF2B5EF4-FFF2-40B4-BE49-F238E27FC236}">
                <a16:creationId xmlns:a16="http://schemas.microsoft.com/office/drawing/2014/main" id="{81A97FB7-59C3-7A8A-6972-C1036624848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3" name="Rectangle 22">
            <a:extLst>
              <a:ext uri="{FF2B5EF4-FFF2-40B4-BE49-F238E27FC236}">
                <a16:creationId xmlns:a16="http://schemas.microsoft.com/office/drawing/2014/main" id="{CD2215EC-42D7-5D32-0797-43F2D056B4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4" name="Rectangle 23">
            <a:extLst>
              <a:ext uri="{FF2B5EF4-FFF2-40B4-BE49-F238E27FC236}">
                <a16:creationId xmlns:a16="http://schemas.microsoft.com/office/drawing/2014/main" id="{2B266097-CD27-14E1-CC24-4717827A28B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5" name="Rectangle 24">
            <a:extLst>
              <a:ext uri="{FF2B5EF4-FFF2-40B4-BE49-F238E27FC236}">
                <a16:creationId xmlns:a16="http://schemas.microsoft.com/office/drawing/2014/main" id="{7C64C75E-5014-BC98-4850-6296E74E32D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6" name="Rectangle 25">
            <a:extLst>
              <a:ext uri="{FF2B5EF4-FFF2-40B4-BE49-F238E27FC236}">
                <a16:creationId xmlns:a16="http://schemas.microsoft.com/office/drawing/2014/main" id="{69C88D3C-0AB1-D73F-11CC-39609D861436}"/>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6" name="Image 5">
            <a:extLst>
              <a:ext uri="{FF2B5EF4-FFF2-40B4-BE49-F238E27FC236}">
                <a16:creationId xmlns:a16="http://schemas.microsoft.com/office/drawing/2014/main" id="{CBE708A6-0FA6-FC20-E5E3-F6CB3967C269}"/>
              </a:ext>
            </a:extLst>
          </p:cNvPr>
          <p:cNvPicPr>
            <a:picLocks noChangeAspect="1"/>
          </p:cNvPicPr>
          <p:nvPr/>
        </p:nvPicPr>
        <p:blipFill>
          <a:blip r:embed="rId7"/>
          <a:stretch>
            <a:fillRect/>
          </a:stretch>
        </p:blipFill>
        <p:spPr>
          <a:xfrm>
            <a:off x="2156782" y="1754989"/>
            <a:ext cx="4830433" cy="32393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8804751"/>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AD84B-5B7A-4DE8-C596-90A33294872E}"/>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1FAB73C-E78D-3957-1C43-C1CA1F4E4CD1}"/>
              </a:ext>
            </a:extLst>
          </p:cNvPr>
          <p:cNvSpPr>
            <a:spLocks noGrp="1"/>
          </p:cNvSpPr>
          <p:nvPr>
            <p:ph type="title"/>
          </p:nvPr>
        </p:nvSpPr>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كم عدد الكلمات في الجملة التي ستكتبونها؟</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3A72AA89-37E8-EB2A-1310-3A67FDFDA536}"/>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7" name="ZoneTexte 16">
            <a:extLst>
              <a:ext uri="{FF2B5EF4-FFF2-40B4-BE49-F238E27FC236}">
                <a16:creationId xmlns:a16="http://schemas.microsoft.com/office/drawing/2014/main" id="{EFA3B57E-A5BB-D610-7600-D44EDA449813}"/>
              </a:ext>
            </a:extLst>
          </p:cNvPr>
          <p:cNvSpPr txBox="1"/>
          <p:nvPr/>
        </p:nvSpPr>
        <p:spPr>
          <a:xfrm>
            <a:off x="2241754" y="5381359"/>
            <a:ext cx="4660491" cy="584775"/>
          </a:xfrm>
          <a:prstGeom prst="rect">
            <a:avLst/>
          </a:prstGeom>
          <a:noFill/>
          <a:ln w="28575">
            <a:solidFill>
              <a:schemeClr val="tx1"/>
            </a:solidFill>
          </a:ln>
        </p:spPr>
        <p:txBody>
          <a:bodyPr wrap="square" rtlCol="0">
            <a:spAutoFit/>
          </a:bodyPr>
          <a:lstStyle/>
          <a:p>
            <a:pPr algn="ctr" defTabSz="457200">
              <a:buClrTx/>
              <a:defRPr/>
            </a:pPr>
            <a:r>
              <a:rPr lang="ar-MA" sz="3200" b="1" kern="1200" dirty="0">
                <a:solidFill>
                  <a:srgbClr val="C00000"/>
                </a:solidFill>
                <a:latin typeface="Calibri" panose="020F0502020204030204"/>
                <a:cs typeface="Arial" panose="020B0604020202020204" pitchFamily="34" charset="0"/>
              </a:rPr>
              <a:t> .......  .......</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   .......</a:t>
            </a:r>
            <a:endParaRPr lang="fr-MA" sz="3200" b="1" kern="1200" dirty="0">
              <a:solidFill>
                <a:srgbClr val="C00000"/>
              </a:solidFill>
              <a:latin typeface="Calibri" panose="020F0502020204030204"/>
            </a:endParaRPr>
          </a:p>
        </p:txBody>
      </p:sp>
      <p:pic>
        <p:nvPicPr>
          <p:cNvPr id="10" name="Image 9">
            <a:extLst>
              <a:ext uri="{FF2B5EF4-FFF2-40B4-BE49-F238E27FC236}">
                <a16:creationId xmlns:a16="http://schemas.microsoft.com/office/drawing/2014/main" id="{209C498A-0E19-5F0D-A2B5-2A59A33B62F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B5D071FF-4209-EF78-BEF5-44A5C51419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5AB9198B-A32C-E2AA-191D-D43BE0048A6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1EB049C2-0C4A-F678-F767-3459FEA3732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380CFE91-1CB0-D2C8-5423-54D7AEE5154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37A6F59-46F9-A34A-85E2-AF3101E74D6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0" name="Rectangle 19">
            <a:extLst>
              <a:ext uri="{FF2B5EF4-FFF2-40B4-BE49-F238E27FC236}">
                <a16:creationId xmlns:a16="http://schemas.microsoft.com/office/drawing/2014/main" id="{9D824859-E2E5-EAFF-DAB7-BC6FD866D2E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91D38FC-EE46-B424-5B70-04EF693CB216}"/>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3" name="Image 2">
            <a:extLst>
              <a:ext uri="{FF2B5EF4-FFF2-40B4-BE49-F238E27FC236}">
                <a16:creationId xmlns:a16="http://schemas.microsoft.com/office/drawing/2014/main" id="{5730DE59-8269-D60B-BBFE-404580495429}"/>
              </a:ext>
            </a:extLst>
          </p:cNvPr>
          <p:cNvPicPr>
            <a:picLocks noChangeAspect="1"/>
          </p:cNvPicPr>
          <p:nvPr/>
        </p:nvPicPr>
        <p:blipFill>
          <a:blip r:embed="rId7"/>
          <a:stretch>
            <a:fillRect/>
          </a:stretch>
        </p:blipFill>
        <p:spPr>
          <a:xfrm>
            <a:off x="2156782" y="1754989"/>
            <a:ext cx="4830433" cy="32393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93589490"/>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1EB5E-9749-630B-391A-05195AD71C9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89D12A4F-0179-4341-0C91-BA78B1832968}"/>
              </a:ext>
            </a:extLst>
          </p:cNvPr>
          <p:cNvSpPr>
            <a:spLocks noGrp="1"/>
          </p:cNvSpPr>
          <p:nvPr>
            <p:ph type="title"/>
          </p:nvPr>
        </p:nvSpPr>
        <p:spPr>
          <a:xfrm>
            <a:off x="278073" y="771654"/>
            <a:ext cx="7258364" cy="612000"/>
          </a:xfrm>
        </p:spPr>
        <p:txBody>
          <a:bodyPr>
            <a:normAutofit fontScale="90000"/>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في الجملة 4 كلمات. الآن اكتبوا الجملة في دفاتركم. لا تنسوا النقطة في نهاية الجملة. سأمر لمساعدتكم.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B22F1020-68FD-D55B-7B39-0D923659093C}"/>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7" name="ZoneTexte 16">
            <a:extLst>
              <a:ext uri="{FF2B5EF4-FFF2-40B4-BE49-F238E27FC236}">
                <a16:creationId xmlns:a16="http://schemas.microsoft.com/office/drawing/2014/main" id="{456F7B78-45F2-CCD2-56D8-C795D0CB1882}"/>
              </a:ext>
            </a:extLst>
          </p:cNvPr>
          <p:cNvSpPr txBox="1"/>
          <p:nvPr/>
        </p:nvSpPr>
        <p:spPr>
          <a:xfrm>
            <a:off x="1577009" y="5408772"/>
            <a:ext cx="4660491" cy="584775"/>
          </a:xfrm>
          <a:prstGeom prst="rect">
            <a:avLst/>
          </a:prstGeom>
          <a:noFill/>
          <a:ln w="28575">
            <a:solidFill>
              <a:schemeClr val="tx1"/>
            </a:solidFill>
          </a:ln>
        </p:spPr>
        <p:txBody>
          <a:bodyPr wrap="square" rtlCol="0">
            <a:spAutoFit/>
          </a:bodyPr>
          <a:lstStyle/>
          <a:p>
            <a:pPr algn="ctr" defTabSz="457200">
              <a:buClrTx/>
              <a:defRPr/>
            </a:pPr>
            <a:r>
              <a:rPr lang="ar-MA" sz="3200" b="1" kern="1200" dirty="0">
                <a:solidFill>
                  <a:srgbClr val="C00000"/>
                </a:solidFill>
                <a:latin typeface="Calibri" panose="020F0502020204030204"/>
                <a:cs typeface="Arial" panose="020B0604020202020204" pitchFamily="34" charset="0"/>
              </a:rPr>
              <a:t>......  ......</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   ......</a:t>
            </a:r>
            <a:endParaRPr lang="fr-MA" sz="3200" b="1" kern="1200" dirty="0">
              <a:solidFill>
                <a:srgbClr val="C00000"/>
              </a:solidFill>
              <a:latin typeface="Calibri" panose="020F0502020204030204"/>
            </a:endParaRPr>
          </a:p>
        </p:txBody>
      </p:sp>
      <p:pic>
        <p:nvPicPr>
          <p:cNvPr id="10" name="Image 9">
            <a:extLst>
              <a:ext uri="{FF2B5EF4-FFF2-40B4-BE49-F238E27FC236}">
                <a16:creationId xmlns:a16="http://schemas.microsoft.com/office/drawing/2014/main" id="{537EFF2B-F0CC-0439-B454-5F7C4EF4E75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D4F6F451-84D9-C15B-7D0F-37BC4E06FD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7C78E844-E4A3-E257-565F-300F409BF9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AEC3EA0A-96EE-5F74-8729-0CDD1DB0630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3AE4E6BC-6B54-690D-BE3F-81360C39A4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C026CA25-7894-F8A3-2752-6D08A80D5D9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0" name="Rectangle 19">
            <a:extLst>
              <a:ext uri="{FF2B5EF4-FFF2-40B4-BE49-F238E27FC236}">
                <a16:creationId xmlns:a16="http://schemas.microsoft.com/office/drawing/2014/main" id="{65778C43-6D01-93CC-E50C-3BD121BF3FC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B357C0D1-4264-86AA-0652-71969CD2048E}"/>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4" name="Image 3">
            <a:extLst>
              <a:ext uri="{FF2B5EF4-FFF2-40B4-BE49-F238E27FC236}">
                <a16:creationId xmlns:a16="http://schemas.microsoft.com/office/drawing/2014/main" id="{7EE53DF1-8E05-E095-4CA1-4A21C06835E4}"/>
              </a:ext>
            </a:extLst>
          </p:cNvPr>
          <p:cNvPicPr>
            <a:picLocks noChangeAspect="1"/>
          </p:cNvPicPr>
          <p:nvPr/>
        </p:nvPicPr>
        <p:blipFill>
          <a:blip r:embed="rId7"/>
          <a:stretch>
            <a:fillRect/>
          </a:stretch>
        </p:blipFill>
        <p:spPr>
          <a:xfrm>
            <a:off x="1494331" y="1809309"/>
            <a:ext cx="4830433" cy="32393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 5">
            <a:extLst>
              <a:ext uri="{FF2B5EF4-FFF2-40B4-BE49-F238E27FC236}">
                <a16:creationId xmlns:a16="http://schemas.microsoft.com/office/drawing/2014/main" id="{6BD365D0-CDC1-48BD-BD5A-AFC26FB8010E}"/>
              </a:ext>
            </a:extLst>
          </p:cNvPr>
          <p:cNvPicPr>
            <a:picLocks noChangeAspect="1"/>
          </p:cNvPicPr>
          <p:nvPr/>
        </p:nvPicPr>
        <p:blipFill>
          <a:blip r:embed="rId8"/>
          <a:stretch>
            <a:fillRect/>
          </a:stretch>
        </p:blipFill>
        <p:spPr>
          <a:xfrm>
            <a:off x="7112189" y="4978271"/>
            <a:ext cx="1713994" cy="1713994"/>
          </a:xfrm>
          <a:prstGeom prst="rect">
            <a:avLst/>
          </a:prstGeom>
        </p:spPr>
      </p:pic>
    </p:spTree>
    <p:extLst>
      <p:ext uri="{BB962C8B-B14F-4D97-AF65-F5344CB8AC3E}">
        <p14:creationId xmlns:p14="http://schemas.microsoft.com/office/powerpoint/2010/main" val="556173920"/>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8EDD-0CEA-2C93-0A9A-FD086066880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AC9C698-DB25-465B-9532-D8F269B63C87}"/>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من يقرأ الجملة؟  صححوا في دفاتركم. </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9CF0B9C-D54E-799C-44F1-927A7032E70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2" name="ZoneTexte 11">
            <a:extLst>
              <a:ext uri="{FF2B5EF4-FFF2-40B4-BE49-F238E27FC236}">
                <a16:creationId xmlns:a16="http://schemas.microsoft.com/office/drawing/2014/main" id="{C1ABEF65-DFAA-B0AF-7D84-C619C4C7975D}"/>
              </a:ext>
            </a:extLst>
          </p:cNvPr>
          <p:cNvSpPr txBox="1"/>
          <p:nvPr/>
        </p:nvSpPr>
        <p:spPr>
          <a:xfrm>
            <a:off x="2241754" y="5381359"/>
            <a:ext cx="4660491" cy="584775"/>
          </a:xfrm>
          <a:prstGeom prst="rect">
            <a:avLst/>
          </a:prstGeom>
          <a:noFill/>
          <a:ln w="28575">
            <a:solidFill>
              <a:schemeClr val="tx1"/>
            </a:solidFill>
          </a:ln>
        </p:spPr>
        <p:txBody>
          <a:bodyPr wrap="square" rtlCol="0">
            <a:spAutoFit/>
          </a:bodyPr>
          <a:lstStyle/>
          <a:p>
            <a:pPr lvl="0" algn="ctr" defTabSz="457200">
              <a:buClrTx/>
              <a:defRPr/>
            </a:pPr>
            <a:r>
              <a:rPr lang="ar-MA" sz="3200" b="1" kern="1200" dirty="0">
                <a:solidFill>
                  <a:srgbClr val="C00000"/>
                </a:solidFill>
                <a:latin typeface="Calibri" panose="020F0502020204030204"/>
                <a:cs typeface="Arial" panose="020B0604020202020204" pitchFamily="34" charset="0"/>
              </a:rPr>
              <a:t>يَـنـامُ</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err="1">
                <a:solidFill>
                  <a:srgbClr val="C00000"/>
                </a:solidFill>
                <a:latin typeface="Calibri" panose="020F0502020204030204"/>
                <a:cs typeface="Arial" panose="020B0604020202020204" pitchFamily="34" charset="0"/>
              </a:rPr>
              <a:t>ﭐلْـكَـلْـبُ</a:t>
            </a:r>
            <a:r>
              <a:rPr lang="ar-MA" sz="3200" b="1" kern="1200" dirty="0">
                <a:solidFill>
                  <a:srgbClr val="C00000"/>
                </a:solidFill>
                <a:latin typeface="Calibri" panose="020F0502020204030204"/>
                <a:cs typeface="Arial" panose="020B0604020202020204" pitchFamily="34" charset="0"/>
              </a:rPr>
              <a:t>  فـي  </a:t>
            </a:r>
            <a:r>
              <a:rPr lang="ar-MA" sz="3200" b="1" kern="1200" dirty="0" err="1">
                <a:solidFill>
                  <a:srgbClr val="C00000"/>
                </a:solidFill>
                <a:latin typeface="Calibri" panose="020F0502020204030204"/>
                <a:cs typeface="Arial" panose="020B0604020202020204" pitchFamily="34" charset="0"/>
              </a:rPr>
              <a:t>ﭐلْـكـوخِ</a:t>
            </a:r>
            <a:r>
              <a:rPr lang="ar-MA" sz="3200" b="1" kern="1200" dirty="0">
                <a:solidFill>
                  <a:srgbClr val="C00000"/>
                </a:solidFill>
                <a:latin typeface="Calibri" panose="020F0502020204030204"/>
                <a:cs typeface="Arial" panose="020B0604020202020204" pitchFamily="34" charset="0"/>
              </a:rPr>
              <a:t>.</a:t>
            </a:r>
            <a:endParaRPr lang="fr-MA" sz="3200" b="1" kern="1200" dirty="0">
              <a:solidFill>
                <a:srgbClr val="C00000"/>
              </a:solidFill>
              <a:latin typeface="Calibri" panose="020F0502020204030204"/>
            </a:endParaRPr>
          </a:p>
        </p:txBody>
      </p:sp>
      <p:pic>
        <p:nvPicPr>
          <p:cNvPr id="14" name="Image 13">
            <a:extLst>
              <a:ext uri="{FF2B5EF4-FFF2-40B4-BE49-F238E27FC236}">
                <a16:creationId xmlns:a16="http://schemas.microsoft.com/office/drawing/2014/main" id="{211F664C-3C8A-EAB6-EADD-87CA473CD48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480A47B8-33E3-5618-FB20-B92E86AA8E0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31A655AD-BE82-89E1-5F74-BE3C620585C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A98D7388-86CF-8BF8-5F3E-124953DFF33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5DE4DA17-60A9-92FF-ACD6-7FB2758C880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BB8C210A-F85F-1937-95EB-D90D2D2123D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471D98E1-5A03-8577-9521-AC21C26FA53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15ED2084-9B61-DDF6-7688-84C2E0DCAF0A}"/>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3" name="Image 2">
            <a:extLst>
              <a:ext uri="{FF2B5EF4-FFF2-40B4-BE49-F238E27FC236}">
                <a16:creationId xmlns:a16="http://schemas.microsoft.com/office/drawing/2014/main" id="{D93943F1-5D66-9F05-801A-81A34BE0F6EA}"/>
              </a:ext>
            </a:extLst>
          </p:cNvPr>
          <p:cNvPicPr>
            <a:picLocks noChangeAspect="1"/>
          </p:cNvPicPr>
          <p:nvPr/>
        </p:nvPicPr>
        <p:blipFill>
          <a:blip r:embed="rId7"/>
          <a:stretch>
            <a:fillRect/>
          </a:stretch>
        </p:blipFill>
        <p:spPr>
          <a:xfrm>
            <a:off x="2156782" y="1754989"/>
            <a:ext cx="4830433" cy="32393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65778976"/>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 9">
            <a:extLst>
              <a:ext uri="{FF2B5EF4-FFF2-40B4-BE49-F238E27FC236}">
                <a16:creationId xmlns:a16="http://schemas.microsoft.com/office/drawing/2014/main" id="{81140F35-9ADF-6660-0104-0C1ECDA6D59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43284BCF-FA99-AAC1-B6FE-DC3357F3ACE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A68F2C9F-BEC3-E2F0-B017-39464BC9314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E6B446BA-9A98-6A6A-89ED-B6463DB05AFA}"/>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D1189344-6CA0-6C3E-8C2D-44D6E3919A0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845C8202-7060-EF61-D914-6BF88B45543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7" name="Rectangle 16">
            <a:extLst>
              <a:ext uri="{FF2B5EF4-FFF2-40B4-BE49-F238E27FC236}">
                <a16:creationId xmlns:a16="http://schemas.microsoft.com/office/drawing/2014/main" id="{833F0BB2-507F-26CF-4023-A8F61FA1963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0E0A18DB-47A7-6336-F9EA-509B7BC88E30}"/>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ماذا تعلمتم</a:t>
            </a:r>
            <a:r>
              <a:rPr kumimoji="0" lang="ar-MA" sz="2800" b="1" i="0" u="none" strike="noStrike" kern="1200" cap="none" spc="0" normalizeH="0" noProof="0" dirty="0">
                <a:ln>
                  <a:noFill/>
                </a:ln>
                <a:effectLst/>
                <a:uLnTx/>
                <a:uFillTx/>
                <a:latin typeface="Dosis SemiBold" pitchFamily="2" charset="0"/>
                <a:ea typeface="+mn-ea"/>
                <a:cs typeface="Microsoft Uighur" panose="02000000000000000000" pitchFamily="2" charset="-78"/>
                <a:sym typeface="Arial"/>
              </a:rPr>
              <a:t> اليوم؟</a:t>
            </a:r>
            <a:endPar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A81FCEE-DF68-E4A2-D226-C5A782C60C61}"/>
              </a:ext>
            </a:extLst>
          </p:cNvPr>
          <p:cNvSpPr>
            <a:spLocks noGrp="1"/>
          </p:cNvSpPr>
          <p:nvPr>
            <p:ph type="title"/>
          </p:nvPr>
        </p:nvSpPr>
        <p:spPr/>
        <p:txBody>
          <a:bodyPr>
            <a:no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تعلمنا اليوم كيف نقرأ </a:t>
            </a:r>
            <a:r>
              <a:rPr lang="ar-MA" sz="2400" b="1" dirty="0">
                <a:solidFill>
                  <a:schemeClr val="bg1">
                    <a:lumMod val="50000"/>
                  </a:schemeClr>
                </a:solidFill>
                <a:latin typeface="Microsoft Uighur" panose="02000000000000000000" pitchFamily="2" charset="-78"/>
                <a:cs typeface="Microsoft Uighur" panose="02000000000000000000" pitchFamily="2" charset="-78"/>
              </a:rPr>
              <a:t>جملا وفقرة بطلاقة. من يقرأ؟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5" name="standing">
            <a:hlinkClick r:id="" action="ppaction://media"/>
            <a:extLst>
              <a:ext uri="{FF2B5EF4-FFF2-40B4-BE49-F238E27FC236}">
                <a16:creationId xmlns:a16="http://schemas.microsoft.com/office/drawing/2014/main" id="{EE6A5B2B-6ACB-8CC4-AA92-BD84C9D58468}"/>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2860" b="2355"/>
          <a:stretch>
            <a:fillRect/>
          </a:stretch>
        </p:blipFill>
        <p:spPr>
          <a:xfrm>
            <a:off x="6625997" y="2184757"/>
            <a:ext cx="1743270" cy="2937300"/>
          </a:xfrm>
          <a:prstGeom prst="roundRect">
            <a:avLst/>
          </a:prstGeom>
        </p:spPr>
      </p:pic>
      <p:pic>
        <p:nvPicPr>
          <p:cNvPr id="31" name="Espace réservé pour une image  30">
            <a:extLst>
              <a:ext uri="{FF2B5EF4-FFF2-40B4-BE49-F238E27FC236}">
                <a16:creationId xmlns:a16="http://schemas.microsoft.com/office/drawing/2014/main" id="{2DB93BE8-B78C-F0E2-CD30-6E9305E7F5FF}"/>
              </a:ext>
            </a:extLst>
          </p:cNvPr>
          <p:cNvPicPr>
            <a:picLocks noGrp="1" noChangeAspect="1"/>
          </p:cNvPicPr>
          <p:nvPr>
            <p:ph type="pic" sz="quarter" idx="12"/>
          </p:nvPr>
        </p:nvPicPr>
        <p:blipFill>
          <a:blip r:embed="rId5"/>
          <a:srcRect t="96" b="96"/>
          <a:stretch>
            <a:fillRect/>
          </a:stretch>
        </p:blipFill>
        <p:spPr>
          <a:prstGeom prst="rect">
            <a:avLst/>
          </a:prstGeom>
        </p:spPr>
      </p:pic>
      <p:pic>
        <p:nvPicPr>
          <p:cNvPr id="42" name="Image 41">
            <a:extLst>
              <a:ext uri="{FF2B5EF4-FFF2-40B4-BE49-F238E27FC236}">
                <a16:creationId xmlns:a16="http://schemas.microsoft.com/office/drawing/2014/main" id="{D1AFCD4D-1909-93A8-960B-2AB7636384E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3" name="Image 42">
            <a:extLst>
              <a:ext uri="{FF2B5EF4-FFF2-40B4-BE49-F238E27FC236}">
                <a16:creationId xmlns:a16="http://schemas.microsoft.com/office/drawing/2014/main" id="{498AC138-B1EA-AB4F-C64C-411F73C31B4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4" name="Image 43">
            <a:extLst>
              <a:ext uri="{FF2B5EF4-FFF2-40B4-BE49-F238E27FC236}">
                <a16:creationId xmlns:a16="http://schemas.microsoft.com/office/drawing/2014/main" id="{9E1F9BEC-9B88-CCA5-69B6-E96B54FECD8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5" name="Image 44">
            <a:extLst>
              <a:ext uri="{FF2B5EF4-FFF2-40B4-BE49-F238E27FC236}">
                <a16:creationId xmlns:a16="http://schemas.microsoft.com/office/drawing/2014/main" id="{1BFAC66E-6DB9-9752-16D6-014367452843}"/>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6" name="Rectangle 45">
            <a:extLst>
              <a:ext uri="{FF2B5EF4-FFF2-40B4-BE49-F238E27FC236}">
                <a16:creationId xmlns:a16="http://schemas.microsoft.com/office/drawing/2014/main" id="{B8D5A75F-5828-6B10-7986-4FB4922C1A4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7" name="Rectangle 46">
            <a:extLst>
              <a:ext uri="{FF2B5EF4-FFF2-40B4-BE49-F238E27FC236}">
                <a16:creationId xmlns:a16="http://schemas.microsoft.com/office/drawing/2014/main" id="{AB0CF0E1-7614-9843-963E-0F62764F9F1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48" name="Rectangle 47">
            <a:extLst>
              <a:ext uri="{FF2B5EF4-FFF2-40B4-BE49-F238E27FC236}">
                <a16:creationId xmlns:a16="http://schemas.microsoft.com/office/drawing/2014/main" id="{0206FAB7-D7D2-6721-1633-A30FDB80D6D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اختــتام الحــصة</a:t>
            </a:r>
          </a:p>
        </p:txBody>
      </p:sp>
      <p:sp>
        <p:nvSpPr>
          <p:cNvPr id="49" name="Rectangle 48">
            <a:extLst>
              <a:ext uri="{FF2B5EF4-FFF2-40B4-BE49-F238E27FC236}">
                <a16:creationId xmlns:a16="http://schemas.microsoft.com/office/drawing/2014/main" id="{A6F3FECE-EE5F-F0D1-E04C-E8F5D1376F02}"/>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3" name="Image 2">
            <a:extLst>
              <a:ext uri="{FF2B5EF4-FFF2-40B4-BE49-F238E27FC236}">
                <a16:creationId xmlns:a16="http://schemas.microsoft.com/office/drawing/2014/main" id="{68536E1D-A9F1-926E-3740-E4C099565CEC}"/>
              </a:ext>
            </a:extLst>
          </p:cNvPr>
          <p:cNvPicPr>
            <a:picLocks noChangeAspect="1"/>
          </p:cNvPicPr>
          <p:nvPr/>
        </p:nvPicPr>
        <p:blipFill>
          <a:blip r:embed="rId10"/>
          <a:stretch>
            <a:fillRect/>
          </a:stretch>
        </p:blipFill>
        <p:spPr>
          <a:xfrm>
            <a:off x="1494331" y="3047947"/>
            <a:ext cx="4801270" cy="762106"/>
          </a:xfrm>
          <a:prstGeom prst="rect">
            <a:avLst/>
          </a:prstGeom>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6282D-6EA1-497B-FB9D-CFB5DB80949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B4973EC-7FF0-D37C-6525-ABEE4AA99F57}"/>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تعلمنا أيضا كيف </a:t>
            </a:r>
            <a:r>
              <a:rPr lang="ar-MA" sz="2400" b="1" dirty="0">
                <a:solidFill>
                  <a:schemeClr val="bg1">
                    <a:lumMod val="50000"/>
                  </a:schemeClr>
                </a:solidFill>
                <a:latin typeface="Microsoft Uighur" panose="02000000000000000000" pitchFamily="2" charset="-78"/>
                <a:cs typeface="Microsoft Uighur" panose="02000000000000000000" pitchFamily="2" charset="-78"/>
              </a:rPr>
              <a:t>نكتب جملة تصف ما نراه في صورة. من يقرأ الجملة التي كتبنا؟</a:t>
            </a:r>
            <a:endParaRPr lang="tzm-Arab-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Nada-Standing">
            <a:hlinkClick r:id="" action="ppaction://media"/>
            <a:extLst>
              <a:ext uri="{FF2B5EF4-FFF2-40B4-BE49-F238E27FC236}">
                <a16:creationId xmlns:a16="http://schemas.microsoft.com/office/drawing/2014/main" id="{EE97C5ED-4C29-6FD9-FA10-FB6BF8D605C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923906" y="2083688"/>
            <a:ext cx="1946277" cy="3108288"/>
          </a:xfrm>
          <a:prstGeom prst="rect">
            <a:avLst/>
          </a:prstGeom>
        </p:spPr>
      </p:pic>
      <p:pic>
        <p:nvPicPr>
          <p:cNvPr id="19" name="Espace réservé pour une image  18">
            <a:extLst>
              <a:ext uri="{FF2B5EF4-FFF2-40B4-BE49-F238E27FC236}">
                <a16:creationId xmlns:a16="http://schemas.microsoft.com/office/drawing/2014/main" id="{5279280E-C38A-F039-582A-34CCD2A09828}"/>
              </a:ext>
            </a:extLst>
          </p:cNvPr>
          <p:cNvPicPr>
            <a:picLocks noGrp="1" noChangeAspect="1"/>
          </p:cNvPicPr>
          <p:nvPr>
            <p:ph type="pic" sz="quarter" idx="12"/>
          </p:nvPr>
        </p:nvPicPr>
        <p:blipFill>
          <a:blip r:embed="rId5"/>
          <a:srcRect t="96" b="96"/>
          <a:stretch>
            <a:fillRect/>
          </a:stretch>
        </p:blipFill>
        <p:spPr>
          <a:prstGeom prst="rect">
            <a:avLst/>
          </a:prstGeom>
        </p:spPr>
      </p:pic>
      <p:pic>
        <p:nvPicPr>
          <p:cNvPr id="23" name="Image 22">
            <a:extLst>
              <a:ext uri="{FF2B5EF4-FFF2-40B4-BE49-F238E27FC236}">
                <a16:creationId xmlns:a16="http://schemas.microsoft.com/office/drawing/2014/main" id="{F172E181-9E3D-54B9-E05B-BBE020D23D7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8D282819-06F3-9731-263E-705356D7AF1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5" name="Image 24">
            <a:extLst>
              <a:ext uri="{FF2B5EF4-FFF2-40B4-BE49-F238E27FC236}">
                <a16:creationId xmlns:a16="http://schemas.microsoft.com/office/drawing/2014/main" id="{CC3F6A4D-08EE-6CD5-C26C-856ED608F2E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6" name="Image 25">
            <a:extLst>
              <a:ext uri="{FF2B5EF4-FFF2-40B4-BE49-F238E27FC236}">
                <a16:creationId xmlns:a16="http://schemas.microsoft.com/office/drawing/2014/main" id="{382EBCAB-A62B-1340-BED5-A745D1FA1C82}"/>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7" name="Rectangle 26">
            <a:extLst>
              <a:ext uri="{FF2B5EF4-FFF2-40B4-BE49-F238E27FC236}">
                <a16:creationId xmlns:a16="http://schemas.microsoft.com/office/drawing/2014/main" id="{FA409AF5-4B4E-6A01-15D8-EB427B99D63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8" name="Rectangle 27">
            <a:extLst>
              <a:ext uri="{FF2B5EF4-FFF2-40B4-BE49-F238E27FC236}">
                <a16:creationId xmlns:a16="http://schemas.microsoft.com/office/drawing/2014/main" id="{B4527741-05C8-A08F-92C7-91D3D28F28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9" name="Rectangle 28">
            <a:extLst>
              <a:ext uri="{FF2B5EF4-FFF2-40B4-BE49-F238E27FC236}">
                <a16:creationId xmlns:a16="http://schemas.microsoft.com/office/drawing/2014/main" id="{B374A5DE-C767-746A-67E7-2820E3C9787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اختــتام الحــصة</a:t>
            </a:r>
          </a:p>
        </p:txBody>
      </p:sp>
      <p:sp>
        <p:nvSpPr>
          <p:cNvPr id="30" name="Rectangle 29">
            <a:extLst>
              <a:ext uri="{FF2B5EF4-FFF2-40B4-BE49-F238E27FC236}">
                <a16:creationId xmlns:a16="http://schemas.microsoft.com/office/drawing/2014/main" id="{B9D019E0-049B-F3D3-1321-F62A81B64C45}"/>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
        <p:nvSpPr>
          <p:cNvPr id="2" name="ZoneTexte 1">
            <a:extLst>
              <a:ext uri="{FF2B5EF4-FFF2-40B4-BE49-F238E27FC236}">
                <a16:creationId xmlns:a16="http://schemas.microsoft.com/office/drawing/2014/main" id="{C2A8B86E-07E9-2145-1CEF-261EFDF52A47}"/>
              </a:ext>
            </a:extLst>
          </p:cNvPr>
          <p:cNvSpPr txBox="1"/>
          <p:nvPr/>
        </p:nvSpPr>
        <p:spPr>
          <a:xfrm>
            <a:off x="1371900" y="4858139"/>
            <a:ext cx="4032586" cy="523220"/>
          </a:xfrm>
          <a:prstGeom prst="rect">
            <a:avLst/>
          </a:prstGeom>
          <a:noFill/>
          <a:ln w="28575">
            <a:solidFill>
              <a:schemeClr val="tx1"/>
            </a:solidFill>
          </a:ln>
        </p:spPr>
        <p:txBody>
          <a:bodyPr wrap="square" rtlCol="0">
            <a:spAutoFit/>
          </a:bodyPr>
          <a:lstStyle/>
          <a:p>
            <a:pPr lvl="0" algn="ctr" defTabSz="457200">
              <a:buClrTx/>
              <a:defRPr/>
            </a:pPr>
            <a:r>
              <a:rPr lang="ar-MA" sz="2800" b="1" kern="1200" dirty="0">
                <a:solidFill>
                  <a:srgbClr val="C00000"/>
                </a:solidFill>
                <a:latin typeface="Calibri" panose="020F0502020204030204"/>
                <a:cs typeface="Arial" panose="020B0604020202020204" pitchFamily="34" charset="0"/>
              </a:rPr>
              <a:t>يَـنـامُ</a:t>
            </a:r>
            <a:r>
              <a:rPr lang="ar-MA" sz="2800" b="1" kern="1200" dirty="0">
                <a:solidFill>
                  <a:prstClr val="white">
                    <a:lumMod val="75000"/>
                  </a:prstClr>
                </a:solidFill>
                <a:latin typeface="Calibri" panose="020F0502020204030204"/>
                <a:cs typeface="Arial" panose="020B0604020202020204" pitchFamily="34" charset="0"/>
              </a:rPr>
              <a:t>  </a:t>
            </a:r>
            <a:r>
              <a:rPr lang="ar-MA" sz="2800" b="1" kern="1200" dirty="0" err="1">
                <a:solidFill>
                  <a:srgbClr val="C00000"/>
                </a:solidFill>
                <a:latin typeface="Calibri" panose="020F0502020204030204"/>
                <a:cs typeface="Arial" panose="020B0604020202020204" pitchFamily="34" charset="0"/>
              </a:rPr>
              <a:t>ﭐلْـكَـلْـبُ</a:t>
            </a:r>
            <a:r>
              <a:rPr lang="ar-MA" sz="2800" b="1" kern="1200" dirty="0">
                <a:solidFill>
                  <a:srgbClr val="C00000"/>
                </a:solidFill>
                <a:latin typeface="Calibri" panose="020F0502020204030204"/>
                <a:cs typeface="Arial" panose="020B0604020202020204" pitchFamily="34" charset="0"/>
              </a:rPr>
              <a:t>  فـي  </a:t>
            </a:r>
            <a:r>
              <a:rPr lang="ar-MA" sz="2800" b="1" kern="1200" dirty="0" err="1">
                <a:solidFill>
                  <a:srgbClr val="C00000"/>
                </a:solidFill>
                <a:latin typeface="Calibri" panose="020F0502020204030204"/>
                <a:cs typeface="Arial" panose="020B0604020202020204" pitchFamily="34" charset="0"/>
              </a:rPr>
              <a:t>ﭐلْـكـوخِ</a:t>
            </a:r>
            <a:r>
              <a:rPr lang="ar-MA" sz="2800" b="1" kern="1200" dirty="0">
                <a:solidFill>
                  <a:srgbClr val="C00000"/>
                </a:solidFill>
                <a:latin typeface="Calibri" panose="020F0502020204030204"/>
                <a:cs typeface="Arial" panose="020B0604020202020204" pitchFamily="34" charset="0"/>
              </a:rPr>
              <a:t>.</a:t>
            </a:r>
            <a:endParaRPr lang="fr-MA" sz="3200" b="1" kern="1200" dirty="0">
              <a:solidFill>
                <a:srgbClr val="C00000"/>
              </a:solidFill>
              <a:latin typeface="Calibri" panose="020F0502020204030204"/>
            </a:endParaRPr>
          </a:p>
        </p:txBody>
      </p:sp>
      <p:pic>
        <p:nvPicPr>
          <p:cNvPr id="4" name="Image 3">
            <a:extLst>
              <a:ext uri="{FF2B5EF4-FFF2-40B4-BE49-F238E27FC236}">
                <a16:creationId xmlns:a16="http://schemas.microsoft.com/office/drawing/2014/main" id="{6DAF7ADA-B6CF-99FE-CF87-7EC0B4B07B13}"/>
              </a:ext>
            </a:extLst>
          </p:cNvPr>
          <p:cNvPicPr>
            <a:picLocks noChangeAspect="1"/>
          </p:cNvPicPr>
          <p:nvPr/>
        </p:nvPicPr>
        <p:blipFill>
          <a:blip r:embed="rId10"/>
          <a:stretch>
            <a:fillRect/>
          </a:stretch>
        </p:blipFill>
        <p:spPr>
          <a:xfrm>
            <a:off x="1640048" y="2287084"/>
            <a:ext cx="3245017" cy="21761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47961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99851-BC88-66E6-13ED-DB63C422144D}"/>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F909B59E-7260-308D-AD40-326FDCC2F80F}"/>
              </a:ext>
            </a:extLst>
          </p:cNvPr>
          <p:cNvSpPr txBox="1"/>
          <p:nvPr/>
        </p:nvSpPr>
        <p:spPr>
          <a:xfrm>
            <a:off x="112387" y="-2429090"/>
            <a:ext cx="8286971" cy="607859"/>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في البيت أتدرب على الدمج وأعيد قراءة الكلمات على الصفحة 17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sp>
        <p:nvSpPr>
          <p:cNvPr id="26" name="Titre 25">
            <a:extLst>
              <a:ext uri="{FF2B5EF4-FFF2-40B4-BE49-F238E27FC236}">
                <a16:creationId xmlns:a16="http://schemas.microsoft.com/office/drawing/2014/main" id="{681B1457-D74E-200B-1E3D-A0CD2C78DAA2}"/>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في البيت </a:t>
            </a:r>
            <a:r>
              <a:rPr lang="ar-MA" sz="2400" b="1" dirty="0">
                <a:solidFill>
                  <a:schemeClr val="bg1">
                    <a:lumMod val="50000"/>
                  </a:schemeClr>
                </a:solidFill>
                <a:latin typeface="Microsoft Uighur" panose="02000000000000000000" pitchFamily="2" charset="-78"/>
                <a:cs typeface="Microsoft Uighur" panose="02000000000000000000" pitchFamily="2" charset="-78"/>
              </a:rPr>
              <a:t>أعيدوا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قراءة</a:t>
            </a:r>
            <a:r>
              <a:rPr lang="ar-MA" sz="2400" b="1" dirty="0">
                <a:solidFill>
                  <a:schemeClr val="bg1">
                    <a:lumMod val="50000"/>
                  </a:schemeClr>
                </a:solidFill>
                <a:latin typeface="Microsoft Uighur" panose="02000000000000000000" pitchFamily="2" charset="-78"/>
                <a:cs typeface="Microsoft Uighur" panose="02000000000000000000" pitchFamily="2" charset="-78"/>
              </a:rPr>
              <a:t> الجمل والفقرة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على الصفحة</a:t>
            </a:r>
            <a:r>
              <a:rPr lang="ar-MA" sz="2400" b="1" dirty="0">
                <a:solidFill>
                  <a:schemeClr val="bg1">
                    <a:lumMod val="50000"/>
                  </a:schemeClr>
                </a:solidFill>
                <a:latin typeface="Microsoft Uighur" panose="02000000000000000000" pitchFamily="2" charset="-78"/>
                <a:cs typeface="Microsoft Uighur" panose="02000000000000000000" pitchFamily="2" charset="-78"/>
              </a:rPr>
              <a:t> 176</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Espace réservé pour une image  2" descr="Une image contenant dessin humoristique, Dessin animé, clipart, jouet&#10;&#10;Le contenu généré par l’IA peut être incorrect.">
            <a:extLst>
              <a:ext uri="{FF2B5EF4-FFF2-40B4-BE49-F238E27FC236}">
                <a16:creationId xmlns:a16="http://schemas.microsoft.com/office/drawing/2014/main" id="{45AAAC2E-8A97-8788-6B21-99EEE892444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380172" y="4945224"/>
            <a:ext cx="1258089" cy="1258089"/>
          </a:xfrm>
        </p:spPr>
      </p:pic>
      <p:pic>
        <p:nvPicPr>
          <p:cNvPr id="6" name="Espace réservé pour une image  18">
            <a:extLst>
              <a:ext uri="{FF2B5EF4-FFF2-40B4-BE49-F238E27FC236}">
                <a16:creationId xmlns:a16="http://schemas.microsoft.com/office/drawing/2014/main" id="{4A9F6414-5197-941F-A174-B79DE74CC722}"/>
              </a:ext>
            </a:extLst>
          </p:cNvPr>
          <p:cNvPicPr>
            <a:picLocks noChangeAspect="1"/>
          </p:cNvPicPr>
          <p:nvPr/>
        </p:nvPicPr>
        <p:blipFill>
          <a:blip r:embed="rId3"/>
          <a:srcRect t="96" b="96"/>
          <a:stretch>
            <a:fillRect/>
          </a:stretch>
        </p:blipFill>
        <p:spPr>
          <a:xfrm>
            <a:off x="7955267" y="738000"/>
            <a:ext cx="828000" cy="828000"/>
          </a:xfrm>
          <a:prstGeom prst="rect">
            <a:avLst/>
          </a:prstGeom>
        </p:spPr>
      </p:pic>
      <p:pic>
        <p:nvPicPr>
          <p:cNvPr id="16" name="Image 15">
            <a:extLst>
              <a:ext uri="{FF2B5EF4-FFF2-40B4-BE49-F238E27FC236}">
                <a16:creationId xmlns:a16="http://schemas.microsoft.com/office/drawing/2014/main" id="{34B61023-07C6-37FB-6C1B-CEDC4EC196F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E3993BA1-DDED-AC52-126B-1DC9CB4C499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ECBBD60F-7697-A1F7-6C67-A95D8C56B2B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E306089D-ECCB-C7A3-3831-1ABEF35A840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4587E219-FFF7-03F8-EC0E-B746617E82F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5E57FCA5-9D13-0271-34F6-3F2E201CE7E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7" name="Rectangle 26">
            <a:extLst>
              <a:ext uri="{FF2B5EF4-FFF2-40B4-BE49-F238E27FC236}">
                <a16:creationId xmlns:a16="http://schemas.microsoft.com/office/drawing/2014/main" id="{C7F499A4-5301-93A7-05B7-91075A93392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42753074-712C-0E55-22A8-19F3BA56FAAE}"/>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7" name="Image 6">
            <a:extLst>
              <a:ext uri="{FF2B5EF4-FFF2-40B4-BE49-F238E27FC236}">
                <a16:creationId xmlns:a16="http://schemas.microsoft.com/office/drawing/2014/main" id="{52191D84-C34F-13AB-7973-C0D93005844F}"/>
              </a:ext>
            </a:extLst>
          </p:cNvPr>
          <p:cNvPicPr>
            <a:picLocks noChangeAspect="1"/>
          </p:cNvPicPr>
          <p:nvPr/>
        </p:nvPicPr>
        <p:blipFill>
          <a:blip r:embed="rId8"/>
          <a:stretch>
            <a:fillRect/>
          </a:stretch>
        </p:blipFill>
        <p:spPr>
          <a:xfrm>
            <a:off x="1728293" y="1711153"/>
            <a:ext cx="3361685" cy="46491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 coins arrondis 7">
            <a:extLst>
              <a:ext uri="{FF2B5EF4-FFF2-40B4-BE49-F238E27FC236}">
                <a16:creationId xmlns:a16="http://schemas.microsoft.com/office/drawing/2014/main" id="{40438137-1EC9-4834-1419-952725778762}"/>
              </a:ext>
            </a:extLst>
          </p:cNvPr>
          <p:cNvSpPr/>
          <p:nvPr/>
        </p:nvSpPr>
        <p:spPr>
          <a:xfrm>
            <a:off x="1678712" y="2218537"/>
            <a:ext cx="3460845" cy="2832294"/>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4167961517"/>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734E6-AEE1-834C-D6CC-E93225A7F149}"/>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32BFF2DA-265B-65A2-570E-ECCB468665A7}"/>
              </a:ext>
            </a:extLst>
          </p:cNvPr>
          <p:cNvPicPr>
            <a:picLocks noChangeAspect="1"/>
          </p:cNvPicPr>
          <p:nvPr/>
        </p:nvPicPr>
        <p:blipFill>
          <a:blip r:embed="rId2"/>
          <a:stretch>
            <a:fillRect/>
          </a:stretch>
        </p:blipFill>
        <p:spPr>
          <a:xfrm>
            <a:off x="2530956" y="1788344"/>
            <a:ext cx="3361685" cy="46491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ZoneTexte 3">
            <a:extLst>
              <a:ext uri="{FF2B5EF4-FFF2-40B4-BE49-F238E27FC236}">
                <a16:creationId xmlns:a16="http://schemas.microsoft.com/office/drawing/2014/main" id="{D7A67312-F139-67A0-0D5A-51EF2FE4FBB8}"/>
              </a:ext>
            </a:extLst>
          </p:cNvPr>
          <p:cNvSpPr txBox="1"/>
          <p:nvPr/>
        </p:nvSpPr>
        <p:spPr>
          <a:xfrm>
            <a:off x="112387" y="-2429090"/>
            <a:ext cx="8286971" cy="607859"/>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في البيت أتدرب على الدمج وأعيد قراءة الكلمات على الصفحة 17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sp>
        <p:nvSpPr>
          <p:cNvPr id="26" name="Titre 25">
            <a:extLst>
              <a:ext uri="{FF2B5EF4-FFF2-40B4-BE49-F238E27FC236}">
                <a16:creationId xmlns:a16="http://schemas.microsoft.com/office/drawing/2014/main" id="{511EC217-3EB7-CA43-1A4C-AA73925891CB}"/>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في البيت</a:t>
            </a:r>
            <a:r>
              <a:rPr lang="ar-MA" sz="2400" b="1" dirty="0">
                <a:solidFill>
                  <a:schemeClr val="bg1">
                    <a:lumMod val="50000"/>
                  </a:schemeClr>
                </a:solidFill>
                <a:latin typeface="Microsoft Uighur" panose="02000000000000000000" pitchFamily="2" charset="-78"/>
                <a:cs typeface="Microsoft Uighur" panose="02000000000000000000" pitchFamily="2" charset="-78"/>
              </a:rPr>
              <a:t>، أنجزوا أيضا</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rPr>
              <a:t>تمرين الإكمال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على الصفحة</a:t>
            </a:r>
            <a:r>
              <a:rPr lang="ar-MA" sz="2400" b="1" dirty="0">
                <a:solidFill>
                  <a:schemeClr val="bg1">
                    <a:lumMod val="50000"/>
                  </a:schemeClr>
                </a:solidFill>
                <a:latin typeface="Microsoft Uighur" panose="02000000000000000000" pitchFamily="2" charset="-78"/>
                <a:cs typeface="Microsoft Uighur" panose="02000000000000000000" pitchFamily="2" charset="-78"/>
              </a:rPr>
              <a:t> 176</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Espace réservé pour une image  2" descr="Une image contenant dessin humoristique, Dessin animé, clipart, jouet&#10;&#10;Le contenu généré par l’IA peut être incorrect.">
            <a:extLst>
              <a:ext uri="{FF2B5EF4-FFF2-40B4-BE49-F238E27FC236}">
                <a16:creationId xmlns:a16="http://schemas.microsoft.com/office/drawing/2014/main" id="{B2C1839C-F753-E1BA-56A5-751B198608E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6" b="96"/>
          <a:stretch>
            <a:fillRect/>
          </a:stretch>
        </p:blipFill>
        <p:spPr>
          <a:xfrm>
            <a:off x="7380172" y="4945224"/>
            <a:ext cx="1258089" cy="1258089"/>
          </a:xfrm>
        </p:spPr>
      </p:pic>
      <p:pic>
        <p:nvPicPr>
          <p:cNvPr id="6" name="Espace réservé pour une image  18">
            <a:extLst>
              <a:ext uri="{FF2B5EF4-FFF2-40B4-BE49-F238E27FC236}">
                <a16:creationId xmlns:a16="http://schemas.microsoft.com/office/drawing/2014/main" id="{70B633B8-4C43-8438-BF5D-2B40888A487F}"/>
              </a:ext>
            </a:extLst>
          </p:cNvPr>
          <p:cNvPicPr>
            <a:picLocks noChangeAspect="1"/>
          </p:cNvPicPr>
          <p:nvPr/>
        </p:nvPicPr>
        <p:blipFill>
          <a:blip r:embed="rId4"/>
          <a:srcRect t="96" b="96"/>
          <a:stretch>
            <a:fillRect/>
          </a:stretch>
        </p:blipFill>
        <p:spPr>
          <a:xfrm>
            <a:off x="7955267" y="738000"/>
            <a:ext cx="828000" cy="828000"/>
          </a:xfrm>
          <a:prstGeom prst="rect">
            <a:avLst/>
          </a:prstGeom>
        </p:spPr>
      </p:pic>
      <p:sp>
        <p:nvSpPr>
          <p:cNvPr id="9" name="Rectangle : coins arrondis 8">
            <a:extLst>
              <a:ext uri="{FF2B5EF4-FFF2-40B4-BE49-F238E27FC236}">
                <a16:creationId xmlns:a16="http://schemas.microsoft.com/office/drawing/2014/main" id="{EA1BE9C0-7634-557D-35BA-59158C64416F}"/>
              </a:ext>
            </a:extLst>
          </p:cNvPr>
          <p:cNvSpPr/>
          <p:nvPr/>
        </p:nvSpPr>
        <p:spPr>
          <a:xfrm>
            <a:off x="2334203" y="5146847"/>
            <a:ext cx="3715966" cy="104263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2" name="Image 1">
            <a:extLst>
              <a:ext uri="{FF2B5EF4-FFF2-40B4-BE49-F238E27FC236}">
                <a16:creationId xmlns:a16="http://schemas.microsoft.com/office/drawing/2014/main" id="{9225DC0F-728F-FEBB-C0FE-2AAAE94AFC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D3741B55-CF3C-51EC-5542-EF07296CD8E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1" name="Image 10">
            <a:extLst>
              <a:ext uri="{FF2B5EF4-FFF2-40B4-BE49-F238E27FC236}">
                <a16:creationId xmlns:a16="http://schemas.microsoft.com/office/drawing/2014/main" id="{2EDBDFE8-5A2C-8ABD-BF17-49A218DA05B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87573847-B0A0-DA1D-3095-88D77B36D73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88920E5-2446-6B58-C1D2-25201497D1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3D79475-79F6-2BCE-A131-92752BD00C0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EC90F4CC-D2CE-96EC-6C2B-244C9396955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CEDE47AB-791C-9EEC-AAE3-F1C048CAB770}"/>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2776168764"/>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rPr>
              <a:t>إلى الحصة القادمة</a:t>
            </a:r>
            <a:endParaRPr lang="fr-MA" sz="2400" b="1" kern="1200" dirty="0">
              <a:solidFill>
                <a:schemeClr val="bg1">
                  <a:lumMod val="50000"/>
                </a:schemeClr>
              </a:solidFill>
              <a:latin typeface="Microsoft Uighur" panose="02000000000000000000" pitchFamily="2" charset="-78"/>
              <a:ea typeface="+mn-ea"/>
              <a:cs typeface="Microsoft Uighur" panose="02000000000000000000" pitchFamily="2" charset="-78"/>
            </a:endParaRPr>
          </a:p>
        </p:txBody>
      </p:sp>
      <p:pic>
        <p:nvPicPr>
          <p:cNvPr id="7" name="اختتام الحصة1">
            <a:hlinkClick r:id="" action="ppaction://media"/>
            <a:extLst>
              <a:ext uri="{FF2B5EF4-FFF2-40B4-BE49-F238E27FC236}">
                <a16:creationId xmlns:a16="http://schemas.microsoft.com/office/drawing/2014/main" id="{F076C394-BB68-ADEB-B36C-06E5FF14728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689" y="1917992"/>
            <a:ext cx="7038622" cy="3959225"/>
          </a:xfrm>
          <a:prstGeom prst="rect">
            <a:avLst/>
          </a:prstGeom>
          <a:noFill/>
          <a:ln>
            <a:noFill/>
          </a:ln>
        </p:spPr>
      </p:pic>
      <p:pic>
        <p:nvPicPr>
          <p:cNvPr id="6" name="Espace réservé pour une image  5" descr="Une image contenant habits, illustration, dessin humoristique&#10;&#10;Le contenu généré par l’IA peut être incorrect.">
            <a:extLst>
              <a:ext uri="{FF2B5EF4-FFF2-40B4-BE49-F238E27FC236}">
                <a16:creationId xmlns:a16="http://schemas.microsoft.com/office/drawing/2014/main" id="{D494F059-25C2-320B-F756-4CD882659815}"/>
              </a:ext>
            </a:extLst>
          </p:cNvPr>
          <p:cNvPicPr>
            <a:picLocks noGrp="1" noChangeAspect="1"/>
          </p:cNvPicPr>
          <p:nvPr>
            <p:ph type="pic" idx="10"/>
          </p:nvPr>
        </p:nvPicPr>
        <p:blipFill>
          <a:blip r:embed="rId5">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950844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5937</TotalTime>
  <Words>1720</Words>
  <Application>Microsoft Office PowerPoint</Application>
  <PresentationFormat>Affichage à l'écran (4:3)</PresentationFormat>
  <Paragraphs>547</Paragraphs>
  <Slides>68</Slides>
  <Notes>5</Notes>
  <HiddenSlides>0</HiddenSlides>
  <MMClips>8</MMClips>
  <ScaleCrop>false</ScaleCrop>
  <HeadingPairs>
    <vt:vector size="6" baseType="variant">
      <vt:variant>
        <vt:lpstr>Polices utilisées</vt:lpstr>
      </vt:variant>
      <vt:variant>
        <vt:i4>11</vt:i4>
      </vt:variant>
      <vt:variant>
        <vt:lpstr>Thème</vt:lpstr>
      </vt:variant>
      <vt:variant>
        <vt:i4>17</vt:i4>
      </vt:variant>
      <vt:variant>
        <vt:lpstr>Titres des diapositives</vt:lpstr>
      </vt:variant>
      <vt:variant>
        <vt:i4>68</vt:i4>
      </vt:variant>
    </vt:vector>
  </HeadingPairs>
  <TitlesOfParts>
    <vt:vector size="96" baseType="lpstr">
      <vt:lpstr>Dosis Medium</vt:lpstr>
      <vt:lpstr>Calibri</vt:lpstr>
      <vt:lpstr>Modern Love</vt:lpstr>
      <vt:lpstr>Microsoft Uighur</vt:lpstr>
      <vt:lpstr>Calibri Light</vt:lpstr>
      <vt:lpstr>Wingdings</vt:lpstr>
      <vt:lpstr>Dosis ExtraBold</vt:lpstr>
      <vt:lpstr>Dosis SemiBold</vt:lpstr>
      <vt:lpstr>Noto Sans Symbols</vt:lpstr>
      <vt:lpstr>Arial</vt:lpstr>
      <vt:lpstr>Dosis</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Thème Office</vt:lpstr>
      <vt:lpstr>3_Env-Apprenant_Tmplt</vt:lpstr>
      <vt:lpstr>1_04-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vt:lpstr>
      <vt:lpstr>أقرأ رددوا بعدي.</vt:lpstr>
      <vt:lpstr>من يقرأ؟ ( الفئة د)</vt:lpstr>
      <vt:lpstr>أقـــــرأ.   رددوا بعدي </vt:lpstr>
      <vt:lpstr>من يقرأ؟ (خاص بمن يحتاج التدرب على الدمج)</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وقت النجمة الآن. الفائز بنجمة المشاركة بهدوء : ....   </vt:lpstr>
      <vt:lpstr>قفوا، سنردد أنشودة « فصول السنة" مع الحركات.</vt:lpstr>
      <vt:lpstr>كتابة</vt:lpstr>
      <vt:lpstr>خذوا ألواحكم سأملي عليكم كلمات. </vt:lpstr>
      <vt:lpstr>أقرأ كلمات الإملاء، انتبهوا. </vt:lpstr>
      <vt:lpstr>من يقرأ؟          (يشد الأستاذ انتباه المتعلمين للمقاطع التي قد تشكل صعوبة عليهم)</vt:lpstr>
      <vt:lpstr>اكتبوا ....    (يملي الأستاذ الكلمة الأولى) </vt:lpstr>
      <vt:lpstr>ارفعوا ألواحكم. صححوا.    (يقدم الأستاذ التغذية الراجعة المناسبة)</vt:lpstr>
      <vt:lpstr>اكتبوا ....    (يملي الأستاذ الكلمة الثانية) </vt:lpstr>
      <vt:lpstr>ارفعوا ألواحكم. صححوا.   (يقدم الأستاذ التغذية الراجعة المناسبة)</vt:lpstr>
      <vt:lpstr>اكتبوا ....    (يملي الأستاذ الكلمة الثالثة) </vt:lpstr>
      <vt:lpstr>ارفعوا ألواحكم. صححوا.   (يقدم الأستاذ التغذية الراجعة المناسبة)</vt:lpstr>
      <vt:lpstr>اكتبوا ....    (يملي الأستاذ الكلمة الرابعة) </vt:lpstr>
      <vt:lpstr>ارفعوا ألواحكم. صححوا.   (يقدم الأستاذ التغذية الراجعة المناسبة)</vt:lpstr>
      <vt:lpstr>نمر الآن لمراجعة ما تعلمناه في الظواهر اللغوية</vt:lpstr>
      <vt:lpstr>رددوا بعدي: أنا أَلْعَبُ – أنتَ تلعبُ – أنتِ تلعبينَ</vt:lpstr>
      <vt:lpstr>رددوا بعدي: أنا أرسمُ – أنتَ ترسمُ – أنتِ ترسمين</vt:lpstr>
      <vt:lpstr>رددوا بعدي: أنا أقفزُ – أنتَ تقفزُ – أنتِ تقفزينَ</vt:lpstr>
      <vt:lpstr>الآن على ألواحكم، ما الفعل المناسب للضمير أنتَ: تشرَحُ أم أشرَحُ.  انقلوا الجواب الصحيح على ألواحكم.  </vt:lpstr>
      <vt:lpstr>أحسنتم، أنتَ تشرحُ. صححوا على ألواحكم.</vt:lpstr>
      <vt:lpstr> ما الفعل المناسب للضمير أنتِ: تكتُبُ أم تكتُبينَ.  انقلوا الجواب الصحيح على ألواحكم.  </vt:lpstr>
      <vt:lpstr>أحسنتم، أنتِ تكتُبينَ. صححوا على ألواحكم.</vt:lpstr>
      <vt:lpstr> ما الفعل المناسب للضمير أنا: أنامُ أم ينامُ.  انقلوا الجواب الصحيح على ألواحكم.  </vt:lpstr>
      <vt:lpstr>أحسنتم، أنا أنامُ. صححوا على ألواحكم.</vt:lpstr>
      <vt:lpstr>تعلمنا في الإنتاج الكتابي كيف نصف صورة بجملة مفيدة، اليوم سنراجع ما تعلمناه. </vt:lpstr>
      <vt:lpstr> ماذا ترون في الصورة؟ ماذا يأكل الولد؟</vt:lpstr>
      <vt:lpstr>أحسنتم، يأكُلُ الولدُ البيضَ. رددوا. ردد أنت. </vt:lpstr>
      <vt:lpstr>كم عدد الكلمات في جملة: يأكُلُ الولدُ البيضَ؟ </vt:lpstr>
      <vt:lpstr>أحسنتم، الجملة تتكون من 3 كلمات. الآن، أنتم ترددون الجملة كلمة كلمة وأنا أكتبها. </vt:lpstr>
      <vt:lpstr>ما هي الكلمة الأولى التي سأكتبها؟</vt:lpstr>
      <vt:lpstr>كتبت الكلمة الأولى: يأكُلُ. ما هي الكلمة الثانية؟</vt:lpstr>
      <vt:lpstr>كتبت الكلمة الثانية: الولدُ. ما هي الكلمة الثالثة؟</vt:lpstr>
      <vt:lpstr>كتبت الكلمة الثالثة: البيضَ. </vt:lpstr>
      <vt:lpstr>كتبت الجملة، كل كلمة في مكانها. ووضعت نقطة في آخر الجملة. من يعيد قراءة الجملة؟ </vt:lpstr>
      <vt:lpstr>خذوا دفاتر الكتابة. </vt:lpstr>
      <vt:lpstr>لاحظوا الصورة . ماذا ترون في الصورة؟ </vt:lpstr>
      <vt:lpstr>كم عدد الكلمات في الجملة التي ستكتبونها؟</vt:lpstr>
      <vt:lpstr>في الجملة 4 كلمات. الآن اكتبوا الجملة في دفاتركم. لا تنسوا النقطة في نهاية الجملة. سأمر لمساعدتكم. </vt:lpstr>
      <vt:lpstr>من يقرأ الجملة؟  صححوا في دفاتركم. </vt:lpstr>
      <vt:lpstr>الفائزون بنجمة الهدوء هم: </vt:lpstr>
      <vt:lpstr>اختــتام الحــصة</vt:lpstr>
      <vt:lpstr>تعلمنا اليوم كيف نقرأ جملا وفقرة بطلاقة. من يقرأ؟ </vt:lpstr>
      <vt:lpstr>تعلمنا أيضا كيف نكتب جملة تصف ما نراه في صورة. من يقرأ الجملة التي كتبنا؟</vt:lpstr>
      <vt:lpstr>في البيت أعيدوا قراءة الجمل والفقرة على الصفحة 176.</vt:lpstr>
      <vt:lpstr>في البيت، أنجزوا أيضا تمرين الإكمال على الصفحة 176.</vt:lpstr>
      <vt:lpstr>إلى الحصة القادمة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SAADIA.ENOMANY</cp:lastModifiedBy>
  <cp:revision>115</cp:revision>
  <dcterms:created xsi:type="dcterms:W3CDTF">2023-09-20T21:35:22Z</dcterms:created>
  <dcterms:modified xsi:type="dcterms:W3CDTF">2026-06-14T14:11:14Z</dcterms:modified>
</cp:coreProperties>
</file>