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8.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9.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0.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1.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12.xml" ContentType="application/vnd.openxmlformats-officedocument.theme+xml"/>
  <Override PartName="/ppt/slideLayouts/slideLayout176.xml" ContentType="application/vnd.openxmlformats-officedocument.presentationml.slideLayout+xml"/>
  <Override PartName="/ppt/theme/theme13.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4.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5.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16.xml" ContentType="application/vnd.openxmlformats-officedocument.theme+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52" r:id="rId12"/>
    <p:sldMasterId id="2147484065" r:id="rId13"/>
    <p:sldMasterId id="2147484068" r:id="rId14"/>
    <p:sldMasterId id="2147484104" r:id="rId15"/>
    <p:sldMasterId id="2147484117" r:id="rId16"/>
    <p:sldMasterId id="2147484121" r:id="rId17"/>
  </p:sldMasterIdLst>
  <p:notesMasterIdLst>
    <p:notesMasterId r:id="rId85"/>
  </p:notesMasterIdLst>
  <p:sldIdLst>
    <p:sldId id="2147482938" r:id="rId18"/>
    <p:sldId id="2147482588" r:id="rId19"/>
    <p:sldId id="2147482469" r:id="rId20"/>
    <p:sldId id="2147482602" r:id="rId21"/>
    <p:sldId id="2147482589" r:id="rId22"/>
    <p:sldId id="2147482691" r:id="rId23"/>
    <p:sldId id="261" r:id="rId24"/>
    <p:sldId id="263" r:id="rId25"/>
    <p:sldId id="2147482606" r:id="rId26"/>
    <p:sldId id="2147482765" r:id="rId27"/>
    <p:sldId id="2147482772" r:id="rId28"/>
    <p:sldId id="2147482881" r:id="rId29"/>
    <p:sldId id="2147482882" r:id="rId30"/>
    <p:sldId id="2147482902" r:id="rId31"/>
    <p:sldId id="2147482883" r:id="rId32"/>
    <p:sldId id="2147482890" r:id="rId33"/>
    <p:sldId id="2147482903" r:id="rId34"/>
    <p:sldId id="2147482904" r:id="rId35"/>
    <p:sldId id="2147482905" r:id="rId36"/>
    <p:sldId id="2147482906" r:id="rId37"/>
    <p:sldId id="2147482907" r:id="rId38"/>
    <p:sldId id="2147482908" r:id="rId39"/>
    <p:sldId id="2147482590" r:id="rId40"/>
    <p:sldId id="326" r:id="rId41"/>
    <p:sldId id="2147482896" r:id="rId42"/>
    <p:sldId id="2147482733" r:id="rId43"/>
    <p:sldId id="2147482909" r:id="rId44"/>
    <p:sldId id="2147482910" r:id="rId45"/>
    <p:sldId id="2147482911" r:id="rId46"/>
    <p:sldId id="2147482912" r:id="rId47"/>
    <p:sldId id="2147482913" r:id="rId48"/>
    <p:sldId id="2147482914" r:id="rId49"/>
    <p:sldId id="2147482915" r:id="rId50"/>
    <p:sldId id="2147482916" r:id="rId51"/>
    <p:sldId id="2147482917" r:id="rId52"/>
    <p:sldId id="2147482918" r:id="rId53"/>
    <p:sldId id="2147482920" r:id="rId54"/>
    <p:sldId id="2147482919" r:id="rId55"/>
    <p:sldId id="2147482921" r:id="rId56"/>
    <p:sldId id="2147482939" r:id="rId57"/>
    <p:sldId id="2147482922" r:id="rId58"/>
    <p:sldId id="2147482923" r:id="rId59"/>
    <p:sldId id="2147482940" r:id="rId60"/>
    <p:sldId id="2147482941" r:id="rId61"/>
    <p:sldId id="2147482801" r:id="rId62"/>
    <p:sldId id="2147482802" r:id="rId63"/>
    <p:sldId id="2147482810" r:id="rId64"/>
    <p:sldId id="2147482928" r:id="rId65"/>
    <p:sldId id="2147482929" r:id="rId66"/>
    <p:sldId id="2147482930" r:id="rId67"/>
    <p:sldId id="2147482931" r:id="rId68"/>
    <p:sldId id="2147482932" r:id="rId69"/>
    <p:sldId id="2147482933" r:id="rId70"/>
    <p:sldId id="2147482942" r:id="rId71"/>
    <p:sldId id="2147482934" r:id="rId72"/>
    <p:sldId id="2147482740" r:id="rId73"/>
    <p:sldId id="2147482811" r:id="rId74"/>
    <p:sldId id="2147482936" r:id="rId75"/>
    <p:sldId id="2147482935" r:id="rId76"/>
    <p:sldId id="2147482899" r:id="rId77"/>
    <p:sldId id="2147482788" r:id="rId78"/>
    <p:sldId id="2147482694" r:id="rId79"/>
    <p:sldId id="2134806317" r:id="rId80"/>
    <p:sldId id="2147482426" r:id="rId81"/>
    <p:sldId id="2134806668" r:id="rId82"/>
    <p:sldId id="2147482937" r:id="rId83"/>
    <p:sldId id="2147482464" r:id="rId84"/>
  </p:sldIdLst>
  <p:sldSz cx="9144000" cy="6858000" type="screen4x3"/>
  <p:notesSz cx="6858000" cy="9144000"/>
  <p:embeddedFontLst>
    <p:embeddedFont>
      <p:font typeface="Dosis" pitchFamily="2" charset="0"/>
      <p:regular r:id="rId86"/>
      <p:bold r:id="rId87"/>
    </p:embeddedFont>
    <p:embeddedFont>
      <p:font typeface="Dosis ExtraBold" pitchFamily="2" charset="0"/>
      <p:bold r:id="rId88"/>
    </p:embeddedFont>
    <p:embeddedFont>
      <p:font typeface="Dosis Medium" pitchFamily="2" charset="0"/>
      <p:regular r:id="rId89"/>
      <p:bold r:id="rId90"/>
    </p:embeddedFont>
    <p:embeddedFont>
      <p:font typeface="Dosis SemiBold" pitchFamily="2" charset="0"/>
      <p:regular r:id="rId91"/>
      <p:bold r:id="rId92"/>
    </p:embeddedFont>
    <p:embeddedFont>
      <p:font typeface="Microsoft Uighur" panose="02000000000000000000" pitchFamily="2" charset="-78"/>
      <p:regular r:id="rId93"/>
      <p:bold r:id="rId94"/>
    </p:embeddedFont>
    <p:embeddedFont>
      <p:font typeface="Modern Love" panose="04090805081005020601" pitchFamily="82" charset="0"/>
      <p:regular r:id="rId95"/>
    </p:embeddedFont>
    <p:embeddedFont>
      <p:font typeface="Noto Sans Symbols" panose="020B0604020202020204" charset="0"/>
      <p:regular r:id="rId96"/>
      <p:bold r:id="rId9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8FB"/>
    <a:srgbClr val="434E7B"/>
    <a:srgbClr val="E7E6E6"/>
    <a:srgbClr val="00ABA3"/>
    <a:srgbClr val="A1A6BC"/>
    <a:srgbClr val="424D7B"/>
    <a:srgbClr val="16AB98"/>
    <a:srgbClr val="00ACA4"/>
    <a:srgbClr val="00A89F"/>
    <a:srgbClr val="5BCA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68" autoAdjust="0"/>
    <p:restoredTop sz="94718" autoAdjust="0"/>
  </p:normalViewPr>
  <p:slideViewPr>
    <p:cSldViewPr snapToGrid="0">
      <p:cViewPr varScale="1">
        <p:scale>
          <a:sx n="98" d="100"/>
          <a:sy n="98" d="100"/>
        </p:scale>
        <p:origin x="1848" y="78"/>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slide" Target="slides/slide67.xml"/><Relationship Id="rId89" Type="http://schemas.openxmlformats.org/officeDocument/2006/relationships/font" Target="fonts/font4.fntdata"/><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font" Target="fonts/font5.fntdata"/><Relationship Id="rId95" Type="http://schemas.openxmlformats.org/officeDocument/2006/relationships/font" Target="fonts/font10.fntdata"/><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80" Type="http://schemas.openxmlformats.org/officeDocument/2006/relationships/slide" Target="slides/slide63.xml"/><Relationship Id="rId85" Type="http://schemas.openxmlformats.org/officeDocument/2006/relationships/notesMaster" Target="notesMasters/notesMaster1.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slide" Target="slides/slide53.xml"/><Relationship Id="rId75" Type="http://schemas.openxmlformats.org/officeDocument/2006/relationships/slide" Target="slides/slide58.xml"/><Relationship Id="rId83" Type="http://schemas.openxmlformats.org/officeDocument/2006/relationships/slide" Target="slides/slide66.xml"/><Relationship Id="rId88" Type="http://schemas.openxmlformats.org/officeDocument/2006/relationships/font" Target="fonts/font3.fntdata"/><Relationship Id="rId91" Type="http://schemas.openxmlformats.org/officeDocument/2006/relationships/font" Target="fonts/font6.fntdata"/><Relationship Id="rId96"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slide" Target="slides/slide61.xml"/><Relationship Id="rId81" Type="http://schemas.openxmlformats.org/officeDocument/2006/relationships/slide" Target="slides/slide64.xml"/><Relationship Id="rId86" Type="http://schemas.openxmlformats.org/officeDocument/2006/relationships/font" Target="fonts/font1.fntdata"/><Relationship Id="rId94" Type="http://schemas.openxmlformats.org/officeDocument/2006/relationships/font" Target="fonts/font9.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font" Target="fonts/font12.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font" Target="fonts/font7.fntdata"/><Relationship Id="rId2" Type="http://schemas.openxmlformats.org/officeDocument/2006/relationships/slideMaster" Target="slideMasters/slideMaster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font" Target="fonts/font2.fntdata"/><Relationship Id="rId61" Type="http://schemas.openxmlformats.org/officeDocument/2006/relationships/slide" Target="slides/slide44.xml"/><Relationship Id="rId82" Type="http://schemas.openxmlformats.org/officeDocument/2006/relationships/slide" Target="slides/slide65.xml"/><Relationship Id="rId19" Type="http://schemas.openxmlformats.org/officeDocument/2006/relationships/slide" Target="slides/slide2.xml"/><Relationship Id="rId14" Type="http://schemas.openxmlformats.org/officeDocument/2006/relationships/slideMaster" Target="slideMasters/slideMaster14.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slide" Target="slides/slide60.xml"/><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font" Target="fonts/font8.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F13B5B-AFE6-0FCD-3296-D2C805239A86}"/>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90F0572-68AB-7132-0BFD-C329C5F8769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3347988-8508-ABAC-B666-D669AAA468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78280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7.xml"/><Relationship Id="rId4" Type="http://schemas.openxmlformats.org/officeDocument/2006/relationships/image" Target="../media/image9.png"/></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7.xml"/><Relationship Id="rId6" Type="http://schemas.openxmlformats.org/officeDocument/2006/relationships/image" Target="../media/image5.png"/><Relationship Id="rId5" Type="http://schemas.openxmlformats.org/officeDocument/2006/relationships/image" Target="../media/image21.png"/><Relationship Id="rId4" Type="http://schemas.openxmlformats.org/officeDocument/2006/relationships/image" Target="../media/image3.png"/></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2887340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9216580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827076959"/>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759142199"/>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99626365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14/06/2026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1075918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1623661"/>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853081699"/>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8691443"/>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403507599"/>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673156032"/>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533877095"/>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469087575"/>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34201446"/>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1933561"/>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57387769"/>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99429772"/>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08566284"/>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65534557"/>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948257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714829353"/>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17343259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18123357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90350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14/06/2026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8707975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14/06/2026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7846460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14/06/2026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8990901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14/06/2026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22349108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14/06/2026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148704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14/06/2026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5310317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8233415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5768378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406249702"/>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14C68C8B-1550-B926-E2E2-0BA4C132E33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10479737"/>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14C68C8B-1550-B926-E2E2-0BA4C132E33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4126646147"/>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970BBE57-F8F7-9C29-5882-4578A3364D7D}"/>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751213267"/>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53523155"/>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356230093"/>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322317539"/>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399129173"/>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308190139"/>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4989088"/>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329227965"/>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120562006"/>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937740462"/>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004033286"/>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21856806"/>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06187878"/>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554104158"/>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465884513"/>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42985583"/>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670592623"/>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85969187"/>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26754078"/>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443626679"/>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296694683"/>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761850986"/>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15_Disposition personnalisée" preserve="1"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1. Présentation du Vocabulaire</a:t>
            </a:r>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474F71"/>
                </a:solidFill>
                <a:latin typeface="Dosis ExtraBold"/>
                <a:ea typeface="Dosis ExtraBold"/>
                <a:cs typeface="Dosis ExtraBold"/>
                <a:sym typeface="Dosis ExtraBold"/>
              </a:rPr>
              <a:t>2. Exploitation du Vocabulaire</a:t>
            </a:r>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3. Travail sur livret</a:t>
            </a:r>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MA"/>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MA"/>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MA"/>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34069514"/>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03715699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image" Target="../media/image6.bin"/><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3.xml"/><Relationship Id="rId1"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12.jpg"/><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5.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image" Target="../media/image6.bin"/><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theme" Target="../theme/theme6.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image" Target="../media/image13.jpg"/><Relationship Id="rId2" Type="http://schemas.openxmlformats.org/officeDocument/2006/relationships/slideLayout" Target="../slideLayouts/slideLayout99.xml"/><Relationship Id="rId16" Type="http://schemas.openxmlformats.org/officeDocument/2006/relationships/theme" Target="../theme/theme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image" Target="../media/image1.jpg"/><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slideLayout" Target="../slideLayouts/slideLayout138.xml"/><Relationship Id="rId18" Type="http://schemas.openxmlformats.org/officeDocument/2006/relationships/slideLayout" Target="../slideLayouts/slideLayout143.xml"/><Relationship Id="rId3" Type="http://schemas.openxmlformats.org/officeDocument/2006/relationships/slideLayout" Target="../slideLayouts/slideLayout128.xml"/><Relationship Id="rId21" Type="http://schemas.openxmlformats.org/officeDocument/2006/relationships/image" Target="../media/image6.bin"/><Relationship Id="rId7" Type="http://schemas.openxmlformats.org/officeDocument/2006/relationships/slideLayout" Target="../slideLayouts/slideLayout132.xml"/><Relationship Id="rId12" Type="http://schemas.openxmlformats.org/officeDocument/2006/relationships/slideLayout" Target="../slideLayouts/slideLayout137.xml"/><Relationship Id="rId17" Type="http://schemas.openxmlformats.org/officeDocument/2006/relationships/slideLayout" Target="../slideLayouts/slideLayout142.xml"/><Relationship Id="rId2" Type="http://schemas.openxmlformats.org/officeDocument/2006/relationships/slideLayout" Target="../slideLayouts/slideLayout127.xml"/><Relationship Id="rId16" Type="http://schemas.openxmlformats.org/officeDocument/2006/relationships/slideLayout" Target="../slideLayouts/slideLayout141.xml"/><Relationship Id="rId20" Type="http://schemas.openxmlformats.org/officeDocument/2006/relationships/theme" Target="../theme/theme9.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10" Type="http://schemas.openxmlformats.org/officeDocument/2006/relationships/slideLayout" Target="../slideLayouts/slideLayout135.xml"/><Relationship Id="rId19" Type="http://schemas.openxmlformats.org/officeDocument/2006/relationships/slideLayout" Target="../slideLayouts/slideLayout144.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18" Type="http://schemas.openxmlformats.org/officeDocument/2006/relationships/theme" Target="../theme/theme10.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10" Type="http://schemas.openxmlformats.org/officeDocument/2006/relationships/slideLayout" Target="../slideLayouts/slideLayout154.xml"/><Relationship Id="rId19" Type="http://schemas.openxmlformats.org/officeDocument/2006/relationships/image" Target="../media/image6.bin"/><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64.xml"/><Relationship Id="rId2" Type="http://schemas.openxmlformats.org/officeDocument/2006/relationships/slideLayout" Target="../slideLayouts/slideLayout163.xml"/><Relationship Id="rId1" Type="http://schemas.openxmlformats.org/officeDocument/2006/relationships/slideLayout" Target="../slideLayouts/slideLayout162.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2.xml"/><Relationship Id="rId13" Type="http://schemas.openxmlformats.org/officeDocument/2006/relationships/image" Target="../media/image12.jpg"/><Relationship Id="rId3" Type="http://schemas.openxmlformats.org/officeDocument/2006/relationships/slideLayout" Target="../slideLayouts/slideLayout167.xml"/><Relationship Id="rId7" Type="http://schemas.openxmlformats.org/officeDocument/2006/relationships/slideLayout" Target="../slideLayouts/slideLayout171.xml"/><Relationship Id="rId12" Type="http://schemas.openxmlformats.org/officeDocument/2006/relationships/theme" Target="../theme/theme12.xml"/><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0" Type="http://schemas.openxmlformats.org/officeDocument/2006/relationships/slideLayout" Target="../slideLayouts/slideLayout174.xml"/><Relationship Id="rId4" Type="http://schemas.openxmlformats.org/officeDocument/2006/relationships/slideLayout" Target="../slideLayouts/slideLayout168.xml"/><Relationship Id="rId9" Type="http://schemas.openxmlformats.org/officeDocument/2006/relationships/slideLayout" Target="../slideLayouts/slideLayout173.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3.xml"/><Relationship Id="rId1" Type="http://schemas.openxmlformats.org/officeDocument/2006/relationships/slideLayout" Target="../slideLayouts/slideLayout17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image" Target="../media/image13.jpg"/><Relationship Id="rId2" Type="http://schemas.openxmlformats.org/officeDocument/2006/relationships/slideLayout" Target="../slideLayouts/slideLayout178.xml"/><Relationship Id="rId16" Type="http://schemas.openxmlformats.org/officeDocument/2006/relationships/theme" Target="../theme/theme14.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theme" Target="../theme/theme15.x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206.xml"/><Relationship Id="rId2" Type="http://schemas.openxmlformats.org/officeDocument/2006/relationships/slideLayout" Target="../slideLayouts/slideLayout205.xml"/><Relationship Id="rId1" Type="http://schemas.openxmlformats.org/officeDocument/2006/relationships/slideLayout" Target="../slideLayouts/slideLayout204.xml"/><Relationship Id="rId5" Type="http://schemas.openxmlformats.org/officeDocument/2006/relationships/image" Target="../media/image18.jpg"/><Relationship Id="rId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14.xml"/><Relationship Id="rId13" Type="http://schemas.openxmlformats.org/officeDocument/2006/relationships/slideLayout" Target="../slideLayouts/slideLayout219.xml"/><Relationship Id="rId18" Type="http://schemas.openxmlformats.org/officeDocument/2006/relationships/slideLayout" Target="../slideLayouts/slideLayout224.xml"/><Relationship Id="rId3" Type="http://schemas.openxmlformats.org/officeDocument/2006/relationships/slideLayout" Target="../slideLayouts/slideLayout209.xml"/><Relationship Id="rId21" Type="http://schemas.openxmlformats.org/officeDocument/2006/relationships/slideLayout" Target="../slideLayouts/slideLayout227.xml"/><Relationship Id="rId7" Type="http://schemas.openxmlformats.org/officeDocument/2006/relationships/slideLayout" Target="../slideLayouts/slideLayout213.xml"/><Relationship Id="rId12" Type="http://schemas.openxmlformats.org/officeDocument/2006/relationships/slideLayout" Target="../slideLayouts/slideLayout218.xml"/><Relationship Id="rId17" Type="http://schemas.openxmlformats.org/officeDocument/2006/relationships/slideLayout" Target="../slideLayouts/slideLayout223.xml"/><Relationship Id="rId25" Type="http://schemas.openxmlformats.org/officeDocument/2006/relationships/image" Target="../media/image12.jpg"/><Relationship Id="rId2" Type="http://schemas.openxmlformats.org/officeDocument/2006/relationships/slideLayout" Target="../slideLayouts/slideLayout208.xml"/><Relationship Id="rId16" Type="http://schemas.openxmlformats.org/officeDocument/2006/relationships/slideLayout" Target="../slideLayouts/slideLayout222.xml"/><Relationship Id="rId20" Type="http://schemas.openxmlformats.org/officeDocument/2006/relationships/slideLayout" Target="../slideLayouts/slideLayout226.xml"/><Relationship Id="rId1" Type="http://schemas.openxmlformats.org/officeDocument/2006/relationships/slideLayout" Target="../slideLayouts/slideLayout207.xml"/><Relationship Id="rId6" Type="http://schemas.openxmlformats.org/officeDocument/2006/relationships/slideLayout" Target="../slideLayouts/slideLayout212.xml"/><Relationship Id="rId11" Type="http://schemas.openxmlformats.org/officeDocument/2006/relationships/slideLayout" Target="../slideLayouts/slideLayout217.xml"/><Relationship Id="rId24" Type="http://schemas.openxmlformats.org/officeDocument/2006/relationships/theme" Target="../theme/theme17.xml"/><Relationship Id="rId5" Type="http://schemas.openxmlformats.org/officeDocument/2006/relationships/slideLayout" Target="../slideLayouts/slideLayout211.xml"/><Relationship Id="rId15" Type="http://schemas.openxmlformats.org/officeDocument/2006/relationships/slideLayout" Target="../slideLayouts/slideLayout221.xml"/><Relationship Id="rId23" Type="http://schemas.openxmlformats.org/officeDocument/2006/relationships/slideLayout" Target="../slideLayouts/slideLayout229.xml"/><Relationship Id="rId10" Type="http://schemas.openxmlformats.org/officeDocument/2006/relationships/slideLayout" Target="../slideLayouts/slideLayout216.xml"/><Relationship Id="rId19" Type="http://schemas.openxmlformats.org/officeDocument/2006/relationships/slideLayout" Target="../slideLayouts/slideLayout225.xml"/><Relationship Id="rId4" Type="http://schemas.openxmlformats.org/officeDocument/2006/relationships/slideLayout" Target="../slideLayouts/slideLayout210.xml"/><Relationship Id="rId9" Type="http://schemas.openxmlformats.org/officeDocument/2006/relationships/slideLayout" Target="../slideLayouts/slideLayout215.xml"/><Relationship Id="rId14" Type="http://schemas.openxmlformats.org/officeDocument/2006/relationships/slideLayout" Target="../slideLayouts/slideLayout220.xml"/><Relationship Id="rId22" Type="http://schemas.openxmlformats.org/officeDocument/2006/relationships/slideLayout" Target="../slideLayouts/slideLayout2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084" r:id="rId24"/>
    <p:sldLayoutId id="2147484085" r:id="rId25"/>
    <p:sldLayoutId id="2147484102" r:id="rId26"/>
    <p:sldLayoutId id="2147484103"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sldLayoutIdLst>
    <p:sldLayoutId id="214748406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0372297"/>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14/06/2026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25387003"/>
      </p:ext>
    </p:extLst>
  </p:cSld>
  <p:clrMap bg1="lt1" tx1="dk1" bg2="lt2" tx2="dk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 id="214748411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3604251080"/>
      </p:ext>
    </p:extLst>
  </p:cSld>
  <p:clrMap bg1="lt1" tx1="dk1" bg2="lt2" tx2="dk2" accent1="accent1" accent2="accent2" accent3="accent3" accent4="accent4" accent5="accent5" accent6="accent6" hlink="hlink" folHlink="folHlink"/>
  <p:sldLayoutIdLst>
    <p:sldLayoutId id="2147484118" r:id="rId1"/>
    <p:sldLayoutId id="2147484119" r:id="rId2"/>
    <p:sldLayoutId id="2147484120" r:id="rId3"/>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Shape 772"/>
        <p:cNvGrpSpPr/>
        <p:nvPr/>
      </p:nvGrpSpPr>
      <p:grpSpPr>
        <a:xfrm>
          <a:off x="0" y="0"/>
          <a:ext cx="0" cy="0"/>
          <a:chOff x="0" y="0"/>
          <a:chExt cx="0" cy="0"/>
        </a:xfrm>
      </p:grpSpPr>
      <p:sp>
        <p:nvSpPr>
          <p:cNvPr id="2" name="Google Shape;422;p137">
            <a:extLst>
              <a:ext uri="{FF2B5EF4-FFF2-40B4-BE49-F238E27FC236}">
                <a16:creationId xmlns:a16="http://schemas.microsoft.com/office/drawing/2014/main" id="{3E77C9B5-6745-AABF-7360-59F9DF457F4B}"/>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2686072742"/>
      </p:ext>
    </p:extLst>
  </p:cSld>
  <p:clrMap bg1="lt1" tx1="dk1" bg2="dk2" tx2="lt2" accent1="accent1" accent2="accent2" accent3="accent3" accent4="accent4" accent5="accent5" accent6="accent6" hlink="hlink" folHlink="folHlink"/>
  <p:sldLayoutIdLst>
    <p:sldLayoutId id="2147484122" r:id="rId1"/>
    <p:sldLayoutId id="2147484123" r:id="rId2"/>
    <p:sldLayoutId id="2147484124" r:id="rId3"/>
    <p:sldLayoutId id="2147484125" r:id="rId4"/>
    <p:sldLayoutId id="2147484126" r:id="rId5"/>
    <p:sldLayoutId id="2147484127" r:id="rId6"/>
    <p:sldLayoutId id="2147484128" r:id="rId7"/>
    <p:sldLayoutId id="2147484129" r:id="rId8"/>
    <p:sldLayoutId id="2147484130" r:id="rId9"/>
    <p:sldLayoutId id="2147484131" r:id="rId10"/>
    <p:sldLayoutId id="2147484132" r:id="rId11"/>
    <p:sldLayoutId id="2147484133" r:id="rId12"/>
    <p:sldLayoutId id="2147484134" r:id="rId13"/>
    <p:sldLayoutId id="2147484135" r:id="rId14"/>
    <p:sldLayoutId id="2147484136" r:id="rId15"/>
    <p:sldLayoutId id="2147484137" r:id="rId16"/>
    <p:sldLayoutId id="2147484138" r:id="rId17"/>
    <p:sldLayoutId id="2147484139" r:id="rId18"/>
    <p:sldLayoutId id="2147484140" r:id="rId19"/>
    <p:sldLayoutId id="2147484141" r:id="rId20"/>
    <p:sldLayoutId id="2147484142" r:id="rId21"/>
    <p:sldLayoutId id="2147484143" r:id="rId22"/>
    <p:sldLayoutId id="2147484144"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64.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gif"/><Relationship Id="rId2" Type="http://schemas.openxmlformats.org/officeDocument/2006/relationships/image" Target="../media/image23.png"/><Relationship Id="rId1" Type="http://schemas.openxmlformats.org/officeDocument/2006/relationships/slideLayout" Target="../slideLayouts/slideLayout11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03.xml"/></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gif"/><Relationship Id="rId1" Type="http://schemas.openxmlformats.org/officeDocument/2006/relationships/slideLayout" Target="../slideLayouts/slideLayout125.xml"/><Relationship Id="rId5" Type="http://schemas.openxmlformats.org/officeDocument/2006/relationships/image" Target="../media/image33.pn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35.png"/><Relationship Id="rId1" Type="http://schemas.openxmlformats.org/officeDocument/2006/relationships/slideLayout" Target="../slideLayouts/slideLayout176.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0.png"/><Relationship Id="rId3" Type="http://schemas.microsoft.com/office/2007/relationships/media" Target="../media/media2.mp4"/><Relationship Id="rId7" Type="http://schemas.openxmlformats.org/officeDocument/2006/relationships/image" Target="../media/image28.gif"/><Relationship Id="rId12" Type="http://schemas.openxmlformats.org/officeDocument/2006/relationships/image" Target="../media/image3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5.png"/><Relationship Id="rId5" Type="http://schemas.openxmlformats.org/officeDocument/2006/relationships/slideLayout" Target="../slideLayouts/slideLayout45.xml"/><Relationship Id="rId10" Type="http://schemas.openxmlformats.org/officeDocument/2006/relationships/image" Target="../media/image24.png"/><Relationship Id="rId4" Type="http://schemas.openxmlformats.org/officeDocument/2006/relationships/video" Target="../media/media2.mp4"/><Relationship Id="rId9" Type="http://schemas.openxmlformats.org/officeDocument/2006/relationships/image" Target="../media/image38.png"/><Relationship Id="rId14" Type="http://schemas.openxmlformats.org/officeDocument/2006/relationships/image" Target="../media/image41.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2.png"/><Relationship Id="rId7"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5.png"/><Relationship Id="rId5" Type="http://schemas.openxmlformats.org/officeDocument/2006/relationships/image" Target="../media/image24.png"/><Relationship Id="rId4" Type="http://schemas.openxmlformats.org/officeDocument/2006/relationships/image" Target="../media/image43.png"/><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6.gif"/><Relationship Id="rId1" Type="http://schemas.openxmlformats.org/officeDocument/2006/relationships/slideLayout" Target="../slideLayouts/slideLayout53.xml"/><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5.svg"/><Relationship Id="rId2" Type="http://schemas.openxmlformats.org/officeDocument/2006/relationships/image" Target="../media/image2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5.svg"/><Relationship Id="rId2" Type="http://schemas.openxmlformats.org/officeDocument/2006/relationships/image" Target="../media/image2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5.svg"/><Relationship Id="rId2" Type="http://schemas.openxmlformats.org/officeDocument/2006/relationships/image" Target="../media/image24.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5.svg"/><Relationship Id="rId2" Type="http://schemas.openxmlformats.org/officeDocument/2006/relationships/image" Target="../media/image35.png"/><Relationship Id="rId1" Type="http://schemas.openxmlformats.org/officeDocument/2006/relationships/slideLayout" Target="../slideLayouts/slideLayout45.xml"/><Relationship Id="rId6" Type="http://schemas.openxmlformats.org/officeDocument/2006/relationships/image" Target="../media/image24.png"/><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6.png"/><Relationship Id="rId2" Type="http://schemas.openxmlformats.org/officeDocument/2006/relationships/image" Target="../media/image35.png"/><Relationship Id="rId1" Type="http://schemas.openxmlformats.org/officeDocument/2006/relationships/slideLayout" Target="../slideLayouts/slideLayout45.xml"/><Relationship Id="rId6" Type="http://schemas.openxmlformats.org/officeDocument/2006/relationships/image" Target="../media/image23.png"/><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6.png"/><Relationship Id="rId2" Type="http://schemas.openxmlformats.org/officeDocument/2006/relationships/image" Target="../media/image35.png"/><Relationship Id="rId1" Type="http://schemas.openxmlformats.org/officeDocument/2006/relationships/slideLayout" Target="../slideLayouts/slideLayout45.xml"/><Relationship Id="rId6" Type="http://schemas.openxmlformats.org/officeDocument/2006/relationships/image" Target="../media/image23.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7.png"/><Relationship Id="rId2" Type="http://schemas.openxmlformats.org/officeDocument/2006/relationships/image" Target="../media/image35.png"/><Relationship Id="rId1" Type="http://schemas.openxmlformats.org/officeDocument/2006/relationships/slideLayout" Target="../slideLayouts/slideLayout45.xml"/><Relationship Id="rId6" Type="http://schemas.openxmlformats.org/officeDocument/2006/relationships/image" Target="../media/image23.png"/><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7.png"/><Relationship Id="rId2" Type="http://schemas.openxmlformats.org/officeDocument/2006/relationships/image" Target="../media/image35.png"/><Relationship Id="rId1" Type="http://schemas.openxmlformats.org/officeDocument/2006/relationships/slideLayout" Target="../slideLayouts/slideLayout45.xml"/><Relationship Id="rId6" Type="http://schemas.openxmlformats.org/officeDocument/2006/relationships/image" Target="../media/image23.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9.png"/><Relationship Id="rId7" Type="http://schemas.openxmlformats.org/officeDocument/2006/relationships/image" Target="../media/image50.jpeg"/><Relationship Id="rId2" Type="http://schemas.openxmlformats.org/officeDocument/2006/relationships/image" Target="../media/image35.png"/><Relationship Id="rId1" Type="http://schemas.openxmlformats.org/officeDocument/2006/relationships/slideLayout" Target="../slideLayouts/slideLayout45.xml"/><Relationship Id="rId6" Type="http://schemas.openxmlformats.org/officeDocument/2006/relationships/image" Target="../media/image23.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45.xml"/><Relationship Id="rId7" Type="http://schemas.openxmlformats.org/officeDocument/2006/relationships/image" Target="../media/image3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4.png"/><Relationship Id="rId5" Type="http://schemas.openxmlformats.org/officeDocument/2006/relationships/image" Target="../media/image28.gif"/><Relationship Id="rId10" Type="http://schemas.openxmlformats.org/officeDocument/2006/relationships/image" Target="../media/image41.png"/><Relationship Id="rId4" Type="http://schemas.openxmlformats.org/officeDocument/2006/relationships/image" Target="../media/image51.png"/><Relationship Id="rId9" Type="http://schemas.openxmlformats.org/officeDocument/2006/relationships/image" Target="../media/image40.png"/></Relationships>
</file>

<file path=ppt/slides/_rels/slide2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44.xml"/><Relationship Id="rId7" Type="http://schemas.openxmlformats.org/officeDocument/2006/relationships/image" Target="../media/image35.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4.png"/><Relationship Id="rId11" Type="http://schemas.openxmlformats.org/officeDocument/2006/relationships/image" Target="../media/image52.png"/><Relationship Id="rId5" Type="http://schemas.openxmlformats.org/officeDocument/2006/relationships/image" Target="../media/image28.gif"/><Relationship Id="rId10" Type="http://schemas.openxmlformats.org/officeDocument/2006/relationships/image" Target="../media/image41.png"/><Relationship Id="rId4" Type="http://schemas.openxmlformats.org/officeDocument/2006/relationships/notesSlide" Target="../notesSlides/notesSlide5.xml"/><Relationship Id="rId9" Type="http://schemas.openxmlformats.org/officeDocument/2006/relationships/image" Target="../media/image40.png"/></Relationships>
</file>

<file path=ppt/slides/_rels/slide2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4.png"/><Relationship Id="rId7" Type="http://schemas.openxmlformats.org/officeDocument/2006/relationships/image" Target="../media/image40.png"/><Relationship Id="rId2" Type="http://schemas.openxmlformats.org/officeDocument/2006/relationships/image" Target="../media/image36.gif"/><Relationship Id="rId1" Type="http://schemas.openxmlformats.org/officeDocument/2006/relationships/slideLayout" Target="../slideLayouts/slideLayout48.xml"/><Relationship Id="rId6" Type="http://schemas.openxmlformats.org/officeDocument/2006/relationships/image" Target="../media/image39.png"/><Relationship Id="rId5" Type="http://schemas.openxmlformats.org/officeDocument/2006/relationships/image" Target="../media/image35.png"/><Relationship Id="rId4" Type="http://schemas.microsoft.com/office/2007/relationships/hdphoto" Target="../media/hdphoto4.wdp"/></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41.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55.svg"/><Relationship Id="rId7" Type="http://schemas.openxmlformats.org/officeDocument/2006/relationships/image" Target="../media/image41.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5.sv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41.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6.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41.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6.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41.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35.png"/><Relationship Id="rId7" Type="http://schemas.openxmlformats.org/officeDocument/2006/relationships/image" Target="../media/image56.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41.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6.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9.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9.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9.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9.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9.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9.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9.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9.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9.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9.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9.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41.png"/><Relationship Id="rId2" Type="http://schemas.openxmlformats.org/officeDocument/2006/relationships/image" Target="../media/image60.jpg"/><Relationship Id="rId1" Type="http://schemas.openxmlformats.org/officeDocument/2006/relationships/slideLayout" Target="../slideLayouts/slideLayout5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1.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1.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1.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1.png"/><Relationship Id="rId2" Type="http://schemas.openxmlformats.org/officeDocument/2006/relationships/image" Target="../media/image24.png"/><Relationship Id="rId1" Type="http://schemas.openxmlformats.org/officeDocument/2006/relationships/slideLayout" Target="../slideLayouts/slideLayout5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49.xml"/><Relationship Id="rId7" Type="http://schemas.openxmlformats.org/officeDocument/2006/relationships/image" Target="../media/image39.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5.png"/><Relationship Id="rId5" Type="http://schemas.openxmlformats.org/officeDocument/2006/relationships/image" Target="../media/image62.png"/><Relationship Id="rId4" Type="http://schemas.openxmlformats.org/officeDocument/2006/relationships/image" Target="../media/image24.png"/><Relationship Id="rId9" Type="http://schemas.openxmlformats.org/officeDocument/2006/relationships/image" Target="../media/image41.png"/></Relationships>
</file>

<file path=ppt/slides/_rels/slide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6.gif"/><Relationship Id="rId1" Type="http://schemas.openxmlformats.org/officeDocument/2006/relationships/slideLayout" Target="../slideLayouts/slideLayout51.xml"/></Relationships>
</file>

<file path=ppt/slides/_rels/slide6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205.xml"/><Relationship Id="rId7" Type="http://schemas.openxmlformats.org/officeDocument/2006/relationships/image" Target="../media/image39.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35.png"/><Relationship Id="rId5" Type="http://schemas.openxmlformats.org/officeDocument/2006/relationships/image" Target="../media/image23.png"/><Relationship Id="rId10"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41.png"/></Relationships>
</file>

<file path=ppt/slides/_rels/slide6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205.xml"/><Relationship Id="rId7" Type="http://schemas.openxmlformats.org/officeDocument/2006/relationships/image" Target="../media/image35.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66.png"/><Relationship Id="rId5" Type="http://schemas.openxmlformats.org/officeDocument/2006/relationships/image" Target="../media/image23.png"/><Relationship Id="rId10" Type="http://schemas.openxmlformats.org/officeDocument/2006/relationships/image" Target="../media/image41.png"/><Relationship Id="rId4" Type="http://schemas.openxmlformats.org/officeDocument/2006/relationships/image" Target="../media/image65.png"/><Relationship Id="rId9" Type="http://schemas.openxmlformats.org/officeDocument/2006/relationships/image" Target="../media/image40.png"/></Relationships>
</file>

<file path=ppt/slides/_rels/slide6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image" Target="../media/image67.png"/><Relationship Id="rId1" Type="http://schemas.openxmlformats.org/officeDocument/2006/relationships/slideLayout" Target="../slideLayouts/slideLayout20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6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67.png"/><Relationship Id="rId7" Type="http://schemas.openxmlformats.org/officeDocument/2006/relationships/image" Target="../media/image40.png"/><Relationship Id="rId2" Type="http://schemas.openxmlformats.org/officeDocument/2006/relationships/image" Target="../media/image48.png"/><Relationship Id="rId1" Type="http://schemas.openxmlformats.org/officeDocument/2006/relationships/slideLayout" Target="../slideLayouts/slideLayout205.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23.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29.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69.png"/><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6121092-AE5C-9414-8CD1-49519611E111}"/>
              </a:ext>
            </a:extLst>
          </p:cNvPr>
          <p:cNvPicPr>
            <a:picLocks noChangeAspect="1"/>
          </p:cNvPicPr>
          <p:nvPr/>
        </p:nvPicPr>
        <p:blipFill>
          <a:blip r:embed="rId2"/>
          <a:stretch>
            <a:fillRect/>
          </a:stretch>
        </p:blipFill>
        <p:spPr>
          <a:xfrm>
            <a:off x="0" y="0"/>
            <a:ext cx="9166730" cy="6858000"/>
          </a:xfrm>
          <a:prstGeom prst="rect">
            <a:avLst/>
          </a:prstGeom>
        </p:spPr>
      </p:pic>
    </p:spTree>
    <p:extLst>
      <p:ext uri="{BB962C8B-B14F-4D97-AF65-F5344CB8AC3E}">
        <p14:creationId xmlns:p14="http://schemas.microsoft.com/office/powerpoint/2010/main" val="3585911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EB54-B007-E280-6076-F8F4E4C3E82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843B3E9-1069-4C2C-54ED-70B2F4583BD9}"/>
              </a:ext>
            </a:extLst>
          </p:cNvPr>
          <p:cNvSpPr>
            <a:spLocks noGrp="1"/>
          </p:cNvSpPr>
          <p:nvPr>
            <p:ph type="title"/>
          </p:nvPr>
        </p:nvSpPr>
        <p:spPr>
          <a:xfrm>
            <a:off x="637196" y="1008000"/>
            <a:ext cx="7886700" cy="720000"/>
          </a:xfrm>
        </p:spPr>
        <p:txBody>
          <a:bodyPr>
            <a:normAutofit/>
          </a:bodyPr>
          <a:lstStyle/>
          <a:p>
            <a:r>
              <a:rPr lang="ar-MA" sz="4400" dirty="0">
                <a:solidFill>
                  <a:srgbClr val="424D7C"/>
                </a:solidFill>
              </a:rPr>
              <a:t>تنظيم حصص الأسبوع</a:t>
            </a:r>
            <a:endParaRPr lang="fr-MA" sz="4400" dirty="0">
              <a:solidFill>
                <a:srgbClr val="424D7C"/>
              </a:solidFill>
            </a:endParaRPr>
          </a:p>
        </p:txBody>
      </p:sp>
      <p:grpSp>
        <p:nvGrpSpPr>
          <p:cNvPr id="14" name="Groupe 13">
            <a:extLst>
              <a:ext uri="{FF2B5EF4-FFF2-40B4-BE49-F238E27FC236}">
                <a16:creationId xmlns:a16="http://schemas.microsoft.com/office/drawing/2014/main" id="{E4FE10FE-387C-B842-D939-75049E9AE7D3}"/>
              </a:ext>
            </a:extLst>
          </p:cNvPr>
          <p:cNvGrpSpPr/>
          <p:nvPr/>
        </p:nvGrpSpPr>
        <p:grpSpPr>
          <a:xfrm flipH="1">
            <a:off x="4695677" y="5066113"/>
            <a:ext cx="3780000" cy="1332000"/>
            <a:chOff x="628649" y="5023288"/>
            <a:chExt cx="3780000" cy="1332000"/>
          </a:xfrm>
        </p:grpSpPr>
        <p:sp>
          <p:nvSpPr>
            <p:cNvPr id="15" name="Rectangle : coins arrondis 14">
              <a:extLst>
                <a:ext uri="{FF2B5EF4-FFF2-40B4-BE49-F238E27FC236}">
                  <a16:creationId xmlns:a16="http://schemas.microsoft.com/office/drawing/2014/main" id="{996A474D-F0E6-C371-73CA-21F1F6B35E5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382C2590-F0F7-EC0E-9F44-1A11B8F79ABE}"/>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الحصة</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7" name="Groupe 16">
            <a:extLst>
              <a:ext uri="{FF2B5EF4-FFF2-40B4-BE49-F238E27FC236}">
                <a16:creationId xmlns:a16="http://schemas.microsoft.com/office/drawing/2014/main" id="{4B330579-C2B4-2E5A-C1E7-F180D118FDDA}"/>
              </a:ext>
            </a:extLst>
          </p:cNvPr>
          <p:cNvGrpSpPr/>
          <p:nvPr/>
        </p:nvGrpSpPr>
        <p:grpSpPr>
          <a:xfrm flipH="1">
            <a:off x="4716000" y="1908790"/>
            <a:ext cx="3780000" cy="1332000"/>
            <a:chOff x="4735350" y="3482113"/>
            <a:chExt cx="3780000" cy="1332000"/>
          </a:xfrm>
        </p:grpSpPr>
        <p:sp>
          <p:nvSpPr>
            <p:cNvPr id="18" name="Rectangle : coins arrondis 17">
              <a:extLst>
                <a:ext uri="{FF2B5EF4-FFF2-40B4-BE49-F238E27FC236}">
                  <a16:creationId xmlns:a16="http://schemas.microsoft.com/office/drawing/2014/main" id="{A3431B9F-7C42-7FF8-7547-4AE150CC157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55A3F271-476F-E2A6-C81A-DE2815E2A35B}"/>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الحصة</a:t>
              </a:r>
              <a:r>
                <a:rPr lang="fr-MA" sz="1800" b="1" kern="1200" dirty="0">
                  <a:solidFill>
                    <a:srgbClr val="757575"/>
                  </a:solidFill>
                  <a:latin typeface="Microsoft Uighur" panose="02000000000000000000" pitchFamily="2" charset="-78"/>
                  <a:cs typeface="Microsoft Uighur" panose="02000000000000000000" pitchFamily="2" charset="-78"/>
                </a:rPr>
                <a:t>1</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3110FCDD-51D4-E43E-25F1-A6ADF634946A}"/>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3606C6CB-69A4-5472-FE0E-AF1BFB31917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2" name="Organigramme : Terminateur 21">
              <a:extLst>
                <a:ext uri="{FF2B5EF4-FFF2-40B4-BE49-F238E27FC236}">
                  <a16:creationId xmlns:a16="http://schemas.microsoft.com/office/drawing/2014/main" id="{D25B9E63-B560-D7DB-0A3D-30826BFACF8E}"/>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حصة التصحيح</a:t>
              </a:r>
              <a:endPar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7" name="Groupe 26">
            <a:extLst>
              <a:ext uri="{FF2B5EF4-FFF2-40B4-BE49-F238E27FC236}">
                <a16:creationId xmlns:a16="http://schemas.microsoft.com/office/drawing/2014/main" id="{59F70246-EA09-0912-08EC-EE2376D14CD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41DDC7C9-9641-5927-83FB-E0D3383E5E91}"/>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4E43D979-6AAB-3E95-4A53-2E59ABA20206}"/>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حصة التقويم</a:t>
              </a:r>
              <a:endPar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sp>
        <p:nvSpPr>
          <p:cNvPr id="30" name="Espace réservé du texte 25">
            <a:extLst>
              <a:ext uri="{FF2B5EF4-FFF2-40B4-BE49-F238E27FC236}">
                <a16:creationId xmlns:a16="http://schemas.microsoft.com/office/drawing/2014/main" id="{1A9D2F8C-E0A5-4EC6-87B8-6D5BC36DFC2A}"/>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الكتابي الموجه: </a:t>
            </a:r>
          </a:p>
          <a:p>
            <a:pPr marL="0" indent="0">
              <a:lnSpc>
                <a:spcPct val="100000"/>
              </a:lnSpc>
              <a:spcBef>
                <a:spcPts val="0"/>
              </a:spcBef>
              <a:buNone/>
            </a:pPr>
            <a:r>
              <a:rPr lang="ar-MA" sz="1400" dirty="0">
                <a:cs typeface="Microsoft Uighur" panose="02000000000000000000" pitchFamily="2" charset="-78"/>
              </a:rPr>
              <a:t>          فهم المقروء - فهم المسموع </a:t>
            </a:r>
          </a:p>
          <a:p>
            <a:pPr marL="0" indent="0">
              <a:lnSpc>
                <a:spcPct val="100000"/>
              </a:lnSpc>
              <a:spcBef>
                <a:spcPts val="0"/>
              </a:spcBef>
              <a:buNone/>
            </a:pPr>
            <a:r>
              <a:rPr lang="ar-MA" sz="1400" dirty="0">
                <a:cs typeface="Microsoft Uighur" panose="02000000000000000000" pitchFamily="2" charset="-78"/>
              </a:rPr>
              <a:t>           إملاء وظواهر لغوية – إنتاج كتابي</a:t>
            </a:r>
          </a:p>
        </p:txBody>
      </p:sp>
      <p:sp>
        <p:nvSpPr>
          <p:cNvPr id="32" name="Espace réservé du texte 25">
            <a:extLst>
              <a:ext uri="{FF2B5EF4-FFF2-40B4-BE49-F238E27FC236}">
                <a16:creationId xmlns:a16="http://schemas.microsoft.com/office/drawing/2014/main" id="{0BCC33B1-DB39-9F03-A440-33C439C6D8E0}"/>
              </a:ext>
            </a:extLst>
          </p:cNvPr>
          <p:cNvSpPr txBox="1">
            <a:spLocks/>
          </p:cNvSpPr>
          <p:nvPr/>
        </p:nvSpPr>
        <p:spPr>
          <a:xfrm>
            <a:off x="800611" y="3936813"/>
            <a:ext cx="3420000" cy="792000"/>
          </a:xfrm>
          <a:prstGeom prst="roundRect">
            <a:avLst/>
          </a:prstGeom>
          <a:solidFill>
            <a:schemeClr val="bg2"/>
          </a:solidFill>
        </p:spPr>
        <p:txBody>
          <a:bodyPr anchor="ctr"/>
          <a:lstStyle>
            <a:defPPr>
              <a:defRPr lang="en-US"/>
            </a:defPPr>
            <a:lvl1pPr marL="266700" indent="-266700" algn="r" defTabSz="914400" rtl="1">
              <a:lnSpc>
                <a:spcPct val="100000"/>
              </a:lnSpc>
              <a:spcBef>
                <a:spcPts val="0"/>
              </a:spcBef>
              <a:buClrTx/>
              <a:buFont typeface="Wingdings" panose="05000000000000000000" pitchFamily="2" charset="2"/>
              <a:buChar char="m"/>
              <a:defRPr sz="1200">
                <a:solidFill>
                  <a:srgbClr val="757575"/>
                </a:solidFill>
                <a:latin typeface="Microsoft Uighur" panose="02000000000000000000" pitchFamily="2" charset="-78"/>
                <a:cs typeface="Microsoft Uighur" panose="02000000000000000000" pitchFamily="2" charset="-78"/>
              </a:defRPr>
            </a:lvl1pPr>
            <a:lvl2pPr indent="0" defTabSz="914400">
              <a:lnSpc>
                <a:spcPct val="90000"/>
              </a:lnSpc>
              <a:spcBef>
                <a:spcPts val="500"/>
              </a:spcBef>
              <a:buFont typeface="Arial" panose="020B0604020202020204" pitchFamily="34" charset="0"/>
              <a:buNone/>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تصحيح وتعبئة النتائج</a:t>
            </a:r>
          </a:p>
        </p:txBody>
      </p:sp>
      <p:sp>
        <p:nvSpPr>
          <p:cNvPr id="33" name="Espace réservé du texte 25">
            <a:extLst>
              <a:ext uri="{FF2B5EF4-FFF2-40B4-BE49-F238E27FC236}">
                <a16:creationId xmlns:a16="http://schemas.microsoft.com/office/drawing/2014/main" id="{57C93782-7C19-A1B6-F994-B51443D72B90}"/>
              </a:ext>
            </a:extLst>
          </p:cNvPr>
          <p:cNvSpPr txBox="1">
            <a:spLocks/>
          </p:cNvSpPr>
          <p:nvPr/>
        </p:nvSpPr>
        <p:spPr>
          <a:xfrm>
            <a:off x="4904039" y="2301553"/>
            <a:ext cx="3420000" cy="850700"/>
          </a:xfrm>
          <a:prstGeom prst="roundRect">
            <a:avLst/>
          </a:prstGeom>
          <a:solidFill>
            <a:schemeClr val="bg2"/>
          </a:solidFill>
        </p:spPr>
        <p:txBody>
          <a:bodyPr anchor="ctr"/>
          <a:lstStyle>
            <a:defPPr>
              <a:defRPr lang="en-US"/>
            </a:defPPr>
            <a:lvl1pPr marL="266700" indent="-266700" algn="r" defTabSz="914400" rtl="1">
              <a:lnSpc>
                <a:spcPct val="100000"/>
              </a:lnSpc>
              <a:spcBef>
                <a:spcPts val="0"/>
              </a:spcBef>
              <a:buClrTx/>
              <a:buFont typeface="Wingdings" panose="05000000000000000000" pitchFamily="2" charset="2"/>
              <a:buChar char="m"/>
              <a:defRPr sz="1200">
                <a:solidFill>
                  <a:srgbClr val="757575"/>
                </a:solidFill>
                <a:latin typeface="Microsoft Uighur" panose="02000000000000000000" pitchFamily="2" charset="-78"/>
                <a:cs typeface="Microsoft Uighur" panose="02000000000000000000" pitchFamily="2" charset="-78"/>
              </a:defRPr>
            </a:lvl1pPr>
            <a:lvl2pPr indent="0" defTabSz="914400">
              <a:lnSpc>
                <a:spcPct val="90000"/>
              </a:lnSpc>
              <a:spcBef>
                <a:spcPts val="500"/>
              </a:spcBef>
              <a:buFont typeface="Arial" panose="020B0604020202020204" pitchFamily="34" charset="0"/>
              <a:buNone/>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مراجعة</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إملاء : مراجعة </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ظواهر لغوية: مراجعة</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إنتاج كتابي: مراجعة</a:t>
            </a:r>
          </a:p>
        </p:txBody>
      </p:sp>
      <p:sp>
        <p:nvSpPr>
          <p:cNvPr id="34" name="Espace réservé du texte 25">
            <a:extLst>
              <a:ext uri="{FF2B5EF4-FFF2-40B4-BE49-F238E27FC236}">
                <a16:creationId xmlns:a16="http://schemas.microsoft.com/office/drawing/2014/main" id="{031F024E-5D0E-887B-DC40-5D639FE7CD1A}"/>
              </a:ext>
            </a:extLst>
          </p:cNvPr>
          <p:cNvSpPr txBox="1">
            <a:spLocks/>
          </p:cNvSpPr>
          <p:nvPr/>
        </p:nvSpPr>
        <p:spPr>
          <a:xfrm>
            <a:off x="4867639" y="5517401"/>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قراءة : مراجعة</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إملاء : مراجعة </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ظواهر لغوية: مراجعة</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إنتاج كتابي: مراجعة</a:t>
            </a:r>
            <a:endParaRPr kumimoji="0" lang="ar-MA" sz="1400" b="0" i="0" u="none" strike="noStrike" kern="1200" cap="none" spc="0" normalizeH="0" baseline="0" noProof="0" dirty="0">
              <a:ln>
                <a:noFill/>
              </a:ln>
              <a:solidFill>
                <a:srgbClr val="757575"/>
              </a:solidFill>
              <a:effectLst/>
              <a:uLnTx/>
              <a:uFillTx/>
              <a:latin typeface="Arial" panose="020B0604020202020204" pitchFamily="34" charset="0"/>
              <a:ea typeface="+mn-ea"/>
              <a:cs typeface="Microsoft Uighur" panose="02000000000000000000" pitchFamily="2" charset="-78"/>
            </a:endParaRPr>
          </a:p>
        </p:txBody>
      </p:sp>
      <p:pic>
        <p:nvPicPr>
          <p:cNvPr id="5" name="Image 4" descr="Une image contenant Rectangle, conception&#10;&#10;Le contenu généré par l’IA peut être incorrect.">
            <a:extLst>
              <a:ext uri="{FF2B5EF4-FFF2-40B4-BE49-F238E27FC236}">
                <a16:creationId xmlns:a16="http://schemas.microsoft.com/office/drawing/2014/main" id="{765965AF-CF6E-3E10-E016-C3E94E7183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1" y="3460958"/>
            <a:ext cx="3831420" cy="1362012"/>
          </a:xfrm>
          <a:prstGeom prst="rect">
            <a:avLst/>
          </a:prstGeom>
        </p:spPr>
      </p:pic>
      <p:sp>
        <p:nvSpPr>
          <p:cNvPr id="6" name="Espace réservé du texte 5">
            <a:extLst>
              <a:ext uri="{FF2B5EF4-FFF2-40B4-BE49-F238E27FC236}">
                <a16:creationId xmlns:a16="http://schemas.microsoft.com/office/drawing/2014/main" id="{A486B754-BC1D-7445-C2E5-80305DB95E38}"/>
              </a:ext>
            </a:extLst>
          </p:cNvPr>
          <p:cNvSpPr txBox="1">
            <a:spLocks/>
          </p:cNvSpPr>
          <p:nvPr/>
        </p:nvSpPr>
        <p:spPr>
          <a:xfrm>
            <a:off x="4864354" y="3907160"/>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defRPr/>
            </a:pPr>
            <a:r>
              <a:rPr lang="ar-MA" sz="1400" dirty="0">
                <a:solidFill>
                  <a:srgbClr val="424D7B"/>
                </a:solidFill>
                <a:cs typeface="Microsoft Uighur" panose="02000000000000000000" pitchFamily="2" charset="-78"/>
              </a:rPr>
              <a:t>قراءة : مراجعة</a:t>
            </a:r>
            <a:endParaRPr lang="fr-MA" sz="1400" dirty="0">
              <a:solidFill>
                <a:srgbClr val="424D7B"/>
              </a:solidFill>
              <a:cs typeface="Microsoft Uighur" panose="02000000000000000000" pitchFamily="2" charset="-78"/>
            </a:endParaRPr>
          </a:p>
          <a:p>
            <a:pPr lvl="0" algn="r" rtl="1">
              <a:spcBef>
                <a:spcPts val="0"/>
              </a:spcBef>
              <a:buClr>
                <a:srgbClr val="424D7B"/>
              </a:buClr>
              <a:defRPr/>
            </a:pPr>
            <a:r>
              <a:rPr lang="ar-MA" sz="1400" dirty="0">
                <a:solidFill>
                  <a:srgbClr val="424D7B"/>
                </a:solidFill>
                <a:cs typeface="Microsoft Uighur" panose="02000000000000000000" pitchFamily="2" charset="-78"/>
              </a:rPr>
              <a:t>إملاء : مراجعة </a:t>
            </a:r>
          </a:p>
          <a:p>
            <a:pPr lvl="0" algn="r" rtl="1">
              <a:spcBef>
                <a:spcPts val="0"/>
              </a:spcBef>
              <a:buClr>
                <a:srgbClr val="424D7B"/>
              </a:buClr>
              <a:defRPr/>
            </a:pPr>
            <a:r>
              <a:rPr lang="ar-MA" sz="1400" dirty="0">
                <a:solidFill>
                  <a:srgbClr val="424D7B"/>
                </a:solidFill>
                <a:cs typeface="Microsoft Uighur" panose="02000000000000000000" pitchFamily="2" charset="-78"/>
              </a:rPr>
              <a:t>ظواهر لغوية: مراجعة</a:t>
            </a:r>
          </a:p>
          <a:p>
            <a:pPr lvl="0" algn="r" rtl="1">
              <a:spcBef>
                <a:spcPts val="0"/>
              </a:spcBef>
              <a:buClr>
                <a:srgbClr val="424D7B"/>
              </a:buClr>
              <a:defRPr/>
            </a:pPr>
            <a:r>
              <a:rPr lang="ar-MA" sz="1400" dirty="0">
                <a:solidFill>
                  <a:srgbClr val="424D7B"/>
                </a:solidFill>
                <a:cs typeface="Microsoft Uighur" panose="02000000000000000000" pitchFamily="2" charset="-78"/>
              </a:rPr>
              <a:t>إنتاج كتابي: مراجعة</a:t>
            </a:r>
          </a:p>
        </p:txBody>
      </p:sp>
      <p:sp>
        <p:nvSpPr>
          <p:cNvPr id="7" name="Organigramme : Terminateur 6">
            <a:extLst>
              <a:ext uri="{FF2B5EF4-FFF2-40B4-BE49-F238E27FC236}">
                <a16:creationId xmlns:a16="http://schemas.microsoft.com/office/drawing/2014/main" id="{491ACD68-985A-D333-CC82-E421167E07B8}"/>
              </a:ext>
            </a:extLst>
          </p:cNvPr>
          <p:cNvSpPr/>
          <p:nvPr/>
        </p:nvSpPr>
        <p:spPr>
          <a:xfrm>
            <a:off x="7024612" y="34379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rPr>
              <a:t>الحصة</a:t>
            </a:r>
            <a:r>
              <a:rPr kumimoji="0" lang="fr-MA" sz="1600" b="1" i="0" u="none" strike="noStrike" kern="0" cap="none" spc="0" normalizeH="0" baseline="0" noProof="0" dirty="0">
                <a:ln>
                  <a:noFill/>
                </a:ln>
                <a:solidFill>
                  <a:srgbClr val="474F71"/>
                </a:solidFill>
                <a:effectLst/>
                <a:uLnTx/>
                <a:uFillTx/>
                <a:latin typeface="Dosis ExtraBold" pitchFamily="2" charset="0"/>
                <a:ea typeface="+mn-ea"/>
                <a:cs typeface="+mn-cs"/>
                <a:sym typeface="Arial"/>
              </a:rPr>
              <a:t> 2 - </a:t>
            </a:r>
            <a:endPar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endParaRPr>
          </a:p>
        </p:txBody>
      </p:sp>
    </p:spTree>
    <p:extLst>
      <p:ext uri="{BB962C8B-B14F-4D97-AF65-F5344CB8AC3E}">
        <p14:creationId xmlns:p14="http://schemas.microsoft.com/office/powerpoint/2010/main" val="17866187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1000"/>
                                        <p:tgtEl>
                                          <p:spTgt spid="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4" y="366868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القراءة: مراجعة</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إملاء: مراجعة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ظواهر لغوية: مراجعة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إنتاج كتابي: مراجعة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كتابة وظواهر لغوية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2001831" y="196589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11" name="Organigramme : Connecteur 10">
            <a:extLst>
              <a:ext uri="{FF2B5EF4-FFF2-40B4-BE49-F238E27FC236}">
                <a16:creationId xmlns:a16="http://schemas.microsoft.com/office/drawing/2014/main" id="{154814BE-8C59-6154-CB82-CBECBA542958}"/>
              </a:ext>
            </a:extLst>
          </p:cNvPr>
          <p:cNvSpPr/>
          <p:nvPr/>
        </p:nvSpPr>
        <p:spPr>
          <a:xfrm>
            <a:off x="1410158" y="2783108"/>
            <a:ext cx="648927" cy="588499"/>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45 د</a:t>
            </a:r>
            <a:endParaRPr lang="fr-MA" sz="1000" b="1" dirty="0">
              <a:solidFill>
                <a:schemeClr val="tx1"/>
              </a:solidFill>
            </a:endParaRPr>
          </a:p>
        </p:txBody>
      </p:sp>
      <p:sp>
        <p:nvSpPr>
          <p:cNvPr id="12" name="Organigramme : Connecteur 11">
            <a:extLst>
              <a:ext uri="{FF2B5EF4-FFF2-40B4-BE49-F238E27FC236}">
                <a16:creationId xmlns:a16="http://schemas.microsoft.com/office/drawing/2014/main" id="{8B8A56D3-2696-616F-DB45-9AA456CFC193}"/>
              </a:ext>
            </a:extLst>
          </p:cNvPr>
          <p:cNvSpPr/>
          <p:nvPr/>
        </p:nvSpPr>
        <p:spPr>
          <a:xfrm>
            <a:off x="1474326" y="4760856"/>
            <a:ext cx="648927" cy="588499"/>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50 د</a:t>
            </a:r>
            <a:endParaRPr lang="fr-MA" sz="1000" b="1" dirty="0">
              <a:solidFill>
                <a:schemeClr val="tx1"/>
              </a:solidFill>
            </a:endParaRPr>
          </a:p>
        </p:txBody>
      </p:sp>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165634" y="2607436"/>
            <a:ext cx="6696000" cy="932781"/>
            <a:chOff x="1331545" y="2851205"/>
            <a:chExt cx="6696000"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cs typeface="Microsoft Uighur" panose="02000000000000000000" pitchFamily="2" charset="-78"/>
                </a:rPr>
                <a:t>تسمية الحروف وقراءة كلمات وجمل وفقرة بطلاقة</a:t>
              </a:r>
              <a:r>
                <a:rPr lang="ar-MA" sz="2000" b="1" kern="1200" dirty="0">
                  <a:solidFill>
                    <a:srgbClr val="424D7B"/>
                  </a:solidFill>
                  <a:latin typeface="Microsoft Uighur" panose="02000000000000000000" pitchFamily="2" charset="-78"/>
                  <a:ea typeface="+mn-ea"/>
                  <a:cs typeface="Microsoft Uighur" panose="02000000000000000000" pitchFamily="2" charset="-78"/>
                </a:rPr>
                <a:t>؛</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165634" y="3608327"/>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كتابة كلمات مملاة .</a:t>
              </a:r>
            </a:p>
          </p:txBody>
        </p:sp>
      </p:grpSp>
      <p:pic>
        <p:nvPicPr>
          <p:cNvPr id="6" name="Image 5">
            <a:extLst>
              <a:ext uri="{FF2B5EF4-FFF2-40B4-BE49-F238E27FC236}">
                <a16:creationId xmlns:a16="http://schemas.microsoft.com/office/drawing/2014/main" id="{2EE67455-2ED8-EA21-A829-6389E0DCCD42}"/>
              </a:ext>
            </a:extLst>
          </p:cNvPr>
          <p:cNvPicPr preferRelativeResize="0">
            <a:picLocks/>
          </p:cNvPicPr>
          <p:nvPr/>
        </p:nvPicPr>
        <p:blipFill>
          <a:blip r:embed="rId2"/>
          <a:stretch>
            <a:fillRect/>
          </a:stretch>
        </p:blipFill>
        <p:spPr>
          <a:xfrm>
            <a:off x="1165634" y="4691319"/>
            <a:ext cx="6696000" cy="890781"/>
          </a:xfrm>
          <a:prstGeom prst="rect">
            <a:avLst/>
          </a:prstGeom>
        </p:spPr>
      </p:pic>
      <p:sp>
        <p:nvSpPr>
          <p:cNvPr id="7" name="Rectangle 6">
            <a:extLst>
              <a:ext uri="{FF2B5EF4-FFF2-40B4-BE49-F238E27FC236}">
                <a16:creationId xmlns:a16="http://schemas.microsoft.com/office/drawing/2014/main" id="{F59DBC38-5548-B192-D1C1-8CC61A4B3668}"/>
              </a:ext>
            </a:extLst>
          </p:cNvPr>
          <p:cNvSpPr/>
          <p:nvPr/>
        </p:nvSpPr>
        <p:spPr>
          <a:xfrm>
            <a:off x="1313264" y="5006840"/>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وصف مضمون صورة بجملة مفيدة.</a:t>
            </a:r>
          </a:p>
        </p:txBody>
      </p:sp>
    </p:spTree>
    <p:extLst>
      <p:ext uri="{BB962C8B-B14F-4D97-AF65-F5344CB8AC3E}">
        <p14:creationId xmlns:p14="http://schemas.microsoft.com/office/powerpoint/2010/main" val="12170044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5" name="Image 4">
            <a:extLst>
              <a:ext uri="{FF2B5EF4-FFF2-40B4-BE49-F238E27FC236}">
                <a16:creationId xmlns:a16="http://schemas.microsoft.com/office/drawing/2014/main" id="{3135A766-B3DE-895E-C950-0E3E73F9D0F5}"/>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E122DB62-F3B4-E9B7-B33A-EFA2A1FB9435}"/>
              </a:ext>
            </a:extLst>
          </p:cNvPr>
          <p:cNvPicPr>
            <a:picLocks noChangeAspect="1"/>
          </p:cNvPicPr>
          <p:nvPr/>
        </p:nvPicPr>
        <p:blipFill>
          <a:blip r:embed="rId12">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07847713-EB0F-10C7-C1D4-F0048069E025}"/>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457C29D8-EB91-5C0F-6861-A7F0265AAE76}"/>
              </a:ext>
            </a:extLst>
          </p:cNvPr>
          <p:cNvPicPr>
            <a:picLocks noChangeAspect="1"/>
          </p:cNvPicPr>
          <p:nvPr/>
        </p:nvPicPr>
        <p:blipFill>
          <a:blip r:embed="rId14">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1F3FA964-34CB-5C62-E821-D24CC4DAE74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DA2701DE-9781-401B-6491-3DDCC9BFB46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6" name="Rectangle 15">
            <a:extLst>
              <a:ext uri="{FF2B5EF4-FFF2-40B4-BE49-F238E27FC236}">
                <a16:creationId xmlns:a16="http://schemas.microsoft.com/office/drawing/2014/main" id="{B7CFC0D1-83D6-5874-49F5-326C31E203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F0A41D90-F2B2-2652-046C-5209D546949B}"/>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latin typeface="Microsoft Uighur" panose="02000000000000000000" pitchFamily="2" charset="-78"/>
                <a:cs typeface="Microsoft Uighur" panose="02000000000000000000" pitchFamily="2" charset="-78"/>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B"/>
                </a:solidFill>
                <a:latin typeface="Microsoft Uighur" panose="02000000000000000000" pitchFamily="2" charset="-78"/>
                <a:cs typeface="Microsoft Uighur" panose="02000000000000000000" pitchFamily="2" charset="-78"/>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10" name="Image 9">
            <a:extLst>
              <a:ext uri="{FF2B5EF4-FFF2-40B4-BE49-F238E27FC236}">
                <a16:creationId xmlns:a16="http://schemas.microsoft.com/office/drawing/2014/main" id="{B7D4F0A4-2C74-0F83-18FB-B993B6C0C50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807DD48D-12E7-7C6B-3D95-FEC409816AA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F99800F5-9679-63C1-18F6-DB3E30657BF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5CEB5BD2-ABAD-CE86-39A6-C580A34AD6F6}"/>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0DC20925-74AC-E145-9322-033BD16A3D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760746DC-FCDA-5DF7-C4AE-A4DEAB4CC7E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6" name="Rectangle 15">
            <a:extLst>
              <a:ext uri="{FF2B5EF4-FFF2-40B4-BE49-F238E27FC236}">
                <a16:creationId xmlns:a16="http://schemas.microsoft.com/office/drawing/2014/main" id="{472262AB-0731-FF83-7715-8DB4356BF3E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384AD739-A71D-D01F-7A0B-55A431800B2E}"/>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تصفية الصعوبات: مراجعة الحروف وقراءة كلمات تتضمن شدة</a:t>
            </a:r>
          </a:p>
          <a:p>
            <a:pPr lvl="0" algn="r" rtl="1">
              <a:buClr>
                <a:srgbClr val="424D7B"/>
              </a:buClr>
              <a:buSzPct val="50000"/>
            </a:pPr>
            <a:r>
              <a:rPr lang="ar-MA" sz="2800" b="1" dirty="0">
                <a:cs typeface="Microsoft Uighur" panose="02000000000000000000" pitchFamily="2" charset="-78"/>
              </a:rPr>
              <a:t>قراءة جمل وفقرة بطلاقة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6419087" y="1777877"/>
            <a:ext cx="752129"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قراءة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2</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45</a:t>
            </a:r>
            <a:endParaRPr lang="fr-MA" sz="1000" b="1" dirty="0">
              <a:solidFill>
                <a:schemeClr val="tx1"/>
              </a:solidFill>
            </a:endParaRPr>
          </a:p>
        </p:txBody>
      </p:sp>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a:t>
            </a: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580008709"/>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graphicFrame>
        <p:nvGraphicFramePr>
          <p:cNvPr id="13" name="Tableau 12">
            <a:extLst>
              <a:ext uri="{FF2B5EF4-FFF2-40B4-BE49-F238E27FC236}">
                <a16:creationId xmlns:a16="http://schemas.microsoft.com/office/drawing/2014/main" id="{7202E8D9-FBC8-5FC5-F77A-4DB1298806C8}"/>
              </a:ext>
            </a:extLst>
          </p:cNvPr>
          <p:cNvGraphicFramePr>
            <a:graphicFrameLocks noGrp="1"/>
          </p:cNvGraphicFramePr>
          <p:nvPr/>
        </p:nvGraphicFramePr>
        <p:xfrm>
          <a:off x="934056" y="2020539"/>
          <a:ext cx="7214193" cy="822960"/>
        </p:xfrm>
        <a:graphic>
          <a:graphicData uri="http://schemas.openxmlformats.org/drawingml/2006/table">
            <a:tbl>
              <a:tblPr firstRow="1" bandRow="1"/>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4" name="Tableau 13">
            <a:extLst>
              <a:ext uri="{FF2B5EF4-FFF2-40B4-BE49-F238E27FC236}">
                <a16:creationId xmlns:a16="http://schemas.microsoft.com/office/drawing/2014/main" id="{ED46ACAC-E102-328C-AAF6-B4BC4DB80CCA}"/>
              </a:ext>
            </a:extLst>
          </p:cNvPr>
          <p:cNvGraphicFramePr>
            <a:graphicFrameLocks noGrp="1"/>
          </p:cNvGraphicFramePr>
          <p:nvPr/>
        </p:nvGraphicFramePr>
        <p:xfrm>
          <a:off x="934056" y="3191542"/>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5" name="Tableau 14">
            <a:extLst>
              <a:ext uri="{FF2B5EF4-FFF2-40B4-BE49-F238E27FC236}">
                <a16:creationId xmlns:a16="http://schemas.microsoft.com/office/drawing/2014/main" id="{9DCA7522-8288-6487-5638-E49C211203AA}"/>
              </a:ext>
            </a:extLst>
          </p:cNvPr>
          <p:cNvGraphicFramePr>
            <a:graphicFrameLocks noGrp="1"/>
          </p:cNvGraphicFramePr>
          <p:nvPr/>
        </p:nvGraphicFramePr>
        <p:xfrm>
          <a:off x="934056" y="4362545"/>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6" name="Tableau 15">
            <a:extLst>
              <a:ext uri="{FF2B5EF4-FFF2-40B4-BE49-F238E27FC236}">
                <a16:creationId xmlns:a16="http://schemas.microsoft.com/office/drawing/2014/main" id="{AD769720-67EC-48F8-0F59-AF416F448F69}"/>
              </a:ext>
            </a:extLst>
          </p:cNvPr>
          <p:cNvGraphicFramePr>
            <a:graphicFrameLocks noGrp="1"/>
          </p:cNvGraphicFramePr>
          <p:nvPr/>
        </p:nvGraphicFramePr>
        <p:xfrm>
          <a:off x="2124331" y="5445057"/>
          <a:ext cx="4508870" cy="822960"/>
        </p:xfrm>
        <a:graphic>
          <a:graphicData uri="http://schemas.openxmlformats.org/drawingml/2006/table">
            <a:tbl>
              <a:tblPr firstRow="1" bandRow="1"/>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pic>
        <p:nvPicPr>
          <p:cNvPr id="17" name="Image 16">
            <a:extLst>
              <a:ext uri="{FF2B5EF4-FFF2-40B4-BE49-F238E27FC236}">
                <a16:creationId xmlns:a16="http://schemas.microsoft.com/office/drawing/2014/main" id="{208E13E7-9CF5-5F32-BAC2-CAED0421000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3BE01A5A-0538-0ACB-9953-3FC9B993948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0" name="Image 19">
            <a:extLst>
              <a:ext uri="{FF2B5EF4-FFF2-40B4-BE49-F238E27FC236}">
                <a16:creationId xmlns:a16="http://schemas.microsoft.com/office/drawing/2014/main" id="{C89D576F-03EE-23E4-F9E5-886E1A66099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1" name="Image 20">
            <a:extLst>
              <a:ext uri="{FF2B5EF4-FFF2-40B4-BE49-F238E27FC236}">
                <a16:creationId xmlns:a16="http://schemas.microsoft.com/office/drawing/2014/main" id="{5A7634EE-358A-DBB2-25CF-E40CB291A38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2" name="Rectangle 21">
            <a:extLst>
              <a:ext uri="{FF2B5EF4-FFF2-40B4-BE49-F238E27FC236}">
                <a16:creationId xmlns:a16="http://schemas.microsoft.com/office/drawing/2014/main" id="{C495E10E-FA9F-5AAB-C98F-6BFD27955ED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E08411C3-7C3A-EEFE-F7AD-C7625C0FD42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033314B1-D4A2-3EAA-0CCA-5DCA04361E5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CA3B2453-C579-7B52-F2A3-3E9A30AE7960}"/>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728358763"/>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4E11963-7324-52B2-878B-98714C76629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BE040C5-AB3C-A339-A3F0-6D64F1534DB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 الفئة د</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B2E34595-116E-B077-E62A-9B306116AC13}"/>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graphicFrame>
        <p:nvGraphicFramePr>
          <p:cNvPr id="13" name="Tableau 12">
            <a:extLst>
              <a:ext uri="{FF2B5EF4-FFF2-40B4-BE49-F238E27FC236}">
                <a16:creationId xmlns:a16="http://schemas.microsoft.com/office/drawing/2014/main" id="{F1920183-3FEC-FF78-3914-50DFB2E3DB52}"/>
              </a:ext>
            </a:extLst>
          </p:cNvPr>
          <p:cNvGraphicFramePr>
            <a:graphicFrameLocks noGrp="1"/>
          </p:cNvGraphicFramePr>
          <p:nvPr/>
        </p:nvGraphicFramePr>
        <p:xfrm>
          <a:off x="934056" y="2020539"/>
          <a:ext cx="7214193" cy="822960"/>
        </p:xfrm>
        <a:graphic>
          <a:graphicData uri="http://schemas.openxmlformats.org/drawingml/2006/table">
            <a:tbl>
              <a:tblPr firstRow="1" bandRow="1"/>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4" name="Tableau 13">
            <a:extLst>
              <a:ext uri="{FF2B5EF4-FFF2-40B4-BE49-F238E27FC236}">
                <a16:creationId xmlns:a16="http://schemas.microsoft.com/office/drawing/2014/main" id="{A4501735-9B22-7EE1-81F2-F0E7BEAA7D2A}"/>
              </a:ext>
            </a:extLst>
          </p:cNvPr>
          <p:cNvGraphicFramePr>
            <a:graphicFrameLocks noGrp="1"/>
          </p:cNvGraphicFramePr>
          <p:nvPr/>
        </p:nvGraphicFramePr>
        <p:xfrm>
          <a:off x="934056" y="3191542"/>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5" name="Tableau 14">
            <a:extLst>
              <a:ext uri="{FF2B5EF4-FFF2-40B4-BE49-F238E27FC236}">
                <a16:creationId xmlns:a16="http://schemas.microsoft.com/office/drawing/2014/main" id="{6F051142-F94E-DEE7-3CA2-A93E4C696448}"/>
              </a:ext>
            </a:extLst>
          </p:cNvPr>
          <p:cNvGraphicFramePr>
            <a:graphicFrameLocks noGrp="1"/>
          </p:cNvGraphicFramePr>
          <p:nvPr/>
        </p:nvGraphicFramePr>
        <p:xfrm>
          <a:off x="934056" y="4362545"/>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6" name="Tableau 15">
            <a:extLst>
              <a:ext uri="{FF2B5EF4-FFF2-40B4-BE49-F238E27FC236}">
                <a16:creationId xmlns:a16="http://schemas.microsoft.com/office/drawing/2014/main" id="{F26ECE83-1FB9-B1D4-60EF-C8188C0EA01D}"/>
              </a:ext>
            </a:extLst>
          </p:cNvPr>
          <p:cNvGraphicFramePr>
            <a:graphicFrameLocks noGrp="1"/>
          </p:cNvGraphicFramePr>
          <p:nvPr/>
        </p:nvGraphicFramePr>
        <p:xfrm>
          <a:off x="2124331" y="5445057"/>
          <a:ext cx="4508870" cy="822960"/>
        </p:xfrm>
        <a:graphic>
          <a:graphicData uri="http://schemas.openxmlformats.org/drawingml/2006/table">
            <a:tbl>
              <a:tblPr firstRow="1" bandRow="1"/>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pic>
        <p:nvPicPr>
          <p:cNvPr id="17" name="Image 16">
            <a:extLst>
              <a:ext uri="{FF2B5EF4-FFF2-40B4-BE49-F238E27FC236}">
                <a16:creationId xmlns:a16="http://schemas.microsoft.com/office/drawing/2014/main" id="{DBBEAF05-E433-327A-1A05-64A7CBCFD27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CFDBA0B8-1669-9413-3941-BF4BB90805B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0" name="Image 19">
            <a:extLst>
              <a:ext uri="{FF2B5EF4-FFF2-40B4-BE49-F238E27FC236}">
                <a16:creationId xmlns:a16="http://schemas.microsoft.com/office/drawing/2014/main" id="{071762BD-7534-8F9F-51E6-0CAA4035D9F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1" name="Image 20">
            <a:extLst>
              <a:ext uri="{FF2B5EF4-FFF2-40B4-BE49-F238E27FC236}">
                <a16:creationId xmlns:a16="http://schemas.microsoft.com/office/drawing/2014/main" id="{1CC7F2DF-B0E1-98D1-E405-01E6BBB26FC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2" name="Rectangle 21">
            <a:extLst>
              <a:ext uri="{FF2B5EF4-FFF2-40B4-BE49-F238E27FC236}">
                <a16:creationId xmlns:a16="http://schemas.microsoft.com/office/drawing/2014/main" id="{6DE23A4B-66C0-6A65-3CCF-0436055D80E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7117F259-CAB4-158A-B8D2-6D6F27DBE5F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DDA78CC3-4901-6F39-80AD-5FF8D0F7532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E1E3679C-64BD-915D-CC6C-38087CE2059F}"/>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4052240516"/>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EF14F-154E-5E8B-1C60-E4318EA80D82}"/>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E1FAD2F3-5D50-9953-5315-2DEC547195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8E75906-5F9B-840A-9F17-36831129561B}"/>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رددوا بعدي </a:t>
            </a:r>
          </a:p>
        </p:txBody>
      </p:sp>
      <p:sp>
        <p:nvSpPr>
          <p:cNvPr id="18" name="Rectangle : coins arrondis 17">
            <a:extLst>
              <a:ext uri="{FF2B5EF4-FFF2-40B4-BE49-F238E27FC236}">
                <a16:creationId xmlns:a16="http://schemas.microsoft.com/office/drawing/2014/main" id="{A821B990-4C95-BDA7-2843-67E82E73128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ـتــا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1C6C9FE6-F3AF-4D94-E7B4-9CE01BB47FB5}"/>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cs typeface="Microsoft Uighur" panose="020B0604020202020204" charset="-78"/>
              </a:rPr>
              <a:t>ص</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ـوْ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B9D11712-0BA3-D007-BC0B-0378F80C3198}"/>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فِـتْـ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ــيـا</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نـاً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1A1CA175-F197-8338-52A8-4DC08BEAA697}"/>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شِتاء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8914EB28-21FE-55EE-50CF-73D6A8DAA664}"/>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صَوْتٍ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925178D1-7D6B-9447-8D85-D2D635F609D6}"/>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فِتْياناً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B5302F3A-E50A-1871-E3B0-F86ABE2D9CF9}"/>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FF4E4C57-30FC-B932-9829-643F66C9CB90}"/>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A9F2BD2F-8258-A72F-6F37-189470683A86}"/>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8B742BCC-A538-DB28-B13A-AA85FB1BED4E}"/>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6D7F6626-10A5-A97D-175E-B22202A04E1D}"/>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668BDD2F-2634-4369-F993-4C9B4FBDD8B8}"/>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cs typeface="Microsoft Uighur" panose="020B0604020202020204" charset="-78"/>
              </a:rPr>
              <a:t>غا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بَـتْ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3E9E40F1-8B37-667C-84F3-F643CAE2C6B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غابَتْ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4D2BECA9-1491-9787-2F10-2DECE355BDBD}"/>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سامَحَ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506382C4-16F1-3C90-735C-B11DCE40961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سا </a:t>
            </a:r>
            <a:r>
              <a:rPr lang="ar-MA" sz="4400" b="1" dirty="0">
                <a:solidFill>
                  <a:srgbClr val="D2232B"/>
                </a:solidFill>
                <a:latin typeface="Microsoft Uighur" panose="02000000000000000000" pitchFamily="2" charset="-78"/>
                <a:cs typeface="Microsoft Uighur" panose="020B0604020202020204" charset="-78"/>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مَـ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ـحَ</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44" name="Espace réservé pour une image  43">
            <a:extLst>
              <a:ext uri="{FF2B5EF4-FFF2-40B4-BE49-F238E27FC236}">
                <a16:creationId xmlns:a16="http://schemas.microsoft.com/office/drawing/2014/main" id="{F3AE28DC-3924-0D52-7957-F5886FD9BF38}"/>
              </a:ext>
            </a:extLst>
          </p:cNvPr>
          <p:cNvPicPr>
            <a:picLocks noGrp="1" noChangeAspect="1"/>
          </p:cNvPicPr>
          <p:nvPr>
            <p:ph type="pic" sz="quarter" idx="12"/>
          </p:nvPr>
        </p:nvPicPr>
        <p:blipFill>
          <a:blip r:embed="rId2"/>
          <a:srcRect/>
          <a:stretch>
            <a:fillRect/>
          </a:stretch>
        </p:blipFill>
        <p:spPr>
          <a:prstGeom prst="rect">
            <a:avLst/>
          </a:prstGeom>
        </p:spPr>
      </p:pic>
      <p:pic>
        <p:nvPicPr>
          <p:cNvPr id="45" name="Image 44">
            <a:extLst>
              <a:ext uri="{FF2B5EF4-FFF2-40B4-BE49-F238E27FC236}">
                <a16:creationId xmlns:a16="http://schemas.microsoft.com/office/drawing/2014/main" id="{15683C3B-31AB-2E93-B45D-DC89E49EA89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6" name="Image 45">
            <a:extLst>
              <a:ext uri="{FF2B5EF4-FFF2-40B4-BE49-F238E27FC236}">
                <a16:creationId xmlns:a16="http://schemas.microsoft.com/office/drawing/2014/main" id="{5501B0BB-565A-0DC0-8067-465AE21168E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7" name="Image 46">
            <a:extLst>
              <a:ext uri="{FF2B5EF4-FFF2-40B4-BE49-F238E27FC236}">
                <a16:creationId xmlns:a16="http://schemas.microsoft.com/office/drawing/2014/main" id="{26771E76-C8DE-E335-80D1-B44FFBBB4F0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8" name="Image 47">
            <a:extLst>
              <a:ext uri="{FF2B5EF4-FFF2-40B4-BE49-F238E27FC236}">
                <a16:creationId xmlns:a16="http://schemas.microsoft.com/office/drawing/2014/main" id="{1A2498A5-5F71-4FE5-99C1-6361A3E6090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9" name="Rectangle 48">
            <a:extLst>
              <a:ext uri="{FF2B5EF4-FFF2-40B4-BE49-F238E27FC236}">
                <a16:creationId xmlns:a16="http://schemas.microsoft.com/office/drawing/2014/main" id="{EAE2F792-BC6B-B207-AC67-46F4A509733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0" name="Rectangle 49">
            <a:extLst>
              <a:ext uri="{FF2B5EF4-FFF2-40B4-BE49-F238E27FC236}">
                <a16:creationId xmlns:a16="http://schemas.microsoft.com/office/drawing/2014/main" id="{A404EEDB-150D-2861-B00C-42FDFD47E69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51" name="Rectangle 50">
            <a:extLst>
              <a:ext uri="{FF2B5EF4-FFF2-40B4-BE49-F238E27FC236}">
                <a16:creationId xmlns:a16="http://schemas.microsoft.com/office/drawing/2014/main" id="{7EB30002-B42C-8E54-C095-6A2BCD6E7B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52" name="Rectangle 51">
            <a:extLst>
              <a:ext uri="{FF2B5EF4-FFF2-40B4-BE49-F238E27FC236}">
                <a16:creationId xmlns:a16="http://schemas.microsoft.com/office/drawing/2014/main" id="{68426232-3FD6-AF6A-C0E2-057176530396}"/>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grpSp>
        <p:nvGrpSpPr>
          <p:cNvPr id="3" name="Groupe 2">
            <a:extLst>
              <a:ext uri="{FF2B5EF4-FFF2-40B4-BE49-F238E27FC236}">
                <a16:creationId xmlns:a16="http://schemas.microsoft.com/office/drawing/2014/main" id="{76F4407C-B5EF-9AEA-10F4-61F3446A10FA}"/>
              </a:ext>
            </a:extLst>
          </p:cNvPr>
          <p:cNvGrpSpPr/>
          <p:nvPr/>
        </p:nvGrpSpPr>
        <p:grpSpPr>
          <a:xfrm>
            <a:off x="5343194" y="3854185"/>
            <a:ext cx="184723" cy="89615"/>
            <a:chOff x="7831964" y="3929121"/>
            <a:chExt cx="594306" cy="428930"/>
          </a:xfrm>
          <a:solidFill>
            <a:schemeClr val="accent1">
              <a:lumMod val="50000"/>
            </a:schemeClr>
          </a:solidFill>
        </p:grpSpPr>
        <p:pic>
          <p:nvPicPr>
            <p:cNvPr id="4" name="Graphique 3">
              <a:extLst>
                <a:ext uri="{FF2B5EF4-FFF2-40B4-BE49-F238E27FC236}">
                  <a16:creationId xmlns:a16="http://schemas.microsoft.com/office/drawing/2014/main" id="{D4E5482D-66D3-17B3-EF8D-4A42945F188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5" name="Graphique 4">
              <a:extLst>
                <a:ext uri="{FF2B5EF4-FFF2-40B4-BE49-F238E27FC236}">
                  <a16:creationId xmlns:a16="http://schemas.microsoft.com/office/drawing/2014/main" id="{8F6C2027-3A69-B98D-7979-20047BB79EC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10" name="Groupe 9">
            <a:extLst>
              <a:ext uri="{FF2B5EF4-FFF2-40B4-BE49-F238E27FC236}">
                <a16:creationId xmlns:a16="http://schemas.microsoft.com/office/drawing/2014/main" id="{A30C36E4-65D8-CC64-E4A3-07C5424DFC10}"/>
              </a:ext>
            </a:extLst>
          </p:cNvPr>
          <p:cNvGrpSpPr/>
          <p:nvPr/>
        </p:nvGrpSpPr>
        <p:grpSpPr>
          <a:xfrm>
            <a:off x="2346233" y="3868517"/>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EDC849E1-54BC-8D6D-0CAB-DF0ACED884F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4" name="Graphique 13">
              <a:extLst>
                <a:ext uri="{FF2B5EF4-FFF2-40B4-BE49-F238E27FC236}">
                  <a16:creationId xmlns:a16="http://schemas.microsoft.com/office/drawing/2014/main" id="{449D16CB-DC7F-A28A-8A1F-8202145F3BD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28502986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7AF52-EC4B-B4D1-D453-1634C5C3DB71}"/>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4F5994BD-D77C-81F1-18ED-515AA14E0C9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2DAEA09C-FDE7-62E8-A48E-C308F97CDEDE}"/>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4" name="Espace réservé pour une image  43">
            <a:extLst>
              <a:ext uri="{FF2B5EF4-FFF2-40B4-BE49-F238E27FC236}">
                <a16:creationId xmlns:a16="http://schemas.microsoft.com/office/drawing/2014/main" id="{ACF51E25-74BA-F5C9-FC92-23A6E7995404}"/>
              </a:ext>
            </a:extLst>
          </p:cNvPr>
          <p:cNvPicPr>
            <a:picLocks noGrp="1" noChangeAspect="1"/>
          </p:cNvPicPr>
          <p:nvPr>
            <p:ph type="pic" sz="quarter" idx="12"/>
          </p:nvPr>
        </p:nvPicPr>
        <p:blipFill>
          <a:blip r:embed="rId2"/>
          <a:srcRect/>
          <a:stretch>
            <a:fillRect/>
          </a:stretch>
        </p:blipFill>
        <p:spPr>
          <a:prstGeom prst="rect">
            <a:avLst/>
          </a:prstGeom>
        </p:spPr>
      </p:pic>
      <p:pic>
        <p:nvPicPr>
          <p:cNvPr id="11" name="Image 10">
            <a:extLst>
              <a:ext uri="{FF2B5EF4-FFF2-40B4-BE49-F238E27FC236}">
                <a16:creationId xmlns:a16="http://schemas.microsoft.com/office/drawing/2014/main" id="{DEEFB665-46B4-D265-BF24-28E1EBD28B8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3CDB3D22-5F03-2FE1-1677-1C258294A60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6369F88E-E9B3-6E9C-B833-FEC7AA8CC5E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8C54C56A-2CCE-5C57-4E4C-307363B2464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231159F-4E98-2052-B960-8704E215427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1" name="Rectangle 30">
            <a:extLst>
              <a:ext uri="{FF2B5EF4-FFF2-40B4-BE49-F238E27FC236}">
                <a16:creationId xmlns:a16="http://schemas.microsoft.com/office/drawing/2014/main" id="{263933DA-D229-11E4-848B-3FB70031442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32" name="Rectangle 31">
            <a:extLst>
              <a:ext uri="{FF2B5EF4-FFF2-40B4-BE49-F238E27FC236}">
                <a16:creationId xmlns:a16="http://schemas.microsoft.com/office/drawing/2014/main" id="{C141F057-2536-EF4D-60DE-0E4360E039D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5" name="Rectangle 34">
            <a:extLst>
              <a:ext uri="{FF2B5EF4-FFF2-40B4-BE49-F238E27FC236}">
                <a16:creationId xmlns:a16="http://schemas.microsoft.com/office/drawing/2014/main" id="{47A55459-C565-A4DD-34CD-852412AD5E3F}"/>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
        <p:nvSpPr>
          <p:cNvPr id="3" name="Rectangle : coins arrondis 2">
            <a:extLst>
              <a:ext uri="{FF2B5EF4-FFF2-40B4-BE49-F238E27FC236}">
                <a16:creationId xmlns:a16="http://schemas.microsoft.com/office/drawing/2014/main" id="{60F386BE-BC64-4301-ACBD-134035E9581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ـتــا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4" name="Rectangle : coins arrondis 3">
            <a:extLst>
              <a:ext uri="{FF2B5EF4-FFF2-40B4-BE49-F238E27FC236}">
                <a16:creationId xmlns:a16="http://schemas.microsoft.com/office/drawing/2014/main" id="{28ACEB99-6CE6-4877-703B-7E6F29918297}"/>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cs typeface="Microsoft Uighur" panose="020B0604020202020204" charset="-78"/>
              </a:rPr>
              <a:t>ص</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ـوْ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5" name="Rectangle : coins arrondis 4">
            <a:extLst>
              <a:ext uri="{FF2B5EF4-FFF2-40B4-BE49-F238E27FC236}">
                <a16:creationId xmlns:a16="http://schemas.microsoft.com/office/drawing/2014/main" id="{1DE665E3-F274-08B7-BECF-14F6C46BC37F}"/>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فِـتْـ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ــيـا</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نـاً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6" name="Rectangle : coins arrondis 5">
            <a:extLst>
              <a:ext uri="{FF2B5EF4-FFF2-40B4-BE49-F238E27FC236}">
                <a16:creationId xmlns:a16="http://schemas.microsoft.com/office/drawing/2014/main" id="{F834FDEC-6A3D-4ED7-5B7D-632E76990378}"/>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شِتاء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7" name="Rectangle : coins arrondis 6">
            <a:extLst>
              <a:ext uri="{FF2B5EF4-FFF2-40B4-BE49-F238E27FC236}">
                <a16:creationId xmlns:a16="http://schemas.microsoft.com/office/drawing/2014/main" id="{B77D5D94-7046-88AB-2012-872FC28A338F}"/>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صَوْتٍ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8" name="Rectangle : coins arrondis 7">
            <a:extLst>
              <a:ext uri="{FF2B5EF4-FFF2-40B4-BE49-F238E27FC236}">
                <a16:creationId xmlns:a16="http://schemas.microsoft.com/office/drawing/2014/main" id="{BB952474-43C5-99FD-EF54-98539BD7EBCB}"/>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فِتْياناً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9" name="Flèche : gauche 8">
            <a:extLst>
              <a:ext uri="{FF2B5EF4-FFF2-40B4-BE49-F238E27FC236}">
                <a16:creationId xmlns:a16="http://schemas.microsoft.com/office/drawing/2014/main" id="{0E69D893-DD7D-4753-A2E0-431D166FE9B2}"/>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0" name="Flèche : gauche 9">
            <a:extLst>
              <a:ext uri="{FF2B5EF4-FFF2-40B4-BE49-F238E27FC236}">
                <a16:creationId xmlns:a16="http://schemas.microsoft.com/office/drawing/2014/main" id="{150533D6-3AFB-9480-24BB-FE24D87D790D}"/>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3" name="Flèche : gauche 32">
            <a:extLst>
              <a:ext uri="{FF2B5EF4-FFF2-40B4-BE49-F238E27FC236}">
                <a16:creationId xmlns:a16="http://schemas.microsoft.com/office/drawing/2014/main" id="{E7F72375-3851-A8E5-75CD-925FDEBE41FA}"/>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6" name="Flèche : gauche 35">
            <a:extLst>
              <a:ext uri="{FF2B5EF4-FFF2-40B4-BE49-F238E27FC236}">
                <a16:creationId xmlns:a16="http://schemas.microsoft.com/office/drawing/2014/main" id="{C59B1FAB-62AC-AB40-F5CC-F85C094A63AA}"/>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7" name="Flèche : gauche 36">
            <a:extLst>
              <a:ext uri="{FF2B5EF4-FFF2-40B4-BE49-F238E27FC236}">
                <a16:creationId xmlns:a16="http://schemas.microsoft.com/office/drawing/2014/main" id="{72569A9D-FBAC-091F-B07A-957E67DB89A5}"/>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8" name="Rectangle : coins arrondis 37">
            <a:extLst>
              <a:ext uri="{FF2B5EF4-FFF2-40B4-BE49-F238E27FC236}">
                <a16:creationId xmlns:a16="http://schemas.microsoft.com/office/drawing/2014/main" id="{0C325AD8-842B-14EF-C185-1146D6498C1C}"/>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cs typeface="Microsoft Uighur" panose="020B0604020202020204" charset="-78"/>
              </a:rPr>
              <a:t>غا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بَـتْ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39" name="Rectangle : coins arrondis 38">
            <a:extLst>
              <a:ext uri="{FF2B5EF4-FFF2-40B4-BE49-F238E27FC236}">
                <a16:creationId xmlns:a16="http://schemas.microsoft.com/office/drawing/2014/main" id="{9AB785EE-ADC1-A3CC-B498-F7FBA1F376C6}"/>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غابَتْ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40" name="Rectangle : coins arrondis 39">
            <a:extLst>
              <a:ext uri="{FF2B5EF4-FFF2-40B4-BE49-F238E27FC236}">
                <a16:creationId xmlns:a16="http://schemas.microsoft.com/office/drawing/2014/main" id="{B75E47EF-9D0E-CDC2-51A9-4E528FFCDF96}"/>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سامَحَ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41" name="Rectangle : coins arrondis 40">
            <a:extLst>
              <a:ext uri="{FF2B5EF4-FFF2-40B4-BE49-F238E27FC236}">
                <a16:creationId xmlns:a16="http://schemas.microsoft.com/office/drawing/2014/main" id="{765708D2-FB07-0C34-5683-80EB9003F181}"/>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سا </a:t>
            </a:r>
            <a:r>
              <a:rPr lang="ar-MA" sz="4400" b="1" dirty="0">
                <a:solidFill>
                  <a:srgbClr val="D2232B"/>
                </a:solidFill>
                <a:latin typeface="Microsoft Uighur" panose="02000000000000000000" pitchFamily="2" charset="-78"/>
                <a:cs typeface="Microsoft Uighur" panose="020B0604020202020204" charset="-78"/>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مَـ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ـحَ</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grpSp>
        <p:nvGrpSpPr>
          <p:cNvPr id="42" name="Groupe 41">
            <a:extLst>
              <a:ext uri="{FF2B5EF4-FFF2-40B4-BE49-F238E27FC236}">
                <a16:creationId xmlns:a16="http://schemas.microsoft.com/office/drawing/2014/main" id="{CE721FD9-4A6B-BD28-42DA-F89839FC20D9}"/>
              </a:ext>
            </a:extLst>
          </p:cNvPr>
          <p:cNvGrpSpPr/>
          <p:nvPr/>
        </p:nvGrpSpPr>
        <p:grpSpPr>
          <a:xfrm>
            <a:off x="5343194" y="3854185"/>
            <a:ext cx="184723" cy="89615"/>
            <a:chOff x="7831964" y="3929121"/>
            <a:chExt cx="594306" cy="428930"/>
          </a:xfrm>
          <a:solidFill>
            <a:schemeClr val="accent1">
              <a:lumMod val="50000"/>
            </a:schemeClr>
          </a:solidFill>
        </p:grpSpPr>
        <p:pic>
          <p:nvPicPr>
            <p:cNvPr id="43" name="Graphique 42">
              <a:extLst>
                <a:ext uri="{FF2B5EF4-FFF2-40B4-BE49-F238E27FC236}">
                  <a16:creationId xmlns:a16="http://schemas.microsoft.com/office/drawing/2014/main" id="{DAA6988D-BEBA-F7F6-623C-1340FF4077B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45" name="Graphique 44">
              <a:extLst>
                <a:ext uri="{FF2B5EF4-FFF2-40B4-BE49-F238E27FC236}">
                  <a16:creationId xmlns:a16="http://schemas.microsoft.com/office/drawing/2014/main" id="{F8EF87D7-4CA0-3B8F-3021-E44285D1EA1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6" name="Groupe 45">
            <a:extLst>
              <a:ext uri="{FF2B5EF4-FFF2-40B4-BE49-F238E27FC236}">
                <a16:creationId xmlns:a16="http://schemas.microsoft.com/office/drawing/2014/main" id="{8A23B42E-510B-B311-E1A4-FC885D17E88A}"/>
              </a:ext>
            </a:extLst>
          </p:cNvPr>
          <p:cNvGrpSpPr/>
          <p:nvPr/>
        </p:nvGrpSpPr>
        <p:grpSpPr>
          <a:xfrm>
            <a:off x="2346233" y="3868517"/>
            <a:ext cx="184723" cy="89615"/>
            <a:chOff x="7831964" y="3929121"/>
            <a:chExt cx="594306" cy="428930"/>
          </a:xfrm>
          <a:solidFill>
            <a:schemeClr val="accent1">
              <a:lumMod val="50000"/>
            </a:schemeClr>
          </a:solidFill>
        </p:grpSpPr>
        <p:pic>
          <p:nvPicPr>
            <p:cNvPr id="47" name="Graphique 46">
              <a:extLst>
                <a:ext uri="{FF2B5EF4-FFF2-40B4-BE49-F238E27FC236}">
                  <a16:creationId xmlns:a16="http://schemas.microsoft.com/office/drawing/2014/main" id="{442DC096-99BF-DE3D-56CC-EA080801054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48" name="Graphique 47">
              <a:extLst>
                <a:ext uri="{FF2B5EF4-FFF2-40B4-BE49-F238E27FC236}">
                  <a16:creationId xmlns:a16="http://schemas.microsoft.com/office/drawing/2014/main" id="{95F372A1-5A5A-095C-71D1-B902ACE12A5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48996476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5" name="Google Shape;2403;p107">
            <a:extLst>
              <a:ext uri="{FF2B5EF4-FFF2-40B4-BE49-F238E27FC236}">
                <a16:creationId xmlns:a16="http://schemas.microsoft.com/office/drawing/2014/main" id="{B725F75F-46DD-0BB4-3B7F-8DD39D2C9A4F}"/>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فِتْياناً</a:t>
            </a:r>
            <a:endParaRPr lang="fr-MA" sz="3200" b="1" dirty="0">
              <a:solidFill>
                <a:schemeClr val="accent5">
                  <a:lumMod val="50000"/>
                </a:schemeClr>
              </a:solidFill>
            </a:endParaRPr>
          </a:p>
        </p:txBody>
      </p:sp>
      <p:sp>
        <p:nvSpPr>
          <p:cNvPr id="26" name="Google Shape;2403;p107">
            <a:extLst>
              <a:ext uri="{FF2B5EF4-FFF2-40B4-BE49-F238E27FC236}">
                <a16:creationId xmlns:a16="http://schemas.microsoft.com/office/drawing/2014/main" id="{88ED9483-66A5-CE28-1C7F-2A31C52BE15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شَدَّ</a:t>
            </a:r>
            <a:endParaRPr lang="fr-MA" sz="3200" b="1" dirty="0">
              <a:solidFill>
                <a:schemeClr val="accent5">
                  <a:lumMod val="50000"/>
                </a:schemeClr>
              </a:solidFil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صوتٍ</a:t>
            </a:r>
            <a:endParaRPr lang="fr-MA" sz="3200" b="1" dirty="0">
              <a:solidFill>
                <a:schemeClr val="accent5">
                  <a:lumMod val="50000"/>
                </a:schemeClr>
              </a:solidFil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شِتاء</a:t>
            </a:r>
            <a:endParaRPr lang="fr-MA" sz="3200" b="1" dirty="0">
              <a:solidFill>
                <a:schemeClr val="accent5">
                  <a:lumMod val="50000"/>
                </a:schemeClr>
              </a:solidFil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غابَتْ</a:t>
            </a:r>
            <a:endParaRPr lang="fr-MA" sz="3200" b="1" dirty="0">
              <a:solidFill>
                <a:schemeClr val="accent5">
                  <a:lumMod val="50000"/>
                </a:schemeClr>
              </a:solidFil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سامَحَ</a:t>
            </a:r>
            <a:endParaRPr lang="fr-MA" sz="3200" b="1" dirty="0">
              <a:solidFill>
                <a:schemeClr val="accent5">
                  <a:lumMod val="50000"/>
                </a:schemeClr>
              </a:solidFill>
            </a:endParaRPr>
          </a:p>
        </p:txBody>
      </p:sp>
      <p:sp>
        <p:nvSpPr>
          <p:cNvPr id="31" name="Google Shape;2403;p107">
            <a:extLst>
              <a:ext uri="{FF2B5EF4-FFF2-40B4-BE49-F238E27FC236}">
                <a16:creationId xmlns:a16="http://schemas.microsoft.com/office/drawing/2014/main" id="{7AEA4A74-781D-A0FD-BD4D-C971495DABC8}"/>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تَلَوُّث</a:t>
            </a:r>
            <a:endParaRPr lang="fr-MA" sz="3200" b="1" dirty="0">
              <a:solidFill>
                <a:schemeClr val="accent5">
                  <a:lumMod val="50000"/>
                </a:schemeClr>
              </a:solidFill>
            </a:endParaRPr>
          </a:p>
        </p:txBody>
      </p:sp>
      <p:sp>
        <p:nvSpPr>
          <p:cNvPr id="32" name="Google Shape;2403;p107">
            <a:extLst>
              <a:ext uri="{FF2B5EF4-FFF2-40B4-BE49-F238E27FC236}">
                <a16:creationId xmlns:a16="http://schemas.microsoft.com/office/drawing/2014/main" id="{AC4209D3-F4B7-CEDA-6BEC-4C613AF7614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قَوِيّ</a:t>
            </a:r>
            <a:endParaRPr lang="fr-MA" sz="3200" b="1" dirty="0">
              <a:solidFill>
                <a:schemeClr val="accent5">
                  <a:lumMod val="50000"/>
                </a:schemeClr>
              </a:solidFill>
            </a:endParaRPr>
          </a:p>
        </p:txBody>
      </p:sp>
      <p:sp>
        <p:nvSpPr>
          <p:cNvPr id="33" name="Google Shape;2403;p107">
            <a:extLst>
              <a:ext uri="{FF2B5EF4-FFF2-40B4-BE49-F238E27FC236}">
                <a16:creationId xmlns:a16="http://schemas.microsoft.com/office/drawing/2014/main" id="{F04E0047-2D88-4B6F-0EA7-CA6C00D0FDFB}"/>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نَبَّهَ</a:t>
            </a:r>
            <a:endParaRPr lang="fr-MA" sz="3200" b="1" dirty="0">
              <a:solidFill>
                <a:schemeClr val="accent5">
                  <a:lumMod val="50000"/>
                </a:schemeClr>
              </a:solidFill>
            </a:endParaRPr>
          </a:p>
        </p:txBody>
      </p:sp>
      <p:sp>
        <p:nvSpPr>
          <p:cNvPr id="34" name="Google Shape;2403;p107">
            <a:extLst>
              <a:ext uri="{FF2B5EF4-FFF2-40B4-BE49-F238E27FC236}">
                <a16:creationId xmlns:a16="http://schemas.microsoft.com/office/drawing/2014/main" id="{1902EB41-287A-1620-21F5-7160F2EC4F99}"/>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تَمَنّى</a:t>
            </a:r>
            <a:endParaRPr lang="fr-MA" sz="3200" b="1" dirty="0">
              <a:solidFill>
                <a:schemeClr val="accent5">
                  <a:lumMod val="50000"/>
                </a:schemeClr>
              </a:solidFill>
            </a:endParaRPr>
          </a:p>
        </p:txBody>
      </p:sp>
      <p:sp>
        <p:nvSpPr>
          <p:cNvPr id="35" name="Google Shape;2403;p107">
            <a:extLst>
              <a:ext uri="{FF2B5EF4-FFF2-40B4-BE49-F238E27FC236}">
                <a16:creationId xmlns:a16="http://schemas.microsoft.com/office/drawing/2014/main" id="{2DB81C1E-E548-3717-340E-B43A392695DB}"/>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تَنَقَّلَ</a:t>
            </a:r>
            <a:endParaRPr lang="fr-MA" sz="3200" b="1" dirty="0">
              <a:solidFill>
                <a:schemeClr val="accent5">
                  <a:lumMod val="50000"/>
                </a:schemeClr>
              </a:solidFill>
            </a:endParaRPr>
          </a:p>
        </p:txBody>
      </p:sp>
      <p:sp>
        <p:nvSpPr>
          <p:cNvPr id="36" name="Google Shape;2403;p107">
            <a:extLst>
              <a:ext uri="{FF2B5EF4-FFF2-40B4-BE49-F238E27FC236}">
                <a16:creationId xmlns:a16="http://schemas.microsoft.com/office/drawing/2014/main" id="{1D10EB92-E33E-2C66-DC1F-4ED31A0EDD7E}"/>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تُغَنّي</a:t>
            </a:r>
            <a:endParaRPr lang="fr-MA" sz="3200" b="1" dirty="0">
              <a:solidFill>
                <a:schemeClr val="accent5">
                  <a:lumMod val="50000"/>
                </a:schemeClr>
              </a:solidFill>
            </a:endParaRPr>
          </a:p>
        </p:txBody>
      </p:sp>
      <p:pic>
        <p:nvPicPr>
          <p:cNvPr id="39" name="Image 38">
            <a:extLst>
              <a:ext uri="{FF2B5EF4-FFF2-40B4-BE49-F238E27FC236}">
                <a16:creationId xmlns:a16="http://schemas.microsoft.com/office/drawing/2014/main" id="{D2CE5F74-F4D9-F02B-B851-70FFB1CF3DD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6" name="Image 45">
            <a:extLst>
              <a:ext uri="{FF2B5EF4-FFF2-40B4-BE49-F238E27FC236}">
                <a16:creationId xmlns:a16="http://schemas.microsoft.com/office/drawing/2014/main" id="{4F10F7DD-BC3A-9872-65B4-CF12812E01B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7" name="Image 46">
            <a:extLst>
              <a:ext uri="{FF2B5EF4-FFF2-40B4-BE49-F238E27FC236}">
                <a16:creationId xmlns:a16="http://schemas.microsoft.com/office/drawing/2014/main" id="{9BEB647A-0F6F-3230-2A42-7EBB9F7EE2B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8A690B7B-A761-8586-7C05-013748FB842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0B7613DB-F2C9-5C35-5C3C-2993F0601B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6" name="Rectangle 55">
            <a:extLst>
              <a:ext uri="{FF2B5EF4-FFF2-40B4-BE49-F238E27FC236}">
                <a16:creationId xmlns:a16="http://schemas.microsoft.com/office/drawing/2014/main" id="{C01978BC-DB01-094A-7D7F-079B99FED50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57" name="Rectangle 56">
            <a:extLst>
              <a:ext uri="{FF2B5EF4-FFF2-40B4-BE49-F238E27FC236}">
                <a16:creationId xmlns:a16="http://schemas.microsoft.com/office/drawing/2014/main" id="{196BBB1B-B394-2458-38B6-276B6069CB2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58" name="Rectangle 57">
            <a:extLst>
              <a:ext uri="{FF2B5EF4-FFF2-40B4-BE49-F238E27FC236}">
                <a16:creationId xmlns:a16="http://schemas.microsoft.com/office/drawing/2014/main" id="{AF690542-5A0E-35FC-9988-D73FB08A3E9B}"/>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grpSp>
        <p:nvGrpSpPr>
          <p:cNvPr id="6" name="Groupe 5">
            <a:extLst>
              <a:ext uri="{FF2B5EF4-FFF2-40B4-BE49-F238E27FC236}">
                <a16:creationId xmlns:a16="http://schemas.microsoft.com/office/drawing/2014/main" id="{DFC89A4A-2266-7276-6B5E-4A30FDDA8D32}"/>
              </a:ext>
            </a:extLst>
          </p:cNvPr>
          <p:cNvGrpSpPr/>
          <p:nvPr/>
        </p:nvGrpSpPr>
        <p:grpSpPr>
          <a:xfrm>
            <a:off x="2364923" y="4636080"/>
            <a:ext cx="184723" cy="89615"/>
            <a:chOff x="7831964" y="3929121"/>
            <a:chExt cx="594306" cy="428930"/>
          </a:xfrm>
          <a:solidFill>
            <a:schemeClr val="accent1">
              <a:lumMod val="50000"/>
            </a:schemeClr>
          </a:solidFill>
        </p:grpSpPr>
        <p:pic>
          <p:nvPicPr>
            <p:cNvPr id="7" name="Graphique 6">
              <a:extLst>
                <a:ext uri="{FF2B5EF4-FFF2-40B4-BE49-F238E27FC236}">
                  <a16:creationId xmlns:a16="http://schemas.microsoft.com/office/drawing/2014/main" id="{B4B264A1-16B0-E229-98C1-556AAE0825E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9" name="Graphique 8">
              <a:extLst>
                <a:ext uri="{FF2B5EF4-FFF2-40B4-BE49-F238E27FC236}">
                  <a16:creationId xmlns:a16="http://schemas.microsoft.com/office/drawing/2014/main" id="{446512B2-7096-810C-295A-3B5AACF1BFD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10" name="Groupe 9">
            <a:extLst>
              <a:ext uri="{FF2B5EF4-FFF2-40B4-BE49-F238E27FC236}">
                <a16:creationId xmlns:a16="http://schemas.microsoft.com/office/drawing/2014/main" id="{1DCECB98-39BC-6661-B989-3CA7F97F04EB}"/>
              </a:ext>
            </a:extLst>
          </p:cNvPr>
          <p:cNvGrpSpPr/>
          <p:nvPr/>
        </p:nvGrpSpPr>
        <p:grpSpPr>
          <a:xfrm>
            <a:off x="1041721" y="4590331"/>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4CD67777-B462-0864-009F-BBE372BF534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83F8AF6E-E093-EB20-7B62-0001B598CEC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13" name="Groupe 12">
            <a:extLst>
              <a:ext uri="{FF2B5EF4-FFF2-40B4-BE49-F238E27FC236}">
                <a16:creationId xmlns:a16="http://schemas.microsoft.com/office/drawing/2014/main" id="{1423B0FD-45A6-BF80-E153-0DDE5C86AD09}"/>
              </a:ext>
            </a:extLst>
          </p:cNvPr>
          <p:cNvGrpSpPr/>
          <p:nvPr/>
        </p:nvGrpSpPr>
        <p:grpSpPr>
          <a:xfrm>
            <a:off x="4713194" y="3506025"/>
            <a:ext cx="184723" cy="89615"/>
            <a:chOff x="7831964" y="3929121"/>
            <a:chExt cx="594306" cy="428930"/>
          </a:xfrm>
          <a:solidFill>
            <a:schemeClr val="accent1">
              <a:lumMod val="50000"/>
            </a:schemeClr>
          </a:solidFill>
        </p:grpSpPr>
        <p:pic>
          <p:nvPicPr>
            <p:cNvPr id="14" name="Graphique 13">
              <a:extLst>
                <a:ext uri="{FF2B5EF4-FFF2-40B4-BE49-F238E27FC236}">
                  <a16:creationId xmlns:a16="http://schemas.microsoft.com/office/drawing/2014/main" id="{4616B3CF-E0C7-1629-84CA-F8F6EC57D9D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5" name="Graphique 14">
              <a:extLst>
                <a:ext uri="{FF2B5EF4-FFF2-40B4-BE49-F238E27FC236}">
                  <a16:creationId xmlns:a16="http://schemas.microsoft.com/office/drawing/2014/main" id="{44794855-9F55-5999-8D5C-C967984B22C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8082985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BAAF3-3B57-CE09-5D74-72DBAADF4848}"/>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FBC8BC28-19D1-2209-A0AB-723F5C79CFF6}"/>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ستمرون كلكم للقراءة. ( يشير الأستاذ في كل مرة إلى 5 كلمات مختلفة )</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A8FFD027-EC5E-ED63-0D97-2985E2BBC3D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C0393B98-BED1-4E53-5564-8AA18D7E13A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E65436DD-AB17-E274-16F1-E920C8D30F1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0ECFC932-3499-3975-7076-A0E834F0C5A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38A97D5-08AE-67AC-8B28-756A0ACB57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1C33ABD-AB81-C666-A066-C1DD1C7792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30A4B6C8-5DBE-CEF2-994D-F1E676835FD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700E4745-E407-8515-362F-6942A7788E7F}"/>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65DD9662-41D9-C584-AD95-185213081419}"/>
              </a:ext>
            </a:extLst>
          </p:cNvPr>
          <p:cNvPicPr>
            <a:picLocks noGrp="1" noChangeAspect="1"/>
          </p:cNvPicPr>
          <p:nvPr>
            <p:ph type="pic" sz="quarter" idx="12"/>
          </p:nvPr>
        </p:nvPicPr>
        <p:blipFill>
          <a:blip r:embed="rId6"/>
          <a:srcRect/>
          <a:stretch>
            <a:fillRect/>
          </a:stretch>
        </p:blipFill>
        <p:spPr/>
      </p:pic>
      <p:sp>
        <p:nvSpPr>
          <p:cNvPr id="3" name="Google Shape;2403;p107">
            <a:extLst>
              <a:ext uri="{FF2B5EF4-FFF2-40B4-BE49-F238E27FC236}">
                <a16:creationId xmlns:a16="http://schemas.microsoft.com/office/drawing/2014/main" id="{DEDC57AF-2C70-10F9-320B-74DC7FAC630D}"/>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فِتْياناً</a:t>
            </a:r>
            <a:endParaRPr lang="fr-MA" sz="3200" b="1" dirty="0">
              <a:solidFill>
                <a:schemeClr val="accent5">
                  <a:lumMod val="50000"/>
                </a:schemeClr>
              </a:solidFill>
            </a:endParaRPr>
          </a:p>
        </p:txBody>
      </p:sp>
      <p:sp>
        <p:nvSpPr>
          <p:cNvPr id="5" name="Google Shape;2403;p107">
            <a:extLst>
              <a:ext uri="{FF2B5EF4-FFF2-40B4-BE49-F238E27FC236}">
                <a16:creationId xmlns:a16="http://schemas.microsoft.com/office/drawing/2014/main" id="{7AD765E0-9BE7-77EA-342C-7759189EF367}"/>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شَدَّ</a:t>
            </a:r>
            <a:endParaRPr lang="fr-MA" sz="3200" b="1" dirty="0">
              <a:solidFill>
                <a:schemeClr val="accent5">
                  <a:lumMod val="50000"/>
                </a:schemeClr>
              </a:solidFill>
            </a:endParaRPr>
          </a:p>
        </p:txBody>
      </p:sp>
      <p:sp>
        <p:nvSpPr>
          <p:cNvPr id="6" name="Google Shape;2403;p107">
            <a:extLst>
              <a:ext uri="{FF2B5EF4-FFF2-40B4-BE49-F238E27FC236}">
                <a16:creationId xmlns:a16="http://schemas.microsoft.com/office/drawing/2014/main" id="{3F3C0955-D09B-1C7E-12C2-DEC6ECA8BAC0}"/>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صوتٍ</a:t>
            </a:r>
            <a:endParaRPr lang="fr-MA" sz="3200" b="1" dirty="0">
              <a:solidFill>
                <a:schemeClr val="accent5">
                  <a:lumMod val="50000"/>
                </a:schemeClr>
              </a:solidFill>
            </a:endParaRPr>
          </a:p>
        </p:txBody>
      </p:sp>
      <p:sp>
        <p:nvSpPr>
          <p:cNvPr id="7" name="Google Shape;2403;p107">
            <a:extLst>
              <a:ext uri="{FF2B5EF4-FFF2-40B4-BE49-F238E27FC236}">
                <a16:creationId xmlns:a16="http://schemas.microsoft.com/office/drawing/2014/main" id="{8F4A01DB-194C-3B09-C0A8-0871535E7C9D}"/>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شِتاء</a:t>
            </a:r>
            <a:endParaRPr lang="fr-MA" sz="3200" b="1" dirty="0">
              <a:solidFill>
                <a:schemeClr val="accent5">
                  <a:lumMod val="50000"/>
                </a:schemeClr>
              </a:solidFill>
            </a:endParaRPr>
          </a:p>
        </p:txBody>
      </p:sp>
      <p:sp>
        <p:nvSpPr>
          <p:cNvPr id="9" name="Google Shape;2403;p107">
            <a:extLst>
              <a:ext uri="{FF2B5EF4-FFF2-40B4-BE49-F238E27FC236}">
                <a16:creationId xmlns:a16="http://schemas.microsoft.com/office/drawing/2014/main" id="{378A73F6-DABB-543B-F60B-8B980836B3E8}"/>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غابَتْ</a:t>
            </a:r>
            <a:endParaRPr lang="fr-MA" sz="3200" b="1" dirty="0">
              <a:solidFill>
                <a:schemeClr val="accent5">
                  <a:lumMod val="50000"/>
                </a:schemeClr>
              </a:solidFill>
            </a:endParaRPr>
          </a:p>
        </p:txBody>
      </p:sp>
      <p:sp>
        <p:nvSpPr>
          <p:cNvPr id="10" name="Google Shape;2403;p107">
            <a:extLst>
              <a:ext uri="{FF2B5EF4-FFF2-40B4-BE49-F238E27FC236}">
                <a16:creationId xmlns:a16="http://schemas.microsoft.com/office/drawing/2014/main" id="{76410702-1D0F-9F1C-27D6-C69A743B1A37}"/>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سامَحَ</a:t>
            </a:r>
            <a:endParaRPr lang="fr-MA" sz="3200" b="1" dirty="0">
              <a:solidFill>
                <a:schemeClr val="accent5">
                  <a:lumMod val="50000"/>
                </a:schemeClr>
              </a:solidFill>
            </a:endParaRPr>
          </a:p>
        </p:txBody>
      </p:sp>
      <p:sp>
        <p:nvSpPr>
          <p:cNvPr id="11" name="Google Shape;2403;p107">
            <a:extLst>
              <a:ext uri="{FF2B5EF4-FFF2-40B4-BE49-F238E27FC236}">
                <a16:creationId xmlns:a16="http://schemas.microsoft.com/office/drawing/2014/main" id="{B6BC18F0-F979-9EE3-2EAA-BAA7AFFD5558}"/>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تَلَوُّث</a:t>
            </a:r>
            <a:endParaRPr lang="fr-MA" sz="3200" b="1" dirty="0">
              <a:solidFill>
                <a:schemeClr val="accent5">
                  <a:lumMod val="50000"/>
                </a:schemeClr>
              </a:solidFill>
            </a:endParaRPr>
          </a:p>
        </p:txBody>
      </p:sp>
      <p:sp>
        <p:nvSpPr>
          <p:cNvPr id="12" name="Google Shape;2403;p107">
            <a:extLst>
              <a:ext uri="{FF2B5EF4-FFF2-40B4-BE49-F238E27FC236}">
                <a16:creationId xmlns:a16="http://schemas.microsoft.com/office/drawing/2014/main" id="{35110FD4-5674-C99D-8AA2-96F7C11FA642}"/>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قَوِيّ</a:t>
            </a:r>
            <a:endParaRPr lang="fr-MA" sz="3200" b="1" dirty="0">
              <a:solidFill>
                <a:schemeClr val="accent5">
                  <a:lumMod val="50000"/>
                </a:schemeClr>
              </a:solidFill>
            </a:endParaRPr>
          </a:p>
        </p:txBody>
      </p:sp>
      <p:sp>
        <p:nvSpPr>
          <p:cNvPr id="15" name="Google Shape;2403;p107">
            <a:extLst>
              <a:ext uri="{FF2B5EF4-FFF2-40B4-BE49-F238E27FC236}">
                <a16:creationId xmlns:a16="http://schemas.microsoft.com/office/drawing/2014/main" id="{FDB1C6AE-4F03-2B5A-E2E1-71EB42B06C6C}"/>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نَبَّهَ</a:t>
            </a:r>
            <a:endParaRPr lang="fr-MA" sz="3200" b="1" dirty="0">
              <a:solidFill>
                <a:schemeClr val="accent5">
                  <a:lumMod val="50000"/>
                </a:schemeClr>
              </a:solidFill>
            </a:endParaRPr>
          </a:p>
        </p:txBody>
      </p:sp>
      <p:sp>
        <p:nvSpPr>
          <p:cNvPr id="21" name="Google Shape;2403;p107">
            <a:extLst>
              <a:ext uri="{FF2B5EF4-FFF2-40B4-BE49-F238E27FC236}">
                <a16:creationId xmlns:a16="http://schemas.microsoft.com/office/drawing/2014/main" id="{EF3FAC6B-541A-EFE9-7FB8-665DB96B7506}"/>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تَمَنّى</a:t>
            </a:r>
            <a:endParaRPr lang="fr-MA" sz="3200" b="1" dirty="0">
              <a:solidFill>
                <a:schemeClr val="accent5">
                  <a:lumMod val="50000"/>
                </a:schemeClr>
              </a:solidFill>
            </a:endParaRPr>
          </a:p>
        </p:txBody>
      </p:sp>
      <p:sp>
        <p:nvSpPr>
          <p:cNvPr id="22" name="Google Shape;2403;p107">
            <a:extLst>
              <a:ext uri="{FF2B5EF4-FFF2-40B4-BE49-F238E27FC236}">
                <a16:creationId xmlns:a16="http://schemas.microsoft.com/office/drawing/2014/main" id="{B692FA5F-E5CA-5BC6-936E-F37E1E496EF9}"/>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تَنَقَّلَ</a:t>
            </a:r>
            <a:endParaRPr lang="fr-MA" sz="3200" b="1" dirty="0">
              <a:solidFill>
                <a:schemeClr val="accent5">
                  <a:lumMod val="50000"/>
                </a:schemeClr>
              </a:solidFill>
            </a:endParaRPr>
          </a:p>
        </p:txBody>
      </p:sp>
      <p:sp>
        <p:nvSpPr>
          <p:cNvPr id="23" name="Google Shape;2403;p107">
            <a:extLst>
              <a:ext uri="{FF2B5EF4-FFF2-40B4-BE49-F238E27FC236}">
                <a16:creationId xmlns:a16="http://schemas.microsoft.com/office/drawing/2014/main" id="{AE3692DA-7E24-71F0-3275-71188F64A329}"/>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تُغَنّي</a:t>
            </a:r>
            <a:endParaRPr lang="fr-MA" sz="3200" b="1" dirty="0">
              <a:solidFill>
                <a:schemeClr val="accent5">
                  <a:lumMod val="50000"/>
                </a:schemeClr>
              </a:solidFill>
            </a:endParaRPr>
          </a:p>
        </p:txBody>
      </p:sp>
      <p:grpSp>
        <p:nvGrpSpPr>
          <p:cNvPr id="24" name="Groupe 23">
            <a:extLst>
              <a:ext uri="{FF2B5EF4-FFF2-40B4-BE49-F238E27FC236}">
                <a16:creationId xmlns:a16="http://schemas.microsoft.com/office/drawing/2014/main" id="{570DB2D8-29D0-2F88-A17D-7891A7C403E3}"/>
              </a:ext>
            </a:extLst>
          </p:cNvPr>
          <p:cNvGrpSpPr/>
          <p:nvPr/>
        </p:nvGrpSpPr>
        <p:grpSpPr>
          <a:xfrm>
            <a:off x="2364923" y="4636080"/>
            <a:ext cx="184723" cy="89615"/>
            <a:chOff x="7831964" y="3929121"/>
            <a:chExt cx="594306" cy="428930"/>
          </a:xfrm>
          <a:solidFill>
            <a:schemeClr val="accent1">
              <a:lumMod val="50000"/>
            </a:schemeClr>
          </a:solidFill>
        </p:grpSpPr>
        <p:pic>
          <p:nvPicPr>
            <p:cNvPr id="25" name="Graphique 24">
              <a:extLst>
                <a:ext uri="{FF2B5EF4-FFF2-40B4-BE49-F238E27FC236}">
                  <a16:creationId xmlns:a16="http://schemas.microsoft.com/office/drawing/2014/main" id="{5F44B3FB-D3C1-2325-CD76-CE9A8A96C50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6" name="Graphique 25">
              <a:extLst>
                <a:ext uri="{FF2B5EF4-FFF2-40B4-BE49-F238E27FC236}">
                  <a16:creationId xmlns:a16="http://schemas.microsoft.com/office/drawing/2014/main" id="{454D8091-DE2E-49F8-26AC-64EE6F1705F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27" name="Groupe 26">
            <a:extLst>
              <a:ext uri="{FF2B5EF4-FFF2-40B4-BE49-F238E27FC236}">
                <a16:creationId xmlns:a16="http://schemas.microsoft.com/office/drawing/2014/main" id="{DE991105-F8CC-2B1F-B7BF-E0F9135C9F05}"/>
              </a:ext>
            </a:extLst>
          </p:cNvPr>
          <p:cNvGrpSpPr/>
          <p:nvPr/>
        </p:nvGrpSpPr>
        <p:grpSpPr>
          <a:xfrm>
            <a:off x="1041721" y="4590331"/>
            <a:ext cx="184723" cy="89615"/>
            <a:chOff x="7831964" y="3929121"/>
            <a:chExt cx="594306" cy="428930"/>
          </a:xfrm>
          <a:solidFill>
            <a:schemeClr val="accent1">
              <a:lumMod val="50000"/>
            </a:schemeClr>
          </a:solidFill>
        </p:grpSpPr>
        <p:pic>
          <p:nvPicPr>
            <p:cNvPr id="28" name="Graphique 27">
              <a:extLst>
                <a:ext uri="{FF2B5EF4-FFF2-40B4-BE49-F238E27FC236}">
                  <a16:creationId xmlns:a16="http://schemas.microsoft.com/office/drawing/2014/main" id="{559F4243-7BD4-46D6-BE88-73032C6387C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9" name="Graphique 28">
              <a:extLst>
                <a:ext uri="{FF2B5EF4-FFF2-40B4-BE49-F238E27FC236}">
                  <a16:creationId xmlns:a16="http://schemas.microsoft.com/office/drawing/2014/main" id="{385BC5C7-5667-A797-F157-FBAC7230CC6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0" name="Groupe 29">
            <a:extLst>
              <a:ext uri="{FF2B5EF4-FFF2-40B4-BE49-F238E27FC236}">
                <a16:creationId xmlns:a16="http://schemas.microsoft.com/office/drawing/2014/main" id="{AC8E25FD-2D90-6B5A-BBE0-9FDA9FD4F688}"/>
              </a:ext>
            </a:extLst>
          </p:cNvPr>
          <p:cNvGrpSpPr/>
          <p:nvPr/>
        </p:nvGrpSpPr>
        <p:grpSpPr>
          <a:xfrm>
            <a:off x="4713194" y="3506025"/>
            <a:ext cx="184723" cy="89615"/>
            <a:chOff x="7831964" y="3929121"/>
            <a:chExt cx="594306" cy="428930"/>
          </a:xfrm>
          <a:solidFill>
            <a:schemeClr val="accent1">
              <a:lumMod val="50000"/>
            </a:schemeClr>
          </a:solidFill>
        </p:grpSpPr>
        <p:pic>
          <p:nvPicPr>
            <p:cNvPr id="31" name="Graphique 30">
              <a:extLst>
                <a:ext uri="{FF2B5EF4-FFF2-40B4-BE49-F238E27FC236}">
                  <a16:creationId xmlns:a16="http://schemas.microsoft.com/office/drawing/2014/main" id="{E2A82D70-7B50-4937-3795-DDA219639C7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2" name="Graphique 31">
              <a:extLst>
                <a:ext uri="{FF2B5EF4-FFF2-40B4-BE49-F238E27FC236}">
                  <a16:creationId xmlns:a16="http://schemas.microsoft.com/office/drawing/2014/main" id="{C99241B2-AEBA-B578-3B1E-B408153A317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10664521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09322-DB93-D001-696C-41D4336CC8C7}"/>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6AAE9873-8A42-9B4A-11E6-4CABDEBC02FC}"/>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أقرأ جملا باسترسال. رددوا بعدي.</a:t>
            </a:r>
          </a:p>
        </p:txBody>
      </p:sp>
      <p:pic>
        <p:nvPicPr>
          <p:cNvPr id="39" name="Image 38">
            <a:extLst>
              <a:ext uri="{FF2B5EF4-FFF2-40B4-BE49-F238E27FC236}">
                <a16:creationId xmlns:a16="http://schemas.microsoft.com/office/drawing/2014/main" id="{3B8480A4-3C4A-93E5-028B-5DB6397AD0A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6" name="Image 45">
            <a:extLst>
              <a:ext uri="{FF2B5EF4-FFF2-40B4-BE49-F238E27FC236}">
                <a16:creationId xmlns:a16="http://schemas.microsoft.com/office/drawing/2014/main" id="{03E75A0A-D900-6DE7-B930-AC79F98FE5F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7" name="Image 46">
            <a:extLst>
              <a:ext uri="{FF2B5EF4-FFF2-40B4-BE49-F238E27FC236}">
                <a16:creationId xmlns:a16="http://schemas.microsoft.com/office/drawing/2014/main" id="{B382060A-6301-97C8-743E-9A29850057D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B1B9D3F4-AA06-0055-9815-6C267262601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DC93CE1A-E4C1-DCBE-540D-0A65B64E57F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6" name="Rectangle 55">
            <a:extLst>
              <a:ext uri="{FF2B5EF4-FFF2-40B4-BE49-F238E27FC236}">
                <a16:creationId xmlns:a16="http://schemas.microsoft.com/office/drawing/2014/main" id="{2B6C2AB1-E2E4-A77B-0EE0-CD54757D1EA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57" name="Rectangle 56">
            <a:extLst>
              <a:ext uri="{FF2B5EF4-FFF2-40B4-BE49-F238E27FC236}">
                <a16:creationId xmlns:a16="http://schemas.microsoft.com/office/drawing/2014/main" id="{81E640E9-21D5-F8D7-22CC-B4FD61539FF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58" name="Rectangle 57">
            <a:extLst>
              <a:ext uri="{FF2B5EF4-FFF2-40B4-BE49-F238E27FC236}">
                <a16:creationId xmlns:a16="http://schemas.microsoft.com/office/drawing/2014/main" id="{884D243C-7827-E00B-3BB5-2BEA0BCA1D03}"/>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7" name="Espace réservé pour une image  6">
            <a:extLst>
              <a:ext uri="{FF2B5EF4-FFF2-40B4-BE49-F238E27FC236}">
                <a16:creationId xmlns:a16="http://schemas.microsoft.com/office/drawing/2014/main" id="{1D3246FD-68B2-98AF-7876-66C1D2655F49}"/>
              </a:ext>
            </a:extLst>
          </p:cNvPr>
          <p:cNvPicPr>
            <a:picLocks noGrp="1" noChangeAspect="1"/>
          </p:cNvPicPr>
          <p:nvPr>
            <p:ph type="pic" sz="quarter" idx="12"/>
          </p:nvPr>
        </p:nvPicPr>
        <p:blipFill>
          <a:blip r:embed="rId6"/>
          <a:srcRect/>
          <a:stretch>
            <a:fillRect/>
          </a:stretch>
        </p:blipFill>
        <p:spPr>
          <a:prstGeom prst="rect">
            <a:avLst/>
          </a:prstGeom>
        </p:spPr>
      </p:pic>
      <p:pic>
        <p:nvPicPr>
          <p:cNvPr id="5" name="Image 4">
            <a:extLst>
              <a:ext uri="{FF2B5EF4-FFF2-40B4-BE49-F238E27FC236}">
                <a16:creationId xmlns:a16="http://schemas.microsoft.com/office/drawing/2014/main" id="{623A0EA7-7810-FDD9-7123-00DB69FBD2B8}"/>
              </a:ext>
            </a:extLst>
          </p:cNvPr>
          <p:cNvPicPr>
            <a:picLocks noChangeAspect="1"/>
          </p:cNvPicPr>
          <p:nvPr/>
        </p:nvPicPr>
        <p:blipFill>
          <a:blip r:embed="rId7"/>
          <a:stretch>
            <a:fillRect/>
          </a:stretch>
        </p:blipFill>
        <p:spPr>
          <a:xfrm>
            <a:off x="864331" y="2398699"/>
            <a:ext cx="7394292" cy="2999292"/>
          </a:xfrm>
          <a:prstGeom prst="rect">
            <a:avLst/>
          </a:prstGeom>
        </p:spPr>
      </p:pic>
    </p:spTree>
    <p:extLst>
      <p:ext uri="{BB962C8B-B14F-4D97-AF65-F5344CB8AC3E}">
        <p14:creationId xmlns:p14="http://schemas.microsoft.com/office/powerpoint/2010/main" val="344931844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48695-7EFB-1041-90FF-CE289586366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3555469A-49DA-B866-1810-0BBC29A34F07}"/>
              </a:ext>
            </a:extLst>
          </p:cNvPr>
          <p:cNvSpPr txBox="1"/>
          <p:nvPr/>
        </p:nvSpPr>
        <p:spPr>
          <a:xfrm>
            <a:off x="982494" y="837160"/>
            <a:ext cx="6619070"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 يشير الأستاذ في كل مرة إلى 3 جمل مختلفة )</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7E943BA5-6903-0478-B4C8-F47985C7592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B9732B8-AA54-7CCB-206D-44ABFB11C88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46CD85C-6381-AC85-5736-389B741D1C0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56D346E-45A9-31BB-9366-2C8F2305E86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6E92A03D-1FFE-05EA-3941-0E20F165B19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1D59799D-223D-1892-D45C-4746CCBEAF0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78B80609-AB53-CE62-3BF4-40073B17114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F80B8566-258F-66F7-BE34-A624D47C1F8F}"/>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10" name="Espace réservé pour une image  9">
            <a:extLst>
              <a:ext uri="{FF2B5EF4-FFF2-40B4-BE49-F238E27FC236}">
                <a16:creationId xmlns:a16="http://schemas.microsoft.com/office/drawing/2014/main" id="{FE809A60-C90F-4902-40E4-DB57D6E8C65C}"/>
              </a:ext>
            </a:extLst>
          </p:cNvPr>
          <p:cNvPicPr>
            <a:picLocks noGrp="1" noChangeAspect="1"/>
          </p:cNvPicPr>
          <p:nvPr>
            <p:ph type="pic" sz="quarter" idx="12"/>
          </p:nvPr>
        </p:nvPicPr>
        <p:blipFill>
          <a:blip r:embed="rId6"/>
          <a:srcRect/>
          <a:stretch>
            <a:fillRect/>
          </a:stretch>
        </p:blipFill>
        <p:spPr>
          <a:prstGeom prst="rect">
            <a:avLst/>
          </a:prstGeom>
        </p:spPr>
      </p:pic>
      <p:pic>
        <p:nvPicPr>
          <p:cNvPr id="3" name="Image 2">
            <a:extLst>
              <a:ext uri="{FF2B5EF4-FFF2-40B4-BE49-F238E27FC236}">
                <a16:creationId xmlns:a16="http://schemas.microsoft.com/office/drawing/2014/main" id="{2F48E101-9F50-DD40-8D5C-0A9D79BD5CFE}"/>
              </a:ext>
            </a:extLst>
          </p:cNvPr>
          <p:cNvPicPr>
            <a:picLocks noChangeAspect="1"/>
          </p:cNvPicPr>
          <p:nvPr/>
        </p:nvPicPr>
        <p:blipFill>
          <a:blip r:embed="rId7"/>
          <a:stretch>
            <a:fillRect/>
          </a:stretch>
        </p:blipFill>
        <p:spPr>
          <a:xfrm>
            <a:off x="864331" y="2953176"/>
            <a:ext cx="7394292" cy="2999292"/>
          </a:xfrm>
          <a:prstGeom prst="rect">
            <a:avLst/>
          </a:prstGeom>
        </p:spPr>
      </p:pic>
    </p:spTree>
    <p:extLst>
      <p:ext uri="{BB962C8B-B14F-4D97-AF65-F5344CB8AC3E}">
        <p14:creationId xmlns:p14="http://schemas.microsoft.com/office/powerpoint/2010/main" val="879976964"/>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04809-66A5-E53D-2C1E-BF4FBCD1A545}"/>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F2ADBF0B-446D-A026-EAFE-C6027720CEB8}"/>
              </a:ext>
            </a:extLst>
          </p:cNvPr>
          <p:cNvSpPr txBox="1"/>
          <p:nvPr/>
        </p:nvSpPr>
        <p:spPr>
          <a:xfrm>
            <a:off x="982494" y="837160"/>
            <a:ext cx="6619070"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الآن سنقرأ فقرة بطلاقة، جملة </a:t>
            </a:r>
            <a:r>
              <a:rPr lang="ar-M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جملة</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 وأنتم ترددون بعدي,</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F37AF7BA-C29E-12EB-3A8F-63BD6F5A575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CA62321-5377-376C-4C65-E0193125B24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2045CBA-5EF9-CD87-E3EF-B8CC60782C4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3C7B7C10-78BE-0F25-AB63-0867345B016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C958EBA2-8F57-6BF9-5BD4-9BCABF4A3D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F2F9B31-04AF-B3EB-E3D2-CFAA549F6DB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EBF31283-B612-DF3A-8F27-CB93B5E9199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FF6690D-BD59-9CA1-5B9F-B76E00F7E8C0}"/>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10" name="Espace réservé pour une image  9">
            <a:extLst>
              <a:ext uri="{FF2B5EF4-FFF2-40B4-BE49-F238E27FC236}">
                <a16:creationId xmlns:a16="http://schemas.microsoft.com/office/drawing/2014/main" id="{4FBAF638-92F2-3FA1-CA09-6483C7D86721}"/>
              </a:ext>
            </a:extLst>
          </p:cNvPr>
          <p:cNvPicPr>
            <a:picLocks noGrp="1" noChangeAspect="1"/>
          </p:cNvPicPr>
          <p:nvPr>
            <p:ph type="pic" sz="quarter" idx="12"/>
          </p:nvPr>
        </p:nvPicPr>
        <p:blipFill>
          <a:blip r:embed="rId6"/>
          <a:srcRect/>
          <a:stretch>
            <a:fillRect/>
          </a:stretch>
        </p:blipFill>
        <p:spPr>
          <a:prstGeom prst="rect">
            <a:avLst/>
          </a:prstGeom>
        </p:spPr>
      </p:pic>
      <p:pic>
        <p:nvPicPr>
          <p:cNvPr id="5" name="Image 4">
            <a:extLst>
              <a:ext uri="{FF2B5EF4-FFF2-40B4-BE49-F238E27FC236}">
                <a16:creationId xmlns:a16="http://schemas.microsoft.com/office/drawing/2014/main" id="{13169AB3-463F-E605-DC89-5427D7ADE08C}"/>
              </a:ext>
            </a:extLst>
          </p:cNvPr>
          <p:cNvPicPr>
            <a:picLocks noChangeAspect="1"/>
          </p:cNvPicPr>
          <p:nvPr/>
        </p:nvPicPr>
        <p:blipFill>
          <a:blip r:embed="rId7"/>
          <a:stretch>
            <a:fillRect/>
          </a:stretch>
        </p:blipFill>
        <p:spPr>
          <a:xfrm>
            <a:off x="2197955" y="1991933"/>
            <a:ext cx="4582224" cy="39219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8999140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59F10-950C-74D1-90EB-4A20EA565646}"/>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F9D30FF-C71C-66A8-5D66-E2C01DC3C967}"/>
              </a:ext>
            </a:extLst>
          </p:cNvPr>
          <p:cNvSpPr txBox="1"/>
          <p:nvPr/>
        </p:nvSpPr>
        <p:spPr>
          <a:xfrm>
            <a:off x="982494" y="837160"/>
            <a:ext cx="6619070"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A02C0D33-5C07-0C9D-7C3C-2535E13E714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E2E18EF-4FE4-3721-273A-5187D0B2702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937BA2F2-8936-0DE8-6880-A113EDFA90D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FB5CD706-8482-BDF2-47AF-4679E006C74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AF1B299-9304-3BCE-9901-5F612036C37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1E68AD31-4EB1-F3E2-E2F2-5F7158B0E5D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60606E16-E429-4279-7AF3-E180EDCC42C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7668FB12-3836-0509-61EF-526D1EB6EBA2}"/>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10" name="Espace réservé pour une image  9">
            <a:extLst>
              <a:ext uri="{FF2B5EF4-FFF2-40B4-BE49-F238E27FC236}">
                <a16:creationId xmlns:a16="http://schemas.microsoft.com/office/drawing/2014/main" id="{E48C1AE1-B375-E578-E98F-BB32145DA742}"/>
              </a:ext>
            </a:extLst>
          </p:cNvPr>
          <p:cNvPicPr>
            <a:picLocks noGrp="1" noChangeAspect="1"/>
          </p:cNvPicPr>
          <p:nvPr>
            <p:ph type="pic" sz="quarter" idx="12"/>
          </p:nvPr>
        </p:nvPicPr>
        <p:blipFill>
          <a:blip r:embed="rId6"/>
          <a:srcRect/>
          <a:stretch>
            <a:fillRect/>
          </a:stretch>
        </p:blipFill>
        <p:spPr>
          <a:prstGeom prst="rect">
            <a:avLst/>
          </a:prstGeom>
        </p:spPr>
      </p:pic>
      <p:pic>
        <p:nvPicPr>
          <p:cNvPr id="3" name="Image 2">
            <a:extLst>
              <a:ext uri="{FF2B5EF4-FFF2-40B4-BE49-F238E27FC236}">
                <a16:creationId xmlns:a16="http://schemas.microsoft.com/office/drawing/2014/main" id="{82299B5D-5BCC-5F88-7AC3-9A64B26CD050}"/>
              </a:ext>
            </a:extLst>
          </p:cNvPr>
          <p:cNvPicPr>
            <a:picLocks noChangeAspect="1"/>
          </p:cNvPicPr>
          <p:nvPr/>
        </p:nvPicPr>
        <p:blipFill>
          <a:blip r:embed="rId7"/>
          <a:stretch>
            <a:fillRect/>
          </a:stretch>
        </p:blipFill>
        <p:spPr>
          <a:xfrm>
            <a:off x="2153606" y="1991933"/>
            <a:ext cx="4582224" cy="39219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74009215"/>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B2D4A-6B72-FA76-7107-46AB3A4F03C5}"/>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29E40BEE-C105-046C-2EF0-03532C5B3F8C}"/>
              </a:ext>
            </a:extLst>
          </p:cNvPr>
          <p:cNvPicPr>
            <a:picLocks noChangeAspect="1"/>
          </p:cNvPicPr>
          <p:nvPr/>
        </p:nvPicPr>
        <p:blipFill>
          <a:blip r:embed="rId2"/>
          <a:stretch>
            <a:fillRect/>
          </a:stretch>
        </p:blipFill>
        <p:spPr>
          <a:xfrm>
            <a:off x="2825596" y="1710523"/>
            <a:ext cx="3266368" cy="4606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Google Shape;1820;p109">
            <a:extLst>
              <a:ext uri="{FF2B5EF4-FFF2-40B4-BE49-F238E27FC236}">
                <a16:creationId xmlns:a16="http://schemas.microsoft.com/office/drawing/2014/main" id="{69A77024-2909-0873-8086-74B890F99066}"/>
              </a:ext>
            </a:extLst>
          </p:cNvPr>
          <p:cNvSpPr txBox="1"/>
          <p:nvPr/>
        </p:nvSpPr>
        <p:spPr>
          <a:xfrm>
            <a:off x="982494" y="837160"/>
            <a:ext cx="6619070"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خذوا الكراسة ص 175.</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210ACCA0-1C6B-CC8E-164F-A331CB57299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8BAFDC5A-E47E-7DE9-FF01-4362861BA56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B839C928-9F1B-2C59-BC30-6D0D7302509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7AFAB59E-5435-3642-4666-B480FEAC04B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9272C572-3A57-636A-AD77-FEFB1C5960E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A7203D9-447F-F047-007F-BF2D0C96675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94FF802F-B3D8-0DD6-7EA8-E332C50C66F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1DBE9139-9F01-AE84-4E04-E460B78B3366}"/>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
        <p:nvSpPr>
          <p:cNvPr id="7" name="Rectangle : coins arrondis 6">
            <a:extLst>
              <a:ext uri="{FF2B5EF4-FFF2-40B4-BE49-F238E27FC236}">
                <a16:creationId xmlns:a16="http://schemas.microsoft.com/office/drawing/2014/main" id="{DF329E2B-66D2-EBD7-5706-36834A70B640}"/>
              </a:ext>
            </a:extLst>
          </p:cNvPr>
          <p:cNvSpPr/>
          <p:nvPr/>
        </p:nvSpPr>
        <p:spPr>
          <a:xfrm>
            <a:off x="2728358" y="2315183"/>
            <a:ext cx="3460845" cy="2832294"/>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2" name="Espace réservé pour une image  11">
            <a:extLst>
              <a:ext uri="{FF2B5EF4-FFF2-40B4-BE49-F238E27FC236}">
                <a16:creationId xmlns:a16="http://schemas.microsoft.com/office/drawing/2014/main" id="{790E2146-3C33-45D4-2FA9-FE25D40EF756}"/>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4205322105"/>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10282-9EC8-019E-D44A-7AE911CC1286}"/>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D982EABF-04F1-04F2-43D2-BD10D3F39AF2}"/>
              </a:ext>
            </a:extLst>
          </p:cNvPr>
          <p:cNvSpPr txBox="1"/>
          <p:nvPr/>
        </p:nvSpPr>
        <p:spPr>
          <a:xfrm>
            <a:off x="455766" y="835037"/>
            <a:ext cx="7138917"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a:t>
            </a:r>
            <a:r>
              <a:rPr lang="ar-SA" sz="2400" b="1" dirty="0">
                <a:solidFill>
                  <a:schemeClr val="bg1">
                    <a:lumMod val="50000"/>
                  </a:schemeClr>
                </a:solidFill>
                <a:latin typeface="Microsoft Uighur" panose="02000000000000000000" pitchFamily="2" charset="-78"/>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كل واحد منكم يقرأ الجمل والفقرة لزميله. سأمر بين الصفوف لأساعدكم.</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BF1F80DA-9ECE-BFD8-3208-D03021BE063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25D95C8-B5B6-2416-32A4-9622B2C2760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B0BC462C-BE3E-71E0-C8EF-5E467220021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7A60C2C5-399B-44F7-F5C8-069190714AB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B0F003A-B671-08D0-DB18-6B7BDC1A082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B8CF531E-6D6C-3DC5-DED9-85B9DBEBA93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40C2B6F3-081C-4CE0-E795-1BACD5A719F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9D59B6BC-1906-47B4-69C5-3E1778423E64}"/>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10" name="Espace réservé pour une image  9">
            <a:extLst>
              <a:ext uri="{FF2B5EF4-FFF2-40B4-BE49-F238E27FC236}">
                <a16:creationId xmlns:a16="http://schemas.microsoft.com/office/drawing/2014/main" id="{CC654358-6629-D740-2C55-1A756D178DA5}"/>
              </a:ext>
            </a:extLst>
          </p:cNvPr>
          <p:cNvPicPr>
            <a:picLocks noGrp="1" noChangeAspect="1"/>
          </p:cNvPicPr>
          <p:nvPr>
            <p:ph type="pic" sz="quarter" idx="12"/>
          </p:nvPr>
        </p:nvPicPr>
        <p:blipFill>
          <a:blip r:embed="rId6"/>
          <a:srcRect/>
          <a:stretch>
            <a:fillRect/>
          </a:stretch>
        </p:blipFill>
        <p:spPr>
          <a:prstGeom prst="rect">
            <a:avLst/>
          </a:prstGeom>
        </p:spPr>
      </p:pic>
      <p:pic>
        <p:nvPicPr>
          <p:cNvPr id="3" name="Image 2" descr="Une image contenant habits, dessin humoristique, Dessin animé, Animation&#10;&#10;Le contenu généré par l’IA peut être incorrect.">
            <a:extLst>
              <a:ext uri="{FF2B5EF4-FFF2-40B4-BE49-F238E27FC236}">
                <a16:creationId xmlns:a16="http://schemas.microsoft.com/office/drawing/2014/main" id="{2859ECBA-D1CB-AECF-686A-9BE37D95ADB2}"/>
              </a:ext>
            </a:extLst>
          </p:cNvPr>
          <p:cNvPicPr>
            <a:picLocks noChangeAspect="1"/>
          </p:cNvPicPr>
          <p:nvPr/>
        </p:nvPicPr>
        <p:blipFill>
          <a:blip r:embed="rId7"/>
          <a:stretch>
            <a:fillRect/>
          </a:stretch>
        </p:blipFill>
        <p:spPr>
          <a:xfrm>
            <a:off x="6610183" y="4670914"/>
            <a:ext cx="1969000" cy="1747487"/>
          </a:xfrm>
          <a:prstGeom prst="rect">
            <a:avLst/>
          </a:prstGeom>
        </p:spPr>
      </p:pic>
      <p:pic>
        <p:nvPicPr>
          <p:cNvPr id="6" name="Image 5">
            <a:extLst>
              <a:ext uri="{FF2B5EF4-FFF2-40B4-BE49-F238E27FC236}">
                <a16:creationId xmlns:a16="http://schemas.microsoft.com/office/drawing/2014/main" id="{0372EB87-CDFE-2565-7B05-10AEC7D0905C}"/>
              </a:ext>
            </a:extLst>
          </p:cNvPr>
          <p:cNvPicPr>
            <a:picLocks noChangeAspect="1"/>
          </p:cNvPicPr>
          <p:nvPr/>
        </p:nvPicPr>
        <p:blipFill>
          <a:blip r:embed="rId8"/>
          <a:stretch>
            <a:fillRect/>
          </a:stretch>
        </p:blipFill>
        <p:spPr>
          <a:xfrm>
            <a:off x="1716643" y="1706277"/>
            <a:ext cx="3266368" cy="4606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 coins arrondis 7">
            <a:extLst>
              <a:ext uri="{FF2B5EF4-FFF2-40B4-BE49-F238E27FC236}">
                <a16:creationId xmlns:a16="http://schemas.microsoft.com/office/drawing/2014/main" id="{5C6E1B44-EB18-D116-A486-627969CFD1E7}"/>
              </a:ext>
            </a:extLst>
          </p:cNvPr>
          <p:cNvSpPr/>
          <p:nvPr/>
        </p:nvSpPr>
        <p:spPr>
          <a:xfrm>
            <a:off x="1619405" y="2310937"/>
            <a:ext cx="3460845" cy="2832294"/>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041585356"/>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8DD65E31-3DD1-C9CE-218A-1EA343819DB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B62CA48-1A5E-F1CE-68C6-9BD9C57A27E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2324C5B-AA66-DCDE-44ED-6E1D343ACF8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12751B0-0788-353B-81EC-3813FBC7995C}"/>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18F3934-8891-AB51-685C-D7F079DDD97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8446D571-9B76-80EA-637F-E02E24CEDDF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9" name="Rectangle 8">
            <a:extLst>
              <a:ext uri="{FF2B5EF4-FFF2-40B4-BE49-F238E27FC236}">
                <a16:creationId xmlns:a16="http://schemas.microsoft.com/office/drawing/2014/main" id="{7BFB09E2-2E1F-9290-4249-C0634327778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E6269FB-9655-EF62-D844-B1AA38CDB745}"/>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8645171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kumimoji="0" lang="ar-MA" sz="2400" b="1" i="0" u="none" strike="noStrike" kern="1200" cap="none" spc="0" normalizeH="0" baseline="0" noProof="0" dirty="0">
                <a:ln>
                  <a:noFill/>
                </a:ln>
                <a:solidFill>
                  <a:prstClr val="white">
                    <a:lumMod val="50000"/>
                  </a:prstClr>
                </a:solidFill>
                <a:effectLst/>
                <a:uLnTx/>
                <a:uFillTx/>
                <a:latin typeface="Dosis Medium" pitchFamily="2" charset="0"/>
                <a:ea typeface="+mn-ea"/>
                <a:cs typeface="Microsoft Uighur" panose="02000000000000000000" pitchFamily="2" charset="-78"/>
              </a:rPr>
              <a:t>قفوا، سنردد أنشودة « فصول السنة" مع الحركات.</a:t>
            </a:r>
            <a:r>
              <a:rPr kumimoji="0" lang="ar-MA" sz="2400" b="1" i="0" u="none" strike="noStrike" kern="1200" cap="none" spc="0" normalizeH="0" baseline="0" noProof="0" dirty="0">
                <a:ln>
                  <a:noFill/>
                </a:ln>
                <a:solidFill>
                  <a:prstClr val="white">
                    <a:lumMod val="50000"/>
                  </a:prstClr>
                </a:solidFill>
                <a:effectLst/>
                <a:uLnTx/>
                <a:uFillTx/>
                <a:latin typeface="Dosis Medium" pitchFamily="2" charset="0"/>
                <a:ea typeface="+mn-ea"/>
                <a:cs typeface="Microsoft Uighur" panose="02000000000000000000" pitchFamily="2" charset="-78"/>
                <a:sym typeface="Wingdings" panose="05000000000000000000" pitchFamily="2" charset="2"/>
              </a:rPr>
              <a:t></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2" name="Image 1">
            <a:extLst>
              <a:ext uri="{FF2B5EF4-FFF2-40B4-BE49-F238E27FC236}">
                <a16:creationId xmlns:a16="http://schemas.microsoft.com/office/drawing/2014/main" id="{C999171D-C4E9-52CD-5E28-BDC72D05603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5578026-C5D8-C241-4036-19803165504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F3E35B7-C035-29C4-61E8-D34A3D8FD9EA}"/>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FD2C62C-A7C8-1099-941E-60F7D4FF8C34}"/>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1EFC6EC-2294-8A6F-266D-1ECE333EF11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DC441E61-80B9-BEE3-402D-B8F823C98C3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قراءة</a:t>
            </a:r>
          </a:p>
        </p:txBody>
      </p:sp>
      <p:sp>
        <p:nvSpPr>
          <p:cNvPr id="9" name="Rectangle 8">
            <a:extLst>
              <a:ext uri="{FF2B5EF4-FFF2-40B4-BE49-F238E27FC236}">
                <a16:creationId xmlns:a16="http://schemas.microsoft.com/office/drawing/2014/main" id="{78490DF8-9B7A-5CBE-DFEF-59308548719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3D70AB7C-ABA6-3CB7-2B38-F360E37F56E4}"/>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11" name="FINALE -  نشيد فُصُولُ السَّنَة V1 DONE-720p-260526">
            <a:hlinkClick r:id="" action="ppaction://media"/>
            <a:extLst>
              <a:ext uri="{FF2B5EF4-FFF2-40B4-BE49-F238E27FC236}">
                <a16:creationId xmlns:a16="http://schemas.microsoft.com/office/drawing/2014/main" id="{408AEA80-B314-14B6-AD9A-542F454A80A1}"/>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858322" y="1889864"/>
            <a:ext cx="7258008" cy="408263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58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1"/>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1"/>
                                        </p:tgtEl>
                                      </p:cBhvr>
                                    </p:cmd>
                                  </p:childTnLst>
                                </p:cTn>
                              </p:par>
                            </p:childTnLst>
                          </p:cTn>
                        </p:par>
                      </p:childTnLst>
                    </p:cTn>
                  </p:par>
                </p:childTnLst>
              </p:cTn>
              <p:nextCondLst>
                <p:cond evt="onClick" delay="0">
                  <p:tgtEl>
                    <p:spTgt spid="11"/>
                  </p:tgtEl>
                </p:cond>
              </p:nextCondLst>
            </p:seq>
            <p:video>
              <p:cMediaNode vol="80000">
                <p:cTn id="16" fill="hold" display="0">
                  <p:stCondLst>
                    <p:cond delay="indefinite"/>
                  </p:stCondLst>
                </p:cTn>
                <p:tgtEl>
                  <p:spTgt spid="11"/>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DABDC-B9B4-9BE9-3A1C-EA6C27219573}"/>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6D3A144D-85DE-344A-29EB-7308A0BD1986}"/>
              </a:ext>
            </a:extLst>
          </p:cNvPr>
          <p:cNvSpPr>
            <a:spLocks noGrp="1"/>
          </p:cNvSpPr>
          <p:nvPr>
            <p:ph type="title"/>
          </p:nvPr>
        </p:nvSpPr>
        <p:spPr>
          <a:xfrm>
            <a:off x="326807" y="756369"/>
            <a:ext cx="7886700" cy="720000"/>
          </a:xfrm>
        </p:spPr>
        <p:txBody>
          <a:bodyPr/>
          <a:lstStyle/>
          <a:p>
            <a:r>
              <a:rPr lang="ar-MA" sz="4000" dirty="0"/>
              <a:t>كتابة</a:t>
            </a:r>
          </a:p>
        </p:txBody>
      </p:sp>
      <p:pic>
        <p:nvPicPr>
          <p:cNvPr id="28" name="Image 27">
            <a:extLst>
              <a:ext uri="{FF2B5EF4-FFF2-40B4-BE49-F238E27FC236}">
                <a16:creationId xmlns:a16="http://schemas.microsoft.com/office/drawing/2014/main" id="{241615A8-36BF-3389-A684-06D49D35136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785A38B7-DDB2-7082-3664-50155B97E01E}"/>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كتابة كلمات مملاة تتضمن الحروف المقدمة.</a:t>
            </a:r>
          </a:p>
          <a:p>
            <a:pPr lvl="0" algn="r" rtl="1">
              <a:buClr>
                <a:srgbClr val="424D7B"/>
              </a:buClr>
              <a:buSzPct val="50000"/>
            </a:pPr>
            <a:r>
              <a:rPr lang="ar-MA" sz="2800" b="1" dirty="0">
                <a:cs typeface="Microsoft Uighur" panose="02000000000000000000" pitchFamily="2" charset="-78"/>
              </a:rPr>
              <a:t>تصريف الفعل الماضي مع الضمائر هوَ - هيَ</a:t>
            </a:r>
          </a:p>
          <a:p>
            <a:pPr lvl="0" algn="r" rtl="1">
              <a:buClr>
                <a:srgbClr val="424D7B"/>
              </a:buClr>
              <a:buSzPct val="50000"/>
            </a:pPr>
            <a:r>
              <a:rPr lang="ar-MA" sz="2800" b="1" dirty="0">
                <a:cs typeface="Microsoft Uighur" panose="02000000000000000000" pitchFamily="2" charset="-78"/>
              </a:rPr>
              <a:t>وصف صورة بجملة مفيدة.</a:t>
            </a:r>
          </a:p>
        </p:txBody>
      </p:sp>
      <p:sp>
        <p:nvSpPr>
          <p:cNvPr id="30" name="ZoneTexte 29">
            <a:extLst>
              <a:ext uri="{FF2B5EF4-FFF2-40B4-BE49-F238E27FC236}">
                <a16:creationId xmlns:a16="http://schemas.microsoft.com/office/drawing/2014/main" id="{2E92323A-2227-EF46-4217-93804E52726F}"/>
              </a:ext>
            </a:extLst>
          </p:cNvPr>
          <p:cNvSpPr txBox="1"/>
          <p:nvPr/>
        </p:nvSpPr>
        <p:spPr>
          <a:xfrm>
            <a:off x="4787229" y="1777877"/>
            <a:ext cx="2383987"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كتابة وظواهر لغوية</a:t>
            </a:r>
          </a:p>
        </p:txBody>
      </p:sp>
      <p:sp>
        <p:nvSpPr>
          <p:cNvPr id="2" name="Oval 1">
            <a:extLst>
              <a:ext uri="{FF2B5EF4-FFF2-40B4-BE49-F238E27FC236}">
                <a16:creationId xmlns:a16="http://schemas.microsoft.com/office/drawing/2014/main" id="{51A5BEA7-FEB8-B90E-42A2-7495B81556C1}"/>
              </a:ext>
            </a:extLst>
          </p:cNvPr>
          <p:cNvSpPr/>
          <p:nvPr/>
        </p:nvSpPr>
        <p:spPr>
          <a:xfrm>
            <a:off x="5306509" y="918815"/>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3</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97A9C268-4A29-54B9-F98F-2B64EAF2E7A1}"/>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A3EBB3A1-A687-74F1-CD48-0EB7B3365D5F}"/>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50</a:t>
            </a:r>
            <a:endParaRPr lang="fr-MA" sz="1000" b="1" dirty="0">
              <a:solidFill>
                <a:schemeClr val="tx1"/>
              </a:solidFill>
            </a:endParaRPr>
          </a:p>
        </p:txBody>
      </p:sp>
      <p:pic>
        <p:nvPicPr>
          <p:cNvPr id="4" name="Image 3">
            <a:extLst>
              <a:ext uri="{FF2B5EF4-FFF2-40B4-BE49-F238E27FC236}">
                <a16:creationId xmlns:a16="http://schemas.microsoft.com/office/drawing/2014/main" id="{34491744-D9A7-8B5B-4A68-92892F04FE6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49D936F9-65C1-BD91-7DEA-03A91D016C8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348A3FDF-E9F6-5212-366D-5B1079CD7E6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1192B4E-9AE7-1E04-5C10-9656D248834B}"/>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F6870C51-5133-DC63-4F5B-781161B1B01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8F1DC13A-7AB0-7ECC-81F2-F015BDA59EA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1" name="Rectangle 10">
            <a:extLst>
              <a:ext uri="{FF2B5EF4-FFF2-40B4-BE49-F238E27FC236}">
                <a16:creationId xmlns:a16="http://schemas.microsoft.com/office/drawing/2014/main" id="{6B09D023-1882-65A0-72BF-81842ECDC4E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3E955AAF-E665-3242-DCE4-80D7CF62C314}"/>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6016061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16404F-A34F-3F42-84A1-C5822226D2E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 </a:t>
            </a:r>
            <a:endParaRPr lang="fr-US" sz="2400"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989129C-B4BA-A1F9-72A0-9D3D32B2043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Espace réservé pour une image  20" descr="Une image contenant capture d’écran, Rectangle, carré&#10;&#10;Le contenu généré par l’IA peut être incorrect.">
            <a:extLst>
              <a:ext uri="{FF2B5EF4-FFF2-40B4-BE49-F238E27FC236}">
                <a16:creationId xmlns:a16="http://schemas.microsoft.com/office/drawing/2014/main" id="{A547B6AA-8272-6F6B-3611-F3CE4622DBD8}"/>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26" name="Image 25">
            <a:extLst>
              <a:ext uri="{FF2B5EF4-FFF2-40B4-BE49-F238E27FC236}">
                <a16:creationId xmlns:a16="http://schemas.microsoft.com/office/drawing/2014/main" id="{2B3C109B-C902-F857-EF5F-1B164EFD5C0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7" name="Image 26">
            <a:extLst>
              <a:ext uri="{FF2B5EF4-FFF2-40B4-BE49-F238E27FC236}">
                <a16:creationId xmlns:a16="http://schemas.microsoft.com/office/drawing/2014/main" id="{15C88894-CDCF-C051-5387-FC2292B1E87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8" name="Image 27">
            <a:extLst>
              <a:ext uri="{FF2B5EF4-FFF2-40B4-BE49-F238E27FC236}">
                <a16:creationId xmlns:a16="http://schemas.microsoft.com/office/drawing/2014/main" id="{C23679CD-3F7A-6800-697E-E8652A88965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9" name="Image 28">
            <a:extLst>
              <a:ext uri="{FF2B5EF4-FFF2-40B4-BE49-F238E27FC236}">
                <a16:creationId xmlns:a16="http://schemas.microsoft.com/office/drawing/2014/main" id="{18836779-DCEC-96B4-18E4-B5310C4E732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0" name="Rectangle 29">
            <a:extLst>
              <a:ext uri="{FF2B5EF4-FFF2-40B4-BE49-F238E27FC236}">
                <a16:creationId xmlns:a16="http://schemas.microsoft.com/office/drawing/2014/main" id="{D3553BEB-45F2-EADB-E6C3-1CDCB8FE967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1" name="Rectangle 30">
            <a:extLst>
              <a:ext uri="{FF2B5EF4-FFF2-40B4-BE49-F238E27FC236}">
                <a16:creationId xmlns:a16="http://schemas.microsoft.com/office/drawing/2014/main" id="{0237C418-19D1-BC2E-6838-7FD8690569A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32" name="Rectangle 31">
            <a:extLst>
              <a:ext uri="{FF2B5EF4-FFF2-40B4-BE49-F238E27FC236}">
                <a16:creationId xmlns:a16="http://schemas.microsoft.com/office/drawing/2014/main" id="{66284FC9-AD22-2153-E29D-EB33969AF38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3" name="Rectangle 32">
            <a:extLst>
              <a:ext uri="{FF2B5EF4-FFF2-40B4-BE49-F238E27FC236}">
                <a16:creationId xmlns:a16="http://schemas.microsoft.com/office/drawing/2014/main" id="{55ED8E6E-0D9A-1867-61C8-72289FD71432}"/>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2791661832"/>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B22F3-3287-037D-E232-980B1EFAC0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A15FE98-BAAB-C8C6-8FB0-E62480839A5E}"/>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كلمات الإملاء، انتبهوا. </a:t>
            </a:r>
            <a:endParaRPr lang="fr-US" sz="2400"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9333B2DE-7F60-BF6B-0EB3-C9D51A0B2C6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sp>
        <p:nvSpPr>
          <p:cNvPr id="14" name="Google Shape;2404;p107">
            <a:extLst>
              <a:ext uri="{FF2B5EF4-FFF2-40B4-BE49-F238E27FC236}">
                <a16:creationId xmlns:a16="http://schemas.microsoft.com/office/drawing/2014/main" id="{B34A0B4B-2F24-FD1C-75F0-7D3EB80CA0D9}"/>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يَـ</a:t>
            </a:r>
            <a:r>
              <a:rPr lang="ar-MA" sz="9600" dirty="0">
                <a:solidFill>
                  <a:srgbClr val="C00000"/>
                </a:solidFill>
                <a:latin typeface="Microsoft Uighur" panose="02000000000000000000" pitchFamily="2" charset="-78"/>
                <a:cs typeface="Microsoft Uighur" panose="02000000000000000000" pitchFamily="2" charset="-78"/>
                <a:sym typeface="Calibri"/>
              </a:rPr>
              <a:t>ـأْ</a:t>
            </a:r>
            <a:r>
              <a:rPr lang="ar-MA" sz="9600" dirty="0">
                <a:solidFill>
                  <a:srgbClr val="434E7B"/>
                </a:solidFill>
                <a:latin typeface="Microsoft Uighur" panose="02000000000000000000" pitchFamily="2" charset="-78"/>
                <a:cs typeface="Microsoft Uighur" panose="02000000000000000000" pitchFamily="2" charset="-78"/>
                <a:sym typeface="Calibri"/>
              </a:rPr>
              <a:t>كُـ</a:t>
            </a:r>
            <a:r>
              <a:rPr lang="ar-MA" sz="9600" dirty="0">
                <a:solidFill>
                  <a:srgbClr val="C00000"/>
                </a:solidFill>
                <a:latin typeface="Microsoft Uighur" panose="02000000000000000000" pitchFamily="2" charset="-78"/>
                <a:cs typeface="Microsoft Uighur" panose="02000000000000000000" pitchFamily="2" charset="-78"/>
                <a:sym typeface="Calibri"/>
              </a:rPr>
              <a:t>ـلُ</a:t>
            </a:r>
          </a:p>
        </p:txBody>
      </p:sp>
      <p:sp>
        <p:nvSpPr>
          <p:cNvPr id="18" name="Google Shape;2404;p107">
            <a:extLst>
              <a:ext uri="{FF2B5EF4-FFF2-40B4-BE49-F238E27FC236}">
                <a16:creationId xmlns:a16="http://schemas.microsoft.com/office/drawing/2014/main" id="{57D145F5-C1B7-5021-F485-9FB84AEBAF5D}"/>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غَ</a:t>
            </a:r>
            <a:r>
              <a:rPr lang="ar-MA" sz="9600" dirty="0">
                <a:solidFill>
                  <a:srgbClr val="434E7B"/>
                </a:solidFill>
                <a:latin typeface="Microsoft Uighur" panose="02000000000000000000" pitchFamily="2" charset="-78"/>
                <a:cs typeface="Microsoft Uighur" panose="02000000000000000000" pitchFamily="2" charset="-78"/>
                <a:sym typeface="Calibri"/>
              </a:rPr>
              <a:t>ـضَ</a:t>
            </a:r>
            <a:r>
              <a:rPr lang="ar-MA" sz="9600" dirty="0">
                <a:solidFill>
                  <a:srgbClr val="C00000"/>
                </a:solidFill>
                <a:latin typeface="Microsoft Uighur" panose="02000000000000000000" pitchFamily="2" charset="-78"/>
                <a:cs typeface="Microsoft Uighur" panose="02000000000000000000" pitchFamily="2" charset="-78"/>
                <a:sym typeface="Calibri"/>
              </a:rPr>
              <a:t>بـاً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93732323-D9F1-F969-1A6F-CDA69BB19D61}"/>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طـا</a:t>
            </a: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0" name="Google Shape;2404;p107">
            <a:extLst>
              <a:ext uri="{FF2B5EF4-FFF2-40B4-BE49-F238E27FC236}">
                <a16:creationId xmlns:a16="http://schemas.microsoft.com/office/drawing/2014/main" id="{2393016D-020D-5FCF-3323-0D66C677F56C}"/>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حُ</a:t>
            </a:r>
            <a:r>
              <a:rPr lang="ar-MA" sz="9600" dirty="0">
                <a:solidFill>
                  <a:srgbClr val="434E7B"/>
                </a:solidFill>
                <a:latin typeface="Microsoft Uighur" panose="02000000000000000000" pitchFamily="2" charset="-78"/>
                <a:cs typeface="Microsoft Uighur" panose="02000000000000000000" pitchFamily="2" charset="-78"/>
                <a:sym typeface="Calibri"/>
              </a:rPr>
              <a:t>ـزْ</a:t>
            </a:r>
            <a:r>
              <a:rPr lang="ar-MA" sz="9600" dirty="0">
                <a:solidFill>
                  <a:srgbClr val="C00000"/>
                </a:solidFill>
                <a:latin typeface="Microsoft Uighur" panose="02000000000000000000" pitchFamily="2" charset="-78"/>
                <a:cs typeface="Microsoft Uighur" panose="02000000000000000000" pitchFamily="2" charset="-78"/>
                <a:sym typeface="Calibri"/>
              </a:rPr>
              <a:t>ن</a:t>
            </a:r>
          </a:p>
        </p:txBody>
      </p:sp>
      <p:grpSp>
        <p:nvGrpSpPr>
          <p:cNvPr id="21" name="Groupe 20">
            <a:extLst>
              <a:ext uri="{FF2B5EF4-FFF2-40B4-BE49-F238E27FC236}">
                <a16:creationId xmlns:a16="http://schemas.microsoft.com/office/drawing/2014/main" id="{79BABC04-0503-C04B-A994-FABAC5725E8C}"/>
              </a:ext>
            </a:extLst>
          </p:cNvPr>
          <p:cNvGrpSpPr/>
          <p:nvPr/>
        </p:nvGrpSpPr>
        <p:grpSpPr>
          <a:xfrm>
            <a:off x="5613944" y="4202662"/>
            <a:ext cx="362192" cy="165815"/>
            <a:chOff x="7831964" y="3929121"/>
            <a:chExt cx="594306" cy="428930"/>
          </a:xfrm>
          <a:solidFill>
            <a:srgbClr val="C00000"/>
          </a:solidFill>
        </p:grpSpPr>
        <p:pic>
          <p:nvPicPr>
            <p:cNvPr id="22" name="Graphique 21">
              <a:extLst>
                <a:ext uri="{FF2B5EF4-FFF2-40B4-BE49-F238E27FC236}">
                  <a16:creationId xmlns:a16="http://schemas.microsoft.com/office/drawing/2014/main" id="{05D4D300-A493-616A-ECC7-55E8E11764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E9302767-2096-5127-2E21-D68ED41180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pic>
        <p:nvPicPr>
          <p:cNvPr id="32" name="Image 31">
            <a:extLst>
              <a:ext uri="{FF2B5EF4-FFF2-40B4-BE49-F238E27FC236}">
                <a16:creationId xmlns:a16="http://schemas.microsoft.com/office/drawing/2014/main" id="{C47E08B7-1C41-DC66-C37B-24EDD202392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3" name="Image 32">
            <a:extLst>
              <a:ext uri="{FF2B5EF4-FFF2-40B4-BE49-F238E27FC236}">
                <a16:creationId xmlns:a16="http://schemas.microsoft.com/office/drawing/2014/main" id="{31F4D091-10A8-1D64-5170-4D5DB166280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34" name="Image 33">
            <a:extLst>
              <a:ext uri="{FF2B5EF4-FFF2-40B4-BE49-F238E27FC236}">
                <a16:creationId xmlns:a16="http://schemas.microsoft.com/office/drawing/2014/main" id="{B5884BDB-0000-BB48-DD05-7CD6F299A37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35" name="Image 34">
            <a:extLst>
              <a:ext uri="{FF2B5EF4-FFF2-40B4-BE49-F238E27FC236}">
                <a16:creationId xmlns:a16="http://schemas.microsoft.com/office/drawing/2014/main" id="{A41E3B93-F0CB-555F-B3A4-89C8A0D8CDC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6" name="Rectangle 35">
            <a:extLst>
              <a:ext uri="{FF2B5EF4-FFF2-40B4-BE49-F238E27FC236}">
                <a16:creationId xmlns:a16="http://schemas.microsoft.com/office/drawing/2014/main" id="{30AF9E3B-2015-E55D-D951-03C6CBFC8E4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76CACD13-FD1C-53E5-1F3D-1EE4190A0FE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38" name="Rectangle 37">
            <a:extLst>
              <a:ext uri="{FF2B5EF4-FFF2-40B4-BE49-F238E27FC236}">
                <a16:creationId xmlns:a16="http://schemas.microsoft.com/office/drawing/2014/main" id="{469AE320-06A7-6250-12FB-FD7E9CE9285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5E251104-71BF-AE2A-7F86-FDF0A9161EBB}"/>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177141401"/>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C67E5-BC9F-5A54-E765-5B87E696A9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438E9B-CC9B-1144-1F12-47C0152AA6AA}"/>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(يشد الأستاذ انتباه المتعلمين للمقاطع التي قد تشكل صعوبة عليهم)</a:t>
            </a:r>
            <a:endParaRPr lang="fr-US" sz="2400"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CAF7759-E4D4-63ED-7835-0E1AB8B81AA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B42B08F8-E3CB-7FC2-64C3-30A54FFD700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E886E94-D982-5B70-BFCD-407AA9E509E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73EDEDFB-63FA-9CFA-27AB-CE08DE0D1D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6DE9AE7C-8FFD-ED85-2930-1A8217031EE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87B3C7B6-67F7-FC98-D422-CCEA9FD9F4E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4" name="Rectangle 23">
            <a:extLst>
              <a:ext uri="{FF2B5EF4-FFF2-40B4-BE49-F238E27FC236}">
                <a16:creationId xmlns:a16="http://schemas.microsoft.com/office/drawing/2014/main" id="{77DECEB7-7034-D4CF-B6EC-96637193D59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5" name="Rectangle 24">
            <a:extLst>
              <a:ext uri="{FF2B5EF4-FFF2-40B4-BE49-F238E27FC236}">
                <a16:creationId xmlns:a16="http://schemas.microsoft.com/office/drawing/2014/main" id="{48723562-5DD6-380E-1E86-1D75B90ECC4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6" name="Rectangle 25">
            <a:extLst>
              <a:ext uri="{FF2B5EF4-FFF2-40B4-BE49-F238E27FC236}">
                <a16:creationId xmlns:a16="http://schemas.microsoft.com/office/drawing/2014/main" id="{F7E59A68-690A-F8E7-852E-EA6FE36BB809}"/>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
        <p:nvSpPr>
          <p:cNvPr id="6" name="Google Shape;2404;p107">
            <a:extLst>
              <a:ext uri="{FF2B5EF4-FFF2-40B4-BE49-F238E27FC236}">
                <a16:creationId xmlns:a16="http://schemas.microsoft.com/office/drawing/2014/main" id="{233FAA74-3C72-3BE0-09E6-BA9AE0E8B881}"/>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يَـ</a:t>
            </a:r>
            <a:r>
              <a:rPr lang="ar-MA" sz="9600" dirty="0">
                <a:solidFill>
                  <a:srgbClr val="C00000"/>
                </a:solidFill>
                <a:latin typeface="Microsoft Uighur" panose="02000000000000000000" pitchFamily="2" charset="-78"/>
                <a:cs typeface="Microsoft Uighur" panose="02000000000000000000" pitchFamily="2" charset="-78"/>
                <a:sym typeface="Calibri"/>
              </a:rPr>
              <a:t>ـأْ</a:t>
            </a:r>
            <a:r>
              <a:rPr lang="ar-MA" sz="9600" dirty="0">
                <a:solidFill>
                  <a:srgbClr val="434E7B"/>
                </a:solidFill>
                <a:latin typeface="Microsoft Uighur" panose="02000000000000000000" pitchFamily="2" charset="-78"/>
                <a:cs typeface="Microsoft Uighur" panose="02000000000000000000" pitchFamily="2" charset="-78"/>
                <a:sym typeface="Calibri"/>
              </a:rPr>
              <a:t>كُـ</a:t>
            </a:r>
            <a:r>
              <a:rPr lang="ar-MA" sz="9600" dirty="0">
                <a:solidFill>
                  <a:srgbClr val="C00000"/>
                </a:solidFill>
                <a:latin typeface="Microsoft Uighur" panose="02000000000000000000" pitchFamily="2" charset="-78"/>
                <a:cs typeface="Microsoft Uighur" panose="02000000000000000000" pitchFamily="2" charset="-78"/>
                <a:sym typeface="Calibri"/>
              </a:rPr>
              <a:t>ـلُ</a:t>
            </a:r>
          </a:p>
        </p:txBody>
      </p:sp>
      <p:sp>
        <p:nvSpPr>
          <p:cNvPr id="7" name="Google Shape;2404;p107">
            <a:extLst>
              <a:ext uri="{FF2B5EF4-FFF2-40B4-BE49-F238E27FC236}">
                <a16:creationId xmlns:a16="http://schemas.microsoft.com/office/drawing/2014/main" id="{51A7CD30-E5E2-B750-E9D8-8669550E6DAE}"/>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غَ</a:t>
            </a:r>
            <a:r>
              <a:rPr lang="ar-MA" sz="9600" dirty="0">
                <a:solidFill>
                  <a:srgbClr val="434E7B"/>
                </a:solidFill>
                <a:latin typeface="Microsoft Uighur" panose="02000000000000000000" pitchFamily="2" charset="-78"/>
                <a:cs typeface="Microsoft Uighur" panose="02000000000000000000" pitchFamily="2" charset="-78"/>
                <a:sym typeface="Calibri"/>
              </a:rPr>
              <a:t>ـضَ</a:t>
            </a:r>
            <a:r>
              <a:rPr lang="ar-MA" sz="9600" dirty="0">
                <a:solidFill>
                  <a:srgbClr val="C00000"/>
                </a:solidFill>
                <a:latin typeface="Microsoft Uighur" panose="02000000000000000000" pitchFamily="2" charset="-78"/>
                <a:cs typeface="Microsoft Uighur" panose="02000000000000000000" pitchFamily="2" charset="-78"/>
                <a:sym typeface="Calibri"/>
              </a:rPr>
              <a:t>بـاً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8" name="Google Shape;2404;p107">
            <a:extLst>
              <a:ext uri="{FF2B5EF4-FFF2-40B4-BE49-F238E27FC236}">
                <a16:creationId xmlns:a16="http://schemas.microsoft.com/office/drawing/2014/main" id="{71502523-21FA-85B4-BC10-B010F8B6B054}"/>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طـا</a:t>
            </a: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9" name="Google Shape;2404;p107">
            <a:extLst>
              <a:ext uri="{FF2B5EF4-FFF2-40B4-BE49-F238E27FC236}">
                <a16:creationId xmlns:a16="http://schemas.microsoft.com/office/drawing/2014/main" id="{DA08211F-6128-B993-3F79-A60E732A11D3}"/>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حُ</a:t>
            </a:r>
            <a:r>
              <a:rPr lang="ar-MA" sz="9600" dirty="0">
                <a:solidFill>
                  <a:srgbClr val="434E7B"/>
                </a:solidFill>
                <a:latin typeface="Microsoft Uighur" panose="02000000000000000000" pitchFamily="2" charset="-78"/>
                <a:cs typeface="Microsoft Uighur" panose="02000000000000000000" pitchFamily="2" charset="-78"/>
                <a:sym typeface="Calibri"/>
              </a:rPr>
              <a:t>ـزْ</a:t>
            </a:r>
            <a:r>
              <a:rPr lang="ar-MA" sz="9600" dirty="0">
                <a:solidFill>
                  <a:srgbClr val="C00000"/>
                </a:solidFill>
                <a:latin typeface="Microsoft Uighur" panose="02000000000000000000" pitchFamily="2" charset="-78"/>
                <a:cs typeface="Microsoft Uighur" panose="02000000000000000000" pitchFamily="2" charset="-78"/>
                <a:sym typeface="Calibri"/>
              </a:rPr>
              <a:t>ن</a:t>
            </a:r>
          </a:p>
        </p:txBody>
      </p:sp>
      <p:grpSp>
        <p:nvGrpSpPr>
          <p:cNvPr id="10" name="Groupe 9">
            <a:extLst>
              <a:ext uri="{FF2B5EF4-FFF2-40B4-BE49-F238E27FC236}">
                <a16:creationId xmlns:a16="http://schemas.microsoft.com/office/drawing/2014/main" id="{BADE8866-F842-758C-F7CF-9643D256ED94}"/>
              </a:ext>
            </a:extLst>
          </p:cNvPr>
          <p:cNvGrpSpPr/>
          <p:nvPr/>
        </p:nvGrpSpPr>
        <p:grpSpPr>
          <a:xfrm>
            <a:off x="5613944" y="4202662"/>
            <a:ext cx="362192" cy="165815"/>
            <a:chOff x="7831964" y="3929121"/>
            <a:chExt cx="594306" cy="428930"/>
          </a:xfrm>
          <a:solidFill>
            <a:srgbClr val="C00000"/>
          </a:solidFill>
        </p:grpSpPr>
        <p:pic>
          <p:nvPicPr>
            <p:cNvPr id="11" name="Graphique 10">
              <a:extLst>
                <a:ext uri="{FF2B5EF4-FFF2-40B4-BE49-F238E27FC236}">
                  <a16:creationId xmlns:a16="http://schemas.microsoft.com/office/drawing/2014/main" id="{14ED7671-379D-A26E-86FA-64235DAC945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F872C591-2139-04DA-6CBD-C659C7578C0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756748385"/>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FDB2D-1BB3-F43F-18E2-B002AA3B22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6DE453-AD2E-AA97-C3F0-D9FF5DCF1705}"/>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    (يملي الأستاذ الكلمة الأولى) </a:t>
            </a:r>
            <a:endParaRPr lang="fr-US" sz="2400"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98C66CBC-CDE0-7EBE-F45A-E7373CE43BA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Espace réservé pour une image  20" descr="Une image contenant capture d’écran, Rectangle, carré&#10;&#10;Le contenu généré par l’IA peut être incorrect.">
            <a:extLst>
              <a:ext uri="{FF2B5EF4-FFF2-40B4-BE49-F238E27FC236}">
                <a16:creationId xmlns:a16="http://schemas.microsoft.com/office/drawing/2014/main" id="{AD83EF64-B7C9-099F-4F26-C9A2FA3FD0FA}"/>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3" name="Image 2">
            <a:extLst>
              <a:ext uri="{FF2B5EF4-FFF2-40B4-BE49-F238E27FC236}">
                <a16:creationId xmlns:a16="http://schemas.microsoft.com/office/drawing/2014/main" id="{CC7682EA-124D-342E-C5BF-3407F31DC96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F137A13E-2EC5-B4DD-B4F3-111CF361466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F916A363-0641-BDD5-B590-1C593ECC944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CE1A18D0-558C-BAE4-4F79-4D47687268B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D04CA5DB-4520-2350-58F8-4653DD1AF0D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FCDD3F56-B321-2C17-33E4-8B83C3D110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0A11D781-421C-71CB-51EC-E6D1212E179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C26B6A8-05C7-9907-8CA1-F2805E67BB46}"/>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1301461396"/>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46D96-21FC-4279-4B6C-680313DACDD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42444ED-4513-BFAD-5BEA-ACE43DFDD633}"/>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صححوا.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156D2D43-9972-CD3B-CF89-FF6837E579B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68CB58E0-4172-781A-5959-2E06506252C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3D2108E8-81AB-F1FF-64A7-8283681183A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1C16DE52-FEE0-2391-E643-126AC9D51F1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3AAEE69-6381-8124-0BF3-EA6B35141A6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2526777-411C-246A-07E6-E25355CCAA5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69C42439-5F39-BFA2-55D6-5718585ED62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93577461-EF96-24DC-FE39-29D45E1A94C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68407350-F3F5-CDF3-1449-0D181FFE099F}"/>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6" name="Google Shape;1379;p12">
            <a:extLst>
              <a:ext uri="{FF2B5EF4-FFF2-40B4-BE49-F238E27FC236}">
                <a16:creationId xmlns:a16="http://schemas.microsoft.com/office/drawing/2014/main" id="{744B1242-6004-DADF-2747-04676354C934}"/>
              </a:ext>
            </a:extLst>
          </p:cNvPr>
          <p:cNvPicPr preferRelativeResize="0">
            <a:picLocks/>
          </p:cNvPicPr>
          <p:nvPr/>
        </p:nvPicPr>
        <p:blipFill rotWithShape="1">
          <a:blip r:embed="rId7">
            <a:alphaModFix/>
          </a:blip>
          <a:srcRect l="2745" t="10466" r="1216" b="10329"/>
          <a:stretch/>
        </p:blipFill>
        <p:spPr>
          <a:xfrm>
            <a:off x="2870775" y="2003322"/>
            <a:ext cx="3457463" cy="2851355"/>
          </a:xfrm>
          <a:prstGeom prst="roundRect">
            <a:avLst>
              <a:gd name="adj" fmla="val 16667"/>
            </a:avLst>
          </a:prstGeom>
          <a:noFill/>
          <a:ln>
            <a:noFill/>
          </a:ln>
        </p:spPr>
      </p:pic>
      <p:sp>
        <p:nvSpPr>
          <p:cNvPr id="7" name="ZoneTexte 6">
            <a:extLst>
              <a:ext uri="{FF2B5EF4-FFF2-40B4-BE49-F238E27FC236}">
                <a16:creationId xmlns:a16="http://schemas.microsoft.com/office/drawing/2014/main" id="{2B1497ED-A1E9-955F-1BEA-593AA298976E}"/>
              </a:ext>
            </a:extLst>
          </p:cNvPr>
          <p:cNvSpPr txBox="1"/>
          <p:nvPr/>
        </p:nvSpPr>
        <p:spPr>
          <a:xfrm>
            <a:off x="3244645" y="2485022"/>
            <a:ext cx="2644878" cy="1862048"/>
          </a:xfrm>
          <a:prstGeom prst="rect">
            <a:avLst/>
          </a:prstGeom>
          <a:noFill/>
        </p:spPr>
        <p:txBody>
          <a:bodyPr wrap="square" rtlCol="0">
            <a:spAutoFit/>
          </a:bodyPr>
          <a:lstStyle/>
          <a:p>
            <a:pPr algn="ctr" rtl="1"/>
            <a:r>
              <a:rPr kumimoji="0" lang="ar-MA" sz="11500" b="0" i="0" u="none" strike="noStrike" kern="1200" cap="none" spc="0" normalizeH="0" baseline="0" noProof="0" dirty="0">
                <a:ln>
                  <a:noFill/>
                </a:ln>
                <a:solidFill>
                  <a:schemeClr val="bg1"/>
                </a:solidFill>
                <a:effectLst/>
                <a:uLnTx/>
                <a:uFillTx/>
                <a:latin typeface="Microsoft Uighur" panose="02000000000000000000" pitchFamily="2" charset="-78"/>
                <a:ea typeface="+mn-ea"/>
                <a:cs typeface="Microsoft Uighur" panose="02000000000000000000" pitchFamily="2" charset="-78"/>
              </a:rPr>
              <a:t>طافَ</a:t>
            </a:r>
            <a:endParaRPr lang="fr-MA" sz="13800" dirty="0">
              <a:solidFill>
                <a:schemeClr val="bg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4023429166"/>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6421D-4B27-17F2-633E-1ECB68AD73B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484B352-1171-E19C-106A-580AF964D569}"/>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    (يملي الأستاذ الكلمة الثانية) </a:t>
            </a:r>
            <a:endParaRPr lang="fr-US" sz="2400"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11398015-7C47-F959-3C33-16FF7BF4F9B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Espace réservé pour une image  20" descr="Une image contenant capture d’écran, Rectangle, carré&#10;&#10;Le contenu généré par l’IA peut être incorrect.">
            <a:extLst>
              <a:ext uri="{FF2B5EF4-FFF2-40B4-BE49-F238E27FC236}">
                <a16:creationId xmlns:a16="http://schemas.microsoft.com/office/drawing/2014/main" id="{A4D6BCD8-B96B-B182-30CF-C5A196E75ACF}"/>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3" name="Image 2">
            <a:extLst>
              <a:ext uri="{FF2B5EF4-FFF2-40B4-BE49-F238E27FC236}">
                <a16:creationId xmlns:a16="http://schemas.microsoft.com/office/drawing/2014/main" id="{EBEE68FC-7CE3-F454-6F1B-1F8412D8B3B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DE6E619D-CE68-2766-DA8B-C8CE8899BDE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21BD49B9-9284-E88D-388B-4B23322C422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77CE3860-A5D3-4A70-8990-F73AE51B3F1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D401770-4CE9-E925-D46B-D7108CF7786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F9E11534-82E6-5C62-EFF5-921CF7D4FEB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306B84A5-44CC-29E0-F3C5-400B028D7C3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64D70C28-620F-00F3-4E9D-049AEB019C98}"/>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406311363"/>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C2080-767B-C7FA-BC45-29DFEA91C3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A0F268-B3A3-4160-C170-5C777DF17864}"/>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صححوا.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C6563AC0-E9AE-7806-8B30-21BF1F64B73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DC0F64D3-B05C-39E1-8DDC-B33F4D7E507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F3510ED9-D69E-16C3-DC10-CC09E1DEE78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456CA6C-DE43-97C0-5DC1-4D01252FFC8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AEFD3DC8-DCD7-2923-DB6A-36856AFB476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3406CC00-34CF-721D-1172-3B4C8C570D9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F338ECCD-9B01-7C56-9ADA-07E805559D1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B5734BBC-1163-29C7-5B73-22BAB71B2DA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7C484C38-8E64-B26D-F3FB-99A136E21C9A}"/>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6" name="Google Shape;1379;p12">
            <a:extLst>
              <a:ext uri="{FF2B5EF4-FFF2-40B4-BE49-F238E27FC236}">
                <a16:creationId xmlns:a16="http://schemas.microsoft.com/office/drawing/2014/main" id="{79D19175-9FA4-419C-BB68-B33C87C0AB4F}"/>
              </a:ext>
            </a:extLst>
          </p:cNvPr>
          <p:cNvPicPr preferRelativeResize="0">
            <a:picLocks/>
          </p:cNvPicPr>
          <p:nvPr/>
        </p:nvPicPr>
        <p:blipFill rotWithShape="1">
          <a:blip r:embed="rId7">
            <a:alphaModFix/>
          </a:blip>
          <a:srcRect l="2745" t="10466" r="1216" b="10329"/>
          <a:stretch/>
        </p:blipFill>
        <p:spPr>
          <a:xfrm>
            <a:off x="2870775" y="2003322"/>
            <a:ext cx="3457463" cy="2851355"/>
          </a:xfrm>
          <a:prstGeom prst="roundRect">
            <a:avLst>
              <a:gd name="adj" fmla="val 16667"/>
            </a:avLst>
          </a:prstGeom>
          <a:noFill/>
          <a:ln>
            <a:noFill/>
          </a:ln>
        </p:spPr>
      </p:pic>
      <p:sp>
        <p:nvSpPr>
          <p:cNvPr id="7" name="ZoneTexte 6">
            <a:extLst>
              <a:ext uri="{FF2B5EF4-FFF2-40B4-BE49-F238E27FC236}">
                <a16:creationId xmlns:a16="http://schemas.microsoft.com/office/drawing/2014/main" id="{7C4810FA-AB90-CC72-98D3-CEA2BF16FB2E}"/>
              </a:ext>
            </a:extLst>
          </p:cNvPr>
          <p:cNvSpPr txBox="1"/>
          <p:nvPr/>
        </p:nvSpPr>
        <p:spPr>
          <a:xfrm>
            <a:off x="3244645" y="2485022"/>
            <a:ext cx="2644878" cy="1862048"/>
          </a:xfrm>
          <a:prstGeom prst="rect">
            <a:avLst/>
          </a:prstGeom>
          <a:noFill/>
        </p:spPr>
        <p:txBody>
          <a:bodyPr wrap="square" rtlCol="0">
            <a:spAutoFit/>
          </a:bodyPr>
          <a:lstStyle/>
          <a:p>
            <a:pPr algn="ctr" rtl="1"/>
            <a:r>
              <a:rPr lang="ar-MA" sz="11500" kern="1200" dirty="0">
                <a:solidFill>
                  <a:schemeClr val="bg1"/>
                </a:solidFill>
                <a:latin typeface="Microsoft Uighur" panose="02000000000000000000" pitchFamily="2" charset="-78"/>
                <a:ea typeface="+mn-ea"/>
                <a:cs typeface="Microsoft Uighur" panose="02000000000000000000" pitchFamily="2" charset="-78"/>
              </a:rPr>
              <a:t>يَـأْكُـلُ</a:t>
            </a:r>
            <a:endParaRPr lang="fr-MA" sz="13800" dirty="0">
              <a:solidFill>
                <a:schemeClr val="bg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65192940"/>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A0DDB-4303-4579-44CB-D0615142EC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1DC6972-9999-E243-290F-D060BB0C304A}"/>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    (يملي الأستاذ الكلمة الثالثة) </a:t>
            </a:r>
            <a:endParaRPr lang="fr-US" sz="2400"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DABD1A98-B7F3-3C8B-4253-6012E408C8F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Espace réservé pour une image  20" descr="Une image contenant capture d’écran, Rectangle, carré&#10;&#10;Le contenu généré par l’IA peut être incorrect.">
            <a:extLst>
              <a:ext uri="{FF2B5EF4-FFF2-40B4-BE49-F238E27FC236}">
                <a16:creationId xmlns:a16="http://schemas.microsoft.com/office/drawing/2014/main" id="{3F03F970-E2CB-153A-DF2D-64FED18CD107}"/>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3" name="Image 2">
            <a:extLst>
              <a:ext uri="{FF2B5EF4-FFF2-40B4-BE49-F238E27FC236}">
                <a16:creationId xmlns:a16="http://schemas.microsoft.com/office/drawing/2014/main" id="{A2FF0F01-8CD4-9DC4-8CC1-4500099A8C1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3EAD398-7BCE-AFD2-42E7-7E863E89F07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0F4EBE4-5C63-81EB-ABDC-56AB29FF36E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98509FE0-0815-F896-F2E3-6646AC9DBB0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1735763F-EA5F-6EEB-2AFA-BB563FB03A4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135A14CD-8B5C-20FE-1DDC-F15F215287B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3BE584F6-3EC8-87C5-61D3-11127A808F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000A5FF9-ED9F-314C-6256-D0E91EBEF9B9}"/>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4248290728"/>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57142-6461-0826-38E0-E3BCB9C53A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88DD72-B1B8-25D2-D453-FF62807E01C2}"/>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صححوا.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74209D60-2FD2-C1C8-8116-2897BEBD63E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FE345C12-2ED5-93BE-768A-6D3FE936BF7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8F9C72A-339D-E52D-5FFD-601CA39A659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906FCB9-A0DC-AE9D-B91F-330D808293C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EB3C1C4-C8A0-3F66-8011-7B13473AE0F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4C727021-E03F-FFFA-146F-B30C7E3077A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8BFD21F1-DEFE-30AF-EBCE-200AABC37A7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F0CEBE8E-BBD7-FBDC-AC66-5E8EA4EB026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631B0FD3-55B9-5D38-5F78-B16FE0C6293A}"/>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
        <p:nvSpPr>
          <p:cNvPr id="7" name="ZoneTexte 6">
            <a:extLst>
              <a:ext uri="{FF2B5EF4-FFF2-40B4-BE49-F238E27FC236}">
                <a16:creationId xmlns:a16="http://schemas.microsoft.com/office/drawing/2014/main" id="{EBBF5333-0519-0E4B-9C8A-BE5ED3CD293F}"/>
              </a:ext>
            </a:extLst>
          </p:cNvPr>
          <p:cNvSpPr txBox="1"/>
          <p:nvPr/>
        </p:nvSpPr>
        <p:spPr>
          <a:xfrm>
            <a:off x="2991131" y="2497975"/>
            <a:ext cx="2644878" cy="1862048"/>
          </a:xfrm>
          <a:prstGeom prst="rect">
            <a:avLst/>
          </a:prstGeom>
          <a:noFill/>
        </p:spPr>
        <p:txBody>
          <a:bodyPr wrap="square" rtlCol="0">
            <a:spAutoFit/>
          </a:bodyPr>
          <a:lstStyle/>
          <a:p>
            <a:pPr algn="ctr" rtl="1"/>
            <a:r>
              <a:rPr kumimoji="0" lang="ar-MA" sz="11500" b="0" i="0" u="none" strike="noStrike" kern="1200" cap="none" spc="0" normalizeH="0" baseline="0" noProof="0" dirty="0">
                <a:ln>
                  <a:noFill/>
                </a:ln>
                <a:solidFill>
                  <a:schemeClr val="bg1"/>
                </a:solidFill>
                <a:effectLst/>
                <a:uLnTx/>
                <a:uFillTx/>
                <a:latin typeface="Microsoft Uighur" panose="02000000000000000000" pitchFamily="2" charset="-78"/>
                <a:ea typeface="+mn-ea"/>
                <a:cs typeface="Microsoft Uighur" panose="02000000000000000000" pitchFamily="2" charset="-78"/>
              </a:rPr>
              <a:t>حُـزْن</a:t>
            </a:r>
            <a:endParaRPr lang="fr-MA" sz="13800" dirty="0">
              <a:solidFill>
                <a:schemeClr val="bg1"/>
              </a:solidFill>
              <a:latin typeface="Microsoft Uighur" panose="02000000000000000000" pitchFamily="2" charset="-78"/>
              <a:cs typeface="Microsoft Uighur" panose="02000000000000000000" pitchFamily="2" charset="-78"/>
            </a:endParaRPr>
          </a:p>
        </p:txBody>
      </p:sp>
      <p:pic>
        <p:nvPicPr>
          <p:cNvPr id="11" name="Google Shape;1379;p12">
            <a:extLst>
              <a:ext uri="{FF2B5EF4-FFF2-40B4-BE49-F238E27FC236}">
                <a16:creationId xmlns:a16="http://schemas.microsoft.com/office/drawing/2014/main" id="{BF43BE26-00E6-8417-8271-6BA3069019A1}"/>
              </a:ext>
            </a:extLst>
          </p:cNvPr>
          <p:cNvPicPr preferRelativeResize="0">
            <a:picLocks/>
          </p:cNvPicPr>
          <p:nvPr/>
        </p:nvPicPr>
        <p:blipFill rotWithShape="1">
          <a:blip r:embed="rId7">
            <a:alphaModFix/>
          </a:blip>
          <a:srcRect l="2745" t="10466" r="1216" b="10329"/>
          <a:stretch/>
        </p:blipFill>
        <p:spPr>
          <a:xfrm>
            <a:off x="2870775" y="2003322"/>
            <a:ext cx="3457463" cy="2851355"/>
          </a:xfrm>
          <a:prstGeom prst="roundRect">
            <a:avLst>
              <a:gd name="adj" fmla="val 16667"/>
            </a:avLst>
          </a:prstGeom>
          <a:noFill/>
          <a:ln>
            <a:noFill/>
          </a:ln>
        </p:spPr>
      </p:pic>
      <p:sp>
        <p:nvSpPr>
          <p:cNvPr id="12" name="ZoneTexte 11">
            <a:extLst>
              <a:ext uri="{FF2B5EF4-FFF2-40B4-BE49-F238E27FC236}">
                <a16:creationId xmlns:a16="http://schemas.microsoft.com/office/drawing/2014/main" id="{EA7CC95D-A0D9-9418-41FE-4C52BF75A21A}"/>
              </a:ext>
            </a:extLst>
          </p:cNvPr>
          <p:cNvSpPr txBox="1"/>
          <p:nvPr/>
        </p:nvSpPr>
        <p:spPr>
          <a:xfrm>
            <a:off x="3244645" y="2485022"/>
            <a:ext cx="2644878" cy="1862048"/>
          </a:xfrm>
          <a:prstGeom prst="rect">
            <a:avLst/>
          </a:prstGeom>
          <a:noFill/>
        </p:spPr>
        <p:txBody>
          <a:bodyPr wrap="square" rtlCol="0">
            <a:spAutoFit/>
          </a:bodyPr>
          <a:lstStyle/>
          <a:p>
            <a:pPr algn="ctr" rtl="1"/>
            <a:r>
              <a:rPr lang="ar-MA" sz="11500" kern="1200" dirty="0">
                <a:solidFill>
                  <a:schemeClr val="bg1"/>
                </a:solidFill>
                <a:latin typeface="Microsoft Uighur" panose="02000000000000000000" pitchFamily="2" charset="-78"/>
                <a:ea typeface="+mn-ea"/>
                <a:cs typeface="Microsoft Uighur" panose="02000000000000000000" pitchFamily="2" charset="-78"/>
              </a:rPr>
              <a:t>حُـزْن</a:t>
            </a:r>
            <a:endParaRPr lang="fr-MA" sz="13800" dirty="0">
              <a:solidFill>
                <a:schemeClr val="bg1"/>
              </a:solidFill>
              <a:latin typeface="Microsoft Uighur" panose="02000000000000000000" pitchFamily="2" charset="-78"/>
              <a:cs typeface="Microsoft Uighur" panose="02000000000000000000" pitchFamily="2" charset="-78"/>
            </a:endParaRPr>
          </a:p>
        </p:txBody>
      </p:sp>
      <p:grpSp>
        <p:nvGrpSpPr>
          <p:cNvPr id="8" name="Groupe 7">
            <a:extLst>
              <a:ext uri="{FF2B5EF4-FFF2-40B4-BE49-F238E27FC236}">
                <a16:creationId xmlns:a16="http://schemas.microsoft.com/office/drawing/2014/main" id="{F39BBA53-3AFB-AC0C-CB23-4D6E897FA8B2}"/>
              </a:ext>
            </a:extLst>
          </p:cNvPr>
          <p:cNvGrpSpPr/>
          <p:nvPr/>
        </p:nvGrpSpPr>
        <p:grpSpPr>
          <a:xfrm>
            <a:off x="3871277" y="3036715"/>
            <a:ext cx="362192" cy="165815"/>
            <a:chOff x="7831964" y="3929121"/>
            <a:chExt cx="594306" cy="428930"/>
          </a:xfrm>
          <a:solidFill>
            <a:schemeClr val="bg1"/>
          </a:solidFill>
        </p:grpSpPr>
        <p:pic>
          <p:nvPicPr>
            <p:cNvPr id="9" name="Graphique 8">
              <a:extLst>
                <a:ext uri="{FF2B5EF4-FFF2-40B4-BE49-F238E27FC236}">
                  <a16:creationId xmlns:a16="http://schemas.microsoft.com/office/drawing/2014/main" id="{0CE3979C-F179-B792-1D5E-3D4152A9999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5D775B5A-C12F-43C2-96BB-CF151585933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069210770"/>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BCF0B-2B58-49AC-B3DD-EBC5AE3EDD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FA08064-7A37-763C-60A8-1DA82ED61B0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    (يملي الأستاذ الكلمة الرابعة) </a:t>
            </a:r>
            <a:endParaRPr lang="fr-US" sz="2400"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AC9F9F58-ED41-8C11-ABDF-7D386075465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Espace réservé pour une image  20" descr="Une image contenant capture d’écran, Rectangle, carré&#10;&#10;Le contenu généré par l’IA peut être incorrect.">
            <a:extLst>
              <a:ext uri="{FF2B5EF4-FFF2-40B4-BE49-F238E27FC236}">
                <a16:creationId xmlns:a16="http://schemas.microsoft.com/office/drawing/2014/main" id="{88FC9D7B-B7AC-F3A8-3377-A5F9E5ADD5A6}"/>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3" name="Image 2">
            <a:extLst>
              <a:ext uri="{FF2B5EF4-FFF2-40B4-BE49-F238E27FC236}">
                <a16:creationId xmlns:a16="http://schemas.microsoft.com/office/drawing/2014/main" id="{BC72211E-AFC8-A8D3-1B75-E4C10B77472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90FB5AA3-269C-3102-855B-D686DC36E8D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189E4C8E-074C-1CC9-ADA1-8525452413A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3870BB06-658C-A25C-CF3A-DACF75E0FCD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D7145E9-D8C2-E8FB-2E04-C73E60AF79B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206F8F0F-50C8-D9E8-B64B-08A3F33350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8EF6CD30-69F2-EDE0-C40C-39613400914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FF8B03DF-7B79-D684-B450-921471F62C07}"/>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3024002280"/>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1906A-C155-0A3B-5FBC-1BA0B6FB65D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F020F5-26CA-AA71-674A-D5EA19DF42BF}"/>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صححوا.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4AE2822B-8CA5-8E84-4809-DAAC69DBAD9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BC0306D8-873C-6D35-9958-88951F2670C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BDD10502-5AA0-E036-5153-A1CFCE9D143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B518ED4-B497-EC9C-9113-D2704004498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E67BD41-9FC7-936F-56E6-C7A3FEBB6EB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FE77EA36-7722-DF77-E74D-4BF174E5690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63D2A650-32E1-F775-982E-B4375D91719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F9145DBA-7BE7-9E39-E2CC-29C5A2C335C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268D4E59-7CF9-ACDC-AB52-726505B0CFD2}"/>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6" name="Google Shape;1379;p12">
            <a:extLst>
              <a:ext uri="{FF2B5EF4-FFF2-40B4-BE49-F238E27FC236}">
                <a16:creationId xmlns:a16="http://schemas.microsoft.com/office/drawing/2014/main" id="{2608985E-8990-B749-B342-B6ADD263A3DF}"/>
              </a:ext>
            </a:extLst>
          </p:cNvPr>
          <p:cNvPicPr preferRelativeResize="0">
            <a:picLocks/>
          </p:cNvPicPr>
          <p:nvPr/>
        </p:nvPicPr>
        <p:blipFill rotWithShape="1">
          <a:blip r:embed="rId7">
            <a:alphaModFix/>
          </a:blip>
          <a:srcRect l="2745" t="10466" r="1216" b="10329"/>
          <a:stretch/>
        </p:blipFill>
        <p:spPr>
          <a:xfrm>
            <a:off x="2870775" y="2003322"/>
            <a:ext cx="3457463" cy="2851355"/>
          </a:xfrm>
          <a:prstGeom prst="roundRect">
            <a:avLst>
              <a:gd name="adj" fmla="val 16667"/>
            </a:avLst>
          </a:prstGeom>
          <a:noFill/>
          <a:ln>
            <a:noFill/>
          </a:ln>
        </p:spPr>
      </p:pic>
      <p:sp>
        <p:nvSpPr>
          <p:cNvPr id="7" name="ZoneTexte 6">
            <a:extLst>
              <a:ext uri="{FF2B5EF4-FFF2-40B4-BE49-F238E27FC236}">
                <a16:creationId xmlns:a16="http://schemas.microsoft.com/office/drawing/2014/main" id="{0483BD83-2E11-EFA7-D33E-942905BF8712}"/>
              </a:ext>
            </a:extLst>
          </p:cNvPr>
          <p:cNvSpPr txBox="1"/>
          <p:nvPr/>
        </p:nvSpPr>
        <p:spPr>
          <a:xfrm>
            <a:off x="3244645" y="2485022"/>
            <a:ext cx="2644878" cy="1862048"/>
          </a:xfrm>
          <a:prstGeom prst="rect">
            <a:avLst/>
          </a:prstGeom>
          <a:noFill/>
        </p:spPr>
        <p:txBody>
          <a:bodyPr wrap="square" rtlCol="0">
            <a:spAutoFit/>
          </a:bodyPr>
          <a:lstStyle/>
          <a:p>
            <a:pPr algn="ctr" rtl="1"/>
            <a:r>
              <a:rPr kumimoji="0" lang="ar-MA" sz="11500" b="0" i="0" u="none" strike="noStrike" kern="1200" cap="none" spc="0" normalizeH="0" baseline="0" noProof="0" dirty="0">
                <a:ln>
                  <a:noFill/>
                </a:ln>
                <a:solidFill>
                  <a:schemeClr val="bg1"/>
                </a:solidFill>
                <a:effectLst/>
                <a:uLnTx/>
                <a:uFillTx/>
                <a:latin typeface="Microsoft Uighur" panose="02000000000000000000" pitchFamily="2" charset="-78"/>
                <a:ea typeface="+mn-ea"/>
                <a:cs typeface="Microsoft Uighur" panose="02000000000000000000" pitchFamily="2" charset="-78"/>
              </a:rPr>
              <a:t>غَـضَبـاً</a:t>
            </a:r>
            <a:endParaRPr lang="fr-MA" sz="13800" dirty="0">
              <a:solidFill>
                <a:schemeClr val="bg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743729924"/>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B8251-7116-2867-2796-118C640EFD2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DF853C-ACA6-7441-4029-9719678F1A77}"/>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نمر الآن لمراجعة ما تعلمناه في الظواهر اللغوية</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BCF2498C-6FBF-4C08-E116-0800DDC5B3A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6F62C1CB-E825-8612-FD08-448EED7750A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F860AFF-A696-BA56-FCAF-64970102E23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2DB51B29-CCC8-1351-AE0C-0CD90C70D17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D1EE1BCE-6496-7F88-244A-AC65E4EB360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6BBB96D-AC78-3DB7-636C-A975F930DBF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E304BFB7-B283-3847-7E19-8353224938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4E6C6C00-1129-1431-F68A-363840825A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2DDD4150-F27A-A10A-2020-39349A3B9BF4}"/>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6" name="Image 5">
            <a:extLst>
              <a:ext uri="{FF2B5EF4-FFF2-40B4-BE49-F238E27FC236}">
                <a16:creationId xmlns:a16="http://schemas.microsoft.com/office/drawing/2014/main" id="{2E9025FA-28EE-2260-58D2-5C8EE7B95B05}"/>
              </a:ext>
            </a:extLst>
          </p:cNvPr>
          <p:cNvPicPr>
            <a:picLocks noChangeAspect="1"/>
          </p:cNvPicPr>
          <p:nvPr/>
        </p:nvPicPr>
        <p:blipFill>
          <a:blip r:embed="rId7"/>
          <a:srcRect l="18099" t="51194" r="52383" b="1395"/>
          <a:stretch>
            <a:fillRect/>
          </a:stretch>
        </p:blipFill>
        <p:spPr>
          <a:xfrm>
            <a:off x="5123798" y="2425501"/>
            <a:ext cx="1204440" cy="1572372"/>
          </a:xfrm>
          <a:prstGeom prst="rect">
            <a:avLst/>
          </a:prstGeom>
        </p:spPr>
      </p:pic>
      <p:pic>
        <p:nvPicPr>
          <p:cNvPr id="10" name="Image 9">
            <a:extLst>
              <a:ext uri="{FF2B5EF4-FFF2-40B4-BE49-F238E27FC236}">
                <a16:creationId xmlns:a16="http://schemas.microsoft.com/office/drawing/2014/main" id="{2758FB54-BBAA-0333-F8E8-6DDCEFAF7FAB}"/>
              </a:ext>
            </a:extLst>
          </p:cNvPr>
          <p:cNvPicPr>
            <a:picLocks noChangeAspect="1"/>
          </p:cNvPicPr>
          <p:nvPr/>
        </p:nvPicPr>
        <p:blipFill>
          <a:blip r:embed="rId7"/>
          <a:srcRect l="50000" t="51849" r="21281" b="1849"/>
          <a:stretch>
            <a:fillRect/>
          </a:stretch>
        </p:blipFill>
        <p:spPr>
          <a:xfrm>
            <a:off x="2777183" y="2488731"/>
            <a:ext cx="1171876" cy="1511992"/>
          </a:xfrm>
          <a:prstGeom prst="rect">
            <a:avLst/>
          </a:prstGeom>
        </p:spPr>
      </p:pic>
    </p:spTree>
    <p:extLst>
      <p:ext uri="{BB962C8B-B14F-4D97-AF65-F5344CB8AC3E}">
        <p14:creationId xmlns:p14="http://schemas.microsoft.com/office/powerpoint/2010/main" val="2608118385"/>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CEB1D-9652-06BD-D7EE-8D4A06AE295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3FD435-79DB-0ED8-9504-3D1C7A6AC036}"/>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رددوا بعدي: هو فتحَ – هي فَتَحَتْ</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6C6D1D57-4C0F-A98D-11A8-76F117A0ACB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4864EDCD-D63E-A1BA-1771-5A5160FCF59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162C8EB-93EB-BB8F-7DD3-7AB173AF476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0A3281A-2997-7913-7D33-A3D741CA2E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63A4E917-4F39-0471-D2DA-63F90E51E75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34D3CB11-A326-D616-AF4B-432522CA3A6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469D1CB-7286-FE05-08CB-0E42E1E97E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644F6032-24A0-884B-113E-E2D5D8FEA14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C558D88C-6519-4A8D-5908-F783F01AF2BC}"/>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
        <p:nvSpPr>
          <p:cNvPr id="6" name="Google Shape;2403;p107">
            <a:extLst>
              <a:ext uri="{FF2B5EF4-FFF2-40B4-BE49-F238E27FC236}">
                <a16:creationId xmlns:a16="http://schemas.microsoft.com/office/drawing/2014/main" id="{E81A4312-2CB3-C31B-8499-12A9F9222254}"/>
              </a:ext>
            </a:extLst>
          </p:cNvPr>
          <p:cNvSpPr/>
          <p:nvPr/>
        </p:nvSpPr>
        <p:spPr>
          <a:xfrm>
            <a:off x="5230801" y="4042413"/>
            <a:ext cx="1521417"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فَـتَـحَ</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
        <p:nvSpPr>
          <p:cNvPr id="11" name="Google Shape;2403;p107">
            <a:extLst>
              <a:ext uri="{FF2B5EF4-FFF2-40B4-BE49-F238E27FC236}">
                <a16:creationId xmlns:a16="http://schemas.microsoft.com/office/drawing/2014/main" id="{E6F5E424-9A25-F6DB-CE96-2FE6EE3212F4}"/>
              </a:ext>
            </a:extLst>
          </p:cNvPr>
          <p:cNvSpPr/>
          <p:nvPr/>
        </p:nvSpPr>
        <p:spPr>
          <a:xfrm>
            <a:off x="2610239" y="4111077"/>
            <a:ext cx="1521417"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5B9BD5">
                    <a:lumMod val="50000"/>
                  </a:srgbClr>
                </a:solidFill>
                <a:ea typeface="+mn-ea"/>
              </a:rPr>
              <a:t>فَـتَـحَ</a:t>
            </a:r>
            <a:r>
              <a:rPr lang="ar-MA" sz="4000" b="1" dirty="0">
                <a:solidFill>
                  <a:srgbClr val="C00000"/>
                </a:solidFill>
                <a:ea typeface="+mn-ea"/>
              </a:rPr>
              <a:t>ـتْ</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pic>
        <p:nvPicPr>
          <p:cNvPr id="12" name="Image 11">
            <a:extLst>
              <a:ext uri="{FF2B5EF4-FFF2-40B4-BE49-F238E27FC236}">
                <a16:creationId xmlns:a16="http://schemas.microsoft.com/office/drawing/2014/main" id="{B919BE9D-1085-A599-0FA2-CD14A68FC387}"/>
              </a:ext>
            </a:extLst>
          </p:cNvPr>
          <p:cNvPicPr>
            <a:picLocks noChangeAspect="1"/>
          </p:cNvPicPr>
          <p:nvPr/>
        </p:nvPicPr>
        <p:blipFill>
          <a:blip r:embed="rId7"/>
          <a:srcRect l="18099" t="51194" r="52383" b="1395"/>
          <a:stretch>
            <a:fillRect/>
          </a:stretch>
        </p:blipFill>
        <p:spPr>
          <a:xfrm>
            <a:off x="5389290" y="2118073"/>
            <a:ext cx="1204440" cy="1572372"/>
          </a:xfrm>
          <a:prstGeom prst="rect">
            <a:avLst/>
          </a:prstGeom>
        </p:spPr>
      </p:pic>
      <p:pic>
        <p:nvPicPr>
          <p:cNvPr id="13" name="Image 12">
            <a:extLst>
              <a:ext uri="{FF2B5EF4-FFF2-40B4-BE49-F238E27FC236}">
                <a16:creationId xmlns:a16="http://schemas.microsoft.com/office/drawing/2014/main" id="{5FFE4A28-AAA0-CA4E-FEFC-6A3CFF1D39FC}"/>
              </a:ext>
            </a:extLst>
          </p:cNvPr>
          <p:cNvPicPr>
            <a:picLocks noChangeAspect="1"/>
          </p:cNvPicPr>
          <p:nvPr/>
        </p:nvPicPr>
        <p:blipFill>
          <a:blip r:embed="rId7"/>
          <a:srcRect l="50000" t="51849" r="21281" b="1849"/>
          <a:stretch>
            <a:fillRect/>
          </a:stretch>
        </p:blipFill>
        <p:spPr>
          <a:xfrm>
            <a:off x="2719861" y="2178453"/>
            <a:ext cx="1171876" cy="1511992"/>
          </a:xfrm>
          <a:prstGeom prst="rect">
            <a:avLst/>
          </a:prstGeom>
        </p:spPr>
      </p:pic>
    </p:spTree>
    <p:extLst>
      <p:ext uri="{BB962C8B-B14F-4D97-AF65-F5344CB8AC3E}">
        <p14:creationId xmlns:p14="http://schemas.microsoft.com/office/powerpoint/2010/main" val="3965375529"/>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52285-D7F0-59A2-4923-2B085485DFC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23ABF0-85AD-4F33-28BF-181613168DE8}"/>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رددوا بعدي: هو جَمَعَ – هي جمعتْ</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9187B64-9F0F-0BE6-806E-CB5048D0B81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571A576A-72E9-CAF7-BA15-D534EC65A26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FC8BE17C-92C6-1AAB-AE19-803206CC9B7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5BC78AD-3955-E6A2-8543-CBA50DA98F0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8C0CB17-611B-CA3C-758D-CF5517E8E3F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3B630A2A-814D-4350-BF39-1342F1F229E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A0637894-B10F-81EC-7C9B-6DC534D603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D986A49F-0FAD-D96B-B047-FFA0E1BCC7A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83E148CA-F7D4-ABDE-D2A6-20A09EE70E28}"/>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
        <p:nvSpPr>
          <p:cNvPr id="12" name="Google Shape;2403;p107">
            <a:extLst>
              <a:ext uri="{FF2B5EF4-FFF2-40B4-BE49-F238E27FC236}">
                <a16:creationId xmlns:a16="http://schemas.microsoft.com/office/drawing/2014/main" id="{4EC30733-55BA-55BA-CBB6-03AD2282B1E3}"/>
              </a:ext>
            </a:extLst>
          </p:cNvPr>
          <p:cNvSpPr/>
          <p:nvPr/>
        </p:nvSpPr>
        <p:spPr>
          <a:xfrm>
            <a:off x="5249819" y="4042413"/>
            <a:ext cx="1600699"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جَـمَـعَ</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6B0F6402-0367-2949-F44F-3FA59B3DB993}"/>
              </a:ext>
            </a:extLst>
          </p:cNvPr>
          <p:cNvSpPr/>
          <p:nvPr/>
        </p:nvSpPr>
        <p:spPr>
          <a:xfrm>
            <a:off x="2530957" y="4111077"/>
            <a:ext cx="160070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5B9BD5">
                    <a:lumMod val="50000"/>
                  </a:srgbClr>
                </a:solidFill>
                <a:ea typeface="+mn-ea"/>
              </a:rPr>
              <a:t>جَـمَـعَـ</a:t>
            </a:r>
            <a:r>
              <a:rPr lang="ar-MA" sz="4000" b="1" dirty="0">
                <a:solidFill>
                  <a:srgbClr val="C00000"/>
                </a:solidFill>
                <a:ea typeface="+mn-ea"/>
              </a:rPr>
              <a:t>تْ</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pic>
        <p:nvPicPr>
          <p:cNvPr id="14" name="Image 13">
            <a:extLst>
              <a:ext uri="{FF2B5EF4-FFF2-40B4-BE49-F238E27FC236}">
                <a16:creationId xmlns:a16="http://schemas.microsoft.com/office/drawing/2014/main" id="{3D7C429E-20BB-2E9B-8388-B47D19E20A0B}"/>
              </a:ext>
            </a:extLst>
          </p:cNvPr>
          <p:cNvPicPr>
            <a:picLocks noChangeAspect="1"/>
          </p:cNvPicPr>
          <p:nvPr/>
        </p:nvPicPr>
        <p:blipFill>
          <a:blip r:embed="rId7"/>
          <a:srcRect l="18099" t="51194" r="52383" b="1395"/>
          <a:stretch>
            <a:fillRect/>
          </a:stretch>
        </p:blipFill>
        <p:spPr>
          <a:xfrm>
            <a:off x="5389290" y="2118073"/>
            <a:ext cx="1204440" cy="1572372"/>
          </a:xfrm>
          <a:prstGeom prst="rect">
            <a:avLst/>
          </a:prstGeom>
        </p:spPr>
      </p:pic>
      <p:pic>
        <p:nvPicPr>
          <p:cNvPr id="21" name="Image 20">
            <a:extLst>
              <a:ext uri="{FF2B5EF4-FFF2-40B4-BE49-F238E27FC236}">
                <a16:creationId xmlns:a16="http://schemas.microsoft.com/office/drawing/2014/main" id="{2616BAA0-1BB4-6C6E-1553-7D0119B98449}"/>
              </a:ext>
            </a:extLst>
          </p:cNvPr>
          <p:cNvPicPr>
            <a:picLocks noChangeAspect="1"/>
          </p:cNvPicPr>
          <p:nvPr/>
        </p:nvPicPr>
        <p:blipFill>
          <a:blip r:embed="rId7"/>
          <a:srcRect l="50000" t="51849" r="21281" b="1849"/>
          <a:stretch>
            <a:fillRect/>
          </a:stretch>
        </p:blipFill>
        <p:spPr>
          <a:xfrm>
            <a:off x="2719861" y="2178453"/>
            <a:ext cx="1171876" cy="1511992"/>
          </a:xfrm>
          <a:prstGeom prst="rect">
            <a:avLst/>
          </a:prstGeom>
        </p:spPr>
      </p:pic>
    </p:spTree>
    <p:extLst>
      <p:ext uri="{BB962C8B-B14F-4D97-AF65-F5344CB8AC3E}">
        <p14:creationId xmlns:p14="http://schemas.microsoft.com/office/powerpoint/2010/main" val="4272427808"/>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D3DC4-0EED-272C-12E8-D16C0FE944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32122B7-6646-6FDA-A78B-E5C714EE3B13}"/>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رددوا بعدي: هو فازَ – هي فازَتْ</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100B317F-D2BA-315E-2488-2E796F00B83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A34240D1-3660-E9AF-3AD9-9A828497F66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175E63DE-0BC4-3964-919F-8FA64303499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7567FB3-81DC-6F38-DD23-648AAE91B8A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41E66298-733D-57CF-75D1-2270C1D3BAF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07331F90-FF8D-9676-ED4C-BCD02131123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8CA204DF-FE78-AD87-8BA2-14528A30382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9906755A-1175-582E-8520-5A95CEEF30B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37959ECD-F936-B998-8285-6610BC194252}"/>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
        <p:nvSpPr>
          <p:cNvPr id="12" name="Google Shape;2403;p107">
            <a:extLst>
              <a:ext uri="{FF2B5EF4-FFF2-40B4-BE49-F238E27FC236}">
                <a16:creationId xmlns:a16="http://schemas.microsoft.com/office/drawing/2014/main" id="{DE8F7C2D-F83B-9929-A9D4-327418CB156C}"/>
              </a:ext>
            </a:extLst>
          </p:cNvPr>
          <p:cNvSpPr/>
          <p:nvPr/>
        </p:nvSpPr>
        <p:spPr>
          <a:xfrm>
            <a:off x="5249819" y="4042413"/>
            <a:ext cx="1600699"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فـازَ</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E00B4945-3068-B775-63DA-21095514AEE8}"/>
              </a:ext>
            </a:extLst>
          </p:cNvPr>
          <p:cNvSpPr/>
          <p:nvPr/>
        </p:nvSpPr>
        <p:spPr>
          <a:xfrm>
            <a:off x="2530957" y="4111077"/>
            <a:ext cx="160070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5B9BD5">
                    <a:lumMod val="50000"/>
                  </a:srgbClr>
                </a:solidFill>
                <a:ea typeface="+mn-ea"/>
              </a:rPr>
              <a:t>فـازَ</a:t>
            </a:r>
            <a:r>
              <a:rPr lang="ar-MA" sz="4000" b="1" dirty="0">
                <a:solidFill>
                  <a:srgbClr val="C00000"/>
                </a:solidFill>
                <a:ea typeface="+mn-ea"/>
              </a:rPr>
              <a:t>تْ</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pic>
        <p:nvPicPr>
          <p:cNvPr id="14" name="Image 13">
            <a:extLst>
              <a:ext uri="{FF2B5EF4-FFF2-40B4-BE49-F238E27FC236}">
                <a16:creationId xmlns:a16="http://schemas.microsoft.com/office/drawing/2014/main" id="{943FC2C6-C776-CEDA-8902-31E5543B73AD}"/>
              </a:ext>
            </a:extLst>
          </p:cNvPr>
          <p:cNvPicPr>
            <a:picLocks noChangeAspect="1"/>
          </p:cNvPicPr>
          <p:nvPr/>
        </p:nvPicPr>
        <p:blipFill>
          <a:blip r:embed="rId7"/>
          <a:srcRect l="18099" t="51194" r="52383" b="1395"/>
          <a:stretch>
            <a:fillRect/>
          </a:stretch>
        </p:blipFill>
        <p:spPr>
          <a:xfrm>
            <a:off x="5389290" y="2118073"/>
            <a:ext cx="1204440" cy="1572372"/>
          </a:xfrm>
          <a:prstGeom prst="rect">
            <a:avLst/>
          </a:prstGeom>
        </p:spPr>
      </p:pic>
      <p:pic>
        <p:nvPicPr>
          <p:cNvPr id="21" name="Image 20">
            <a:extLst>
              <a:ext uri="{FF2B5EF4-FFF2-40B4-BE49-F238E27FC236}">
                <a16:creationId xmlns:a16="http://schemas.microsoft.com/office/drawing/2014/main" id="{8DA4CFF7-4BBE-7737-988A-72C6C596D66C}"/>
              </a:ext>
            </a:extLst>
          </p:cNvPr>
          <p:cNvPicPr>
            <a:picLocks noChangeAspect="1"/>
          </p:cNvPicPr>
          <p:nvPr/>
        </p:nvPicPr>
        <p:blipFill>
          <a:blip r:embed="rId7"/>
          <a:srcRect l="50000" t="51849" r="21281" b="1849"/>
          <a:stretch>
            <a:fillRect/>
          </a:stretch>
        </p:blipFill>
        <p:spPr>
          <a:xfrm>
            <a:off x="2719861" y="2178453"/>
            <a:ext cx="1171876" cy="1511992"/>
          </a:xfrm>
          <a:prstGeom prst="rect">
            <a:avLst/>
          </a:prstGeom>
        </p:spPr>
      </p:pic>
    </p:spTree>
    <p:extLst>
      <p:ext uri="{BB962C8B-B14F-4D97-AF65-F5344CB8AC3E}">
        <p14:creationId xmlns:p14="http://schemas.microsoft.com/office/powerpoint/2010/main" val="811469503"/>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92313-B352-C0D6-A2B0-69C435D8A6C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845730-6230-D1BD-585E-6C6913CA0E72}"/>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الآن على ألواحكم، هو نامَ – هي ... ؟  اكتبوا الجواب الصحيح على ألواحكم.  </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C88BFCBF-FB0A-8115-84AA-450718E11D1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59820C8A-16C9-212A-3FF9-414347FC0AB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942CBB20-1B53-9D65-1059-200D25A5BE9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EE45FF88-6480-69F5-14C7-5BBE44D41C6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760D6FED-FC83-82FC-4F2D-B8EA14F3D11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F34D5059-78AB-97AA-2850-F389AA291EC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A6D16112-5164-8D24-889A-89ACB18CE11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740F7403-B884-D00D-D89A-47F9C85CC96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7512C4F-A06B-2AF3-649F-F2EC1FB90747}"/>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
        <p:nvSpPr>
          <p:cNvPr id="9" name="Google Shape;2403;p107">
            <a:extLst>
              <a:ext uri="{FF2B5EF4-FFF2-40B4-BE49-F238E27FC236}">
                <a16:creationId xmlns:a16="http://schemas.microsoft.com/office/drawing/2014/main" id="{E7E375E9-5B71-2B18-39F7-686FA479FF74}"/>
              </a:ext>
            </a:extLst>
          </p:cNvPr>
          <p:cNvSpPr/>
          <p:nvPr/>
        </p:nvSpPr>
        <p:spPr>
          <a:xfrm>
            <a:off x="5249819" y="4042413"/>
            <a:ext cx="1600699"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نـامَ</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82C5DCBE-CA2D-C037-2FB9-7D9ED6252ED4}"/>
              </a:ext>
            </a:extLst>
          </p:cNvPr>
          <p:cNvSpPr/>
          <p:nvPr/>
        </p:nvSpPr>
        <p:spPr>
          <a:xfrm>
            <a:off x="2530957" y="4111077"/>
            <a:ext cx="160070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C00000"/>
                </a:solidFill>
                <a:ea typeface="+mn-ea"/>
              </a:rPr>
              <a:t>......</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pic>
        <p:nvPicPr>
          <p:cNvPr id="12" name="Image 11">
            <a:extLst>
              <a:ext uri="{FF2B5EF4-FFF2-40B4-BE49-F238E27FC236}">
                <a16:creationId xmlns:a16="http://schemas.microsoft.com/office/drawing/2014/main" id="{31B29EBD-FAC3-4A65-200A-168628749BB8}"/>
              </a:ext>
            </a:extLst>
          </p:cNvPr>
          <p:cNvPicPr>
            <a:picLocks noChangeAspect="1"/>
          </p:cNvPicPr>
          <p:nvPr/>
        </p:nvPicPr>
        <p:blipFill>
          <a:blip r:embed="rId7"/>
          <a:srcRect l="18099" t="51194" r="52383" b="1395"/>
          <a:stretch>
            <a:fillRect/>
          </a:stretch>
        </p:blipFill>
        <p:spPr>
          <a:xfrm>
            <a:off x="5389290" y="2118073"/>
            <a:ext cx="1204440" cy="1572372"/>
          </a:xfrm>
          <a:prstGeom prst="rect">
            <a:avLst/>
          </a:prstGeom>
        </p:spPr>
      </p:pic>
      <p:pic>
        <p:nvPicPr>
          <p:cNvPr id="13" name="Image 12">
            <a:extLst>
              <a:ext uri="{FF2B5EF4-FFF2-40B4-BE49-F238E27FC236}">
                <a16:creationId xmlns:a16="http://schemas.microsoft.com/office/drawing/2014/main" id="{58CFB529-8AA9-68D0-C65E-9EE271F4EC03}"/>
              </a:ext>
            </a:extLst>
          </p:cNvPr>
          <p:cNvPicPr>
            <a:picLocks noChangeAspect="1"/>
          </p:cNvPicPr>
          <p:nvPr/>
        </p:nvPicPr>
        <p:blipFill>
          <a:blip r:embed="rId7"/>
          <a:srcRect l="50000" t="51849" r="21281" b="1849"/>
          <a:stretch>
            <a:fillRect/>
          </a:stretch>
        </p:blipFill>
        <p:spPr>
          <a:xfrm>
            <a:off x="2719861" y="2178453"/>
            <a:ext cx="1171876" cy="1511992"/>
          </a:xfrm>
          <a:prstGeom prst="rect">
            <a:avLst/>
          </a:prstGeom>
        </p:spPr>
      </p:pic>
    </p:spTree>
    <p:extLst>
      <p:ext uri="{BB962C8B-B14F-4D97-AF65-F5344CB8AC3E}">
        <p14:creationId xmlns:p14="http://schemas.microsoft.com/office/powerpoint/2010/main" val="121698822"/>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8FC26-1083-DC14-7212-74915C924B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357872-967D-6122-33E7-0200FDF7AECF}"/>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هي نامَتْ . صححوا على ألواحكم.</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C9B4F121-F8A0-8616-7768-F81C556C7CE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9A7F2977-AB7C-9FB0-5674-B53A0959183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A6E7D95-031B-D787-C994-A704B960821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952893C-3A7E-867B-6956-406F071A296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763A8AC8-498D-6CEA-32A5-066E580438D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37071F3-BDB8-B06F-AFB8-256F258A271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70FFED4B-00DE-3EA6-70BA-DA55D4BD187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442C5BB8-0B12-7E52-2002-923ED0B3398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ACD41D25-F049-5228-C1F4-E7CAD72548B1}"/>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
        <p:nvSpPr>
          <p:cNvPr id="6" name="Google Shape;2403;p107">
            <a:extLst>
              <a:ext uri="{FF2B5EF4-FFF2-40B4-BE49-F238E27FC236}">
                <a16:creationId xmlns:a16="http://schemas.microsoft.com/office/drawing/2014/main" id="{84C90EB6-459D-5BA9-E8DF-8C61E98B9189}"/>
              </a:ext>
            </a:extLst>
          </p:cNvPr>
          <p:cNvSpPr/>
          <p:nvPr/>
        </p:nvSpPr>
        <p:spPr>
          <a:xfrm>
            <a:off x="5249819" y="4042413"/>
            <a:ext cx="1600699"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نـامَ</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
        <p:nvSpPr>
          <p:cNvPr id="7" name="Google Shape;2403;p107">
            <a:extLst>
              <a:ext uri="{FF2B5EF4-FFF2-40B4-BE49-F238E27FC236}">
                <a16:creationId xmlns:a16="http://schemas.microsoft.com/office/drawing/2014/main" id="{A2600841-F4F6-37ED-952E-055E4A79BED4}"/>
              </a:ext>
            </a:extLst>
          </p:cNvPr>
          <p:cNvSpPr/>
          <p:nvPr/>
        </p:nvSpPr>
        <p:spPr>
          <a:xfrm>
            <a:off x="2530957" y="4111077"/>
            <a:ext cx="160070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5B9BD5">
                    <a:lumMod val="50000"/>
                  </a:srgbClr>
                </a:solidFill>
              </a:rPr>
              <a:t>نـامَـ</a:t>
            </a:r>
            <a:r>
              <a:rPr lang="ar-MA" sz="4000" b="1" dirty="0">
                <a:solidFill>
                  <a:srgbClr val="C00000"/>
                </a:solidFill>
              </a:rPr>
              <a:t>تْ</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pic>
        <p:nvPicPr>
          <p:cNvPr id="9" name="Image 8">
            <a:extLst>
              <a:ext uri="{FF2B5EF4-FFF2-40B4-BE49-F238E27FC236}">
                <a16:creationId xmlns:a16="http://schemas.microsoft.com/office/drawing/2014/main" id="{BDB4FB6C-E76C-B99A-34CB-BA385E0E8CB1}"/>
              </a:ext>
            </a:extLst>
          </p:cNvPr>
          <p:cNvPicPr>
            <a:picLocks noChangeAspect="1"/>
          </p:cNvPicPr>
          <p:nvPr/>
        </p:nvPicPr>
        <p:blipFill>
          <a:blip r:embed="rId7"/>
          <a:srcRect l="18099" t="51194" r="52383" b="1395"/>
          <a:stretch>
            <a:fillRect/>
          </a:stretch>
        </p:blipFill>
        <p:spPr>
          <a:xfrm>
            <a:off x="5389290" y="2118073"/>
            <a:ext cx="1204440" cy="1572372"/>
          </a:xfrm>
          <a:prstGeom prst="rect">
            <a:avLst/>
          </a:prstGeom>
        </p:spPr>
      </p:pic>
      <p:pic>
        <p:nvPicPr>
          <p:cNvPr id="10" name="Image 9">
            <a:extLst>
              <a:ext uri="{FF2B5EF4-FFF2-40B4-BE49-F238E27FC236}">
                <a16:creationId xmlns:a16="http://schemas.microsoft.com/office/drawing/2014/main" id="{97352933-3542-EF62-6029-667FF6449C36}"/>
              </a:ext>
            </a:extLst>
          </p:cNvPr>
          <p:cNvPicPr>
            <a:picLocks noChangeAspect="1"/>
          </p:cNvPicPr>
          <p:nvPr/>
        </p:nvPicPr>
        <p:blipFill>
          <a:blip r:embed="rId7"/>
          <a:srcRect l="50000" t="51849" r="21281" b="1849"/>
          <a:stretch>
            <a:fillRect/>
          </a:stretch>
        </p:blipFill>
        <p:spPr>
          <a:xfrm>
            <a:off x="2719861" y="2178453"/>
            <a:ext cx="1171876" cy="1511992"/>
          </a:xfrm>
          <a:prstGeom prst="rect">
            <a:avLst/>
          </a:prstGeom>
        </p:spPr>
      </p:pic>
    </p:spTree>
    <p:extLst>
      <p:ext uri="{BB962C8B-B14F-4D97-AF65-F5344CB8AC3E}">
        <p14:creationId xmlns:p14="http://schemas.microsoft.com/office/powerpoint/2010/main" val="2483901626"/>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D97F0-F879-91D8-867B-A19FB96D18A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94BC6C-1CC0-F713-E200-D03EB3B05B29}"/>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هي عادَتْ– هو ... ؟  اكتبوا الجواب الصحيح على ألواحكم.  </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754C0247-870C-BC2A-7889-18E9F94A051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9FF4D9C1-81C7-D792-4E97-D71E2BAB789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7B040EC-E480-27E6-3908-BE8C57A0446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FC07604A-3EEF-787E-9D74-293489CB124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CB03ED8E-6B21-5B2F-5235-A4F6A3E280E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83AE84D3-A56F-20E9-9040-D3AB0A89616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B73927E1-6395-1595-C496-DC520669C9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A8A19BB1-7D35-E33B-34BD-7BFF8357557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A797B375-69EC-1400-990A-C4C8D8FEC14E}"/>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
        <p:nvSpPr>
          <p:cNvPr id="9" name="Google Shape;2403;p107">
            <a:extLst>
              <a:ext uri="{FF2B5EF4-FFF2-40B4-BE49-F238E27FC236}">
                <a16:creationId xmlns:a16="http://schemas.microsoft.com/office/drawing/2014/main" id="{9E9AD5FD-0AE6-A1C8-232D-829A6BF8243C}"/>
              </a:ext>
            </a:extLst>
          </p:cNvPr>
          <p:cNvSpPr/>
          <p:nvPr/>
        </p:nvSpPr>
        <p:spPr>
          <a:xfrm>
            <a:off x="2481752" y="4111074"/>
            <a:ext cx="1600699"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5B9BD5">
                    <a:lumMod val="50000"/>
                  </a:srgbClr>
                </a:solidFill>
              </a:rPr>
              <a:t>عـادَ</a:t>
            </a:r>
            <a:r>
              <a:rPr lang="ar-MA" sz="4000" b="1" dirty="0">
                <a:solidFill>
                  <a:srgbClr val="C00000"/>
                </a:solidFill>
              </a:rPr>
              <a:t>تْ</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1B6A55E9-C0EC-6166-001F-7E11C6C6AAC8}"/>
              </a:ext>
            </a:extLst>
          </p:cNvPr>
          <p:cNvSpPr/>
          <p:nvPr/>
        </p:nvSpPr>
        <p:spPr>
          <a:xfrm>
            <a:off x="5249819" y="4111075"/>
            <a:ext cx="160070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C00000"/>
                </a:solidFill>
                <a:ea typeface="+mn-ea"/>
              </a:rPr>
              <a:t>......</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pic>
        <p:nvPicPr>
          <p:cNvPr id="12" name="Image 11">
            <a:extLst>
              <a:ext uri="{FF2B5EF4-FFF2-40B4-BE49-F238E27FC236}">
                <a16:creationId xmlns:a16="http://schemas.microsoft.com/office/drawing/2014/main" id="{07E2A8A4-8657-E957-2665-310552DA4D82}"/>
              </a:ext>
            </a:extLst>
          </p:cNvPr>
          <p:cNvPicPr>
            <a:picLocks noChangeAspect="1"/>
          </p:cNvPicPr>
          <p:nvPr/>
        </p:nvPicPr>
        <p:blipFill>
          <a:blip r:embed="rId7"/>
          <a:srcRect l="18099" t="51194" r="52383" b="1395"/>
          <a:stretch>
            <a:fillRect/>
          </a:stretch>
        </p:blipFill>
        <p:spPr>
          <a:xfrm>
            <a:off x="5389290" y="2118073"/>
            <a:ext cx="1204440" cy="1572372"/>
          </a:xfrm>
          <a:prstGeom prst="rect">
            <a:avLst/>
          </a:prstGeom>
        </p:spPr>
      </p:pic>
      <p:pic>
        <p:nvPicPr>
          <p:cNvPr id="13" name="Image 12">
            <a:extLst>
              <a:ext uri="{FF2B5EF4-FFF2-40B4-BE49-F238E27FC236}">
                <a16:creationId xmlns:a16="http://schemas.microsoft.com/office/drawing/2014/main" id="{694B251D-F5A6-26B3-6412-0856B359F9E3}"/>
              </a:ext>
            </a:extLst>
          </p:cNvPr>
          <p:cNvPicPr>
            <a:picLocks noChangeAspect="1"/>
          </p:cNvPicPr>
          <p:nvPr/>
        </p:nvPicPr>
        <p:blipFill>
          <a:blip r:embed="rId7"/>
          <a:srcRect l="50000" t="51849" r="21281" b="1849"/>
          <a:stretch>
            <a:fillRect/>
          </a:stretch>
        </p:blipFill>
        <p:spPr>
          <a:xfrm>
            <a:off x="2719861" y="2178453"/>
            <a:ext cx="1171876" cy="1511992"/>
          </a:xfrm>
          <a:prstGeom prst="rect">
            <a:avLst/>
          </a:prstGeom>
        </p:spPr>
      </p:pic>
    </p:spTree>
    <p:extLst>
      <p:ext uri="{BB962C8B-B14F-4D97-AF65-F5344CB8AC3E}">
        <p14:creationId xmlns:p14="http://schemas.microsoft.com/office/powerpoint/2010/main" val="3386974033"/>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6140C-90E7-4891-54B5-B4261E4432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B85721C-6117-BACF-0645-86425210FAB6}"/>
              </a:ext>
            </a:extLst>
          </p:cNvPr>
          <p:cNvSpPr>
            <a:spLocks noGrp="1"/>
          </p:cNvSpPr>
          <p:nvPr>
            <p:ph type="title"/>
          </p:nvPr>
        </p:nvSpPr>
        <p:spPr/>
        <p:txBody>
          <a:bodyPr>
            <a:noAutofit/>
          </a:bodyPr>
          <a:lstStyle/>
          <a:p>
            <a:pP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هو عادَ . صححوا على ألواحكم.</a:t>
            </a:r>
            <a:endParaRPr lang="fr-US" sz="2400" i="1" dirty="0">
              <a:solidFill>
                <a:schemeClr val="bg1">
                  <a:lumMod val="50000"/>
                </a:schemeClr>
              </a:solidFill>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D2CEB6D0-5071-29C6-D806-23FCA03C9A0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DBD5006E-BD5C-BD84-9F62-FF1A1D28429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95AFECC2-771B-E0B3-D213-8BDF3FCE67C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B04A9013-D010-6C97-CEEF-82B161CC3E6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DB085AC2-3EA8-D8F0-BE03-6E67AE6ACDB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7E5F5AD8-A22F-F5B4-8F4A-7E9527230D0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F61530A-3368-0AD3-2471-30E949A341B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6C2962C9-547C-319D-91B7-1945B39EA43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E7D49B14-1013-73C5-7B51-B4BE51817765}"/>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
        <p:nvSpPr>
          <p:cNvPr id="6" name="Google Shape;2403;p107">
            <a:extLst>
              <a:ext uri="{FF2B5EF4-FFF2-40B4-BE49-F238E27FC236}">
                <a16:creationId xmlns:a16="http://schemas.microsoft.com/office/drawing/2014/main" id="{A87A28B9-A955-8EE3-0BE3-48681CF6E33C}"/>
              </a:ext>
            </a:extLst>
          </p:cNvPr>
          <p:cNvSpPr/>
          <p:nvPr/>
        </p:nvSpPr>
        <p:spPr>
          <a:xfrm>
            <a:off x="5249819" y="4042413"/>
            <a:ext cx="1600699"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عـادَ</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sp>
        <p:nvSpPr>
          <p:cNvPr id="7" name="Google Shape;2403;p107">
            <a:extLst>
              <a:ext uri="{FF2B5EF4-FFF2-40B4-BE49-F238E27FC236}">
                <a16:creationId xmlns:a16="http://schemas.microsoft.com/office/drawing/2014/main" id="{A5442B4B-119F-19C5-FA24-FB6EA4EBD3F5}"/>
              </a:ext>
            </a:extLst>
          </p:cNvPr>
          <p:cNvSpPr/>
          <p:nvPr/>
        </p:nvSpPr>
        <p:spPr>
          <a:xfrm>
            <a:off x="2530957" y="4111077"/>
            <a:ext cx="160070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5B9BD5">
                    <a:lumMod val="50000"/>
                  </a:srgbClr>
                </a:solidFill>
              </a:rPr>
              <a:t>عـادَ</a:t>
            </a:r>
            <a:r>
              <a:rPr lang="ar-MA" sz="4000" b="1" dirty="0">
                <a:solidFill>
                  <a:srgbClr val="C00000"/>
                </a:solidFill>
              </a:rPr>
              <a:t>تْ</a:t>
            </a:r>
            <a:endParaRPr kumimoji="0" lang="fr-MA" sz="3600" b="1" i="0" u="none" strike="noStrike" kern="0" cap="none" spc="0" normalizeH="0" baseline="0" noProof="0" dirty="0">
              <a:ln>
                <a:noFill/>
              </a:ln>
              <a:solidFill>
                <a:srgbClr val="C00000"/>
              </a:solidFill>
              <a:effectLst/>
              <a:uLnTx/>
              <a:uFillTx/>
              <a:latin typeface="Arial"/>
              <a:ea typeface="+mn-ea"/>
              <a:cs typeface="Arial"/>
              <a:sym typeface="Arial"/>
            </a:endParaRPr>
          </a:p>
        </p:txBody>
      </p:sp>
      <p:pic>
        <p:nvPicPr>
          <p:cNvPr id="9" name="Image 8">
            <a:extLst>
              <a:ext uri="{FF2B5EF4-FFF2-40B4-BE49-F238E27FC236}">
                <a16:creationId xmlns:a16="http://schemas.microsoft.com/office/drawing/2014/main" id="{7D1882A4-2748-58C8-4CDD-CC5528007CF2}"/>
              </a:ext>
            </a:extLst>
          </p:cNvPr>
          <p:cNvPicPr>
            <a:picLocks noChangeAspect="1"/>
          </p:cNvPicPr>
          <p:nvPr/>
        </p:nvPicPr>
        <p:blipFill>
          <a:blip r:embed="rId7"/>
          <a:srcRect l="18099" t="51194" r="52383" b="1395"/>
          <a:stretch>
            <a:fillRect/>
          </a:stretch>
        </p:blipFill>
        <p:spPr>
          <a:xfrm>
            <a:off x="5389290" y="2118073"/>
            <a:ext cx="1204440" cy="1572372"/>
          </a:xfrm>
          <a:prstGeom prst="rect">
            <a:avLst/>
          </a:prstGeom>
        </p:spPr>
      </p:pic>
      <p:pic>
        <p:nvPicPr>
          <p:cNvPr id="10" name="Image 9">
            <a:extLst>
              <a:ext uri="{FF2B5EF4-FFF2-40B4-BE49-F238E27FC236}">
                <a16:creationId xmlns:a16="http://schemas.microsoft.com/office/drawing/2014/main" id="{2CC4FFB6-084F-8268-F4D5-77955A3EFBB0}"/>
              </a:ext>
            </a:extLst>
          </p:cNvPr>
          <p:cNvPicPr>
            <a:picLocks noChangeAspect="1"/>
          </p:cNvPicPr>
          <p:nvPr/>
        </p:nvPicPr>
        <p:blipFill>
          <a:blip r:embed="rId7"/>
          <a:srcRect l="50000" t="51849" r="21281" b="1849"/>
          <a:stretch>
            <a:fillRect/>
          </a:stretch>
        </p:blipFill>
        <p:spPr>
          <a:xfrm>
            <a:off x="2719861" y="2178453"/>
            <a:ext cx="1171876" cy="1511992"/>
          </a:xfrm>
          <a:prstGeom prst="rect">
            <a:avLst/>
          </a:prstGeom>
        </p:spPr>
      </p:pic>
    </p:spTree>
    <p:extLst>
      <p:ext uri="{BB962C8B-B14F-4D97-AF65-F5344CB8AC3E}">
        <p14:creationId xmlns:p14="http://schemas.microsoft.com/office/powerpoint/2010/main" val="2947150258"/>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16EE-7FC6-9971-EAB4-CECB02D04E4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34A30D1-216B-3530-77C7-4330EE3FAD80}"/>
              </a:ext>
            </a:extLst>
          </p:cNvPr>
          <p:cNvSpPr>
            <a:spLocks noGrp="1"/>
          </p:cNvSpPr>
          <p:nvPr>
            <p:ph type="title"/>
          </p:nvPr>
        </p:nvSpPr>
        <p:spPr/>
        <p:txBody>
          <a:bodyPr>
            <a:normAutofit/>
          </a:bodyPr>
          <a:lstStyle/>
          <a:p>
            <a:pPr lvl="0" rt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تعلمنا في الإنتاج الكتابي كيف نصف صورة بجملة مفيدة، اليوم سنراجع ما تعلمناه.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1327BAEE-04A5-96AA-2A86-FC40F497687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0" name="Image 19">
            <a:extLst>
              <a:ext uri="{FF2B5EF4-FFF2-40B4-BE49-F238E27FC236}">
                <a16:creationId xmlns:a16="http://schemas.microsoft.com/office/drawing/2014/main" id="{4DB2FD44-E13B-DCFF-BE9D-D15EC9B4ED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1" name="Image 20">
            <a:extLst>
              <a:ext uri="{FF2B5EF4-FFF2-40B4-BE49-F238E27FC236}">
                <a16:creationId xmlns:a16="http://schemas.microsoft.com/office/drawing/2014/main" id="{D5027040-C3CB-CC57-2C88-5ADBE55620E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2" name="Image 21">
            <a:extLst>
              <a:ext uri="{FF2B5EF4-FFF2-40B4-BE49-F238E27FC236}">
                <a16:creationId xmlns:a16="http://schemas.microsoft.com/office/drawing/2014/main" id="{6649FEE1-21CA-8004-029B-E22D49732A5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3" name="Image 22">
            <a:extLst>
              <a:ext uri="{FF2B5EF4-FFF2-40B4-BE49-F238E27FC236}">
                <a16:creationId xmlns:a16="http://schemas.microsoft.com/office/drawing/2014/main" id="{D5A036FA-3BF0-F9B8-DB76-66D4AFDAEE7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4" name="Rectangle 23">
            <a:extLst>
              <a:ext uri="{FF2B5EF4-FFF2-40B4-BE49-F238E27FC236}">
                <a16:creationId xmlns:a16="http://schemas.microsoft.com/office/drawing/2014/main" id="{21543D7B-8816-25C8-FD83-06AC1D8B090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5" name="Rectangle 24">
            <a:extLst>
              <a:ext uri="{FF2B5EF4-FFF2-40B4-BE49-F238E27FC236}">
                <a16:creationId xmlns:a16="http://schemas.microsoft.com/office/drawing/2014/main" id="{6F90633D-ABD8-71FF-7306-02BF5F3B110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6" name="Rectangle 25">
            <a:extLst>
              <a:ext uri="{FF2B5EF4-FFF2-40B4-BE49-F238E27FC236}">
                <a16:creationId xmlns:a16="http://schemas.microsoft.com/office/drawing/2014/main" id="{383848C9-90C1-07C7-2566-5BE62901B0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6EFAE6D2-E684-16D2-ACE1-AEE53F6EE2AA}"/>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5" name="Image 4">
            <a:extLst>
              <a:ext uri="{FF2B5EF4-FFF2-40B4-BE49-F238E27FC236}">
                <a16:creationId xmlns:a16="http://schemas.microsoft.com/office/drawing/2014/main" id="{2F2BE9C9-9954-4203-C1A6-045C9C3FE26A}"/>
              </a:ext>
            </a:extLst>
          </p:cNvPr>
          <p:cNvPicPr>
            <a:picLocks noChangeAspect="1"/>
          </p:cNvPicPr>
          <p:nvPr/>
        </p:nvPicPr>
        <p:blipFill>
          <a:blip r:embed="rId7"/>
          <a:stretch>
            <a:fillRect/>
          </a:stretch>
        </p:blipFill>
        <p:spPr>
          <a:xfrm>
            <a:off x="2089606" y="2066438"/>
            <a:ext cx="4964787" cy="3296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67613137"/>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A743-4941-701A-6A09-7DDE35D2224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D3CFDEF-AE8D-ABF5-FA16-6599CF128002}"/>
              </a:ext>
            </a:extLst>
          </p:cNvPr>
          <p:cNvSpPr>
            <a:spLocks noGrp="1"/>
          </p:cNvSpPr>
          <p:nvPr>
            <p:ph type="title"/>
          </p:nvPr>
        </p:nvSpPr>
        <p:spPr>
          <a:xfrm>
            <a:off x="632373" y="756000"/>
            <a:ext cx="6790982" cy="612000"/>
          </a:xfrm>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ماذا ترون في الصورة؟ أين ينام الثور؟</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D397D38-8CCD-E932-DD02-4428196987B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4" name="ZoneTexte 13">
            <a:extLst>
              <a:ext uri="{FF2B5EF4-FFF2-40B4-BE49-F238E27FC236}">
                <a16:creationId xmlns:a16="http://schemas.microsoft.com/office/drawing/2014/main" id="{FFD5635A-696E-604C-AD72-FD202B416C85}"/>
              </a:ext>
            </a:extLst>
          </p:cNvPr>
          <p:cNvSpPr txBox="1"/>
          <p:nvPr/>
        </p:nvSpPr>
        <p:spPr>
          <a:xfrm>
            <a:off x="2246593" y="5168065"/>
            <a:ext cx="4660491" cy="646331"/>
          </a:xfrm>
          <a:prstGeom prst="rect">
            <a:avLst/>
          </a:prstGeom>
          <a:noFill/>
          <a:ln w="28575">
            <a:solidFill>
              <a:schemeClr val="tx1"/>
            </a:solidFill>
          </a:ln>
        </p:spPr>
        <p:txBody>
          <a:bodyPr wrap="square" rtlCol="0">
            <a:spAutoFit/>
          </a:bodyPr>
          <a:lstStyle/>
          <a:p>
            <a:pPr algn="ctr"/>
            <a:r>
              <a:rPr lang="ar-MA" sz="3600" b="1" dirty="0">
                <a:solidFill>
                  <a:schemeClr val="accent5">
                    <a:lumMod val="50000"/>
                  </a:schemeClr>
                </a:solidFill>
              </a:rPr>
              <a:t>...........................</a:t>
            </a:r>
            <a:endParaRPr lang="fr-MA" sz="3600" b="1" dirty="0">
              <a:solidFill>
                <a:schemeClr val="accent5">
                  <a:lumMod val="50000"/>
                </a:schemeClr>
              </a:solidFill>
            </a:endParaRPr>
          </a:p>
        </p:txBody>
      </p:sp>
      <p:pic>
        <p:nvPicPr>
          <p:cNvPr id="11" name="Image 10">
            <a:extLst>
              <a:ext uri="{FF2B5EF4-FFF2-40B4-BE49-F238E27FC236}">
                <a16:creationId xmlns:a16="http://schemas.microsoft.com/office/drawing/2014/main" id="{77A440AE-2CE6-439B-6356-DCF81123E2D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6664D59C-53FA-8856-4C35-D78727ED1CF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B239B848-D4FE-0240-7A6A-BB3946880C5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C4C751B1-DBEE-7F73-725E-105B6EBE4B7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4286F45E-677B-CA15-C717-F790839E824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80B77490-0ED4-4A5D-101D-E548422AB64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1" name="Rectangle 20">
            <a:extLst>
              <a:ext uri="{FF2B5EF4-FFF2-40B4-BE49-F238E27FC236}">
                <a16:creationId xmlns:a16="http://schemas.microsoft.com/office/drawing/2014/main" id="{2AB5D8E7-84EA-9F44-D700-FE82214AEA5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99BBB8DF-D21D-712C-0308-18C887E632B9}"/>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2" name="Image 1">
            <a:extLst>
              <a:ext uri="{FF2B5EF4-FFF2-40B4-BE49-F238E27FC236}">
                <a16:creationId xmlns:a16="http://schemas.microsoft.com/office/drawing/2014/main" id="{BAB5E367-3DF2-2167-8DED-B51A26A21721}"/>
              </a:ext>
            </a:extLst>
          </p:cNvPr>
          <p:cNvPicPr>
            <a:picLocks noChangeAspect="1"/>
          </p:cNvPicPr>
          <p:nvPr/>
        </p:nvPicPr>
        <p:blipFill>
          <a:blip r:embed="rId7"/>
          <a:stretch>
            <a:fillRect/>
          </a:stretch>
        </p:blipFill>
        <p:spPr>
          <a:xfrm>
            <a:off x="2241754" y="1720724"/>
            <a:ext cx="4660491" cy="3094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17830788"/>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C45A4-91E0-5EB6-6B81-F7FA70CB421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29E40C7-16D1-5F3A-B57C-A5257EF8E1E3}"/>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ينامُ الثوْرُ في الزَّريبَةِ. رددوا. ردد أنت. </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B4C08EC-E14A-0CBE-79A6-0DF5AC78A892}"/>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6DF1852C-A673-8DAD-6D5C-E0D958821E00}"/>
              </a:ext>
            </a:extLst>
          </p:cNvPr>
          <p:cNvSpPr txBox="1"/>
          <p:nvPr/>
        </p:nvSpPr>
        <p:spPr>
          <a:xfrm>
            <a:off x="2246593" y="5168065"/>
            <a:ext cx="4660491" cy="646331"/>
          </a:xfrm>
          <a:prstGeom prst="rect">
            <a:avLst/>
          </a:prstGeom>
          <a:noFill/>
          <a:ln w="28575">
            <a:solidFill>
              <a:schemeClr val="tx1"/>
            </a:solidFill>
          </a:ln>
        </p:spPr>
        <p:txBody>
          <a:bodyPr wrap="square" rtlCol="0">
            <a:spAutoFit/>
          </a:bodyPr>
          <a:lstStyle/>
          <a:p>
            <a:pPr algn="ctr"/>
            <a:r>
              <a:rPr lang="ar-MA" sz="3600" b="1" dirty="0">
                <a:solidFill>
                  <a:schemeClr val="accent5">
                    <a:lumMod val="50000"/>
                  </a:schemeClr>
                </a:solidFill>
              </a:rPr>
              <a:t>...........................</a:t>
            </a:r>
            <a:endParaRPr lang="fr-MA" sz="3600" b="1" dirty="0">
              <a:solidFill>
                <a:schemeClr val="accent5">
                  <a:lumMod val="50000"/>
                </a:schemeClr>
              </a:solidFill>
            </a:endParaRPr>
          </a:p>
        </p:txBody>
      </p:sp>
      <p:pic>
        <p:nvPicPr>
          <p:cNvPr id="14" name="Image 13">
            <a:extLst>
              <a:ext uri="{FF2B5EF4-FFF2-40B4-BE49-F238E27FC236}">
                <a16:creationId xmlns:a16="http://schemas.microsoft.com/office/drawing/2014/main" id="{094734B1-4CE8-5A54-5322-61F9050BF28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6530966C-A773-137D-F885-1A7EEEA147B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3AB195D6-A88B-C58E-CC6A-F2E89E514BD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538932F7-1258-016F-3E8B-3D4D3EC0C02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69DB2059-AD3F-6C0F-E190-E81FA119DF1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67571EBA-247E-2202-FD8D-AD95844A19E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0A97267E-B9B0-6C9D-FE4B-F9CFC7D96A3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E447AFE0-584B-A754-B360-0BD90292D77A}"/>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2" name="Image 1">
            <a:extLst>
              <a:ext uri="{FF2B5EF4-FFF2-40B4-BE49-F238E27FC236}">
                <a16:creationId xmlns:a16="http://schemas.microsoft.com/office/drawing/2014/main" id="{20B9B018-4446-2D7F-E6C8-EFDC86AAAB45}"/>
              </a:ext>
            </a:extLst>
          </p:cNvPr>
          <p:cNvPicPr>
            <a:picLocks noChangeAspect="1"/>
          </p:cNvPicPr>
          <p:nvPr/>
        </p:nvPicPr>
        <p:blipFill>
          <a:blip r:embed="rId7"/>
          <a:stretch>
            <a:fillRect/>
          </a:stretch>
        </p:blipFill>
        <p:spPr>
          <a:xfrm>
            <a:off x="2241754" y="1720724"/>
            <a:ext cx="4660491" cy="3094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3656274"/>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4568D-5602-1016-C7F2-0FFE103756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5AF4A1E-EDD4-1339-B62F-FD99AF93B7B2}"/>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كم عدد الكلمات في جملة: ينامُ الثورُ في الزريبَةِ؟ </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ED09CF1-1510-C031-0FC5-27E2C4963A7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0478E9C4-87F3-8FAC-5685-7551F476C23A}"/>
              </a:ext>
            </a:extLst>
          </p:cNvPr>
          <p:cNvSpPr txBox="1"/>
          <p:nvPr/>
        </p:nvSpPr>
        <p:spPr>
          <a:xfrm>
            <a:off x="2246593" y="5168065"/>
            <a:ext cx="4660491" cy="646331"/>
          </a:xfrm>
          <a:prstGeom prst="rect">
            <a:avLst/>
          </a:prstGeom>
          <a:noFill/>
          <a:ln w="28575">
            <a:solidFill>
              <a:schemeClr val="tx1"/>
            </a:solidFill>
          </a:ln>
        </p:spPr>
        <p:txBody>
          <a:bodyPr wrap="square" rtlCol="0">
            <a:spAutoFit/>
          </a:bodyPr>
          <a:lstStyle/>
          <a:p>
            <a:pPr algn="ctr"/>
            <a:r>
              <a:rPr lang="ar-MA" sz="3600" b="1" dirty="0">
                <a:solidFill>
                  <a:schemeClr val="accent5">
                    <a:lumMod val="50000"/>
                  </a:schemeClr>
                </a:solidFill>
              </a:rPr>
              <a:t>...........................</a:t>
            </a:r>
            <a:endParaRPr lang="fr-MA" sz="3600" b="1" dirty="0">
              <a:solidFill>
                <a:schemeClr val="accent5">
                  <a:lumMod val="50000"/>
                </a:schemeClr>
              </a:solidFill>
            </a:endParaRPr>
          </a:p>
        </p:txBody>
      </p:sp>
      <p:pic>
        <p:nvPicPr>
          <p:cNvPr id="14" name="Image 13">
            <a:extLst>
              <a:ext uri="{FF2B5EF4-FFF2-40B4-BE49-F238E27FC236}">
                <a16:creationId xmlns:a16="http://schemas.microsoft.com/office/drawing/2014/main" id="{1241AC88-C379-4047-F5FD-AF552A55B90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8ACF0558-FD0D-9C36-5638-CBC60876776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E5455F9D-62F3-D7B4-B0D2-0582868C120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54018FE6-A7FF-C9A3-C810-7CF82CC745A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D4C88EE5-C847-9DC2-5D52-9FE9CC13EE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02FDAD02-C75F-A9BA-5D8F-E15A3D93808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2587C6E4-3A2F-AC1F-E3DC-147B090936D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8F3D1461-DCE3-DD21-D2F7-BEA8400B8637}"/>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2" name="Image 1">
            <a:extLst>
              <a:ext uri="{FF2B5EF4-FFF2-40B4-BE49-F238E27FC236}">
                <a16:creationId xmlns:a16="http://schemas.microsoft.com/office/drawing/2014/main" id="{868CA826-C4F5-24A4-61FE-093867ACE755}"/>
              </a:ext>
            </a:extLst>
          </p:cNvPr>
          <p:cNvPicPr>
            <a:picLocks noChangeAspect="1"/>
          </p:cNvPicPr>
          <p:nvPr/>
        </p:nvPicPr>
        <p:blipFill>
          <a:blip r:embed="rId7"/>
          <a:stretch>
            <a:fillRect/>
          </a:stretch>
        </p:blipFill>
        <p:spPr>
          <a:xfrm>
            <a:off x="2241754" y="1720724"/>
            <a:ext cx="4660491" cy="3094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42791329"/>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1FA26-47CE-6D86-84A4-AC8AAAB414D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6DD4BC45-BCAB-B24F-9438-91FB3D75E549}"/>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الجملة تتكون من 4 كلمات. الآن، أنتم ترددون الجملة كلمة كلمة وأنا أكتبها. </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1BE78EA-7872-4600-5897-81ED34D2F734}"/>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0DFF2A89-13CC-F32D-08A3-35A7E322899E}"/>
              </a:ext>
            </a:extLst>
          </p:cNvPr>
          <p:cNvSpPr txBox="1"/>
          <p:nvPr/>
        </p:nvSpPr>
        <p:spPr>
          <a:xfrm>
            <a:off x="2246593" y="5168065"/>
            <a:ext cx="4660491" cy="584775"/>
          </a:xfrm>
          <a:prstGeom prst="rect">
            <a:avLst/>
          </a:prstGeom>
          <a:noFill/>
          <a:ln w="28575">
            <a:solidFill>
              <a:schemeClr val="tx1"/>
            </a:solidFill>
          </a:ln>
        </p:spPr>
        <p:txBody>
          <a:bodyPr wrap="square" rtlCol="0">
            <a:spAutoFit/>
          </a:bodyPr>
          <a:lstStyle/>
          <a:p>
            <a:pPr lvl="0" algn="ctr" defTabSz="457200">
              <a:buClrTx/>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a:t>
            </a: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  </a:t>
            </a:r>
            <a:r>
              <a:rPr lang="ar-MA" sz="3200" b="1" kern="1200" dirty="0">
                <a:solidFill>
                  <a:srgbClr val="C00000"/>
                </a:solidFill>
                <a:latin typeface="Calibri" panose="020F0502020204030204"/>
                <a:cs typeface="Arial" panose="020B0604020202020204" pitchFamily="34" charset="0"/>
              </a:rPr>
              <a:t>.......</a:t>
            </a:r>
            <a:endParaRPr kumimoji="0" lang="fr-MA"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7C5BD673-9350-76E7-37EC-2D4AFA38D56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02BC5826-5119-7AAF-B75D-BD49D502FD8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5A010F7C-E06F-C461-155D-1B1F6B127C3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3D195583-3F17-C744-6EA1-BE99596DAED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5057D098-D373-F410-7115-7BDF795A0E3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B672361D-B713-E945-BE8A-D62D916CCB3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59019A42-93E7-AF5A-3FF1-2A9E3679C2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5492F549-18AD-631A-2B4A-6F14B2D516D9}"/>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2" name="Image 1">
            <a:extLst>
              <a:ext uri="{FF2B5EF4-FFF2-40B4-BE49-F238E27FC236}">
                <a16:creationId xmlns:a16="http://schemas.microsoft.com/office/drawing/2014/main" id="{33EC9C24-6FD6-2ADB-AB71-16A0A9CC5D81}"/>
              </a:ext>
            </a:extLst>
          </p:cNvPr>
          <p:cNvPicPr>
            <a:picLocks noChangeAspect="1"/>
          </p:cNvPicPr>
          <p:nvPr/>
        </p:nvPicPr>
        <p:blipFill>
          <a:blip r:embed="rId7"/>
          <a:stretch>
            <a:fillRect/>
          </a:stretch>
        </p:blipFill>
        <p:spPr>
          <a:xfrm>
            <a:off x="2241754" y="1720724"/>
            <a:ext cx="4660491" cy="3094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18763805"/>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05EC9-D8D3-5241-FCA5-C03EEDE7162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5442BC6D-91DA-E262-37FA-399A3082B6E4}"/>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 هي الكلمة الأولى التي سأكتبها؟</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FD67401D-21D7-5B7B-217B-5D4A153FD59D}"/>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CBBAB187-252E-EA40-9BE6-412482D27DAF}"/>
              </a:ext>
            </a:extLst>
          </p:cNvPr>
          <p:cNvSpPr txBox="1"/>
          <p:nvPr/>
        </p:nvSpPr>
        <p:spPr>
          <a:xfrm>
            <a:off x="2246593" y="5168065"/>
            <a:ext cx="4660491" cy="584775"/>
          </a:xfrm>
          <a:prstGeom prst="rect">
            <a:avLst/>
          </a:prstGeom>
          <a:noFill/>
          <a:ln w="28575">
            <a:solidFill>
              <a:schemeClr val="tx1"/>
            </a:solidFill>
          </a:ln>
        </p:spPr>
        <p:txBody>
          <a:bodyPr wrap="square" rtlCol="0">
            <a:spAutoFit/>
          </a:bodyPr>
          <a:lstStyle/>
          <a:p>
            <a:pPr lvl="0" algn="ctr" defTabSz="457200">
              <a:buClrTx/>
              <a:defRPr/>
            </a:pPr>
            <a:r>
              <a:rPr lang="ar-MA" sz="3200" b="1" kern="1200" dirty="0">
                <a:solidFill>
                  <a:srgbClr val="C00000"/>
                </a:solidFill>
                <a:latin typeface="Calibri" panose="020F0502020204030204"/>
                <a:cs typeface="Arial" panose="020B0604020202020204" pitchFamily="34" charset="0"/>
              </a:rPr>
              <a:t>.......</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a:solidFill>
                  <a:srgbClr val="C00000"/>
                </a:solidFill>
                <a:latin typeface="Calibri" panose="020F0502020204030204"/>
                <a:cs typeface="Arial" panose="020B0604020202020204" pitchFamily="34" charset="0"/>
              </a:rPr>
              <a:t>.......  .......  .......</a:t>
            </a:r>
            <a:endParaRPr lang="fr-MA" sz="3200" b="1" kern="1200" dirty="0">
              <a:solidFill>
                <a:srgbClr val="C00000"/>
              </a:solidFill>
              <a:latin typeface="Calibri" panose="020F0502020204030204"/>
            </a:endParaRPr>
          </a:p>
        </p:txBody>
      </p:sp>
      <p:pic>
        <p:nvPicPr>
          <p:cNvPr id="14" name="Image 13">
            <a:extLst>
              <a:ext uri="{FF2B5EF4-FFF2-40B4-BE49-F238E27FC236}">
                <a16:creationId xmlns:a16="http://schemas.microsoft.com/office/drawing/2014/main" id="{6D070046-A712-DE22-1810-94DE4F37128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70FB90B2-48F1-679C-071E-92A15DD2867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E64F440B-B778-F898-A055-2BE6D227DB5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52CCBB43-8B39-30CB-A610-19EA2B22AB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A9198812-EEBA-E759-8E2B-40D1422F059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2683485E-F29B-87FC-BEC3-5EA9A13928B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E71E867E-A736-06A8-21BC-90F9DE7B7A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C856FF01-5FB8-705D-B1CC-1E70AE2CDF8D}"/>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2" name="Image 1">
            <a:extLst>
              <a:ext uri="{FF2B5EF4-FFF2-40B4-BE49-F238E27FC236}">
                <a16:creationId xmlns:a16="http://schemas.microsoft.com/office/drawing/2014/main" id="{C392AF9D-4965-895A-5494-4E5AC98CB579}"/>
              </a:ext>
            </a:extLst>
          </p:cNvPr>
          <p:cNvPicPr>
            <a:picLocks noChangeAspect="1"/>
          </p:cNvPicPr>
          <p:nvPr/>
        </p:nvPicPr>
        <p:blipFill>
          <a:blip r:embed="rId7"/>
          <a:stretch>
            <a:fillRect/>
          </a:stretch>
        </p:blipFill>
        <p:spPr>
          <a:xfrm>
            <a:off x="2241754" y="1720724"/>
            <a:ext cx="4660491" cy="3094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1715568"/>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00ABB-5CED-1DB6-0D77-6F192EA66782}"/>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ED377E6-08C9-8E8B-D848-2E59A3D58AA5}"/>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الكلمة الأولى: ينامُ. ما هي الكلمة الثانية؟</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67579DE-1235-A933-A7BF-70610748C652}"/>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4DFAE648-4DC2-7718-6F99-C7E6A08F3B33}"/>
              </a:ext>
            </a:extLst>
          </p:cNvPr>
          <p:cNvSpPr txBox="1"/>
          <p:nvPr/>
        </p:nvSpPr>
        <p:spPr>
          <a:xfrm>
            <a:off x="2246593" y="5168065"/>
            <a:ext cx="4660491" cy="584775"/>
          </a:xfrm>
          <a:prstGeom prst="rect">
            <a:avLst/>
          </a:prstGeom>
          <a:noFill/>
          <a:ln w="28575">
            <a:solidFill>
              <a:schemeClr val="tx1"/>
            </a:solidFill>
          </a:ln>
        </p:spPr>
        <p:txBody>
          <a:bodyPr wrap="square" rtlCol="0">
            <a:spAutoFit/>
          </a:bodyPr>
          <a:lstStyle/>
          <a:p>
            <a:pPr lvl="0" algn="ctr" defTabSz="457200">
              <a:buClrTx/>
              <a:defRPr/>
            </a:pPr>
            <a:r>
              <a:rPr lang="ar-MA" sz="3200" b="1" kern="1200" dirty="0">
                <a:solidFill>
                  <a:srgbClr val="C00000"/>
                </a:solidFill>
                <a:latin typeface="Calibri" panose="020F0502020204030204"/>
                <a:cs typeface="Arial" panose="020B0604020202020204" pitchFamily="34" charset="0"/>
              </a:rPr>
              <a:t>يَـنـامُ</a:t>
            </a: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 ......</a:t>
            </a:r>
            <a:endParaRPr kumimoji="0" lang="fr-MA"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0940931A-F62A-4685-B9E7-A2B6BAC0D79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A011D268-1EEE-190E-458C-A06DF556C16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5E8B3518-D848-E7EE-9B79-8CA8176DED3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5070D10F-968A-765F-0D57-F6FA84D6991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A3E5C07B-E11D-0E88-41CD-FB65FC13FE9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6E26A09E-84D9-3AF6-483D-2EAF644D060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35C82D9B-64E1-D229-F473-779B9173F8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29ECF8DF-E33C-7A94-5356-D9AF1CDE892E}"/>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2" name="Image 1">
            <a:extLst>
              <a:ext uri="{FF2B5EF4-FFF2-40B4-BE49-F238E27FC236}">
                <a16:creationId xmlns:a16="http://schemas.microsoft.com/office/drawing/2014/main" id="{4DF7F7A9-AEB1-CF83-7CDB-ACBB5EC85684}"/>
              </a:ext>
            </a:extLst>
          </p:cNvPr>
          <p:cNvPicPr>
            <a:picLocks noChangeAspect="1"/>
          </p:cNvPicPr>
          <p:nvPr/>
        </p:nvPicPr>
        <p:blipFill>
          <a:blip r:embed="rId7"/>
          <a:stretch>
            <a:fillRect/>
          </a:stretch>
        </p:blipFill>
        <p:spPr>
          <a:xfrm>
            <a:off x="2241754" y="1720724"/>
            <a:ext cx="4660491" cy="3094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17147857"/>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85232-E762-6120-0957-15AFDD86A7BF}"/>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D2A3CC71-C45B-1718-3174-5123F86DE072}"/>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الكلمة الثانية: الثَّوْرُ. ما هي الكلمة الثالثة؟</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61881DA9-8F31-D3F3-BD32-5B292F3E879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4C4762A0-E71F-25DD-FC80-ECA87E3ACAED}"/>
              </a:ext>
            </a:extLst>
          </p:cNvPr>
          <p:cNvSpPr txBox="1"/>
          <p:nvPr/>
        </p:nvSpPr>
        <p:spPr>
          <a:xfrm>
            <a:off x="2246593" y="5168065"/>
            <a:ext cx="4660491" cy="584775"/>
          </a:xfrm>
          <a:prstGeom prst="rect">
            <a:avLst/>
          </a:prstGeom>
          <a:noFill/>
          <a:ln w="28575">
            <a:solidFill>
              <a:schemeClr val="tx1"/>
            </a:solidFill>
          </a:ln>
        </p:spPr>
        <p:txBody>
          <a:bodyPr wrap="square" rtlCol="0">
            <a:spAutoFit/>
          </a:bodyPr>
          <a:lstStyle/>
          <a:p>
            <a:pPr lvl="0" algn="ctr" defTabSz="457200">
              <a:buClrTx/>
              <a:defRPr/>
            </a:pPr>
            <a:r>
              <a:rPr lang="ar-MA" sz="3200" b="1" kern="1200" dirty="0">
                <a:solidFill>
                  <a:srgbClr val="C00000"/>
                </a:solidFill>
                <a:latin typeface="Calibri" panose="020F0502020204030204"/>
                <a:cs typeface="Arial" panose="020B0604020202020204" pitchFamily="34" charset="0"/>
              </a:rPr>
              <a:t>يَـنـامُ</a:t>
            </a: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lang="ar-MA" sz="3200" b="1" kern="1200" dirty="0" err="1">
                <a:solidFill>
                  <a:srgbClr val="C00000"/>
                </a:solidFill>
                <a:latin typeface="Calibri" panose="020F0502020204030204"/>
                <a:cs typeface="Arial" panose="020B0604020202020204" pitchFamily="34" charset="0"/>
              </a:rPr>
              <a:t>ﭐلـثَّـوْرُ</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 ......</a:t>
            </a:r>
            <a:endParaRPr kumimoji="0" lang="fr-MA"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7F3CC302-F45A-ADD2-743F-03B2068D90B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D138D1E3-4FC9-33C4-886D-E0BFD24E37A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DE21E606-BF46-2161-683C-51A58E5A31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355A4B47-0875-5C7F-2B9A-CCD9CA24D32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93FCC524-9DEA-B1EB-2773-7675DB0B127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96A23CF4-D30E-6905-DB8A-5E999271D77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441DACD6-B101-4D74-A1E7-0A0D17C83C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D25742A8-882F-6ACC-48EC-521D059B64C8}"/>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2" name="Image 1">
            <a:extLst>
              <a:ext uri="{FF2B5EF4-FFF2-40B4-BE49-F238E27FC236}">
                <a16:creationId xmlns:a16="http://schemas.microsoft.com/office/drawing/2014/main" id="{EBF3D103-1505-88FA-03F6-9B59DE1EDA20}"/>
              </a:ext>
            </a:extLst>
          </p:cNvPr>
          <p:cNvPicPr>
            <a:picLocks noChangeAspect="1"/>
          </p:cNvPicPr>
          <p:nvPr/>
        </p:nvPicPr>
        <p:blipFill>
          <a:blip r:embed="rId7"/>
          <a:stretch>
            <a:fillRect/>
          </a:stretch>
        </p:blipFill>
        <p:spPr>
          <a:xfrm>
            <a:off x="2241754" y="1720724"/>
            <a:ext cx="4660491" cy="3094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02159513"/>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B80E1-6195-9D6E-0249-1A4B77F9318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CE02364-3701-07D3-33D2-0BCD7B96AD0E}"/>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الكلمة الثالثة: في. ما هي الكلمة الرابعة؟</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0E7CA8A-23A8-AD9A-816A-E254E1DC6516}"/>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74453BEC-CC95-6CC8-DB54-0A53EEBADFE6}"/>
              </a:ext>
            </a:extLst>
          </p:cNvPr>
          <p:cNvSpPr txBox="1"/>
          <p:nvPr/>
        </p:nvSpPr>
        <p:spPr>
          <a:xfrm>
            <a:off x="2246593" y="5168065"/>
            <a:ext cx="4660491" cy="584775"/>
          </a:xfrm>
          <a:prstGeom prst="rect">
            <a:avLst/>
          </a:prstGeom>
          <a:noFill/>
          <a:ln w="28575">
            <a:solidFill>
              <a:schemeClr val="tx1"/>
            </a:solidFill>
          </a:ln>
        </p:spPr>
        <p:txBody>
          <a:bodyPr wrap="square" rtlCol="0">
            <a:spAutoFit/>
          </a:bodyPr>
          <a:lstStyle/>
          <a:p>
            <a:pPr lvl="0" algn="ctr" defTabSz="457200">
              <a:buClrTx/>
              <a:defRPr/>
            </a:pPr>
            <a:r>
              <a:rPr lang="ar-MA" sz="3200" b="1" kern="1200" dirty="0">
                <a:solidFill>
                  <a:srgbClr val="C00000"/>
                </a:solidFill>
                <a:latin typeface="Calibri" panose="020F0502020204030204"/>
                <a:cs typeface="Arial" panose="020B0604020202020204" pitchFamily="34" charset="0"/>
              </a:rPr>
              <a:t>يَـنـامُ</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err="1">
                <a:solidFill>
                  <a:srgbClr val="C00000"/>
                </a:solidFill>
                <a:latin typeface="Calibri" panose="020F0502020204030204"/>
                <a:cs typeface="Arial" panose="020B0604020202020204" pitchFamily="34" charset="0"/>
              </a:rPr>
              <a:t>ﭐلـثَّـوْرُ</a:t>
            </a:r>
            <a:r>
              <a:rPr lang="ar-MA" sz="3200" b="1" kern="1200" dirty="0">
                <a:solidFill>
                  <a:srgbClr val="C00000"/>
                </a:solidFill>
                <a:latin typeface="Calibri" panose="020F0502020204030204"/>
                <a:cs typeface="Arial" panose="020B0604020202020204" pitchFamily="34" charset="0"/>
              </a:rPr>
              <a:t> فـي ......</a:t>
            </a:r>
            <a:endParaRPr kumimoji="0" lang="fr-MA"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E11BD2DF-1972-4CE9-00A1-79A8E0AAE35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6CD0C8F4-7BFC-6020-8DE6-09BC43862F9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4323B2A4-FDF5-6E32-B8D2-1EC282FC641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2CD3B275-87F3-022A-85D0-055584D7F0D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240556FD-3149-5A98-A214-171A25245CC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B3823E14-D62A-21E1-63B5-49EA90AA249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506D7E9B-EC8F-2285-CD73-F433F716771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DAC773C5-9F29-0590-E5A4-8D2CAC681A66}"/>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2" name="Image 1">
            <a:extLst>
              <a:ext uri="{FF2B5EF4-FFF2-40B4-BE49-F238E27FC236}">
                <a16:creationId xmlns:a16="http://schemas.microsoft.com/office/drawing/2014/main" id="{F6BC58F7-414C-3FAC-296A-D416BEF39FC8}"/>
              </a:ext>
            </a:extLst>
          </p:cNvPr>
          <p:cNvPicPr>
            <a:picLocks noChangeAspect="1"/>
          </p:cNvPicPr>
          <p:nvPr/>
        </p:nvPicPr>
        <p:blipFill>
          <a:blip r:embed="rId7"/>
          <a:stretch>
            <a:fillRect/>
          </a:stretch>
        </p:blipFill>
        <p:spPr>
          <a:xfrm>
            <a:off x="2241754" y="1720724"/>
            <a:ext cx="4660491" cy="3094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01295223"/>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25254-97DE-71B6-EF88-8983D25E39EA}"/>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8135050-978E-4731-3922-EADB36F4F3C9}"/>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الكلمة الرابعة: الزريبةِ</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464FC8B6-E5DC-D38C-F24C-B93F4988034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251E73DB-E202-97F4-C982-1DF30316897B}"/>
              </a:ext>
            </a:extLst>
          </p:cNvPr>
          <p:cNvSpPr txBox="1"/>
          <p:nvPr/>
        </p:nvSpPr>
        <p:spPr>
          <a:xfrm>
            <a:off x="2246593" y="5168065"/>
            <a:ext cx="4660491" cy="584775"/>
          </a:xfrm>
          <a:prstGeom prst="rect">
            <a:avLst/>
          </a:prstGeom>
          <a:noFill/>
          <a:ln w="28575">
            <a:solidFill>
              <a:schemeClr val="tx1"/>
            </a:solidFill>
          </a:ln>
        </p:spPr>
        <p:txBody>
          <a:bodyPr wrap="square" rtlCol="0">
            <a:spAutoFit/>
          </a:bodyPr>
          <a:lstStyle/>
          <a:p>
            <a:pPr lvl="0" algn="ctr" defTabSz="457200">
              <a:buClrTx/>
              <a:defRPr/>
            </a:pPr>
            <a:r>
              <a:rPr lang="ar-MA" sz="3200" b="1" kern="1200" dirty="0">
                <a:solidFill>
                  <a:srgbClr val="C00000"/>
                </a:solidFill>
                <a:latin typeface="Calibri" panose="020F0502020204030204"/>
                <a:cs typeface="Arial" panose="020B0604020202020204" pitchFamily="34" charset="0"/>
              </a:rPr>
              <a:t>يَـنـامُ</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err="1">
                <a:solidFill>
                  <a:srgbClr val="C00000"/>
                </a:solidFill>
                <a:latin typeface="Calibri" panose="020F0502020204030204"/>
                <a:cs typeface="Arial" panose="020B0604020202020204" pitchFamily="34" charset="0"/>
              </a:rPr>
              <a:t>ﭐلـثَّـوْرُ</a:t>
            </a:r>
            <a:r>
              <a:rPr lang="ar-MA" sz="3200" b="1" kern="1200" dirty="0">
                <a:solidFill>
                  <a:srgbClr val="C00000"/>
                </a:solidFill>
                <a:latin typeface="Calibri" panose="020F0502020204030204"/>
                <a:cs typeface="Arial" panose="020B0604020202020204" pitchFamily="34" charset="0"/>
              </a:rPr>
              <a:t> فـي </a:t>
            </a:r>
            <a:r>
              <a:rPr lang="ar-MA" sz="3200" b="1" kern="1200" dirty="0" err="1">
                <a:solidFill>
                  <a:srgbClr val="C00000"/>
                </a:solidFill>
                <a:latin typeface="Calibri" panose="020F0502020204030204"/>
                <a:cs typeface="Arial" panose="020B0604020202020204" pitchFamily="34" charset="0"/>
              </a:rPr>
              <a:t>ﭐلـزَّريـبَـةِ</a:t>
            </a:r>
            <a:r>
              <a:rPr lang="ar-MA" sz="3200" b="1" kern="1200" dirty="0">
                <a:solidFill>
                  <a:srgbClr val="C00000"/>
                </a:solidFill>
                <a:latin typeface="Calibri" panose="020F0502020204030204"/>
                <a:cs typeface="Arial" panose="020B0604020202020204" pitchFamily="34" charset="0"/>
              </a:rPr>
              <a:t>.</a:t>
            </a:r>
            <a:endParaRPr lang="fr-MA" sz="3200" b="1" kern="1200" dirty="0">
              <a:solidFill>
                <a:srgbClr val="C00000"/>
              </a:solidFill>
              <a:latin typeface="Calibri" panose="020F0502020204030204"/>
            </a:endParaRPr>
          </a:p>
        </p:txBody>
      </p:sp>
      <p:pic>
        <p:nvPicPr>
          <p:cNvPr id="14" name="Image 13">
            <a:extLst>
              <a:ext uri="{FF2B5EF4-FFF2-40B4-BE49-F238E27FC236}">
                <a16:creationId xmlns:a16="http://schemas.microsoft.com/office/drawing/2014/main" id="{E1994C73-73BB-638B-D3F9-193E7D708F4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9B072BB9-00FA-0636-3189-4DF86608BB7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E8615B76-B460-1E5B-3694-E79A237662D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A182FFF9-9C31-66A1-D899-5BE4906AD9D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DD362EF5-3A33-61F4-F2DA-F3B74B80E61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30A8FCC2-4193-94C0-C2B3-98A85522390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B21A45C2-2039-1830-D8F2-2E89A1F8621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693CED5D-6A58-C704-099C-34700FC188AF}"/>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2" name="Image 1">
            <a:extLst>
              <a:ext uri="{FF2B5EF4-FFF2-40B4-BE49-F238E27FC236}">
                <a16:creationId xmlns:a16="http://schemas.microsoft.com/office/drawing/2014/main" id="{5E13DCC5-B83C-6D4B-BFCB-3FCE7E620C66}"/>
              </a:ext>
            </a:extLst>
          </p:cNvPr>
          <p:cNvPicPr>
            <a:picLocks noChangeAspect="1"/>
          </p:cNvPicPr>
          <p:nvPr/>
        </p:nvPicPr>
        <p:blipFill>
          <a:blip r:embed="rId7"/>
          <a:stretch>
            <a:fillRect/>
          </a:stretch>
        </p:blipFill>
        <p:spPr>
          <a:xfrm>
            <a:off x="2241754" y="1720724"/>
            <a:ext cx="4660491" cy="3094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94916467"/>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9BB18-D763-6A05-D695-F0DED457B75F}"/>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B7B2894-1B28-21A0-FE42-B09C4E19840E}"/>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الجملة، كل كلمة في مكانها. ووضعت نقطة في آخر الجملة. من يعيد قراءة الجملة؟ </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A3512D73-09F5-623A-A6ED-0371BAC1CC21}"/>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1" name="ZoneTexte 10">
            <a:extLst>
              <a:ext uri="{FF2B5EF4-FFF2-40B4-BE49-F238E27FC236}">
                <a16:creationId xmlns:a16="http://schemas.microsoft.com/office/drawing/2014/main" id="{11F72208-F4FD-B50A-541A-3BC15D2AFCBF}"/>
              </a:ext>
            </a:extLst>
          </p:cNvPr>
          <p:cNvSpPr txBox="1"/>
          <p:nvPr/>
        </p:nvSpPr>
        <p:spPr>
          <a:xfrm>
            <a:off x="2246593" y="5168065"/>
            <a:ext cx="4660491" cy="584775"/>
          </a:xfrm>
          <a:prstGeom prst="rect">
            <a:avLst/>
          </a:prstGeom>
          <a:noFill/>
          <a:ln w="28575">
            <a:solidFill>
              <a:schemeClr val="tx1"/>
            </a:solidFill>
          </a:ln>
        </p:spPr>
        <p:txBody>
          <a:bodyPr wrap="square" rtlCol="0">
            <a:spAutoFit/>
          </a:bodyPr>
          <a:lstStyle/>
          <a:p>
            <a:pPr lvl="0" algn="ctr" defTabSz="457200">
              <a:buClrTx/>
              <a:defRPr/>
            </a:pPr>
            <a:r>
              <a:rPr lang="ar-MA" sz="3200" b="1" kern="1200" dirty="0">
                <a:solidFill>
                  <a:srgbClr val="C00000"/>
                </a:solidFill>
                <a:latin typeface="Calibri" panose="020F0502020204030204"/>
                <a:cs typeface="Arial" panose="020B0604020202020204" pitchFamily="34" charset="0"/>
              </a:rPr>
              <a:t>يَـنـامُ</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err="1">
                <a:solidFill>
                  <a:srgbClr val="C00000"/>
                </a:solidFill>
                <a:latin typeface="Calibri" panose="020F0502020204030204"/>
                <a:cs typeface="Arial" panose="020B0604020202020204" pitchFamily="34" charset="0"/>
              </a:rPr>
              <a:t>ﭐلـثَّـوْرُ</a:t>
            </a:r>
            <a:r>
              <a:rPr lang="ar-MA" sz="3200" b="1" kern="1200" dirty="0">
                <a:solidFill>
                  <a:srgbClr val="C00000"/>
                </a:solidFill>
                <a:latin typeface="Calibri" panose="020F0502020204030204"/>
                <a:cs typeface="Arial" panose="020B0604020202020204" pitchFamily="34" charset="0"/>
              </a:rPr>
              <a:t> فـي </a:t>
            </a:r>
            <a:r>
              <a:rPr lang="ar-MA" sz="3200" b="1" kern="1200" dirty="0" err="1">
                <a:solidFill>
                  <a:srgbClr val="C00000"/>
                </a:solidFill>
                <a:latin typeface="Calibri" panose="020F0502020204030204"/>
                <a:cs typeface="Arial" panose="020B0604020202020204" pitchFamily="34" charset="0"/>
              </a:rPr>
              <a:t>ﭐلـزَّريـبَـةِ</a:t>
            </a:r>
            <a:r>
              <a:rPr lang="ar-MA" sz="3200" b="1" kern="1200" dirty="0">
                <a:solidFill>
                  <a:srgbClr val="C00000"/>
                </a:solidFill>
                <a:latin typeface="Calibri" panose="020F0502020204030204"/>
                <a:cs typeface="Arial" panose="020B0604020202020204" pitchFamily="34" charset="0"/>
              </a:rPr>
              <a:t>.</a:t>
            </a:r>
            <a:endParaRPr lang="fr-MA" sz="3200" b="1" kern="1200" dirty="0">
              <a:solidFill>
                <a:srgbClr val="C00000"/>
              </a:solidFill>
              <a:latin typeface="Calibri" panose="020F0502020204030204"/>
            </a:endParaRPr>
          </a:p>
        </p:txBody>
      </p:sp>
      <p:pic>
        <p:nvPicPr>
          <p:cNvPr id="14" name="Image 13">
            <a:extLst>
              <a:ext uri="{FF2B5EF4-FFF2-40B4-BE49-F238E27FC236}">
                <a16:creationId xmlns:a16="http://schemas.microsoft.com/office/drawing/2014/main" id="{142C1431-845A-B9DE-1F84-72AB8261A49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38327759-9E4E-5257-F07C-E4B4BB6B1E3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A6572BCB-41B7-66B2-5CBE-4C655C8B6C6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55BF5162-6591-2983-9C1D-224C7397288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2E0CD2D1-CA72-2CEC-544B-5434F43AF88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6E362724-5F62-2766-1528-2AD7618A035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01486960-1C14-DF2E-0C02-4E2C6D9CFE3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07CC51F9-E651-A544-C0BC-FFC9A771CA70}"/>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2" name="Image 1">
            <a:extLst>
              <a:ext uri="{FF2B5EF4-FFF2-40B4-BE49-F238E27FC236}">
                <a16:creationId xmlns:a16="http://schemas.microsoft.com/office/drawing/2014/main" id="{D4E2776C-2AF5-2A16-7280-FBA40B78A7B6}"/>
              </a:ext>
            </a:extLst>
          </p:cNvPr>
          <p:cNvPicPr>
            <a:picLocks noChangeAspect="1"/>
          </p:cNvPicPr>
          <p:nvPr/>
        </p:nvPicPr>
        <p:blipFill>
          <a:blip r:embed="rId7"/>
          <a:stretch>
            <a:fillRect/>
          </a:stretch>
        </p:blipFill>
        <p:spPr>
          <a:xfrm>
            <a:off x="2241754" y="1720724"/>
            <a:ext cx="4660491" cy="3094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47384349"/>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1C48C-2E2B-153D-4FCA-11B835ECACB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C6DB759-9BAF-F898-2DF1-7593582DD86A}"/>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دفاتر الكتابة.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0" name="Espace réservé pour une image  19">
            <a:extLst>
              <a:ext uri="{FF2B5EF4-FFF2-40B4-BE49-F238E27FC236}">
                <a16:creationId xmlns:a16="http://schemas.microsoft.com/office/drawing/2014/main" id="{053468C4-B3FB-CA39-E56A-651687ADB169}"/>
              </a:ext>
            </a:extLst>
          </p:cNvPr>
          <p:cNvSpPr>
            <a:spLocks noGrp="1"/>
          </p:cNvSpPr>
          <p:nvPr>
            <p:ph type="pic" idx="2"/>
          </p:nvPr>
        </p:nvSpPr>
        <p:spPr>
          <a:xfrm>
            <a:off x="3504981" y="3013786"/>
            <a:ext cx="2341983" cy="1875453"/>
          </a:xfrm>
        </p:spPr>
        <p:txBody>
          <a:bodyPr/>
          <a:lstStyle/>
          <a:p>
            <a:endParaRPr lang="fr-MA"/>
          </a:p>
        </p:txBody>
      </p:sp>
      <p:pic>
        <p:nvPicPr>
          <p:cNvPr id="12" name="Espace réservé pour une image  33">
            <a:extLst>
              <a:ext uri="{FF2B5EF4-FFF2-40B4-BE49-F238E27FC236}">
                <a16:creationId xmlns:a16="http://schemas.microsoft.com/office/drawing/2014/main" id="{64445A4B-4667-5C4C-CD9A-876D43F4B9D2}"/>
              </a:ext>
            </a:extLst>
          </p:cNvPr>
          <p:cNvPicPr>
            <a:picLocks noChangeAspect="1"/>
          </p:cNvPicPr>
          <p:nvPr/>
        </p:nvPicPr>
        <p:blipFill rotWithShape="1">
          <a:blip r:embed="rId2">
            <a:extLst>
              <a:ext uri="{28A0092B-C50C-407E-A947-70E740481C1C}">
                <a14:useLocalDpi xmlns:a14="http://schemas.microsoft.com/office/drawing/2010/main" val="0"/>
              </a:ext>
            </a:extLst>
          </a:blip>
          <a:srcRect l="-5053" r="-5053"/>
          <a:stretch>
            <a:fillRect/>
          </a:stretch>
        </p:blipFill>
        <p:spPr>
          <a:xfrm>
            <a:off x="2746051" y="2301019"/>
            <a:ext cx="3651898" cy="3623918"/>
          </a:xfrm>
          <a:prstGeom prst="rect">
            <a:avLst/>
          </a:prstGeom>
          <a:ln w="76200">
            <a:noFill/>
          </a:ln>
        </p:spPr>
      </p:pic>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23E41023-FE89-B795-050B-7776768B58AB}"/>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10" name="Image 9">
            <a:extLst>
              <a:ext uri="{FF2B5EF4-FFF2-40B4-BE49-F238E27FC236}">
                <a16:creationId xmlns:a16="http://schemas.microsoft.com/office/drawing/2014/main" id="{1645DDB2-2C22-FE10-2894-03CCD46025F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69A5D3E6-8E35-88C8-3B7C-01FB2D5089E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382CC83-3BA3-E684-526C-A139CC87DED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51B8D674-572A-D770-2C86-C372623A06F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6D69E7E2-D7EC-8F7B-0EF6-54DE107444B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656CBAB2-6CD6-D192-EF29-8393A8A091E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785E2AAA-7E89-374D-5574-3CF4FF45A7D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0A61CD82-7711-1D3E-FBDF-C946BB56B619}"/>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3659942385"/>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9351A-5794-720D-3F11-9C00AD97E26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8BBB031-8116-6018-91B0-5FCBBD810393}"/>
              </a:ext>
            </a:extLst>
          </p:cNvPr>
          <p:cNvSpPr>
            <a:spLocks noGrp="1"/>
          </p:cNvSpPr>
          <p:nvPr>
            <p:ph type="title"/>
          </p:nvPr>
        </p:nvSpPr>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لاحظوا الصورة . ماذا ترون في الصورة؟ ماذا يفعل الولد؟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48045B24-A91A-1D57-EEFA-7F5CD68E6B2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7" name="ZoneTexte 16">
            <a:extLst>
              <a:ext uri="{FF2B5EF4-FFF2-40B4-BE49-F238E27FC236}">
                <a16:creationId xmlns:a16="http://schemas.microsoft.com/office/drawing/2014/main" id="{A162FFDD-C0F3-43A4-7684-5A9DF5EFCF7B}"/>
              </a:ext>
            </a:extLst>
          </p:cNvPr>
          <p:cNvSpPr txBox="1"/>
          <p:nvPr/>
        </p:nvSpPr>
        <p:spPr>
          <a:xfrm>
            <a:off x="2241754" y="5381359"/>
            <a:ext cx="4660491" cy="584775"/>
          </a:xfrm>
          <a:prstGeom prst="rect">
            <a:avLst/>
          </a:prstGeom>
          <a:noFill/>
          <a:ln w="28575">
            <a:solidFill>
              <a:schemeClr val="tx1"/>
            </a:solidFill>
          </a:ln>
        </p:spPr>
        <p:txBody>
          <a:bodyPr wrap="square" rtlCol="0">
            <a:spAutoFit/>
          </a:bodyPr>
          <a:lstStyle/>
          <a:p>
            <a:pPr algn="ctr" defTabSz="457200">
              <a:buClrTx/>
              <a:defRPr/>
            </a:pPr>
            <a:r>
              <a:rPr lang="ar-MA" sz="3200" b="1" kern="1200" dirty="0">
                <a:solidFill>
                  <a:srgbClr val="C00000"/>
                </a:solidFill>
                <a:latin typeface="Calibri" panose="020F0502020204030204"/>
                <a:cs typeface="Arial" panose="020B0604020202020204" pitchFamily="34" charset="0"/>
              </a:rPr>
              <a:t>.......</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a:solidFill>
                  <a:srgbClr val="C00000"/>
                </a:solidFill>
                <a:latin typeface="Calibri" panose="020F0502020204030204"/>
                <a:cs typeface="Arial" panose="020B0604020202020204" pitchFamily="34" charset="0"/>
              </a:rPr>
              <a:t>.......   ....... .......</a:t>
            </a:r>
            <a:endParaRPr lang="fr-MA" sz="3200" b="1" kern="1200" dirty="0">
              <a:solidFill>
                <a:srgbClr val="C00000"/>
              </a:solidFill>
              <a:latin typeface="Calibri" panose="020F0502020204030204"/>
            </a:endParaRPr>
          </a:p>
        </p:txBody>
      </p:sp>
      <p:pic>
        <p:nvPicPr>
          <p:cNvPr id="19" name="Image 18">
            <a:extLst>
              <a:ext uri="{FF2B5EF4-FFF2-40B4-BE49-F238E27FC236}">
                <a16:creationId xmlns:a16="http://schemas.microsoft.com/office/drawing/2014/main" id="{390D2923-23DE-3AFE-D866-F0245124ED5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60835905-34D7-8DC7-4EB5-41197386FC7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1" name="Image 20">
            <a:extLst>
              <a:ext uri="{FF2B5EF4-FFF2-40B4-BE49-F238E27FC236}">
                <a16:creationId xmlns:a16="http://schemas.microsoft.com/office/drawing/2014/main" id="{55D03CD5-056B-C48F-A8E1-6422E0823D7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2" name="Image 21">
            <a:extLst>
              <a:ext uri="{FF2B5EF4-FFF2-40B4-BE49-F238E27FC236}">
                <a16:creationId xmlns:a16="http://schemas.microsoft.com/office/drawing/2014/main" id="{81A97FB7-59C3-7A8A-6972-C1036624848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3" name="Rectangle 22">
            <a:extLst>
              <a:ext uri="{FF2B5EF4-FFF2-40B4-BE49-F238E27FC236}">
                <a16:creationId xmlns:a16="http://schemas.microsoft.com/office/drawing/2014/main" id="{CD2215EC-42D7-5D32-0797-43F2D056B4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4" name="Rectangle 23">
            <a:extLst>
              <a:ext uri="{FF2B5EF4-FFF2-40B4-BE49-F238E27FC236}">
                <a16:creationId xmlns:a16="http://schemas.microsoft.com/office/drawing/2014/main" id="{2B266097-CD27-14E1-CC24-4717827A28B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5" name="Rectangle 24">
            <a:extLst>
              <a:ext uri="{FF2B5EF4-FFF2-40B4-BE49-F238E27FC236}">
                <a16:creationId xmlns:a16="http://schemas.microsoft.com/office/drawing/2014/main" id="{7C64C75E-5014-BC98-4850-6296E74E32D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6" name="Rectangle 25">
            <a:extLst>
              <a:ext uri="{FF2B5EF4-FFF2-40B4-BE49-F238E27FC236}">
                <a16:creationId xmlns:a16="http://schemas.microsoft.com/office/drawing/2014/main" id="{69C88D3C-0AB1-D73F-11CC-39609D861436}"/>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5" name="Image 4">
            <a:extLst>
              <a:ext uri="{FF2B5EF4-FFF2-40B4-BE49-F238E27FC236}">
                <a16:creationId xmlns:a16="http://schemas.microsoft.com/office/drawing/2014/main" id="{A578FB4C-3539-3436-9085-0FDE1EA3B92E}"/>
              </a:ext>
            </a:extLst>
          </p:cNvPr>
          <p:cNvPicPr>
            <a:picLocks noChangeAspect="1"/>
          </p:cNvPicPr>
          <p:nvPr/>
        </p:nvPicPr>
        <p:blipFill>
          <a:blip r:embed="rId7"/>
          <a:stretch>
            <a:fillRect/>
          </a:stretch>
        </p:blipFill>
        <p:spPr>
          <a:xfrm>
            <a:off x="2187160" y="1762783"/>
            <a:ext cx="4769677" cy="33324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8804751"/>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AD84B-5B7A-4DE8-C596-90A33294872E}"/>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1FAB73C-E78D-3957-1C43-C1CA1F4E4CD1}"/>
              </a:ext>
            </a:extLst>
          </p:cNvPr>
          <p:cNvSpPr>
            <a:spLocks noGrp="1"/>
          </p:cNvSpPr>
          <p:nvPr>
            <p:ph type="title"/>
          </p:nvPr>
        </p:nvSpPr>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كم عدد الكلمات في الجملة التي ستكتبونها؟</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3A72AA89-37E8-EB2A-1310-3A67FDFDA536}"/>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7" name="ZoneTexte 16">
            <a:extLst>
              <a:ext uri="{FF2B5EF4-FFF2-40B4-BE49-F238E27FC236}">
                <a16:creationId xmlns:a16="http://schemas.microsoft.com/office/drawing/2014/main" id="{EFA3B57E-A5BB-D610-7600-D44EDA449813}"/>
              </a:ext>
            </a:extLst>
          </p:cNvPr>
          <p:cNvSpPr txBox="1"/>
          <p:nvPr/>
        </p:nvSpPr>
        <p:spPr>
          <a:xfrm>
            <a:off x="2241754" y="5381359"/>
            <a:ext cx="4660491" cy="584775"/>
          </a:xfrm>
          <a:prstGeom prst="rect">
            <a:avLst/>
          </a:prstGeom>
          <a:noFill/>
          <a:ln w="28575">
            <a:solidFill>
              <a:schemeClr val="tx1"/>
            </a:solidFill>
          </a:ln>
        </p:spPr>
        <p:txBody>
          <a:bodyPr wrap="square" rtlCol="0">
            <a:spAutoFit/>
          </a:bodyPr>
          <a:lstStyle/>
          <a:p>
            <a:pPr algn="ctr" defTabSz="457200">
              <a:buClrTx/>
              <a:defRPr/>
            </a:pPr>
            <a:r>
              <a:rPr lang="ar-MA" sz="3200" b="1" kern="1200" dirty="0">
                <a:solidFill>
                  <a:srgbClr val="C00000"/>
                </a:solidFill>
                <a:latin typeface="Calibri" panose="020F0502020204030204"/>
                <a:cs typeface="Arial" panose="020B0604020202020204" pitchFamily="34" charset="0"/>
              </a:rPr>
              <a:t> ....... .......</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a:solidFill>
                  <a:srgbClr val="C00000"/>
                </a:solidFill>
                <a:latin typeface="Calibri" panose="020F0502020204030204"/>
                <a:cs typeface="Arial" panose="020B0604020202020204" pitchFamily="34" charset="0"/>
              </a:rPr>
              <a:t>.......   .......</a:t>
            </a:r>
            <a:endParaRPr lang="fr-MA" sz="3200" b="1" kern="1200" dirty="0">
              <a:solidFill>
                <a:srgbClr val="C00000"/>
              </a:solidFill>
              <a:latin typeface="Calibri" panose="020F0502020204030204"/>
            </a:endParaRPr>
          </a:p>
        </p:txBody>
      </p:sp>
      <p:pic>
        <p:nvPicPr>
          <p:cNvPr id="10" name="Image 9">
            <a:extLst>
              <a:ext uri="{FF2B5EF4-FFF2-40B4-BE49-F238E27FC236}">
                <a16:creationId xmlns:a16="http://schemas.microsoft.com/office/drawing/2014/main" id="{209C498A-0E19-5F0D-A2B5-2A59A33B62F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B5D071FF-4209-EF78-BEF5-44A5C51419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5AB9198B-A32C-E2AA-191D-D43BE0048A6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1EB049C2-0C4A-F678-F767-3459FEA3732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380CFE91-1CB0-D2C8-5423-54D7AEE5154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137A6F59-46F9-A34A-85E2-AF3101E74D6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0" name="Rectangle 19">
            <a:extLst>
              <a:ext uri="{FF2B5EF4-FFF2-40B4-BE49-F238E27FC236}">
                <a16:creationId xmlns:a16="http://schemas.microsoft.com/office/drawing/2014/main" id="{9D824859-E2E5-EAFF-DAB7-BC6FD866D2E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91D38FC-EE46-B424-5B70-04EF693CB216}"/>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2" name="Image 1">
            <a:extLst>
              <a:ext uri="{FF2B5EF4-FFF2-40B4-BE49-F238E27FC236}">
                <a16:creationId xmlns:a16="http://schemas.microsoft.com/office/drawing/2014/main" id="{B8E8F46D-6F8F-C94D-4BB4-9548349160B8}"/>
              </a:ext>
            </a:extLst>
          </p:cNvPr>
          <p:cNvPicPr>
            <a:picLocks noChangeAspect="1"/>
          </p:cNvPicPr>
          <p:nvPr/>
        </p:nvPicPr>
        <p:blipFill>
          <a:blip r:embed="rId7"/>
          <a:stretch>
            <a:fillRect/>
          </a:stretch>
        </p:blipFill>
        <p:spPr>
          <a:xfrm>
            <a:off x="2187160" y="1762783"/>
            <a:ext cx="4769677" cy="33324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93589490"/>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1EB5E-9749-630B-391A-05195AD71C9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89D12A4F-0179-4341-0C91-BA78B1832968}"/>
              </a:ext>
            </a:extLst>
          </p:cNvPr>
          <p:cNvSpPr>
            <a:spLocks noGrp="1"/>
          </p:cNvSpPr>
          <p:nvPr>
            <p:ph type="title"/>
          </p:nvPr>
        </p:nvSpPr>
        <p:spPr>
          <a:xfrm>
            <a:off x="278073" y="771654"/>
            <a:ext cx="7258364" cy="612000"/>
          </a:xfrm>
        </p:spPr>
        <p:txBody>
          <a:bodyPr>
            <a:normAutofit fontScale="90000"/>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في الجملة 4 كلمات. الآن اكتبوا الجملة في دفاتركم. لا تنسوا النقطة في نهاية الجملة. سأمر لمساعدتكم.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B22F1020-68FD-D55B-7B39-0D923659093C}"/>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7" name="ZoneTexte 16">
            <a:extLst>
              <a:ext uri="{FF2B5EF4-FFF2-40B4-BE49-F238E27FC236}">
                <a16:creationId xmlns:a16="http://schemas.microsoft.com/office/drawing/2014/main" id="{456F7B78-45F2-CCD2-56D8-C795D0CB1882}"/>
              </a:ext>
            </a:extLst>
          </p:cNvPr>
          <p:cNvSpPr txBox="1"/>
          <p:nvPr/>
        </p:nvSpPr>
        <p:spPr>
          <a:xfrm>
            <a:off x="2241754" y="5381359"/>
            <a:ext cx="4660491" cy="584775"/>
          </a:xfrm>
          <a:prstGeom prst="rect">
            <a:avLst/>
          </a:prstGeom>
          <a:noFill/>
          <a:ln w="28575">
            <a:solidFill>
              <a:schemeClr val="tx1"/>
            </a:solidFill>
          </a:ln>
        </p:spPr>
        <p:txBody>
          <a:bodyPr wrap="square" rtlCol="0">
            <a:spAutoFit/>
          </a:bodyPr>
          <a:lstStyle/>
          <a:p>
            <a:pPr algn="ctr" defTabSz="457200">
              <a:buClrTx/>
              <a:defRPr/>
            </a:pPr>
            <a:r>
              <a:rPr lang="ar-MA" sz="3200" b="1" kern="1200" dirty="0">
                <a:solidFill>
                  <a:srgbClr val="C00000"/>
                </a:solidFill>
                <a:latin typeface="Calibri" panose="020F0502020204030204"/>
                <a:cs typeface="Arial" panose="020B0604020202020204" pitchFamily="34" charset="0"/>
              </a:rPr>
              <a:t>....... .......</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a:solidFill>
                  <a:srgbClr val="C00000"/>
                </a:solidFill>
                <a:latin typeface="Calibri" panose="020F0502020204030204"/>
                <a:cs typeface="Arial" panose="020B0604020202020204" pitchFamily="34" charset="0"/>
              </a:rPr>
              <a:t>.......   .......</a:t>
            </a:r>
            <a:endParaRPr lang="fr-MA" sz="3200" b="1" kern="1200" dirty="0">
              <a:solidFill>
                <a:srgbClr val="C00000"/>
              </a:solidFill>
              <a:latin typeface="Calibri" panose="020F0502020204030204"/>
            </a:endParaRPr>
          </a:p>
        </p:txBody>
      </p:sp>
      <p:pic>
        <p:nvPicPr>
          <p:cNvPr id="10" name="Image 9">
            <a:extLst>
              <a:ext uri="{FF2B5EF4-FFF2-40B4-BE49-F238E27FC236}">
                <a16:creationId xmlns:a16="http://schemas.microsoft.com/office/drawing/2014/main" id="{537EFF2B-F0CC-0439-B454-5F7C4EF4E75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D4F6F451-84D9-C15B-7D0F-37BC4E06FD2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7C78E844-E4A3-E257-565F-300F409BF9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AEC3EA0A-96EE-5F74-8729-0CDD1DB0630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3AE4E6BC-6B54-690D-BE3F-81360C39A4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C026CA25-7894-F8A3-2752-6D08A80D5D9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0" name="Rectangle 19">
            <a:extLst>
              <a:ext uri="{FF2B5EF4-FFF2-40B4-BE49-F238E27FC236}">
                <a16:creationId xmlns:a16="http://schemas.microsoft.com/office/drawing/2014/main" id="{65778C43-6D01-93CC-E50C-3BD121BF3FC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B357C0D1-4264-86AA-0652-71969CD2048E}"/>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2" name="Image 1">
            <a:extLst>
              <a:ext uri="{FF2B5EF4-FFF2-40B4-BE49-F238E27FC236}">
                <a16:creationId xmlns:a16="http://schemas.microsoft.com/office/drawing/2014/main" id="{3590339F-DFB7-4CCA-FF9F-B32CB987A409}"/>
              </a:ext>
            </a:extLst>
          </p:cNvPr>
          <p:cNvPicPr>
            <a:picLocks noChangeAspect="1"/>
          </p:cNvPicPr>
          <p:nvPr/>
        </p:nvPicPr>
        <p:blipFill>
          <a:blip r:embed="rId7"/>
          <a:stretch>
            <a:fillRect/>
          </a:stretch>
        </p:blipFill>
        <p:spPr>
          <a:xfrm>
            <a:off x="2187160" y="1762783"/>
            <a:ext cx="4769677" cy="33324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56173920"/>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8EDD-0CEA-2C93-0A9A-FD086066880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AC9C698-DB25-465B-9532-D8F269B63C87}"/>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من يقرأ الجملة؟  صححوا في دفاتركم. </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9CF0B9C-D54E-799C-44F1-927A7032E70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2" name="ZoneTexte 11">
            <a:extLst>
              <a:ext uri="{FF2B5EF4-FFF2-40B4-BE49-F238E27FC236}">
                <a16:creationId xmlns:a16="http://schemas.microsoft.com/office/drawing/2014/main" id="{C1ABEF65-DFAA-B0AF-7D84-C619C4C7975D}"/>
              </a:ext>
            </a:extLst>
          </p:cNvPr>
          <p:cNvSpPr txBox="1"/>
          <p:nvPr/>
        </p:nvSpPr>
        <p:spPr>
          <a:xfrm>
            <a:off x="2241754" y="5381359"/>
            <a:ext cx="4660491" cy="584775"/>
          </a:xfrm>
          <a:prstGeom prst="rect">
            <a:avLst/>
          </a:prstGeom>
          <a:noFill/>
          <a:ln w="28575">
            <a:solidFill>
              <a:schemeClr val="tx1"/>
            </a:solidFill>
          </a:ln>
        </p:spPr>
        <p:txBody>
          <a:bodyPr wrap="square" rtlCol="0">
            <a:spAutoFit/>
          </a:bodyPr>
          <a:lstStyle/>
          <a:p>
            <a:pPr lvl="0" algn="ctr" defTabSz="457200">
              <a:buClrTx/>
              <a:defRPr/>
            </a:pPr>
            <a:r>
              <a:rPr lang="ar-MA" sz="3200" b="1" kern="1200" dirty="0">
                <a:solidFill>
                  <a:srgbClr val="C00000"/>
                </a:solidFill>
                <a:latin typeface="Calibri" panose="020F0502020204030204"/>
                <a:cs typeface="Arial" panose="020B0604020202020204" pitchFamily="34" charset="0"/>
              </a:rPr>
              <a:t>يَـسْـبَـحُ</a:t>
            </a:r>
            <a:r>
              <a:rPr lang="ar-MA" sz="3200" b="1" kern="1200" dirty="0">
                <a:solidFill>
                  <a:prstClr val="white">
                    <a:lumMod val="75000"/>
                  </a:prstClr>
                </a:solidFill>
                <a:latin typeface="Calibri" panose="020F0502020204030204"/>
                <a:cs typeface="Arial" panose="020B0604020202020204" pitchFamily="34" charset="0"/>
              </a:rPr>
              <a:t>  </a:t>
            </a:r>
            <a:r>
              <a:rPr lang="ar-MA" sz="3200" b="1" kern="1200" dirty="0">
                <a:solidFill>
                  <a:srgbClr val="C00000"/>
                </a:solidFill>
                <a:latin typeface="Calibri" panose="020F0502020204030204"/>
                <a:cs typeface="Arial" panose="020B0604020202020204" pitchFamily="34" charset="0"/>
              </a:rPr>
              <a:t>ﭐلْـوَلَـدُ  فـي  </a:t>
            </a:r>
            <a:r>
              <a:rPr lang="ar-MA" sz="3200" b="1" kern="1200" dirty="0" err="1">
                <a:solidFill>
                  <a:srgbClr val="C00000"/>
                </a:solidFill>
                <a:latin typeface="Calibri" panose="020F0502020204030204"/>
                <a:cs typeface="Arial" panose="020B0604020202020204" pitchFamily="34" charset="0"/>
              </a:rPr>
              <a:t>ﭐلْـبَـحْـرِ</a:t>
            </a:r>
            <a:r>
              <a:rPr lang="ar-MA" sz="3200" b="1" kern="1200" dirty="0">
                <a:solidFill>
                  <a:srgbClr val="C00000"/>
                </a:solidFill>
                <a:latin typeface="Calibri" panose="020F0502020204030204"/>
                <a:cs typeface="Arial" panose="020B0604020202020204" pitchFamily="34" charset="0"/>
              </a:rPr>
              <a:t>.</a:t>
            </a:r>
            <a:endParaRPr lang="fr-MA" sz="3200" b="1" kern="1200" dirty="0">
              <a:solidFill>
                <a:srgbClr val="C00000"/>
              </a:solidFill>
              <a:latin typeface="Calibri" panose="020F0502020204030204"/>
            </a:endParaRPr>
          </a:p>
        </p:txBody>
      </p:sp>
      <p:pic>
        <p:nvPicPr>
          <p:cNvPr id="14" name="Image 13">
            <a:extLst>
              <a:ext uri="{FF2B5EF4-FFF2-40B4-BE49-F238E27FC236}">
                <a16:creationId xmlns:a16="http://schemas.microsoft.com/office/drawing/2014/main" id="{211F664C-3C8A-EAB6-EADD-87CA473CD48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480A47B8-33E3-5618-FB20-B92E86AA8E0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31A655AD-BE82-89E1-5F74-BE3C620585C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A98D7388-86CF-8BF8-5F3E-124953DFF33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5DE4DA17-60A9-92FF-ACD6-7FB2758C880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BB8C210A-F85F-1937-95EB-D90D2D2123D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471D98E1-5A03-8577-9521-AC21C26FA53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15ED2084-9B61-DDF6-7688-84C2E0DCAF0A}"/>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pic>
        <p:nvPicPr>
          <p:cNvPr id="2" name="Image 1">
            <a:extLst>
              <a:ext uri="{FF2B5EF4-FFF2-40B4-BE49-F238E27FC236}">
                <a16:creationId xmlns:a16="http://schemas.microsoft.com/office/drawing/2014/main" id="{FAD81BB2-AC31-2794-4A0B-CE090EC8C1C7}"/>
              </a:ext>
            </a:extLst>
          </p:cNvPr>
          <p:cNvPicPr>
            <a:picLocks noChangeAspect="1"/>
          </p:cNvPicPr>
          <p:nvPr/>
        </p:nvPicPr>
        <p:blipFill>
          <a:blip r:embed="rId7"/>
          <a:stretch>
            <a:fillRect/>
          </a:stretch>
        </p:blipFill>
        <p:spPr>
          <a:xfrm>
            <a:off x="2187160" y="1762783"/>
            <a:ext cx="4769677" cy="33324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65778976"/>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 9">
            <a:extLst>
              <a:ext uri="{FF2B5EF4-FFF2-40B4-BE49-F238E27FC236}">
                <a16:creationId xmlns:a16="http://schemas.microsoft.com/office/drawing/2014/main" id="{81140F35-9ADF-6660-0104-0C1ECDA6D59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43284BCF-FA99-AAC1-B6FE-DC3357F3ACE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A68F2C9F-BEC3-E2F0-B017-39464BC9314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E6B446BA-9A98-6A6A-89ED-B6463DB05AFA}"/>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D1189344-6CA0-6C3E-8C2D-44D6E3919A0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845C8202-7060-EF61-D914-6BF88B45543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7" name="Rectangle 16">
            <a:extLst>
              <a:ext uri="{FF2B5EF4-FFF2-40B4-BE49-F238E27FC236}">
                <a16:creationId xmlns:a16="http://schemas.microsoft.com/office/drawing/2014/main" id="{833F0BB2-507F-26CF-4023-A8F61FA1963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0E0A18DB-47A7-6336-F9EA-509B7BC88E30}"/>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rPr>
              <a:t>ماذا تعلمتم</a:t>
            </a:r>
            <a:r>
              <a:rPr kumimoji="0" lang="ar-MA" sz="2800" b="1" i="0" u="none" strike="noStrike" kern="1200" cap="none" spc="0" normalizeH="0" noProof="0" dirty="0">
                <a:ln>
                  <a:noFill/>
                </a:ln>
                <a:effectLst/>
                <a:uLnTx/>
                <a:uFillTx/>
                <a:latin typeface="Dosis SemiBold" pitchFamily="2" charset="0"/>
                <a:ea typeface="+mn-ea"/>
                <a:cs typeface="Microsoft Uighur" panose="02000000000000000000" pitchFamily="2" charset="-78"/>
                <a:sym typeface="Arial"/>
              </a:rPr>
              <a:t> اليوم؟</a:t>
            </a:r>
            <a:endPar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A81FCEE-DF68-E4A2-D226-C5A782C60C61}"/>
              </a:ext>
            </a:extLst>
          </p:cNvPr>
          <p:cNvSpPr>
            <a:spLocks noGrp="1"/>
          </p:cNvSpPr>
          <p:nvPr>
            <p:ph type="title"/>
          </p:nvPr>
        </p:nvSpPr>
        <p:spPr/>
        <p:txBody>
          <a:bodyPr>
            <a:no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تعلمنا اليوم كيف نقرأ </a:t>
            </a:r>
            <a:r>
              <a:rPr lang="ar-MA" sz="2400" b="1" dirty="0">
                <a:solidFill>
                  <a:schemeClr val="bg1">
                    <a:lumMod val="50000"/>
                  </a:schemeClr>
                </a:solidFill>
                <a:latin typeface="Microsoft Uighur" panose="02000000000000000000" pitchFamily="2" charset="-78"/>
                <a:cs typeface="Microsoft Uighur" panose="02000000000000000000" pitchFamily="2" charset="-78"/>
              </a:rPr>
              <a:t>جملا وفقرة بطلاقة. من يقرأ؟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5" name="standing">
            <a:hlinkClick r:id="" action="ppaction://media"/>
            <a:extLst>
              <a:ext uri="{FF2B5EF4-FFF2-40B4-BE49-F238E27FC236}">
                <a16:creationId xmlns:a16="http://schemas.microsoft.com/office/drawing/2014/main" id="{EE6A5B2B-6ACB-8CC4-AA92-BD84C9D58468}"/>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2860" b="2355"/>
          <a:stretch>
            <a:fillRect/>
          </a:stretch>
        </p:blipFill>
        <p:spPr>
          <a:xfrm>
            <a:off x="6625997" y="2184757"/>
            <a:ext cx="1743270" cy="2937300"/>
          </a:xfrm>
          <a:prstGeom prst="roundRect">
            <a:avLst/>
          </a:prstGeom>
        </p:spPr>
      </p:pic>
      <p:pic>
        <p:nvPicPr>
          <p:cNvPr id="31" name="Espace réservé pour une image  30">
            <a:extLst>
              <a:ext uri="{FF2B5EF4-FFF2-40B4-BE49-F238E27FC236}">
                <a16:creationId xmlns:a16="http://schemas.microsoft.com/office/drawing/2014/main" id="{2DB93BE8-B78C-F0E2-CD30-6E9305E7F5FF}"/>
              </a:ext>
            </a:extLst>
          </p:cNvPr>
          <p:cNvPicPr>
            <a:picLocks noGrp="1" noChangeAspect="1"/>
          </p:cNvPicPr>
          <p:nvPr>
            <p:ph type="pic" sz="quarter" idx="12"/>
          </p:nvPr>
        </p:nvPicPr>
        <p:blipFill>
          <a:blip r:embed="rId5"/>
          <a:srcRect t="96" b="96"/>
          <a:stretch>
            <a:fillRect/>
          </a:stretch>
        </p:blipFill>
        <p:spPr>
          <a:prstGeom prst="rect">
            <a:avLst/>
          </a:prstGeom>
        </p:spPr>
      </p:pic>
      <p:pic>
        <p:nvPicPr>
          <p:cNvPr id="42" name="Image 41">
            <a:extLst>
              <a:ext uri="{FF2B5EF4-FFF2-40B4-BE49-F238E27FC236}">
                <a16:creationId xmlns:a16="http://schemas.microsoft.com/office/drawing/2014/main" id="{D1AFCD4D-1909-93A8-960B-2AB7636384E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3" name="Image 42">
            <a:extLst>
              <a:ext uri="{FF2B5EF4-FFF2-40B4-BE49-F238E27FC236}">
                <a16:creationId xmlns:a16="http://schemas.microsoft.com/office/drawing/2014/main" id="{498AC138-B1EA-AB4F-C64C-411F73C31B4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4" name="Image 43">
            <a:extLst>
              <a:ext uri="{FF2B5EF4-FFF2-40B4-BE49-F238E27FC236}">
                <a16:creationId xmlns:a16="http://schemas.microsoft.com/office/drawing/2014/main" id="{9E1F9BEC-9B88-CCA5-69B6-E96B54FECD8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5" name="Image 44">
            <a:extLst>
              <a:ext uri="{FF2B5EF4-FFF2-40B4-BE49-F238E27FC236}">
                <a16:creationId xmlns:a16="http://schemas.microsoft.com/office/drawing/2014/main" id="{1BFAC66E-6DB9-9752-16D6-014367452843}"/>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6" name="Rectangle 45">
            <a:extLst>
              <a:ext uri="{FF2B5EF4-FFF2-40B4-BE49-F238E27FC236}">
                <a16:creationId xmlns:a16="http://schemas.microsoft.com/office/drawing/2014/main" id="{B8D5A75F-5828-6B10-7986-4FB4922C1A4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7" name="Rectangle 46">
            <a:extLst>
              <a:ext uri="{FF2B5EF4-FFF2-40B4-BE49-F238E27FC236}">
                <a16:creationId xmlns:a16="http://schemas.microsoft.com/office/drawing/2014/main" id="{AB0CF0E1-7614-9843-963E-0F62764F9F1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48" name="Rectangle 47">
            <a:extLst>
              <a:ext uri="{FF2B5EF4-FFF2-40B4-BE49-F238E27FC236}">
                <a16:creationId xmlns:a16="http://schemas.microsoft.com/office/drawing/2014/main" id="{0206FAB7-D7D2-6721-1633-A30FDB80D6D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اختــتام الحــصة</a:t>
            </a:r>
          </a:p>
        </p:txBody>
      </p:sp>
      <p:sp>
        <p:nvSpPr>
          <p:cNvPr id="49" name="Rectangle 48">
            <a:extLst>
              <a:ext uri="{FF2B5EF4-FFF2-40B4-BE49-F238E27FC236}">
                <a16:creationId xmlns:a16="http://schemas.microsoft.com/office/drawing/2014/main" id="{A6F3FECE-EE5F-F0D1-E04C-E8F5D1376F02}"/>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5" name="Image 4">
            <a:extLst>
              <a:ext uri="{FF2B5EF4-FFF2-40B4-BE49-F238E27FC236}">
                <a16:creationId xmlns:a16="http://schemas.microsoft.com/office/drawing/2014/main" id="{EBF94134-0E4D-4887-39E0-8BD7A616D471}"/>
              </a:ext>
            </a:extLst>
          </p:cNvPr>
          <p:cNvPicPr>
            <a:picLocks noChangeAspect="1"/>
          </p:cNvPicPr>
          <p:nvPr/>
        </p:nvPicPr>
        <p:blipFill>
          <a:blip r:embed="rId10"/>
          <a:stretch>
            <a:fillRect/>
          </a:stretch>
        </p:blipFill>
        <p:spPr>
          <a:xfrm>
            <a:off x="1284537" y="3047947"/>
            <a:ext cx="4648849" cy="762106"/>
          </a:xfrm>
          <a:prstGeom prst="rect">
            <a:avLst/>
          </a:prstGeom>
        </p:spPr>
      </p:pic>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6282D-6EA1-497B-FB9D-CFB5DB80949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B4973EC-7FF0-D37C-6525-ABEE4AA99F57}"/>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تعلمنا أيضا كيف </a:t>
            </a:r>
            <a:r>
              <a:rPr lang="ar-MA" sz="2400" b="1" dirty="0">
                <a:solidFill>
                  <a:schemeClr val="bg1">
                    <a:lumMod val="50000"/>
                  </a:schemeClr>
                </a:solidFill>
                <a:latin typeface="Microsoft Uighur" panose="02000000000000000000" pitchFamily="2" charset="-78"/>
                <a:cs typeface="Microsoft Uighur" panose="02000000000000000000" pitchFamily="2" charset="-78"/>
              </a:rPr>
              <a:t>نكتب جملة تصف ما نراه في صورة. من يقرأ الجملة التي كتبنا؟</a:t>
            </a:r>
            <a:endParaRPr lang="tzm-Arab-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Nada-Standing">
            <a:hlinkClick r:id="" action="ppaction://media"/>
            <a:extLst>
              <a:ext uri="{FF2B5EF4-FFF2-40B4-BE49-F238E27FC236}">
                <a16:creationId xmlns:a16="http://schemas.microsoft.com/office/drawing/2014/main" id="{EE97C5ED-4C29-6FD9-FA10-FB6BF8D605C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923906" y="2083688"/>
            <a:ext cx="1946277" cy="3108288"/>
          </a:xfrm>
          <a:prstGeom prst="rect">
            <a:avLst/>
          </a:prstGeom>
        </p:spPr>
      </p:pic>
      <p:pic>
        <p:nvPicPr>
          <p:cNvPr id="19" name="Espace réservé pour une image  18">
            <a:extLst>
              <a:ext uri="{FF2B5EF4-FFF2-40B4-BE49-F238E27FC236}">
                <a16:creationId xmlns:a16="http://schemas.microsoft.com/office/drawing/2014/main" id="{5279280E-C38A-F039-582A-34CCD2A09828}"/>
              </a:ext>
            </a:extLst>
          </p:cNvPr>
          <p:cNvPicPr>
            <a:picLocks noGrp="1" noChangeAspect="1"/>
          </p:cNvPicPr>
          <p:nvPr>
            <p:ph type="pic" sz="quarter" idx="12"/>
          </p:nvPr>
        </p:nvPicPr>
        <p:blipFill>
          <a:blip r:embed="rId5"/>
          <a:srcRect t="96" b="96"/>
          <a:stretch>
            <a:fillRect/>
          </a:stretch>
        </p:blipFill>
        <p:spPr>
          <a:prstGeom prst="rect">
            <a:avLst/>
          </a:prstGeom>
        </p:spPr>
      </p:pic>
      <p:pic>
        <p:nvPicPr>
          <p:cNvPr id="20" name="Image 19">
            <a:extLst>
              <a:ext uri="{FF2B5EF4-FFF2-40B4-BE49-F238E27FC236}">
                <a16:creationId xmlns:a16="http://schemas.microsoft.com/office/drawing/2014/main" id="{2A8DF931-45F5-19B2-A3F5-39CC89F14886}"/>
              </a:ext>
            </a:extLst>
          </p:cNvPr>
          <p:cNvPicPr>
            <a:picLocks noChangeAspect="1"/>
          </p:cNvPicPr>
          <p:nvPr/>
        </p:nvPicPr>
        <p:blipFill>
          <a:blip r:embed="rId6"/>
          <a:stretch>
            <a:fillRect/>
          </a:stretch>
        </p:blipFill>
        <p:spPr>
          <a:xfrm>
            <a:off x="1782738" y="2200023"/>
            <a:ext cx="3280828" cy="24851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ZoneTexte 20">
            <a:extLst>
              <a:ext uri="{FF2B5EF4-FFF2-40B4-BE49-F238E27FC236}">
                <a16:creationId xmlns:a16="http://schemas.microsoft.com/office/drawing/2014/main" id="{9A3DF971-902B-F515-4F64-4BEF9590F61B}"/>
              </a:ext>
            </a:extLst>
          </p:cNvPr>
          <p:cNvSpPr txBox="1"/>
          <p:nvPr/>
        </p:nvSpPr>
        <p:spPr>
          <a:xfrm>
            <a:off x="1174735" y="5097955"/>
            <a:ext cx="4660491" cy="523220"/>
          </a:xfrm>
          <a:prstGeom prst="rect">
            <a:avLst/>
          </a:prstGeom>
          <a:noFill/>
          <a:ln w="28575">
            <a:solidFill>
              <a:schemeClr val="tx1"/>
            </a:solidFill>
          </a:ln>
        </p:spPr>
        <p:txBody>
          <a:bodyPr wrap="square" rtlCol="0">
            <a:spAutoFit/>
          </a:bodyPr>
          <a:lstStyle/>
          <a:p>
            <a:pPr lvl="0" algn="ctr" defTabSz="457200">
              <a:buClrTx/>
              <a:defRPr/>
            </a:pPr>
            <a:r>
              <a:rPr lang="ar-MA" sz="2800" b="1" kern="1200" dirty="0">
                <a:solidFill>
                  <a:srgbClr val="C00000"/>
                </a:solidFill>
                <a:latin typeface="Calibri" panose="020F0502020204030204"/>
                <a:cs typeface="Arial" panose="020B0604020202020204" pitchFamily="34" charset="0"/>
              </a:rPr>
              <a:t>يَـأْكُـلُ </a:t>
            </a:r>
            <a:r>
              <a:rPr lang="ar-MA" sz="2800" b="1" kern="1200" dirty="0">
                <a:solidFill>
                  <a:prstClr val="white">
                    <a:lumMod val="75000"/>
                  </a:prstClr>
                </a:solidFill>
                <a:latin typeface="Calibri" panose="020F0502020204030204"/>
                <a:cs typeface="Arial" panose="020B0604020202020204" pitchFamily="34" charset="0"/>
              </a:rPr>
              <a:t> </a:t>
            </a:r>
            <a:r>
              <a:rPr lang="ar-MA" sz="2800" b="1" kern="1200" dirty="0" err="1">
                <a:solidFill>
                  <a:srgbClr val="C00000"/>
                </a:solidFill>
                <a:latin typeface="Calibri" panose="020F0502020204030204"/>
                <a:cs typeface="Arial" panose="020B0604020202020204" pitchFamily="34" charset="0"/>
              </a:rPr>
              <a:t>ﭐلْـخَـروفُ</a:t>
            </a:r>
            <a:r>
              <a:rPr lang="ar-MA" sz="2800" b="1" kern="1200" dirty="0">
                <a:solidFill>
                  <a:srgbClr val="C00000"/>
                </a:solidFill>
                <a:latin typeface="Calibri" panose="020F0502020204030204"/>
                <a:cs typeface="Arial" panose="020B0604020202020204" pitchFamily="34" charset="0"/>
              </a:rPr>
              <a:t>  </a:t>
            </a:r>
            <a:r>
              <a:rPr lang="ar-MA" sz="2800" b="1" kern="1200" dirty="0" err="1">
                <a:solidFill>
                  <a:srgbClr val="C00000"/>
                </a:solidFill>
                <a:latin typeface="Calibri" panose="020F0502020204030204"/>
                <a:cs typeface="Arial" panose="020B0604020202020204" pitchFamily="34" charset="0"/>
              </a:rPr>
              <a:t>ﭐلْـعُـشْـبَ</a:t>
            </a:r>
            <a:r>
              <a:rPr lang="ar-MA" sz="2800" b="1" kern="1200" dirty="0">
                <a:solidFill>
                  <a:srgbClr val="C00000"/>
                </a:solidFill>
                <a:latin typeface="Calibri" panose="020F0502020204030204"/>
                <a:cs typeface="Arial" panose="020B0604020202020204" pitchFamily="34" charset="0"/>
              </a:rPr>
              <a:t>.</a:t>
            </a:r>
            <a:endParaRPr lang="fr-MA" sz="2800" b="1" kern="1200" dirty="0">
              <a:solidFill>
                <a:srgbClr val="C00000"/>
              </a:solidFill>
              <a:latin typeface="Calibri" panose="020F0502020204030204"/>
            </a:endParaRPr>
          </a:p>
        </p:txBody>
      </p:sp>
      <p:pic>
        <p:nvPicPr>
          <p:cNvPr id="23" name="Image 22">
            <a:extLst>
              <a:ext uri="{FF2B5EF4-FFF2-40B4-BE49-F238E27FC236}">
                <a16:creationId xmlns:a16="http://schemas.microsoft.com/office/drawing/2014/main" id="{F172E181-9E3D-54B9-E05B-BBE020D23D7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8D282819-06F3-9731-263E-705356D7AF1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5" name="Image 24">
            <a:extLst>
              <a:ext uri="{FF2B5EF4-FFF2-40B4-BE49-F238E27FC236}">
                <a16:creationId xmlns:a16="http://schemas.microsoft.com/office/drawing/2014/main" id="{CC3F6A4D-08EE-6CD5-C26C-856ED608F2E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6" name="Image 25">
            <a:extLst>
              <a:ext uri="{FF2B5EF4-FFF2-40B4-BE49-F238E27FC236}">
                <a16:creationId xmlns:a16="http://schemas.microsoft.com/office/drawing/2014/main" id="{382EBCAB-A62B-1340-BED5-A745D1FA1C82}"/>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7" name="Rectangle 26">
            <a:extLst>
              <a:ext uri="{FF2B5EF4-FFF2-40B4-BE49-F238E27FC236}">
                <a16:creationId xmlns:a16="http://schemas.microsoft.com/office/drawing/2014/main" id="{FA409AF5-4B4E-6A01-15D8-EB427B99D63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8" name="Rectangle 27">
            <a:extLst>
              <a:ext uri="{FF2B5EF4-FFF2-40B4-BE49-F238E27FC236}">
                <a16:creationId xmlns:a16="http://schemas.microsoft.com/office/drawing/2014/main" id="{B4527741-05C8-A08F-92C7-91D3D28F28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9" name="Rectangle 28">
            <a:extLst>
              <a:ext uri="{FF2B5EF4-FFF2-40B4-BE49-F238E27FC236}">
                <a16:creationId xmlns:a16="http://schemas.microsoft.com/office/drawing/2014/main" id="{B374A5DE-C767-746A-67E7-2820E3C9787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اختــتام الحــصة</a:t>
            </a:r>
          </a:p>
        </p:txBody>
      </p:sp>
      <p:sp>
        <p:nvSpPr>
          <p:cNvPr id="30" name="Rectangle 29">
            <a:extLst>
              <a:ext uri="{FF2B5EF4-FFF2-40B4-BE49-F238E27FC236}">
                <a16:creationId xmlns:a16="http://schemas.microsoft.com/office/drawing/2014/main" id="{B9D019E0-049B-F3D3-1321-F62A81B64C45}"/>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4847961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99851-BC88-66E6-13ED-DB63C422144D}"/>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F909B59E-7260-308D-AD40-326FDCC2F80F}"/>
              </a:ext>
            </a:extLst>
          </p:cNvPr>
          <p:cNvSpPr txBox="1"/>
          <p:nvPr/>
        </p:nvSpPr>
        <p:spPr>
          <a:xfrm>
            <a:off x="112387" y="-2429090"/>
            <a:ext cx="8286971" cy="607859"/>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في البيت أتدرب على الدمج وأعيد قراءة الكلمات على الصفحة 17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sp>
        <p:nvSpPr>
          <p:cNvPr id="26" name="Titre 25">
            <a:extLst>
              <a:ext uri="{FF2B5EF4-FFF2-40B4-BE49-F238E27FC236}">
                <a16:creationId xmlns:a16="http://schemas.microsoft.com/office/drawing/2014/main" id="{681B1457-D74E-200B-1E3D-A0CD2C78DAA2}"/>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في البيت </a:t>
            </a:r>
            <a:r>
              <a:rPr lang="ar-MA" sz="2400" b="1" dirty="0">
                <a:solidFill>
                  <a:schemeClr val="bg1">
                    <a:lumMod val="50000"/>
                  </a:schemeClr>
                </a:solidFill>
                <a:latin typeface="Microsoft Uighur" panose="02000000000000000000" pitchFamily="2" charset="-78"/>
                <a:cs typeface="Microsoft Uighur" panose="02000000000000000000" pitchFamily="2" charset="-78"/>
              </a:rPr>
              <a:t>أعيدوا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قراءة</a:t>
            </a:r>
            <a:r>
              <a:rPr lang="ar-MA" sz="2400" b="1" dirty="0">
                <a:solidFill>
                  <a:schemeClr val="bg1">
                    <a:lumMod val="50000"/>
                  </a:schemeClr>
                </a:solidFill>
                <a:latin typeface="Microsoft Uighur" panose="02000000000000000000" pitchFamily="2" charset="-78"/>
                <a:cs typeface="Microsoft Uighur" panose="02000000000000000000" pitchFamily="2" charset="-78"/>
              </a:rPr>
              <a:t> الجمل والفقرة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على الصفحة</a:t>
            </a:r>
            <a:r>
              <a:rPr lang="ar-MA" sz="2400" b="1" dirty="0">
                <a:solidFill>
                  <a:schemeClr val="bg1">
                    <a:lumMod val="50000"/>
                  </a:schemeClr>
                </a:solidFill>
                <a:latin typeface="Microsoft Uighur" panose="02000000000000000000" pitchFamily="2" charset="-78"/>
                <a:cs typeface="Microsoft Uighur" panose="02000000000000000000" pitchFamily="2" charset="-78"/>
              </a:rPr>
              <a:t> 175</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Espace réservé pour une image  2" descr="Une image contenant dessin humoristique, Dessin animé, clipart, jouet&#10;&#10;Le contenu généré par l’IA peut être incorrect.">
            <a:extLst>
              <a:ext uri="{FF2B5EF4-FFF2-40B4-BE49-F238E27FC236}">
                <a16:creationId xmlns:a16="http://schemas.microsoft.com/office/drawing/2014/main" id="{45AAAC2E-8A97-8788-6B21-99EEE892444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a:fillRect/>
          </a:stretch>
        </p:blipFill>
        <p:spPr>
          <a:xfrm>
            <a:off x="7380172" y="4945224"/>
            <a:ext cx="1258089" cy="1258089"/>
          </a:xfrm>
        </p:spPr>
      </p:pic>
      <p:pic>
        <p:nvPicPr>
          <p:cNvPr id="6" name="Espace réservé pour une image  18">
            <a:extLst>
              <a:ext uri="{FF2B5EF4-FFF2-40B4-BE49-F238E27FC236}">
                <a16:creationId xmlns:a16="http://schemas.microsoft.com/office/drawing/2014/main" id="{4A9F6414-5197-941F-A174-B79DE74CC722}"/>
              </a:ext>
            </a:extLst>
          </p:cNvPr>
          <p:cNvPicPr>
            <a:picLocks noChangeAspect="1"/>
          </p:cNvPicPr>
          <p:nvPr/>
        </p:nvPicPr>
        <p:blipFill>
          <a:blip r:embed="rId3"/>
          <a:srcRect t="96" b="96"/>
          <a:stretch>
            <a:fillRect/>
          </a:stretch>
        </p:blipFill>
        <p:spPr>
          <a:xfrm>
            <a:off x="7955267" y="738000"/>
            <a:ext cx="828000" cy="828000"/>
          </a:xfrm>
          <a:prstGeom prst="rect">
            <a:avLst/>
          </a:prstGeom>
        </p:spPr>
      </p:pic>
      <p:pic>
        <p:nvPicPr>
          <p:cNvPr id="16" name="Image 15">
            <a:extLst>
              <a:ext uri="{FF2B5EF4-FFF2-40B4-BE49-F238E27FC236}">
                <a16:creationId xmlns:a16="http://schemas.microsoft.com/office/drawing/2014/main" id="{34B61023-07C6-37FB-6C1B-CEDC4EC196F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E3993BA1-DDED-AC52-126B-1DC9CB4C499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ECBBD60F-7697-A1F7-6C67-A95D8C56B2B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E306089D-ECCB-C7A3-3831-1ABEF35A840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4587E219-FFF7-03F8-EC0E-B746617E82F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5E57FCA5-9D13-0271-34F6-3F2E201CE7E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27" name="Rectangle 26">
            <a:extLst>
              <a:ext uri="{FF2B5EF4-FFF2-40B4-BE49-F238E27FC236}">
                <a16:creationId xmlns:a16="http://schemas.microsoft.com/office/drawing/2014/main" id="{C7F499A4-5301-93A7-05B7-91075A93392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42753074-712C-0E55-22A8-19F3BA56FAAE}"/>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pic>
        <p:nvPicPr>
          <p:cNvPr id="2" name="Image 1">
            <a:extLst>
              <a:ext uri="{FF2B5EF4-FFF2-40B4-BE49-F238E27FC236}">
                <a16:creationId xmlns:a16="http://schemas.microsoft.com/office/drawing/2014/main" id="{CCDD5C3D-116A-8CE8-F283-465D7238F5C7}"/>
              </a:ext>
            </a:extLst>
          </p:cNvPr>
          <p:cNvPicPr>
            <a:picLocks noChangeAspect="1"/>
          </p:cNvPicPr>
          <p:nvPr/>
        </p:nvPicPr>
        <p:blipFill>
          <a:blip r:embed="rId8"/>
          <a:stretch>
            <a:fillRect/>
          </a:stretch>
        </p:blipFill>
        <p:spPr>
          <a:xfrm>
            <a:off x="2530956" y="1711153"/>
            <a:ext cx="3266368" cy="4606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 coins arrondis 4">
            <a:extLst>
              <a:ext uri="{FF2B5EF4-FFF2-40B4-BE49-F238E27FC236}">
                <a16:creationId xmlns:a16="http://schemas.microsoft.com/office/drawing/2014/main" id="{FB45D230-098B-C341-F4BA-BCB32BB4EA42}"/>
              </a:ext>
            </a:extLst>
          </p:cNvPr>
          <p:cNvSpPr/>
          <p:nvPr/>
        </p:nvSpPr>
        <p:spPr>
          <a:xfrm>
            <a:off x="2433718" y="2315813"/>
            <a:ext cx="3460845" cy="2832294"/>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4167961517"/>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734E6-AEE1-834C-D6CC-E93225A7F149}"/>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F972135-88DD-6882-2878-A9C40F1AC59D}"/>
              </a:ext>
            </a:extLst>
          </p:cNvPr>
          <p:cNvPicPr>
            <a:picLocks noChangeAspect="1"/>
          </p:cNvPicPr>
          <p:nvPr/>
        </p:nvPicPr>
        <p:blipFill>
          <a:blip r:embed="rId2"/>
          <a:stretch>
            <a:fillRect/>
          </a:stretch>
        </p:blipFill>
        <p:spPr>
          <a:xfrm>
            <a:off x="2530956" y="1711153"/>
            <a:ext cx="3266368" cy="4606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ZoneTexte 3">
            <a:extLst>
              <a:ext uri="{FF2B5EF4-FFF2-40B4-BE49-F238E27FC236}">
                <a16:creationId xmlns:a16="http://schemas.microsoft.com/office/drawing/2014/main" id="{D7A67312-F139-67A0-0D5A-51EF2FE4FBB8}"/>
              </a:ext>
            </a:extLst>
          </p:cNvPr>
          <p:cNvSpPr txBox="1"/>
          <p:nvPr/>
        </p:nvSpPr>
        <p:spPr>
          <a:xfrm>
            <a:off x="112387" y="-2429090"/>
            <a:ext cx="8286971" cy="607859"/>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في البيت أتدرب على الدمج وأعيد قراءة الكلمات على الصفحة 17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sp>
        <p:nvSpPr>
          <p:cNvPr id="26" name="Titre 25">
            <a:extLst>
              <a:ext uri="{FF2B5EF4-FFF2-40B4-BE49-F238E27FC236}">
                <a16:creationId xmlns:a16="http://schemas.microsoft.com/office/drawing/2014/main" id="{511EC217-3EB7-CA43-1A4C-AA73925891CB}"/>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في البيت</a:t>
            </a:r>
            <a:r>
              <a:rPr lang="ar-MA" sz="2400" b="1" dirty="0">
                <a:solidFill>
                  <a:schemeClr val="bg1">
                    <a:lumMod val="50000"/>
                  </a:schemeClr>
                </a:solidFill>
                <a:latin typeface="Microsoft Uighur" panose="02000000000000000000" pitchFamily="2" charset="-78"/>
                <a:cs typeface="Microsoft Uighur" panose="02000000000000000000" pitchFamily="2" charset="-78"/>
              </a:rPr>
              <a:t>، أنجزوا أيضا</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rPr>
              <a:t>تمرين الإكمال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على الصفحة</a:t>
            </a:r>
            <a:r>
              <a:rPr lang="ar-MA" sz="2400" b="1" dirty="0">
                <a:solidFill>
                  <a:schemeClr val="bg1">
                    <a:lumMod val="50000"/>
                  </a:schemeClr>
                </a:solidFill>
                <a:latin typeface="Microsoft Uighur" panose="02000000000000000000" pitchFamily="2" charset="-78"/>
                <a:cs typeface="Microsoft Uighur" panose="02000000000000000000" pitchFamily="2" charset="-78"/>
              </a:rPr>
              <a:t> 175</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Espace réservé pour une image  2" descr="Une image contenant dessin humoristique, Dessin animé, clipart, jouet&#10;&#10;Le contenu généré par l’IA peut être incorrect.">
            <a:extLst>
              <a:ext uri="{FF2B5EF4-FFF2-40B4-BE49-F238E27FC236}">
                <a16:creationId xmlns:a16="http://schemas.microsoft.com/office/drawing/2014/main" id="{B2C1839C-F753-E1BA-56A5-751B198608E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6" b="96"/>
          <a:stretch>
            <a:fillRect/>
          </a:stretch>
        </p:blipFill>
        <p:spPr>
          <a:xfrm>
            <a:off x="7380172" y="4945224"/>
            <a:ext cx="1258089" cy="1258089"/>
          </a:xfrm>
        </p:spPr>
      </p:pic>
      <p:pic>
        <p:nvPicPr>
          <p:cNvPr id="6" name="Espace réservé pour une image  18">
            <a:extLst>
              <a:ext uri="{FF2B5EF4-FFF2-40B4-BE49-F238E27FC236}">
                <a16:creationId xmlns:a16="http://schemas.microsoft.com/office/drawing/2014/main" id="{70B633B8-4C43-8438-BF5D-2B40888A487F}"/>
              </a:ext>
            </a:extLst>
          </p:cNvPr>
          <p:cNvPicPr>
            <a:picLocks noChangeAspect="1"/>
          </p:cNvPicPr>
          <p:nvPr/>
        </p:nvPicPr>
        <p:blipFill>
          <a:blip r:embed="rId4"/>
          <a:srcRect t="96" b="96"/>
          <a:stretch>
            <a:fillRect/>
          </a:stretch>
        </p:blipFill>
        <p:spPr>
          <a:xfrm>
            <a:off x="7955267" y="738000"/>
            <a:ext cx="828000" cy="828000"/>
          </a:xfrm>
          <a:prstGeom prst="rect">
            <a:avLst/>
          </a:prstGeom>
        </p:spPr>
      </p:pic>
      <p:sp>
        <p:nvSpPr>
          <p:cNvPr id="9" name="Rectangle : coins arrondis 8">
            <a:extLst>
              <a:ext uri="{FF2B5EF4-FFF2-40B4-BE49-F238E27FC236}">
                <a16:creationId xmlns:a16="http://schemas.microsoft.com/office/drawing/2014/main" id="{EA1BE9C0-7634-557D-35BA-59158C64416F}"/>
              </a:ext>
            </a:extLst>
          </p:cNvPr>
          <p:cNvSpPr/>
          <p:nvPr/>
        </p:nvSpPr>
        <p:spPr>
          <a:xfrm>
            <a:off x="2334203" y="5146847"/>
            <a:ext cx="3715966" cy="1042637"/>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2" name="Image 1">
            <a:extLst>
              <a:ext uri="{FF2B5EF4-FFF2-40B4-BE49-F238E27FC236}">
                <a16:creationId xmlns:a16="http://schemas.microsoft.com/office/drawing/2014/main" id="{9225DC0F-728F-FEBB-C0FE-2AAAE94AFC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D3741B55-CF3C-51EC-5542-EF07296CD8E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1" name="Image 10">
            <a:extLst>
              <a:ext uri="{FF2B5EF4-FFF2-40B4-BE49-F238E27FC236}">
                <a16:creationId xmlns:a16="http://schemas.microsoft.com/office/drawing/2014/main" id="{2EDBDFE8-5A2C-8ABD-BF17-49A218DA05B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87573847-B0A0-DA1D-3095-88D77B36D73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88920E5-2446-6B58-C1D2-25201497D1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3D79475-79F6-2BCE-A131-92752BD00C0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قراءة</a:t>
            </a:r>
          </a:p>
        </p:txBody>
      </p:sp>
      <p:sp>
        <p:nvSpPr>
          <p:cNvPr id="19" name="Rectangle 18">
            <a:extLst>
              <a:ext uri="{FF2B5EF4-FFF2-40B4-BE49-F238E27FC236}">
                <a16:creationId xmlns:a16="http://schemas.microsoft.com/office/drawing/2014/main" id="{EC90F4CC-D2CE-96EC-6C2B-244C9396955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1200" dirty="0">
                <a:solidFill>
                  <a:srgbClr val="565F88"/>
                </a:solidFill>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CEDE47AB-791C-9EEC-AAE3-F1C048CAB770}"/>
              </a:ext>
            </a:extLst>
          </p:cNvPr>
          <p:cNvSpPr>
            <a:spLocks/>
          </p:cNvSpPr>
          <p:nvPr/>
        </p:nvSpPr>
        <p:spPr>
          <a:xfrm>
            <a:off x="2530956" y="136738"/>
            <a:ext cx="146320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kern="1200" dirty="0">
                <a:solidFill>
                  <a:srgbClr val="565F88">
                    <a:alpha val="20000"/>
                  </a:srgbClr>
                </a:solidFill>
                <a:latin typeface="Microsoft Uighur" panose="02000000000000000000" pitchFamily="2" charset="-78"/>
                <a:cs typeface="Microsoft Uighur" panose="02000000000000000000" pitchFamily="2" charset="-78"/>
              </a:rPr>
              <a:t>كتابة وظواهر لغوية</a:t>
            </a:r>
          </a:p>
        </p:txBody>
      </p:sp>
    </p:spTree>
    <p:extLst>
      <p:ext uri="{BB962C8B-B14F-4D97-AF65-F5344CB8AC3E}">
        <p14:creationId xmlns:p14="http://schemas.microsoft.com/office/powerpoint/2010/main" val="2776168764"/>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rPr>
              <a:t>إلى الحصة القادمة</a:t>
            </a:r>
            <a:endParaRPr lang="fr-MA" sz="2400" b="1" kern="1200" dirty="0">
              <a:solidFill>
                <a:schemeClr val="bg1">
                  <a:lumMod val="50000"/>
                </a:schemeClr>
              </a:solidFill>
              <a:latin typeface="Microsoft Uighur" panose="02000000000000000000" pitchFamily="2" charset="-78"/>
              <a:ea typeface="+mn-ea"/>
              <a:cs typeface="Microsoft Uighur" panose="02000000000000000000" pitchFamily="2" charset="-78"/>
            </a:endParaRPr>
          </a:p>
        </p:txBody>
      </p:sp>
      <p:pic>
        <p:nvPicPr>
          <p:cNvPr id="7" name="اختتام الحصة1">
            <a:hlinkClick r:id="" action="ppaction://media"/>
            <a:extLst>
              <a:ext uri="{FF2B5EF4-FFF2-40B4-BE49-F238E27FC236}">
                <a16:creationId xmlns:a16="http://schemas.microsoft.com/office/drawing/2014/main" id="{F076C394-BB68-ADEB-B36C-06E5FF14728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689" y="1917992"/>
            <a:ext cx="7038622" cy="3959225"/>
          </a:xfrm>
          <a:prstGeom prst="rect">
            <a:avLst/>
          </a:prstGeom>
          <a:noFill/>
          <a:ln>
            <a:noFill/>
          </a:ln>
        </p:spPr>
      </p:pic>
      <p:pic>
        <p:nvPicPr>
          <p:cNvPr id="6" name="Espace réservé pour une image  5" descr="Une image contenant habits, illustration, dessin humoristique&#10;&#10;Le contenu généré par l’IA peut être incorrect.">
            <a:extLst>
              <a:ext uri="{FF2B5EF4-FFF2-40B4-BE49-F238E27FC236}">
                <a16:creationId xmlns:a16="http://schemas.microsoft.com/office/drawing/2014/main" id="{D494F059-25C2-320B-F756-4CD882659815}"/>
              </a:ext>
            </a:extLst>
          </p:cNvPr>
          <p:cNvPicPr>
            <a:picLocks noGrp="1" noChangeAspect="1"/>
          </p:cNvPicPr>
          <p:nvPr>
            <p:ph type="pic" idx="10"/>
          </p:nvPr>
        </p:nvPicPr>
        <p:blipFill>
          <a:blip r:embed="rId5">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950844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6.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5759</TotalTime>
  <Words>1659</Words>
  <Application>Microsoft Office PowerPoint</Application>
  <PresentationFormat>Affichage à l'écran (4:3)</PresentationFormat>
  <Paragraphs>535</Paragraphs>
  <Slides>67</Slides>
  <Notes>5</Notes>
  <HiddenSlides>0</HiddenSlides>
  <MMClips>8</MMClips>
  <ScaleCrop>false</ScaleCrop>
  <HeadingPairs>
    <vt:vector size="6" baseType="variant">
      <vt:variant>
        <vt:lpstr>Polices utilisées</vt:lpstr>
      </vt:variant>
      <vt:variant>
        <vt:i4>11</vt:i4>
      </vt:variant>
      <vt:variant>
        <vt:lpstr>Thème</vt:lpstr>
      </vt:variant>
      <vt:variant>
        <vt:i4>17</vt:i4>
      </vt:variant>
      <vt:variant>
        <vt:lpstr>Titres des diapositives</vt:lpstr>
      </vt:variant>
      <vt:variant>
        <vt:i4>67</vt:i4>
      </vt:variant>
    </vt:vector>
  </HeadingPairs>
  <TitlesOfParts>
    <vt:vector size="95" baseType="lpstr">
      <vt:lpstr>Dosis Medium</vt:lpstr>
      <vt:lpstr>Calibri</vt:lpstr>
      <vt:lpstr>Modern Love</vt:lpstr>
      <vt:lpstr>Microsoft Uighur</vt:lpstr>
      <vt:lpstr>Calibri Light</vt:lpstr>
      <vt:lpstr>Wingdings</vt:lpstr>
      <vt:lpstr>Dosis ExtraBold</vt:lpstr>
      <vt:lpstr>Dosis SemiBold</vt:lpstr>
      <vt:lpstr>Noto Sans Symbols</vt:lpstr>
      <vt:lpstr>Arial</vt:lpstr>
      <vt:lpstr>Dosis</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Thème Office</vt:lpstr>
      <vt:lpstr>3_Env-Apprenant_Tmplt</vt:lpstr>
      <vt:lpstr>1_04- قراءة/ كتابة</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vt:lpstr>
      <vt:lpstr>أقرأ رددوا بعدي.</vt:lpstr>
      <vt:lpstr>من يقرأ؟ ( الفئة د)</vt:lpstr>
      <vt:lpstr>أقـــــرأ.   رددوا بعدي </vt:lpstr>
      <vt:lpstr>من يقرأ؟ (خاص بمن يحتاج التدرب على الدمج)</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وقت النجمة الآن. الفائز بنجمة المشاركة بهدوء : ....   </vt:lpstr>
      <vt:lpstr>قفوا، سنردد أنشودة « فصول السنة" مع الحركات.</vt:lpstr>
      <vt:lpstr>كتابة</vt:lpstr>
      <vt:lpstr>خذوا ألواحكم سأملي عليكم كلمات. </vt:lpstr>
      <vt:lpstr>أقرأ كلمات الإملاء، انتبهوا. </vt:lpstr>
      <vt:lpstr>من يقرأ؟          (يشد الأستاذ انتباه المتعلمين للمقاطع التي قد تشكل صعوبة عليهم)</vt:lpstr>
      <vt:lpstr>اكتبوا ....    (يملي الأستاذ الكلمة الأولى) </vt:lpstr>
      <vt:lpstr>ارفعوا ألواحكم. صححوا.    (يقدم الأستاذ التغذية الراجعة المناسبة)</vt:lpstr>
      <vt:lpstr>اكتبوا ....    (يملي الأستاذ الكلمة الثانية) </vt:lpstr>
      <vt:lpstr>ارفعوا ألواحكم. صححوا.   (يقدم الأستاذ التغذية الراجعة المناسبة)</vt:lpstr>
      <vt:lpstr>اكتبوا ....    (يملي الأستاذ الكلمة الثالثة) </vt:lpstr>
      <vt:lpstr>ارفعوا ألواحكم. صححوا.   (يقدم الأستاذ التغذية الراجعة المناسبة)</vt:lpstr>
      <vt:lpstr>اكتبوا ....    (يملي الأستاذ الكلمة الرابعة) </vt:lpstr>
      <vt:lpstr>ارفعوا ألواحكم. صححوا.   (يقدم الأستاذ التغذية الراجعة المناسبة)</vt:lpstr>
      <vt:lpstr>نمر الآن لمراجعة ما تعلمناه في الظواهر اللغوية</vt:lpstr>
      <vt:lpstr>رددوا بعدي: هو فتحَ – هي فَتَحَتْ</vt:lpstr>
      <vt:lpstr>رددوا بعدي: هو جَمَعَ – هي جمعتْ</vt:lpstr>
      <vt:lpstr>رددوا بعدي: هو فازَ – هي فازَتْ</vt:lpstr>
      <vt:lpstr>الآن على ألواحكم، هو نامَ – هي ... ؟  اكتبوا الجواب الصحيح على ألواحكم.  </vt:lpstr>
      <vt:lpstr>أحسنتم، هي نامَتْ . صححوا على ألواحكم.</vt:lpstr>
      <vt:lpstr> هي عادَتْ– هو ... ؟  اكتبوا الجواب الصحيح على ألواحكم.  </vt:lpstr>
      <vt:lpstr>أحسنتم، هو عادَ . صححوا على ألواحكم.</vt:lpstr>
      <vt:lpstr>تعلمنا في الإنتاج الكتابي كيف نصف صورة بجملة مفيدة، اليوم سنراجع ما تعلمناه. </vt:lpstr>
      <vt:lpstr> ماذا ترون في الصورة؟ أين ينام الثور؟</vt:lpstr>
      <vt:lpstr>أحسنتم، ينامُ الثوْرُ في الزَّريبَةِ. رددوا. ردد أنت. </vt:lpstr>
      <vt:lpstr>كم عدد الكلمات في جملة: ينامُ الثورُ في الزريبَةِ؟ </vt:lpstr>
      <vt:lpstr>أحسنتم، الجملة تتكون من 4 كلمات. الآن، أنتم ترددون الجملة كلمة كلمة وأنا أكتبها. </vt:lpstr>
      <vt:lpstr>ما هي الكلمة الأولى التي سأكتبها؟</vt:lpstr>
      <vt:lpstr>كتبت الكلمة الأولى: ينامُ. ما هي الكلمة الثانية؟</vt:lpstr>
      <vt:lpstr>كتبت الكلمة الثانية: الثَّوْرُ. ما هي الكلمة الثالثة؟</vt:lpstr>
      <vt:lpstr>كتبت الكلمة الثالثة: في. ما هي الكلمة الرابعة؟</vt:lpstr>
      <vt:lpstr>كتبت الكلمة الرابعة: الزريبةِ</vt:lpstr>
      <vt:lpstr>كتبت الجملة، كل كلمة في مكانها. ووضعت نقطة في آخر الجملة. من يعيد قراءة الجملة؟ </vt:lpstr>
      <vt:lpstr>خذوا دفاتر الكتابة. </vt:lpstr>
      <vt:lpstr>لاحظوا الصورة . ماذا ترون في الصورة؟ ماذا يفعل الولد؟ </vt:lpstr>
      <vt:lpstr>كم عدد الكلمات في الجملة التي ستكتبونها؟</vt:lpstr>
      <vt:lpstr>في الجملة 4 كلمات. الآن اكتبوا الجملة في دفاتركم. لا تنسوا النقطة في نهاية الجملة. سأمر لمساعدتكم. </vt:lpstr>
      <vt:lpstr>من يقرأ الجملة؟  صححوا في دفاتركم. </vt:lpstr>
      <vt:lpstr>الفائزون بنجمة الهدوء هم: </vt:lpstr>
      <vt:lpstr>اختــتام الحــصة</vt:lpstr>
      <vt:lpstr>تعلمنا اليوم كيف نقرأ جملا وفقرة بطلاقة. من يقرأ؟ </vt:lpstr>
      <vt:lpstr>تعلمنا أيضا كيف نكتب جملة تصف ما نراه في صورة. من يقرأ الجملة التي كتبنا؟</vt:lpstr>
      <vt:lpstr>في البيت أعيدوا قراءة الجمل والفقرة على الصفحة 175.</vt:lpstr>
      <vt:lpstr>في البيت، أنجزوا أيضا تمرين الإكمال على الصفحة 175.</vt:lpstr>
      <vt:lpstr>إلى الحصة القادمة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SAADIA.ENOMANY</cp:lastModifiedBy>
  <cp:revision>111</cp:revision>
  <dcterms:created xsi:type="dcterms:W3CDTF">2023-09-20T21:35:22Z</dcterms:created>
  <dcterms:modified xsi:type="dcterms:W3CDTF">2026-06-14T14:11:06Z</dcterms:modified>
</cp:coreProperties>
</file>