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8.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9.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0.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1.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2.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3.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14.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15.xml" ContentType="application/vnd.openxmlformats-officedocument.theme+xml"/>
  <Override PartName="/ppt/slideLayouts/slideLayout267.xml" ContentType="application/vnd.openxmlformats-officedocument.presentationml.slideLayout+xml"/>
  <Override PartName="/ppt/theme/theme16.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17.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18.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95" r:id="rId2"/>
    <p:sldMasterId id="2147483707" r:id="rId3"/>
    <p:sldMasterId id="2147483724" r:id="rId4"/>
    <p:sldMasterId id="2147483742" r:id="rId5"/>
    <p:sldMasterId id="2147483765" r:id="rId6"/>
    <p:sldMasterId id="2147483793" r:id="rId7"/>
    <p:sldMasterId id="2147483809" r:id="rId8"/>
    <p:sldMasterId id="2147483824" r:id="rId9"/>
    <p:sldMasterId id="2147483838" r:id="rId10"/>
    <p:sldMasterId id="2147483841" r:id="rId11"/>
    <p:sldMasterId id="2147483864" r:id="rId12"/>
    <p:sldMasterId id="2147483882" r:id="rId13"/>
    <p:sldMasterId id="2147483906" r:id="rId14"/>
    <p:sldMasterId id="2147483929" r:id="rId15"/>
    <p:sldMasterId id="2147483985" r:id="rId16"/>
    <p:sldMasterId id="2147483989" r:id="rId17"/>
    <p:sldMasterId id="2147484013" r:id="rId18"/>
    <p:sldMasterId id="2147484037" r:id="rId19"/>
  </p:sldMasterIdLst>
  <p:notesMasterIdLst>
    <p:notesMasterId r:id="rId112"/>
  </p:notesMasterIdLst>
  <p:sldIdLst>
    <p:sldId id="2147483022" r:id="rId20"/>
    <p:sldId id="2147482588" r:id="rId21"/>
    <p:sldId id="2147482470" r:id="rId22"/>
    <p:sldId id="2147482602" r:id="rId23"/>
    <p:sldId id="2147482910" r:id="rId24"/>
    <p:sldId id="2147482616" r:id="rId25"/>
    <p:sldId id="2147482691" r:id="rId26"/>
    <p:sldId id="2147482480" r:id="rId27"/>
    <p:sldId id="2147482620" r:id="rId28"/>
    <p:sldId id="2147482481" r:id="rId29"/>
    <p:sldId id="2147482631" r:id="rId30"/>
    <p:sldId id="2147482790" r:id="rId31"/>
    <p:sldId id="2147482621" r:id="rId32"/>
    <p:sldId id="2147483023" r:id="rId33"/>
    <p:sldId id="2134806630" r:id="rId34"/>
    <p:sldId id="2147482495" r:id="rId35"/>
    <p:sldId id="2147482496" r:id="rId36"/>
    <p:sldId id="2147482497" r:id="rId37"/>
    <p:sldId id="2147482498" r:id="rId38"/>
    <p:sldId id="2147483024" r:id="rId39"/>
    <p:sldId id="2147482877" r:id="rId40"/>
    <p:sldId id="2147483025" r:id="rId41"/>
    <p:sldId id="2147482880" r:id="rId42"/>
    <p:sldId id="2147482843" r:id="rId43"/>
    <p:sldId id="2147482633" r:id="rId44"/>
    <p:sldId id="2147483026" r:id="rId45"/>
    <p:sldId id="2147482634" r:id="rId46"/>
    <p:sldId id="2147482622" r:id="rId47"/>
    <p:sldId id="2147482928" r:id="rId48"/>
    <p:sldId id="2147482881" r:id="rId49"/>
    <p:sldId id="2147483027" r:id="rId50"/>
    <p:sldId id="2147482978" r:id="rId51"/>
    <p:sldId id="2147483015" r:id="rId52"/>
    <p:sldId id="2147482908" r:id="rId53"/>
    <p:sldId id="2147483014" r:id="rId54"/>
    <p:sldId id="2147482846" r:id="rId55"/>
    <p:sldId id="2147483031" r:id="rId56"/>
    <p:sldId id="2147482968" r:id="rId57"/>
    <p:sldId id="2147482969" r:id="rId58"/>
    <p:sldId id="2147482970" r:id="rId59"/>
    <p:sldId id="2147482982" r:id="rId60"/>
    <p:sldId id="2147483016" r:id="rId61"/>
    <p:sldId id="2147482971" r:id="rId62"/>
    <p:sldId id="2147483017" r:id="rId63"/>
    <p:sldId id="2147483018" r:id="rId64"/>
    <p:sldId id="2147483019" r:id="rId65"/>
    <p:sldId id="2147483020" r:id="rId66"/>
    <p:sldId id="2147483021" r:id="rId67"/>
    <p:sldId id="2147483032" r:id="rId68"/>
    <p:sldId id="2147483033" r:id="rId69"/>
    <p:sldId id="2147482974" r:id="rId70"/>
    <p:sldId id="2147482975" r:id="rId71"/>
    <p:sldId id="366" r:id="rId72"/>
    <p:sldId id="2147482894" r:id="rId73"/>
    <p:sldId id="2147482796" r:id="rId74"/>
    <p:sldId id="2147482797" r:id="rId75"/>
    <p:sldId id="2147482864" r:id="rId76"/>
    <p:sldId id="2147482895" r:id="rId77"/>
    <p:sldId id="2147482896" r:id="rId78"/>
    <p:sldId id="2147482897" r:id="rId79"/>
    <p:sldId id="2147482816" r:id="rId80"/>
    <p:sldId id="2147483028" r:id="rId81"/>
    <p:sldId id="2147482862" r:id="rId82"/>
    <p:sldId id="2147483029" r:id="rId83"/>
    <p:sldId id="2147482898" r:id="rId84"/>
    <p:sldId id="2147482854" r:id="rId85"/>
    <p:sldId id="2147482865" r:id="rId86"/>
    <p:sldId id="2147482855" r:id="rId87"/>
    <p:sldId id="2147482860" r:id="rId88"/>
    <p:sldId id="2147482899" r:id="rId89"/>
    <p:sldId id="2147482900" r:id="rId90"/>
    <p:sldId id="2147482901" r:id="rId91"/>
    <p:sldId id="2147482798" r:id="rId92"/>
    <p:sldId id="2147482902" r:id="rId93"/>
    <p:sldId id="2147482856" r:id="rId94"/>
    <p:sldId id="2147482857" r:id="rId95"/>
    <p:sldId id="2147482858" r:id="rId96"/>
    <p:sldId id="2147482818" r:id="rId97"/>
    <p:sldId id="2147482859" r:id="rId98"/>
    <p:sldId id="2147482861" r:id="rId99"/>
    <p:sldId id="2147482903" r:id="rId100"/>
    <p:sldId id="2147482904" r:id="rId101"/>
    <p:sldId id="2147482905" r:id="rId102"/>
    <p:sldId id="2147482906" r:id="rId103"/>
    <p:sldId id="2147482907" r:id="rId104"/>
    <p:sldId id="2147483030" r:id="rId105"/>
    <p:sldId id="2147482648" r:id="rId106"/>
    <p:sldId id="2134806317" r:id="rId107"/>
    <p:sldId id="2134806326" r:id="rId108"/>
    <p:sldId id="2134806325" r:id="rId109"/>
    <p:sldId id="2147482464" r:id="rId110"/>
    <p:sldId id="2147482625" r:id="rId111"/>
  </p:sldIdLst>
  <p:sldSz cx="9144000" cy="6858000" type="screen4x3"/>
  <p:notesSz cx="6858000" cy="9144000"/>
  <p:embeddedFontLst>
    <p:embeddedFont>
      <p:font typeface="Dosis" pitchFamily="2" charset="0"/>
      <p:regular r:id="rId113"/>
      <p:bold r:id="rId114"/>
    </p:embeddedFont>
    <p:embeddedFont>
      <p:font typeface="Dosis ExtraBold" pitchFamily="2" charset="0"/>
      <p:bold r:id="rId115"/>
    </p:embeddedFont>
    <p:embeddedFont>
      <p:font typeface="Dosis Medium" pitchFamily="2" charset="0"/>
      <p:regular r:id="rId116"/>
    </p:embeddedFont>
    <p:embeddedFont>
      <p:font typeface="Dosis SemiBold" pitchFamily="2" charset="0"/>
      <p:bold r:id="rId117"/>
    </p:embeddedFont>
    <p:embeddedFont>
      <p:font typeface="Microsoft Uighur" panose="02000000000000000000" pitchFamily="2" charset="-78"/>
      <p:regular r:id="rId118"/>
      <p:bold r:id="rId119"/>
    </p:embeddedFont>
    <p:embeddedFont>
      <p:font typeface="Modern Love" panose="04090805081005020601" pitchFamily="82" charset="0"/>
      <p:regular r:id="rId120"/>
    </p:embeddedFont>
    <p:embeddedFont>
      <p:font typeface="Noto Sans Symbols" panose="020B0604020202020204" charset="0"/>
      <p:regular r:id="rId121"/>
      <p:bold r:id="rId1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106585"/>
    <a:srgbClr val="EC028D"/>
    <a:srgbClr val="FFFFFF"/>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snapToGrid="0">
      <p:cViewPr varScale="1">
        <p:scale>
          <a:sx n="103" d="100"/>
          <a:sy n="103" d="100"/>
        </p:scale>
        <p:origin x="18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117" Type="http://schemas.openxmlformats.org/officeDocument/2006/relationships/font" Target="fonts/font5.fntdata"/><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slide" Target="slides/slide65.xml"/><Relationship Id="rId89" Type="http://schemas.openxmlformats.org/officeDocument/2006/relationships/slide" Target="slides/slide70.xml"/><Relationship Id="rId112" Type="http://schemas.openxmlformats.org/officeDocument/2006/relationships/notesMaster" Target="notesMasters/notesMaster1.xml"/><Relationship Id="rId16" Type="http://schemas.openxmlformats.org/officeDocument/2006/relationships/slideMaster" Target="slideMasters/slideMaster16.xml"/><Relationship Id="rId107" Type="http://schemas.openxmlformats.org/officeDocument/2006/relationships/slide" Target="slides/slide88.xml"/><Relationship Id="rId11" Type="http://schemas.openxmlformats.org/officeDocument/2006/relationships/slideMaster" Target="slideMasters/slideMaster11.xml"/><Relationship Id="rId32" Type="http://schemas.openxmlformats.org/officeDocument/2006/relationships/slide" Target="slides/slide13.xml"/><Relationship Id="rId37" Type="http://schemas.openxmlformats.org/officeDocument/2006/relationships/slide" Target="slides/slide18.xml"/><Relationship Id="rId53" Type="http://schemas.openxmlformats.org/officeDocument/2006/relationships/slide" Target="slides/slide34.xml"/><Relationship Id="rId58" Type="http://schemas.openxmlformats.org/officeDocument/2006/relationships/slide" Target="slides/slide39.xml"/><Relationship Id="rId74" Type="http://schemas.openxmlformats.org/officeDocument/2006/relationships/slide" Target="slides/slide55.xml"/><Relationship Id="rId79" Type="http://schemas.openxmlformats.org/officeDocument/2006/relationships/slide" Target="slides/slide60.xml"/><Relationship Id="rId102" Type="http://schemas.openxmlformats.org/officeDocument/2006/relationships/slide" Target="slides/slide83.xml"/><Relationship Id="rId123"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71.xml"/><Relationship Id="rId95" Type="http://schemas.openxmlformats.org/officeDocument/2006/relationships/slide" Target="slides/slide76.xml"/><Relationship Id="rId22" Type="http://schemas.openxmlformats.org/officeDocument/2006/relationships/slide" Target="slides/slide3.xml"/><Relationship Id="rId27" Type="http://schemas.openxmlformats.org/officeDocument/2006/relationships/slide" Target="slides/slide8.xml"/><Relationship Id="rId43" Type="http://schemas.openxmlformats.org/officeDocument/2006/relationships/slide" Target="slides/slide24.xml"/><Relationship Id="rId48" Type="http://schemas.openxmlformats.org/officeDocument/2006/relationships/slide" Target="slides/slide29.xml"/><Relationship Id="rId64" Type="http://schemas.openxmlformats.org/officeDocument/2006/relationships/slide" Target="slides/slide45.xml"/><Relationship Id="rId69" Type="http://schemas.openxmlformats.org/officeDocument/2006/relationships/slide" Target="slides/slide50.xml"/><Relationship Id="rId113" Type="http://schemas.openxmlformats.org/officeDocument/2006/relationships/font" Target="fonts/font1.fntdata"/><Relationship Id="rId118" Type="http://schemas.openxmlformats.org/officeDocument/2006/relationships/font" Target="fonts/font6.fntdata"/><Relationship Id="rId80" Type="http://schemas.openxmlformats.org/officeDocument/2006/relationships/slide" Target="slides/slide61.xml"/><Relationship Id="rId85" Type="http://schemas.openxmlformats.org/officeDocument/2006/relationships/slide" Target="slides/slide66.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4.xml"/><Relationship Id="rId38" Type="http://schemas.openxmlformats.org/officeDocument/2006/relationships/slide" Target="slides/slide19.xml"/><Relationship Id="rId59" Type="http://schemas.openxmlformats.org/officeDocument/2006/relationships/slide" Target="slides/slide40.xml"/><Relationship Id="rId103" Type="http://schemas.openxmlformats.org/officeDocument/2006/relationships/slide" Target="slides/slide84.xml"/><Relationship Id="rId108" Type="http://schemas.openxmlformats.org/officeDocument/2006/relationships/slide" Target="slides/slide89.xml"/><Relationship Id="rId124" Type="http://schemas.openxmlformats.org/officeDocument/2006/relationships/viewProps" Target="viewProps.xml"/><Relationship Id="rId54" Type="http://schemas.openxmlformats.org/officeDocument/2006/relationships/slide" Target="slides/slide35.xml"/><Relationship Id="rId70" Type="http://schemas.openxmlformats.org/officeDocument/2006/relationships/slide" Target="slides/slide51.xml"/><Relationship Id="rId75" Type="http://schemas.openxmlformats.org/officeDocument/2006/relationships/slide" Target="slides/slide56.xml"/><Relationship Id="rId91" Type="http://schemas.openxmlformats.org/officeDocument/2006/relationships/slide" Target="slides/slide72.xml"/><Relationship Id="rId96" Type="http://schemas.openxmlformats.org/officeDocument/2006/relationships/slide" Target="slides/slide7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4.xml"/><Relationship Id="rId28" Type="http://schemas.openxmlformats.org/officeDocument/2006/relationships/slide" Target="slides/slide9.xml"/><Relationship Id="rId49" Type="http://schemas.openxmlformats.org/officeDocument/2006/relationships/slide" Target="slides/slide30.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25.xml"/><Relationship Id="rId60" Type="http://schemas.openxmlformats.org/officeDocument/2006/relationships/slide" Target="slides/slide41.xml"/><Relationship Id="rId65" Type="http://schemas.openxmlformats.org/officeDocument/2006/relationships/slide" Target="slides/slide46.xml"/><Relationship Id="rId81" Type="http://schemas.openxmlformats.org/officeDocument/2006/relationships/slide" Target="slides/slide62.xml"/><Relationship Id="rId86" Type="http://schemas.openxmlformats.org/officeDocument/2006/relationships/slide" Target="slides/slide67.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109" Type="http://schemas.openxmlformats.org/officeDocument/2006/relationships/slide" Target="slides/slide9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slide" Target="slides/slide85.xml"/><Relationship Id="rId120" Type="http://schemas.openxmlformats.org/officeDocument/2006/relationships/font" Target="fonts/font8.fntdata"/><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110" Type="http://schemas.openxmlformats.org/officeDocument/2006/relationships/slide" Target="slides/slide91.xml"/><Relationship Id="rId115" Type="http://schemas.openxmlformats.org/officeDocument/2006/relationships/font" Target="fonts/font3.fntdata"/><Relationship Id="rId61" Type="http://schemas.openxmlformats.org/officeDocument/2006/relationships/slide" Target="slides/slide42.xml"/><Relationship Id="rId82" Type="http://schemas.openxmlformats.org/officeDocument/2006/relationships/slide" Target="slides/slide6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1.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slide" Target="slides/slide58.xml"/><Relationship Id="rId100" Type="http://schemas.openxmlformats.org/officeDocument/2006/relationships/slide" Target="slides/slide81.xml"/><Relationship Id="rId105" Type="http://schemas.openxmlformats.org/officeDocument/2006/relationships/slide" Target="slides/slide86.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slide" Target="slides/slide74.xml"/><Relationship Id="rId98" Type="http://schemas.openxmlformats.org/officeDocument/2006/relationships/slide" Target="slides/slide79.xml"/><Relationship Id="rId121" Type="http://schemas.openxmlformats.org/officeDocument/2006/relationships/font" Target="fonts/font9.fntdata"/><Relationship Id="rId3" Type="http://schemas.openxmlformats.org/officeDocument/2006/relationships/slideMaster" Target="slideMasters/slideMaster3.xml"/><Relationship Id="rId25" Type="http://schemas.openxmlformats.org/officeDocument/2006/relationships/slide" Target="slides/slide6.xml"/><Relationship Id="rId46" Type="http://schemas.openxmlformats.org/officeDocument/2006/relationships/slide" Target="slides/slide27.xml"/><Relationship Id="rId67" Type="http://schemas.openxmlformats.org/officeDocument/2006/relationships/slide" Target="slides/slide48.xml"/><Relationship Id="rId116" Type="http://schemas.openxmlformats.org/officeDocument/2006/relationships/font" Target="fonts/font4.fntdata"/><Relationship Id="rId20" Type="http://schemas.openxmlformats.org/officeDocument/2006/relationships/slide" Target="slides/slide1.xml"/><Relationship Id="rId41" Type="http://schemas.openxmlformats.org/officeDocument/2006/relationships/slide" Target="slides/slide22.xml"/><Relationship Id="rId62" Type="http://schemas.openxmlformats.org/officeDocument/2006/relationships/slide" Target="slides/slide43.xml"/><Relationship Id="rId83" Type="http://schemas.openxmlformats.org/officeDocument/2006/relationships/slide" Target="slides/slide64.xml"/><Relationship Id="rId88" Type="http://schemas.openxmlformats.org/officeDocument/2006/relationships/slide" Target="slides/slide69.xml"/><Relationship Id="rId111" Type="http://schemas.openxmlformats.org/officeDocument/2006/relationships/slide" Target="slides/slide92.xml"/><Relationship Id="rId15" Type="http://schemas.openxmlformats.org/officeDocument/2006/relationships/slideMaster" Target="slideMasters/slideMaster15.xml"/><Relationship Id="rId36" Type="http://schemas.openxmlformats.org/officeDocument/2006/relationships/slide" Target="slides/slide17.xml"/><Relationship Id="rId57" Type="http://schemas.openxmlformats.org/officeDocument/2006/relationships/slide" Target="slides/slide38.xml"/><Relationship Id="rId106" Type="http://schemas.openxmlformats.org/officeDocument/2006/relationships/slide" Target="slides/slide87.xml"/><Relationship Id="rId10" Type="http://schemas.openxmlformats.org/officeDocument/2006/relationships/slideMaster" Target="slideMasters/slideMaster10.xml"/><Relationship Id="rId31" Type="http://schemas.openxmlformats.org/officeDocument/2006/relationships/slide" Target="slides/slide12.xml"/><Relationship Id="rId52" Type="http://schemas.openxmlformats.org/officeDocument/2006/relationships/slide" Target="slides/slide33.xml"/><Relationship Id="rId73" Type="http://schemas.openxmlformats.org/officeDocument/2006/relationships/slide" Target="slides/slide54.xml"/><Relationship Id="rId78" Type="http://schemas.openxmlformats.org/officeDocument/2006/relationships/slide" Target="slides/slide59.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122"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08/06/2026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3927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DDA4AD7-7EED-9D3C-84C3-218C31A3902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D714CC8A-F663-4392-C856-8C0A5EC5FF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25A0C4F-6B99-DD06-F906-6066F3F1BE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800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D7AE67F-7227-07C6-2B7F-D9456B1019B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C276FD6-A17C-F928-0B7F-419218D076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12F0919-70C2-69AD-4041-9A627296D73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4267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7988CFF-5EC0-8933-9C34-C195D3BF0647}"/>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E1530C8C-00CB-6CA5-B64D-41664F79A5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0DCA134D-F15E-0695-1241-FB9E44EAA45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3558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2E13EDA-3EF2-D257-EE7B-CB641A0E7F3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62CCA98-5E1D-4D8C-7FCC-A19A740BDE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1B01DD0-B0A3-14A0-BF81-28E52FD6C0B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294390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097A85E-6837-9E3C-2EC4-BD35B781E85B}"/>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5ABEB672-1168-A9E5-4BD4-1F9EFB4C86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5FFF82E-6D29-67BB-E728-CE0DD8673C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4615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0BD2791B-8F02-8555-29B6-1925FF98D416}"/>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CB087CB-58ED-68DD-2CCF-154608493A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C5202F21-2E7E-5D19-02A5-A28CD74B12E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93506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39101C6-27D8-91EF-2FF4-7B0C7ACEE4A3}"/>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7C76FC8-0D12-72A6-3AF8-3A53CF27352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A10DE09-F0E5-8AEF-A74D-73272A02832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90715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E93A3A5-9AD1-23CC-ECE1-48EAB4E6DB64}"/>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CC29E453-0784-1F7B-ECBF-F65E1C2669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01DB14A0-038A-C239-9271-063830821EB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7870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99C2A0A8-34A2-C0A7-D0D7-4D1F319AE91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8281270-DC72-F823-0D6E-36197F6823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5E2F8A1-838F-A6FE-D735-40ED0B58C5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53323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A17FB28-2D8A-181E-2ACE-A7CDC25B7752}"/>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A9C0FA6-6517-1FBC-9001-89A368E57EE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3CC072F-2AF8-9A85-FB8B-3257A456F0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0370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2CB7A18-2F45-F090-5E21-0C4461B8343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6E11CF8-2736-A122-D4ED-D87A936C230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F5C917C-9366-C767-BE44-9D9C8B3C5F6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565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37CEFEB-8201-32B5-BD20-AD0760339B0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3EC96813-9804-F407-08BA-0226D188AF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8C42B215-2306-607E-A38D-E565E5BCEC4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95161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6A7A3895-919D-029F-A7F4-492FA49C41A2}"/>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6343F860-8A0A-7E6E-4AA8-F0C0812A86E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E08713B-A8D9-641F-89E1-930322CD1C9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198279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4.png"/></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4.png"/></Relationships>
</file>

<file path=ppt/slideLayouts/_rels/slideLayout24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26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7.xml"/><Relationship Id="rId4" Type="http://schemas.openxmlformats.org/officeDocument/2006/relationships/image" Target="../media/image4.png"/></Relationships>
</file>

<file path=ppt/slideLayouts/_rels/slideLayout28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9.xml"/><Relationship Id="rId4" Type="http://schemas.openxmlformats.org/officeDocument/2006/relationships/image" Target="../media/image4.png"/></Relationships>
</file>

<file path=ppt/slideLayouts/_rels/slideLayout33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3BCD8-9868-4174-A461-8C04FAF3A9DD}" type="datetimeFigureOut">
              <a:rPr lang="fr-FR" smtClean="0"/>
              <a:t>08/06/2026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7D3BCD8-9868-4174-A461-8C04FAF3A9DD}" type="datetimeFigureOut">
              <a:rPr lang="fr-FR" smtClean="0"/>
              <a:t>08/06/2026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3BCD8-9868-4174-A461-8C04FAF3A9DD}" type="datetimeFigureOut">
              <a:rPr lang="fr-FR" smtClean="0"/>
              <a:t>08/06/2026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282236121"/>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7852534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5700724"/>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3301307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733043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4545476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9307654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2201959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048203014"/>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308912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1776869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4330165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1804543"/>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4432435"/>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436215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8155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72134727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4088545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434432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228382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132539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08/06/2026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9838745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08/06/2026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17616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08/06/2026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2683460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833876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08/06/2026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061719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008935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08/06/2026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761584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3435321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825215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230801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4742958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507062706"/>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40395473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769890"/>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954660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0980411"/>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4203974"/>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640866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4105742"/>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6743087"/>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34157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90648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02889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513349757"/>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343786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8042924"/>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42925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701495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7448100"/>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993227"/>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76353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3383134"/>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223435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905725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029977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83083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15572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353265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0654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920137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110769"/>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806111"/>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4385373"/>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076505"/>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27574"/>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7816659"/>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209506"/>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9045113"/>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14998"/>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5557926"/>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849990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8016303"/>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152224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044943"/>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223001"/>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65167"/>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723409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0443782"/>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785900"/>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64732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4981564"/>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554290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6804760"/>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45005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603039"/>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1156145"/>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2315832743"/>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717340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3119569"/>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6580257"/>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8374137"/>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4031480"/>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418957"/>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369749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9140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947881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202198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8322571"/>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651051"/>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402960"/>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503654"/>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5782038"/>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2976461"/>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3816462"/>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702614"/>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485406"/>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6037846"/>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3840214"/>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68711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589106850"/>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26640503"/>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942021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5321972"/>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6977686"/>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403541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5123254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79268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6207251"/>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011390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599179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735488"/>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0519947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3899864"/>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9021268"/>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40330"/>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4395406"/>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54293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323202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9451895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968588"/>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7215108"/>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57320865"/>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98000481"/>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3513443"/>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058711"/>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28433319"/>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5516660"/>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458508"/>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278680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42575"/>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6580722"/>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11834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7970455"/>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55470353"/>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7901847"/>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627841"/>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226202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97043777"/>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8296404"/>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930486"/>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4783881"/>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08490663"/>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624529"/>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591741"/>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464167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83729"/>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928627"/>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9876515"/>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27848"/>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853637"/>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3683177"/>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6729356"/>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444219"/>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7728065"/>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1346307"/>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4141662"/>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046896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2747305"/>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133936"/>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2738740"/>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9953276"/>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358667"/>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3578290"/>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205758"/>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8955418"/>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94805"/>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4061532"/>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9868419"/>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lvl1pPr>
          </a:lstStyle>
          <a:p>
            <a:r>
              <a:rPr lang="fr-FR" dirty="0"/>
              <a:t>Modifiez le style du titre</a:t>
            </a:r>
            <a:endParaRPr lang="fr-MA" dirty="0"/>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8942419"/>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2517686739"/>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7944445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221369539"/>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82869368"/>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89921803"/>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520346929"/>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499061386"/>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23126813"/>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169477460"/>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1858290"/>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890307020"/>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1883339"/>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952628614"/>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70628327"/>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233931668"/>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951839781"/>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24180965"/>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23964462"/>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40130231"/>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078745584"/>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802484931"/>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826631488"/>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83906446"/>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6640504"/>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53988"/>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83229035"/>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9998049"/>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23052945"/>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9524275"/>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3575902"/>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8586569"/>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662857"/>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6469219"/>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18124396"/>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8322138"/>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51860848"/>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63457821"/>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5691112"/>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6935746"/>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8786370"/>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131840"/>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770719"/>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1925823"/>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0492176"/>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68804224"/>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6007052"/>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02439125"/>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65300633"/>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303980926"/>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5555961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image" Target="../media/image1.bin"/><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4.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1.bin"/><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image" Target="../media/image1.bin"/><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theme" Target="../theme/theme5.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image" Target="../media/image1.bin"/><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theme" Target="../theme/theme6.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image" Target="../media/image11.jpg"/><Relationship Id="rId2" Type="http://schemas.openxmlformats.org/officeDocument/2006/relationships/slideLayout" Target="../slideLayouts/slideLayout114.xml"/><Relationship Id="rId16" Type="http://schemas.openxmlformats.org/officeDocument/2006/relationships/theme" Target="../theme/theme7.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theme" Target="../theme/theme8.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image" Target="../media/image5.jpg"/><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56.xml"/><Relationship Id="rId1" Type="http://schemas.openxmlformats.org/officeDocument/2006/relationships/slideLayout" Target="../slideLayouts/slideLayout15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18" Type="http://schemas.openxmlformats.org/officeDocument/2006/relationships/slideLayout" Target="../slideLayouts/slideLayout174.xml"/><Relationship Id="rId3" Type="http://schemas.openxmlformats.org/officeDocument/2006/relationships/slideLayout" Target="../slideLayouts/slideLayout159.xml"/><Relationship Id="rId21" Type="http://schemas.openxmlformats.org/officeDocument/2006/relationships/slideLayout" Target="../slideLayouts/slideLayout177.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slideLayout" Target="../slideLayouts/slideLayout173.xml"/><Relationship Id="rId25" Type="http://schemas.openxmlformats.org/officeDocument/2006/relationships/image" Target="../media/image1.bin"/><Relationship Id="rId2" Type="http://schemas.openxmlformats.org/officeDocument/2006/relationships/slideLayout" Target="../slideLayouts/slideLayout158.xml"/><Relationship Id="rId16" Type="http://schemas.openxmlformats.org/officeDocument/2006/relationships/slideLayout" Target="../slideLayouts/slideLayout172.xml"/><Relationship Id="rId20" Type="http://schemas.openxmlformats.org/officeDocument/2006/relationships/slideLayout" Target="../slideLayouts/slideLayout176.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24" Type="http://schemas.openxmlformats.org/officeDocument/2006/relationships/theme" Target="../theme/theme11.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23" Type="http://schemas.openxmlformats.org/officeDocument/2006/relationships/slideLayout" Target="../slideLayouts/slideLayout179.xml"/><Relationship Id="rId10" Type="http://schemas.openxmlformats.org/officeDocument/2006/relationships/slideLayout" Target="../slideLayouts/slideLayout166.xml"/><Relationship Id="rId19" Type="http://schemas.openxmlformats.org/officeDocument/2006/relationships/slideLayout" Target="../slideLayouts/slideLayout175.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 Id="rId22" Type="http://schemas.openxmlformats.org/officeDocument/2006/relationships/slideLayout" Target="../slideLayouts/slideLayout17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18" Type="http://schemas.openxmlformats.org/officeDocument/2006/relationships/theme" Target="../theme/theme12.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openxmlformats.org/officeDocument/2006/relationships/slideLayout" Target="../slideLayouts/slideLayout196.xml"/><Relationship Id="rId2" Type="http://schemas.openxmlformats.org/officeDocument/2006/relationships/slideLayout" Target="../slideLayouts/slideLayout181.xml"/><Relationship Id="rId16" Type="http://schemas.openxmlformats.org/officeDocument/2006/relationships/slideLayout" Target="../slideLayouts/slideLayout195.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slideLayout" Target="../slideLayouts/slideLayout194.xml"/><Relationship Id="rId10" Type="http://schemas.openxmlformats.org/officeDocument/2006/relationships/slideLayout" Target="../slideLayouts/slideLayout189.xml"/><Relationship Id="rId19" Type="http://schemas.openxmlformats.org/officeDocument/2006/relationships/image" Target="../media/image1.bin"/><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image" Target="../media/image16.jpg"/><Relationship Id="rId3" Type="http://schemas.openxmlformats.org/officeDocument/2006/relationships/slideLayout" Target="../slideLayouts/slideLayout199.xml"/><Relationship Id="rId21" Type="http://schemas.openxmlformats.org/officeDocument/2006/relationships/slideLayout" Target="../slideLayouts/slideLayout217.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theme" Target="../theme/theme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slideLayout" Target="../slideLayouts/slideLayout238.xml"/><Relationship Id="rId3" Type="http://schemas.openxmlformats.org/officeDocument/2006/relationships/slideLayout" Target="../slideLayouts/slideLayout223.xml"/><Relationship Id="rId21" Type="http://schemas.openxmlformats.org/officeDocument/2006/relationships/slideLayout" Target="../slideLayouts/slideLayout241.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 Type="http://schemas.openxmlformats.org/officeDocument/2006/relationships/slideLayout" Target="../slideLayouts/slideLayout222.xml"/><Relationship Id="rId16" Type="http://schemas.openxmlformats.org/officeDocument/2006/relationships/slideLayout" Target="../slideLayouts/slideLayout236.xml"/><Relationship Id="rId20" Type="http://schemas.openxmlformats.org/officeDocument/2006/relationships/slideLayout" Target="../slideLayouts/slideLayout240.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24" Type="http://schemas.openxmlformats.org/officeDocument/2006/relationships/image" Target="../media/image1.bin"/><Relationship Id="rId5" Type="http://schemas.openxmlformats.org/officeDocument/2006/relationships/slideLayout" Target="../slideLayouts/slideLayout225.xml"/><Relationship Id="rId15" Type="http://schemas.openxmlformats.org/officeDocument/2006/relationships/slideLayout" Target="../slideLayouts/slideLayout235.xml"/><Relationship Id="rId23" Type="http://schemas.openxmlformats.org/officeDocument/2006/relationships/theme" Target="../theme/theme14.xml"/><Relationship Id="rId10" Type="http://schemas.openxmlformats.org/officeDocument/2006/relationships/slideLayout" Target="../slideLayouts/slideLayout230.xml"/><Relationship Id="rId19" Type="http://schemas.openxmlformats.org/officeDocument/2006/relationships/slideLayout" Target="../slideLayouts/slideLayout239.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 Id="rId22" Type="http://schemas.openxmlformats.org/officeDocument/2006/relationships/slideLayout" Target="../slideLayouts/slideLayout24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slideLayout" Target="../slideLayouts/slideLayout255.xml"/><Relationship Id="rId18" Type="http://schemas.openxmlformats.org/officeDocument/2006/relationships/slideLayout" Target="../slideLayouts/slideLayout260.xml"/><Relationship Id="rId26" Type="http://schemas.openxmlformats.org/officeDocument/2006/relationships/image" Target="../media/image1.bin"/><Relationship Id="rId3" Type="http://schemas.openxmlformats.org/officeDocument/2006/relationships/slideLayout" Target="../slideLayouts/slideLayout245.xml"/><Relationship Id="rId21" Type="http://schemas.openxmlformats.org/officeDocument/2006/relationships/slideLayout" Target="../slideLayouts/slideLayout263.xml"/><Relationship Id="rId7" Type="http://schemas.openxmlformats.org/officeDocument/2006/relationships/slideLayout" Target="../slideLayouts/slideLayout249.xml"/><Relationship Id="rId12" Type="http://schemas.openxmlformats.org/officeDocument/2006/relationships/slideLayout" Target="../slideLayouts/slideLayout254.xml"/><Relationship Id="rId17" Type="http://schemas.openxmlformats.org/officeDocument/2006/relationships/slideLayout" Target="../slideLayouts/slideLayout259.xml"/><Relationship Id="rId25" Type="http://schemas.openxmlformats.org/officeDocument/2006/relationships/theme" Target="../theme/theme15.xml"/><Relationship Id="rId2" Type="http://schemas.openxmlformats.org/officeDocument/2006/relationships/slideLayout" Target="../slideLayouts/slideLayout244.xml"/><Relationship Id="rId16" Type="http://schemas.openxmlformats.org/officeDocument/2006/relationships/slideLayout" Target="../slideLayouts/slideLayout258.xml"/><Relationship Id="rId20" Type="http://schemas.openxmlformats.org/officeDocument/2006/relationships/slideLayout" Target="../slideLayouts/slideLayout262.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24" Type="http://schemas.openxmlformats.org/officeDocument/2006/relationships/slideLayout" Target="../slideLayouts/slideLayout266.xml"/><Relationship Id="rId5" Type="http://schemas.openxmlformats.org/officeDocument/2006/relationships/slideLayout" Target="../slideLayouts/slideLayout247.xml"/><Relationship Id="rId15" Type="http://schemas.openxmlformats.org/officeDocument/2006/relationships/slideLayout" Target="../slideLayouts/slideLayout257.xml"/><Relationship Id="rId23" Type="http://schemas.openxmlformats.org/officeDocument/2006/relationships/slideLayout" Target="../slideLayouts/slideLayout265.xml"/><Relationship Id="rId10" Type="http://schemas.openxmlformats.org/officeDocument/2006/relationships/slideLayout" Target="../slideLayouts/slideLayout252.xml"/><Relationship Id="rId19" Type="http://schemas.openxmlformats.org/officeDocument/2006/relationships/slideLayout" Target="../slideLayouts/slideLayout261.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14" Type="http://schemas.openxmlformats.org/officeDocument/2006/relationships/slideLayout" Target="../slideLayouts/slideLayout256.xml"/><Relationship Id="rId22" Type="http://schemas.openxmlformats.org/officeDocument/2006/relationships/slideLayout" Target="../slideLayouts/slideLayout264.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5.xml"/><Relationship Id="rId13" Type="http://schemas.openxmlformats.org/officeDocument/2006/relationships/slideLayout" Target="../slideLayouts/slideLayout280.xml"/><Relationship Id="rId18" Type="http://schemas.openxmlformats.org/officeDocument/2006/relationships/slideLayout" Target="../slideLayouts/slideLayout285.xml"/><Relationship Id="rId3" Type="http://schemas.openxmlformats.org/officeDocument/2006/relationships/slideLayout" Target="../slideLayouts/slideLayout270.xml"/><Relationship Id="rId21" Type="http://schemas.openxmlformats.org/officeDocument/2006/relationships/slideLayout" Target="../slideLayouts/slideLayout288.xml"/><Relationship Id="rId7" Type="http://schemas.openxmlformats.org/officeDocument/2006/relationships/slideLayout" Target="../slideLayouts/slideLayout274.xml"/><Relationship Id="rId12" Type="http://schemas.openxmlformats.org/officeDocument/2006/relationships/slideLayout" Target="../slideLayouts/slideLayout279.xml"/><Relationship Id="rId17" Type="http://schemas.openxmlformats.org/officeDocument/2006/relationships/slideLayout" Target="../slideLayouts/slideLayout284.xml"/><Relationship Id="rId25" Type="http://schemas.openxmlformats.org/officeDocument/2006/relationships/image" Target="../media/image1.bin"/><Relationship Id="rId2" Type="http://schemas.openxmlformats.org/officeDocument/2006/relationships/slideLayout" Target="../slideLayouts/slideLayout269.xml"/><Relationship Id="rId16" Type="http://schemas.openxmlformats.org/officeDocument/2006/relationships/slideLayout" Target="../slideLayouts/slideLayout283.xml"/><Relationship Id="rId20" Type="http://schemas.openxmlformats.org/officeDocument/2006/relationships/slideLayout" Target="../slideLayouts/slideLayout287.xml"/><Relationship Id="rId1" Type="http://schemas.openxmlformats.org/officeDocument/2006/relationships/slideLayout" Target="../slideLayouts/slideLayout268.xml"/><Relationship Id="rId6" Type="http://schemas.openxmlformats.org/officeDocument/2006/relationships/slideLayout" Target="../slideLayouts/slideLayout273.xml"/><Relationship Id="rId11" Type="http://schemas.openxmlformats.org/officeDocument/2006/relationships/slideLayout" Target="../slideLayouts/slideLayout278.xml"/><Relationship Id="rId24" Type="http://schemas.openxmlformats.org/officeDocument/2006/relationships/theme" Target="../theme/theme17.xml"/><Relationship Id="rId5" Type="http://schemas.openxmlformats.org/officeDocument/2006/relationships/slideLayout" Target="../slideLayouts/slideLayout272.xml"/><Relationship Id="rId15" Type="http://schemas.openxmlformats.org/officeDocument/2006/relationships/slideLayout" Target="../slideLayouts/slideLayout282.xml"/><Relationship Id="rId23" Type="http://schemas.openxmlformats.org/officeDocument/2006/relationships/slideLayout" Target="../slideLayouts/slideLayout290.xml"/><Relationship Id="rId10" Type="http://schemas.openxmlformats.org/officeDocument/2006/relationships/slideLayout" Target="../slideLayouts/slideLayout277.xml"/><Relationship Id="rId19" Type="http://schemas.openxmlformats.org/officeDocument/2006/relationships/slideLayout" Target="../slideLayouts/slideLayout286.xml"/><Relationship Id="rId4" Type="http://schemas.openxmlformats.org/officeDocument/2006/relationships/slideLayout" Target="../slideLayouts/slideLayout271.xml"/><Relationship Id="rId9" Type="http://schemas.openxmlformats.org/officeDocument/2006/relationships/slideLayout" Target="../slideLayouts/slideLayout276.xml"/><Relationship Id="rId14" Type="http://schemas.openxmlformats.org/officeDocument/2006/relationships/slideLayout" Target="../slideLayouts/slideLayout281.xml"/><Relationship Id="rId22" Type="http://schemas.openxmlformats.org/officeDocument/2006/relationships/slideLayout" Target="../slideLayouts/slideLayout28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8.xml"/><Relationship Id="rId13" Type="http://schemas.openxmlformats.org/officeDocument/2006/relationships/slideLayout" Target="../slideLayouts/slideLayout303.xml"/><Relationship Id="rId18" Type="http://schemas.openxmlformats.org/officeDocument/2006/relationships/slideLayout" Target="../slideLayouts/slideLayout308.xml"/><Relationship Id="rId3" Type="http://schemas.openxmlformats.org/officeDocument/2006/relationships/slideLayout" Target="../slideLayouts/slideLayout293.xml"/><Relationship Id="rId21" Type="http://schemas.openxmlformats.org/officeDocument/2006/relationships/slideLayout" Target="../slideLayouts/slideLayout311.xml"/><Relationship Id="rId7" Type="http://schemas.openxmlformats.org/officeDocument/2006/relationships/slideLayout" Target="../slideLayouts/slideLayout297.xml"/><Relationship Id="rId12" Type="http://schemas.openxmlformats.org/officeDocument/2006/relationships/slideLayout" Target="../slideLayouts/slideLayout302.xml"/><Relationship Id="rId17" Type="http://schemas.openxmlformats.org/officeDocument/2006/relationships/slideLayout" Target="../slideLayouts/slideLayout307.xml"/><Relationship Id="rId25" Type="http://schemas.openxmlformats.org/officeDocument/2006/relationships/image" Target="../media/image1.bin"/><Relationship Id="rId2" Type="http://schemas.openxmlformats.org/officeDocument/2006/relationships/slideLayout" Target="../slideLayouts/slideLayout292.xml"/><Relationship Id="rId16" Type="http://schemas.openxmlformats.org/officeDocument/2006/relationships/slideLayout" Target="../slideLayouts/slideLayout306.xml"/><Relationship Id="rId20" Type="http://schemas.openxmlformats.org/officeDocument/2006/relationships/slideLayout" Target="../slideLayouts/slideLayout310.xml"/><Relationship Id="rId1" Type="http://schemas.openxmlformats.org/officeDocument/2006/relationships/slideLayout" Target="../slideLayouts/slideLayout291.xml"/><Relationship Id="rId6" Type="http://schemas.openxmlformats.org/officeDocument/2006/relationships/slideLayout" Target="../slideLayouts/slideLayout296.xml"/><Relationship Id="rId11" Type="http://schemas.openxmlformats.org/officeDocument/2006/relationships/slideLayout" Target="../slideLayouts/slideLayout301.xml"/><Relationship Id="rId24" Type="http://schemas.openxmlformats.org/officeDocument/2006/relationships/theme" Target="../theme/theme18.xml"/><Relationship Id="rId5" Type="http://schemas.openxmlformats.org/officeDocument/2006/relationships/slideLayout" Target="../slideLayouts/slideLayout295.xml"/><Relationship Id="rId15" Type="http://schemas.openxmlformats.org/officeDocument/2006/relationships/slideLayout" Target="../slideLayouts/slideLayout305.xml"/><Relationship Id="rId23" Type="http://schemas.openxmlformats.org/officeDocument/2006/relationships/slideLayout" Target="../slideLayouts/slideLayout313.xml"/><Relationship Id="rId10" Type="http://schemas.openxmlformats.org/officeDocument/2006/relationships/slideLayout" Target="../slideLayouts/slideLayout300.xml"/><Relationship Id="rId19" Type="http://schemas.openxmlformats.org/officeDocument/2006/relationships/slideLayout" Target="../slideLayouts/slideLayout309.xml"/><Relationship Id="rId4" Type="http://schemas.openxmlformats.org/officeDocument/2006/relationships/slideLayout" Target="../slideLayouts/slideLayout294.xml"/><Relationship Id="rId9" Type="http://schemas.openxmlformats.org/officeDocument/2006/relationships/slideLayout" Target="../slideLayouts/slideLayout299.xml"/><Relationship Id="rId14" Type="http://schemas.openxmlformats.org/officeDocument/2006/relationships/slideLayout" Target="../slideLayouts/slideLayout304.xml"/><Relationship Id="rId22" Type="http://schemas.openxmlformats.org/officeDocument/2006/relationships/slideLayout" Target="../slideLayouts/slideLayout31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slideLayout" Target="../slideLayouts/slideLayout326.xml"/><Relationship Id="rId18" Type="http://schemas.openxmlformats.org/officeDocument/2006/relationships/slideLayout" Target="../slideLayouts/slideLayout331.xml"/><Relationship Id="rId26" Type="http://schemas.openxmlformats.org/officeDocument/2006/relationships/slideLayout" Target="../slideLayouts/slideLayout339.xml"/><Relationship Id="rId3" Type="http://schemas.openxmlformats.org/officeDocument/2006/relationships/slideLayout" Target="../slideLayouts/slideLayout316.xml"/><Relationship Id="rId21" Type="http://schemas.openxmlformats.org/officeDocument/2006/relationships/slideLayout" Target="../slideLayouts/slideLayout334.xml"/><Relationship Id="rId7" Type="http://schemas.openxmlformats.org/officeDocument/2006/relationships/slideLayout" Target="../slideLayouts/slideLayout320.xml"/><Relationship Id="rId12" Type="http://schemas.openxmlformats.org/officeDocument/2006/relationships/slideLayout" Target="../slideLayouts/slideLayout325.xml"/><Relationship Id="rId17" Type="http://schemas.openxmlformats.org/officeDocument/2006/relationships/slideLayout" Target="../slideLayouts/slideLayout330.xml"/><Relationship Id="rId25" Type="http://schemas.openxmlformats.org/officeDocument/2006/relationships/slideLayout" Target="../slideLayouts/slideLayout338.xml"/><Relationship Id="rId2" Type="http://schemas.openxmlformats.org/officeDocument/2006/relationships/slideLayout" Target="../slideLayouts/slideLayout315.xml"/><Relationship Id="rId16" Type="http://schemas.openxmlformats.org/officeDocument/2006/relationships/slideLayout" Target="../slideLayouts/slideLayout329.xml"/><Relationship Id="rId20" Type="http://schemas.openxmlformats.org/officeDocument/2006/relationships/slideLayout" Target="../slideLayouts/slideLayout333.xml"/><Relationship Id="rId29" Type="http://schemas.openxmlformats.org/officeDocument/2006/relationships/image" Target="../media/image1.bin"/><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24" Type="http://schemas.openxmlformats.org/officeDocument/2006/relationships/slideLayout" Target="../slideLayouts/slideLayout337.xml"/><Relationship Id="rId5" Type="http://schemas.openxmlformats.org/officeDocument/2006/relationships/slideLayout" Target="../slideLayouts/slideLayout318.xml"/><Relationship Id="rId15" Type="http://schemas.openxmlformats.org/officeDocument/2006/relationships/slideLayout" Target="../slideLayouts/slideLayout328.xml"/><Relationship Id="rId23" Type="http://schemas.openxmlformats.org/officeDocument/2006/relationships/slideLayout" Target="../slideLayouts/slideLayout336.xml"/><Relationship Id="rId28" Type="http://schemas.openxmlformats.org/officeDocument/2006/relationships/theme" Target="../theme/theme19.xml"/><Relationship Id="rId10" Type="http://schemas.openxmlformats.org/officeDocument/2006/relationships/slideLayout" Target="../slideLayouts/slideLayout323.xml"/><Relationship Id="rId19" Type="http://schemas.openxmlformats.org/officeDocument/2006/relationships/slideLayout" Target="../slideLayouts/slideLayout332.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slideLayout" Target="../slideLayouts/slideLayout327.xml"/><Relationship Id="rId22" Type="http://schemas.openxmlformats.org/officeDocument/2006/relationships/slideLayout" Target="../slideLayouts/slideLayout335.xml"/><Relationship Id="rId27" Type="http://schemas.openxmlformats.org/officeDocument/2006/relationships/slideLayout" Target="../slideLayouts/slideLayout3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15324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7D3BCD8-9868-4174-A461-8C04FAF3A9DD}" type="datetimeFigureOut">
              <a:rPr lang="fr-FR" smtClean="0"/>
              <a:t>08/06/2026</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9363096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8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383038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96220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1036543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1017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74072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08/06/2026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7348620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2780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071544681"/>
      </p:ext>
    </p:extLst>
  </p:cSld>
  <p:clrMap bg1="lt1" tx1="dk1" bg2="dk2" tx2="lt2" accent1="accent1" accent2="accent2" accent3="accent3" accent4="accent4" accent5="accent5" accent6="accent6" hlink="hlink" folHlink="folHlink"/>
  <p:sldLayoutIdLst>
    <p:sldLayoutId id="2147483839" r:id="rId1"/>
    <p:sldLayoutId id="214748384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4005045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98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4992319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73266762"/>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87"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52447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4101708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89316"/>
      </p:ext>
    </p:extLst>
  </p:cSld>
  <p:clrMap bg1="lt1" tx1="dk1" bg2="lt2" tx2="dk2" accent1="accent1" accent2="accent2" accent3="accent3" accent4="accent4" accent5="accent5" accent6="accent6" hlink="hlink" folHlink="folHlink"/>
  <p:sldLayoutIdLst>
    <p:sldLayoutId id="214748398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46990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 id="2147484007" r:id="rId18"/>
    <p:sldLayoutId id="2147484008" r:id="rId19"/>
    <p:sldLayoutId id="2147484009" r:id="rId20"/>
    <p:sldLayoutId id="2147484010" r:id="rId21"/>
    <p:sldLayoutId id="2147484011" r:id="rId22"/>
    <p:sldLayoutId id="214748401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10409931"/>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310178299"/>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 id="2147484058" r:id="rId21"/>
    <p:sldLayoutId id="2147484059" r:id="rId22"/>
    <p:sldLayoutId id="2147484060" r:id="rId23"/>
    <p:sldLayoutId id="2147484061" r:id="rId24"/>
    <p:sldLayoutId id="2147484062" r:id="rId25"/>
    <p:sldLayoutId id="2147484063" r:id="rId26"/>
    <p:sldLayoutId id="2147484064"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2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15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9.xml"/></Relationships>
</file>

<file path=ppt/slides/_rels/slide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Layout" Target="../slideLayouts/slideLayout267.xml"/><Relationship Id="rId5" Type="http://schemas.openxmlformats.org/officeDocument/2006/relationships/image" Target="../media/image36.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0.xml"/><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7.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42.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20.xml"/><Relationship Id="rId7" Type="http://schemas.openxmlformats.org/officeDocument/2006/relationships/image" Target="../media/image3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177.xml"/><Relationship Id="rId6" Type="http://schemas.openxmlformats.org/officeDocument/2006/relationships/image" Target="../media/image44.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7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gif"/><Relationship Id="rId1" Type="http://schemas.openxmlformats.org/officeDocument/2006/relationships/slideLayout" Target="../slideLayouts/slideLayout156.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6.xml"/><Relationship Id="rId6" Type="http://schemas.openxmlformats.org/officeDocument/2006/relationships/image" Target="../media/image49.jpe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49.jpe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51.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51.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52.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52.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194.xml"/><Relationship Id="rId6" Type="http://schemas.openxmlformats.org/officeDocument/2006/relationships/image" Target="../media/image53.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19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19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9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4.png"/><Relationship Id="rId7"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8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7.png"/><Relationship Id="rId7"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290.xml"/><Relationship Id="rId6" Type="http://schemas.openxmlformats.org/officeDocument/2006/relationships/image" Target="../media/image51.png"/><Relationship Id="rId5" Type="http://schemas.openxmlformats.org/officeDocument/2006/relationships/image" Target="../media/image39.png"/><Relationship Id="rId10" Type="http://schemas.openxmlformats.org/officeDocument/2006/relationships/image" Target="../media/image50.png"/><Relationship Id="rId4" Type="http://schemas.openxmlformats.org/officeDocument/2006/relationships/image" Target="../media/image38.png"/><Relationship Id="rId9" Type="http://schemas.openxmlformats.org/officeDocument/2006/relationships/image" Target="../media/image53.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86.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6.png"/><Relationship Id="rId11" Type="http://schemas.openxmlformats.org/officeDocument/2006/relationships/image" Target="../media/image50.png"/><Relationship Id="rId5" Type="http://schemas.openxmlformats.org/officeDocument/2006/relationships/image" Target="../media/image26.gif"/><Relationship Id="rId10" Type="http://schemas.openxmlformats.org/officeDocument/2006/relationships/image" Target="../media/image39.png"/><Relationship Id="rId4" Type="http://schemas.openxmlformats.org/officeDocument/2006/relationships/notesSlide" Target="../notesSlides/notesSlide6.xml"/><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96.xml"/><Relationship Id="rId7" Type="http://schemas.openxmlformats.org/officeDocument/2006/relationships/image" Target="../media/image3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57.png"/><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gif"/><Relationship Id="rId1" Type="http://schemas.openxmlformats.org/officeDocument/2006/relationships/slideLayout" Target="../slideLayouts/slideLayout15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8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8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8.svg"/><Relationship Id="rId2" Type="http://schemas.openxmlformats.org/officeDocument/2006/relationships/image" Target="../media/image34.png"/><Relationship Id="rId1" Type="http://schemas.openxmlformats.org/officeDocument/2006/relationships/slideLayout" Target="../slideLayouts/slideLayout287.xml"/><Relationship Id="rId6" Type="http://schemas.openxmlformats.org/officeDocument/2006/relationships/image" Target="../media/image50.pn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287.xml"/><Relationship Id="rId6" Type="http://schemas.openxmlformats.org/officeDocument/2006/relationships/image" Target="../media/image58.sv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287.xml"/><Relationship Id="rId6" Type="http://schemas.openxmlformats.org/officeDocument/2006/relationships/image" Target="../media/image58.svg"/><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8.svg"/><Relationship Id="rId2" Type="http://schemas.openxmlformats.org/officeDocument/2006/relationships/image" Target="../media/image34.png"/><Relationship Id="rId1" Type="http://schemas.openxmlformats.org/officeDocument/2006/relationships/slideLayout" Target="../slideLayouts/slideLayout287.xml"/><Relationship Id="rId6" Type="http://schemas.openxmlformats.org/officeDocument/2006/relationships/image" Target="../media/image50.png"/><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60.png"/><Relationship Id="rId7"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Layout" Target="../slideLayouts/slideLayout28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60.png"/><Relationship Id="rId7"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Layout" Target="../slideLayouts/slideLayout28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199.xml"/><Relationship Id="rId7" Type="http://schemas.openxmlformats.org/officeDocument/2006/relationships/image" Target="../media/image5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6.gif"/><Relationship Id="rId11" Type="http://schemas.openxmlformats.org/officeDocument/2006/relationships/image" Target="../media/image39.png"/><Relationship Id="rId5" Type="http://schemas.openxmlformats.org/officeDocument/2006/relationships/image" Target="../media/image57.png"/><Relationship Id="rId10" Type="http://schemas.openxmlformats.org/officeDocument/2006/relationships/image" Target="../media/image38.png"/><Relationship Id="rId4" Type="http://schemas.openxmlformats.org/officeDocument/2006/relationships/notesSlide" Target="../notesSlides/notesSlide9.xml"/><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198.xml"/><Relationship Id="rId7" Type="http://schemas.openxmlformats.org/officeDocument/2006/relationships/image" Target="../media/image5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4.png"/><Relationship Id="rId11" Type="http://schemas.openxmlformats.org/officeDocument/2006/relationships/image" Target="../media/image39.png"/><Relationship Id="rId5" Type="http://schemas.openxmlformats.org/officeDocument/2006/relationships/image" Target="../media/image26.gif"/><Relationship Id="rId10" Type="http://schemas.openxmlformats.org/officeDocument/2006/relationships/image" Target="../media/image38.png"/><Relationship Id="rId4" Type="http://schemas.openxmlformats.org/officeDocument/2006/relationships/notesSlide" Target="../notesSlides/notesSlide10.xml"/><Relationship Id="rId9" Type="http://schemas.openxmlformats.org/officeDocument/2006/relationships/image" Target="../media/image37.png"/></Relationships>
</file>

<file path=ppt/slides/_rels/slide4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4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4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19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7.png"/><Relationship Id="rId7" Type="http://schemas.openxmlformats.org/officeDocument/2006/relationships/image" Target="../media/image62.png"/><Relationship Id="rId2" Type="http://schemas.openxmlformats.org/officeDocument/2006/relationships/image" Target="../media/image66.png"/><Relationship Id="rId1" Type="http://schemas.openxmlformats.org/officeDocument/2006/relationships/slideLayout" Target="../slideLayouts/slideLayout220.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0.png"/><Relationship Id="rId7" Type="http://schemas.openxmlformats.org/officeDocument/2006/relationships/image" Target="../media/image44.png"/><Relationship Id="rId2" Type="http://schemas.openxmlformats.org/officeDocument/2006/relationships/image" Target="../media/image59.png"/><Relationship Id="rId1" Type="http://schemas.openxmlformats.org/officeDocument/2006/relationships/slideLayout" Target="../slideLayouts/slideLayout220.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slideLayout" Target="../slideLayouts/slideLayout199.xml"/><Relationship Id="rId7" Type="http://schemas.openxmlformats.org/officeDocument/2006/relationships/image" Target="../media/image61.png"/><Relationship Id="rId12" Type="http://schemas.openxmlformats.org/officeDocument/2006/relationships/image" Target="../media/image4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60.png"/><Relationship Id="rId11" Type="http://schemas.openxmlformats.org/officeDocument/2006/relationships/image" Target="../media/image26.gif"/><Relationship Id="rId5" Type="http://schemas.openxmlformats.org/officeDocument/2006/relationships/image" Target="../media/image59.png"/><Relationship Id="rId10" Type="http://schemas.openxmlformats.org/officeDocument/2006/relationships/image" Target="../media/image57.png"/><Relationship Id="rId4" Type="http://schemas.openxmlformats.org/officeDocument/2006/relationships/notesSlide" Target="../notesSlides/notesSlide22.xml"/><Relationship Id="rId9"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5.gif"/><Relationship Id="rId1" Type="http://schemas.openxmlformats.org/officeDocument/2006/relationships/slideLayout" Target="../slideLayouts/slideLayout313.xml"/><Relationship Id="rId4" Type="http://schemas.microsoft.com/office/2007/relationships/hdphoto" Target="../media/hdphoto3.wd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24.xml"/><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24.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32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324.xml"/><Relationship Id="rId4" Type="http://schemas.openxmlformats.org/officeDocument/2006/relationships/image" Target="../media/image7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24.xml"/><Relationship Id="rId4" Type="http://schemas.openxmlformats.org/officeDocument/2006/relationships/image" Target="../media/image77.png"/></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324.xml"/><Relationship Id="rId4" Type="http://schemas.openxmlformats.org/officeDocument/2006/relationships/image" Target="../media/image7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324.xml"/><Relationship Id="rId4" Type="http://schemas.openxmlformats.org/officeDocument/2006/relationships/image" Target="../media/image7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7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2.png"/><Relationship Id="rId7"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324.xml"/><Relationship Id="rId6" Type="http://schemas.openxmlformats.org/officeDocument/2006/relationships/image" Target="../media/image81.png"/><Relationship Id="rId5" Type="http://schemas.openxmlformats.org/officeDocument/2006/relationships/image" Target="../media/image78.png"/><Relationship Id="rId4" Type="http://schemas.openxmlformats.org/officeDocument/2006/relationships/image" Target="../media/image80.png"/><Relationship Id="rId9" Type="http://schemas.openxmlformats.org/officeDocument/2006/relationships/image" Target="../media/image8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324.xml"/><Relationship Id="rId4" Type="http://schemas.openxmlformats.org/officeDocument/2006/relationships/image" Target="../media/image8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7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37.xml"/></Relationships>
</file>

<file path=ppt/slides/_rels/slide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324.xml"/></Relationships>
</file>

<file path=ppt/slides/_rels/slide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324.xml"/><Relationship Id="rId4" Type="http://schemas.openxmlformats.org/officeDocument/2006/relationships/image" Target="../media/image58.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8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324.xml"/><Relationship Id="rId4" Type="http://schemas.openxmlformats.org/officeDocument/2006/relationships/image" Target="../media/image8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324.xml"/><Relationship Id="rId4" Type="http://schemas.openxmlformats.org/officeDocument/2006/relationships/image" Target="../media/image58.sv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_rels/slide8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17.xml"/></Relationships>
</file>

<file path=ppt/slides/_rels/slide87.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56.xml"/></Relationships>
</file>

<file path=ppt/slides/_rels/slide8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09.xml"/><Relationship Id="rId7" Type="http://schemas.openxmlformats.org/officeDocument/2006/relationships/image" Target="../media/image38.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image" Target="../media/image53.png"/><Relationship Id="rId4" Type="http://schemas.openxmlformats.org/officeDocument/2006/relationships/image" Target="../media/image50.png"/><Relationship Id="rId9" Type="http://schemas.openxmlformats.org/officeDocument/2006/relationships/image" Target="../media/image89.png"/></Relationships>
</file>

<file path=ppt/slides/_rels/slide8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09.xml"/><Relationship Id="rId7" Type="http://schemas.openxmlformats.org/officeDocument/2006/relationships/image" Target="../media/image3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image" Target="../media/image58.svg"/><Relationship Id="rId4" Type="http://schemas.openxmlformats.org/officeDocument/2006/relationships/image" Target="../media/image50.png"/><Relationship Id="rId9" Type="http://schemas.openxmlformats.org/officeDocument/2006/relationships/image" Target="../media/image90.png"/></Relationships>
</file>

<file path=ppt/slides/_rels/slide9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37.png"/><Relationship Id="rId7" Type="http://schemas.openxmlformats.org/officeDocument/2006/relationships/image" Target="../media/image66.png"/><Relationship Id="rId2" Type="http://schemas.openxmlformats.org/officeDocument/2006/relationships/image" Target="../media/image34.png"/><Relationship Id="rId1" Type="http://schemas.openxmlformats.org/officeDocument/2006/relationships/slideLayout" Target="../slideLayouts/slideLayout109.xml"/><Relationship Id="rId6" Type="http://schemas.openxmlformats.org/officeDocument/2006/relationships/image" Target="../media/image44.png"/><Relationship Id="rId5" Type="http://schemas.openxmlformats.org/officeDocument/2006/relationships/image" Target="../media/image39.png"/><Relationship Id="rId4" Type="http://schemas.openxmlformats.org/officeDocument/2006/relationships/image" Target="../media/image38.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93.png"/><Relationship Id="rId4" Type="http://schemas.openxmlformats.org/officeDocument/2006/relationships/image" Target="../media/image92.png"/></Relationships>
</file>

<file path=ppt/slides/_rels/slide9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6F2DE71-2424-35CE-6758-FEC378983B18}"/>
              </a:ext>
            </a:extLst>
          </p:cNvPr>
          <p:cNvPicPr>
            <a:picLocks noChangeAspect="1"/>
          </p:cNvPicPr>
          <p:nvPr/>
        </p:nvPicPr>
        <p:blipFill>
          <a:blip r:embed="rId2"/>
          <a:stretch>
            <a:fillRect/>
          </a:stretch>
        </p:blipFill>
        <p:spPr>
          <a:xfrm>
            <a:off x="9330" y="-7013"/>
            <a:ext cx="9134670" cy="6865013"/>
          </a:xfrm>
          <a:prstGeom prst="rect">
            <a:avLst/>
          </a:prstGeom>
        </p:spPr>
      </p:pic>
    </p:spTree>
    <p:extLst>
      <p:ext uri="{BB962C8B-B14F-4D97-AF65-F5344CB8AC3E}">
        <p14:creationId xmlns:p14="http://schemas.microsoft.com/office/powerpoint/2010/main" val="1164636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 / كتابة : إكمال كلمات</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الأولى</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 + الفهم القرائي</a:t>
            </a:r>
          </a:p>
          <a:p>
            <a:pPr marL="266700" indent="-266700">
              <a:lnSpc>
                <a:spcPct val="100000"/>
              </a:lnSpc>
              <a:spcBef>
                <a:spcPts val="300"/>
              </a:spcBef>
              <a:buClrTx/>
              <a:buFont typeface="Wingdings" panose="05000000000000000000" pitchFamily="2" charset="2"/>
              <a:buChar char="m"/>
            </a:pPr>
            <a:r>
              <a:rPr lang="tzm-Arab-MA" dirty="0"/>
              <a:t> ظواهر لغوية - إملاء </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الخامسة</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الثانية</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 .</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السادسة</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الثالثة</a:t>
            </a: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 .</a:t>
            </a:r>
          </a:p>
          <a:p>
            <a:pPr algn="r" rtl="1">
              <a:spcBef>
                <a:spcPts val="0"/>
              </a:spcBef>
              <a:buClr>
                <a:srgbClr val="424D7B"/>
              </a:buClr>
            </a:pPr>
            <a:r>
              <a:rPr lang="ar-MA" dirty="0">
                <a:solidFill>
                  <a:srgbClr val="424D7B"/>
                </a:solidFill>
              </a:rPr>
              <a:t>قراءة : تصفية الصعوبات + الطلاقة</a:t>
            </a:r>
          </a:p>
          <a:p>
            <a:pPr algn="r" rtl="1">
              <a:spcBef>
                <a:spcPts val="0"/>
              </a:spcBef>
              <a:buClr>
                <a:srgbClr val="424D7B"/>
              </a:buClr>
            </a:pPr>
            <a:r>
              <a:rPr lang="ar-MA" dirty="0">
                <a:solidFill>
                  <a:srgbClr val="424D7B"/>
                </a:solidFill>
              </a:rPr>
              <a:t>ظواهر لغوية ـــــ  نقل .</a:t>
            </a:r>
          </a:p>
          <a:p>
            <a:pPr algn="r" rtl="1">
              <a:spcBef>
                <a:spcPts val="0"/>
              </a:spcBef>
              <a:buClr>
                <a:srgbClr val="424D7B"/>
              </a:buClr>
            </a:pPr>
            <a:r>
              <a:rPr lang="ar-MA" dirty="0">
                <a:solidFill>
                  <a:srgbClr val="424D7B"/>
                </a:solidFill>
              </a:rPr>
              <a:t>التقويم الفردي للمجموعة الرابعة</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4 -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222" y="1374810"/>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495" y="3802451"/>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744727" y="4354806"/>
            <a:ext cx="4776166"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تعرف واستثمار الأساليب والأفعال الكلامية</a:t>
            </a:r>
          </a:p>
          <a:p>
            <a:pPr marL="0" indent="0" algn="r" rtl="1">
              <a:lnSpc>
                <a:spcPct val="100000"/>
              </a:lnSpc>
              <a:spcBef>
                <a:spcPts val="30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 حصة التشخيص-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683047" y="2255440"/>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a:t>
            </a:r>
            <a:r>
              <a:rPr lang="ar-MA" sz="2200" b="1" dirty="0">
                <a:cs typeface="Microsoft Uighur" panose="02000000000000000000" pitchFamily="2" charset="-78"/>
                <a:sym typeface="Arial"/>
              </a:rPr>
              <a:t> + </a:t>
            </a: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787405" y="4012058"/>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763" y="5126140"/>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778994" y="5612776"/>
            <a:ext cx="4849079"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400" b="1" dirty="0">
                <a:solidFill>
                  <a:srgbClr val="424D7B"/>
                </a:solidFill>
                <a:latin typeface="Dosis SemiBold" pitchFamily="2" charset="0"/>
                <a:cs typeface="Microsoft Uighur" panose="02000000000000000000" pitchFamily="2" charset="-78"/>
                <a:sym typeface="Arial"/>
              </a:rPr>
              <a:t>قراءة: تصفية الصعوبات + الطلاقة</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 نقل.</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21673" y="5304352"/>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1063" y="5378776"/>
            <a:ext cx="540000" cy="418523"/>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1561596" y="1505776"/>
            <a:ext cx="468000" cy="468000"/>
          </a:xfrm>
          <a:prstGeom prst="rect">
            <a:avLst/>
          </a:prstGeom>
        </p:spPr>
      </p:pic>
      <p:pic>
        <p:nvPicPr>
          <p:cNvPr id="12" name="Image 11">
            <a:extLst>
              <a:ext uri="{FF2B5EF4-FFF2-40B4-BE49-F238E27FC236}">
                <a16:creationId xmlns:a16="http://schemas.microsoft.com/office/drawing/2014/main" id="{95E5319B-B003-FB3C-35C0-844911DEDDC5}"/>
              </a:ext>
            </a:extLst>
          </p:cNvPr>
          <p:cNvPicPr>
            <a:picLocks noChangeAspect="1"/>
          </p:cNvPicPr>
          <p:nvPr/>
        </p:nvPicPr>
        <p:blipFill>
          <a:blip r:embed="rId6"/>
          <a:srcRect/>
          <a:stretch/>
        </p:blipFill>
        <p:spPr>
          <a:xfrm>
            <a:off x="6657218" y="4043389"/>
            <a:ext cx="424748" cy="540000"/>
          </a:xfrm>
          <a:prstGeom prst="rect">
            <a:avLst/>
          </a:prstGeom>
        </p:spPr>
      </p:pic>
      <p:sp>
        <p:nvSpPr>
          <p:cNvPr id="13" name="Organigramme : Connecteur 12">
            <a:extLst>
              <a:ext uri="{FF2B5EF4-FFF2-40B4-BE49-F238E27FC236}">
                <a16:creationId xmlns:a16="http://schemas.microsoft.com/office/drawing/2014/main" id="{CDC89419-9AEE-F1F6-30CE-7CCACAE89557}"/>
              </a:ext>
            </a:extLst>
          </p:cNvPr>
          <p:cNvSpPr/>
          <p:nvPr/>
        </p:nvSpPr>
        <p:spPr>
          <a:xfrm>
            <a:off x="1610015" y="3806594"/>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15</a:t>
            </a:r>
            <a:endParaRPr lang="fr-MA" sz="900" b="1" dirty="0">
              <a:solidFill>
                <a:schemeClr val="tx1"/>
              </a:solidFill>
            </a:endParaRPr>
          </a:p>
        </p:txBody>
      </p:sp>
      <p:sp>
        <p:nvSpPr>
          <p:cNvPr id="15" name="Organigramme : Connecteur 14">
            <a:extLst>
              <a:ext uri="{FF2B5EF4-FFF2-40B4-BE49-F238E27FC236}">
                <a16:creationId xmlns:a16="http://schemas.microsoft.com/office/drawing/2014/main" id="{9F46CC48-96F3-8027-247A-4BCD3324BAA0}"/>
              </a:ext>
            </a:extLst>
          </p:cNvPr>
          <p:cNvSpPr/>
          <p:nvPr/>
        </p:nvSpPr>
        <p:spPr>
          <a:xfrm>
            <a:off x="1640325" y="5128949"/>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45</a:t>
            </a:r>
            <a:endParaRPr lang="fr-MA" sz="9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760131"/>
            <a:ext cx="6696000" cy="1413117"/>
            <a:chOff x="1331545" y="2851205"/>
            <a:chExt cx="6696000" cy="1232840"/>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20688" y="3036847"/>
              <a:ext cx="4934784" cy="1047198"/>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تسمية الحروف وقراءة فقرة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977642" y="4730329"/>
            <a:ext cx="6895637" cy="966817"/>
            <a:chOff x="1131908" y="2851205"/>
            <a:chExt cx="6895637" cy="966817"/>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131908" y="2987025"/>
              <a:ext cx="5512343" cy="830997"/>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المضارع والماضي مع الضمائر: أنا- أنتَ – أنتِ- هو- هي.</a:t>
              </a:r>
            </a:p>
            <a:p>
              <a:pPr algn="r" rtl="1">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النقل.</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02115" y="3501790"/>
            <a:ext cx="6037918"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lvl="0" indent="0" algn="r" rtl="1">
              <a:buClr>
                <a:srgbClr val="424D7B"/>
              </a:buClr>
              <a:buSzPct val="50000"/>
              <a:buNone/>
              <a:defRPr/>
            </a:pPr>
            <a:r>
              <a:rPr kumimoji="0" lang="ar-MA" sz="2800" b="1"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هناك – هؤلاء – تلك – ذلك– تكون – انتقلوا</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مشتركة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8008B0-D9EA-C59C-8DEC-B4C485E8EB6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EF4E778-ECC0-6C4E-ADA1-33B1DB67AC4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pic>
        <p:nvPicPr>
          <p:cNvPr id="13" name="Slide-05_Silent walk Greet">
            <a:hlinkClick r:id="" action="ppaction://media"/>
            <a:extLst>
              <a:ext uri="{FF2B5EF4-FFF2-40B4-BE49-F238E27FC236}">
                <a16:creationId xmlns:a16="http://schemas.microsoft.com/office/drawing/2014/main" id="{90B7EA80-F3C6-8E74-7F2F-45546FB5AA4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725575" y="1547856"/>
            <a:ext cx="2632075" cy="4679950"/>
          </a:xfrm>
          <a:prstGeom prst="rect">
            <a:avLst/>
          </a:prstGeom>
        </p:spPr>
      </p:pic>
      <p:pic>
        <p:nvPicPr>
          <p:cNvPr id="15" name="Espace réservé pour une image  14" descr="Une image contenant clipart, dessin humoristique, habits, illustration&#10;&#10;Le contenu généré par l’IA peut être incorrect.">
            <a:extLst>
              <a:ext uri="{FF2B5EF4-FFF2-40B4-BE49-F238E27FC236}">
                <a16:creationId xmlns:a16="http://schemas.microsoft.com/office/drawing/2014/main" id="{49E88644-1F36-51E4-9DC0-B1F795CDD0F9}"/>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582354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39D08B9C-4349-6225-4B17-AD203EE0F8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3B80F3-C2D7-44C6-6832-270F0B574A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73A4A6B-91D8-DFCA-4AEB-7B66876A31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A315A34-45AB-0C93-160E-4F23A12875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CF67CFF-D175-8622-7D4B-7AC57CF39C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4ED23212-B047-E7C1-11AD-D848E72D70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062590FA-162A-C681-B52F-8D291B9A12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6F4A2512-5E43-06BB-20A5-316000BC3D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632374" y="4838990"/>
            <a:ext cx="4292158"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838039" y="2568290"/>
            <a:ext cx="5029862"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36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6"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7"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C3D49BD1-F717-16DA-399C-43A1469B84A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9030036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2396699-1E1D-4CB0-07AB-CC23692A7F4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61B4ED0-DCBB-ADEF-FD37-32D89B441E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6414EFF-D73C-83DF-19FF-D39340BD23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9067E7F-38C7-D683-7C8C-44E837E41A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E4ABF60-ACBA-380E-05A8-E7ADD07D40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96A6ABE-D4CE-73E6-38D4-08C4B08FF8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C634E003-31E8-FF26-A6FE-504C6DC343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6D988B18-FAFF-E8CB-892D-93074641C8D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300BF3F6-F5CE-BE7B-9A4E-CC2A9AD0EE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04572AA-DAFE-F97B-B996-1557A327D2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Espace réservé pour une image  12">
            <a:extLst>
              <a:ext uri="{FF2B5EF4-FFF2-40B4-BE49-F238E27FC236}">
                <a16:creationId xmlns:a16="http://schemas.microsoft.com/office/drawing/2014/main" id="{762AA53E-A7C2-E23F-59B1-BD2CF412D33A}"/>
              </a:ext>
            </a:extLst>
          </p:cNvPr>
          <p:cNvSpPr>
            <a:spLocks noGrp="1"/>
          </p:cNvSpPr>
          <p:nvPr>
            <p:ph type="pic" sz="quarter" idx="14"/>
          </p:nvPr>
        </p:nvSpPr>
        <p:spPr/>
        <p:txBody>
          <a:bodyPr/>
          <a:lstStyle/>
          <a:p>
            <a:endParaRPr lang="fr-MA"/>
          </a:p>
        </p:txBody>
      </p:sp>
      <p:pic>
        <p:nvPicPr>
          <p:cNvPr id="15" name="rangement">
            <a:hlinkClick r:id="" action="ppaction://media"/>
            <a:extLst>
              <a:ext uri="{FF2B5EF4-FFF2-40B4-BE49-F238E27FC236}">
                <a16:creationId xmlns:a16="http://schemas.microsoft.com/office/drawing/2014/main" id="{16310104-981C-6468-42DF-7D2183B144B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2" y="1914579"/>
            <a:ext cx="7038975" cy="3959225"/>
          </a:xfrm>
          <a:prstGeom prst="rect">
            <a:avLst/>
          </a:prstGeom>
          <a:ln>
            <a:noFill/>
          </a:ln>
          <a:effectLst>
            <a:softEdge rad="112500"/>
          </a:effectLst>
        </p:spPr>
      </p:pic>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0031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نقرأ معا. من يقرأ؟</a:t>
            </a:r>
            <a:endParaRPr lang="fr-FR" sz="2400" dirty="0">
              <a:solidFill>
                <a:schemeClr val="bg1">
                  <a:lumMod val="50000"/>
                </a:schemeClr>
              </a:solidFill>
            </a:endParaRPr>
          </a:p>
        </p:txBody>
      </p:sp>
      <p:pic>
        <p:nvPicPr>
          <p:cNvPr id="17" name="Image 16">
            <a:extLst>
              <a:ext uri="{FF2B5EF4-FFF2-40B4-BE49-F238E27FC236}">
                <a16:creationId xmlns:a16="http://schemas.microsoft.com/office/drawing/2014/main" id="{A4B4EF01-0436-9154-420D-917E4CFAEF4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F5D512F3-0C3A-2368-546A-DA903E17C76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847C270E-784E-56D4-864E-83421FC652A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D982C3C2-C669-AD9B-DE45-80C3CCB3F8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2F0B54DE-60A2-4A67-87ED-FE913160C9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E63227DF-B37F-3FF3-B7CB-CB96024A23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73530EBA-7D02-E982-4890-207FF73766A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6F39BBC-1079-7631-4E07-93206B3692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E9BDD718-30DB-A3C4-499E-A37D04EC909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46226" y="612000"/>
            <a:ext cx="900000" cy="900000"/>
          </a:xfrm>
        </p:spPr>
      </p:pic>
      <p:sp>
        <p:nvSpPr>
          <p:cNvPr id="2" name="Rectangle : coins arrondis 1">
            <a:extLst>
              <a:ext uri="{FF2B5EF4-FFF2-40B4-BE49-F238E27FC236}">
                <a16:creationId xmlns:a16="http://schemas.microsoft.com/office/drawing/2014/main" id="{4C0EFA1F-53E9-E9F5-BCD7-A54C31C4D45C}"/>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8A2A817C-7BDA-F005-5D07-B0E1D207BD1B}"/>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5" name="Rectangle : coins arrondis 4">
            <a:extLst>
              <a:ext uri="{FF2B5EF4-FFF2-40B4-BE49-F238E27FC236}">
                <a16:creationId xmlns:a16="http://schemas.microsoft.com/office/drawing/2014/main" id="{8AC13EF4-4261-80A1-E485-A710B085AF60}"/>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6" name="Rectangle : coins arrondis 5">
            <a:extLst>
              <a:ext uri="{FF2B5EF4-FFF2-40B4-BE49-F238E27FC236}">
                <a16:creationId xmlns:a16="http://schemas.microsoft.com/office/drawing/2014/main" id="{E7D0A473-E16F-40D7-6464-E4D053C55E7D}"/>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7" name="Rectangle : coins arrondis 6">
            <a:extLst>
              <a:ext uri="{FF2B5EF4-FFF2-40B4-BE49-F238E27FC236}">
                <a16:creationId xmlns:a16="http://schemas.microsoft.com/office/drawing/2014/main" id="{C7C4A0A3-138F-A555-53AE-8CCA21DA34E3}"/>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8" name="Rectangle : coins arrondis 7">
            <a:extLst>
              <a:ext uri="{FF2B5EF4-FFF2-40B4-BE49-F238E27FC236}">
                <a16:creationId xmlns:a16="http://schemas.microsoft.com/office/drawing/2014/main" id="{4E918110-7B37-03B5-F6FF-1ED1BC36BB19}"/>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أنا أقرأ وأنتم ترددون بعدي، بعدها ستقرؤون في مجموعات.  </a:t>
            </a:r>
            <a:endParaRPr sz="2400" dirty="0">
              <a:solidFill>
                <a:schemeClr val="bg1">
                  <a:lumMod val="50000"/>
                </a:schemeClr>
              </a:solidFill>
            </a:endParaRP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EDAC748F-2D64-5E79-2BF1-7E93CE66CBF1}"/>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A50D00-D6D3-9424-0653-9D1AFA60B5E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D8B0F75-D62F-18B3-1B74-7E87B7FCE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9AF4483-7562-1E19-C664-2DF0ED04358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1097B82-AD32-7F7B-38DD-6177D4D3969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E612CA-B399-F3E5-CA30-2237C2C4CF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4C4011B-3059-690C-D846-1EC816B00E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039FB-7EFD-114B-D75A-89410D3224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DF58731-4F1A-3231-A616-F4AFC6B34C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AEFDDD62-6FF8-E000-AAE7-12FFD02EF699}"/>
              </a:ext>
            </a:extLst>
          </p:cNvPr>
          <p:cNvPicPr>
            <a:picLocks noChangeAspect="1"/>
          </p:cNvPicPr>
          <p:nvPr/>
        </p:nvPicPr>
        <p:blipFill>
          <a:blip r:embed="rId8"/>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18777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التشخيص - </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31" name="Image 30">
            <a:extLst>
              <a:ext uri="{FF2B5EF4-FFF2-40B4-BE49-F238E27FC236}">
                <a16:creationId xmlns:a16="http://schemas.microsoft.com/office/drawing/2014/main" id="{91712499-3D1C-490F-747A-2EB35D05106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4" name="Espace réservé pour une image  20">
            <a:extLst>
              <a:ext uri="{FF2B5EF4-FFF2-40B4-BE49-F238E27FC236}">
                <a16:creationId xmlns:a16="http://schemas.microsoft.com/office/drawing/2014/main" id="{CD70504F-DEFB-B31A-8A94-0D1452CDE0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63849" y="1726746"/>
            <a:ext cx="684000" cy="684000"/>
          </a:xfrm>
          <a:prstGeom prst="rect">
            <a:avLst/>
          </a:prstGeom>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158621" y="774000"/>
            <a:ext cx="7476131"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الحصة السابقة تعلمنا كيف </a:t>
            </a:r>
            <a:r>
              <a:rPr lang="ar-MA" sz="2400" b="1" dirty="0">
                <a:solidFill>
                  <a:schemeClr val="bg1">
                    <a:lumMod val="50000"/>
                  </a:schemeClr>
                </a:solidFill>
                <a:cs typeface="Microsoft Uighur" panose="02000000000000000000" pitchFamily="2" charset="-78"/>
              </a:rPr>
              <a:t>نذكر الفصل الذي نفضل</a:t>
            </a:r>
            <a:r>
              <a:rPr lang="ar-MA" sz="2400" b="1" dirty="0">
                <a:solidFill>
                  <a:schemeClr val="bg1">
                    <a:lumMod val="50000"/>
                  </a:schemeClr>
                </a:solidFill>
                <a:latin typeface="Microsoft Uighur" panose="02000000000000000000" pitchFamily="2" charset="-78"/>
                <a:cs typeface="Microsoft Uighur" panose="02000000000000000000" pitchFamily="2" charset="-78"/>
              </a:rPr>
              <a:t>. ما </a:t>
            </a:r>
            <a:r>
              <a:rPr lang="ar-MA" sz="2400" b="1" dirty="0">
                <a:solidFill>
                  <a:schemeClr val="bg1">
                    <a:lumMod val="50000"/>
                  </a:schemeClr>
                </a:solidFill>
                <a:cs typeface="Microsoft Uighur" panose="02000000000000000000" pitchFamily="2" charset="-78"/>
              </a:rPr>
              <a:t>هو فصل </a:t>
            </a:r>
            <a:r>
              <a:rPr lang="ar-MA" sz="2400" b="1" dirty="0">
                <a:solidFill>
                  <a:schemeClr val="bg1">
                    <a:lumMod val="50000"/>
                  </a:schemeClr>
                </a:solidFill>
                <a:latin typeface="Microsoft Uighur" panose="02000000000000000000" pitchFamily="2" charset="-78"/>
                <a:cs typeface="Microsoft Uighur" panose="02000000000000000000" pitchFamily="2" charset="-78"/>
              </a:rPr>
              <a:t>مجد المفضل؟ </a:t>
            </a:r>
          </a:p>
        </p:txBody>
      </p:sp>
      <p:pic>
        <p:nvPicPr>
          <p:cNvPr id="2" name="Image 1">
            <a:extLst>
              <a:ext uri="{FF2B5EF4-FFF2-40B4-BE49-F238E27FC236}">
                <a16:creationId xmlns:a16="http://schemas.microsoft.com/office/drawing/2014/main" id="{F85E58E3-BCF3-7489-9323-B9E0BF9D08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9CAF9FB-25FF-1F27-B20B-A3D4408D1F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6359F-9511-D6FA-2C14-DE55C621C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6D0C2D1-296A-87EA-3B41-730571631B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CFFAD72-81FD-2BB3-3353-9C3E0259FE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2304389C-0E04-D46C-57BC-A95274E6B6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0" name="Rectangle 9">
            <a:extLst>
              <a:ext uri="{FF2B5EF4-FFF2-40B4-BE49-F238E27FC236}">
                <a16:creationId xmlns:a16="http://schemas.microsoft.com/office/drawing/2014/main" id="{1992E2E9-A7A0-521C-C13C-5830F21D0C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56A81BD-F846-D819-8ABC-6F089FA239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Image 13">
            <a:extLst>
              <a:ext uri="{FF2B5EF4-FFF2-40B4-BE49-F238E27FC236}">
                <a16:creationId xmlns:a16="http://schemas.microsoft.com/office/drawing/2014/main" id="{452638B6-749A-9ABD-66DC-DCFF04AD133F}"/>
              </a:ext>
            </a:extLst>
          </p:cNvPr>
          <p:cNvPicPr>
            <a:picLocks noChangeAspect="1"/>
          </p:cNvPicPr>
          <p:nvPr/>
        </p:nvPicPr>
        <p:blipFill>
          <a:blip r:embed="rId6"/>
          <a:stretch>
            <a:fillRect/>
          </a:stretch>
        </p:blipFill>
        <p:spPr>
          <a:xfrm>
            <a:off x="1348670" y="1709193"/>
            <a:ext cx="5895280" cy="4232509"/>
          </a:xfrm>
          <a:prstGeom prst="rect">
            <a:avLst/>
          </a:prstGeom>
        </p:spPr>
      </p:pic>
      <p:pic>
        <p:nvPicPr>
          <p:cNvPr id="18" name="Espace réservé pour une image  17">
            <a:extLst>
              <a:ext uri="{FF2B5EF4-FFF2-40B4-BE49-F238E27FC236}">
                <a16:creationId xmlns:a16="http://schemas.microsoft.com/office/drawing/2014/main" id="{3710D1A4-E7BB-187C-AFD5-7A2E231458C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49612099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p:txBody>
          <a:bodyPr>
            <a:noAutofit/>
          </a:bodyPr>
          <a:lstStyle/>
          <a:p>
            <a:pPr lvl="0" defTabSz="457200">
              <a:lnSpc>
                <a:spcPct val="100000"/>
              </a:lnSpc>
              <a:spcBef>
                <a:spcPts val="0"/>
              </a:spcBef>
              <a:buClr>
                <a:srgbClr val="A5A5A5"/>
              </a:buClr>
              <a:buSzPts val="1800"/>
              <a:defRPr/>
            </a:pPr>
            <a:r>
              <a:rPr lang="ar-MA" sz="2400" b="1" dirty="0">
                <a:solidFill>
                  <a:schemeClr val="bg1">
                    <a:lumMod val="50000"/>
                  </a:schemeClr>
                </a:solidFill>
                <a:ea typeface="Calibri" panose="020F0502020204030204" pitchFamily="34" charset="0"/>
                <a:cs typeface="Microsoft Uighur" panose="02000000000000000000" pitchFamily="2" charset="-78"/>
                <a:sym typeface="Calibri"/>
              </a:rPr>
              <a:t>اليوم ستقومون بتشخيص الحوار. أنصتوا جيدا. </a:t>
            </a:r>
            <a:r>
              <a:rPr lang="ar-MA" sz="2400" b="1" i="1" dirty="0">
                <a:solidFill>
                  <a:schemeClr val="bg1">
                    <a:lumMod val="50000"/>
                  </a:schemeClr>
                </a:solidFill>
                <a:ea typeface="Calibri" panose="020F0502020204030204" pitchFamily="34" charset="0"/>
                <a:cs typeface="Microsoft Uighur" panose="02000000000000000000" pitchFamily="2" charset="-78"/>
                <a:sym typeface="Calibri"/>
              </a:rPr>
              <a:t>يسمع الأستاذ الحوار</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3" name="Image 2">
            <a:extLst>
              <a:ext uri="{FF2B5EF4-FFF2-40B4-BE49-F238E27FC236}">
                <a16:creationId xmlns:a16="http://schemas.microsoft.com/office/drawing/2014/main" id="{E7FB50D3-44DF-8896-ECAF-F005DF5A20F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5C5A7B2F-32DE-DF34-617B-7F42A353C4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D9E6A806-4054-2744-92A3-98F03E45FB1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8DC353-0853-BC57-A6F3-BCE4D1CCB5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3B8A8EA6-B43D-C83E-9F65-F82BEF27F5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7EC9093-09BF-6ECA-0D32-9567F0DBD1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3054D0A8-85CB-A886-0E41-1CDB026B7C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73919AE-FBE6-8603-D842-91A59A2163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BC72344A-E67F-0148-246D-E5D5CCBA42A0}"/>
              </a:ext>
            </a:extLst>
          </p:cNvPr>
          <p:cNvPicPr>
            <a:picLocks noChangeAspect="1"/>
          </p:cNvPicPr>
          <p:nvPr/>
        </p:nvPicPr>
        <p:blipFill>
          <a:blip r:embed="rId6"/>
          <a:stretch>
            <a:fillRect/>
          </a:stretch>
        </p:blipFill>
        <p:spPr>
          <a:xfrm>
            <a:off x="1348670" y="1709193"/>
            <a:ext cx="5895280" cy="4232509"/>
          </a:xfrm>
          <a:prstGeom prst="rect">
            <a:avLst/>
          </a:prstGeom>
        </p:spPr>
      </p:pic>
      <p:pic>
        <p:nvPicPr>
          <p:cNvPr id="11" name="Espace réservé pour une image  10">
            <a:extLst>
              <a:ext uri="{FF2B5EF4-FFF2-40B4-BE49-F238E27FC236}">
                <a16:creationId xmlns:a16="http://schemas.microsoft.com/office/drawing/2014/main" id="{2BD10DA6-166A-9596-20CD-B248710760F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19803320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C2D97-0399-F233-9271-EF6F86F30D8D}"/>
            </a:ext>
          </a:extLst>
        </p:cNvPr>
        <p:cNvGrpSpPr/>
        <p:nvPr/>
      </p:nvGrpSpPr>
      <p:grpSpPr>
        <a:xfrm>
          <a:off x="0" y="0"/>
          <a:ext cx="0" cy="0"/>
          <a:chOff x="0" y="0"/>
          <a:chExt cx="0" cy="0"/>
        </a:xfrm>
      </p:grpSpPr>
      <p:sp>
        <p:nvSpPr>
          <p:cNvPr id="3" name="Google Shape;1414;p76">
            <a:extLst>
              <a:ext uri="{FF2B5EF4-FFF2-40B4-BE49-F238E27FC236}">
                <a16:creationId xmlns:a16="http://schemas.microsoft.com/office/drawing/2014/main" id="{8C1D6F11-4BA1-AA54-EF41-A54B6CE2E37D}"/>
              </a:ext>
            </a:extLst>
          </p:cNvPr>
          <p:cNvSpPr txBox="1"/>
          <p:nvPr/>
        </p:nvSpPr>
        <p:spPr>
          <a:xfrm>
            <a:off x="453470" y="908488"/>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إذا أردت أن تسأل صديقك عن فصله المفضل ماذا تقول؟</a:t>
            </a:r>
          </a:p>
        </p:txBody>
      </p:sp>
      <p:pic>
        <p:nvPicPr>
          <p:cNvPr id="8" name="Image 7">
            <a:extLst>
              <a:ext uri="{FF2B5EF4-FFF2-40B4-BE49-F238E27FC236}">
                <a16:creationId xmlns:a16="http://schemas.microsoft.com/office/drawing/2014/main" id="{3A83F022-EA08-63D3-2158-979AC702165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1C3374F-13BD-1CEC-0829-1401E1CC78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D35E5A76-A407-3DDF-5D21-F1FAE477CBD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39692D1-5A93-CF6B-B772-E4692B6ECC2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6F6D265-CA61-BD9C-8D4E-30E3830A1C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E1A5F39-BA2A-C8D7-2182-618C56D468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BB4E78-8682-1FD6-88C6-F03D2D71A6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ADE978F1-6709-F88B-56CB-4C425E55C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D18D9A90-2305-8134-939C-F4014FBB1F6F}"/>
              </a:ext>
            </a:extLst>
          </p:cNvPr>
          <p:cNvPicPr>
            <a:picLocks noChangeAspect="1"/>
          </p:cNvPicPr>
          <p:nvPr/>
        </p:nvPicPr>
        <p:blipFill>
          <a:blip r:embed="rId6"/>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Espace réservé pour une image  9">
            <a:extLst>
              <a:ext uri="{FF2B5EF4-FFF2-40B4-BE49-F238E27FC236}">
                <a16:creationId xmlns:a16="http://schemas.microsoft.com/office/drawing/2014/main" id="{E763F591-4CAF-2662-9D67-244139BE15E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85351837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1CE5-021F-7B27-B857-78FC4DB3E872}"/>
            </a:ext>
          </a:extLst>
        </p:cNvPr>
        <p:cNvGrpSpPr/>
        <p:nvPr/>
      </p:nvGrpSpPr>
      <p:grpSpPr>
        <a:xfrm>
          <a:off x="0" y="0"/>
          <a:ext cx="0" cy="0"/>
          <a:chOff x="0" y="0"/>
          <a:chExt cx="0" cy="0"/>
        </a:xfrm>
      </p:grpSpPr>
      <p:sp>
        <p:nvSpPr>
          <p:cNvPr id="3" name="Google Shape;1414;p76">
            <a:extLst>
              <a:ext uri="{FF2B5EF4-FFF2-40B4-BE49-F238E27FC236}">
                <a16:creationId xmlns:a16="http://schemas.microsoft.com/office/drawing/2014/main" id="{3818A3BC-363C-8602-9437-814587000D79}"/>
              </a:ext>
            </a:extLst>
          </p:cNvPr>
          <p:cNvSpPr txBox="1"/>
          <p:nvPr/>
        </p:nvSpPr>
        <p:spPr>
          <a:xfrm>
            <a:off x="453470" y="908488"/>
            <a:ext cx="6974356" cy="350825"/>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أحسنتم، ما أحب الفصول لديك؟ رددوا. ردد أنت. </a:t>
            </a:r>
            <a:endParaRPr kumimoji="0" lang="ar-MA" sz="20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C22AC285-5157-CB36-2B45-44F1F1182C9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CC8ABEE-7E74-1BDA-F945-41525983DA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AEF75954-A21D-7BFB-15C1-1C3A6E5DED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DB3FE6-EAF3-2E5D-0FAD-EFDE3B1E05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89BDB3D-4B87-C2D2-6BD2-B9407EB516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AE5DD6E-C7C0-08E7-ED2C-537A14564BD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D01B267-83B1-93A1-5194-4036FE45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15628EF8-0F2B-7AC3-B829-C45C4A1D62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9BD7DBE0-F802-3561-31DC-B8995BA1E763}"/>
              </a:ext>
            </a:extLst>
          </p:cNvPr>
          <p:cNvPicPr>
            <a:picLocks noChangeAspect="1"/>
          </p:cNvPicPr>
          <p:nvPr/>
        </p:nvPicPr>
        <p:blipFill>
          <a:blip r:embed="rId6"/>
          <a:stretch>
            <a:fillRect/>
          </a:stretch>
        </p:blipFill>
        <p:spPr>
          <a:xfrm>
            <a:off x="3224326" y="2504325"/>
            <a:ext cx="2695348" cy="25137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Espace réservé pour une image  9">
            <a:extLst>
              <a:ext uri="{FF2B5EF4-FFF2-40B4-BE49-F238E27FC236}">
                <a16:creationId xmlns:a16="http://schemas.microsoft.com/office/drawing/2014/main" id="{81A08B31-A045-A646-B7B2-870F2E72862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92279532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8671-4792-9E8D-B8F8-7C22A9283154}"/>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7723FCD2-B2A7-C4F2-D600-CF9423869662}"/>
              </a:ext>
            </a:extLst>
          </p:cNvPr>
          <p:cNvSpPr txBox="1"/>
          <p:nvPr/>
        </p:nvSpPr>
        <p:spPr>
          <a:xfrm>
            <a:off x="448707" y="886367"/>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بماذا أجاب مجد ندى عندما سألته عن فصله المفضل؟ </a:t>
            </a:r>
          </a:p>
        </p:txBody>
      </p:sp>
      <p:pic>
        <p:nvPicPr>
          <p:cNvPr id="14" name="Image 13">
            <a:extLst>
              <a:ext uri="{FF2B5EF4-FFF2-40B4-BE49-F238E27FC236}">
                <a16:creationId xmlns:a16="http://schemas.microsoft.com/office/drawing/2014/main" id="{3BA41E43-CC93-6E9C-BBC2-51FEAB2DCD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0CCD2F03-0FB0-E8D5-FB1C-88C5556A3E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0B79564-1C6F-2BD8-E912-50081ED6AF9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570DF7E-3F26-28C9-42E3-E2BD0500903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28C8B29C-FD57-C480-B572-962DFE9E75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15306EF-76FE-AC10-44EF-67DEFFD756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C1D054-63F5-1170-AC7E-4F7B2D2E08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5F78BA1-5F8C-F270-50CB-C866B64C129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74A0E7E-5090-009E-55DD-CD5B3B5D53AA}"/>
              </a:ext>
            </a:extLst>
          </p:cNvPr>
          <p:cNvPicPr>
            <a:picLocks noChangeAspect="1"/>
          </p:cNvPicPr>
          <p:nvPr/>
        </p:nvPicPr>
        <p:blipFill>
          <a:blip r:embed="rId6"/>
          <a:stretch>
            <a:fillRect/>
          </a:stretch>
        </p:blipFill>
        <p:spPr>
          <a:xfrm>
            <a:off x="3111594" y="2480136"/>
            <a:ext cx="3073449" cy="29035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Espace réservé pour une image  9">
            <a:extLst>
              <a:ext uri="{FF2B5EF4-FFF2-40B4-BE49-F238E27FC236}">
                <a16:creationId xmlns:a16="http://schemas.microsoft.com/office/drawing/2014/main" id="{8A072126-B808-B491-4442-C9772A20C94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94567774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82111-C312-0690-55C1-B9C45529820B}"/>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131190E3-C6E3-0483-229A-FD83ADDB43C0}"/>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أحسنتم، أحب فصل الصيف. رددوا. ردد أنت.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5C0108E7-5686-D8F5-0394-F0D3263A6C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9F1C7AC-0415-011B-814A-C1A636552F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8ECA5FF-E778-4C71-AE18-2E3AAD44697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7771CA-3AF6-9004-7528-E801B179FA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70F100B-707D-F2BA-F597-B0C96AA5DD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A48A6E9-BACE-D330-9CE9-981E89ED54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1F7EE9EC-8BBD-4DAD-5482-B731CC7F9B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FD57FA4-9140-85A8-E12B-99B2342717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5" name="Image 4">
            <a:extLst>
              <a:ext uri="{FF2B5EF4-FFF2-40B4-BE49-F238E27FC236}">
                <a16:creationId xmlns:a16="http://schemas.microsoft.com/office/drawing/2014/main" id="{73233C97-0BE5-4213-E08D-FC2D04DD865A}"/>
              </a:ext>
            </a:extLst>
          </p:cNvPr>
          <p:cNvPicPr>
            <a:picLocks noChangeAspect="1"/>
          </p:cNvPicPr>
          <p:nvPr/>
        </p:nvPicPr>
        <p:blipFill>
          <a:blip r:embed="rId6"/>
          <a:stretch>
            <a:fillRect/>
          </a:stretch>
        </p:blipFill>
        <p:spPr>
          <a:xfrm>
            <a:off x="3111594" y="2480136"/>
            <a:ext cx="3073449" cy="29035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Espace réservé pour une image  9">
            <a:extLst>
              <a:ext uri="{FF2B5EF4-FFF2-40B4-BE49-F238E27FC236}">
                <a16:creationId xmlns:a16="http://schemas.microsoft.com/office/drawing/2014/main" id="{4DBFB277-33ED-4FF7-0B44-A87864F988C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01590742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58D9-71A9-A907-6DCA-BB2AD90AEA16}"/>
            </a:ext>
          </a:extLst>
        </p:cNvPr>
        <p:cNvGrpSpPr/>
        <p:nvPr/>
      </p:nvGrpSpPr>
      <p:grpSpPr>
        <a:xfrm>
          <a:off x="0" y="0"/>
          <a:ext cx="0" cy="0"/>
          <a:chOff x="0" y="0"/>
          <a:chExt cx="0" cy="0"/>
        </a:xfrm>
      </p:grpSpPr>
      <p:sp>
        <p:nvSpPr>
          <p:cNvPr id="7" name="Google Shape;1414;p76">
            <a:extLst>
              <a:ext uri="{FF2B5EF4-FFF2-40B4-BE49-F238E27FC236}">
                <a16:creationId xmlns:a16="http://schemas.microsoft.com/office/drawing/2014/main" id="{90AEB207-8E66-7881-8C32-C0CEAC35B487}"/>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لتعرف ماذا يحب مجد أن يفعل خلال فصل الصيف؟</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42FBD440-ED6C-F6DD-BC45-729BC05A21A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7F0FA615-C2D8-D9DC-0E2D-48F2EFA0A9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787B800-913C-B3C3-1AC9-3217DA26FB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B0D378D1-109C-4595-52B4-5AA9A25079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BFF4872-B41A-836A-13BC-05651DCAC1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B40EAC51-7F82-874A-A3B4-87FB30C1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6E04C0B-6164-4449-23FD-19EFA22314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700C69E-BBB0-A6E0-8F60-94EBB58B2F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0A9F9861-F68B-5046-806D-0598052D517B}"/>
              </a:ext>
            </a:extLst>
          </p:cNvPr>
          <p:cNvPicPr>
            <a:picLocks noChangeAspect="1"/>
          </p:cNvPicPr>
          <p:nvPr/>
        </p:nvPicPr>
        <p:blipFill>
          <a:blip r:embed="rId6"/>
          <a:stretch>
            <a:fillRect/>
          </a:stretch>
        </p:blipFill>
        <p:spPr>
          <a:xfrm>
            <a:off x="3058181" y="2345424"/>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Espace réservé pour une image  9">
            <a:extLst>
              <a:ext uri="{FF2B5EF4-FFF2-40B4-BE49-F238E27FC236}">
                <a16:creationId xmlns:a16="http://schemas.microsoft.com/office/drawing/2014/main" id="{95D0612E-1481-A424-94E7-A51C1B76A23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60400316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ماذا تحب أن تفعل في فصل الصيف؟ رددوا. ردد أنت.</a:t>
            </a:r>
          </a:p>
        </p:txBody>
      </p:sp>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19BB576C-AE48-9016-A377-D3BE6F52A1D6}"/>
              </a:ext>
            </a:extLst>
          </p:cNvPr>
          <p:cNvPicPr>
            <a:picLocks noChangeAspect="1"/>
          </p:cNvPicPr>
          <p:nvPr/>
        </p:nvPicPr>
        <p:blipFill>
          <a:blip r:embed="rId7"/>
          <a:stretch>
            <a:fillRect/>
          </a:stretch>
        </p:blipFill>
        <p:spPr>
          <a:xfrm>
            <a:off x="3058181" y="2345424"/>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 name="Espace réservé pour une image  9">
            <a:extLst>
              <a:ext uri="{FF2B5EF4-FFF2-40B4-BE49-F238E27FC236}">
                <a16:creationId xmlns:a16="http://schemas.microsoft.com/office/drawing/2014/main" id="{A11009D8-FE58-DECB-13FD-4B6FA9A3F2C7}"/>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326052559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5489A904-C8AD-7D9A-7CD9-E920C9042E8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484A4E-990B-2C3F-6533-719512E7AA9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 </a:t>
            </a:r>
          </a:p>
        </p:txBody>
      </p:sp>
      <p:pic>
        <p:nvPicPr>
          <p:cNvPr id="4" name="Image 3">
            <a:extLst>
              <a:ext uri="{FF2B5EF4-FFF2-40B4-BE49-F238E27FC236}">
                <a16:creationId xmlns:a16="http://schemas.microsoft.com/office/drawing/2014/main" id="{2FDE197E-69B8-48C5-F672-6FC5D7A36F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9D9B250-8E23-9BD8-6780-75C2D642071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F3ADDCB-44C3-4723-CB11-27ED5CB3A95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78542FB0-2B86-BF2C-345C-F3DB8610DC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22362831-B703-C31C-13CE-7BFE1028FB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521CCB99-46D0-1578-C183-FC774AC16C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28A92F5-DA55-DF81-EDAF-E9934B1470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B8C87002-A971-06D1-4C89-240E8C490E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273CEBF3-5D32-2424-8E4D-4E2D5021F2D6}"/>
              </a:ext>
            </a:extLst>
          </p:cNvPr>
          <p:cNvPicPr>
            <a:picLocks noChangeAspect="1"/>
          </p:cNvPicPr>
          <p:nvPr/>
        </p:nvPicPr>
        <p:blipFill>
          <a:blip r:embed="rId7"/>
          <a:stretch>
            <a:fillRect/>
          </a:stretch>
        </p:blipFill>
        <p:spPr>
          <a:xfrm>
            <a:off x="3066079" y="2301411"/>
            <a:ext cx="3123124" cy="28537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Espace réservé pour une image  9">
            <a:extLst>
              <a:ext uri="{FF2B5EF4-FFF2-40B4-BE49-F238E27FC236}">
                <a16:creationId xmlns:a16="http://schemas.microsoft.com/office/drawing/2014/main" id="{CF34822E-3AB7-7BAE-A854-C240971FE333}"/>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254887407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F32A139-DB55-F649-7F83-89C40CDE3C6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7183111-4761-28B6-CB01-3C13B6C1685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في فصل الصيف أحب أن أذهب إلى شاطئ البحر.  رددوا. ردد أنت.</a:t>
            </a:r>
          </a:p>
        </p:txBody>
      </p:sp>
      <p:pic>
        <p:nvPicPr>
          <p:cNvPr id="4" name="Image 3">
            <a:extLst>
              <a:ext uri="{FF2B5EF4-FFF2-40B4-BE49-F238E27FC236}">
                <a16:creationId xmlns:a16="http://schemas.microsoft.com/office/drawing/2014/main" id="{04C0626E-AFC5-BF18-8F81-50BC2A955AB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4673668-5577-ECC5-9C52-490A0DC4977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2CF7C6AD-D3C6-1707-EFF6-8509A5B585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493208F2-37C3-1688-3185-9B3C0DBF9C2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6698BCFA-D547-A967-FCB1-F1D583DC24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C1F4973-5689-4ED1-99CA-F2BB470A92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589C8871-5F7A-76E2-F5B0-F60C9145B9C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D349E5A0-3B26-C4BE-1E45-E382FED01F2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BC625D90-3A4E-0DB7-7C0E-3392964957EC}"/>
              </a:ext>
            </a:extLst>
          </p:cNvPr>
          <p:cNvPicPr>
            <a:picLocks noChangeAspect="1"/>
          </p:cNvPicPr>
          <p:nvPr/>
        </p:nvPicPr>
        <p:blipFill>
          <a:blip r:embed="rId7"/>
          <a:stretch>
            <a:fillRect/>
          </a:stretch>
        </p:blipFill>
        <p:spPr>
          <a:xfrm>
            <a:off x="3066079" y="2301411"/>
            <a:ext cx="3123124" cy="285372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Espace réservé pour une image  9">
            <a:extLst>
              <a:ext uri="{FF2B5EF4-FFF2-40B4-BE49-F238E27FC236}">
                <a16:creationId xmlns:a16="http://schemas.microsoft.com/office/drawing/2014/main" id="{39D5FE62-B317-46B6-4FF4-BBA6B30B071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412247629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763E3DD-E9D0-0548-46D0-90A3B2AB5D46}"/>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3F7B7C6-8C07-84A7-2894-FDF87E50687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ماذا تحبون أن تفعلوا في فصل الصيف</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endPar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4" name="Image 3">
            <a:extLst>
              <a:ext uri="{FF2B5EF4-FFF2-40B4-BE49-F238E27FC236}">
                <a16:creationId xmlns:a16="http://schemas.microsoft.com/office/drawing/2014/main" id="{69B56EE2-CECC-D478-6D78-8B3FD7D47F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C8FA155-ADA3-70F9-8C79-9E6A54059A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8F0874A-07F7-443B-8A2E-1CBE2ED653D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3C8A7A-1ED4-8AC6-F942-2B0B37CF887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D55A60D2-77C8-FDB0-5D27-509AEFF387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09871FB1-B21D-4982-36F3-6D60C15C3C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7BC2029-D390-9D1C-F0F7-9D743A4846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0CDD88-236A-8EBF-04EE-14AD24A4EC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C54C78F2-674B-BC43-13F0-F95813D1BBAA}"/>
              </a:ext>
            </a:extLst>
          </p:cNvPr>
          <p:cNvPicPr>
            <a:picLocks noChangeAspect="1"/>
          </p:cNvPicPr>
          <p:nvPr/>
        </p:nvPicPr>
        <p:blipFill>
          <a:blip r:embed="rId7"/>
          <a:srcRect l="66383" b="65088"/>
          <a:stretch>
            <a:fillRect/>
          </a:stretch>
        </p:blipFill>
        <p:spPr>
          <a:xfrm>
            <a:off x="6016041"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E899BE79-4707-AF52-C966-17EEB3D43ADD}"/>
              </a:ext>
            </a:extLst>
          </p:cNvPr>
          <p:cNvPicPr>
            <a:picLocks noChangeAspect="1"/>
          </p:cNvPicPr>
          <p:nvPr/>
        </p:nvPicPr>
        <p:blipFill>
          <a:blip r:embed="rId7"/>
          <a:srcRect l="33355" r="33028" b="65088"/>
          <a:stretch>
            <a:fillRect/>
          </a:stretch>
        </p:blipFill>
        <p:spPr>
          <a:xfrm>
            <a:off x="3522055" y="1986373"/>
            <a:ext cx="1944064" cy="1861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7164E4EC-B21D-840C-53D9-11E9834F5320}"/>
              </a:ext>
            </a:extLst>
          </p:cNvPr>
          <p:cNvPicPr>
            <a:picLocks noChangeAspect="1"/>
          </p:cNvPicPr>
          <p:nvPr/>
        </p:nvPicPr>
        <p:blipFill>
          <a:blip r:embed="rId7"/>
          <a:srcRect r="66383" b="65088"/>
          <a:stretch>
            <a:fillRect/>
          </a:stretch>
        </p:blipFill>
        <p:spPr>
          <a:xfrm>
            <a:off x="1028069" y="1995145"/>
            <a:ext cx="1944064" cy="1861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 14">
            <a:extLst>
              <a:ext uri="{FF2B5EF4-FFF2-40B4-BE49-F238E27FC236}">
                <a16:creationId xmlns:a16="http://schemas.microsoft.com/office/drawing/2014/main" id="{933BFEA1-E581-9926-2805-DEFFB73F1048}"/>
              </a:ext>
            </a:extLst>
          </p:cNvPr>
          <p:cNvPicPr>
            <a:picLocks noChangeAspect="1"/>
          </p:cNvPicPr>
          <p:nvPr/>
        </p:nvPicPr>
        <p:blipFill>
          <a:blip r:embed="rId7"/>
          <a:srcRect t="34913" r="66137" b="30408"/>
          <a:stretch>
            <a:fillRect/>
          </a:stretch>
        </p:blipFill>
        <p:spPr>
          <a:xfrm>
            <a:off x="1028069" y="4252448"/>
            <a:ext cx="1958307"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 15">
            <a:extLst>
              <a:ext uri="{FF2B5EF4-FFF2-40B4-BE49-F238E27FC236}">
                <a16:creationId xmlns:a16="http://schemas.microsoft.com/office/drawing/2014/main" id="{778EDED3-F3B1-412B-E4E0-B5C9EC5580C8}"/>
              </a:ext>
            </a:extLst>
          </p:cNvPr>
          <p:cNvPicPr>
            <a:picLocks noChangeAspect="1"/>
          </p:cNvPicPr>
          <p:nvPr/>
        </p:nvPicPr>
        <p:blipFill>
          <a:blip r:embed="rId7"/>
          <a:srcRect l="33617" t="34913" r="32766" b="30408"/>
          <a:stretch>
            <a:fillRect/>
          </a:stretch>
        </p:blipFill>
        <p:spPr>
          <a:xfrm>
            <a:off x="3529176"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BE8DF8C3-54B2-3BFC-FA8E-FED38A5E8740}"/>
              </a:ext>
            </a:extLst>
          </p:cNvPr>
          <p:cNvPicPr>
            <a:picLocks noChangeAspect="1"/>
          </p:cNvPicPr>
          <p:nvPr/>
        </p:nvPicPr>
        <p:blipFill>
          <a:blip r:embed="rId7"/>
          <a:srcRect l="66383" t="34913" b="30408"/>
          <a:stretch>
            <a:fillRect/>
          </a:stretch>
        </p:blipFill>
        <p:spPr>
          <a:xfrm>
            <a:off x="6016041" y="4252448"/>
            <a:ext cx="1944064" cy="184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Espace réservé pour une image  9">
            <a:extLst>
              <a:ext uri="{FF2B5EF4-FFF2-40B4-BE49-F238E27FC236}">
                <a16:creationId xmlns:a16="http://schemas.microsoft.com/office/drawing/2014/main" id="{ABF6C6B9-58B1-B9C0-0FC2-01C1E0D56569}"/>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200326138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3566-EC12-9B12-D937-34883A9D79AC}"/>
            </a:ext>
          </a:extLst>
        </p:cNvPr>
        <p:cNvGrpSpPr/>
        <p:nvPr/>
      </p:nvGrpSpPr>
      <p:grpSpPr>
        <a:xfrm>
          <a:off x="0" y="0"/>
          <a:ext cx="0" cy="0"/>
          <a:chOff x="0" y="0"/>
          <a:chExt cx="0" cy="0"/>
        </a:xfrm>
      </p:grpSpPr>
      <p:sp>
        <p:nvSpPr>
          <p:cNvPr id="23" name="Titre 22">
            <a:extLst>
              <a:ext uri="{FF2B5EF4-FFF2-40B4-BE49-F238E27FC236}">
                <a16:creationId xmlns:a16="http://schemas.microsoft.com/office/drawing/2014/main" id="{68A27DC1-63B3-760E-AF43-16BDA73ED73D}"/>
              </a:ext>
            </a:extLst>
          </p:cNvPr>
          <p:cNvSpPr>
            <a:spLocks noGrp="1"/>
          </p:cNvSpPr>
          <p:nvPr>
            <p:ph type="title"/>
          </p:nvPr>
        </p:nvSpPr>
        <p:spPr/>
        <p:txBody>
          <a:bodyPr>
            <a:normAutofit fontScale="90000"/>
          </a:bodyPr>
          <a:lstStyle/>
          <a:p>
            <a:pPr>
              <a:defRPr/>
            </a:pPr>
            <a:r>
              <a:rPr lang="ar-MA"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في ثنائيات. ستمرون إلى السبورة  لتشخيص الحوار. انتبهوا كل واحد منكم عند سؤاله عن فصله المفضل يجب أن يذكر الفصل الذي يفضل هو، ويذكر ما يحب أن يفعل خلاله.</a:t>
            </a:r>
          </a:p>
        </p:txBody>
      </p:sp>
      <p:pic>
        <p:nvPicPr>
          <p:cNvPr id="14" name="Image 13">
            <a:extLst>
              <a:ext uri="{FF2B5EF4-FFF2-40B4-BE49-F238E27FC236}">
                <a16:creationId xmlns:a16="http://schemas.microsoft.com/office/drawing/2014/main" id="{3FFF79F2-0ADB-5145-D8FF-0F45B606B61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021AEF4-87B8-35E2-9D71-E50AF9BF32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6A875084-A94E-2C63-5EB6-3418CF13C53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2D5918F5-FD55-F291-26F7-D4809EEEF0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B404743-85B7-C084-9477-4C57097C0C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BABAA78-0597-9248-40DF-AF2A964DB13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189AA55B-297B-D5C9-7D88-CBB3BF3E40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98FCC339-4148-5878-6D94-E425CA859E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3647A2B6-45C2-716A-D9AC-64CC8A342BDE}"/>
              </a:ext>
            </a:extLst>
          </p:cNvPr>
          <p:cNvPicPr>
            <a:picLocks noChangeAspect="1"/>
          </p:cNvPicPr>
          <p:nvPr/>
        </p:nvPicPr>
        <p:blipFill>
          <a:blip r:embed="rId6"/>
          <a:stretch>
            <a:fillRect/>
          </a:stretch>
        </p:blipFill>
        <p:spPr>
          <a:xfrm>
            <a:off x="6703101" y="2723015"/>
            <a:ext cx="1686721" cy="15730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Image 2">
            <a:extLst>
              <a:ext uri="{FF2B5EF4-FFF2-40B4-BE49-F238E27FC236}">
                <a16:creationId xmlns:a16="http://schemas.microsoft.com/office/drawing/2014/main" id="{3C478DB9-A43A-5B2D-F653-AB04EAFE5031}"/>
              </a:ext>
            </a:extLst>
          </p:cNvPr>
          <p:cNvPicPr>
            <a:picLocks noChangeAspect="1"/>
          </p:cNvPicPr>
          <p:nvPr/>
        </p:nvPicPr>
        <p:blipFill>
          <a:blip r:embed="rId7"/>
          <a:stretch>
            <a:fillRect/>
          </a:stretch>
        </p:blipFill>
        <p:spPr>
          <a:xfrm>
            <a:off x="4749572" y="2788132"/>
            <a:ext cx="1583852" cy="15454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Image 6">
            <a:extLst>
              <a:ext uri="{FF2B5EF4-FFF2-40B4-BE49-F238E27FC236}">
                <a16:creationId xmlns:a16="http://schemas.microsoft.com/office/drawing/2014/main" id="{18B7D4D3-0EED-CF96-D986-F0FC5E41C41B}"/>
              </a:ext>
            </a:extLst>
          </p:cNvPr>
          <p:cNvPicPr>
            <a:picLocks noChangeAspect="1"/>
          </p:cNvPicPr>
          <p:nvPr/>
        </p:nvPicPr>
        <p:blipFill>
          <a:blip r:embed="rId8"/>
          <a:stretch>
            <a:fillRect/>
          </a:stretch>
        </p:blipFill>
        <p:spPr>
          <a:xfrm>
            <a:off x="803154" y="2723013"/>
            <a:ext cx="1686721" cy="165532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Image 12">
            <a:extLst>
              <a:ext uri="{FF2B5EF4-FFF2-40B4-BE49-F238E27FC236}">
                <a16:creationId xmlns:a16="http://schemas.microsoft.com/office/drawing/2014/main" id="{CC1FD7E4-7E85-22E2-63AF-24CEE8ADFE76}"/>
              </a:ext>
            </a:extLst>
          </p:cNvPr>
          <p:cNvPicPr>
            <a:picLocks noChangeAspect="1"/>
          </p:cNvPicPr>
          <p:nvPr/>
        </p:nvPicPr>
        <p:blipFill>
          <a:blip r:embed="rId9"/>
          <a:stretch>
            <a:fillRect/>
          </a:stretch>
        </p:blipFill>
        <p:spPr>
          <a:xfrm>
            <a:off x="2794196" y="2805258"/>
            <a:ext cx="1583852" cy="157307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5" name="Espace réservé pour une image  24">
            <a:extLst>
              <a:ext uri="{FF2B5EF4-FFF2-40B4-BE49-F238E27FC236}">
                <a16:creationId xmlns:a16="http://schemas.microsoft.com/office/drawing/2014/main" id="{88BD9577-D88B-BAA4-9314-34FFA464C09F}"/>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06518042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58322" y="1889864"/>
            <a:ext cx="7258008" cy="4082630"/>
          </a:xfrm>
          <a:prstGeom prst="rect">
            <a:avLst/>
          </a:prstGeom>
        </p:spPr>
      </p:pic>
      <p:pic>
        <p:nvPicPr>
          <p:cNvPr id="13" name="Image 12">
            <a:extLst>
              <a:ext uri="{FF2B5EF4-FFF2-40B4-BE49-F238E27FC236}">
                <a16:creationId xmlns:a16="http://schemas.microsoft.com/office/drawing/2014/main" id="{E8E4DAC6-CA88-B1A8-5F3B-3F83A2F4128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67DF0CD-BEAC-D6FB-E739-30A13F12CAD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D5ECA5EE-3818-B2D2-EF22-6CF692ABCE3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6B68803-37DB-A760-0FD3-75FA5729C3C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B303776F-2826-012C-9CFB-3966C6EFF7E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E84E7AB0-68E8-08AF-196A-020228AA69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6F9BF74E-21D1-E4B4-BD9A-A6656474B41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F41DD4AD-007D-B22D-7DE1-576A1A5953A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9">
            <a:extLst>
              <a:ext uri="{FF2B5EF4-FFF2-40B4-BE49-F238E27FC236}">
                <a16:creationId xmlns:a16="http://schemas.microsoft.com/office/drawing/2014/main" id="{2102197D-6A77-5F8E-4B8D-9A7DDE0D552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6211C2E-812A-45C1-4F25-3E2254B545E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8E1C1D86-5C4B-541C-96F9-A7313A1CE1A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6" name="Titre 15"/>
          <p:cNvSpPr>
            <a:spLocks noGrp="1"/>
          </p:cNvSpPr>
          <p:nvPr>
            <p:ph type="title"/>
          </p:nvPr>
        </p:nvSpPr>
        <p:spPr>
          <a:xfrm>
            <a:off x="278968" y="756000"/>
            <a:ext cx="7261078"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الاستماع هو (هي)....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77102573-B556-44A7-FB08-5A51670A7DE6}"/>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AED4-E1A6-F9F9-87DD-865ADAF2BD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3B25953-5250-B508-8202-8FBB991293B7}"/>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قراءة/ كتابة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751DFA96-BBA6-B02A-4F5E-34F7C822C7E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9A6D8D-21FB-4328-7E30-AD698E51F7E5}"/>
              </a:ext>
            </a:extLst>
          </p:cNvPr>
          <p:cNvSpPr txBox="1">
            <a:spLocks/>
          </p:cNvSpPr>
          <p:nvPr/>
        </p:nvSpPr>
        <p:spPr>
          <a:xfrm>
            <a:off x="1404559" y="3429000"/>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تسمية الحروف وقراءة كلمات</a:t>
            </a:r>
          </a:p>
          <a:p>
            <a:pPr lvl="0" algn="r" rtl="1">
              <a:buClr>
                <a:srgbClr val="424D7B"/>
              </a:buClr>
              <a:buSzPct val="50000"/>
            </a:pPr>
            <a:r>
              <a:rPr lang="ar-MA" sz="2800" b="1" dirty="0">
                <a:cs typeface="Microsoft Uighur" panose="02000000000000000000" pitchFamily="2" charset="-78"/>
              </a:rPr>
              <a:t>قراءة فقرة بطلاقة</a:t>
            </a:r>
          </a:p>
          <a:p>
            <a:pPr lvl="0" algn="r" rtl="1">
              <a:buClr>
                <a:srgbClr val="424D7B"/>
              </a:buClr>
              <a:buSzPct val="50000"/>
            </a:pPr>
            <a:r>
              <a:rPr lang="ar-MA" sz="2800" b="1" dirty="0">
                <a:cs typeface="Microsoft Uighur" panose="02000000000000000000" pitchFamily="2" charset="-78"/>
              </a:rPr>
              <a:t>ظواهر لغوية: تصريف الفعل المضارع والفعل الماضي مع الضمائر: أنا – أنتَ – أَنتِ- هو - هي</a:t>
            </a:r>
          </a:p>
          <a:p>
            <a:pPr lvl="0" algn="r" rtl="1">
              <a:buClr>
                <a:srgbClr val="424D7B"/>
              </a:buClr>
              <a:buSzPct val="50000"/>
            </a:pPr>
            <a:r>
              <a:rPr lang="ar-MA" sz="2800" b="1" dirty="0">
                <a:cs typeface="Microsoft Uighur" panose="02000000000000000000" pitchFamily="2" charset="-78"/>
                <a:sym typeface="Arial"/>
              </a:rPr>
              <a:t>- نقل.</a:t>
            </a:r>
          </a:p>
        </p:txBody>
      </p:sp>
      <p:sp>
        <p:nvSpPr>
          <p:cNvPr id="30" name="ZoneTexte 29">
            <a:extLst>
              <a:ext uri="{FF2B5EF4-FFF2-40B4-BE49-F238E27FC236}">
                <a16:creationId xmlns:a16="http://schemas.microsoft.com/office/drawing/2014/main" id="{8CA942A8-6760-C2B6-7C6C-2F9506AEE64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31" name="Image 30">
            <a:extLst>
              <a:ext uri="{FF2B5EF4-FFF2-40B4-BE49-F238E27FC236}">
                <a16:creationId xmlns:a16="http://schemas.microsoft.com/office/drawing/2014/main" id="{66CD9604-681A-C973-83E9-52E49D806A3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7449821F-2B5B-D240-22D7-6B3836C09F72}"/>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3</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Connecteur 3">
            <a:extLst>
              <a:ext uri="{FF2B5EF4-FFF2-40B4-BE49-F238E27FC236}">
                <a16:creationId xmlns:a16="http://schemas.microsoft.com/office/drawing/2014/main" id="{AD9EBAE1-1990-FE35-90EF-FD31A4ECE3E1}"/>
              </a:ext>
            </a:extLst>
          </p:cNvPr>
          <p:cNvSpPr/>
          <p:nvPr/>
        </p:nvSpPr>
        <p:spPr>
          <a:xfrm>
            <a:off x="1047277" y="169334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45</a:t>
            </a:r>
            <a:endParaRPr lang="fr-MA" sz="900" b="1" dirty="0">
              <a:solidFill>
                <a:schemeClr val="tx1"/>
              </a:solidFill>
            </a:endParaRPr>
          </a:p>
        </p:txBody>
      </p:sp>
    </p:spTree>
    <p:extLst>
      <p:ext uri="{BB962C8B-B14F-4D97-AF65-F5344CB8AC3E}">
        <p14:creationId xmlns:p14="http://schemas.microsoft.com/office/powerpoint/2010/main" val="865628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قراءة تسمية الحروف وقراءة كلمات وفقرة.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00D882AF-E54A-5531-F535-76D779F09F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aphicFrame>
        <p:nvGraphicFramePr>
          <p:cNvPr id="5" name="Tableau 4">
            <a:extLst>
              <a:ext uri="{FF2B5EF4-FFF2-40B4-BE49-F238E27FC236}">
                <a16:creationId xmlns:a16="http://schemas.microsoft.com/office/drawing/2014/main" id="{27F3440F-9CD1-673C-8C7F-4986514F6544}"/>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6" name="Tableau 15">
            <a:extLst>
              <a:ext uri="{FF2B5EF4-FFF2-40B4-BE49-F238E27FC236}">
                <a16:creationId xmlns:a16="http://schemas.microsoft.com/office/drawing/2014/main" id="{576A32EA-BA12-09B6-A4EE-EA817273FBEB}"/>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F5A2C3D3-D4B3-3A8B-BD66-849119C6141F}"/>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2" name="Tableau 21">
            <a:extLst>
              <a:ext uri="{FF2B5EF4-FFF2-40B4-BE49-F238E27FC236}">
                <a16:creationId xmlns:a16="http://schemas.microsoft.com/office/drawing/2014/main" id="{65A926D3-3B73-DDB6-1DF9-47E3BB87E26A}"/>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90A52EC-5913-1B8A-7040-709FB3A1D1A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5A43308-1D66-D257-1751-8C93E554FAC0}"/>
              </a:ext>
            </a:extLst>
          </p:cNvPr>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E2CD3FFD-3EB8-512A-C3E4-7CBB53DAAD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53F32F5-E71D-1345-AA94-AA7472E634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BAAB1EB-6C98-E201-D304-D2AF470EC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FD0F59D-0F3A-078B-046B-EB062AB698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F27F86E-8FD4-813D-686E-20B299C997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B705C3D-6927-CBA3-B72A-50F0DFE170F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AE6546-7E4F-8DCF-F9CD-89D56C6F83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67F66E6-857D-B167-53D1-F92B9FB751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9B13A537-338A-5763-A939-4AFFCE543DB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aphicFrame>
        <p:nvGraphicFramePr>
          <p:cNvPr id="5" name="Tableau 4">
            <a:extLst>
              <a:ext uri="{FF2B5EF4-FFF2-40B4-BE49-F238E27FC236}">
                <a16:creationId xmlns:a16="http://schemas.microsoft.com/office/drawing/2014/main" id="{27512F4D-9F9A-61E3-1712-830AFD482C29}"/>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6" name="Tableau 15">
            <a:extLst>
              <a:ext uri="{FF2B5EF4-FFF2-40B4-BE49-F238E27FC236}">
                <a16:creationId xmlns:a16="http://schemas.microsoft.com/office/drawing/2014/main" id="{D6125AD0-9BC9-3568-56D0-B33DE01275A0}"/>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510FB5D0-691B-9E9E-1A5B-F8C64EF29F7A}"/>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2" name="Tableau 21">
            <a:extLst>
              <a:ext uri="{FF2B5EF4-FFF2-40B4-BE49-F238E27FC236}">
                <a16:creationId xmlns:a16="http://schemas.microsoft.com/office/drawing/2014/main" id="{C4F4DED3-6635-CA04-CB87-7AB1ACB6FA27}"/>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552187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492E-5245-1A14-61D3-8721E74EFBF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6F7F33-28C7-12B9-AD6B-18E070CAE4D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F5E32A81-C061-FF78-26C5-CB968553484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887820D2-7363-5A54-6A26-1C083268E96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pic>
        <p:nvPicPr>
          <p:cNvPr id="3" name="Image 2">
            <a:extLst>
              <a:ext uri="{FF2B5EF4-FFF2-40B4-BE49-F238E27FC236}">
                <a16:creationId xmlns:a16="http://schemas.microsoft.com/office/drawing/2014/main" id="{0AEA2171-C14E-8778-80C4-BB8D4E1EF1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94669DB-DED5-FB8F-5215-BB056BBDEC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F10BE73-F608-A036-330C-1449AEA9EC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B77100-6DE2-7F31-5E83-ADE485F3C8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4746277-FC1F-60B1-5E6E-DD11B2D768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C0CD04F-7E40-6832-AB5B-BDD0E66F01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D0212A1-3CC0-FCB0-8157-653631E7883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FE4B512F-07BE-05F6-DD12-34D4231D243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17" name="Espace réservé pour une image  16">
            <a:extLst>
              <a:ext uri="{FF2B5EF4-FFF2-40B4-BE49-F238E27FC236}">
                <a16:creationId xmlns:a16="http://schemas.microsoft.com/office/drawing/2014/main" id="{9CF4F41C-E8C3-391A-9360-18C67977E2F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4" name="Rectangle : coins arrondis 13">
            <a:extLst>
              <a:ext uri="{FF2B5EF4-FFF2-40B4-BE49-F238E27FC236}">
                <a16:creationId xmlns:a16="http://schemas.microsoft.com/office/drawing/2014/main" id="{CF304570-2ED0-6E9A-6D99-F8BC02FE0F1C}"/>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ــرَ</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5" name="Rectangle : coins arrondis 14">
            <a:extLst>
              <a:ext uri="{FF2B5EF4-FFF2-40B4-BE49-F238E27FC236}">
                <a16:creationId xmlns:a16="http://schemas.microsoft.com/office/drawing/2014/main" id="{5BAD0152-AC86-2FD2-67D2-73D3770045E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كَــ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ــثـيـ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6" name="Rectangle : coins arrondis 15">
            <a:extLst>
              <a:ext uri="{FF2B5EF4-FFF2-40B4-BE49-F238E27FC236}">
                <a16:creationId xmlns:a16="http://schemas.microsoft.com/office/drawing/2014/main" id="{48A294E6-1389-DD36-5512-B1783381DE30}"/>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غَـ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ــنَــ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ــماً</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31" name="Rectangle : coins arrondis 30">
            <a:extLst>
              <a:ext uri="{FF2B5EF4-FFF2-40B4-BE49-F238E27FC236}">
                <a16:creationId xmlns:a16="http://schemas.microsoft.com/office/drawing/2014/main" id="{A725FFFB-446A-8307-AA5D-EFFF4260CCBB}"/>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عـا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ئِــ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ــد</a:t>
            </a:r>
            <a:endParaRPr lang="fr-MA" sz="4400" b="1" kern="0" dirty="0">
              <a:solidFill>
                <a:srgbClr val="5B9BD5">
                  <a:lumMod val="50000"/>
                </a:srgbClr>
              </a:solidFill>
              <a:cs typeface="Microsoft Uighur" panose="020B0604020202020204" charset="-78"/>
              <a:sym typeface="Arial"/>
            </a:endParaRPr>
          </a:p>
        </p:txBody>
      </p:sp>
      <p:sp>
        <p:nvSpPr>
          <p:cNvPr id="32" name="Rectangle : coins arrondis 31">
            <a:extLst>
              <a:ext uri="{FF2B5EF4-FFF2-40B4-BE49-F238E27FC236}">
                <a16:creationId xmlns:a16="http://schemas.microsoft.com/office/drawing/2014/main" id="{628F179C-4FC0-D997-F8EB-F6158912E22F}"/>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صَـ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ـديــ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ـقِـ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ــهِ</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38" name="Rectangle : coins arrondis 37">
            <a:extLst>
              <a:ext uri="{FF2B5EF4-FFF2-40B4-BE49-F238E27FC236}">
                <a16:creationId xmlns:a16="http://schemas.microsoft.com/office/drawing/2014/main" id="{C343CB7E-96E9-78B2-24D9-353643A5EED4}"/>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1" name="Rectangle : coins arrondis 40">
            <a:extLst>
              <a:ext uri="{FF2B5EF4-FFF2-40B4-BE49-F238E27FC236}">
                <a16:creationId xmlns:a16="http://schemas.microsoft.com/office/drawing/2014/main" id="{415B0E0C-50F1-E0D1-2334-6D7872933833}"/>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كَثيراً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42" name="Rectangle : coins arrondis 41">
            <a:extLst>
              <a:ext uri="{FF2B5EF4-FFF2-40B4-BE49-F238E27FC236}">
                <a16:creationId xmlns:a16="http://schemas.microsoft.com/office/drawing/2014/main" id="{B9E94951-127F-553F-902B-8CD56D6E59AD}"/>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غَنَماً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43" name="Rectangle : coins arrondis 42">
            <a:extLst>
              <a:ext uri="{FF2B5EF4-FFF2-40B4-BE49-F238E27FC236}">
                <a16:creationId xmlns:a16="http://schemas.microsoft.com/office/drawing/2014/main" id="{5CAF6A16-30AC-ED36-5C49-DB867577C1A9}"/>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عائِد</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44" name="Rectangle : coins arrondis 43">
            <a:extLst>
              <a:ext uri="{FF2B5EF4-FFF2-40B4-BE49-F238E27FC236}">
                <a16:creationId xmlns:a16="http://schemas.microsoft.com/office/drawing/2014/main" id="{DF78C6A7-BA4E-B703-9CBB-8A51BDAFA8D4}"/>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صَديقِهِ</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45" name="Flèche : gauche 44">
            <a:extLst>
              <a:ext uri="{FF2B5EF4-FFF2-40B4-BE49-F238E27FC236}">
                <a16:creationId xmlns:a16="http://schemas.microsoft.com/office/drawing/2014/main" id="{7F597249-15C5-9592-C5EF-6C3B5D64A93F}"/>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6" name="Flèche : gauche 45">
            <a:extLst>
              <a:ext uri="{FF2B5EF4-FFF2-40B4-BE49-F238E27FC236}">
                <a16:creationId xmlns:a16="http://schemas.microsoft.com/office/drawing/2014/main" id="{AB4A9066-AC68-41C9-86EA-467A86E3EDCE}"/>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7" name="Flèche : gauche 46">
            <a:extLst>
              <a:ext uri="{FF2B5EF4-FFF2-40B4-BE49-F238E27FC236}">
                <a16:creationId xmlns:a16="http://schemas.microsoft.com/office/drawing/2014/main" id="{C2B6CB0D-282D-6332-5006-56DF4385BA51}"/>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8" name="Flèche : gauche 47">
            <a:extLst>
              <a:ext uri="{FF2B5EF4-FFF2-40B4-BE49-F238E27FC236}">
                <a16:creationId xmlns:a16="http://schemas.microsoft.com/office/drawing/2014/main" id="{606DD6F9-566F-9B08-20A3-9CAD04ADBF64}"/>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9" name="Flèche : gauche 48">
            <a:extLst>
              <a:ext uri="{FF2B5EF4-FFF2-40B4-BE49-F238E27FC236}">
                <a16:creationId xmlns:a16="http://schemas.microsoft.com/office/drawing/2014/main" id="{EDB839D3-3422-86F4-9B12-3FCE4DAD1AD3}"/>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50" name="Groupe 49">
            <a:extLst>
              <a:ext uri="{FF2B5EF4-FFF2-40B4-BE49-F238E27FC236}">
                <a16:creationId xmlns:a16="http://schemas.microsoft.com/office/drawing/2014/main" id="{1CBD14D8-94CC-E63D-70CE-15AE86507A08}"/>
              </a:ext>
            </a:extLst>
          </p:cNvPr>
          <p:cNvGrpSpPr/>
          <p:nvPr/>
        </p:nvGrpSpPr>
        <p:grpSpPr>
          <a:xfrm>
            <a:off x="2385628" y="4670278"/>
            <a:ext cx="177140" cy="130051"/>
            <a:chOff x="7831964" y="3929121"/>
            <a:chExt cx="594306" cy="428930"/>
          </a:xfrm>
          <a:solidFill>
            <a:srgbClr val="ECF8FB"/>
          </a:solidFill>
        </p:grpSpPr>
        <p:pic>
          <p:nvPicPr>
            <p:cNvPr id="51" name="Graphique 50">
              <a:extLst>
                <a:ext uri="{FF2B5EF4-FFF2-40B4-BE49-F238E27FC236}">
                  <a16:creationId xmlns:a16="http://schemas.microsoft.com/office/drawing/2014/main" id="{672E7903-A1D9-88B1-4E01-B91549AC41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2" name="Graphique 51">
              <a:extLst>
                <a:ext uri="{FF2B5EF4-FFF2-40B4-BE49-F238E27FC236}">
                  <a16:creationId xmlns:a16="http://schemas.microsoft.com/office/drawing/2014/main" id="{FA1976B6-D925-D364-9CAA-C7D9F8B0143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3" name="Groupe 52">
            <a:extLst>
              <a:ext uri="{FF2B5EF4-FFF2-40B4-BE49-F238E27FC236}">
                <a16:creationId xmlns:a16="http://schemas.microsoft.com/office/drawing/2014/main" id="{01442760-C208-6F89-280C-B1DE10FC8A16}"/>
              </a:ext>
            </a:extLst>
          </p:cNvPr>
          <p:cNvGrpSpPr/>
          <p:nvPr/>
        </p:nvGrpSpPr>
        <p:grpSpPr>
          <a:xfrm>
            <a:off x="5435556" y="4624948"/>
            <a:ext cx="177140" cy="130051"/>
            <a:chOff x="7831964" y="3929121"/>
            <a:chExt cx="594306" cy="428930"/>
          </a:xfrm>
          <a:solidFill>
            <a:srgbClr val="ECF8FB"/>
          </a:solidFill>
        </p:grpSpPr>
        <p:pic>
          <p:nvPicPr>
            <p:cNvPr id="54" name="Graphique 53">
              <a:extLst>
                <a:ext uri="{FF2B5EF4-FFF2-40B4-BE49-F238E27FC236}">
                  <a16:creationId xmlns:a16="http://schemas.microsoft.com/office/drawing/2014/main" id="{377B902D-330F-37F2-647E-5496732469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5" name="Graphique 54">
              <a:extLst>
                <a:ext uri="{FF2B5EF4-FFF2-40B4-BE49-F238E27FC236}">
                  <a16:creationId xmlns:a16="http://schemas.microsoft.com/office/drawing/2014/main" id="{D03347E3-13B9-8AB9-A066-D793D3E84A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49495899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7165-CCFA-D3DC-861B-88E72B4CD27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8A921E8-BE82-5F02-9DE0-50E76165F14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4F35737-8937-4145-F6AB-63108259A67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99C7EEDD-51E0-CF74-E4CC-3C4B1DE830D2}"/>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A3B519DF-B615-D44E-549B-14FB59EEA063}"/>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ــرَ</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B28FE63A-BF9C-54D9-73D9-F88093DD7C7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كَــ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ــثـيـ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ــراً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CCDD84D8-5412-FEEF-FC15-A208A6A7AD5D}"/>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غَـ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ــنَــ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ــماً</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0054D172-65AE-FA8E-F41D-FE8EC2ED0E2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عـا</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ئِــ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ــد</a:t>
            </a:r>
            <a:endParaRPr lang="fr-MA" sz="4400" b="1" kern="0" dirty="0">
              <a:solidFill>
                <a:srgbClr val="5B9BD5">
                  <a:lumMod val="50000"/>
                </a:srgbClr>
              </a:solidFill>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3048FB2-BBBA-1D97-BE7B-AAEAF200DD8B}"/>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صَـ</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ـديــ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ـقِـ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ــهِ</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2F9EA13-A2BA-E4A3-8700-13115EE0FDD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شَرَحَ</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E7DFFC5C-96D4-269F-6BE4-4D72F702099C}"/>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كَثيراً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916B00EC-CD81-AE67-E00A-0261FC9E9D9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غَنَماً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D3183FFB-9EA5-1BCD-AA35-09A9597788D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عائِد</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6C31537-5A4B-D964-20C1-BE43EFB8E173}"/>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kern="0" dirty="0">
                <a:solidFill>
                  <a:srgbClr val="5B9BD5">
                    <a:lumMod val="50000"/>
                  </a:srgbClr>
                </a:solidFill>
                <a:latin typeface="Calibri" panose="020F0502020204030204"/>
                <a:cs typeface="Microsoft Uighur" panose="020B0604020202020204" charset="-78"/>
                <a:sym typeface="Arial"/>
              </a:rPr>
              <a:t>صَديقِهِ</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6" name="Flèche : gauche 25">
            <a:extLst>
              <a:ext uri="{FF2B5EF4-FFF2-40B4-BE49-F238E27FC236}">
                <a16:creationId xmlns:a16="http://schemas.microsoft.com/office/drawing/2014/main" id="{ED97AD05-614C-D854-FB1F-2AEEE24AC76D}"/>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FFAD23DC-AA69-80CE-C93E-A66E20A42812}"/>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715FF3D-AC98-AAA6-FCFF-DB793075884E}"/>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9366928D-BD9F-C886-8F41-36FF7C4AE38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68B7C0CC-73D4-F776-5B07-E8D54A27DDFD}"/>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E9FD6F1D-F79F-1775-A24B-D87D0D4CE8C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573C9CD-75EC-4190-701A-4D2BB42A1C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A7F87FD-B689-B3A6-ECC2-B80A961463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22C8B28-D0E9-EF95-1C80-FAB4110C013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F2A9EFE-EBBC-53A1-0726-C7F862C611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579E8A34-D813-98A5-7C07-2AE01A116C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D9370B18-6900-B75B-99E4-C1BEDDA9E7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CDBB93C2-D295-E4F4-E301-03556E854F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grpSp>
        <p:nvGrpSpPr>
          <p:cNvPr id="11" name="Groupe 10">
            <a:extLst>
              <a:ext uri="{FF2B5EF4-FFF2-40B4-BE49-F238E27FC236}">
                <a16:creationId xmlns:a16="http://schemas.microsoft.com/office/drawing/2014/main" id="{DF8CEAC3-7135-BE81-7D6A-BC6FA4F4B2B3}"/>
              </a:ext>
            </a:extLst>
          </p:cNvPr>
          <p:cNvGrpSpPr/>
          <p:nvPr/>
        </p:nvGrpSpPr>
        <p:grpSpPr>
          <a:xfrm>
            <a:off x="2385628" y="4670278"/>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9C30D11F-F2B4-2262-A7FD-A15C0C07A30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D228338C-3C2A-C5E6-DC79-9BEFE57E51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134C6F54-BAC6-BAA1-863B-38068CF1A14A}"/>
              </a:ext>
            </a:extLst>
          </p:cNvPr>
          <p:cNvGrpSpPr/>
          <p:nvPr/>
        </p:nvGrpSpPr>
        <p:grpSpPr>
          <a:xfrm>
            <a:off x="5435556" y="4624948"/>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C22B4BE7-4680-5649-DD11-F330008D94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0E20E07-4F4D-85AB-C8D2-D68A12233E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9D0D0C3C-659B-0FFC-37C5-43BA2397F01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64007312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sp>
        <p:nvSpPr>
          <p:cNvPr id="26" name="Google Shape;2403;p107">
            <a:extLst>
              <a:ext uri="{FF2B5EF4-FFF2-40B4-BE49-F238E27FC236}">
                <a16:creationId xmlns:a16="http://schemas.microsoft.com/office/drawing/2014/main" id="{88ED9483-66A5-CE28-1C7F-2A31C52BE15C}"/>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هواء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غَنَماً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كَثيراً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يَجْمَعُ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شَرَحَ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عائِد</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فُصول</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صَديقِهِ</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شاطِئ</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وارِفَةٍ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3" name="Groupe 42">
            <a:extLst>
              <a:ext uri="{FF2B5EF4-FFF2-40B4-BE49-F238E27FC236}">
                <a16:creationId xmlns:a16="http://schemas.microsoft.com/office/drawing/2014/main" id="{BB18ABF9-D894-505E-CE27-AB383204DE82}"/>
              </a:ext>
            </a:extLst>
          </p:cNvPr>
          <p:cNvGrpSpPr/>
          <p:nvPr/>
        </p:nvGrpSpPr>
        <p:grpSpPr>
          <a:xfrm>
            <a:off x="2540364" y="4535721"/>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1036323" y="331391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7A0518C1-1ABB-E57F-D6B3-640C275A480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7" name="Groupe 6">
            <a:extLst>
              <a:ext uri="{FF2B5EF4-FFF2-40B4-BE49-F238E27FC236}">
                <a16:creationId xmlns:a16="http://schemas.microsoft.com/office/drawing/2014/main" id="{93D42521-1F53-1371-FBC5-FF007486AF95}"/>
              </a:ext>
            </a:extLst>
          </p:cNvPr>
          <p:cNvGrpSpPr/>
          <p:nvPr/>
        </p:nvGrpSpPr>
        <p:grpSpPr>
          <a:xfrm>
            <a:off x="7327271" y="4377195"/>
            <a:ext cx="184723" cy="89615"/>
            <a:chOff x="7831964" y="3929121"/>
            <a:chExt cx="594306" cy="428930"/>
          </a:xfrm>
          <a:solidFill>
            <a:schemeClr val="accent1">
              <a:lumMod val="50000"/>
            </a:schemeClr>
          </a:solidFill>
        </p:grpSpPr>
        <p:pic>
          <p:nvPicPr>
            <p:cNvPr id="8" name="Graphique 7">
              <a:extLst>
                <a:ext uri="{FF2B5EF4-FFF2-40B4-BE49-F238E27FC236}">
                  <a16:creationId xmlns:a16="http://schemas.microsoft.com/office/drawing/2014/main" id="{DFAC644E-93FF-DCC0-0011-504FA6D4E7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9" name="Graphique 8">
              <a:extLst>
                <a:ext uri="{FF2B5EF4-FFF2-40B4-BE49-F238E27FC236}">
                  <a16:creationId xmlns:a16="http://schemas.microsoft.com/office/drawing/2014/main" id="{6FEE7648-6FCA-2AC3-296D-6E666ED033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12" name="Groupe 11">
            <a:extLst>
              <a:ext uri="{FF2B5EF4-FFF2-40B4-BE49-F238E27FC236}">
                <a16:creationId xmlns:a16="http://schemas.microsoft.com/office/drawing/2014/main" id="{C233E30D-65CD-C7AA-0172-2FA10AD28D3C}"/>
              </a:ext>
            </a:extLst>
          </p:cNvPr>
          <p:cNvGrpSpPr/>
          <p:nvPr/>
        </p:nvGrpSpPr>
        <p:grpSpPr>
          <a:xfrm>
            <a:off x="5862720" y="4466810"/>
            <a:ext cx="184723" cy="89615"/>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C213B77F-E98E-B712-27F8-2D9F26E2F1D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17" name="Graphique 16">
              <a:extLst>
                <a:ext uri="{FF2B5EF4-FFF2-40B4-BE49-F238E27FC236}">
                  <a16:creationId xmlns:a16="http://schemas.microsoft.com/office/drawing/2014/main" id="{5C34D144-2070-8D25-99F1-00B690D4B1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6949F-D949-E177-4161-3D66D611D2D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B5D8943-3B73-B71B-9023-96D0F21A3F95}"/>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0CB347AA-8131-F362-994A-1B9078FD716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A84E1F10-47F0-438E-72C9-CB643B4D31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31E8608A-3719-B21B-3233-6F0DCFF9D3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1D9139B-343F-915C-BAAD-CEE0886AC30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28E4121B-9980-0C8D-C7F3-6193F9CEBB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D43EFCC5-CFAA-CF90-9975-E9F46CAB8F7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4BF54D93-B4B8-7090-7ECD-6E03505EF1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26AD8F42-F4B9-CB83-7463-F02214CCEFB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9" name="Espace réservé pour une image  18">
            <a:extLst>
              <a:ext uri="{FF2B5EF4-FFF2-40B4-BE49-F238E27FC236}">
                <a16:creationId xmlns:a16="http://schemas.microsoft.com/office/drawing/2014/main" id="{CDE5D805-00F1-863D-E29B-AA0F985CD71A}"/>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12" name="Google Shape;2403;p107">
            <a:extLst>
              <a:ext uri="{FF2B5EF4-FFF2-40B4-BE49-F238E27FC236}">
                <a16:creationId xmlns:a16="http://schemas.microsoft.com/office/drawing/2014/main" id="{B8A70971-D562-99F4-A1C7-DC3AD9DD2C91}"/>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هواء</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6" name="Google Shape;2403;p107">
            <a:extLst>
              <a:ext uri="{FF2B5EF4-FFF2-40B4-BE49-F238E27FC236}">
                <a16:creationId xmlns:a16="http://schemas.microsoft.com/office/drawing/2014/main" id="{572B5DDE-D341-BE62-65FF-6BD1ABCEA2A3}"/>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غَنَماً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7" name="Google Shape;2403;p107">
            <a:extLst>
              <a:ext uri="{FF2B5EF4-FFF2-40B4-BE49-F238E27FC236}">
                <a16:creationId xmlns:a16="http://schemas.microsoft.com/office/drawing/2014/main" id="{039AA204-7C70-4597-9C95-7C390361AE20}"/>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كَثيراً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8" name="Google Shape;2403;p107">
            <a:extLst>
              <a:ext uri="{FF2B5EF4-FFF2-40B4-BE49-F238E27FC236}">
                <a16:creationId xmlns:a16="http://schemas.microsoft.com/office/drawing/2014/main" id="{D3EE758D-8042-9D90-F0FF-DC7FDE1461CB}"/>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يَجْمَعُ</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0" name="Google Shape;2403;p107">
            <a:extLst>
              <a:ext uri="{FF2B5EF4-FFF2-40B4-BE49-F238E27FC236}">
                <a16:creationId xmlns:a16="http://schemas.microsoft.com/office/drawing/2014/main" id="{01B007FF-73C9-D03F-CC48-74A41F4C5871}"/>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شَرَحَ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1" name="Google Shape;2403;p107">
            <a:extLst>
              <a:ext uri="{FF2B5EF4-FFF2-40B4-BE49-F238E27FC236}">
                <a16:creationId xmlns:a16="http://schemas.microsoft.com/office/drawing/2014/main" id="{7A09282B-5B75-204B-8037-58ACDD8418B3}"/>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عائِد</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4" name="Google Shape;2403;p107">
            <a:extLst>
              <a:ext uri="{FF2B5EF4-FFF2-40B4-BE49-F238E27FC236}">
                <a16:creationId xmlns:a16="http://schemas.microsoft.com/office/drawing/2014/main" id="{A02D7FD0-0F3C-23F5-5DFF-1225A786A526}"/>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فُصول</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5" name="Google Shape;2403;p107">
            <a:extLst>
              <a:ext uri="{FF2B5EF4-FFF2-40B4-BE49-F238E27FC236}">
                <a16:creationId xmlns:a16="http://schemas.microsoft.com/office/drawing/2014/main" id="{9AD1F595-8A44-D68F-65FC-0E7469A3EE39}"/>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صَديقِهِ</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1" name="Google Shape;2403;p107">
            <a:extLst>
              <a:ext uri="{FF2B5EF4-FFF2-40B4-BE49-F238E27FC236}">
                <a16:creationId xmlns:a16="http://schemas.microsoft.com/office/drawing/2014/main" id="{9A506AD0-A6F5-0E3E-897A-8C020E41CCE6}"/>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شاطِئ</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2" name="Google Shape;2403;p107">
            <a:extLst>
              <a:ext uri="{FF2B5EF4-FFF2-40B4-BE49-F238E27FC236}">
                <a16:creationId xmlns:a16="http://schemas.microsoft.com/office/drawing/2014/main" id="{61DBCF3E-CCF5-B3A3-3F8D-BDD06EECA9A2}"/>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وارِفَةٍ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33" name="Groupe 32">
            <a:extLst>
              <a:ext uri="{FF2B5EF4-FFF2-40B4-BE49-F238E27FC236}">
                <a16:creationId xmlns:a16="http://schemas.microsoft.com/office/drawing/2014/main" id="{749DE586-19DD-06A6-70F2-163992E11E96}"/>
              </a:ext>
            </a:extLst>
          </p:cNvPr>
          <p:cNvGrpSpPr/>
          <p:nvPr/>
        </p:nvGrpSpPr>
        <p:grpSpPr>
          <a:xfrm>
            <a:off x="2540364" y="4535721"/>
            <a:ext cx="184723" cy="89615"/>
            <a:chOff x="7831964" y="3929121"/>
            <a:chExt cx="594306" cy="428930"/>
          </a:xfrm>
          <a:solidFill>
            <a:schemeClr val="accent1">
              <a:lumMod val="50000"/>
            </a:schemeClr>
          </a:solidFill>
        </p:grpSpPr>
        <p:pic>
          <p:nvPicPr>
            <p:cNvPr id="34" name="Graphique 33">
              <a:extLst>
                <a:ext uri="{FF2B5EF4-FFF2-40B4-BE49-F238E27FC236}">
                  <a16:creationId xmlns:a16="http://schemas.microsoft.com/office/drawing/2014/main" id="{D273B2FD-C6C1-B902-A37F-FC7543135B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35" name="Graphique 34">
              <a:extLst>
                <a:ext uri="{FF2B5EF4-FFF2-40B4-BE49-F238E27FC236}">
                  <a16:creationId xmlns:a16="http://schemas.microsoft.com/office/drawing/2014/main" id="{C50A710C-2D7C-EFA6-E3F1-CC37BF12C3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6" name="Groupe 35">
            <a:extLst>
              <a:ext uri="{FF2B5EF4-FFF2-40B4-BE49-F238E27FC236}">
                <a16:creationId xmlns:a16="http://schemas.microsoft.com/office/drawing/2014/main" id="{645167A7-9140-A6F1-ACEB-706ECC263DFE}"/>
              </a:ext>
            </a:extLst>
          </p:cNvPr>
          <p:cNvGrpSpPr/>
          <p:nvPr/>
        </p:nvGrpSpPr>
        <p:grpSpPr>
          <a:xfrm>
            <a:off x="1036323" y="3313911"/>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335E5707-E5DB-5F4D-C455-6880DB4593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2A06434A-E3A2-8056-8E57-D3570A0B453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E55D4743-9612-215D-E54B-8C8B13AFF643}"/>
              </a:ext>
            </a:extLst>
          </p:cNvPr>
          <p:cNvGrpSpPr/>
          <p:nvPr/>
        </p:nvGrpSpPr>
        <p:grpSpPr>
          <a:xfrm>
            <a:off x="7327271" y="4377195"/>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8A2F809A-5484-8EEA-E89A-15337B9896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1" name="Graphique 40">
              <a:extLst>
                <a:ext uri="{FF2B5EF4-FFF2-40B4-BE49-F238E27FC236}">
                  <a16:creationId xmlns:a16="http://schemas.microsoft.com/office/drawing/2014/main" id="{FE62C9CA-712A-7D57-B1DA-5A2023664D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2" name="Groupe 41">
            <a:extLst>
              <a:ext uri="{FF2B5EF4-FFF2-40B4-BE49-F238E27FC236}">
                <a16:creationId xmlns:a16="http://schemas.microsoft.com/office/drawing/2014/main" id="{89195151-7CAC-F9C4-97BD-15899FC4C329}"/>
              </a:ext>
            </a:extLst>
          </p:cNvPr>
          <p:cNvGrpSpPr/>
          <p:nvPr/>
        </p:nvGrpSpPr>
        <p:grpSpPr>
          <a:xfrm>
            <a:off x="5862720" y="4466810"/>
            <a:ext cx="184723" cy="89615"/>
            <a:chOff x="7831964" y="3929121"/>
            <a:chExt cx="594306" cy="428930"/>
          </a:xfrm>
          <a:solidFill>
            <a:schemeClr val="accent1">
              <a:lumMod val="50000"/>
            </a:schemeClr>
          </a:solidFill>
        </p:grpSpPr>
        <p:pic>
          <p:nvPicPr>
            <p:cNvPr id="46" name="Graphique 45">
              <a:extLst>
                <a:ext uri="{FF2B5EF4-FFF2-40B4-BE49-F238E27FC236}">
                  <a16:creationId xmlns:a16="http://schemas.microsoft.com/office/drawing/2014/main" id="{67A9C0F9-CA92-2D82-21D7-D023513A1D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7" name="Graphique 46">
              <a:extLst>
                <a:ext uri="{FF2B5EF4-FFF2-40B4-BE49-F238E27FC236}">
                  <a16:creationId xmlns:a16="http://schemas.microsoft.com/office/drawing/2014/main" id="{5CC4B021-8A77-0DC6-644B-74E3495564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76438328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4B903DD-E89F-5547-EA54-E8D55ADF1E0A}"/>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799A544-0C99-C18A-C8F8-59B88CD7787D}"/>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89348F29-3EB1-395D-66D4-60BB976FB9D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9AB6F880-1B5F-A34F-EB8D-1FA795D107B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326A1E25-C08E-101C-6D25-F7DCF245C78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10231B17-E8C8-0B89-9644-C67F0CBD98A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8095BD2F-9FC1-8776-68E0-B05E183D7DCB}"/>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97D94C82-71FD-59D0-4E4E-F4AE4E526718}"/>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4AD770F3-6FA2-9211-15E0-36494EA02750}"/>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CBF4B424-F3C6-6039-EC68-692399DD39AC}"/>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0390ED60-A5A8-29F9-683C-AA16D1985EDF}"/>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BDDF7164-3B61-8C73-8FE8-E5134330E67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sp>
        <p:nvSpPr>
          <p:cNvPr id="3" name="ZoneTexte 2">
            <a:extLst>
              <a:ext uri="{FF2B5EF4-FFF2-40B4-BE49-F238E27FC236}">
                <a16:creationId xmlns:a16="http://schemas.microsoft.com/office/drawing/2014/main" id="{23D19916-717F-1F22-939A-D0089D66361D}"/>
              </a:ext>
            </a:extLst>
          </p:cNvPr>
          <p:cNvSpPr txBox="1"/>
          <p:nvPr/>
        </p:nvSpPr>
        <p:spPr>
          <a:xfrm>
            <a:off x="615820" y="1513755"/>
            <a:ext cx="6465166"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ماجِد.</a:t>
            </a:r>
            <a:r>
              <a:rPr lang="ar-MA" sz="4800" dirty="0">
                <a:solidFill>
                  <a:srgbClr val="434E7B"/>
                </a:solidFill>
              </a:rPr>
              <a:t> </a:t>
            </a:r>
            <a:endParaRPr kumimoji="0" lang="ar-MA" sz="4800" b="0" i="0" u="none" strike="noStrike" kern="1200" cap="none" spc="0" normalizeH="0" baseline="0" noProof="0" dirty="0">
              <a:ln>
                <a:noFill/>
              </a:ln>
              <a:solidFill>
                <a:srgbClr val="434E7B"/>
              </a:solidFill>
              <a:effectLst/>
              <a:uLnTx/>
              <a:uFillTx/>
              <a:latin typeface="Arial"/>
              <a:cs typeface="Arial"/>
              <a:sym typeface="Arial"/>
            </a:endParaRPr>
          </a:p>
          <a:p>
            <a:pPr algn="r" rtl="1">
              <a:lnSpc>
                <a:spcPct val="150000"/>
              </a:lnSpc>
            </a:pPr>
            <a:r>
              <a:rPr lang="ar-MA" sz="4800" kern="1200" dirty="0">
                <a:solidFill>
                  <a:srgbClr val="434E7B"/>
                </a:solidFill>
              </a:rPr>
              <a:t>يُحِـبُّ ماجِد حَـديـقَـةَ </a:t>
            </a:r>
            <a:r>
              <a:rPr lang="ar-MA" sz="4800" dirty="0">
                <a:solidFill>
                  <a:srgbClr val="434E7B"/>
                </a:solidFill>
              </a:rPr>
              <a:t>ٱ</a:t>
            </a:r>
            <a:r>
              <a:rPr lang="ar-MA" sz="4800" kern="1200" dirty="0">
                <a:solidFill>
                  <a:srgbClr val="434E7B"/>
                </a:solidFill>
              </a:rPr>
              <a:t>لْحَـيَـواناتِ.</a:t>
            </a:r>
          </a:p>
          <a:p>
            <a:pPr algn="r" rtl="1">
              <a:lnSpc>
                <a:spcPct val="150000"/>
              </a:lnSpc>
            </a:pPr>
            <a:r>
              <a:rPr lang="ar-MA" sz="4800" kern="1200" dirty="0">
                <a:solidFill>
                  <a:srgbClr val="434E7B"/>
                </a:solidFill>
              </a:rPr>
              <a:t>في </a:t>
            </a:r>
            <a:r>
              <a:rPr lang="ar-MA" sz="4800" dirty="0">
                <a:solidFill>
                  <a:srgbClr val="434E7B"/>
                </a:solidFill>
              </a:rPr>
              <a:t>ٱ</a:t>
            </a:r>
            <a:r>
              <a:rPr lang="ar-MA" sz="4800" kern="1200" dirty="0">
                <a:solidFill>
                  <a:srgbClr val="434E7B"/>
                </a:solidFill>
              </a:rPr>
              <a:t>لْحَديـقَـةِ حَـيَوانات كَـثـيـرَة.</a:t>
            </a:r>
          </a:p>
          <a:p>
            <a:pPr algn="r" rtl="1">
              <a:lnSpc>
                <a:spcPct val="150000"/>
              </a:lnSpc>
            </a:pPr>
            <a:r>
              <a:rPr lang="ar-MA" sz="4800" dirty="0">
                <a:solidFill>
                  <a:srgbClr val="434E7B"/>
                </a:solidFill>
              </a:rPr>
              <a:t>يَـذْهَـبُ ماجِـد مَعَ أَخـيـهِ</a:t>
            </a:r>
            <a:r>
              <a:rPr lang="ar-MA" sz="4800" kern="1200" dirty="0">
                <a:solidFill>
                  <a:srgbClr val="434E7B"/>
                </a:solidFill>
              </a:rPr>
              <a:t>.  </a:t>
            </a:r>
          </a:p>
        </p:txBody>
      </p:sp>
      <p:pic>
        <p:nvPicPr>
          <p:cNvPr id="8" name="Espace réservé pour une image  7">
            <a:extLst>
              <a:ext uri="{FF2B5EF4-FFF2-40B4-BE49-F238E27FC236}">
                <a16:creationId xmlns:a16="http://schemas.microsoft.com/office/drawing/2014/main" id="{8337A409-D30B-19DC-72CD-95EF4AC2CF5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4" name="Groupe 3">
            <a:extLst>
              <a:ext uri="{FF2B5EF4-FFF2-40B4-BE49-F238E27FC236}">
                <a16:creationId xmlns:a16="http://schemas.microsoft.com/office/drawing/2014/main" id="{E3475589-310D-6459-A242-D1275741067E}"/>
              </a:ext>
            </a:extLst>
          </p:cNvPr>
          <p:cNvGrpSpPr/>
          <p:nvPr/>
        </p:nvGrpSpPr>
        <p:grpSpPr>
          <a:xfrm>
            <a:off x="4460132" y="5126875"/>
            <a:ext cx="223735" cy="137509"/>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9E7737A-7C44-85C0-E995-23E05606490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DC2AE0C3-29D4-92ED-08F0-26EC169E36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B142F472-AAFD-8A8E-D374-E48BA4A1B94B}"/>
              </a:ext>
            </a:extLst>
          </p:cNvPr>
          <p:cNvGrpSpPr/>
          <p:nvPr/>
        </p:nvGrpSpPr>
        <p:grpSpPr>
          <a:xfrm>
            <a:off x="4848379" y="2937291"/>
            <a:ext cx="223735" cy="137509"/>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7731D2B2-B6CC-51F6-CCC8-94C6D237BAA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AD0DE714-95E5-295B-57B3-A45B95F79B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121C49D-A11B-6841-9EA6-4D3E9041F04B}"/>
              </a:ext>
            </a:extLst>
          </p:cNvPr>
          <p:cNvGrpSpPr/>
          <p:nvPr/>
        </p:nvGrpSpPr>
        <p:grpSpPr>
          <a:xfrm>
            <a:off x="5253561" y="1807627"/>
            <a:ext cx="223735" cy="137509"/>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AF007388-397E-06AD-F3A6-8B0B5E68CC2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24DD3562-7CF1-E774-CEEF-6455FA7103F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4F66811C-968F-C188-B56D-40F953B3E8C9}"/>
              </a:ext>
            </a:extLst>
          </p:cNvPr>
          <p:cNvGrpSpPr/>
          <p:nvPr/>
        </p:nvGrpSpPr>
        <p:grpSpPr>
          <a:xfrm>
            <a:off x="1178867" y="3982320"/>
            <a:ext cx="223735" cy="137509"/>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0C68E538-1567-B96C-8A48-35EEE1D49B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8C11EAEE-8E94-B29B-C134-32FDB974190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7" name="Groupe 26">
            <a:extLst>
              <a:ext uri="{FF2B5EF4-FFF2-40B4-BE49-F238E27FC236}">
                <a16:creationId xmlns:a16="http://schemas.microsoft.com/office/drawing/2014/main" id="{3AF81958-4180-A487-5407-75BD88B4CF2D}"/>
              </a:ext>
            </a:extLst>
          </p:cNvPr>
          <p:cNvGrpSpPr/>
          <p:nvPr/>
        </p:nvGrpSpPr>
        <p:grpSpPr>
          <a:xfrm>
            <a:off x="2895700" y="3982319"/>
            <a:ext cx="223735" cy="137509"/>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D8A88FD5-B907-A079-3D7C-35CD4E82A6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70B5A4A0-DB88-363C-E070-A1A7E186D2E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95928529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23730-C3C9-5722-CF96-3F9B297D4CB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B190F8E-30B5-42E9-C6C9-D3949133D3B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3B5CF927-430B-73B5-6ADE-FE989EA6219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3" name="Titre 12">
            <a:extLst>
              <a:ext uri="{FF2B5EF4-FFF2-40B4-BE49-F238E27FC236}">
                <a16:creationId xmlns:a16="http://schemas.microsoft.com/office/drawing/2014/main" id="{A92F358A-C56A-2620-4B29-2FB51548D5A3}"/>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b="1" dirty="0">
              <a:solidFill>
                <a:schemeClr val="bg1">
                  <a:lumMod val="50000"/>
                </a:schemeClr>
              </a:solidFill>
            </a:endParaRPr>
          </a:p>
        </p:txBody>
      </p:sp>
      <p:sp>
        <p:nvSpPr>
          <p:cNvPr id="2" name="Google Shape;563;p140">
            <a:extLst>
              <a:ext uri="{FF2B5EF4-FFF2-40B4-BE49-F238E27FC236}">
                <a16:creationId xmlns:a16="http://schemas.microsoft.com/office/drawing/2014/main" id="{B5643883-BD66-2FF6-48B1-3F02AF7815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افتتاح الحصة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2" name="Google Shape;564;p140">
            <a:extLst>
              <a:ext uri="{FF2B5EF4-FFF2-40B4-BE49-F238E27FC236}">
                <a16:creationId xmlns:a16="http://schemas.microsoft.com/office/drawing/2014/main" id="{6F0CDC02-4C37-536B-79C6-328D414B481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استـماع وتحدث</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5" name="Google Shape;565;p140">
            <a:extLst>
              <a:ext uri="{FF2B5EF4-FFF2-40B4-BE49-F238E27FC236}">
                <a16:creationId xmlns:a16="http://schemas.microsoft.com/office/drawing/2014/main" id="{1B9A1075-1635-CFFD-FC7D-75BDAC22C96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اختــتام الحــصة</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6" name="Google Shape;566;p140">
            <a:extLst>
              <a:ext uri="{FF2B5EF4-FFF2-40B4-BE49-F238E27FC236}">
                <a16:creationId xmlns:a16="http://schemas.microsoft.com/office/drawing/2014/main" id="{EAF6F18B-DB9F-6485-3D31-53CED1591AB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alpha val="20000"/>
                  </a:srgbClr>
                </a:solidFill>
                <a:latin typeface="Microsoft Uighur" panose="02000000000000000000" pitchFamily="2" charset="-78"/>
                <a:cs typeface="Microsoft Uighur" panose="02000000000000000000" pitchFamily="2" charset="-78"/>
                <a:sym typeface="Arial"/>
              </a:rPr>
              <a:t>معــــــــــجم</a:t>
            </a:r>
            <a:endParaRPr sz="1800" dirty="0">
              <a:solidFill>
                <a:srgbClr val="000000">
                  <a:alpha val="20000"/>
                </a:srgbClr>
              </a:solidFill>
              <a:latin typeface="Microsoft Uighur" panose="02000000000000000000" pitchFamily="2" charset="-78"/>
              <a:cs typeface="Microsoft Uighur" panose="02000000000000000000" pitchFamily="2" charset="-78"/>
            </a:endParaRPr>
          </a:p>
        </p:txBody>
      </p:sp>
      <p:sp>
        <p:nvSpPr>
          <p:cNvPr id="19" name="Google Shape;567;p140">
            <a:extLst>
              <a:ext uri="{FF2B5EF4-FFF2-40B4-BE49-F238E27FC236}">
                <a16:creationId xmlns:a16="http://schemas.microsoft.com/office/drawing/2014/main" id="{98AA0889-D138-8446-4BF1-7EF608AB80D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rtl="1">
              <a:spcBef>
                <a:spcPts val="0"/>
              </a:spcBef>
              <a:spcAft>
                <a:spcPts val="0"/>
              </a:spcAft>
              <a:buClr>
                <a:srgbClr val="565F88"/>
              </a:buClr>
              <a:buSzPts val="1600"/>
              <a:buFont typeface="Arial"/>
              <a:buNone/>
            </a:pPr>
            <a:r>
              <a:rPr lang="ar-MA" sz="2000" b="1" i="0" u="none" strike="noStrike" cap="none" dirty="0">
                <a:solidFill>
                  <a:srgbClr val="565F88"/>
                </a:solidFill>
                <a:latin typeface="Microsoft Uighur" panose="02000000000000000000" pitchFamily="2" charset="-78"/>
                <a:cs typeface="Microsoft Uighur" panose="02000000000000000000" pitchFamily="2" charset="-78"/>
                <a:sym typeface="Arial"/>
              </a:rPr>
              <a:t>قراءة/ كتابة</a:t>
            </a:r>
            <a:endParaRPr sz="1800" dirty="0">
              <a:latin typeface="Microsoft Uighur" panose="02000000000000000000" pitchFamily="2" charset="-78"/>
              <a:cs typeface="Microsoft Uighur" panose="02000000000000000000" pitchFamily="2" charset="-78"/>
            </a:endParaRPr>
          </a:p>
        </p:txBody>
      </p:sp>
      <p:pic>
        <p:nvPicPr>
          <p:cNvPr id="20" name="Google Shape;568;p140">
            <a:extLst>
              <a:ext uri="{FF2B5EF4-FFF2-40B4-BE49-F238E27FC236}">
                <a16:creationId xmlns:a16="http://schemas.microsoft.com/office/drawing/2014/main" id="{C12794DE-5A1B-C34C-E12A-20B3FE6C2EC7}"/>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1" name="Google Shape;569;p140">
            <a:extLst>
              <a:ext uri="{FF2B5EF4-FFF2-40B4-BE49-F238E27FC236}">
                <a16:creationId xmlns:a16="http://schemas.microsoft.com/office/drawing/2014/main" id="{202CF5D1-BBC1-AA3F-679E-F6DFA753513F}"/>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2" name="Google Shape;570;p140">
            <a:extLst>
              <a:ext uri="{FF2B5EF4-FFF2-40B4-BE49-F238E27FC236}">
                <a16:creationId xmlns:a16="http://schemas.microsoft.com/office/drawing/2014/main" id="{F83DB700-8CD3-6746-3127-457FAC8A2716}"/>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3" name="Google Shape;571;p140">
            <a:extLst>
              <a:ext uri="{FF2B5EF4-FFF2-40B4-BE49-F238E27FC236}">
                <a16:creationId xmlns:a16="http://schemas.microsoft.com/office/drawing/2014/main" id="{FF94EE33-3F25-8C1C-62FD-7143EA7877FB}"/>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4" name="Google Shape;572;p140">
            <a:extLst>
              <a:ext uri="{FF2B5EF4-FFF2-40B4-BE49-F238E27FC236}">
                <a16:creationId xmlns:a16="http://schemas.microsoft.com/office/drawing/2014/main" id="{8BF9A921-B1DF-378E-1917-FE240599DE20}"/>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sp>
        <p:nvSpPr>
          <p:cNvPr id="3" name="ZoneTexte 2">
            <a:extLst>
              <a:ext uri="{FF2B5EF4-FFF2-40B4-BE49-F238E27FC236}">
                <a16:creationId xmlns:a16="http://schemas.microsoft.com/office/drawing/2014/main" id="{F58AE93C-DC32-09E4-51AC-7F67E0844D16}"/>
              </a:ext>
            </a:extLst>
          </p:cNvPr>
          <p:cNvSpPr txBox="1"/>
          <p:nvPr/>
        </p:nvSpPr>
        <p:spPr>
          <a:xfrm>
            <a:off x="700679" y="2017608"/>
            <a:ext cx="6465166" cy="4387420"/>
          </a:xfrm>
          <a:prstGeom prst="rect">
            <a:avLst/>
          </a:prstGeom>
          <a:noFill/>
        </p:spPr>
        <p:txBody>
          <a:bodyPr wrap="square" rtlCol="0">
            <a:spAutoFit/>
          </a:bodyPr>
          <a:lstStyle/>
          <a:p>
            <a:pPr algn="r" rtl="1">
              <a:lnSpc>
                <a:spcPct val="150000"/>
              </a:lnSpc>
            </a:pPr>
            <a:r>
              <a:rPr kumimoji="0" lang="ar-MA" sz="4800" b="0" i="0" u="none" strike="noStrike" kern="1200" cap="none" spc="0" normalizeH="0" baseline="0" noProof="0" dirty="0">
                <a:ln>
                  <a:noFill/>
                </a:ln>
                <a:solidFill>
                  <a:srgbClr val="434E7B"/>
                </a:solidFill>
                <a:effectLst/>
                <a:uLnTx/>
                <a:uFillTx/>
                <a:latin typeface="Arial"/>
                <a:cs typeface="Arial"/>
                <a:sym typeface="Arial"/>
              </a:rPr>
              <a:t>هذا ماجِد.</a:t>
            </a:r>
            <a:r>
              <a:rPr lang="ar-MA" sz="4800" dirty="0">
                <a:solidFill>
                  <a:srgbClr val="434E7B"/>
                </a:solidFill>
              </a:rPr>
              <a:t> </a:t>
            </a:r>
            <a:endParaRPr kumimoji="0" lang="ar-MA" sz="4800" b="0" i="0" u="none" strike="noStrike" kern="1200" cap="none" spc="0" normalizeH="0" baseline="0" noProof="0" dirty="0">
              <a:ln>
                <a:noFill/>
              </a:ln>
              <a:solidFill>
                <a:srgbClr val="434E7B"/>
              </a:solidFill>
              <a:effectLst/>
              <a:uLnTx/>
              <a:uFillTx/>
              <a:latin typeface="Arial"/>
              <a:cs typeface="Arial"/>
              <a:sym typeface="Arial"/>
            </a:endParaRPr>
          </a:p>
          <a:p>
            <a:pPr algn="r" rtl="1">
              <a:lnSpc>
                <a:spcPct val="150000"/>
              </a:lnSpc>
            </a:pPr>
            <a:r>
              <a:rPr lang="ar-MA" sz="4800" kern="1200" dirty="0">
                <a:solidFill>
                  <a:srgbClr val="434E7B"/>
                </a:solidFill>
              </a:rPr>
              <a:t>يُحِـبُّ ماجِد حَـديـقَـةَ </a:t>
            </a:r>
            <a:r>
              <a:rPr lang="ar-MA" sz="4800" dirty="0">
                <a:solidFill>
                  <a:srgbClr val="434E7B"/>
                </a:solidFill>
              </a:rPr>
              <a:t>ٱ</a:t>
            </a:r>
            <a:r>
              <a:rPr lang="ar-MA" sz="4800" kern="1200" dirty="0">
                <a:solidFill>
                  <a:srgbClr val="434E7B"/>
                </a:solidFill>
              </a:rPr>
              <a:t>لْحَـيَـواناتِ.</a:t>
            </a:r>
          </a:p>
          <a:p>
            <a:pPr algn="r" rtl="1">
              <a:lnSpc>
                <a:spcPct val="150000"/>
              </a:lnSpc>
            </a:pPr>
            <a:r>
              <a:rPr lang="ar-MA" sz="4800" kern="1200" dirty="0">
                <a:solidFill>
                  <a:srgbClr val="434E7B"/>
                </a:solidFill>
              </a:rPr>
              <a:t>في </a:t>
            </a:r>
            <a:r>
              <a:rPr lang="ar-MA" sz="4800" dirty="0">
                <a:solidFill>
                  <a:srgbClr val="434E7B"/>
                </a:solidFill>
              </a:rPr>
              <a:t>ٱ</a:t>
            </a:r>
            <a:r>
              <a:rPr lang="ar-MA" sz="4800" kern="1200" dirty="0">
                <a:solidFill>
                  <a:srgbClr val="434E7B"/>
                </a:solidFill>
              </a:rPr>
              <a:t>لْحَديـقَـةِ حَـيَوانات كَـثـيـرَة.</a:t>
            </a:r>
          </a:p>
          <a:p>
            <a:pPr algn="r" rtl="1">
              <a:lnSpc>
                <a:spcPct val="150000"/>
              </a:lnSpc>
            </a:pPr>
            <a:r>
              <a:rPr lang="ar-MA" sz="4800" dirty="0">
                <a:solidFill>
                  <a:srgbClr val="434E7B"/>
                </a:solidFill>
              </a:rPr>
              <a:t>يَـذْهَـبُ ماجِـد مَعَ أَخـيـهِ</a:t>
            </a:r>
            <a:r>
              <a:rPr lang="ar-MA" sz="4800" kern="1200" dirty="0">
                <a:solidFill>
                  <a:srgbClr val="434E7B"/>
                </a:solidFill>
              </a:rPr>
              <a:t>.  </a:t>
            </a:r>
          </a:p>
        </p:txBody>
      </p:sp>
      <p:pic>
        <p:nvPicPr>
          <p:cNvPr id="8" name="Espace réservé pour une image  7">
            <a:extLst>
              <a:ext uri="{FF2B5EF4-FFF2-40B4-BE49-F238E27FC236}">
                <a16:creationId xmlns:a16="http://schemas.microsoft.com/office/drawing/2014/main" id="{951C4D4F-1360-7403-21AA-46977249AD0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4" name="Groupe 3">
            <a:extLst>
              <a:ext uri="{FF2B5EF4-FFF2-40B4-BE49-F238E27FC236}">
                <a16:creationId xmlns:a16="http://schemas.microsoft.com/office/drawing/2014/main" id="{5FF4573F-FECF-346A-B986-4BC8CCC54781}"/>
              </a:ext>
            </a:extLst>
          </p:cNvPr>
          <p:cNvGrpSpPr/>
          <p:nvPr/>
        </p:nvGrpSpPr>
        <p:grpSpPr>
          <a:xfrm>
            <a:off x="4544991" y="5630728"/>
            <a:ext cx="223735" cy="137509"/>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1697DB02-289E-2308-677A-82FAEFC39FE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F1D7AFFC-62A1-C377-7CBD-3F01730DA27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38CB28E4-B960-9EBE-7C3F-43C0C978EB36}"/>
              </a:ext>
            </a:extLst>
          </p:cNvPr>
          <p:cNvGrpSpPr/>
          <p:nvPr/>
        </p:nvGrpSpPr>
        <p:grpSpPr>
          <a:xfrm>
            <a:off x="4933238" y="3441144"/>
            <a:ext cx="223735" cy="137509"/>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5B409EBF-BEB6-7BD7-BA73-F3B2836B3D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24BDD3D0-CE72-0DB4-4572-8A86BECF4E2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0B4B27E6-E093-EEB4-E8A3-486952C8BDD5}"/>
              </a:ext>
            </a:extLst>
          </p:cNvPr>
          <p:cNvGrpSpPr/>
          <p:nvPr/>
        </p:nvGrpSpPr>
        <p:grpSpPr>
          <a:xfrm>
            <a:off x="5338420" y="2311480"/>
            <a:ext cx="223735" cy="137509"/>
            <a:chOff x="7831964" y="3929121"/>
            <a:chExt cx="594306" cy="428930"/>
          </a:xfrm>
          <a:solidFill>
            <a:schemeClr val="accent1">
              <a:lumMod val="50000"/>
            </a:schemeClr>
          </a:solidFill>
        </p:grpSpPr>
        <p:pic>
          <p:nvPicPr>
            <p:cNvPr id="14" name="Graphique 13">
              <a:extLst>
                <a:ext uri="{FF2B5EF4-FFF2-40B4-BE49-F238E27FC236}">
                  <a16:creationId xmlns:a16="http://schemas.microsoft.com/office/drawing/2014/main" id="{A5EA6F29-6F16-232C-88AF-DF8D7873BD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95D68EDA-F824-0518-C7BE-51D6468640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9F6BE5E9-38CF-4BA4-7463-B8BB87680FC4}"/>
              </a:ext>
            </a:extLst>
          </p:cNvPr>
          <p:cNvGrpSpPr/>
          <p:nvPr/>
        </p:nvGrpSpPr>
        <p:grpSpPr>
          <a:xfrm>
            <a:off x="1263726" y="4486173"/>
            <a:ext cx="223735" cy="137509"/>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832804A4-D670-49CE-7495-6934303FFCB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029AAA24-E155-3372-7042-6D94D28090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grpSp>
        <p:nvGrpSpPr>
          <p:cNvPr id="27" name="Groupe 26">
            <a:extLst>
              <a:ext uri="{FF2B5EF4-FFF2-40B4-BE49-F238E27FC236}">
                <a16:creationId xmlns:a16="http://schemas.microsoft.com/office/drawing/2014/main" id="{F30844A8-C488-2ED2-4243-05F6E6F303EC}"/>
              </a:ext>
            </a:extLst>
          </p:cNvPr>
          <p:cNvGrpSpPr/>
          <p:nvPr/>
        </p:nvGrpSpPr>
        <p:grpSpPr>
          <a:xfrm>
            <a:off x="2980559" y="4486172"/>
            <a:ext cx="223735" cy="137509"/>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41DC5D4C-3EDB-3BC0-9DA0-A36970B5334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CED1B424-F37C-FB21-1E74-C23908E348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861344971"/>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8" name="Espace réservé pour une image  7">
            <a:extLst>
              <a:ext uri="{FF2B5EF4-FFF2-40B4-BE49-F238E27FC236}">
                <a16:creationId xmlns:a16="http://schemas.microsoft.com/office/drawing/2014/main" id="{79E14D58-ECD6-884D-A327-4632FFFF563A}"/>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9" name="Image 8">
            <a:extLst>
              <a:ext uri="{FF2B5EF4-FFF2-40B4-BE49-F238E27FC236}">
                <a16:creationId xmlns:a16="http://schemas.microsoft.com/office/drawing/2014/main" id="{D0F8E79D-7A7D-A5DE-0F04-3DE07D38369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0" name="Image 9">
            <a:extLst>
              <a:ext uri="{FF2B5EF4-FFF2-40B4-BE49-F238E27FC236}">
                <a16:creationId xmlns:a16="http://schemas.microsoft.com/office/drawing/2014/main" id="{0B5FB40B-B3E6-0E0E-7B42-6C08AD9E7FB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1" name="Image 10">
            <a:extLst>
              <a:ext uri="{FF2B5EF4-FFF2-40B4-BE49-F238E27FC236}">
                <a16:creationId xmlns:a16="http://schemas.microsoft.com/office/drawing/2014/main" id="{392033E9-1C72-6E4E-63D7-11E8D9F5C91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2" name="Image 11">
            <a:extLst>
              <a:ext uri="{FF2B5EF4-FFF2-40B4-BE49-F238E27FC236}">
                <a16:creationId xmlns:a16="http://schemas.microsoft.com/office/drawing/2014/main" id="{5D2D1872-D8B6-F408-B997-97AB63FF9863}"/>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3" name="Rectangle 12">
            <a:extLst>
              <a:ext uri="{FF2B5EF4-FFF2-40B4-BE49-F238E27FC236}">
                <a16:creationId xmlns:a16="http://schemas.microsoft.com/office/drawing/2014/main" id="{71D5A7EC-B20C-8628-20EC-76487D0BF22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4" name="Rectangle 13">
            <a:extLst>
              <a:ext uri="{FF2B5EF4-FFF2-40B4-BE49-F238E27FC236}">
                <a16:creationId xmlns:a16="http://schemas.microsoft.com/office/drawing/2014/main" id="{140045F5-C523-7793-2194-3B9AE951BDA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5" name="Rectangle 14">
            <a:extLst>
              <a:ext uri="{FF2B5EF4-FFF2-40B4-BE49-F238E27FC236}">
                <a16:creationId xmlns:a16="http://schemas.microsoft.com/office/drawing/2014/main" id="{B276136D-FD9F-03B2-7681-4B6A9C9CB6F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6" name="Rectangle 15">
            <a:extLst>
              <a:ext uri="{FF2B5EF4-FFF2-40B4-BE49-F238E27FC236}">
                <a16:creationId xmlns:a16="http://schemas.microsoft.com/office/drawing/2014/main" id="{AB7FCAE9-B5DC-00E8-1CE4-B092D11DC1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6238938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6"/>
          <a:stretch>
            <a:fillRect/>
          </a:stretch>
        </p:blipFill>
        <p:spPr>
          <a:xfrm>
            <a:off x="934601" y="1861835"/>
            <a:ext cx="6935582" cy="3910184"/>
          </a:xfrm>
        </p:spPr>
      </p:pic>
      <p:pic>
        <p:nvPicPr>
          <p:cNvPr id="7" name="Espace réservé pour une image  6">
            <a:extLst>
              <a:ext uri="{FF2B5EF4-FFF2-40B4-BE49-F238E27FC236}">
                <a16:creationId xmlns:a16="http://schemas.microsoft.com/office/drawing/2014/main" id="{C6E0390C-1AE3-0660-C22C-91D61671C90E}"/>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19" name="Image 18">
            <a:extLst>
              <a:ext uri="{FF2B5EF4-FFF2-40B4-BE49-F238E27FC236}">
                <a16:creationId xmlns:a16="http://schemas.microsoft.com/office/drawing/2014/main" id="{F7BDA34B-8731-EEEC-7894-10399D2AB86D}"/>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98ECFE2E-B66B-9CCE-C5EC-7DF843B6CD0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1" name="Image 20">
            <a:extLst>
              <a:ext uri="{FF2B5EF4-FFF2-40B4-BE49-F238E27FC236}">
                <a16:creationId xmlns:a16="http://schemas.microsoft.com/office/drawing/2014/main" id="{42CC4AC7-1A97-5D18-B3BF-FB5A7024987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DA22E8EF-981D-A9F1-0F99-9B8379100790}"/>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B73ABE52-C470-5D0F-6705-0873ACCABA4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4" name="Rectangle 23">
            <a:extLst>
              <a:ext uri="{FF2B5EF4-FFF2-40B4-BE49-F238E27FC236}">
                <a16:creationId xmlns:a16="http://schemas.microsoft.com/office/drawing/2014/main" id="{7AB4F1D4-0442-E553-5117-27D33B2750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5" name="Rectangle 24">
            <a:extLst>
              <a:ext uri="{FF2B5EF4-FFF2-40B4-BE49-F238E27FC236}">
                <a16:creationId xmlns:a16="http://schemas.microsoft.com/office/drawing/2014/main" id="{403495E3-9363-A252-F8F3-30F1138DAB2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6" name="Rectangle 25">
            <a:extLst>
              <a:ext uri="{FF2B5EF4-FFF2-40B4-BE49-F238E27FC236}">
                <a16:creationId xmlns:a16="http://schemas.microsoft.com/office/drawing/2014/main" id="{113D5CE0-BE4A-69D6-F8A1-F31EEF53E4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1358441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نواصل تعلم كيف نقول ما نفعله الآن وما فعلناه سابقا.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0" name="Espace réservé pour une image  19">
            <a:extLst>
              <a:ext uri="{FF2B5EF4-FFF2-40B4-BE49-F238E27FC236}">
                <a16:creationId xmlns:a16="http://schemas.microsoft.com/office/drawing/2014/main" id="{DDE3D5E1-AA47-C1CA-D59C-137F3DF1100D}"/>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3" name="Image 2">
            <a:extLst>
              <a:ext uri="{FF2B5EF4-FFF2-40B4-BE49-F238E27FC236}">
                <a16:creationId xmlns:a16="http://schemas.microsoft.com/office/drawing/2014/main" id="{D24FEEA7-F863-AE9D-C99B-3341DCDDC482}"/>
              </a:ext>
            </a:extLst>
          </p:cNvPr>
          <p:cNvPicPr>
            <a:picLocks noChangeAspect="1"/>
          </p:cNvPicPr>
          <p:nvPr/>
        </p:nvPicPr>
        <p:blipFill>
          <a:blip r:embed="rId9"/>
          <a:srcRect l="2127" t="1849" r="67565" b="50000"/>
          <a:stretch>
            <a:fillRect/>
          </a:stretch>
        </p:blipFill>
        <p:spPr>
          <a:xfrm>
            <a:off x="6050169" y="2065773"/>
            <a:ext cx="1236723" cy="1572372"/>
          </a:xfrm>
          <a:prstGeom prst="rect">
            <a:avLst/>
          </a:prstGeom>
        </p:spPr>
      </p:pic>
      <p:pic>
        <p:nvPicPr>
          <p:cNvPr id="16" name="Image 15">
            <a:extLst>
              <a:ext uri="{FF2B5EF4-FFF2-40B4-BE49-F238E27FC236}">
                <a16:creationId xmlns:a16="http://schemas.microsoft.com/office/drawing/2014/main" id="{05A503BE-8507-65B1-2832-AFA370A3AE6B}"/>
              </a:ext>
            </a:extLst>
          </p:cNvPr>
          <p:cNvPicPr>
            <a:picLocks noChangeAspect="1"/>
          </p:cNvPicPr>
          <p:nvPr/>
        </p:nvPicPr>
        <p:blipFill>
          <a:blip r:embed="rId9"/>
          <a:srcRect l="34448" t="1849" r="35816" b="50000"/>
          <a:stretch>
            <a:fillRect/>
          </a:stretch>
        </p:blipFill>
        <p:spPr>
          <a:xfrm>
            <a:off x="4018241" y="2065773"/>
            <a:ext cx="1213339" cy="1572372"/>
          </a:xfrm>
          <a:prstGeom prst="rect">
            <a:avLst/>
          </a:prstGeom>
        </p:spPr>
      </p:pic>
      <p:pic>
        <p:nvPicPr>
          <p:cNvPr id="17" name="Image 16">
            <a:extLst>
              <a:ext uri="{FF2B5EF4-FFF2-40B4-BE49-F238E27FC236}">
                <a16:creationId xmlns:a16="http://schemas.microsoft.com/office/drawing/2014/main" id="{95B546D6-5F0C-CEC7-D675-F9B72A65E598}"/>
              </a:ext>
            </a:extLst>
          </p:cNvPr>
          <p:cNvPicPr>
            <a:picLocks noChangeAspect="1"/>
          </p:cNvPicPr>
          <p:nvPr/>
        </p:nvPicPr>
        <p:blipFill>
          <a:blip r:embed="rId9"/>
          <a:srcRect l="66233" t="1849" r="4032" b="50000"/>
          <a:stretch>
            <a:fillRect/>
          </a:stretch>
        </p:blipFill>
        <p:spPr>
          <a:xfrm>
            <a:off x="1878481" y="2065773"/>
            <a:ext cx="1213339" cy="1572372"/>
          </a:xfrm>
          <a:prstGeom prst="rect">
            <a:avLst/>
          </a:prstGeom>
        </p:spPr>
      </p:pic>
      <p:pic>
        <p:nvPicPr>
          <p:cNvPr id="18" name="Image 17">
            <a:extLst>
              <a:ext uri="{FF2B5EF4-FFF2-40B4-BE49-F238E27FC236}">
                <a16:creationId xmlns:a16="http://schemas.microsoft.com/office/drawing/2014/main" id="{B9F09E07-D2CC-0254-C027-66164566BC23}"/>
              </a:ext>
            </a:extLst>
          </p:cNvPr>
          <p:cNvPicPr>
            <a:picLocks noChangeAspect="1"/>
          </p:cNvPicPr>
          <p:nvPr/>
        </p:nvPicPr>
        <p:blipFill>
          <a:blip r:embed="rId9"/>
          <a:srcRect l="18099" t="51194" r="52383" b="1395"/>
          <a:stretch>
            <a:fillRect/>
          </a:stretch>
        </p:blipFill>
        <p:spPr>
          <a:xfrm>
            <a:off x="5231580" y="4121247"/>
            <a:ext cx="1204440" cy="1572372"/>
          </a:xfrm>
          <a:prstGeom prst="rect">
            <a:avLst/>
          </a:prstGeom>
        </p:spPr>
      </p:pic>
      <p:pic>
        <p:nvPicPr>
          <p:cNvPr id="19" name="Image 18">
            <a:extLst>
              <a:ext uri="{FF2B5EF4-FFF2-40B4-BE49-F238E27FC236}">
                <a16:creationId xmlns:a16="http://schemas.microsoft.com/office/drawing/2014/main" id="{4ECCAC1E-125A-D802-CAF2-FFA089627470}"/>
              </a:ext>
            </a:extLst>
          </p:cNvPr>
          <p:cNvPicPr>
            <a:picLocks noChangeAspect="1"/>
          </p:cNvPicPr>
          <p:nvPr/>
        </p:nvPicPr>
        <p:blipFill>
          <a:blip r:embed="rId9"/>
          <a:srcRect l="50000" t="51849" r="21281" b="1849"/>
          <a:stretch>
            <a:fillRect/>
          </a:stretch>
        </p:blipFill>
        <p:spPr>
          <a:xfrm>
            <a:off x="2985399" y="4181627"/>
            <a:ext cx="1171876" cy="1511992"/>
          </a:xfrm>
          <a:prstGeom prst="rect">
            <a:avLst/>
          </a:prstGeom>
        </p:spPr>
      </p:pic>
    </p:spTree>
    <p:extLst>
      <p:ext uri="{BB962C8B-B14F-4D97-AF65-F5344CB8AC3E}">
        <p14:creationId xmlns:p14="http://schemas.microsoft.com/office/powerpoint/2010/main" val="401086096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95B3151-F39C-D4BD-3194-0539359176D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616FBFE-D999-2785-5C6A-7E15E8F6ED70}"/>
              </a:ext>
            </a:extLst>
          </p:cNvPr>
          <p:cNvSpPr txBox="1">
            <a:spLocks noGrp="1"/>
          </p:cNvSpPr>
          <p:nvPr>
            <p:ph type="title"/>
          </p:nvPr>
        </p:nvSpPr>
        <p:spPr>
          <a:xfrm>
            <a:off x="355895" y="822640"/>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لنتذكر؛ عندما نفعل شيئا الآن  نقول:  أنا أَكْتُبُ - أنتَ تَكْتُبُ-  أَنْتِ تَكْتُبينَ- هو يَكْتُبُ- هي تكتُبُ رددوا. ردد أنت</a:t>
            </a:r>
          </a:p>
        </p:txBody>
      </p:sp>
      <p:sp>
        <p:nvSpPr>
          <p:cNvPr id="6" name="Google Shape;563;p140">
            <a:extLst>
              <a:ext uri="{FF2B5EF4-FFF2-40B4-BE49-F238E27FC236}">
                <a16:creationId xmlns:a16="http://schemas.microsoft.com/office/drawing/2014/main" id="{2705B947-A118-DE18-680B-B9B09D15515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B298FEF-7B11-D35C-742F-082BB26FFD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1F50E387-CDD9-23FC-9B73-7176877B7BC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7DF7EE5-B9D8-4600-2620-F15B22CB909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FBCE6BC-D8CB-DD77-D782-DA043AA2106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D8C89D8-D618-5115-E9C4-DD7A14B6F3C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72F0C15-1C4E-76CC-8B1F-F475F7209E3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E2F4871-7CFC-4E43-E9AB-85F4A5AB94E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C0A17F6-24D8-C3D3-D451-2D2BBA0D1CC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423B09F-D77D-2EDD-92FF-D4DFC278877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3" name="Espace réservé pour une image  22">
            <a:extLst>
              <a:ext uri="{FF2B5EF4-FFF2-40B4-BE49-F238E27FC236}">
                <a16:creationId xmlns:a16="http://schemas.microsoft.com/office/drawing/2014/main" id="{9C5414D1-9F9D-23BD-F466-653230EB57E1}"/>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3" name="Image 2">
            <a:extLst>
              <a:ext uri="{FF2B5EF4-FFF2-40B4-BE49-F238E27FC236}">
                <a16:creationId xmlns:a16="http://schemas.microsoft.com/office/drawing/2014/main" id="{B9E5CB91-DCBF-6E5F-74FA-893857990D2A}"/>
              </a:ext>
            </a:extLst>
          </p:cNvPr>
          <p:cNvPicPr>
            <a:picLocks noChangeAspect="1"/>
          </p:cNvPicPr>
          <p:nvPr/>
        </p:nvPicPr>
        <p:blipFill>
          <a:blip r:embed="rId9"/>
          <a:srcRect l="2127" t="1849" r="67565" b="50000"/>
          <a:stretch>
            <a:fillRect/>
          </a:stretch>
        </p:blipFill>
        <p:spPr>
          <a:xfrm>
            <a:off x="7014651" y="2209049"/>
            <a:ext cx="1236723" cy="1572372"/>
          </a:xfrm>
          <a:prstGeom prst="rect">
            <a:avLst/>
          </a:prstGeom>
        </p:spPr>
      </p:pic>
      <p:pic>
        <p:nvPicPr>
          <p:cNvPr id="17" name="Image 16">
            <a:extLst>
              <a:ext uri="{FF2B5EF4-FFF2-40B4-BE49-F238E27FC236}">
                <a16:creationId xmlns:a16="http://schemas.microsoft.com/office/drawing/2014/main" id="{8474E47C-57EE-6761-9A2F-90770AF84F84}"/>
              </a:ext>
            </a:extLst>
          </p:cNvPr>
          <p:cNvPicPr>
            <a:picLocks noChangeAspect="1"/>
          </p:cNvPicPr>
          <p:nvPr/>
        </p:nvPicPr>
        <p:blipFill>
          <a:blip r:embed="rId9"/>
          <a:srcRect l="34448" t="1849" r="35816" b="50000"/>
          <a:stretch>
            <a:fillRect/>
          </a:stretch>
        </p:blipFill>
        <p:spPr>
          <a:xfrm>
            <a:off x="5460790" y="2209049"/>
            <a:ext cx="1213339" cy="1572372"/>
          </a:xfrm>
          <a:prstGeom prst="rect">
            <a:avLst/>
          </a:prstGeom>
        </p:spPr>
      </p:pic>
      <p:pic>
        <p:nvPicPr>
          <p:cNvPr id="20" name="Image 19">
            <a:extLst>
              <a:ext uri="{FF2B5EF4-FFF2-40B4-BE49-F238E27FC236}">
                <a16:creationId xmlns:a16="http://schemas.microsoft.com/office/drawing/2014/main" id="{A31BA2CB-7E3F-A021-863E-5C4D9EF65C4B}"/>
              </a:ext>
            </a:extLst>
          </p:cNvPr>
          <p:cNvPicPr>
            <a:picLocks noChangeAspect="1"/>
          </p:cNvPicPr>
          <p:nvPr/>
        </p:nvPicPr>
        <p:blipFill>
          <a:blip r:embed="rId9"/>
          <a:srcRect l="66233" t="1849" r="4032" b="50000"/>
          <a:stretch>
            <a:fillRect/>
          </a:stretch>
        </p:blipFill>
        <p:spPr>
          <a:xfrm>
            <a:off x="3842600" y="2209049"/>
            <a:ext cx="1213339" cy="1572372"/>
          </a:xfrm>
          <a:prstGeom prst="rect">
            <a:avLst/>
          </a:prstGeom>
        </p:spPr>
      </p:pic>
      <p:pic>
        <p:nvPicPr>
          <p:cNvPr id="21" name="Image 20">
            <a:extLst>
              <a:ext uri="{FF2B5EF4-FFF2-40B4-BE49-F238E27FC236}">
                <a16:creationId xmlns:a16="http://schemas.microsoft.com/office/drawing/2014/main" id="{8A4E989E-9B02-D6C2-849F-CA7E99AC31AD}"/>
              </a:ext>
            </a:extLst>
          </p:cNvPr>
          <p:cNvPicPr>
            <a:picLocks noChangeAspect="1"/>
          </p:cNvPicPr>
          <p:nvPr/>
        </p:nvPicPr>
        <p:blipFill>
          <a:blip r:embed="rId9"/>
          <a:srcRect l="18099" t="51194" r="52383" b="1395"/>
          <a:stretch>
            <a:fillRect/>
          </a:stretch>
        </p:blipFill>
        <p:spPr>
          <a:xfrm>
            <a:off x="2262897" y="2209049"/>
            <a:ext cx="1204440" cy="1572372"/>
          </a:xfrm>
          <a:prstGeom prst="rect">
            <a:avLst/>
          </a:prstGeom>
        </p:spPr>
      </p:pic>
      <p:pic>
        <p:nvPicPr>
          <p:cNvPr id="22" name="Image 21">
            <a:extLst>
              <a:ext uri="{FF2B5EF4-FFF2-40B4-BE49-F238E27FC236}">
                <a16:creationId xmlns:a16="http://schemas.microsoft.com/office/drawing/2014/main" id="{1BBF3508-8C20-EED7-E239-27764DFAF03C}"/>
              </a:ext>
            </a:extLst>
          </p:cNvPr>
          <p:cNvPicPr>
            <a:picLocks noChangeAspect="1"/>
          </p:cNvPicPr>
          <p:nvPr/>
        </p:nvPicPr>
        <p:blipFill>
          <a:blip r:embed="rId9"/>
          <a:srcRect l="50000" t="51849" r="21281" b="1849"/>
          <a:stretch>
            <a:fillRect/>
          </a:stretch>
        </p:blipFill>
        <p:spPr>
          <a:xfrm>
            <a:off x="741600" y="2269429"/>
            <a:ext cx="1171876" cy="1511992"/>
          </a:xfrm>
          <a:prstGeom prst="rect">
            <a:avLst/>
          </a:prstGeom>
        </p:spPr>
      </p:pic>
      <p:sp>
        <p:nvSpPr>
          <p:cNvPr id="24" name="Google Shape;2403;p107">
            <a:extLst>
              <a:ext uri="{FF2B5EF4-FFF2-40B4-BE49-F238E27FC236}">
                <a16:creationId xmlns:a16="http://schemas.microsoft.com/office/drawing/2014/main" id="{319764A3-1C27-5649-2637-7A7F9E67A883}"/>
              </a:ext>
            </a:extLst>
          </p:cNvPr>
          <p:cNvSpPr/>
          <p:nvPr/>
        </p:nvSpPr>
        <p:spPr>
          <a:xfrm>
            <a:off x="7106415" y="4189254"/>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dirty="0">
                <a:solidFill>
                  <a:srgbClr val="5B9BD5">
                    <a:lumMod val="50000"/>
                  </a:srgbClr>
                </a:solidFill>
              </a:rPr>
              <a:t>كْتُبُ</a:t>
            </a:r>
            <a:endParaRPr kumimoji="0" lang="fr-MA" sz="4000" b="1" i="0" u="none" strike="noStrike" kern="0" cap="none" spc="0" normalizeH="0" baseline="0" noProof="0" dirty="0">
              <a:ln>
                <a:noFill/>
              </a:ln>
              <a:solidFill>
                <a:srgbClr val="C00000"/>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613B4241-1CC0-CB5C-E208-C6871BB689D5}"/>
              </a:ext>
            </a:extLst>
          </p:cNvPr>
          <p:cNvSpPr/>
          <p:nvPr/>
        </p:nvSpPr>
        <p:spPr>
          <a:xfrm>
            <a:off x="3758021" y="4266941"/>
            <a:ext cx="148023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كْتُبينَ</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3C9DEA8E-86BB-AC50-0C12-963C04E8DA39}"/>
              </a:ext>
            </a:extLst>
          </p:cNvPr>
          <p:cNvSpPr/>
          <p:nvPr/>
        </p:nvSpPr>
        <p:spPr>
          <a:xfrm>
            <a:off x="2266012" y="4227461"/>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يَ</a:t>
            </a:r>
            <a:r>
              <a:rPr lang="ar-MA" sz="4000" b="1" dirty="0">
                <a:solidFill>
                  <a:srgbClr val="424D7B"/>
                </a:solidFill>
              </a:rPr>
              <a:t>كْتُب</a:t>
            </a:r>
            <a:r>
              <a:rPr lang="ar-MA" sz="4000" b="1" dirty="0">
                <a:solidFill>
                  <a:srgbClr val="C00000"/>
                </a:solidFill>
              </a:rPr>
              <a:t>ُ</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B01AC75D-06E4-E2C0-4851-A8A600277959}"/>
              </a:ext>
            </a:extLst>
          </p:cNvPr>
          <p:cNvSpPr/>
          <p:nvPr/>
        </p:nvSpPr>
        <p:spPr>
          <a:xfrm>
            <a:off x="679867" y="4266942"/>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a:t>
            </a:r>
            <a:r>
              <a:rPr lang="ar-MA" sz="4000" b="1" dirty="0">
                <a:solidFill>
                  <a:srgbClr val="C00000"/>
                </a:solidFil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679E44CA-0EBF-4C11-3F90-4ADD7CFC8A93}"/>
              </a:ext>
            </a:extLst>
          </p:cNvPr>
          <p:cNvSpPr/>
          <p:nvPr/>
        </p:nvSpPr>
        <p:spPr>
          <a:xfrm>
            <a:off x="5479286" y="422746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rtl="1">
              <a:defRPr/>
            </a:pPr>
            <a:r>
              <a:rPr lang="ar-MA" sz="4000" b="1" dirty="0">
                <a:solidFill>
                  <a:srgbClr val="C00000"/>
                </a:solidFill>
              </a:rPr>
              <a:t>تَ</a:t>
            </a:r>
            <a:r>
              <a:rPr lang="ar-MA" sz="4000" b="1" dirty="0">
                <a:solidFill>
                  <a:srgbClr val="424D7B"/>
                </a:solidFill>
              </a:rPr>
              <a:t>كْتُبُ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spTree>
    <p:extLst>
      <p:ext uri="{BB962C8B-B14F-4D97-AF65-F5344CB8AC3E}">
        <p14:creationId xmlns:p14="http://schemas.microsoft.com/office/powerpoint/2010/main" val="221355545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A96947F-9D9E-00EF-A36A-CBFEB9135D60}"/>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8254D80E-8380-A39A-609A-52B7B9C3F327}"/>
              </a:ext>
            </a:extLst>
          </p:cNvPr>
          <p:cNvSpPr txBox="1">
            <a:spLocks noGrp="1"/>
          </p:cNvSpPr>
          <p:nvPr>
            <p:ph type="title"/>
          </p:nvPr>
        </p:nvSpPr>
        <p:spPr>
          <a:xfrm>
            <a:off x="263095" y="770000"/>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عندما نتحدث عما فعلناه سابقا، نقول:  أنا كتبتُ - أنتَ كتبْتَ  أَنْتِ كتبْتِ هو كتبَ هي كتبَتْ رددوا. ردد أنت</a:t>
            </a:r>
          </a:p>
        </p:txBody>
      </p:sp>
      <p:sp>
        <p:nvSpPr>
          <p:cNvPr id="6" name="Google Shape;563;p140">
            <a:extLst>
              <a:ext uri="{FF2B5EF4-FFF2-40B4-BE49-F238E27FC236}">
                <a16:creationId xmlns:a16="http://schemas.microsoft.com/office/drawing/2014/main" id="{DB78F4EE-DD5D-A001-53E6-BEB833036AD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720A131F-36BA-42FE-F126-A8E8583CE6E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AA55D63-EF00-B52A-C0F2-AF04ED4BD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9EE23D9-C14D-C351-B979-70AE02EE707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C0784CB-F453-A02A-2B85-55F2EFD4686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71C09A6-E08E-C8B0-BFFB-DC12D014C40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257E280-B63F-69C1-714B-0FA2C7515F5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0BEC298-44AC-BB6D-3FFB-F2814A94B76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867983B-5564-B67D-D4AB-E2239078062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28900BC-BEF8-ADA3-3117-05132757D0F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850E8625-28E4-E456-C1FE-29AD3C9AB234}"/>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pic>
        <p:nvPicPr>
          <p:cNvPr id="3" name="Image 2">
            <a:extLst>
              <a:ext uri="{FF2B5EF4-FFF2-40B4-BE49-F238E27FC236}">
                <a16:creationId xmlns:a16="http://schemas.microsoft.com/office/drawing/2014/main" id="{0E9C66AA-2D35-66A8-061D-25E59EA15966}"/>
              </a:ext>
            </a:extLst>
          </p:cNvPr>
          <p:cNvPicPr>
            <a:picLocks noChangeAspect="1"/>
          </p:cNvPicPr>
          <p:nvPr/>
        </p:nvPicPr>
        <p:blipFill>
          <a:blip r:embed="rId9"/>
          <a:srcRect l="2127" t="1849" r="67565" b="50000"/>
          <a:stretch>
            <a:fillRect/>
          </a:stretch>
        </p:blipFill>
        <p:spPr>
          <a:xfrm>
            <a:off x="7014651" y="2209049"/>
            <a:ext cx="1236723" cy="1572372"/>
          </a:xfrm>
          <a:prstGeom prst="rect">
            <a:avLst/>
          </a:prstGeom>
        </p:spPr>
      </p:pic>
      <p:pic>
        <p:nvPicPr>
          <p:cNvPr id="17" name="Image 16">
            <a:extLst>
              <a:ext uri="{FF2B5EF4-FFF2-40B4-BE49-F238E27FC236}">
                <a16:creationId xmlns:a16="http://schemas.microsoft.com/office/drawing/2014/main" id="{F37292A9-8C34-8DF7-0062-32A5F058C1B4}"/>
              </a:ext>
            </a:extLst>
          </p:cNvPr>
          <p:cNvPicPr>
            <a:picLocks noChangeAspect="1"/>
          </p:cNvPicPr>
          <p:nvPr/>
        </p:nvPicPr>
        <p:blipFill>
          <a:blip r:embed="rId9"/>
          <a:srcRect l="34448" t="1849" r="35816" b="50000"/>
          <a:stretch>
            <a:fillRect/>
          </a:stretch>
        </p:blipFill>
        <p:spPr>
          <a:xfrm>
            <a:off x="5460790" y="2209049"/>
            <a:ext cx="1213339" cy="1572372"/>
          </a:xfrm>
          <a:prstGeom prst="rect">
            <a:avLst/>
          </a:prstGeom>
        </p:spPr>
      </p:pic>
      <p:pic>
        <p:nvPicPr>
          <p:cNvPr id="20" name="Image 19">
            <a:extLst>
              <a:ext uri="{FF2B5EF4-FFF2-40B4-BE49-F238E27FC236}">
                <a16:creationId xmlns:a16="http://schemas.microsoft.com/office/drawing/2014/main" id="{5B19EBE7-5F15-FA00-AF94-9E0388FA7175}"/>
              </a:ext>
            </a:extLst>
          </p:cNvPr>
          <p:cNvPicPr>
            <a:picLocks noChangeAspect="1"/>
          </p:cNvPicPr>
          <p:nvPr/>
        </p:nvPicPr>
        <p:blipFill>
          <a:blip r:embed="rId9"/>
          <a:srcRect l="66233" t="1849" r="4032" b="50000"/>
          <a:stretch>
            <a:fillRect/>
          </a:stretch>
        </p:blipFill>
        <p:spPr>
          <a:xfrm>
            <a:off x="3842600" y="2209049"/>
            <a:ext cx="1213339" cy="1572372"/>
          </a:xfrm>
          <a:prstGeom prst="rect">
            <a:avLst/>
          </a:prstGeom>
        </p:spPr>
      </p:pic>
      <p:pic>
        <p:nvPicPr>
          <p:cNvPr id="21" name="Image 20">
            <a:extLst>
              <a:ext uri="{FF2B5EF4-FFF2-40B4-BE49-F238E27FC236}">
                <a16:creationId xmlns:a16="http://schemas.microsoft.com/office/drawing/2014/main" id="{2FBBE1E6-3BA7-D022-8CD6-3824E711C9FD}"/>
              </a:ext>
            </a:extLst>
          </p:cNvPr>
          <p:cNvPicPr>
            <a:picLocks noChangeAspect="1"/>
          </p:cNvPicPr>
          <p:nvPr/>
        </p:nvPicPr>
        <p:blipFill>
          <a:blip r:embed="rId9"/>
          <a:srcRect l="18099" t="51194" r="52383" b="1395"/>
          <a:stretch>
            <a:fillRect/>
          </a:stretch>
        </p:blipFill>
        <p:spPr>
          <a:xfrm>
            <a:off x="2262897" y="2209049"/>
            <a:ext cx="1204440" cy="1572372"/>
          </a:xfrm>
          <a:prstGeom prst="rect">
            <a:avLst/>
          </a:prstGeom>
        </p:spPr>
      </p:pic>
      <p:pic>
        <p:nvPicPr>
          <p:cNvPr id="23" name="Image 22">
            <a:extLst>
              <a:ext uri="{FF2B5EF4-FFF2-40B4-BE49-F238E27FC236}">
                <a16:creationId xmlns:a16="http://schemas.microsoft.com/office/drawing/2014/main" id="{0ABC3A22-E305-89CC-256F-79F8BD699929}"/>
              </a:ext>
            </a:extLst>
          </p:cNvPr>
          <p:cNvPicPr>
            <a:picLocks noChangeAspect="1"/>
          </p:cNvPicPr>
          <p:nvPr/>
        </p:nvPicPr>
        <p:blipFill>
          <a:blip r:embed="rId9"/>
          <a:srcRect l="50000" t="51849" r="21281" b="1849"/>
          <a:stretch>
            <a:fillRect/>
          </a:stretch>
        </p:blipFill>
        <p:spPr>
          <a:xfrm>
            <a:off x="741600" y="2269429"/>
            <a:ext cx="1171876" cy="1511992"/>
          </a:xfrm>
          <a:prstGeom prst="rect">
            <a:avLst/>
          </a:prstGeom>
        </p:spPr>
      </p:pic>
      <p:sp>
        <p:nvSpPr>
          <p:cNvPr id="29" name="Google Shape;2403;p107">
            <a:extLst>
              <a:ext uri="{FF2B5EF4-FFF2-40B4-BE49-F238E27FC236}">
                <a16:creationId xmlns:a16="http://schemas.microsoft.com/office/drawing/2014/main" id="{6D102D5F-BB75-FF4A-48C2-D2A2F31938D4}"/>
              </a:ext>
            </a:extLst>
          </p:cNvPr>
          <p:cNvSpPr/>
          <p:nvPr/>
        </p:nvSpPr>
        <p:spPr>
          <a:xfrm>
            <a:off x="7140157" y="4189254"/>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121A8B80-DC11-C14B-4726-27F3D4736CBD}"/>
              </a:ext>
            </a:extLst>
          </p:cNvPr>
          <p:cNvSpPr/>
          <p:nvPr/>
        </p:nvSpPr>
        <p:spPr>
          <a:xfrm>
            <a:off x="3885899" y="422746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4307D8E3-2355-EC04-7E25-4C2A0B3092A4}"/>
              </a:ext>
            </a:extLst>
          </p:cNvPr>
          <p:cNvSpPr/>
          <p:nvPr/>
        </p:nvSpPr>
        <p:spPr>
          <a:xfrm>
            <a:off x="2242203" y="4189254"/>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err="1">
                <a:ln>
                  <a:noFill/>
                </a:ln>
                <a:solidFill>
                  <a:srgbClr val="5B9BD5">
                    <a:lumMod val="50000"/>
                  </a:srgbClr>
                </a:solidFill>
                <a:effectLst/>
                <a:uLnTx/>
                <a:uFillTx/>
                <a:latin typeface="Arial"/>
                <a:cs typeface="Arial"/>
                <a:sym typeface="Arial"/>
              </a:rPr>
              <a:t>كَت</a:t>
            </a:r>
            <a:r>
              <a:rPr lang="ar-MA" sz="4000" b="1" dirty="0">
                <a:solidFill>
                  <a:srgbClr val="5B9BD5">
                    <a:lumMod val="50000"/>
                  </a:srgbClr>
                </a:solidFill>
              </a:rPr>
              <a:t>َبَ</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F4801E5E-678E-85C3-A855-0779F13AE877}"/>
              </a:ext>
            </a:extLst>
          </p:cNvPr>
          <p:cNvSpPr/>
          <p:nvPr/>
        </p:nvSpPr>
        <p:spPr>
          <a:xfrm>
            <a:off x="648761" y="422746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3C78E77B-E848-F2C9-1E16-AE51CAA10CA9}"/>
              </a:ext>
            </a:extLst>
          </p:cNvPr>
          <p:cNvSpPr/>
          <p:nvPr/>
        </p:nvSpPr>
        <p:spPr>
          <a:xfrm>
            <a:off x="5513028" y="4227460"/>
            <a:ext cx="1236724"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000" b="1" dirty="0">
                <a:solidFill>
                  <a:srgbClr val="5B9BD5">
                    <a:lumMod val="50000"/>
                  </a:srgbClr>
                </a:solidFill>
              </a:rPr>
              <a:t>كَتَبْ</a:t>
            </a:r>
            <a:r>
              <a:rPr kumimoji="0" lang="ar-MA" sz="4000" b="1" i="0" u="none" strike="noStrike" kern="0" cap="none" spc="0" normalizeH="0" baseline="0" noProof="0" dirty="0">
                <a:ln>
                  <a:noFill/>
                </a:ln>
                <a:solidFill>
                  <a:srgbClr val="C00000"/>
                </a:solidFill>
                <a:effectLst/>
                <a:uLnTx/>
                <a:uFillTx/>
                <a:latin typeface="Arial"/>
                <a:cs typeface="Arial"/>
                <a:sym typeface="Arial"/>
              </a:rPr>
              <a:t>تَ</a:t>
            </a:r>
            <a:endParaRPr kumimoji="0" lang="fr-MA" sz="3600" b="1" i="0" u="none" strike="noStrike" kern="0" cap="none" spc="0" normalizeH="0" baseline="0" noProof="0" dirty="0">
              <a:ln>
                <a:noFill/>
              </a:ln>
              <a:solidFill>
                <a:srgbClr val="C00000"/>
              </a:solidFill>
              <a:effectLst/>
              <a:uLnTx/>
              <a:uFillTx/>
              <a:latin typeface="Arial"/>
              <a:cs typeface="Arial"/>
              <a:sym typeface="Arial"/>
            </a:endParaRPr>
          </a:p>
        </p:txBody>
      </p:sp>
    </p:spTree>
    <p:extLst>
      <p:ext uri="{BB962C8B-B14F-4D97-AF65-F5344CB8AC3E}">
        <p14:creationId xmlns:p14="http://schemas.microsoft.com/office/powerpoint/2010/main" val="3685179110"/>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167951" y="769632"/>
            <a:ext cx="7431118"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جلستُ فوق الكرسيِّ. على ألواحكم، انقلوا الضمير المناسب للفعل: أنا- أنتَ- أنتِ- هو -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F96A3CFE-E903-6396-E1A0-63B7D77F799C}"/>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جَـلَـسْـتُ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C4C2551D-607A-ED86-2583-B267F66FE468}"/>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E7D770A1-538D-10AF-72AF-B79333A7A721}"/>
              </a:ext>
            </a:extLst>
          </p:cNvPr>
          <p:cNvSpPr/>
          <p:nvPr/>
        </p:nvSpPr>
        <p:spPr>
          <a:xfrm>
            <a:off x="6744689"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510045DF-30C2-DBC9-16EB-2873FBBF6772}"/>
              </a:ext>
            </a:extLst>
          </p:cNvPr>
          <p:cNvSpPr/>
          <p:nvPr/>
        </p:nvSpPr>
        <p:spPr>
          <a:xfrm>
            <a:off x="5371411" y="218496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A6164E7A-8622-47A8-F57A-33A136BE66CE}"/>
              </a:ext>
            </a:extLst>
          </p:cNvPr>
          <p:cNvSpPr/>
          <p:nvPr/>
        </p:nvSpPr>
        <p:spPr>
          <a:xfrm>
            <a:off x="3998133"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 name="Google Shape;2403;p107">
            <a:extLst>
              <a:ext uri="{FF2B5EF4-FFF2-40B4-BE49-F238E27FC236}">
                <a16:creationId xmlns:a16="http://schemas.microsoft.com/office/drawing/2014/main" id="{F8101761-4F16-8C46-657E-9E2CB6499819}"/>
              </a:ext>
            </a:extLst>
          </p:cNvPr>
          <p:cNvSpPr/>
          <p:nvPr/>
        </p:nvSpPr>
        <p:spPr>
          <a:xfrm>
            <a:off x="1251577"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هِـيَ</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8C0161BF-576C-16E5-0928-8A122979DF46}"/>
              </a:ext>
            </a:extLst>
          </p:cNvPr>
          <p:cNvSpPr/>
          <p:nvPr/>
        </p:nvSpPr>
        <p:spPr>
          <a:xfrm>
            <a:off x="2624855"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77138067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F729409C-9374-CC94-A7B9-E3513381FB7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3120957-B357-A001-3295-1C3408E93484}"/>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أنا جلستُ فوق الكرسي. صححوا: أنا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4CBD317E-A905-88B9-2221-74EA84C46E4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EC9577-7941-2AE5-932E-44840EC4B18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94AB3D3A-0DEE-AFEA-1D29-4BDEEF397D8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D959F6D-30B3-B35A-0F72-43CDFBCE5B2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2DA02FC3-A3A5-1A98-8566-FA8C8EA4F02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DAB7236-A83B-BAC2-B3DA-8DDCCE9DBD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E46A9C5-F958-F80C-D26D-353BEB7B57EE}"/>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D712FF9-2869-710A-66E1-7579AB45E75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70D6499-2572-9ACF-84CE-A42DC56E87E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B8FAAE5-F04E-D2CB-722E-227930A4503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3C6265ED-634A-954D-6065-C409BBB3702C}"/>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أَنـا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جَـلَـسْـتُ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EA22BCF7-82E6-F45F-ED09-651B1FF4922B}"/>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9AC051DD-FBFE-18BE-408A-91605A391CBA}"/>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46498981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50EA5FA4-9DC7-6DF3-8D97-4672FC923EC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05EC25-426C-78AE-72EF-17F16CD1ADF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جلسَ فوق الكرسيِّ. على ألواحكم، انقلوا الضمير المناسب للفعل: أنا- أنتَ- أنتِ- هو -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9177C136-4DD7-D5E4-D608-72348F48E20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D783721A-0428-ED25-9F19-67AD0882CB5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280B3A3D-0E35-E08B-E42C-19736C65453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CD1CB42-4991-FC83-33E7-DEB69385A99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54F48AFA-3AB1-A8BE-02F5-87211C9F2CA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7A517BDC-729D-8BC5-780F-02B73D715A9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F2EC2F81-5CA1-CC32-2C59-D2B54AE0BCD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A219FE50-A7C5-FF0E-1D02-1CFBFABE45C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794E1A2-0E65-62B1-EBE6-7164ABAB418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2361A4E-3E92-E35F-B062-0A79EC049EB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2" name="Espace réservé pour une image  21">
            <a:extLst>
              <a:ext uri="{FF2B5EF4-FFF2-40B4-BE49-F238E27FC236}">
                <a16:creationId xmlns:a16="http://schemas.microsoft.com/office/drawing/2014/main" id="{BD145FBA-ECC7-5520-DA13-365B447FA5CD}"/>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3" name="Google Shape;2403;p107">
            <a:extLst>
              <a:ext uri="{FF2B5EF4-FFF2-40B4-BE49-F238E27FC236}">
                <a16:creationId xmlns:a16="http://schemas.microsoft.com/office/drawing/2014/main" id="{DA304DA9-6FE2-F02B-EB9C-877FC74183FE}"/>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 name="Google Shape;2403;p107">
            <a:extLst>
              <a:ext uri="{FF2B5EF4-FFF2-40B4-BE49-F238E27FC236}">
                <a16:creationId xmlns:a16="http://schemas.microsoft.com/office/drawing/2014/main" id="{5EE6DD80-D009-33B8-45A9-0BCC427F0484}"/>
              </a:ext>
            </a:extLst>
          </p:cNvPr>
          <p:cNvSpPr/>
          <p:nvPr/>
        </p:nvSpPr>
        <p:spPr>
          <a:xfrm>
            <a:off x="6744689"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5" name="Google Shape;2403;p107">
            <a:extLst>
              <a:ext uri="{FF2B5EF4-FFF2-40B4-BE49-F238E27FC236}">
                <a16:creationId xmlns:a16="http://schemas.microsoft.com/office/drawing/2014/main" id="{91BCB339-6313-BF19-D27B-80BEEC478756}"/>
              </a:ext>
            </a:extLst>
          </p:cNvPr>
          <p:cNvSpPr/>
          <p:nvPr/>
        </p:nvSpPr>
        <p:spPr>
          <a:xfrm>
            <a:off x="5371411" y="218496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904A59B0-434D-852E-AD16-231124DC35AA}"/>
              </a:ext>
            </a:extLst>
          </p:cNvPr>
          <p:cNvSpPr/>
          <p:nvPr/>
        </p:nvSpPr>
        <p:spPr>
          <a:xfrm>
            <a:off x="3998133"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3D3D35EE-4C3B-1593-5850-486CCF266078}"/>
              </a:ext>
            </a:extLst>
          </p:cNvPr>
          <p:cNvSpPr/>
          <p:nvPr/>
        </p:nvSpPr>
        <p:spPr>
          <a:xfrm>
            <a:off x="1251577"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هِـيَ</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465F5A20-B517-5CDA-4F81-23B4BA112822}"/>
              </a:ext>
            </a:extLst>
          </p:cNvPr>
          <p:cNvSpPr/>
          <p:nvPr/>
        </p:nvSpPr>
        <p:spPr>
          <a:xfrm>
            <a:off x="2624855"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3438841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4FE5311-F9B7-E19E-C352-C1ACE022E719}"/>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2C83549D-5348-9E4A-1772-8B5378FE7EA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هو جلسَ فوق الكرسي. صححوا: هو</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604F869-2EAE-724F-5547-35E36518621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6B5C65E1-8A45-4664-AA35-74981ED5398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B0DBCC3-59E0-BF46-122C-626AC3B6F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2BA4B2B-0BDA-14DA-32A2-08675986122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3DC7012-0ABF-9140-0FE8-A8778847DA3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13F9C95-9D2B-F48F-3B76-CD6F60AD1A6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1F22FFA6-7CF5-DDC8-5A5A-F26F568373B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197170C-50BB-706C-6C98-A9241C321F1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F0A6272-CFFE-BE51-1A8E-2EFB4F381A72}"/>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48CBBF9-77D2-1820-850C-DB27DF17EA6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C51F5869-DEAE-8470-820A-C85ABA2C1A41}"/>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هُـوَ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7D1CB94C-E06A-50BB-F398-2EDD9D8FDC30}"/>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9F9FEDD0-CCFB-B7D5-C9DC-533B3FE5220D}"/>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930872409"/>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7895FA3-114F-763C-64DB-70B0E0AA4B24}"/>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42F3A0E-8706-7A77-18E6-C9B37921FF7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جلسَتْ فوق الكرسيِّ. على ألواحكم، انقلوا الضمير المناسب للفعل: أنا- أنتَ- أنتِ- هو -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2B7757E-1C6B-C7B5-7231-7C0F28E0786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DADC4ED-E1D6-E70C-55F5-9535E98CCC4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EEB433C-5F06-F3C5-14F4-F74E6830342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8C41704-6367-2939-A644-BD5D4356A37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6A5C6F3-A0E0-6072-6BB8-E2D23586D45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66C6448-A72C-0F79-3B92-D910F5EFD97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334D8361-1B3B-DFAB-4126-1DE1FBAF60D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672390E-1A82-DA3E-30E9-F061A5865B3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25A3931-F147-1830-FFBF-5D394CE8217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D517E73-6143-60D8-2F5F-E54F8110B60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993D4EB7-C0BC-BDE4-0CAA-BAB98A8C3263}"/>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BB5E7B56-6AC2-1A04-72D3-12268A9BFE85}"/>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E66B0115-716B-59E8-6003-C35905F11AE9}"/>
              </a:ext>
            </a:extLst>
          </p:cNvPr>
          <p:cNvSpPr/>
          <p:nvPr/>
        </p:nvSpPr>
        <p:spPr>
          <a:xfrm>
            <a:off x="6744689"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8C74C129-EA4E-BDD6-9869-0548EA91A5A0}"/>
              </a:ext>
            </a:extLst>
          </p:cNvPr>
          <p:cNvSpPr/>
          <p:nvPr/>
        </p:nvSpPr>
        <p:spPr>
          <a:xfrm>
            <a:off x="5371411" y="218496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5" name="Google Shape;2403;p107">
            <a:extLst>
              <a:ext uri="{FF2B5EF4-FFF2-40B4-BE49-F238E27FC236}">
                <a16:creationId xmlns:a16="http://schemas.microsoft.com/office/drawing/2014/main" id="{81AA7C12-F508-35EA-E4F7-6FF25CF6B4F7}"/>
              </a:ext>
            </a:extLst>
          </p:cNvPr>
          <p:cNvSpPr/>
          <p:nvPr/>
        </p:nvSpPr>
        <p:spPr>
          <a:xfrm>
            <a:off x="3998133"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6" name="Google Shape;2403;p107">
            <a:extLst>
              <a:ext uri="{FF2B5EF4-FFF2-40B4-BE49-F238E27FC236}">
                <a16:creationId xmlns:a16="http://schemas.microsoft.com/office/drawing/2014/main" id="{85525A3E-15F9-C2B3-C757-435044F8C943}"/>
              </a:ext>
            </a:extLst>
          </p:cNvPr>
          <p:cNvSpPr/>
          <p:nvPr/>
        </p:nvSpPr>
        <p:spPr>
          <a:xfrm>
            <a:off x="1251577"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هِـيَ</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8" name="Google Shape;2403;p107">
            <a:extLst>
              <a:ext uri="{FF2B5EF4-FFF2-40B4-BE49-F238E27FC236}">
                <a16:creationId xmlns:a16="http://schemas.microsoft.com/office/drawing/2014/main" id="{75AFB0CB-C639-4B57-8729-582DF6CEE3A8}"/>
              </a:ext>
            </a:extLst>
          </p:cNvPr>
          <p:cNvSpPr/>
          <p:nvPr/>
        </p:nvSpPr>
        <p:spPr>
          <a:xfrm>
            <a:off x="2624855"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55547992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244147F-A5AA-FE15-81B1-B1654762D51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3D5097B2-94D6-5A4B-E55C-5E11AB622CB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هيَ جلسَتْ فوق الكرسي. صححوا: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D0BBD9B-DF54-50AC-590C-2E7C64E406F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198F51A-34C4-4A7B-9980-8C9E1012CC2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D3AEFD6D-A6B2-2B1D-92E8-E4383DCEE7F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43E70CA-A26D-83DB-C20F-0776EBD6EF4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EC39D59-E09E-261E-D741-2B3AF9D424A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0A54D47-EF31-ABBB-4BB7-AD824030ACB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8A0D2623-A380-5FFE-7F68-7D9EEB8BF8E1}"/>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4A76250C-1CA1-ABF9-D490-774C281AE94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1C698B46-CF09-01E6-BFA2-D6EF249B52B4}"/>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A45D21B-0586-3028-8FC2-5BB0AF95E18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042C216D-C4D6-9846-87C1-633A78DA8312}"/>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هِـيَ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5E75C3C2-B682-EA91-A26F-518DC5A683EE}"/>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A3C369F8-2E61-87E2-2CEE-3CE5FE8981AD}"/>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هِـيَ</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581176900"/>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AC12E11-8B14-2C9D-86CC-54FDB847DF81}"/>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71B0D76-EC27-01E5-BB30-38636A2DC29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جلسْتِ فوق الكرسيِّ. على ألواحكم، انقلوا الضمير المناسب للفعل: أنا- أنتَ- أنتِ- هو - هي.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472AE431-EB14-24B7-76EE-3AB1062A152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81648D70-A1C6-8C1E-23BA-6CEAB173478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D8E12874-E02B-2355-25C1-A84B57FCCBB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1FCB73-D92F-E646-CD2E-E034A0BA93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287361B9-E3D8-4733-ECE9-94791DF82DED}"/>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6921603-E8DA-0B24-6662-BA7DF02D4AE0}"/>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A4A2535A-CE79-3B12-5B3C-DB5EE602A51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E26D1A29-744E-2CC0-06F3-04451AEAC5E1}"/>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E0DB21C6-BB1E-9C59-D9C6-4328563E56C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8EEAC56-6412-15A3-145C-1F3738D69CC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CC970AFF-0A44-2B35-CF36-E54C2F2DF164}"/>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2F4F73AE-2A78-7374-F26B-3A0473803097}"/>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2" name="Google Shape;2403;p107">
            <a:extLst>
              <a:ext uri="{FF2B5EF4-FFF2-40B4-BE49-F238E27FC236}">
                <a16:creationId xmlns:a16="http://schemas.microsoft.com/office/drawing/2014/main" id="{EA678E96-0F45-B152-C12B-CB72E211DDAB}"/>
              </a:ext>
            </a:extLst>
          </p:cNvPr>
          <p:cNvSpPr/>
          <p:nvPr/>
        </p:nvSpPr>
        <p:spPr>
          <a:xfrm>
            <a:off x="6744689"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 name="Google Shape;2403;p107">
            <a:extLst>
              <a:ext uri="{FF2B5EF4-FFF2-40B4-BE49-F238E27FC236}">
                <a16:creationId xmlns:a16="http://schemas.microsoft.com/office/drawing/2014/main" id="{285E87D2-B4EF-3DE9-AD5B-84B87DF9CF52}"/>
              </a:ext>
            </a:extLst>
          </p:cNvPr>
          <p:cNvSpPr/>
          <p:nvPr/>
        </p:nvSpPr>
        <p:spPr>
          <a:xfrm>
            <a:off x="5371411" y="2184964"/>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5" name="Google Shape;2403;p107">
            <a:extLst>
              <a:ext uri="{FF2B5EF4-FFF2-40B4-BE49-F238E27FC236}">
                <a16:creationId xmlns:a16="http://schemas.microsoft.com/office/drawing/2014/main" id="{36B88706-D492-91FA-A3B0-A58D5AF49473}"/>
              </a:ext>
            </a:extLst>
          </p:cNvPr>
          <p:cNvSpPr/>
          <p:nvPr/>
        </p:nvSpPr>
        <p:spPr>
          <a:xfrm>
            <a:off x="3998133"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6" name="Google Shape;2403;p107">
            <a:extLst>
              <a:ext uri="{FF2B5EF4-FFF2-40B4-BE49-F238E27FC236}">
                <a16:creationId xmlns:a16="http://schemas.microsoft.com/office/drawing/2014/main" id="{3DCE4AC8-A755-10B0-C29E-3BA2C75BAB18}"/>
              </a:ext>
            </a:extLst>
          </p:cNvPr>
          <p:cNvSpPr/>
          <p:nvPr/>
        </p:nvSpPr>
        <p:spPr>
          <a:xfrm>
            <a:off x="1251577" y="218496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هِـيَ</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18" name="Google Shape;2403;p107">
            <a:extLst>
              <a:ext uri="{FF2B5EF4-FFF2-40B4-BE49-F238E27FC236}">
                <a16:creationId xmlns:a16="http://schemas.microsoft.com/office/drawing/2014/main" id="{ECDA3EC5-6130-21C3-E780-08FE7BB5536B}"/>
              </a:ext>
            </a:extLst>
          </p:cNvPr>
          <p:cNvSpPr/>
          <p:nvPr/>
        </p:nvSpPr>
        <p:spPr>
          <a:xfrm>
            <a:off x="2624855" y="2184965"/>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هُـوَ</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32528028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7025538-5BD7-DE5B-EDEF-ED1D930E3340}"/>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AA456845-3DBA-E235-556F-8E1519A6419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جلسْتِ فوق الكرسي. صححوا: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3A50EF05-AB62-0F0F-BADA-E7D1B69EEBB4}"/>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62ECAE6-2E6F-5829-99F4-19495C934978}"/>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A89AA724-26FC-EBB2-4C5B-C6098F345598}"/>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75C16EA-B0E5-5C30-798D-8B4E604CEDF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C58985C7-B5D4-FC27-77B8-72A0129DD035}"/>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50D9D958-8D8F-8DD1-5B5E-BEBF136F416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74266E9D-0135-E09D-82D5-78995D5983F6}"/>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B2721E5-5FFF-6A6F-5DC9-9CD7A5B2FB7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9269EF8-5F4A-A63F-2BE4-98DB4459966E}"/>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6C89215A-453B-B505-C24A-17719139FE7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B58D126E-4966-4883-028D-C8435E712EF8}"/>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جَـلَـسْتِ فَـوْقَ ٱلْكُـرْسِـيِّ.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A22A9E78-5091-2B26-C308-01BD877A0310}"/>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12D5B2FC-149C-198E-FCCE-0BEF14ECE359}"/>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72881787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18E1597-48D3-3F91-951C-DA30F5A64498}"/>
              </a:ext>
            </a:extLst>
          </p:cNvPr>
          <p:cNvPicPr>
            <a:picLocks noChangeAspect="1"/>
          </p:cNvPicPr>
          <p:nvPr/>
        </p:nvPicPr>
        <p:blipFill>
          <a:blip r:embed="rId2"/>
          <a:stretch>
            <a:fillRect/>
          </a:stretch>
        </p:blipFill>
        <p:spPr>
          <a:xfrm>
            <a:off x="2825672" y="1704227"/>
            <a:ext cx="3348573" cy="4667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166. انقلوا الجزء الأول من النص وانقلوه في دفاتركم.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5" y="2254931"/>
            <a:ext cx="3504386" cy="81484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370113464"/>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205273" y="746942"/>
            <a:ext cx="7372712" cy="612000"/>
          </a:xfrm>
        </p:spPr>
        <p:txBody>
          <a:bodyPr>
            <a:noAutofit/>
          </a:bodyPr>
          <a:lstStyle/>
          <a:p>
            <a:pPr lvl="0">
              <a:lnSpc>
                <a:spcPct val="100000"/>
              </a:lnSpc>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بعدها خذوا الصفحة 171 أنجزوا التمرين الثاني ثم انقلوا الجمل في دفاتر الكتابة.  اكتبوا بخط جميل.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التمرين)</a:t>
            </a:r>
            <a:endParaRPr lang="fr-FR" sz="24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9" name="Espace réservé pour une image  8">
            <a:extLst>
              <a:ext uri="{FF2B5EF4-FFF2-40B4-BE49-F238E27FC236}">
                <a16:creationId xmlns:a16="http://schemas.microsoft.com/office/drawing/2014/main" id="{69B4591E-9340-2A49-CB55-CB8382E0D6D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3" name="Image 2">
            <a:extLst>
              <a:ext uri="{FF2B5EF4-FFF2-40B4-BE49-F238E27FC236}">
                <a16:creationId xmlns:a16="http://schemas.microsoft.com/office/drawing/2014/main" id="{020A8EB6-0208-AD60-3420-0452C678DBA9}"/>
              </a:ext>
            </a:extLst>
          </p:cNvPr>
          <p:cNvPicPr>
            <a:picLocks noChangeAspect="1"/>
          </p:cNvPicPr>
          <p:nvPr/>
        </p:nvPicPr>
        <p:blipFill>
          <a:blip r:embed="rId8"/>
          <a:stretch>
            <a:fillRect/>
          </a:stretch>
        </p:blipFill>
        <p:spPr>
          <a:xfrm>
            <a:off x="2818200" y="1610920"/>
            <a:ext cx="3363515" cy="47868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 coins arrondis 4">
            <a:extLst>
              <a:ext uri="{FF2B5EF4-FFF2-40B4-BE49-F238E27FC236}">
                <a16:creationId xmlns:a16="http://schemas.microsoft.com/office/drawing/2014/main" id="{BD61C5CB-19BA-D13E-F9B2-7CF414B73E85}"/>
              </a:ext>
            </a:extLst>
          </p:cNvPr>
          <p:cNvSpPr/>
          <p:nvPr/>
        </p:nvSpPr>
        <p:spPr>
          <a:xfrm>
            <a:off x="2747764" y="3429000"/>
            <a:ext cx="3504386" cy="139492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734556702"/>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rPr>
              <a:t>وقت النجمة الآن. الفائز بنجمة الكتابة: ....</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sp>
        <p:nvSpPr>
          <p:cNvPr id="6" name="Google Shape;563;p140">
            <a:extLst>
              <a:ext uri="{FF2B5EF4-FFF2-40B4-BE49-F238E27FC236}">
                <a16:creationId xmlns:a16="http://schemas.microsoft.com/office/drawing/2014/main" id="{AFDF3300-B1A0-46B4-83EC-9F7DF424A4F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4982C0-BF54-46B4-A6EA-72F187B537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F570B6A-C180-4B4D-B32A-09053A5B4ED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BB1D911-F38E-48C0-ACE3-90CE3E2322A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0EA831A-0B90-4218-BA55-BB4EFB21E6E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Arial"/>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69EB74D-460A-442B-83EA-DCFE06B9F712}"/>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18C8158-A98A-4DFC-A274-411DFE43B907}"/>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FDFC831-10DE-4CA6-8F92-308CE1AA6C47}"/>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0E34BB0-B3C9-447E-BFFC-E7F4D5163D91}"/>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BE20AD9-B8D0-44A2-A4AC-7A65F23C3177}"/>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6F0B9A8-F30E-BF6F-CE1F-F10B728F95FA}"/>
              </a:ext>
            </a:extLst>
          </p:cNvPr>
          <p:cNvPicPr>
            <a:picLocks noGrp="1" noChangeAspect="1"/>
          </p:cNvPicPr>
          <p:nvPr>
            <p:ph type="pic" idx="3"/>
          </p:nvPr>
        </p:nvPicPr>
        <p:blipFill>
          <a:blip r:embed="rId1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865324" y="1807373"/>
            <a:ext cx="4270721"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الرابعة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تقويم فردي للمجموعة الرابعة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727205"/>
        </p:xfrm>
        <a:graphic>
          <a:graphicData uri="http://schemas.openxmlformats.org/drawingml/2006/table">
            <a:tbl>
              <a:tblPr rtl="1" firstRow="1" firstCol="1" bandRow="1"/>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172142" y="1826851"/>
          <a:ext cx="6671423" cy="4477779"/>
        </p:xfrm>
        <a:graphic>
          <a:graphicData uri="http://schemas.openxmlformats.org/drawingml/2006/table">
            <a:tbl>
              <a:tblPr rtl="1" firstRow="1" firstCol="1" bandRow="1"/>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643194" y="2480553"/>
          <a:ext cx="5857611" cy="3765695"/>
        </p:xfrm>
        <a:graphic>
          <a:graphicData uri="http://schemas.openxmlformats.org/drawingml/2006/table">
            <a:tbl>
              <a:tblPr rtl="1" firstRow="1" firstCol="1" bandRow="1"/>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044037" y="1660850"/>
            <a:ext cx="6718517" cy="400110"/>
          </a:xfrm>
          <a:prstGeom prst="rect">
            <a:avLst/>
          </a:prstGeom>
          <a:noFill/>
          <a:ln w="19050">
            <a:solidFill>
              <a:srgbClr val="424D7B"/>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100" cap="none" spc="0" normalizeH="0" baseline="0" noProof="0" dirty="0">
                <a:ln>
                  <a:noFill/>
                </a:ln>
                <a:solidFill>
                  <a:srgbClr val="000000"/>
                </a:solidFill>
                <a:effectLst/>
                <a:uLnTx/>
                <a:uFillTx/>
                <a:latin typeface="Arial"/>
                <a:ea typeface="+mn-ea"/>
                <a:cs typeface="Arial"/>
                <a:sym typeface="Arial"/>
              </a:rPr>
              <a:t>الصور المقترحة: </a:t>
            </a:r>
            <a:r>
              <a:rPr kumimoji="0" lang="ar-MA" sz="2000" b="0" i="0" u="none" strike="noStrike" kern="100" cap="none" spc="0" normalizeH="0" baseline="0" noProof="0" dirty="0">
                <a:ln>
                  <a:noFill/>
                </a:ln>
                <a:solidFill>
                  <a:srgbClr val="C00000"/>
                </a:solidFill>
                <a:effectLst/>
                <a:uLnTx/>
                <a:uFillTx/>
                <a:latin typeface="Arial"/>
                <a:ea typeface="+mn-ea"/>
                <a:cs typeface="Arial"/>
                <a:sym typeface="Arial"/>
              </a:rPr>
              <a:t>مزرعة – كوخ– حمار وحشي – حديقة الحيوانات – نهر - تلة</a:t>
            </a:r>
            <a:endParaRPr kumimoji="0" lang="fr-MA" sz="2000" b="0" i="0" u="none" strike="noStrike" kern="100" cap="none" spc="0" normalizeH="0" baseline="0" noProof="0" dirty="0">
              <a:ln>
                <a:noFill/>
              </a:ln>
              <a:solidFill>
                <a:srgbClr val="C00000"/>
              </a:solidFill>
              <a:effectLst/>
              <a:uLnTx/>
              <a:uFillTx/>
              <a:latin typeface="Arial"/>
              <a:ea typeface="+mn-ea"/>
              <a:cs typeface="Arial"/>
              <a:sym typeface="Aria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5D9E0E7E-E6FA-D589-C8D1-B53A2FCCA393}"/>
              </a:ext>
            </a:extLst>
          </p:cNvPr>
          <p:cNvPicPr>
            <a:picLocks noChangeAspect="1"/>
          </p:cNvPicPr>
          <p:nvPr/>
        </p:nvPicPr>
        <p:blipFill>
          <a:blip r:embed="rId4"/>
          <a:stretch>
            <a:fillRect/>
          </a:stretch>
        </p:blipFill>
        <p:spPr>
          <a:xfrm>
            <a:off x="1202771" y="2044801"/>
            <a:ext cx="1819910" cy="1725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 3">
            <a:extLst>
              <a:ext uri="{FF2B5EF4-FFF2-40B4-BE49-F238E27FC236}">
                <a16:creationId xmlns:a16="http://schemas.microsoft.com/office/drawing/2014/main" id="{5C80ADA1-A276-E897-28FE-5EB4D89C592A}"/>
              </a:ext>
            </a:extLst>
          </p:cNvPr>
          <p:cNvPicPr>
            <a:picLocks noChangeAspect="1"/>
          </p:cNvPicPr>
          <p:nvPr/>
        </p:nvPicPr>
        <p:blipFill>
          <a:blip r:embed="rId5"/>
          <a:stretch>
            <a:fillRect/>
          </a:stretch>
        </p:blipFill>
        <p:spPr>
          <a:xfrm>
            <a:off x="6009034" y="4228268"/>
            <a:ext cx="1856740" cy="1703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A94EC844-1023-8A91-F501-35C50A1D6A74}"/>
              </a:ext>
            </a:extLst>
          </p:cNvPr>
          <p:cNvPicPr>
            <a:picLocks noChangeAspect="1"/>
          </p:cNvPicPr>
          <p:nvPr/>
        </p:nvPicPr>
        <p:blipFill>
          <a:blip r:embed="rId6"/>
          <a:stretch>
            <a:fillRect/>
          </a:stretch>
        </p:blipFill>
        <p:spPr>
          <a:xfrm>
            <a:off x="6009034" y="2072616"/>
            <a:ext cx="1811655" cy="1661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age 5">
            <a:extLst>
              <a:ext uri="{FF2B5EF4-FFF2-40B4-BE49-F238E27FC236}">
                <a16:creationId xmlns:a16="http://schemas.microsoft.com/office/drawing/2014/main" id="{07CFF657-5F50-01E2-C34C-1FB892286CF2}"/>
              </a:ext>
            </a:extLst>
          </p:cNvPr>
          <p:cNvPicPr>
            <a:picLocks noChangeAspect="1"/>
          </p:cNvPicPr>
          <p:nvPr/>
        </p:nvPicPr>
        <p:blipFill>
          <a:blip r:embed="rId7"/>
          <a:stretch>
            <a:fillRect/>
          </a:stretch>
        </p:blipFill>
        <p:spPr>
          <a:xfrm>
            <a:off x="3554307" y="2070711"/>
            <a:ext cx="1828165" cy="166306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58DC1372-A14D-376D-5569-7CEAB7ADEDE5}"/>
              </a:ext>
            </a:extLst>
          </p:cNvPr>
          <p:cNvPicPr>
            <a:picLocks noChangeAspect="1"/>
          </p:cNvPicPr>
          <p:nvPr/>
        </p:nvPicPr>
        <p:blipFill>
          <a:blip r:embed="rId8"/>
          <a:stretch>
            <a:fillRect/>
          </a:stretch>
        </p:blipFill>
        <p:spPr>
          <a:xfrm>
            <a:off x="3624026" y="4228268"/>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D1481A5A-E30D-3EBC-D61B-07B763BA3A22}"/>
              </a:ext>
            </a:extLst>
          </p:cNvPr>
          <p:cNvPicPr>
            <a:picLocks noChangeAspect="1"/>
          </p:cNvPicPr>
          <p:nvPr/>
        </p:nvPicPr>
        <p:blipFill>
          <a:blip r:embed="rId9"/>
          <a:stretch>
            <a:fillRect/>
          </a:stretch>
        </p:blipFill>
        <p:spPr>
          <a:xfrm>
            <a:off x="1202771" y="4198423"/>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nvGraphicFramePr>
        <p:xfrm>
          <a:off x="1138136" y="2109426"/>
          <a:ext cx="6712085" cy="2705033"/>
        </p:xfrm>
        <a:graphic>
          <a:graphicData uri="http://schemas.openxmlformats.org/drawingml/2006/table">
            <a:tbl>
              <a:tblPr rtl="1" firstRow="1" firstCol="1" bandRow="1"/>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effectLst/>
                          <a:latin typeface="Aptos" panose="020B0004020202020204" pitchFamily="34" charset="0"/>
                          <a:ea typeface="Aptos" panose="020B0004020202020204" pitchFamily="34" charset="0"/>
                          <a:cs typeface="Arial" panose="020B0604020202020204" pitchFamily="34" charset="0"/>
                        </a:rPr>
                        <a:t>0,5 ن عن كل كلمة مقروءة بشكل صحيح + 0,5 ن عن الاسترسال</a:t>
                      </a:r>
                      <a:endParaRPr lang="ar-MA"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0,5 ن عن كلمة كلمة مقروءة بشكل صحيح + 1ن عن الاسترسال</a:t>
                      </a:r>
                    </a:p>
                  </a:txBody>
                  <a:tcPr marL="68580" marR="68580" marT="0" marB="0"/>
                </a:tc>
                <a:extLst>
                  <a:ext uri="{0D108BD9-81ED-4DB2-BD59-A6C34878D82A}">
                    <a16:rowId xmlns:a16="http://schemas.microsoft.com/office/drawing/2014/main" val="3368852238"/>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خـالِـد.</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يُحِـبُّ خـالِـد ٱلْحَـيَـواناتِ كَـثـيـراً.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يُـرَبّـي كَـلْـبـاً ظَريـفـاً.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CF86-41EE-9F88-75A4-31F87B9A691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4CE3BA4-A9C8-3056-7C94-5DB4D7DA86C4}"/>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اختتام الحصة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9A3116D8-BA86-ED70-01EB-9F7E4CBD948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859FE26B-F7C0-4478-818F-25C48C00C2F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E3AE826B-2226-45B3-4A5A-929D227A82B7}"/>
              </a:ext>
            </a:extLst>
          </p:cNvPr>
          <p:cNvSpPr txBox="1"/>
          <p:nvPr/>
        </p:nvSpPr>
        <p:spPr>
          <a:xfrm>
            <a:off x="5412400" y="1777877"/>
            <a:ext cx="1758816"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اختتام الحصة</a:t>
            </a:r>
          </a:p>
        </p:txBody>
      </p:sp>
      <p:sp>
        <p:nvSpPr>
          <p:cNvPr id="2" name="Oval 80">
            <a:extLst>
              <a:ext uri="{FF2B5EF4-FFF2-40B4-BE49-F238E27FC236}">
                <a16:creationId xmlns:a16="http://schemas.microsoft.com/office/drawing/2014/main" id="{A96A6766-E253-A43A-14E9-40234BF1ACD7}"/>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Arial" panose="020B0604020202020204" pitchFamily="34" charset="0"/>
              </a:rPr>
              <a:t>4</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803300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710775" y="712979"/>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a:t>
            </a:r>
            <a:r>
              <a:rPr lang="ar-MA" sz="2400" b="1" dirty="0">
                <a:solidFill>
                  <a:schemeClr val="bg1">
                    <a:lumMod val="50000"/>
                  </a:schemeClr>
                </a:solidFill>
                <a:cs typeface="Microsoft Uighur" panose="02000000000000000000" pitchFamily="2" charset="-78"/>
              </a:rPr>
              <a:t>نذكر الفصل الذي نفضله ولماذا</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من يذكر فصله المفضل وماذا يفعل فيه.</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6F6A87EE-E775-7EFD-4796-4B7FF80571D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B575B5A-738C-450A-464A-FBFBFD0FD1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2E7D97-A5AB-D3F5-E9DC-82112519E4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E6014F-DADE-A479-6BBA-D4EBF39B91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9BB1EB-9325-B004-460A-96C2B250E5D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 name="Rectangle 2">
            <a:extLst>
              <a:ext uri="{FF2B5EF4-FFF2-40B4-BE49-F238E27FC236}">
                <a16:creationId xmlns:a16="http://schemas.microsoft.com/office/drawing/2014/main" id="{F9DECD59-EB1C-75C5-C9F9-FF729E0BE0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8" name="Rectangle 7">
            <a:extLst>
              <a:ext uri="{FF2B5EF4-FFF2-40B4-BE49-F238E27FC236}">
                <a16:creationId xmlns:a16="http://schemas.microsoft.com/office/drawing/2014/main" id="{E421523B-CA66-51D8-7E71-5E83001EBE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BD459FDE-4069-6561-9C77-E8A9C95F34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5E52088A-47EA-42C8-D3F2-AB81AFFF51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5" name="Nada-Standing">
            <a:hlinkClick r:id="" action="ppaction://media"/>
            <a:extLst>
              <a:ext uri="{FF2B5EF4-FFF2-40B4-BE49-F238E27FC236}">
                <a16:creationId xmlns:a16="http://schemas.microsoft.com/office/drawing/2014/main" id="{7F5B733F-D7F7-0622-30DE-172FB2D3553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685429" y="1994199"/>
            <a:ext cx="2064477" cy="3297059"/>
          </a:xfrm>
          <a:prstGeom prst="rect">
            <a:avLst/>
          </a:prstGeom>
        </p:spPr>
      </p:pic>
      <p:pic>
        <p:nvPicPr>
          <p:cNvPr id="11" name="Image 10">
            <a:extLst>
              <a:ext uri="{FF2B5EF4-FFF2-40B4-BE49-F238E27FC236}">
                <a16:creationId xmlns:a16="http://schemas.microsoft.com/office/drawing/2014/main" id="{1DC43FF3-A072-F3D5-815F-B2E09E62BB7B}"/>
              </a:ext>
            </a:extLst>
          </p:cNvPr>
          <p:cNvPicPr>
            <a:picLocks noChangeAspect="1"/>
          </p:cNvPicPr>
          <p:nvPr/>
        </p:nvPicPr>
        <p:blipFill>
          <a:blip r:embed="rId10"/>
          <a:stretch>
            <a:fillRect/>
          </a:stretch>
        </p:blipFill>
        <p:spPr>
          <a:xfrm>
            <a:off x="1754133" y="2260592"/>
            <a:ext cx="3051423" cy="303066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598241" y="703211"/>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66B73E0D-2C76-1D56-3A59-6FDA1FF6286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0E38B78-9CA8-3769-2FBF-D17EFFF030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5D2ED31-BB8E-2990-E96D-FCC485B4C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B911C86-E6DF-5A18-ED7C-3A3154B69AD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436C4FF-CDD9-3F43-F6E3-BA603317878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485152-8228-472F-1A28-D255288317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57B2D23-5EE4-82DE-964F-5DBE8F6C8B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5" name="Rectangle 14">
            <a:extLst>
              <a:ext uri="{FF2B5EF4-FFF2-40B4-BE49-F238E27FC236}">
                <a16:creationId xmlns:a16="http://schemas.microsoft.com/office/drawing/2014/main" id="{AD12187F-C6F6-F7D7-A963-181CAED15D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6" name="Rectangle 15">
            <a:extLst>
              <a:ext uri="{FF2B5EF4-FFF2-40B4-BE49-F238E27FC236}">
                <a16:creationId xmlns:a16="http://schemas.microsoft.com/office/drawing/2014/main" id="{565CCCDB-C661-88DD-2054-41ED7E977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4" name="standing">
            <a:hlinkClick r:id="" action="ppaction://media"/>
            <a:extLst>
              <a:ext uri="{FF2B5EF4-FFF2-40B4-BE49-F238E27FC236}">
                <a16:creationId xmlns:a16="http://schemas.microsoft.com/office/drawing/2014/main" id="{43481F58-667E-D39E-869F-4B28682B2FD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6714977" y="2334853"/>
            <a:ext cx="1659272" cy="2795769"/>
          </a:xfrm>
          <a:prstGeom prst="rect">
            <a:avLst/>
          </a:prstGeom>
        </p:spPr>
      </p:pic>
      <p:sp>
        <p:nvSpPr>
          <p:cNvPr id="8" name="ZoneTexte 7">
            <a:extLst>
              <a:ext uri="{FF2B5EF4-FFF2-40B4-BE49-F238E27FC236}">
                <a16:creationId xmlns:a16="http://schemas.microsoft.com/office/drawing/2014/main" id="{FA83A45F-25D7-0368-6AFC-A041E07041AF}"/>
              </a:ext>
            </a:extLst>
          </p:cNvPr>
          <p:cNvSpPr txBox="1"/>
          <p:nvPr/>
        </p:nvSpPr>
        <p:spPr>
          <a:xfrm>
            <a:off x="683824" y="1896945"/>
            <a:ext cx="5381732" cy="3671583"/>
          </a:xfrm>
          <a:prstGeom prst="rect">
            <a:avLst/>
          </a:prstGeom>
          <a:noFill/>
        </p:spPr>
        <p:txBody>
          <a:bodyPr wrap="square" rtlCol="0">
            <a:spAutoFit/>
          </a:bodyPr>
          <a:lstStyle/>
          <a:p>
            <a:pPr algn="r" rtl="1">
              <a:lnSpc>
                <a:spcPct val="150000"/>
              </a:lnSpc>
            </a:pPr>
            <a:r>
              <a:rPr kumimoji="0" lang="ar-MA" sz="4000" b="0" i="0" u="none" strike="noStrike" kern="1200" cap="none" spc="0" normalizeH="0" baseline="0" noProof="0" dirty="0">
                <a:ln>
                  <a:noFill/>
                </a:ln>
                <a:solidFill>
                  <a:srgbClr val="434E7B"/>
                </a:solidFill>
                <a:effectLst/>
                <a:uLnTx/>
                <a:uFillTx/>
                <a:latin typeface="Arial"/>
                <a:cs typeface="Arial"/>
                <a:sym typeface="Arial"/>
              </a:rPr>
              <a:t>هذا ماجِد.</a:t>
            </a:r>
            <a:r>
              <a:rPr lang="ar-MA" sz="4000" dirty="0">
                <a:solidFill>
                  <a:srgbClr val="434E7B"/>
                </a:solidFill>
              </a:rPr>
              <a:t> </a:t>
            </a:r>
            <a:endParaRPr kumimoji="0" lang="ar-MA" sz="4000" b="0" i="0" u="none" strike="noStrike" kern="1200" cap="none" spc="0" normalizeH="0" baseline="0" noProof="0" dirty="0">
              <a:ln>
                <a:noFill/>
              </a:ln>
              <a:solidFill>
                <a:srgbClr val="434E7B"/>
              </a:solidFill>
              <a:effectLst/>
              <a:uLnTx/>
              <a:uFillTx/>
              <a:latin typeface="Arial"/>
              <a:cs typeface="Arial"/>
              <a:sym typeface="Arial"/>
            </a:endParaRPr>
          </a:p>
          <a:p>
            <a:pPr algn="r" rtl="1">
              <a:lnSpc>
                <a:spcPct val="150000"/>
              </a:lnSpc>
            </a:pPr>
            <a:r>
              <a:rPr lang="ar-MA" sz="4000" kern="1200" dirty="0">
                <a:solidFill>
                  <a:srgbClr val="434E7B"/>
                </a:solidFill>
              </a:rPr>
              <a:t>يُحِـبُّ ماجِد حَـديـقَـةَ </a:t>
            </a:r>
            <a:r>
              <a:rPr lang="ar-MA" sz="4000" dirty="0">
                <a:solidFill>
                  <a:srgbClr val="434E7B"/>
                </a:solidFill>
              </a:rPr>
              <a:t>ٱ</a:t>
            </a:r>
            <a:r>
              <a:rPr lang="ar-MA" sz="4000" kern="1200" dirty="0">
                <a:solidFill>
                  <a:srgbClr val="434E7B"/>
                </a:solidFill>
              </a:rPr>
              <a:t>لْحَـيَـواناتِ.</a:t>
            </a:r>
          </a:p>
          <a:p>
            <a:pPr algn="r" rtl="1">
              <a:lnSpc>
                <a:spcPct val="150000"/>
              </a:lnSpc>
            </a:pPr>
            <a:r>
              <a:rPr lang="ar-MA" sz="4000" kern="1200" dirty="0">
                <a:solidFill>
                  <a:srgbClr val="434E7B"/>
                </a:solidFill>
              </a:rPr>
              <a:t>في </a:t>
            </a:r>
            <a:r>
              <a:rPr lang="ar-MA" sz="4000" dirty="0">
                <a:solidFill>
                  <a:srgbClr val="434E7B"/>
                </a:solidFill>
              </a:rPr>
              <a:t>ٱ</a:t>
            </a:r>
            <a:r>
              <a:rPr lang="ar-MA" sz="4000" kern="1200" dirty="0">
                <a:solidFill>
                  <a:srgbClr val="434E7B"/>
                </a:solidFill>
              </a:rPr>
              <a:t>لْحَديـقَـةِ حَـيَوانات كَـثـيـرَة.</a:t>
            </a:r>
          </a:p>
          <a:p>
            <a:pPr algn="r" rtl="1">
              <a:lnSpc>
                <a:spcPct val="150000"/>
              </a:lnSpc>
            </a:pPr>
            <a:r>
              <a:rPr lang="ar-MA" sz="4000" dirty="0">
                <a:solidFill>
                  <a:srgbClr val="434E7B"/>
                </a:solidFill>
              </a:rPr>
              <a:t>يَـذْهَـبُ ماجِـد مَعَ أَخـيـهِ</a:t>
            </a:r>
            <a:r>
              <a:rPr lang="ar-MA" sz="4000" kern="1200" dirty="0">
                <a:solidFill>
                  <a:srgbClr val="434E7B"/>
                </a:solidFill>
              </a:rPr>
              <a:t>.  </a:t>
            </a:r>
          </a:p>
        </p:txBody>
      </p:sp>
      <p:grpSp>
        <p:nvGrpSpPr>
          <p:cNvPr id="11" name="Groupe 10">
            <a:extLst>
              <a:ext uri="{FF2B5EF4-FFF2-40B4-BE49-F238E27FC236}">
                <a16:creationId xmlns:a16="http://schemas.microsoft.com/office/drawing/2014/main" id="{BE24CA17-F8D8-261F-0FEB-F3C4E37BC9F5}"/>
              </a:ext>
            </a:extLst>
          </p:cNvPr>
          <p:cNvGrpSpPr/>
          <p:nvPr/>
        </p:nvGrpSpPr>
        <p:grpSpPr>
          <a:xfrm>
            <a:off x="3794506" y="4912271"/>
            <a:ext cx="223735" cy="137509"/>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D2F2FE58-2890-913E-13ED-06B8B199E87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6C359F37-D79C-798F-88B2-6E3E760E112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36CC4036-F55A-71D9-24F1-0EE8BF7F59EE}"/>
              </a:ext>
            </a:extLst>
          </p:cNvPr>
          <p:cNvGrpSpPr/>
          <p:nvPr/>
        </p:nvGrpSpPr>
        <p:grpSpPr>
          <a:xfrm>
            <a:off x="4157516" y="3058589"/>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92F1ED78-BB92-FEAA-BB42-68184715AA1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72E1603C-5D28-186A-82F5-269D3A127C6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1" name="Groupe 20">
            <a:extLst>
              <a:ext uri="{FF2B5EF4-FFF2-40B4-BE49-F238E27FC236}">
                <a16:creationId xmlns:a16="http://schemas.microsoft.com/office/drawing/2014/main" id="{538DF1C1-2544-8F6B-C39D-CAAD3CE45D2B}"/>
              </a:ext>
            </a:extLst>
          </p:cNvPr>
          <p:cNvGrpSpPr/>
          <p:nvPr/>
        </p:nvGrpSpPr>
        <p:grpSpPr>
          <a:xfrm>
            <a:off x="4460132" y="2164672"/>
            <a:ext cx="223735" cy="137509"/>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5C9F137C-C4CB-D5C6-6F0A-1F8E96AE5A8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153D99D7-9140-F135-187E-73EAE5E4132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2B23D6BF-C65B-30CB-4DFC-CD82B86334C3}"/>
              </a:ext>
            </a:extLst>
          </p:cNvPr>
          <p:cNvGrpSpPr/>
          <p:nvPr/>
        </p:nvGrpSpPr>
        <p:grpSpPr>
          <a:xfrm>
            <a:off x="1132214" y="3982319"/>
            <a:ext cx="223735" cy="137509"/>
            <a:chOff x="7831964" y="3929121"/>
            <a:chExt cx="594306" cy="428930"/>
          </a:xfrm>
          <a:solidFill>
            <a:schemeClr val="accent1">
              <a:lumMod val="50000"/>
            </a:schemeClr>
          </a:solidFill>
        </p:grpSpPr>
        <p:pic>
          <p:nvPicPr>
            <p:cNvPr id="25" name="Graphique 24">
              <a:extLst>
                <a:ext uri="{FF2B5EF4-FFF2-40B4-BE49-F238E27FC236}">
                  <a16:creationId xmlns:a16="http://schemas.microsoft.com/office/drawing/2014/main" id="{450437BF-150D-E39B-D41A-264B2076483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6" name="Graphique 25">
              <a:extLst>
                <a:ext uri="{FF2B5EF4-FFF2-40B4-BE49-F238E27FC236}">
                  <a16:creationId xmlns:a16="http://schemas.microsoft.com/office/drawing/2014/main" id="{3BC09BD7-04A3-185D-CE8B-9B0F2BB5C22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grpSp>
        <p:nvGrpSpPr>
          <p:cNvPr id="27" name="Groupe 26">
            <a:extLst>
              <a:ext uri="{FF2B5EF4-FFF2-40B4-BE49-F238E27FC236}">
                <a16:creationId xmlns:a16="http://schemas.microsoft.com/office/drawing/2014/main" id="{F66DF4E9-E71B-188B-E2E3-0BEA31407602}"/>
              </a:ext>
            </a:extLst>
          </p:cNvPr>
          <p:cNvGrpSpPr/>
          <p:nvPr/>
        </p:nvGrpSpPr>
        <p:grpSpPr>
          <a:xfrm>
            <a:off x="2550468" y="3913565"/>
            <a:ext cx="223735" cy="137509"/>
            <a:chOff x="7831964" y="3929121"/>
            <a:chExt cx="594306" cy="428930"/>
          </a:xfrm>
          <a:solidFill>
            <a:schemeClr val="accent1">
              <a:lumMod val="50000"/>
            </a:schemeClr>
          </a:solidFill>
        </p:grpSpPr>
        <p:pic>
          <p:nvPicPr>
            <p:cNvPr id="28" name="Graphique 27">
              <a:extLst>
                <a:ext uri="{FF2B5EF4-FFF2-40B4-BE49-F238E27FC236}">
                  <a16:creationId xmlns:a16="http://schemas.microsoft.com/office/drawing/2014/main" id="{323E764B-4B64-4A40-1E97-A6146910C17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31964" y="3929121"/>
              <a:ext cx="336416" cy="428930"/>
            </a:xfrm>
            <a:prstGeom prst="rect">
              <a:avLst/>
            </a:prstGeom>
          </p:spPr>
        </p:pic>
        <p:pic>
          <p:nvPicPr>
            <p:cNvPr id="29" name="Graphique 28">
              <a:extLst>
                <a:ext uri="{FF2B5EF4-FFF2-40B4-BE49-F238E27FC236}">
                  <a16:creationId xmlns:a16="http://schemas.microsoft.com/office/drawing/2014/main" id="{5FFEE7EE-BA71-CEC9-1C60-FF4BF71B282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59601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من النص في الكراسة ص 166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FFF0BD9C-D5A4-4EBE-6AAA-9FD70F5896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3B9EEF-94D7-2501-AAEE-344F887327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CA13A-81DC-3944-837D-805643D1ED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0FC43ADE-F098-4507-7B5A-5C020DE5CCF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FAE4EE96-1009-05FF-637B-E8D5CB64CAAD}"/>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ED6C72E-1925-C645-5288-6EF0BA7C4C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F80FD56D-D379-8A6A-F6C5-C36DDA821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65662A7-E1E4-F3FE-96AA-8D2502E3F89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70C2899B-60B5-9F53-A380-B9F21928491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2" name="Image 11">
            <a:extLst>
              <a:ext uri="{FF2B5EF4-FFF2-40B4-BE49-F238E27FC236}">
                <a16:creationId xmlns:a16="http://schemas.microsoft.com/office/drawing/2014/main" id="{318D14F5-0011-2DCE-6717-B3F7426600A9}"/>
              </a:ext>
            </a:extLst>
          </p:cNvPr>
          <p:cNvPicPr>
            <a:picLocks noChangeAspect="1"/>
          </p:cNvPicPr>
          <p:nvPr/>
        </p:nvPicPr>
        <p:blipFill>
          <a:blip r:embed="rId7"/>
          <a:stretch>
            <a:fillRect/>
          </a:stretch>
        </p:blipFill>
        <p:spPr>
          <a:xfrm>
            <a:off x="2825672" y="1704227"/>
            <a:ext cx="3348573" cy="4667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 coins arrondis 13">
            <a:extLst>
              <a:ext uri="{FF2B5EF4-FFF2-40B4-BE49-F238E27FC236}">
                <a16:creationId xmlns:a16="http://schemas.microsoft.com/office/drawing/2014/main" id="{B88AEFBF-D282-AC70-4BCF-80AC9C020B73}"/>
              </a:ext>
            </a:extLst>
          </p:cNvPr>
          <p:cNvSpPr/>
          <p:nvPr/>
        </p:nvSpPr>
        <p:spPr>
          <a:xfrm>
            <a:off x="2747765" y="2254931"/>
            <a:ext cx="3504386" cy="81484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9"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27CA0FB7-C5A3-30A6-7C75-E54D895CDED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59582" y="4665306"/>
            <a:ext cx="1496939" cy="1496939"/>
          </a:xfrm>
          <a:prstGeom prst="rect">
            <a:avLst/>
          </a:prstGeom>
        </p:spPr>
      </p:pic>
    </p:spTree>
    <p:extLst>
      <p:ext uri="{BB962C8B-B14F-4D97-AF65-F5344CB8AC3E}">
        <p14:creationId xmlns:p14="http://schemas.microsoft.com/office/powerpoint/2010/main" val="410657953"/>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A609221D-73F8-334D-9355-A605E97DD2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1483" y="1818443"/>
            <a:ext cx="7038622" cy="3959225"/>
          </a:xfrm>
          <a:prstGeom prst="rect">
            <a:avLst/>
          </a:prstGeom>
          <a:noFill/>
          <a:ln>
            <a:noFill/>
          </a:ln>
        </p:spPr>
      </p:pic>
      <p:pic>
        <p:nvPicPr>
          <p:cNvPr id="14" name="Espace réservé pour une image  13" descr="Une image contenant habits, illustration, dessin humoristique&#10;&#10;Le contenu généré par l’IA peut être incorrect.">
            <a:extLst>
              <a:ext uri="{FF2B5EF4-FFF2-40B4-BE49-F238E27FC236}">
                <a16:creationId xmlns:a16="http://schemas.microsoft.com/office/drawing/2014/main" id="{7965D559-1EAC-4EB3-9578-5A21B5DDCB27}"/>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28247</TotalTime>
  <Words>3412</Words>
  <Application>Microsoft Office PowerPoint</Application>
  <PresentationFormat>Affichage à l'écran (4:3)</PresentationFormat>
  <Paragraphs>755</Paragraphs>
  <Slides>92</Slides>
  <Notes>35</Notes>
  <HiddenSlides>0</HiddenSlides>
  <MMClips>10</MMClips>
  <ScaleCrop>false</ScaleCrop>
  <HeadingPairs>
    <vt:vector size="6" baseType="variant">
      <vt:variant>
        <vt:lpstr>Polices utilisées</vt:lpstr>
      </vt:variant>
      <vt:variant>
        <vt:i4>12</vt:i4>
      </vt:variant>
      <vt:variant>
        <vt:lpstr>Thème</vt:lpstr>
      </vt:variant>
      <vt:variant>
        <vt:i4>19</vt:i4>
      </vt:variant>
      <vt:variant>
        <vt:lpstr>Titres des diapositives</vt:lpstr>
      </vt:variant>
      <vt:variant>
        <vt:i4>92</vt:i4>
      </vt:variant>
    </vt:vector>
  </HeadingPairs>
  <TitlesOfParts>
    <vt:vector size="123" baseType="lpstr">
      <vt:lpstr>Arial</vt:lpstr>
      <vt:lpstr>Microsoft Uighur</vt:lpstr>
      <vt:lpstr>Wingdings</vt:lpstr>
      <vt:lpstr>Dosis ExtraBold</vt:lpstr>
      <vt:lpstr>Dosis</vt:lpstr>
      <vt:lpstr>Dosis SemiBold</vt:lpstr>
      <vt:lpstr>Noto Sans Symbols</vt:lpstr>
      <vt:lpstr>Calibri Light</vt:lpstr>
      <vt:lpstr>Aptos</vt:lpstr>
      <vt:lpstr>Dosis Medium</vt:lpstr>
      <vt:lpstr>Calibri</vt:lpstr>
      <vt:lpstr>Modern Love</vt:lpstr>
      <vt:lpstr>01- نشاط اعتيادي</vt:lpstr>
      <vt:lpstr>Thème Office</vt:lpstr>
      <vt:lpstr>02- معــــــــــجم</vt:lpstr>
      <vt:lpstr>03- استماع وتحدث</vt:lpstr>
      <vt:lpstr>04- قراءة/ كتابة</vt:lpstr>
      <vt:lpstr>1_04- قراءة/ كتابة</vt:lpstr>
      <vt:lpstr>3_Env-Enseignant</vt:lpstr>
      <vt:lpstr>2_Thème Office</vt:lpstr>
      <vt:lpstr>4_Env-Enseignant</vt:lpstr>
      <vt:lpstr>3_04- قراءة/ كتابة</vt:lpstr>
      <vt:lpstr>1_01- نشاط اعتيادي</vt:lpstr>
      <vt:lpstr>1_03- استماع وتحدث</vt:lpstr>
      <vt:lpstr>2_04- قراءة/ كتابة</vt:lpstr>
      <vt:lpstr>4_04- قراءة/ كتابة</vt:lpstr>
      <vt:lpstr>5_04- قراءة/ كتابة</vt:lpstr>
      <vt:lpstr>7_Env-Enseignant</vt:lpstr>
      <vt:lpstr>6_04- قراءة/ كتابة</vt:lpstr>
      <vt:lpstr>4_01- نشاط اعتيادي</vt:lpstr>
      <vt:lpstr>9_04- قراءة/ كتابة</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نقرأ معا. من يقرأ؟</vt:lpstr>
      <vt:lpstr>أنا أقرأ وأنتم ترددون بعدي، بعدها ستقرؤون في مجموعات.  </vt:lpstr>
      <vt:lpstr>استماع وتحدث</vt:lpstr>
      <vt:lpstr>في الحصة السابقة تعلمنا كيف نذكر الفصل الذي نفضل. ما هو فصل مجد المفضل؟ </vt:lpstr>
      <vt:lpstr>اليوم ستقومون بتشخيص الحوار. أنصتوا جيدا. يسمع الأستاذ الحوار</vt:lpstr>
      <vt:lpstr>Présentation PowerPoint</vt:lpstr>
      <vt:lpstr>Présentation PowerPoint</vt:lpstr>
      <vt:lpstr>Présentation PowerPoint</vt:lpstr>
      <vt:lpstr>Présentation PowerPoint</vt:lpstr>
      <vt:lpstr>Présentation PowerPoint</vt:lpstr>
      <vt:lpstr>أحسنتم، ماذا تحب أن تفعل في فصل الصيف؟ رددوا. ردد أنت.</vt:lpstr>
      <vt:lpstr>بماذا أجاب مجد ندى؟ </vt:lpstr>
      <vt:lpstr>أحسنتم، في فصل الصيف أحب أن أذهب إلى شاطئ البحر.  رددوا. ردد أنت.</vt:lpstr>
      <vt:lpstr>وأنتم، ماذا تحبون أن تفعلوا في فصل الصيف؟  </vt:lpstr>
      <vt:lpstr>الآن دوركم. في ثنائيات. ستمرون إلى السبورة  لتشخيص الحوار. انتبهوا كل واحد منكم عند سؤاله عن فصله المفضل يجب أن يذكر الفصل الذي يفضل هو، ويذكر ما يحب أن يفعل خلاله.</vt:lpstr>
      <vt:lpstr>قفوا، سنردد أنشودة « فصول السنة" مع الحركات.</vt:lpstr>
      <vt:lpstr>وقت النجمة الآن. الفائز بنجمة الاستماع هو (هي)....</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تسمية الحروف وقراءة كلمات وفقرة. انتبهوا.</vt:lpstr>
      <vt:lpstr> من يقوم إلى السبورة ليسمي الحروف (جميع المتعلمين غير م) </vt:lpstr>
      <vt:lpstr>أنا أقرأ وأنتم ترددون بعدي.</vt:lpstr>
      <vt:lpstr>من يقرأ؟ (خاص بفئة غير م).</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وقت النجمة الآن. الفائز بنجمة القراءة: ....</vt:lpstr>
      <vt:lpstr>قفوا، سنردد أنشودة "حيوانات المزرعة" مع الحركات.</vt:lpstr>
      <vt:lpstr>نواصل تعلم كيف نقول ما نفعله الآن وما فعلناه سابقا. تابعوا معي.</vt:lpstr>
      <vt:lpstr>   لنتذكر؛ عندما نفعل شيئا الآن  نقول:  أنا أَكْتُبُ - أنتَ تَكْتُبُ-  أَنْتِ تَكْتُبينَ- هو يَكْتُبُ- هي تكتُبُ رددوا. ردد أنت</vt:lpstr>
      <vt:lpstr> عندما نتحدث عما فعلناه سابقا، نقول:  أنا كتبتُ - أنتَ كتبْتَ  أَنْتِ كتبْتِ هو كتبَ هي كتبَتْ رددوا. ردد أنت</vt:lpstr>
      <vt:lpstr>جلستُ فوق الكرسيِّ. على ألواحكم، انقلوا الضمير المناسب للفعل: أنا- أنتَ- أنتِ- هو - هي.</vt:lpstr>
      <vt:lpstr>أحسنتم، أنا جلستُ فوق الكرسي. صححوا: أنا</vt:lpstr>
      <vt:lpstr>جلسَ فوق الكرسيِّ. على ألواحكم، انقلوا الضمير المناسب للفعل: أنا- أنتَ- أنتِ- هو - هي.</vt:lpstr>
      <vt:lpstr>أحسنتم، هو جلسَ فوق الكرسي. صححوا: هو</vt:lpstr>
      <vt:lpstr>جلسَتْ فوق الكرسيِّ. على ألواحكم، انقلوا الضمير المناسب للفعل: أنا- أنتَ- أنتِ- هو - هي.</vt:lpstr>
      <vt:lpstr>أحسنتم، هيَ جلسَتْ فوق الكرسي. صححوا: هي</vt:lpstr>
      <vt:lpstr>جلسْتِ فوق الكرسيِّ. على ألواحكم، انقلوا الضمير المناسب للفعل: أنا- أنتَ- أنتِ- هو - هي.</vt:lpstr>
      <vt:lpstr>أحسنتم، أنتِ جلسْتِ فوق الكرسي. صححوا: أنتِ</vt:lpstr>
      <vt:lpstr>خذوا الكراسة الصفحة 166. انقلوا الجزء الأول من النص وانقلوه في دفاتركم. </vt:lpstr>
      <vt:lpstr>  بعدها خذوا الصفحة 171 أنجزوا التمرين الثاني ثم انقلوا الجمل في دفاتر الكتابة.  اكتبوا بخط جميل.  (يشرح الأستاذ التمرين)</vt:lpstr>
      <vt:lpstr>وقت النجمة الآن. الفائز بنجمة الكتابة: ....</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اختتام الحصة</vt:lpstr>
      <vt:lpstr>تعلمنا اليوم كيف نذكر الفصل الذي نفضله ولماذا. من يذكر فصله المفضل وماذا يفعل فيه.</vt:lpstr>
      <vt:lpstr>تعلمنا أيضا كيف نقرأ نصا بطلاقة. من يقرأ؟</vt:lpstr>
      <vt:lpstr>في البيت أعيدوا قراءة الجزء الأول من النص في الكراسة ص 166 </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179</cp:revision>
  <dcterms:created xsi:type="dcterms:W3CDTF">2023-09-20T21:35:22Z</dcterms:created>
  <dcterms:modified xsi:type="dcterms:W3CDTF">2026-06-08T11:10:20Z</dcterms:modified>
</cp:coreProperties>
</file>