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5.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6.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8.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9.xml" ContentType="application/vnd.openxmlformats-officedocument.theme+xml"/>
  <Override PartName="/ppt/slideLayouts/slideLayout181.xml" ContentType="application/vnd.openxmlformats-officedocument.presentationml.slideLayout+xml"/>
  <Override PartName="/ppt/theme/theme10.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1.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14.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15.xml" ContentType="application/vnd.openxmlformats-officedocument.theme+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16.xml" ContentType="application/vnd.openxmlformats-officedocument.theme+xml"/>
  <Override PartName="/ppt/slideLayouts/slideLayout282.xml" ContentType="application/vnd.openxmlformats-officedocument.presentationml.slideLayout+xml"/>
  <Override PartName="/ppt/theme/theme17.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theme/theme18.xml" ContentType="application/vnd.openxmlformats-officedocument.theme+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19.xml" ContentType="application/vnd.openxmlformats-officedocument.theme+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theme/theme20.xml" ContentType="application/vnd.openxmlformats-officedocument.theme+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21.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22.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660" r:id="rId2"/>
    <p:sldMasterId id="2147483683" r:id="rId3"/>
    <p:sldMasterId id="2147483700" r:id="rId4"/>
    <p:sldMasterId id="2147483718" r:id="rId5"/>
    <p:sldMasterId id="2147483741" r:id="rId6"/>
    <p:sldMasterId id="2147483792" r:id="rId7"/>
    <p:sldMasterId id="2147483806" r:id="rId8"/>
    <p:sldMasterId id="2147483830" r:id="rId9"/>
    <p:sldMasterId id="2147483860" r:id="rId10"/>
    <p:sldMasterId id="2147483863" r:id="rId11"/>
    <p:sldMasterId id="2147483886" r:id="rId12"/>
    <p:sldMasterId id="2147483903" r:id="rId13"/>
    <p:sldMasterId id="2147483924" r:id="rId14"/>
    <p:sldMasterId id="2147483953" r:id="rId15"/>
    <p:sldMasterId id="2147483980" r:id="rId16"/>
    <p:sldMasterId id="2147484006" r:id="rId17"/>
    <p:sldMasterId id="2147484008" r:id="rId18"/>
    <p:sldMasterId id="2147484061" r:id="rId19"/>
    <p:sldMasterId id="2147484075" r:id="rId20"/>
    <p:sldMasterId id="2147484099" r:id="rId21"/>
    <p:sldMasterId id="2147484127" r:id="rId22"/>
    <p:sldMasterId id="2147484142" r:id="rId23"/>
  </p:sldMasterIdLst>
  <p:notesMasterIdLst>
    <p:notesMasterId r:id="rId119"/>
  </p:notesMasterIdLst>
  <p:handoutMasterIdLst>
    <p:handoutMasterId r:id="rId120"/>
  </p:handoutMasterIdLst>
  <p:sldIdLst>
    <p:sldId id="2147482891" r:id="rId24"/>
    <p:sldId id="2147482452" r:id="rId25"/>
    <p:sldId id="2147482559" r:id="rId26"/>
    <p:sldId id="2147482910" r:id="rId27"/>
    <p:sldId id="2147482560" r:id="rId28"/>
    <p:sldId id="2147482691" r:id="rId29"/>
    <p:sldId id="261" r:id="rId30"/>
    <p:sldId id="263" r:id="rId31"/>
    <p:sldId id="264" r:id="rId32"/>
    <p:sldId id="266" r:id="rId33"/>
    <p:sldId id="273" r:id="rId34"/>
    <p:sldId id="329" r:id="rId35"/>
    <p:sldId id="2147482692" r:id="rId36"/>
    <p:sldId id="278" r:id="rId37"/>
    <p:sldId id="281" r:id="rId38"/>
    <p:sldId id="282" r:id="rId39"/>
    <p:sldId id="2147482870" r:id="rId40"/>
    <p:sldId id="2147482871" r:id="rId41"/>
    <p:sldId id="2147482892" r:id="rId42"/>
    <p:sldId id="2147482893" r:id="rId43"/>
    <p:sldId id="290" r:id="rId44"/>
    <p:sldId id="291" r:id="rId45"/>
    <p:sldId id="2147482911" r:id="rId46"/>
    <p:sldId id="288" r:id="rId47"/>
    <p:sldId id="289" r:id="rId48"/>
    <p:sldId id="292" r:id="rId49"/>
    <p:sldId id="293" r:id="rId50"/>
    <p:sldId id="283" r:id="rId51"/>
    <p:sldId id="2147482699" r:id="rId52"/>
    <p:sldId id="2147482695" r:id="rId53"/>
    <p:sldId id="2147482475" r:id="rId54"/>
    <p:sldId id="2147482873" r:id="rId55"/>
    <p:sldId id="300" r:id="rId56"/>
    <p:sldId id="2147482734" r:id="rId57"/>
    <p:sldId id="2147482878" r:id="rId58"/>
    <p:sldId id="2147482879" r:id="rId59"/>
    <p:sldId id="2147482746" r:id="rId60"/>
    <p:sldId id="2147482808" r:id="rId61"/>
    <p:sldId id="325" r:id="rId62"/>
    <p:sldId id="2147482701" r:id="rId63"/>
    <p:sldId id="2147482509" r:id="rId64"/>
    <p:sldId id="2147482883" r:id="rId65"/>
    <p:sldId id="2147482882" r:id="rId66"/>
    <p:sldId id="2147482884" r:id="rId67"/>
    <p:sldId id="2147482887" r:id="rId68"/>
    <p:sldId id="2147482889" r:id="rId69"/>
    <p:sldId id="2147482985" r:id="rId70"/>
    <p:sldId id="2147482988" r:id="rId71"/>
    <p:sldId id="2147482986" r:id="rId72"/>
    <p:sldId id="2147482987" r:id="rId73"/>
    <p:sldId id="2147482846" r:id="rId74"/>
    <p:sldId id="2147482847" r:id="rId75"/>
    <p:sldId id="366" r:id="rId76"/>
    <p:sldId id="2147482520" r:id="rId77"/>
    <p:sldId id="2147482697" r:id="rId78"/>
    <p:sldId id="2147482894" r:id="rId79"/>
    <p:sldId id="2147482796" r:id="rId80"/>
    <p:sldId id="2147482797" r:id="rId81"/>
    <p:sldId id="2147482864" r:id="rId82"/>
    <p:sldId id="2147482895" r:id="rId83"/>
    <p:sldId id="2147482896" r:id="rId84"/>
    <p:sldId id="2147482897" r:id="rId85"/>
    <p:sldId id="2147482816" r:id="rId86"/>
    <p:sldId id="2147482989" r:id="rId87"/>
    <p:sldId id="2147482862" r:id="rId88"/>
    <p:sldId id="2147482852" r:id="rId89"/>
    <p:sldId id="2147482898" r:id="rId90"/>
    <p:sldId id="2147482854" r:id="rId91"/>
    <p:sldId id="2147482865" r:id="rId92"/>
    <p:sldId id="2147482855" r:id="rId93"/>
    <p:sldId id="2147482860" r:id="rId94"/>
    <p:sldId id="2147482899" r:id="rId95"/>
    <p:sldId id="2147482900" r:id="rId96"/>
    <p:sldId id="2147482901" r:id="rId97"/>
    <p:sldId id="2147482798" r:id="rId98"/>
    <p:sldId id="2147482902" r:id="rId99"/>
    <p:sldId id="2147482856" r:id="rId100"/>
    <p:sldId id="2147482857" r:id="rId101"/>
    <p:sldId id="2147482858" r:id="rId102"/>
    <p:sldId id="2147482818" r:id="rId103"/>
    <p:sldId id="2147482859" r:id="rId104"/>
    <p:sldId id="2147482861" r:id="rId105"/>
    <p:sldId id="2147482903" r:id="rId106"/>
    <p:sldId id="2147482904" r:id="rId107"/>
    <p:sldId id="2147482905" r:id="rId108"/>
    <p:sldId id="2147482906" r:id="rId109"/>
    <p:sldId id="2147482907" r:id="rId110"/>
    <p:sldId id="2147482908" r:id="rId111"/>
    <p:sldId id="2147482477" r:id="rId112"/>
    <p:sldId id="376" r:id="rId113"/>
    <p:sldId id="2147482694" r:id="rId114"/>
    <p:sldId id="378" r:id="rId115"/>
    <p:sldId id="2147482557" r:id="rId116"/>
    <p:sldId id="381" r:id="rId117"/>
    <p:sldId id="2147482631" r:id="rId118"/>
  </p:sldIdLst>
  <p:sldSz cx="9144000" cy="6858000" type="screen4x3"/>
  <p:notesSz cx="6858000" cy="9144000"/>
  <p:embeddedFontLst>
    <p:embeddedFont>
      <p:font typeface="Dosis" pitchFamily="2" charset="0"/>
      <p:regular r:id="rId121"/>
      <p:bold r:id="rId122"/>
    </p:embeddedFont>
    <p:embeddedFont>
      <p:font typeface="Dosis ExtraBold" pitchFamily="2" charset="0"/>
      <p:bold r:id="rId123"/>
    </p:embeddedFont>
    <p:embeddedFont>
      <p:font typeface="Dosis Medium" pitchFamily="2" charset="0"/>
      <p:regular r:id="rId124"/>
      <p:bold r:id="rId125"/>
    </p:embeddedFont>
    <p:embeddedFont>
      <p:font typeface="Dosis SemiBold" pitchFamily="2" charset="0"/>
      <p:regular r:id="rId126"/>
      <p:bold r:id="rId127"/>
    </p:embeddedFont>
    <p:embeddedFont>
      <p:font typeface="Helvetica" panose="020B0604020202020204" pitchFamily="34" charset="0"/>
      <p:regular r:id="rId128"/>
      <p:bold r:id="rId129"/>
      <p:italic r:id="rId130"/>
      <p:boldItalic r:id="rId131"/>
    </p:embeddedFont>
    <p:embeddedFont>
      <p:font typeface="Microsoft Uighur" panose="02000000000000000000" pitchFamily="2" charset="-78"/>
      <p:regular r:id="rId132"/>
      <p:bold r:id="rId133"/>
    </p:embeddedFont>
    <p:embeddedFont>
      <p:font typeface="Modern Love" panose="04090805081005020601" pitchFamily="82" charset="0"/>
      <p:regular r:id="rId134"/>
    </p:embeddedFont>
    <p:embeddedFont>
      <p:font typeface="Noto Sans Symbols" panose="020B0604020202020204" charset="0"/>
      <p:regular r:id="rId135"/>
      <p:bold r:id="rId1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967" userDrawn="1">
          <p15:clr>
            <a:srgbClr val="A4A3A4"/>
          </p15:clr>
        </p15:guide>
        <p15:guide id="2" orient="horz" pos="1661" userDrawn="1">
          <p15:clr>
            <a:srgbClr val="A4A3A4"/>
          </p15:clr>
        </p15:guide>
        <p15:guide id="5" orient="horz" pos="3430" userDrawn="1">
          <p15:clr>
            <a:srgbClr val="A4A3A4"/>
          </p15:clr>
        </p15:guide>
        <p15:guide id="6" pos="5670" userDrawn="1">
          <p15:clr>
            <a:srgbClr val="A4A3A4"/>
          </p15:clr>
        </p15:guide>
        <p15:guide id="7" pos="431" userDrawn="1">
          <p15:clr>
            <a:srgbClr val="A4A3A4"/>
          </p15:clr>
        </p15:guide>
        <p15:guide id="8" orient="horz" userDrawn="1">
          <p15:clr>
            <a:srgbClr val="A4A3A4"/>
          </p15:clr>
        </p15:guide>
        <p15:guide id="9" pos="4649" userDrawn="1">
          <p15:clr>
            <a:srgbClr val="A4A3A4"/>
          </p15:clr>
        </p15:guide>
        <p15:guide id="11" pos="158" userDrawn="1">
          <p15:clr>
            <a:srgbClr val="A4A3A4"/>
          </p15:clr>
        </p15:guide>
        <p15:guide id="12" orient="horz" pos="1298" userDrawn="1">
          <p15:clr>
            <a:srgbClr val="A4A3A4"/>
          </p15:clr>
        </p15:guide>
        <p15:guide id="13" pos="1179" userDrawn="1">
          <p15:clr>
            <a:srgbClr val="A4A3A4"/>
          </p15:clr>
        </p15:guide>
        <p15:guide id="14" pos="544" userDrawn="1">
          <p15:clr>
            <a:srgbClr val="A4A3A4"/>
          </p15:clr>
        </p15:guide>
        <p15:guide id="15" orient="horz" pos="4088" userDrawn="1">
          <p15:clr>
            <a:srgbClr val="A4A3A4"/>
          </p15:clr>
        </p15:guide>
        <p15:guide id="16" pos="385" userDrawn="1">
          <p15:clr>
            <a:srgbClr val="A4A3A4"/>
          </p15:clr>
        </p15:guide>
        <p15:guide id="17" orient="horz" pos="709" userDrawn="1">
          <p15:clr>
            <a:srgbClr val="A4A3A4"/>
          </p15:clr>
        </p15:guide>
        <p15:guide id="18" pos="5261" userDrawn="1">
          <p15:clr>
            <a:srgbClr val="A4A3A4"/>
          </p15:clr>
        </p15:guide>
        <p15:guide id="19" orient="horz" pos="2523" userDrawn="1">
          <p15:clr>
            <a:srgbClr val="A4A3A4"/>
          </p15:clr>
        </p15:guide>
        <p15:guide id="20" pos="2018" userDrawn="1">
          <p15:clr>
            <a:srgbClr val="A4A3A4"/>
          </p15:clr>
        </p15:guide>
        <p15:guide id="22" orient="horz" pos="1026" userDrawn="1">
          <p15:clr>
            <a:srgbClr val="A4A3A4"/>
          </p15:clr>
        </p15:guide>
        <p15:guide id="23" orient="horz" pos="3929" userDrawn="1">
          <p15:clr>
            <a:srgbClr val="A4A3A4"/>
          </p15:clr>
        </p15:guide>
        <p15:guide id="24" pos="5738" userDrawn="1">
          <p15:clr>
            <a:srgbClr val="A4A3A4"/>
          </p15:clr>
        </p15:guide>
        <p15:guide id="25" pos="1859"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9"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FFF4FA"/>
    <a:srgbClr val="00D0C6"/>
    <a:srgbClr val="00EEE3"/>
    <a:srgbClr val="00A9A1"/>
    <a:srgbClr val="00A89F"/>
    <a:srgbClr val="00ACA4"/>
    <a:srgbClr val="16AB98"/>
    <a:srgbClr val="5BCAC5"/>
    <a:srgbClr val="434E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74" autoAdjust="0"/>
  </p:normalViewPr>
  <p:slideViewPr>
    <p:cSldViewPr snapToGrid="0">
      <p:cViewPr varScale="1">
        <p:scale>
          <a:sx n="98" d="100"/>
          <a:sy n="98" d="100"/>
        </p:scale>
        <p:origin x="2070" y="78"/>
      </p:cViewPr>
      <p:guideLst>
        <p:guide pos="4967"/>
        <p:guide orient="horz" pos="1661"/>
        <p:guide orient="horz" pos="3430"/>
        <p:guide pos="5670"/>
        <p:guide pos="431"/>
        <p:guide orient="horz"/>
        <p:guide pos="4649"/>
        <p:guide pos="158"/>
        <p:guide orient="horz" pos="1298"/>
        <p:guide pos="1179"/>
        <p:guide pos="544"/>
        <p:guide orient="horz" pos="4088"/>
        <p:guide pos="385"/>
        <p:guide orient="horz" pos="709"/>
        <p:guide pos="5261"/>
        <p:guide orient="horz" pos="2523"/>
        <p:guide pos="2018"/>
        <p:guide orient="horz" pos="1026"/>
        <p:guide orient="horz" pos="3929"/>
        <p:guide pos="5738"/>
        <p:guide pos="1859"/>
      </p:guideLst>
    </p:cSldViewPr>
  </p:slideViewPr>
  <p:outlineViewPr>
    <p:cViewPr>
      <p:scale>
        <a:sx n="33" d="100"/>
        <a:sy n="33" d="100"/>
      </p:scale>
      <p:origin x="0" y="-3632"/>
    </p:cViewPr>
    <p:sldLst>
      <p:sld r:id="rId1" collapse="1"/>
    </p:sldLst>
  </p:outlineViewPr>
  <p:notesTextViewPr>
    <p:cViewPr>
      <p:scale>
        <a:sx n="1" d="1"/>
        <a:sy n="1" d="1"/>
      </p:scale>
      <p:origin x="0" y="0"/>
    </p:cViewPr>
  </p:notesTextViewPr>
  <p:sorterViewPr>
    <p:cViewPr>
      <p:scale>
        <a:sx n="100" d="100"/>
        <a:sy n="100" d="100"/>
      </p:scale>
      <p:origin x="0" y="-3378"/>
    </p:cViewPr>
  </p:sorterViewPr>
  <p:notesViewPr>
    <p:cSldViewPr snapToGrid="0" showGuides="1">
      <p:cViewPr varScale="1">
        <p:scale>
          <a:sx n="163" d="100"/>
          <a:sy n="163" d="100"/>
        </p:scale>
        <p:origin x="2312"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94.xml"/><Relationship Id="rId21" Type="http://schemas.openxmlformats.org/officeDocument/2006/relationships/slideMaster" Target="slideMasters/slideMaster21.xml"/><Relationship Id="rId42" Type="http://schemas.openxmlformats.org/officeDocument/2006/relationships/slide" Target="slides/slide19.xml"/><Relationship Id="rId63" Type="http://schemas.openxmlformats.org/officeDocument/2006/relationships/slide" Target="slides/slide40.xml"/><Relationship Id="rId84" Type="http://schemas.openxmlformats.org/officeDocument/2006/relationships/slide" Target="slides/slide61.xml"/><Relationship Id="rId159" Type="http://customschemas.google.com/relationships/presentationmetadata" Target="metadata"/><Relationship Id="rId107" Type="http://schemas.openxmlformats.org/officeDocument/2006/relationships/slide" Target="slides/slide84.xml"/><Relationship Id="rId11" Type="http://schemas.openxmlformats.org/officeDocument/2006/relationships/slideMaster" Target="slideMasters/slideMaster11.xml"/><Relationship Id="rId32" Type="http://schemas.openxmlformats.org/officeDocument/2006/relationships/slide" Target="slides/slide9.xml"/><Relationship Id="rId37" Type="http://schemas.openxmlformats.org/officeDocument/2006/relationships/slide" Target="slides/slide14.xml"/><Relationship Id="rId53" Type="http://schemas.openxmlformats.org/officeDocument/2006/relationships/slide" Target="slides/slide30.xml"/><Relationship Id="rId58" Type="http://schemas.openxmlformats.org/officeDocument/2006/relationships/slide" Target="slides/slide35.xml"/><Relationship Id="rId74" Type="http://schemas.openxmlformats.org/officeDocument/2006/relationships/slide" Target="slides/slide51.xml"/><Relationship Id="rId79" Type="http://schemas.openxmlformats.org/officeDocument/2006/relationships/slide" Target="slides/slide56.xml"/><Relationship Id="rId102" Type="http://schemas.openxmlformats.org/officeDocument/2006/relationships/slide" Target="slides/slide79.xml"/><Relationship Id="rId123" Type="http://schemas.openxmlformats.org/officeDocument/2006/relationships/font" Target="fonts/font3.fntdata"/><Relationship Id="rId128" Type="http://schemas.openxmlformats.org/officeDocument/2006/relationships/font" Target="fonts/font8.fntdata"/><Relationship Id="rId5" Type="http://schemas.openxmlformats.org/officeDocument/2006/relationships/slideMaster" Target="slideMasters/slideMaster5.xml"/><Relationship Id="rId90" Type="http://schemas.openxmlformats.org/officeDocument/2006/relationships/slide" Target="slides/slide67.xml"/><Relationship Id="rId95" Type="http://schemas.openxmlformats.org/officeDocument/2006/relationships/slide" Target="slides/slide72.xml"/><Relationship Id="rId160" Type="http://schemas.openxmlformats.org/officeDocument/2006/relationships/presProps" Target="presProps.xml"/><Relationship Id="rId22" Type="http://schemas.openxmlformats.org/officeDocument/2006/relationships/slideMaster" Target="slideMasters/slideMaster22.xml"/><Relationship Id="rId27" Type="http://schemas.openxmlformats.org/officeDocument/2006/relationships/slide" Target="slides/slide4.xml"/><Relationship Id="rId43" Type="http://schemas.openxmlformats.org/officeDocument/2006/relationships/slide" Target="slides/slide20.xml"/><Relationship Id="rId48" Type="http://schemas.openxmlformats.org/officeDocument/2006/relationships/slide" Target="slides/slide25.xml"/><Relationship Id="rId64" Type="http://schemas.openxmlformats.org/officeDocument/2006/relationships/slide" Target="slides/slide41.xml"/><Relationship Id="rId69" Type="http://schemas.openxmlformats.org/officeDocument/2006/relationships/slide" Target="slides/slide46.xml"/><Relationship Id="rId113" Type="http://schemas.openxmlformats.org/officeDocument/2006/relationships/slide" Target="slides/slide90.xml"/><Relationship Id="rId118" Type="http://schemas.openxmlformats.org/officeDocument/2006/relationships/slide" Target="slides/slide95.xml"/><Relationship Id="rId134" Type="http://schemas.openxmlformats.org/officeDocument/2006/relationships/font" Target="fonts/font14.fntdata"/><Relationship Id="rId80" Type="http://schemas.openxmlformats.org/officeDocument/2006/relationships/slide" Target="slides/slide57.xml"/><Relationship Id="rId85" Type="http://schemas.openxmlformats.org/officeDocument/2006/relationships/slide" Target="slides/slide62.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0.xml"/><Relationship Id="rId38" Type="http://schemas.openxmlformats.org/officeDocument/2006/relationships/slide" Target="slides/slide15.xml"/><Relationship Id="rId59" Type="http://schemas.openxmlformats.org/officeDocument/2006/relationships/slide" Target="slides/slide36.xml"/><Relationship Id="rId103" Type="http://schemas.openxmlformats.org/officeDocument/2006/relationships/slide" Target="slides/slide80.xml"/><Relationship Id="rId108" Type="http://schemas.openxmlformats.org/officeDocument/2006/relationships/slide" Target="slides/slide85.xml"/><Relationship Id="rId124" Type="http://schemas.openxmlformats.org/officeDocument/2006/relationships/font" Target="fonts/font4.fntdata"/><Relationship Id="rId129" Type="http://schemas.openxmlformats.org/officeDocument/2006/relationships/font" Target="fonts/font9.fntdata"/><Relationship Id="rId54" Type="http://schemas.openxmlformats.org/officeDocument/2006/relationships/slide" Target="slides/slide31.xml"/><Relationship Id="rId70" Type="http://schemas.openxmlformats.org/officeDocument/2006/relationships/slide" Target="slides/slide47.xml"/><Relationship Id="rId75" Type="http://schemas.openxmlformats.org/officeDocument/2006/relationships/slide" Target="slides/slide52.xml"/><Relationship Id="rId91" Type="http://schemas.openxmlformats.org/officeDocument/2006/relationships/slide" Target="slides/slide68.xml"/><Relationship Id="rId96" Type="http://schemas.openxmlformats.org/officeDocument/2006/relationships/slide" Target="slides/slide73.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5.xml"/><Relationship Id="rId49" Type="http://schemas.openxmlformats.org/officeDocument/2006/relationships/slide" Target="slides/slide26.xml"/><Relationship Id="rId114" Type="http://schemas.openxmlformats.org/officeDocument/2006/relationships/slide" Target="slides/slide91.xml"/><Relationship Id="rId119" Type="http://schemas.openxmlformats.org/officeDocument/2006/relationships/notesMaster" Target="notesMasters/notesMaster1.xml"/><Relationship Id="rId44" Type="http://schemas.openxmlformats.org/officeDocument/2006/relationships/slide" Target="slides/slide21.xml"/><Relationship Id="rId60" Type="http://schemas.openxmlformats.org/officeDocument/2006/relationships/slide" Target="slides/slide37.xml"/><Relationship Id="rId65" Type="http://schemas.openxmlformats.org/officeDocument/2006/relationships/slide" Target="slides/slide42.xml"/><Relationship Id="rId81" Type="http://schemas.openxmlformats.org/officeDocument/2006/relationships/slide" Target="slides/slide58.xml"/><Relationship Id="rId86" Type="http://schemas.openxmlformats.org/officeDocument/2006/relationships/slide" Target="slides/slide63.xml"/><Relationship Id="rId130" Type="http://schemas.openxmlformats.org/officeDocument/2006/relationships/font" Target="fonts/font10.fntdata"/><Relationship Id="rId135" Type="http://schemas.openxmlformats.org/officeDocument/2006/relationships/font" Target="fonts/font15.fntdata"/><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6.xml"/><Relationship Id="rId109" Type="http://schemas.openxmlformats.org/officeDocument/2006/relationships/slide" Target="slides/slide8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97" Type="http://schemas.openxmlformats.org/officeDocument/2006/relationships/slide" Target="slides/slide74.xml"/><Relationship Id="rId104" Type="http://schemas.openxmlformats.org/officeDocument/2006/relationships/slide" Target="slides/slide81.xml"/><Relationship Id="rId120" Type="http://schemas.openxmlformats.org/officeDocument/2006/relationships/handoutMaster" Target="handoutMasters/handoutMaster1.xml"/><Relationship Id="rId125" Type="http://schemas.openxmlformats.org/officeDocument/2006/relationships/font" Target="fonts/font5.fntdata"/><Relationship Id="rId7" Type="http://schemas.openxmlformats.org/officeDocument/2006/relationships/slideMaster" Target="slideMasters/slideMaster7.xml"/><Relationship Id="rId71" Type="http://schemas.openxmlformats.org/officeDocument/2006/relationships/slide" Target="slides/slide48.xml"/><Relationship Id="rId92" Type="http://schemas.openxmlformats.org/officeDocument/2006/relationships/slide" Target="slides/slide69.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6.xml"/><Relationship Id="rId24" Type="http://schemas.openxmlformats.org/officeDocument/2006/relationships/slide" Target="slides/slide1.xml"/><Relationship Id="rId40" Type="http://schemas.openxmlformats.org/officeDocument/2006/relationships/slide" Target="slides/slide17.xml"/><Relationship Id="rId45" Type="http://schemas.openxmlformats.org/officeDocument/2006/relationships/slide" Target="slides/slide22.xml"/><Relationship Id="rId66" Type="http://schemas.openxmlformats.org/officeDocument/2006/relationships/slide" Target="slides/slide43.xml"/><Relationship Id="rId87" Type="http://schemas.openxmlformats.org/officeDocument/2006/relationships/slide" Target="slides/slide64.xml"/><Relationship Id="rId110" Type="http://schemas.openxmlformats.org/officeDocument/2006/relationships/slide" Target="slides/slide87.xml"/><Relationship Id="rId115" Type="http://schemas.openxmlformats.org/officeDocument/2006/relationships/slide" Target="slides/slide92.xml"/><Relationship Id="rId131" Type="http://schemas.openxmlformats.org/officeDocument/2006/relationships/font" Target="fonts/font11.fntdata"/><Relationship Id="rId136" Type="http://schemas.openxmlformats.org/officeDocument/2006/relationships/font" Target="fonts/font16.fntdata"/><Relationship Id="rId61" Type="http://schemas.openxmlformats.org/officeDocument/2006/relationships/slide" Target="slides/slide38.xml"/><Relationship Id="rId82" Type="http://schemas.openxmlformats.org/officeDocument/2006/relationships/slide" Target="slides/slide5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7.xml"/><Relationship Id="rId35" Type="http://schemas.openxmlformats.org/officeDocument/2006/relationships/slide" Target="slides/slide12.xml"/><Relationship Id="rId56" Type="http://schemas.openxmlformats.org/officeDocument/2006/relationships/slide" Target="slides/slide33.xml"/><Relationship Id="rId77" Type="http://schemas.openxmlformats.org/officeDocument/2006/relationships/slide" Target="slides/slide54.xml"/><Relationship Id="rId100" Type="http://schemas.openxmlformats.org/officeDocument/2006/relationships/slide" Target="slides/slide77.xml"/><Relationship Id="rId105" Type="http://schemas.openxmlformats.org/officeDocument/2006/relationships/slide" Target="slides/slide82.xml"/><Relationship Id="rId126" Type="http://schemas.openxmlformats.org/officeDocument/2006/relationships/font" Target="fonts/font6.fntdata"/><Relationship Id="rId8" Type="http://schemas.openxmlformats.org/officeDocument/2006/relationships/slideMaster" Target="slideMasters/slideMaster8.xml"/><Relationship Id="rId51" Type="http://schemas.openxmlformats.org/officeDocument/2006/relationships/slide" Target="slides/slide28.xml"/><Relationship Id="rId72" Type="http://schemas.openxmlformats.org/officeDocument/2006/relationships/slide" Target="slides/slide49.xml"/><Relationship Id="rId93" Type="http://schemas.openxmlformats.org/officeDocument/2006/relationships/slide" Target="slides/slide70.xml"/><Relationship Id="rId98" Type="http://schemas.openxmlformats.org/officeDocument/2006/relationships/slide" Target="slides/slide75.xml"/><Relationship Id="rId121" Type="http://schemas.openxmlformats.org/officeDocument/2006/relationships/font" Target="fonts/font1.fntdata"/><Relationship Id="rId163"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2.xml"/><Relationship Id="rId46" Type="http://schemas.openxmlformats.org/officeDocument/2006/relationships/slide" Target="slides/slide23.xml"/><Relationship Id="rId67" Type="http://schemas.openxmlformats.org/officeDocument/2006/relationships/slide" Target="slides/slide44.xml"/><Relationship Id="rId116" Type="http://schemas.openxmlformats.org/officeDocument/2006/relationships/slide" Target="slides/slide93.xml"/><Relationship Id="rId20" Type="http://schemas.openxmlformats.org/officeDocument/2006/relationships/slideMaster" Target="slideMasters/slideMaster20.xml"/><Relationship Id="rId41" Type="http://schemas.openxmlformats.org/officeDocument/2006/relationships/slide" Target="slides/slide18.xml"/><Relationship Id="rId62" Type="http://schemas.openxmlformats.org/officeDocument/2006/relationships/slide" Target="slides/slide39.xml"/><Relationship Id="rId83" Type="http://schemas.openxmlformats.org/officeDocument/2006/relationships/slide" Target="slides/slide60.xml"/><Relationship Id="rId88" Type="http://schemas.openxmlformats.org/officeDocument/2006/relationships/slide" Target="slides/slide65.xml"/><Relationship Id="rId111" Type="http://schemas.openxmlformats.org/officeDocument/2006/relationships/slide" Target="slides/slide88.xml"/><Relationship Id="rId132" Type="http://schemas.openxmlformats.org/officeDocument/2006/relationships/font" Target="fonts/font12.fntdata"/><Relationship Id="rId15" Type="http://schemas.openxmlformats.org/officeDocument/2006/relationships/slideMaster" Target="slideMasters/slideMaster15.xml"/><Relationship Id="rId36" Type="http://schemas.openxmlformats.org/officeDocument/2006/relationships/slide" Target="slides/slide13.xml"/><Relationship Id="rId57" Type="http://schemas.openxmlformats.org/officeDocument/2006/relationships/slide" Target="slides/slide34.xml"/><Relationship Id="rId106" Type="http://schemas.openxmlformats.org/officeDocument/2006/relationships/slide" Target="slides/slide83.xml"/><Relationship Id="rId127" Type="http://schemas.openxmlformats.org/officeDocument/2006/relationships/font" Target="fonts/font7.fntdata"/><Relationship Id="rId10" Type="http://schemas.openxmlformats.org/officeDocument/2006/relationships/slideMaster" Target="slideMasters/slideMaster10.xml"/><Relationship Id="rId31" Type="http://schemas.openxmlformats.org/officeDocument/2006/relationships/slide" Target="slides/slide8.xml"/><Relationship Id="rId52" Type="http://schemas.openxmlformats.org/officeDocument/2006/relationships/slide" Target="slides/slide29.xml"/><Relationship Id="rId73" Type="http://schemas.openxmlformats.org/officeDocument/2006/relationships/slide" Target="slides/slide50.xml"/><Relationship Id="rId78" Type="http://schemas.openxmlformats.org/officeDocument/2006/relationships/slide" Target="slides/slide55.xml"/><Relationship Id="rId94" Type="http://schemas.openxmlformats.org/officeDocument/2006/relationships/slide" Target="slides/slide71.xml"/><Relationship Id="rId99" Type="http://schemas.openxmlformats.org/officeDocument/2006/relationships/slide" Target="slides/slide76.xml"/><Relationship Id="rId101" Type="http://schemas.openxmlformats.org/officeDocument/2006/relationships/slide" Target="slides/slide78.xml"/><Relationship Id="rId122"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3.xml"/><Relationship Id="rId47" Type="http://schemas.openxmlformats.org/officeDocument/2006/relationships/slide" Target="slides/slide24.xml"/><Relationship Id="rId68" Type="http://schemas.openxmlformats.org/officeDocument/2006/relationships/slide" Target="slides/slide45.xml"/><Relationship Id="rId89" Type="http://schemas.openxmlformats.org/officeDocument/2006/relationships/slide" Target="slides/slide66.xml"/><Relationship Id="rId112" Type="http://schemas.openxmlformats.org/officeDocument/2006/relationships/slide" Target="slides/slide89.xml"/><Relationship Id="rId133" Type="http://schemas.openxmlformats.org/officeDocument/2006/relationships/font" Target="fonts/font13.fntdata"/><Relationship Id="rId16" Type="http://schemas.openxmlformats.org/officeDocument/2006/relationships/slideMaster" Target="slideMasters/slideMaster16.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150C809-1C86-C812-26E7-D0646FCE2B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755E5FF-A347-196D-66A5-D0F056B89F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613193-B6F8-C845-B563-CCE08CF611BE}" type="datetimeFigureOut">
              <a:rPr lang="fr-FR" smtClean="0"/>
              <a:t>06/06/2026</a:t>
            </a:fld>
            <a:endParaRPr lang="fr-FR"/>
          </a:p>
        </p:txBody>
      </p:sp>
      <p:sp>
        <p:nvSpPr>
          <p:cNvPr id="4" name="Espace réservé du pied de page 3">
            <a:extLst>
              <a:ext uri="{FF2B5EF4-FFF2-40B4-BE49-F238E27FC236}">
                <a16:creationId xmlns:a16="http://schemas.microsoft.com/office/drawing/2014/main" id="{CFAAB816-2DB4-4868-C868-5DCA300AC97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5EB7753-BF96-9FCA-B691-B8206A784B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4C1A117-A3A3-974A-A2C5-626C2AD4FB62}" type="slidenum">
              <a:rPr lang="fr-FR" smtClean="0"/>
              <a:t>‹N°›</a:t>
            </a:fld>
            <a:endParaRPr lang="fr-FR"/>
          </a:p>
        </p:txBody>
      </p:sp>
    </p:spTree>
    <p:extLst>
      <p:ext uri="{BB962C8B-B14F-4D97-AF65-F5344CB8AC3E}">
        <p14:creationId xmlns:p14="http://schemas.microsoft.com/office/powerpoint/2010/main" val="163191390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2</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142384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3</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3163198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5</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3035583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6</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4273335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7"/>
        <p:cNvGrpSpPr/>
        <p:nvPr/>
      </p:nvGrpSpPr>
      <p:grpSpPr>
        <a:xfrm>
          <a:off x="0" y="0"/>
          <a:ext cx="0" cy="0"/>
          <a:chOff x="0" y="0"/>
          <a:chExt cx="0" cy="0"/>
        </a:xfrm>
      </p:grpSpPr>
      <p:sp>
        <p:nvSpPr>
          <p:cNvPr id="1408" name="Google Shape;140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409" name="Google Shape;1409;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464" name="Google Shape;1464;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2415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9"/>
        <p:cNvGrpSpPr/>
        <p:nvPr/>
      </p:nvGrpSpPr>
      <p:grpSpPr>
        <a:xfrm>
          <a:off x="0" y="0"/>
          <a:ext cx="0" cy="0"/>
          <a:chOff x="0" y="0"/>
          <a:chExt cx="0" cy="0"/>
        </a:xfrm>
      </p:grpSpPr>
      <p:sp>
        <p:nvSpPr>
          <p:cNvPr id="1590" name="Google Shape;159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91" name="Google Shape;1591;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7"/>
        <p:cNvGrpSpPr/>
        <p:nvPr/>
      </p:nvGrpSpPr>
      <p:grpSpPr>
        <a:xfrm>
          <a:off x="0" y="0"/>
          <a:ext cx="0" cy="0"/>
          <a:chOff x="0" y="0"/>
          <a:chExt cx="0" cy="0"/>
        </a:xfrm>
      </p:grpSpPr>
      <p:sp>
        <p:nvSpPr>
          <p:cNvPr id="1598" name="Google Shape;159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99" name="Google Shape;1599;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9">
          <a:extLst>
            <a:ext uri="{FF2B5EF4-FFF2-40B4-BE49-F238E27FC236}">
              <a16:creationId xmlns:a16="http://schemas.microsoft.com/office/drawing/2014/main" id="{7EAE576D-D50B-1308-2F27-04241F658E20}"/>
            </a:ext>
          </a:extLst>
        </p:cNvPr>
        <p:cNvGrpSpPr/>
        <p:nvPr/>
      </p:nvGrpSpPr>
      <p:grpSpPr>
        <a:xfrm>
          <a:off x="0" y="0"/>
          <a:ext cx="0" cy="0"/>
          <a:chOff x="0" y="0"/>
          <a:chExt cx="0" cy="0"/>
        </a:xfrm>
      </p:grpSpPr>
      <p:sp>
        <p:nvSpPr>
          <p:cNvPr id="1590" name="Google Shape;1590;p26:notes">
            <a:extLst>
              <a:ext uri="{FF2B5EF4-FFF2-40B4-BE49-F238E27FC236}">
                <a16:creationId xmlns:a16="http://schemas.microsoft.com/office/drawing/2014/main" id="{2854E62B-0F1B-CAD4-D7E9-02EFBF0EF4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91" name="Google Shape;1591;p26:notes">
            <a:extLst>
              <a:ext uri="{FF2B5EF4-FFF2-40B4-BE49-F238E27FC236}">
                <a16:creationId xmlns:a16="http://schemas.microsoft.com/office/drawing/2014/main" id="{A87F85AB-2845-D14A-EC60-A10FB25417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092234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7">
          <a:extLst>
            <a:ext uri="{FF2B5EF4-FFF2-40B4-BE49-F238E27FC236}">
              <a16:creationId xmlns:a16="http://schemas.microsoft.com/office/drawing/2014/main" id="{765940E6-17C8-002C-4CD5-37CECBDD345F}"/>
            </a:ext>
          </a:extLst>
        </p:cNvPr>
        <p:cNvGrpSpPr/>
        <p:nvPr/>
      </p:nvGrpSpPr>
      <p:grpSpPr>
        <a:xfrm>
          <a:off x="0" y="0"/>
          <a:ext cx="0" cy="0"/>
          <a:chOff x="0" y="0"/>
          <a:chExt cx="0" cy="0"/>
        </a:xfrm>
      </p:grpSpPr>
      <p:sp>
        <p:nvSpPr>
          <p:cNvPr id="1598" name="Google Shape;1598;p27:notes">
            <a:extLst>
              <a:ext uri="{FF2B5EF4-FFF2-40B4-BE49-F238E27FC236}">
                <a16:creationId xmlns:a16="http://schemas.microsoft.com/office/drawing/2014/main" id="{2E0D15E7-44E3-13D4-0F4E-B4C16B91363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99" name="Google Shape;1599;p27:notes">
            <a:extLst>
              <a:ext uri="{FF2B5EF4-FFF2-40B4-BE49-F238E27FC236}">
                <a16:creationId xmlns:a16="http://schemas.microsoft.com/office/drawing/2014/main" id="{851845D3-8325-2391-E189-FEE8919D08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97850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9">
          <a:extLst>
            <a:ext uri="{FF2B5EF4-FFF2-40B4-BE49-F238E27FC236}">
              <a16:creationId xmlns:a16="http://schemas.microsoft.com/office/drawing/2014/main" id="{BAF47F7A-D54C-C7DB-640A-9949A48AD740}"/>
            </a:ext>
          </a:extLst>
        </p:cNvPr>
        <p:cNvGrpSpPr/>
        <p:nvPr/>
      </p:nvGrpSpPr>
      <p:grpSpPr>
        <a:xfrm>
          <a:off x="0" y="0"/>
          <a:ext cx="0" cy="0"/>
          <a:chOff x="0" y="0"/>
          <a:chExt cx="0" cy="0"/>
        </a:xfrm>
      </p:grpSpPr>
      <p:sp>
        <p:nvSpPr>
          <p:cNvPr id="1590" name="Google Shape;1590;p26:notes">
            <a:extLst>
              <a:ext uri="{FF2B5EF4-FFF2-40B4-BE49-F238E27FC236}">
                <a16:creationId xmlns:a16="http://schemas.microsoft.com/office/drawing/2014/main" id="{D1156787-7DB9-C6E8-63F7-DEE3DA055EF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91" name="Google Shape;1591;p26:notes">
            <a:extLst>
              <a:ext uri="{FF2B5EF4-FFF2-40B4-BE49-F238E27FC236}">
                <a16:creationId xmlns:a16="http://schemas.microsoft.com/office/drawing/2014/main" id="{29FB2E10-F4BB-B4E0-E9E7-36218EBCDF0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346136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7">
          <a:extLst>
            <a:ext uri="{FF2B5EF4-FFF2-40B4-BE49-F238E27FC236}">
              <a16:creationId xmlns:a16="http://schemas.microsoft.com/office/drawing/2014/main" id="{2A998947-C04C-B1F7-4DD9-12F30573972A}"/>
            </a:ext>
          </a:extLst>
        </p:cNvPr>
        <p:cNvGrpSpPr/>
        <p:nvPr/>
      </p:nvGrpSpPr>
      <p:grpSpPr>
        <a:xfrm>
          <a:off x="0" y="0"/>
          <a:ext cx="0" cy="0"/>
          <a:chOff x="0" y="0"/>
          <a:chExt cx="0" cy="0"/>
        </a:xfrm>
      </p:grpSpPr>
      <p:sp>
        <p:nvSpPr>
          <p:cNvPr id="1598" name="Google Shape;1598;p27:notes">
            <a:extLst>
              <a:ext uri="{FF2B5EF4-FFF2-40B4-BE49-F238E27FC236}">
                <a16:creationId xmlns:a16="http://schemas.microsoft.com/office/drawing/2014/main" id="{6F9D2903-0AA8-F0B4-2E72-64A3B4E0686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99" name="Google Shape;1599;p27:notes">
            <a:extLst>
              <a:ext uri="{FF2B5EF4-FFF2-40B4-BE49-F238E27FC236}">
                <a16:creationId xmlns:a16="http://schemas.microsoft.com/office/drawing/2014/main" id="{A77CA77E-DE2A-3AA7-FCFF-88572C519D7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971504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p:cNvGrpSpPr/>
        <p:nvPr/>
      </p:nvGrpSpPr>
      <p:grpSpPr>
        <a:xfrm>
          <a:off x="0" y="0"/>
          <a:ext cx="0" cy="0"/>
          <a:chOff x="0" y="0"/>
          <a:chExt cx="0" cy="0"/>
        </a:xfrm>
      </p:grpSpPr>
      <p:sp>
        <p:nvSpPr>
          <p:cNvPr id="1668" name="Google Shape;1668;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69" name="Google Shape;1669;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074584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5"/>
        <p:cNvGrpSpPr/>
        <p:nvPr/>
      </p:nvGrpSpPr>
      <p:grpSpPr>
        <a:xfrm>
          <a:off x="0" y="0"/>
          <a:ext cx="0" cy="0"/>
          <a:chOff x="0" y="0"/>
          <a:chExt cx="0" cy="0"/>
        </a:xfrm>
      </p:grpSpPr>
      <p:sp>
        <p:nvSpPr>
          <p:cNvPr id="1676" name="Google Shape;1676;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77" name="Google Shape;1677;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661485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5">
          <a:extLst>
            <a:ext uri="{FF2B5EF4-FFF2-40B4-BE49-F238E27FC236}">
              <a16:creationId xmlns:a16="http://schemas.microsoft.com/office/drawing/2014/main" id="{E2812F00-DFF3-FA20-2985-545B43BD39C2}"/>
            </a:ext>
          </a:extLst>
        </p:cNvPr>
        <p:cNvGrpSpPr/>
        <p:nvPr/>
      </p:nvGrpSpPr>
      <p:grpSpPr>
        <a:xfrm>
          <a:off x="0" y="0"/>
          <a:ext cx="0" cy="0"/>
          <a:chOff x="0" y="0"/>
          <a:chExt cx="0" cy="0"/>
        </a:xfrm>
      </p:grpSpPr>
      <p:sp>
        <p:nvSpPr>
          <p:cNvPr id="1676" name="Google Shape;1676;p36:notes">
            <a:extLst>
              <a:ext uri="{FF2B5EF4-FFF2-40B4-BE49-F238E27FC236}">
                <a16:creationId xmlns:a16="http://schemas.microsoft.com/office/drawing/2014/main" id="{3D95F132-A2F8-7C6F-9A4E-980674A2763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77" name="Google Shape;1677;p36:notes">
            <a:extLst>
              <a:ext uri="{FF2B5EF4-FFF2-40B4-BE49-F238E27FC236}">
                <a16:creationId xmlns:a16="http://schemas.microsoft.com/office/drawing/2014/main" id="{F1203C6D-281C-5DA1-4683-3566E798206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20975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1"/>
        <p:cNvGrpSpPr/>
        <p:nvPr/>
      </p:nvGrpSpPr>
      <p:grpSpPr>
        <a:xfrm>
          <a:off x="0" y="0"/>
          <a:ext cx="0" cy="0"/>
          <a:chOff x="0" y="0"/>
          <a:chExt cx="0" cy="0"/>
        </a:xfrm>
      </p:grpSpPr>
      <p:sp>
        <p:nvSpPr>
          <p:cNvPr id="1652" name="Google Shape;1652;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53" name="Google Shape;1653;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60560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p:cNvGrpSpPr/>
        <p:nvPr/>
      </p:nvGrpSpPr>
      <p:grpSpPr>
        <a:xfrm>
          <a:off x="0" y="0"/>
          <a:ext cx="0" cy="0"/>
          <a:chOff x="0" y="0"/>
          <a:chExt cx="0" cy="0"/>
        </a:xfrm>
      </p:grpSpPr>
      <p:sp>
        <p:nvSpPr>
          <p:cNvPr id="1660" name="Google Shape;1660;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61" name="Google Shape;1661;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32567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85" name="Google Shape;1685;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72715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93" name="Google Shape;1693;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52542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5"/>
        <p:cNvGrpSpPr/>
        <p:nvPr/>
      </p:nvGrpSpPr>
      <p:grpSpPr>
        <a:xfrm>
          <a:off x="0" y="0"/>
          <a:ext cx="0" cy="0"/>
          <a:chOff x="0" y="0"/>
          <a:chExt cx="0" cy="0"/>
        </a:xfrm>
      </p:grpSpPr>
      <p:sp>
        <p:nvSpPr>
          <p:cNvPr id="1606" name="Google Shape;1606;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07" name="Google Shape;1607;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244683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AC8BC233-AE1F-E868-C18E-1E6370176F0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FDFAF2A1-A672-60A6-EAD8-B39CC8C01EC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867F96C-9B66-8F0B-35F8-7181CAE584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68197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5"/>
        <p:cNvGrpSpPr/>
        <p:nvPr/>
      </p:nvGrpSpPr>
      <p:grpSpPr>
        <a:xfrm>
          <a:off x="0" y="0"/>
          <a:ext cx="0" cy="0"/>
          <a:chOff x="0" y="0"/>
          <a:chExt cx="0" cy="0"/>
        </a:xfrm>
      </p:grpSpPr>
      <p:sp>
        <p:nvSpPr>
          <p:cNvPr id="1736" name="Google Shape;1736;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737" name="Google Shape;1737;p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5">
          <a:extLst>
            <a:ext uri="{FF2B5EF4-FFF2-40B4-BE49-F238E27FC236}">
              <a16:creationId xmlns:a16="http://schemas.microsoft.com/office/drawing/2014/main" id="{4B07F961-30AE-1F09-4569-A931E4BFCC5D}"/>
            </a:ext>
          </a:extLst>
        </p:cNvPr>
        <p:cNvGrpSpPr/>
        <p:nvPr/>
      </p:nvGrpSpPr>
      <p:grpSpPr>
        <a:xfrm>
          <a:off x="0" y="0"/>
          <a:ext cx="0" cy="0"/>
          <a:chOff x="0" y="0"/>
          <a:chExt cx="0" cy="0"/>
        </a:xfrm>
      </p:grpSpPr>
      <p:sp>
        <p:nvSpPr>
          <p:cNvPr id="1736" name="Google Shape;1736;p43:notes">
            <a:extLst>
              <a:ext uri="{FF2B5EF4-FFF2-40B4-BE49-F238E27FC236}">
                <a16:creationId xmlns:a16="http://schemas.microsoft.com/office/drawing/2014/main" id="{FB7AAC15-CE8B-34BA-5B10-AEDE97E7392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737" name="Google Shape;1737;p43:notes">
            <a:extLst>
              <a:ext uri="{FF2B5EF4-FFF2-40B4-BE49-F238E27FC236}">
                <a16:creationId xmlns:a16="http://schemas.microsoft.com/office/drawing/2014/main" id="{CA28FCE2-188D-D120-F293-B3019FC2227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287358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p:cNvGrpSpPr/>
        <p:nvPr/>
      </p:nvGrpSpPr>
      <p:grpSpPr>
        <a:xfrm>
          <a:off x="0" y="0"/>
          <a:ext cx="0" cy="0"/>
          <a:chOff x="0" y="0"/>
          <a:chExt cx="0" cy="0"/>
        </a:xfrm>
      </p:grpSpPr>
      <p:sp>
        <p:nvSpPr>
          <p:cNvPr id="1808" name="Google Shape;1808;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09" name="Google Shape;1809;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a:extLst>
            <a:ext uri="{FF2B5EF4-FFF2-40B4-BE49-F238E27FC236}">
              <a16:creationId xmlns:a16="http://schemas.microsoft.com/office/drawing/2014/main" id="{FFE8151F-F5CC-4E04-8A48-9B45919ECB47}"/>
            </a:ext>
          </a:extLst>
        </p:cNvPr>
        <p:cNvGrpSpPr/>
        <p:nvPr/>
      </p:nvGrpSpPr>
      <p:grpSpPr>
        <a:xfrm>
          <a:off x="0" y="0"/>
          <a:ext cx="0" cy="0"/>
          <a:chOff x="0" y="0"/>
          <a:chExt cx="0" cy="0"/>
        </a:xfrm>
      </p:grpSpPr>
      <p:sp>
        <p:nvSpPr>
          <p:cNvPr id="1808" name="Google Shape;1808;p45:notes">
            <a:extLst>
              <a:ext uri="{FF2B5EF4-FFF2-40B4-BE49-F238E27FC236}">
                <a16:creationId xmlns:a16="http://schemas.microsoft.com/office/drawing/2014/main" id="{4B6AEC40-BF7F-B9FE-6835-8735A81F741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09" name="Google Shape;1809;p45:notes">
            <a:extLst>
              <a:ext uri="{FF2B5EF4-FFF2-40B4-BE49-F238E27FC236}">
                <a16:creationId xmlns:a16="http://schemas.microsoft.com/office/drawing/2014/main" id="{DAE4A44B-543D-13AB-0809-9B4AB990426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0648462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a:extLst>
            <a:ext uri="{FF2B5EF4-FFF2-40B4-BE49-F238E27FC236}">
              <a16:creationId xmlns:a16="http://schemas.microsoft.com/office/drawing/2014/main" id="{7905D7A9-709B-4D43-32C8-8F1304A9BA9D}"/>
            </a:ext>
          </a:extLst>
        </p:cNvPr>
        <p:cNvGrpSpPr/>
        <p:nvPr/>
      </p:nvGrpSpPr>
      <p:grpSpPr>
        <a:xfrm>
          <a:off x="0" y="0"/>
          <a:ext cx="0" cy="0"/>
          <a:chOff x="0" y="0"/>
          <a:chExt cx="0" cy="0"/>
        </a:xfrm>
      </p:grpSpPr>
      <p:sp>
        <p:nvSpPr>
          <p:cNvPr id="1808" name="Google Shape;1808;p45:notes">
            <a:extLst>
              <a:ext uri="{FF2B5EF4-FFF2-40B4-BE49-F238E27FC236}">
                <a16:creationId xmlns:a16="http://schemas.microsoft.com/office/drawing/2014/main" id="{B795D5D7-E58F-F567-5508-82CD8BE2923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09" name="Google Shape;1809;p45:notes">
            <a:extLst>
              <a:ext uri="{FF2B5EF4-FFF2-40B4-BE49-F238E27FC236}">
                <a16:creationId xmlns:a16="http://schemas.microsoft.com/office/drawing/2014/main" id="{54621A58-EC03-5D91-CC94-CEB98F3410B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2985703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a:extLst>
            <a:ext uri="{FF2B5EF4-FFF2-40B4-BE49-F238E27FC236}">
              <a16:creationId xmlns:a16="http://schemas.microsoft.com/office/drawing/2014/main" id="{D8BD4843-440A-A82D-F9F6-41DC5CED3772}"/>
            </a:ext>
          </a:extLst>
        </p:cNvPr>
        <p:cNvGrpSpPr/>
        <p:nvPr/>
      </p:nvGrpSpPr>
      <p:grpSpPr>
        <a:xfrm>
          <a:off x="0" y="0"/>
          <a:ext cx="0" cy="0"/>
          <a:chOff x="0" y="0"/>
          <a:chExt cx="0" cy="0"/>
        </a:xfrm>
      </p:grpSpPr>
      <p:sp>
        <p:nvSpPr>
          <p:cNvPr id="1808" name="Google Shape;1808;p45:notes">
            <a:extLst>
              <a:ext uri="{FF2B5EF4-FFF2-40B4-BE49-F238E27FC236}">
                <a16:creationId xmlns:a16="http://schemas.microsoft.com/office/drawing/2014/main" id="{B65AFCBB-D104-4B1D-FCAC-FD79080B637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09" name="Google Shape;1809;p45:notes">
            <a:extLst>
              <a:ext uri="{FF2B5EF4-FFF2-40B4-BE49-F238E27FC236}">
                <a16:creationId xmlns:a16="http://schemas.microsoft.com/office/drawing/2014/main" id="{034DD13B-63E8-E28B-CB93-37F33CFF583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072143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a:extLst>
            <a:ext uri="{FF2B5EF4-FFF2-40B4-BE49-F238E27FC236}">
              <a16:creationId xmlns:a16="http://schemas.microsoft.com/office/drawing/2014/main" id="{E2361F92-4D52-D895-635A-B8D5EB78C7A0}"/>
            </a:ext>
          </a:extLst>
        </p:cNvPr>
        <p:cNvGrpSpPr/>
        <p:nvPr/>
      </p:nvGrpSpPr>
      <p:grpSpPr>
        <a:xfrm>
          <a:off x="0" y="0"/>
          <a:ext cx="0" cy="0"/>
          <a:chOff x="0" y="0"/>
          <a:chExt cx="0" cy="0"/>
        </a:xfrm>
      </p:grpSpPr>
      <p:sp>
        <p:nvSpPr>
          <p:cNvPr id="1808" name="Google Shape;1808;p45:notes">
            <a:extLst>
              <a:ext uri="{FF2B5EF4-FFF2-40B4-BE49-F238E27FC236}">
                <a16:creationId xmlns:a16="http://schemas.microsoft.com/office/drawing/2014/main" id="{AFDBD46B-2A7C-510E-3260-4A930CD1AD4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09" name="Google Shape;1809;p45:notes">
            <a:extLst>
              <a:ext uri="{FF2B5EF4-FFF2-40B4-BE49-F238E27FC236}">
                <a16:creationId xmlns:a16="http://schemas.microsoft.com/office/drawing/2014/main" id="{2414AF98-60DE-DD45-40B9-444A3AA3A5B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8355278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337AFD8-9C3F-B26B-F11E-A1E0BC550747}"/>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88BAAC7-4B95-B9B1-DB55-F716B3D6AD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F22DFDC0-A4B7-FB00-32B7-57EF466A424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668321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840477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1"/>
        <p:cNvGrpSpPr/>
        <p:nvPr/>
      </p:nvGrpSpPr>
      <p:grpSpPr>
        <a:xfrm>
          <a:off x="0" y="0"/>
          <a:ext cx="0" cy="0"/>
          <a:chOff x="0" y="0"/>
          <a:chExt cx="0" cy="0"/>
        </a:xfrm>
      </p:grpSpPr>
      <p:sp>
        <p:nvSpPr>
          <p:cNvPr id="2512" name="Google Shape;2512;p1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13" name="Google Shape;2513;p1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054958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1"/>
        <p:cNvGrpSpPr/>
        <p:nvPr/>
      </p:nvGrpSpPr>
      <p:grpSpPr>
        <a:xfrm>
          <a:off x="0" y="0"/>
          <a:ext cx="0" cy="0"/>
          <a:chOff x="0" y="0"/>
          <a:chExt cx="0" cy="0"/>
        </a:xfrm>
      </p:grpSpPr>
      <p:sp>
        <p:nvSpPr>
          <p:cNvPr id="2532" name="Google Shape;2532;p1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33" name="Google Shape;2533;p1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2875727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7"/>
        <p:cNvGrpSpPr/>
        <p:nvPr/>
      </p:nvGrpSpPr>
      <p:grpSpPr>
        <a:xfrm>
          <a:off x="0" y="0"/>
          <a:ext cx="0" cy="0"/>
          <a:chOff x="0" y="0"/>
          <a:chExt cx="0" cy="0"/>
        </a:xfrm>
      </p:grpSpPr>
      <p:sp>
        <p:nvSpPr>
          <p:cNvPr id="2548" name="Google Shape;2548;p1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49" name="Google Shape;2549;p1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2958548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3"/>
        <p:cNvGrpSpPr/>
        <p:nvPr/>
      </p:nvGrpSpPr>
      <p:grpSpPr>
        <a:xfrm>
          <a:off x="0" y="0"/>
          <a:ext cx="0" cy="0"/>
          <a:chOff x="0" y="0"/>
          <a:chExt cx="0" cy="0"/>
        </a:xfrm>
      </p:grpSpPr>
      <p:sp>
        <p:nvSpPr>
          <p:cNvPr id="2574" name="Google Shape;2574;p1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75" name="Google Shape;2575;p1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012863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5.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3.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2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2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2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2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30.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9.png"/></Relationships>
</file>

<file path=ppt/slideLayouts/_rels/slideLayout15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4.png"/><Relationship Id="rId9" Type="http://schemas.microsoft.com/office/2007/relationships/hdphoto" Target="../media/hdphoto4.wdp"/></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9.png"/></Relationships>
</file>

<file path=ppt/slideLayouts/_rels/slideLayout17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1.xml"/><Relationship Id="rId4" Type="http://schemas.openxmlformats.org/officeDocument/2006/relationships/image" Target="../media/image9.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4.wdp"/><Relationship Id="rId2" Type="http://schemas.openxmlformats.org/officeDocument/2006/relationships/image" Target="../media/image1.jpg"/><Relationship Id="rId1" Type="http://schemas.openxmlformats.org/officeDocument/2006/relationships/slideMaster" Target="../slideMasters/slideMaster14.xml"/><Relationship Id="rId6" Type="http://schemas.openxmlformats.org/officeDocument/2006/relationships/image" Target="../media/image21.png"/><Relationship Id="rId5" Type="http://schemas.microsoft.com/office/2007/relationships/hdphoto" Target="../media/hdphoto3.wdp"/><Relationship Id="rId4" Type="http://schemas.openxmlformats.org/officeDocument/2006/relationships/image" Target="../media/image20.png"/></Relationships>
</file>

<file path=ppt/slideLayouts/_rels/slideLayout22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2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2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2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4.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4.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4.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5.xml"/><Relationship Id="rId4" Type="http://schemas.openxmlformats.org/officeDocument/2006/relationships/image" Target="../media/image9.png"/></Relationships>
</file>

<file path=ppt/slideLayouts/_rels/slideLayout255.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hdphoto" Target="../media/hdphoto1.wdp"/><Relationship Id="rId7"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Master" Target="../slideMasters/slideMaster15.xml"/><Relationship Id="rId6" Type="http://schemas.microsoft.com/office/2007/relationships/hdphoto" Target="../media/hdphoto5.wdp"/><Relationship Id="rId5" Type="http://schemas.openxmlformats.org/officeDocument/2006/relationships/image" Target="../media/image22.png"/><Relationship Id="rId4" Type="http://schemas.openxmlformats.org/officeDocument/2006/relationships/image" Target="../media/image14.png"/><Relationship Id="rId9" Type="http://schemas.microsoft.com/office/2007/relationships/hdphoto" Target="../media/hdphoto6.wdp"/></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6.xml"/><Relationship Id="rId4" Type="http://schemas.openxmlformats.org/officeDocument/2006/relationships/image" Target="../media/image9.png"/></Relationships>
</file>

<file path=ppt/slideLayouts/_rels/slideLayout27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16.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4.png"/><Relationship Id="rId9" Type="http://schemas.microsoft.com/office/2007/relationships/hdphoto" Target="../media/hdphoto4.wdp"/></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6.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8.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0.xml"/><Relationship Id="rId4" Type="http://schemas.openxmlformats.org/officeDocument/2006/relationships/image" Target="../media/image9.png"/></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1.xml"/><Relationship Id="rId4" Type="http://schemas.openxmlformats.org/officeDocument/2006/relationships/image" Target="../media/image9.png"/></Relationships>
</file>

<file path=ppt/slideLayouts/_rels/slideLayout34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21.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4.png"/><Relationship Id="rId9" Type="http://schemas.microsoft.com/office/2007/relationships/hdphoto" Target="../media/hdphoto4.wdp"/></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2.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2825425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noChangeAspect="1"/>
          </p:cNvSpPr>
          <p:nvPr>
            <p:ph type="pic" idx="10"/>
          </p:nvPr>
        </p:nvSpPr>
        <p:spPr>
          <a:xfrm>
            <a:off x="7956000" y="756000"/>
            <a:ext cx="792000" cy="792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6_Voc_Act_01_4 Vignt+Txt"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6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170"/>
          <p:cNvSpPr>
            <a:spLocks noGrp="1" noChangeAspect="1"/>
          </p:cNvSpPr>
          <p:nvPr>
            <p:ph type="pic" idx="3"/>
          </p:nvPr>
        </p:nvSpPr>
        <p:spPr>
          <a:xfrm>
            <a:off x="5672373" y="4115884"/>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noChangeAspect="1"/>
          </p:cNvSpPr>
          <p:nvPr>
            <p:ph type="pic" idx="6"/>
          </p:nvPr>
        </p:nvSpPr>
        <p:spPr>
          <a:xfrm>
            <a:off x="5659478" y="1873189"/>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2" name="Google Shape;222;p170"/>
          <p:cNvSpPr>
            <a:spLocks noGrp="1"/>
          </p:cNvSpPr>
          <p:nvPr>
            <p:ph type="body" idx="9"/>
          </p:nvPr>
        </p:nvSpPr>
        <p:spPr>
          <a:xfrm>
            <a:off x="1402671" y="2557189"/>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r" rtl="1">
              <a:lnSpc>
                <a:spcPct val="100000"/>
              </a:lnSpc>
              <a:spcBef>
                <a:spcPts val="0"/>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1402671" y="4799884"/>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algn="r" rtl="1">
              <a:defRPr sz="1800" b="1" dirty="0">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defRPr>
            </a:lvl1pPr>
          </a:lstStyle>
          <a:p>
            <a:pPr marL="457200" lvl="0" indent="-228600" algn="ctr" rtl="1">
              <a:buClr>
                <a:srgbClr val="474F71"/>
              </a:buClr>
              <a:buSzPts val="1800"/>
              <a:buNone/>
            </a:pPr>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3665931"/>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1" name="Google Shape;261;p17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285757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6810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1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2017"/>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505376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006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07225" y="4686510"/>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074952883"/>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80225578"/>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298"/>
        <p:cNvGrpSpPr/>
        <p:nvPr/>
      </p:nvGrpSpPr>
      <p:grpSpPr>
        <a:xfrm>
          <a:off x="0" y="0"/>
          <a:ext cx="0" cy="0"/>
          <a:chOff x="0" y="0"/>
          <a:chExt cx="0" cy="0"/>
        </a:xfrm>
      </p:grpSpPr>
      <p:sp>
        <p:nvSpPr>
          <p:cNvPr id="299" name="Google Shape;299;p13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AC62CCB4-283E-660F-4DDD-6BC379DF452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305"/>
        <p:cNvGrpSpPr/>
        <p:nvPr/>
      </p:nvGrpSpPr>
      <p:grpSpPr>
        <a:xfrm>
          <a:off x="0" y="0"/>
          <a:ext cx="0" cy="0"/>
          <a:chOff x="0" y="0"/>
          <a:chExt cx="0" cy="0"/>
        </a:xfrm>
      </p:grpSpPr>
      <p:sp>
        <p:nvSpPr>
          <p:cNvPr id="306" name="Google Shape;306;p13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07" name="Google Shape;307;p136"/>
          <p:cNvSpPr>
            <a:spLocks noGrp="1"/>
          </p:cNvSpPr>
          <p:nvPr>
            <p:ph type="media" idx="2"/>
          </p:nvPr>
        </p:nvSpPr>
        <p:spPr>
          <a:xfrm>
            <a:off x="2489626" y="2528208"/>
            <a:ext cx="3568296" cy="2378864"/>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R="0" algn="l" rtl="0">
              <a:lnSpc>
                <a:spcPct val="90000"/>
              </a:lnSpc>
              <a:spcBef>
                <a:spcPts val="563"/>
              </a:spcBef>
              <a:spcAft>
                <a:spcPts val="0"/>
              </a:spcAft>
              <a:buClr>
                <a:schemeClr val="dk1"/>
              </a:buClr>
              <a:buSzPts val="1575"/>
              <a:buFont typeface="Arial"/>
              <a:buChar char="•"/>
            </a:pPr>
            <a:endParaRPr dirty="0"/>
          </a:p>
        </p:txBody>
      </p:sp>
      <p:sp>
        <p:nvSpPr>
          <p:cNvPr id="2" name="Google Shape;1318;p6">
            <a:extLst>
              <a:ext uri="{FF2B5EF4-FFF2-40B4-BE49-F238E27FC236}">
                <a16:creationId xmlns:a16="http://schemas.microsoft.com/office/drawing/2014/main" id="{BBCF7463-BF85-39CE-083A-F2229BDD613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309"/>
        <p:cNvGrpSpPr/>
        <p:nvPr/>
      </p:nvGrpSpPr>
      <p:grpSpPr>
        <a:xfrm>
          <a:off x="0" y="0"/>
          <a:ext cx="0" cy="0"/>
          <a:chOff x="0" y="0"/>
          <a:chExt cx="0" cy="0"/>
        </a:xfrm>
      </p:grpSpPr>
      <p:sp>
        <p:nvSpPr>
          <p:cNvPr id="310" name="Google Shape;310;p176"/>
          <p:cNvSpPr txBox="1">
            <a:spLocks noGrp="1"/>
          </p:cNvSpPr>
          <p:nvPr>
            <p:ph type="title"/>
          </p:nvPr>
        </p:nvSpPr>
        <p:spPr>
          <a:xfrm>
            <a:off x="621615"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2" name="Google Shape;312;p176"/>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04380F1-6DC5-3661-6FC3-8140FE4E68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313"/>
        <p:cNvGrpSpPr/>
        <p:nvPr/>
      </p:nvGrpSpPr>
      <p:grpSpPr>
        <a:xfrm>
          <a:off x="0" y="0"/>
          <a:ext cx="0" cy="0"/>
          <a:chOff x="0" y="0"/>
          <a:chExt cx="0" cy="0"/>
        </a:xfrm>
      </p:grpSpPr>
      <p:sp>
        <p:nvSpPr>
          <p:cNvPr id="314" name="Google Shape;314;p17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5" name="Google Shape;315;p17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3EE6899-434C-6F61-918B-92649868E46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317"/>
        <p:cNvGrpSpPr/>
        <p:nvPr/>
      </p:nvGrpSpPr>
      <p:grpSpPr>
        <a:xfrm>
          <a:off x="0" y="0"/>
          <a:ext cx="0" cy="0"/>
          <a:chOff x="0" y="0"/>
          <a:chExt cx="0" cy="0"/>
        </a:xfrm>
      </p:grpSpPr>
      <p:sp>
        <p:nvSpPr>
          <p:cNvPr id="318" name="Google Shape;318;p17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9" name="Google Shape;319;p17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20" name="Google Shape;320;p17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8935FE6-EB89-5166-0AE3-4D5E364E3A8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322"/>
        <p:cNvGrpSpPr/>
        <p:nvPr/>
      </p:nvGrpSpPr>
      <p:grpSpPr>
        <a:xfrm>
          <a:off x="0" y="0"/>
          <a:ext cx="0" cy="0"/>
          <a:chOff x="0" y="0"/>
          <a:chExt cx="0" cy="0"/>
        </a:xfrm>
      </p:grpSpPr>
      <p:sp>
        <p:nvSpPr>
          <p:cNvPr id="323" name="Google Shape;323;p179"/>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24" name="Google Shape;324;p179"/>
          <p:cNvSpPr>
            <a:spLocks noGrp="1" noChangeAspect="1"/>
          </p:cNvSpPr>
          <p:nvPr>
            <p:ph type="pic" idx="2"/>
          </p:nvPr>
        </p:nvSpPr>
        <p:spPr>
          <a:xfrm>
            <a:off x="1352945" y="2041052"/>
            <a:ext cx="3060000" cy="306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25" name="Google Shape;325;p179"/>
          <p:cNvSpPr txBox="1">
            <a:spLocks noGrp="1"/>
          </p:cNvSpPr>
          <p:nvPr>
            <p:ph type="body" idx="1"/>
          </p:nvPr>
        </p:nvSpPr>
        <p:spPr>
          <a:xfrm>
            <a:off x="4807259"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9B1B06C-6898-2B7F-83E7-E8996F12783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327"/>
        <p:cNvGrpSpPr/>
        <p:nvPr/>
      </p:nvGrpSpPr>
      <p:grpSpPr>
        <a:xfrm>
          <a:off x="0" y="0"/>
          <a:ext cx="0" cy="0"/>
          <a:chOff x="0" y="0"/>
          <a:chExt cx="0" cy="0"/>
        </a:xfrm>
      </p:grpSpPr>
      <p:sp>
        <p:nvSpPr>
          <p:cNvPr id="328" name="Google Shape;328;p180"/>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29" name="Google Shape;329;p18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30" name="Google Shape;330;p180"/>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4A284F4-1820-0307-497F-6653E75DB0C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332"/>
        <p:cNvGrpSpPr/>
        <p:nvPr/>
      </p:nvGrpSpPr>
      <p:grpSpPr>
        <a:xfrm>
          <a:off x="0" y="0"/>
          <a:ext cx="0" cy="0"/>
          <a:chOff x="0" y="0"/>
          <a:chExt cx="0" cy="0"/>
        </a:xfrm>
      </p:grpSpPr>
      <p:sp>
        <p:nvSpPr>
          <p:cNvPr id="333" name="Google Shape;333;p181"/>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4" name="Google Shape;334;p18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35" name="Google Shape;335;p181"/>
          <p:cNvSpPr>
            <a:spLocks noGrp="1"/>
          </p:cNvSpPr>
          <p:nvPr>
            <p:ph type="pic" idx="2"/>
          </p:nvPr>
        </p:nvSpPr>
        <p:spPr>
          <a:xfrm>
            <a:off x="3600450" y="2340000"/>
            <a:ext cx="468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6C764DC-80D4-F632-0682-B2D12FD64B9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5_Disposition personnalisée" userDrawn="1">
  <p:cSld name="5_Disposition personnalisée">
    <p:spTree>
      <p:nvGrpSpPr>
        <p:cNvPr id="1" name="Shape 337"/>
        <p:cNvGrpSpPr/>
        <p:nvPr/>
      </p:nvGrpSpPr>
      <p:grpSpPr>
        <a:xfrm>
          <a:off x="0" y="0"/>
          <a:ext cx="0" cy="0"/>
          <a:chOff x="0" y="0"/>
          <a:chExt cx="0" cy="0"/>
        </a:xfrm>
      </p:grpSpPr>
      <p:sp>
        <p:nvSpPr>
          <p:cNvPr id="338" name="Google Shape;338;p182"/>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9" name="Google Shape;339;p182"/>
          <p:cNvSpPr>
            <a:spLocks noGrp="1"/>
          </p:cNvSpPr>
          <p:nvPr>
            <p:ph type="pic" idx="2"/>
          </p:nvPr>
        </p:nvSpPr>
        <p:spPr>
          <a:xfrm>
            <a:off x="6899555" y="1661629"/>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0" name="Google Shape;340;p182"/>
          <p:cNvSpPr>
            <a:spLocks noGrp="1"/>
          </p:cNvSpPr>
          <p:nvPr>
            <p:ph type="pic" idx="3"/>
          </p:nvPr>
        </p:nvSpPr>
        <p:spPr>
          <a:xfrm>
            <a:off x="3551555" y="1661629"/>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1" name="Google Shape;341;p182"/>
          <p:cNvSpPr>
            <a:spLocks noGrp="1"/>
          </p:cNvSpPr>
          <p:nvPr>
            <p:ph type="pic" idx="4"/>
          </p:nvPr>
        </p:nvSpPr>
        <p:spPr>
          <a:xfrm>
            <a:off x="5225555" y="1661629"/>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2" name="Google Shape;342;p182"/>
          <p:cNvSpPr>
            <a:spLocks noGrp="1"/>
          </p:cNvSpPr>
          <p:nvPr>
            <p:ph type="pic" idx="5"/>
          </p:nvPr>
        </p:nvSpPr>
        <p:spPr>
          <a:xfrm>
            <a:off x="6899555" y="329589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3" name="Google Shape;343;p182"/>
          <p:cNvSpPr>
            <a:spLocks noGrp="1"/>
          </p:cNvSpPr>
          <p:nvPr>
            <p:ph type="pic" idx="6"/>
          </p:nvPr>
        </p:nvSpPr>
        <p:spPr>
          <a:xfrm>
            <a:off x="3551555" y="329589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4" name="Google Shape;344;p182"/>
          <p:cNvSpPr>
            <a:spLocks noGrp="1"/>
          </p:cNvSpPr>
          <p:nvPr>
            <p:ph type="pic" idx="7"/>
          </p:nvPr>
        </p:nvSpPr>
        <p:spPr>
          <a:xfrm>
            <a:off x="5225555" y="329589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5" name="Google Shape;345;p182"/>
          <p:cNvSpPr>
            <a:spLocks noGrp="1"/>
          </p:cNvSpPr>
          <p:nvPr>
            <p:ph type="pic" idx="8"/>
          </p:nvPr>
        </p:nvSpPr>
        <p:spPr>
          <a:xfrm>
            <a:off x="6899555" y="4925888"/>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6" name="Google Shape;346;p182"/>
          <p:cNvSpPr>
            <a:spLocks noGrp="1"/>
          </p:cNvSpPr>
          <p:nvPr>
            <p:ph type="pic" idx="9"/>
          </p:nvPr>
        </p:nvSpPr>
        <p:spPr>
          <a:xfrm>
            <a:off x="3551555" y="4925888"/>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7" name="Google Shape;347;p182"/>
          <p:cNvSpPr>
            <a:spLocks noGrp="1"/>
          </p:cNvSpPr>
          <p:nvPr>
            <p:ph type="pic" idx="13"/>
          </p:nvPr>
        </p:nvSpPr>
        <p:spPr>
          <a:xfrm>
            <a:off x="5225555" y="4925888"/>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8" name="Google Shape;348;p182"/>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4170B-F49C-C2C4-68CE-8E01AAF20E95}"/>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350"/>
        <p:cNvGrpSpPr/>
        <p:nvPr/>
      </p:nvGrpSpPr>
      <p:grpSpPr>
        <a:xfrm>
          <a:off x="0" y="0"/>
          <a:ext cx="0" cy="0"/>
          <a:chOff x="0" y="0"/>
          <a:chExt cx="0" cy="0"/>
        </a:xfrm>
      </p:grpSpPr>
      <p:sp>
        <p:nvSpPr>
          <p:cNvPr id="351" name="Google Shape;351;p18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2" name="Google Shape;352;p183"/>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53" name="Google Shape;353;p183"/>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54" name="Google Shape;354;p183"/>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55" name="Google Shape;355;p183"/>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B4C5131-00C7-09AF-3720-283B75E55DA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357"/>
        <p:cNvGrpSpPr/>
        <p:nvPr/>
      </p:nvGrpSpPr>
      <p:grpSpPr>
        <a:xfrm>
          <a:off x="0" y="0"/>
          <a:ext cx="0" cy="0"/>
          <a:chOff x="0" y="0"/>
          <a:chExt cx="0" cy="0"/>
        </a:xfrm>
      </p:grpSpPr>
      <p:sp>
        <p:nvSpPr>
          <p:cNvPr id="358" name="Google Shape;358;p18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9" name="Google Shape;359;p18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0" name="Google Shape;360;p18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1" name="Google Shape;361;p18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2" name="Google Shape;362;p18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3" name="Google Shape;363;p18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4" name="Google Shape;364;p18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5" name="Google Shape;365;p18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6" name="Google Shape;366;p18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EA4584B-1524-D485-11BA-AA83269C948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368"/>
        <p:cNvGrpSpPr/>
        <p:nvPr/>
      </p:nvGrpSpPr>
      <p:grpSpPr>
        <a:xfrm>
          <a:off x="0" y="0"/>
          <a:ext cx="0" cy="0"/>
          <a:chOff x="0" y="0"/>
          <a:chExt cx="0" cy="0"/>
        </a:xfrm>
      </p:grpSpPr>
      <p:sp>
        <p:nvSpPr>
          <p:cNvPr id="369" name="Google Shape;369;p18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0" name="Google Shape;370;p18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1" name="Google Shape;371;p18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2" name="Google Shape;372;p18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3" name="Google Shape;373;p18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4" name="Google Shape;374;p18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C2DCB9A-E388-C74E-8625-D0147FA1FF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375"/>
        <p:cNvGrpSpPr/>
        <p:nvPr/>
      </p:nvGrpSpPr>
      <p:grpSpPr>
        <a:xfrm>
          <a:off x="0" y="0"/>
          <a:ext cx="0" cy="0"/>
          <a:chOff x="0" y="0"/>
          <a:chExt cx="0" cy="0"/>
        </a:xfrm>
      </p:grpSpPr>
      <p:sp>
        <p:nvSpPr>
          <p:cNvPr id="376" name="Google Shape;376;p18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7" name="Google Shape;377;p18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8" name="Google Shape;378;p18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9" name="Google Shape;379;p18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80" name="Google Shape;380;p18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81" name="Google Shape;381;p18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82" name="Google Shape;382;p18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3" name="Google Shape;383;p18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4" name="Google Shape;384;p18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5" name="Google Shape;385;p18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6" name="Google Shape;386;p18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79959DF-E0AF-D86D-682E-2A3156C2633C}"/>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1" name="Google Shape;391;p187"/>
          <p:cNvSpPr>
            <a:spLocks noGrp="1" noChangeAspect="1"/>
          </p:cNvSpPr>
          <p:nvPr>
            <p:ph type="pic" idx="3"/>
          </p:nvPr>
        </p:nvSpPr>
        <p:spPr>
          <a:xfrm>
            <a:off x="5899174" y="413082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3" name="Google Shape;393;p187"/>
          <p:cNvSpPr>
            <a:spLocks noGrp="1" noChangeAspect="1"/>
          </p:cNvSpPr>
          <p:nvPr>
            <p:ph type="pic" idx="5"/>
          </p:nvPr>
        </p:nvSpPr>
        <p:spPr>
          <a:xfrm>
            <a:off x="1443094" y="413082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4" name="Google Shape;394;p187"/>
          <p:cNvSpPr>
            <a:spLocks noGrp="1" noChangeAspect="1"/>
          </p:cNvSpPr>
          <p:nvPr>
            <p:ph type="pic" idx="6"/>
          </p:nvPr>
        </p:nvSpPr>
        <p:spPr>
          <a:xfrm>
            <a:off x="3671134" y="413082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6" name="Google Shape;396;p187"/>
          <p:cNvSpPr>
            <a:spLocks noGrp="1" noChangeAspect="1"/>
          </p:cNvSpPr>
          <p:nvPr>
            <p:ph type="pic" idx="8"/>
          </p:nvPr>
        </p:nvSpPr>
        <p:spPr>
          <a:xfrm>
            <a:off x="1443094" y="206123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7" name="Google Shape;397;p187"/>
          <p:cNvSpPr>
            <a:spLocks noGrp="1" noChangeAspect="1"/>
          </p:cNvSpPr>
          <p:nvPr>
            <p:ph type="pic" idx="9"/>
          </p:nvPr>
        </p:nvSpPr>
        <p:spPr>
          <a:xfrm>
            <a:off x="3671134" y="206123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8" name="Google Shape;398;p187"/>
          <p:cNvSpPr>
            <a:spLocks noGrp="1" noChangeAspect="1"/>
          </p:cNvSpPr>
          <p:nvPr>
            <p:ph type="pic" idx="13"/>
          </p:nvPr>
        </p:nvSpPr>
        <p:spPr>
          <a:xfrm>
            <a:off x="5899174" y="206123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7EF8085-15C8-DF0B-28C6-F1BB2FF26688}"/>
              </a:ext>
            </a:extLst>
          </p:cNvPr>
          <p:cNvSpPr>
            <a:spLocks noGrp="1" noChangeAspect="1"/>
          </p:cNvSpPr>
          <p:nvPr>
            <p:ph type="pic" idx="14"/>
          </p:nvPr>
        </p:nvSpPr>
        <p:spPr>
          <a:xfrm>
            <a:off x="7956000" y="756000"/>
            <a:ext cx="792000" cy="792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6" name="Google Shape;396;p187"/>
          <p:cNvSpPr>
            <a:spLocks noGrp="1" noChangeAspect="1"/>
          </p:cNvSpPr>
          <p:nvPr>
            <p:ph type="pic" idx="8"/>
          </p:nvPr>
        </p:nvSpPr>
        <p:spPr>
          <a:xfrm>
            <a:off x="1443960" y="2529000"/>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7" name="Google Shape;397;p187"/>
          <p:cNvSpPr>
            <a:spLocks noGrp="1" noChangeAspect="1"/>
          </p:cNvSpPr>
          <p:nvPr>
            <p:ph type="pic" idx="9"/>
          </p:nvPr>
        </p:nvSpPr>
        <p:spPr>
          <a:xfrm>
            <a:off x="3672000" y="2529000"/>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8" name="Google Shape;398;p187"/>
          <p:cNvSpPr>
            <a:spLocks noGrp="1" noChangeAspect="1"/>
          </p:cNvSpPr>
          <p:nvPr>
            <p:ph type="pic" idx="13"/>
          </p:nvPr>
        </p:nvSpPr>
        <p:spPr>
          <a:xfrm>
            <a:off x="5900040" y="2529000"/>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3F65C68-9557-373D-92BF-4F8E9EB705C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3378982"/>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567883"/>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400"/>
        <p:cNvGrpSpPr/>
        <p:nvPr/>
      </p:nvGrpSpPr>
      <p:grpSpPr>
        <a:xfrm>
          <a:off x="0" y="0"/>
          <a:ext cx="0" cy="0"/>
          <a:chOff x="0" y="0"/>
          <a:chExt cx="0" cy="0"/>
        </a:xfrm>
      </p:grpSpPr>
      <p:sp>
        <p:nvSpPr>
          <p:cNvPr id="401" name="Google Shape;401;p18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2" name="Google Shape;402;p18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3" name="Google Shape;403;p18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4" name="Google Shape;404;p18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5" name="Google Shape;405;p18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6" name="Google Shape;406;p18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7" name="Google Shape;407;p188"/>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8" name="Google Shape;408;p188"/>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9" name="Google Shape;409;p188"/>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0" name="Google Shape;410;p188"/>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1" name="Google Shape;411;p188"/>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2" name="Google Shape;412;p188"/>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3" name="Google Shape;413;p188"/>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4" name="Google Shape;414;p188"/>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5" name="Google Shape;415;p188"/>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6" name="Google Shape;416;p188"/>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7" name="Google Shape;417;p188"/>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8" name="Google Shape;418;p188"/>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9" name="Google Shape;419;p188"/>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BF0310-CF35-A1D0-76AD-99387EAFEB65}"/>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Img" preserve="1" userDrawn="1">
  <p:cSld name="4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227944" y="2624366"/>
            <a:ext cx="2620488" cy="2427532"/>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435;p138">
            <a:extLst>
              <a:ext uri="{FF2B5EF4-FFF2-40B4-BE49-F238E27FC236}">
                <a16:creationId xmlns:a16="http://schemas.microsoft.com/office/drawing/2014/main" id="{7F2AC96E-3074-4786-E22D-DAB165F99866}"/>
              </a:ext>
            </a:extLst>
          </p:cNvPr>
          <p:cNvSpPr>
            <a:spLocks noGrp="1"/>
          </p:cNvSpPr>
          <p:nvPr>
            <p:ph type="pic" idx="10"/>
          </p:nvPr>
        </p:nvSpPr>
        <p:spPr>
          <a:xfrm>
            <a:off x="4941204" y="2624366"/>
            <a:ext cx="2620488" cy="2427532"/>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14165140"/>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5_Disposition personnalisée"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3_Voc_Act_01_Img" userDrawn="1">
  <p:cSld name="3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755300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Vid">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176375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086674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65854235"/>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35953964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8_Img" preserve="1" userDrawn="1">
  <p:cSld name="9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1128552"/>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048973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4956447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5228160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1889499"/>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834748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6924460"/>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7520988"/>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05935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5729467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3065262"/>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8770382"/>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1068259"/>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0810363"/>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6_Voc_Act_01_4 Vignt+Txt"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2674704"/>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555994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0515971"/>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1533244"/>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112753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3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170"/>
          <p:cNvSpPr>
            <a:spLocks noGrp="1" noChangeAspect="1"/>
          </p:cNvSpPr>
          <p:nvPr>
            <p:ph type="pic" idx="3"/>
          </p:nvPr>
        </p:nvSpPr>
        <p:spPr>
          <a:xfrm>
            <a:off x="5672373" y="4115884"/>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noChangeAspect="1"/>
          </p:cNvSpPr>
          <p:nvPr>
            <p:ph type="pic" idx="6"/>
          </p:nvPr>
        </p:nvSpPr>
        <p:spPr>
          <a:xfrm>
            <a:off x="5659478" y="1873189"/>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2" name="Google Shape;222;p170"/>
          <p:cNvSpPr>
            <a:spLocks noGrp="1"/>
          </p:cNvSpPr>
          <p:nvPr>
            <p:ph type="body" idx="9"/>
          </p:nvPr>
        </p:nvSpPr>
        <p:spPr>
          <a:xfrm>
            <a:off x="1402671" y="2557189"/>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r" rtl="1">
              <a:lnSpc>
                <a:spcPct val="100000"/>
              </a:lnSpc>
              <a:spcBef>
                <a:spcPts val="0"/>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1402671" y="4799884"/>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algn="r" rtl="1">
              <a:defRPr sz="1800" b="1" dirty="0">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defRPr>
            </a:lvl1pPr>
          </a:lstStyle>
          <a:p>
            <a:pPr marL="457200" lvl="0" indent="-228600" algn="ctr" rtl="1">
              <a:buClr>
                <a:srgbClr val="474F71"/>
              </a:buClr>
              <a:buSzPts val="1800"/>
              <a:buNone/>
            </a:pPr>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6410075"/>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96258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0160747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1" name="Google Shape;261;p17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2773167"/>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6750432"/>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75295352"/>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249616"/>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3137303"/>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21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2017"/>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3990827"/>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006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07225" y="4686510"/>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70896391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35452719"/>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189148942"/>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04258354"/>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255136464"/>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643349518"/>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015946796"/>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98183202"/>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1246371"/>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04484212"/>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58292401"/>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30602646"/>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570606342"/>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20891366"/>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50480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3338559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28642215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638436"/>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2169994"/>
            <a:ext cx="5040000" cy="3960000"/>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2169994"/>
            <a:ext cx="2520000" cy="3960000"/>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989994"/>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989994"/>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2647950"/>
            <a:ext cx="1440000" cy="1440000"/>
          </a:xfrm>
          <a:prstGeom prst="rect">
            <a:avLst/>
          </a:prstGeom>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2647950"/>
            <a:ext cx="1440000" cy="1440000"/>
          </a:xfrm>
          <a:prstGeom prst="rect">
            <a:avLst/>
          </a:prstGeom>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388972"/>
            <a:ext cx="1440000" cy="1440000"/>
          </a:xfrm>
          <a:prstGeom prst="rect">
            <a:avLst/>
          </a:prstGeom>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388972"/>
            <a:ext cx="1440000" cy="1440000"/>
          </a:xfrm>
          <a:prstGeom prst="rect">
            <a:avLst/>
          </a:prstGeom>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2709000"/>
            <a:ext cx="1440000" cy="1440000"/>
          </a:xfrm>
          <a:prstGeom prst="rect">
            <a:avLst/>
          </a:prstGeom>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507050"/>
            <a:ext cx="1440000" cy="1440000"/>
          </a:xfrm>
          <a:prstGeom prst="rect">
            <a:avLst/>
          </a:prstGeom>
        </p:spPr>
        <p:txBody>
          <a:bodyPr/>
          <a:lstStyle/>
          <a:p>
            <a:endParaRPr lang="fr-MA"/>
          </a:p>
        </p:txBody>
      </p:sp>
    </p:spTree>
    <p:extLst>
      <p:ext uri="{BB962C8B-B14F-4D97-AF65-F5344CB8AC3E}">
        <p14:creationId xmlns:p14="http://schemas.microsoft.com/office/powerpoint/2010/main" val="156659877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251555632"/>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378161575"/>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821618467"/>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6" name="Groupe 35">
            <a:extLst>
              <a:ext uri="{FF2B5EF4-FFF2-40B4-BE49-F238E27FC236}">
                <a16:creationId xmlns:a16="http://schemas.microsoft.com/office/drawing/2014/main" id="{96DE3F4D-38EE-A1F1-E0BB-B82E7E7AE2F9}"/>
              </a:ext>
            </a:extLst>
          </p:cNvPr>
          <p:cNvGrpSpPr/>
          <p:nvPr userDrawn="1"/>
        </p:nvGrpSpPr>
        <p:grpSpPr>
          <a:xfrm>
            <a:off x="1748749" y="5597907"/>
            <a:ext cx="5368645" cy="1013653"/>
            <a:chOff x="1748749" y="1791236"/>
            <a:chExt cx="5368645" cy="1013653"/>
          </a:xfrm>
        </p:grpSpPr>
        <p:sp>
          <p:nvSpPr>
            <p:cNvPr id="37" name="Forme libre : forme 36">
              <a:extLst>
                <a:ext uri="{FF2B5EF4-FFF2-40B4-BE49-F238E27FC236}">
                  <a16:creationId xmlns:a16="http://schemas.microsoft.com/office/drawing/2014/main" id="{5CCAC19C-6BC0-BD3C-C26B-FBD13E3DB19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8" name="Rectangle : coins arrondis 37">
              <a:extLst>
                <a:ext uri="{FF2B5EF4-FFF2-40B4-BE49-F238E27FC236}">
                  <a16:creationId xmlns:a16="http://schemas.microsoft.com/office/drawing/2014/main" id="{5AC45941-DA73-B721-FF09-77E57BD98349}"/>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376809" y="3058690"/>
            <a:ext cx="10502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4995295" y="5579413"/>
            <a:ext cx="1431802" cy="400110"/>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- 04</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 كتابة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069522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86803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8741693"/>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1106539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23262240"/>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96555543"/>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5118182"/>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611284"/>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0498274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68892164"/>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9858503"/>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4400047"/>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1273182"/>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292530"/>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1010664"/>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17240629"/>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5586243"/>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3627861"/>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483071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2E898A7C-A1F4-76BB-2DA5-A41E24E69C61}"/>
              </a:ext>
            </a:extLst>
          </p:cNvPr>
          <p:cNvSpPr>
            <a:spLocks noGrp="1" noChangeAspect="1"/>
          </p:cNvSpPr>
          <p:nvPr>
            <p:ph type="pic" sz="quarter" idx="22"/>
          </p:nvPr>
        </p:nvSpPr>
        <p:spPr>
          <a:xfrm>
            <a:off x="1479323"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A2F14461-A6C8-ACAF-2C0C-6AB85A530704}"/>
              </a:ext>
            </a:extLst>
          </p:cNvPr>
          <p:cNvSpPr>
            <a:spLocks noGrp="1" noChangeAspect="1"/>
          </p:cNvSpPr>
          <p:nvPr>
            <p:ph type="pic" sz="quarter" idx="23"/>
          </p:nvPr>
        </p:nvSpPr>
        <p:spPr>
          <a:xfrm>
            <a:off x="3759312"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36AD2EDB-5B3E-83E6-50F3-536F05BA8ED9}"/>
              </a:ext>
            </a:extLst>
          </p:cNvPr>
          <p:cNvSpPr>
            <a:spLocks noGrp="1" noChangeAspect="1"/>
          </p:cNvSpPr>
          <p:nvPr>
            <p:ph type="pic" sz="quarter" idx="24"/>
          </p:nvPr>
        </p:nvSpPr>
        <p:spPr>
          <a:xfrm>
            <a:off x="6039301"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3F54D6B1-AC9E-DB15-30C5-90A750D37A24}"/>
              </a:ext>
            </a:extLst>
          </p:cNvPr>
          <p:cNvSpPr>
            <a:spLocks noGrp="1" noChangeAspect="1"/>
          </p:cNvSpPr>
          <p:nvPr>
            <p:ph type="pic" sz="quarter" idx="25"/>
          </p:nvPr>
        </p:nvSpPr>
        <p:spPr>
          <a:xfrm>
            <a:off x="1479323"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DF6169E9-0960-5083-4683-57FB9D2FA34B}"/>
              </a:ext>
            </a:extLst>
          </p:cNvPr>
          <p:cNvSpPr>
            <a:spLocks noGrp="1" noChangeAspect="1"/>
          </p:cNvSpPr>
          <p:nvPr>
            <p:ph type="pic" sz="quarter" idx="26"/>
          </p:nvPr>
        </p:nvSpPr>
        <p:spPr>
          <a:xfrm>
            <a:off x="3759312"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5" name="Espace réservé pour une image  14">
            <a:extLst>
              <a:ext uri="{FF2B5EF4-FFF2-40B4-BE49-F238E27FC236}">
                <a16:creationId xmlns:a16="http://schemas.microsoft.com/office/drawing/2014/main" id="{490F8EEF-117F-3D45-0196-A8839D509C13}"/>
              </a:ext>
            </a:extLst>
          </p:cNvPr>
          <p:cNvSpPr>
            <a:spLocks noGrp="1" noChangeAspect="1"/>
          </p:cNvSpPr>
          <p:nvPr>
            <p:ph type="pic" sz="quarter" idx="27"/>
          </p:nvPr>
        </p:nvSpPr>
        <p:spPr>
          <a:xfrm>
            <a:off x="6039301"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712766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5552659"/>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6063126"/>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68263212"/>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61576605"/>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026314"/>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5564224"/>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30455501"/>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863103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8813333"/>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2947396"/>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0760174"/>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92602399"/>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5783243"/>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858162854"/>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738730212"/>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60752540"/>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30234680"/>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41336746"/>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9962337"/>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51722039"/>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0618488"/>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71950402"/>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5892980"/>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40123661"/>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5882759"/>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5501633"/>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40903247"/>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2709274"/>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74758220"/>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72546693"/>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073510935"/>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2532925"/>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9676514"/>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4735271"/>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41915590"/>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39806948"/>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18121219"/>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79260706"/>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34577260"/>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472866875"/>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22975173"/>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983F436-5BC8-4D93-88AF-85A3E2DEEEF9}" type="datetimeFigureOut">
              <a:rPr lang="fr-MA" smtClean="0"/>
              <a:t>06/06/2026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3783577587"/>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983F436-5BC8-4D93-88AF-85A3E2DEEEF9}" type="datetimeFigureOut">
              <a:rPr lang="fr-MA" smtClean="0"/>
              <a:t>06/06/2026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272947901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983F436-5BC8-4D93-88AF-85A3E2DEEEF9}" type="datetimeFigureOut">
              <a:rPr lang="fr-MA" smtClean="0"/>
              <a:t>06/06/2026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1385879885"/>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983F436-5BC8-4D93-88AF-85A3E2DEEEF9}" type="datetimeFigureOut">
              <a:rPr lang="fr-MA" smtClean="0"/>
              <a:t>06/06/2026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157249963"/>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983F436-5BC8-4D93-88AF-85A3E2DEEEF9}" type="datetimeFigureOut">
              <a:rPr lang="fr-MA" smtClean="0"/>
              <a:t>06/06/2026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1686826282"/>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983F436-5BC8-4D93-88AF-85A3E2DEEEF9}" type="datetimeFigureOut">
              <a:rPr lang="fr-MA" smtClean="0"/>
              <a:t>06/06/2026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2932566094"/>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3F436-5BC8-4D93-88AF-85A3E2DEEEF9}" type="datetimeFigureOut">
              <a:rPr lang="fr-MA" smtClean="0"/>
              <a:t>06/06/2026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110897214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983F436-5BC8-4D93-88AF-85A3E2DEEEF9}" type="datetimeFigureOut">
              <a:rPr lang="fr-MA" smtClean="0"/>
              <a:t>06/06/2026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1901098536"/>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983F436-5BC8-4D93-88AF-85A3E2DEEEF9}" type="datetimeFigureOut">
              <a:rPr lang="fr-MA" smtClean="0"/>
              <a:t>06/06/2026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2103163780"/>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983F436-5BC8-4D93-88AF-85A3E2DEEEF9}" type="datetimeFigureOut">
              <a:rPr lang="fr-MA" smtClean="0"/>
              <a:t>06/06/2026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3867847495"/>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983F436-5BC8-4D93-88AF-85A3E2DEEEF9}" type="datetimeFigureOut">
              <a:rPr lang="fr-MA" smtClean="0"/>
              <a:t>06/06/2026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F916531B-9C6E-4D4E-8D98-09D8EAC4102A}" type="slidenum">
              <a:rPr lang="fr-MA" smtClean="0"/>
              <a:t>‹N°›</a:t>
            </a:fld>
            <a:endParaRPr lang="fr-MA"/>
          </a:p>
        </p:txBody>
      </p:sp>
    </p:spTree>
    <p:extLst>
      <p:ext uri="{BB962C8B-B14F-4D97-AF65-F5344CB8AC3E}">
        <p14:creationId xmlns:p14="http://schemas.microsoft.com/office/powerpoint/2010/main" val="2775745108"/>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4289459086"/>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7994403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002928640"/>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52402678"/>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262190749"/>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827303518"/>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096544230"/>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7490195"/>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44203498"/>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382380821"/>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938101686"/>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82226019"/>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69883277"/>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97955102"/>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89880308"/>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34579607"/>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21941393"/>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220673080"/>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367953885"/>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122142996"/>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601388631"/>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424080951"/>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87014459"/>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8985406"/>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1490713"/>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7121227"/>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697252"/>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5047306"/>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61789472"/>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5183712"/>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1148878"/>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59641"/>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2447316"/>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0093730"/>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4016494"/>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116528"/>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953367"/>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0662071"/>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1350586"/>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4334698"/>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791257"/>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2566428"/>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448698"/>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63302321"/>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371509"/>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7644793"/>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30272639"/>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37722399"/>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600547"/>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62116265"/>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07996050"/>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84439693"/>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793105008"/>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699959659"/>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19472768"/>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17138036"/>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64995063"/>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485554720"/>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6051997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7198145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2163621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7.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6554307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95353268"/>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22700222"/>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34503001"/>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6054802"/>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58645"/>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15229593"/>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8295151"/>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31217808"/>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651301"/>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5263957"/>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13267713"/>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78371763"/>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7329570"/>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89508355"/>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41768561"/>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8340309"/>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680657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image" Target="../media/image6.jpg"/><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3.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image" Target="../media/image6.jpg"/><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image" Target="../media/image6.jp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theme" Target="../theme/theme4.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image" Target="../media/image6.jpg"/><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image" Target="../media/image6.jpg"/><Relationship Id="rId3" Type="http://schemas.openxmlformats.org/officeDocument/2006/relationships/slideLayout" Target="../slideLayouts/slideLayout98.xml"/><Relationship Id="rId21" Type="http://schemas.openxmlformats.org/officeDocument/2006/relationships/slideLayout" Target="../slideLayouts/slideLayout11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theme" Target="../theme/theme6.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theme" Target="../theme/theme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3" Type="http://schemas.openxmlformats.org/officeDocument/2006/relationships/slideLayout" Target="../slideLayouts/slideLayout134.xml"/><Relationship Id="rId21" Type="http://schemas.openxmlformats.org/officeDocument/2006/relationships/slideLayout" Target="../slideLayouts/slideLayout152.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5" Type="http://schemas.openxmlformats.org/officeDocument/2006/relationships/image" Target="../media/image13.bin"/><Relationship Id="rId2" Type="http://schemas.openxmlformats.org/officeDocument/2006/relationships/slideLayout" Target="../slideLayouts/slideLayout133.xml"/><Relationship Id="rId16" Type="http://schemas.openxmlformats.org/officeDocument/2006/relationships/slideLayout" Target="../slideLayouts/slideLayout147.xml"/><Relationship Id="rId20" Type="http://schemas.openxmlformats.org/officeDocument/2006/relationships/slideLayout" Target="../slideLayouts/slideLayout151.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24" Type="http://schemas.openxmlformats.org/officeDocument/2006/relationships/theme" Target="../theme/theme8.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23" Type="http://schemas.openxmlformats.org/officeDocument/2006/relationships/slideLayout" Target="../slideLayouts/slideLayout154.xml"/><Relationship Id="rId10" Type="http://schemas.openxmlformats.org/officeDocument/2006/relationships/slideLayout" Target="../slideLayouts/slideLayout141.xml"/><Relationship Id="rId19" Type="http://schemas.openxmlformats.org/officeDocument/2006/relationships/slideLayout" Target="../slideLayouts/slideLayout150.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 Id="rId22" Type="http://schemas.openxmlformats.org/officeDocument/2006/relationships/slideLayout" Target="../slideLayouts/slideLayout15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slideLayout" Target="../slideLayouts/slideLayout167.xml"/><Relationship Id="rId18" Type="http://schemas.openxmlformats.org/officeDocument/2006/relationships/slideLayout" Target="../slideLayouts/slideLayout172.xml"/><Relationship Id="rId26" Type="http://schemas.openxmlformats.org/officeDocument/2006/relationships/slideLayout" Target="../slideLayouts/slideLayout180.xml"/><Relationship Id="rId3" Type="http://schemas.openxmlformats.org/officeDocument/2006/relationships/slideLayout" Target="../slideLayouts/slideLayout157.xml"/><Relationship Id="rId21" Type="http://schemas.openxmlformats.org/officeDocument/2006/relationships/slideLayout" Target="../slideLayouts/slideLayout175.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17" Type="http://schemas.openxmlformats.org/officeDocument/2006/relationships/slideLayout" Target="../slideLayouts/slideLayout171.xml"/><Relationship Id="rId25" Type="http://schemas.openxmlformats.org/officeDocument/2006/relationships/slideLayout" Target="../slideLayouts/slideLayout179.xml"/><Relationship Id="rId2" Type="http://schemas.openxmlformats.org/officeDocument/2006/relationships/slideLayout" Target="../slideLayouts/slideLayout156.xml"/><Relationship Id="rId16" Type="http://schemas.openxmlformats.org/officeDocument/2006/relationships/slideLayout" Target="../slideLayouts/slideLayout170.xml"/><Relationship Id="rId20" Type="http://schemas.openxmlformats.org/officeDocument/2006/relationships/slideLayout" Target="../slideLayouts/slideLayout174.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24" Type="http://schemas.openxmlformats.org/officeDocument/2006/relationships/slideLayout" Target="../slideLayouts/slideLayout178.xml"/><Relationship Id="rId5" Type="http://schemas.openxmlformats.org/officeDocument/2006/relationships/slideLayout" Target="../slideLayouts/slideLayout159.xml"/><Relationship Id="rId15" Type="http://schemas.openxmlformats.org/officeDocument/2006/relationships/slideLayout" Target="../slideLayouts/slideLayout169.xml"/><Relationship Id="rId23" Type="http://schemas.openxmlformats.org/officeDocument/2006/relationships/slideLayout" Target="../slideLayouts/slideLayout177.xml"/><Relationship Id="rId28" Type="http://schemas.openxmlformats.org/officeDocument/2006/relationships/image" Target="../media/image6.jpg"/><Relationship Id="rId10" Type="http://schemas.openxmlformats.org/officeDocument/2006/relationships/slideLayout" Target="../slideLayouts/slideLayout164.xml"/><Relationship Id="rId19" Type="http://schemas.openxmlformats.org/officeDocument/2006/relationships/slideLayout" Target="../slideLayouts/slideLayout173.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slideLayout" Target="../slideLayouts/slideLayout168.xml"/><Relationship Id="rId22" Type="http://schemas.openxmlformats.org/officeDocument/2006/relationships/slideLayout" Target="../slideLayouts/slideLayout176.xml"/><Relationship Id="rId27"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8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18" Type="http://schemas.openxmlformats.org/officeDocument/2006/relationships/slideLayout" Target="../slideLayouts/slideLayout199.xml"/><Relationship Id="rId3" Type="http://schemas.openxmlformats.org/officeDocument/2006/relationships/slideLayout" Target="../slideLayouts/slideLayout184.xml"/><Relationship Id="rId21" Type="http://schemas.openxmlformats.org/officeDocument/2006/relationships/slideLayout" Target="../slideLayouts/slideLayout202.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slideLayout" Target="../slideLayouts/slideLayout198.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20" Type="http://schemas.openxmlformats.org/officeDocument/2006/relationships/slideLayout" Target="../slideLayouts/slideLayout201.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24" Type="http://schemas.openxmlformats.org/officeDocument/2006/relationships/image" Target="../media/image6.jpg"/><Relationship Id="rId5" Type="http://schemas.openxmlformats.org/officeDocument/2006/relationships/slideLayout" Target="../slideLayouts/slideLayout186.xml"/><Relationship Id="rId15" Type="http://schemas.openxmlformats.org/officeDocument/2006/relationships/slideLayout" Target="../slideLayouts/slideLayout196.xml"/><Relationship Id="rId23" Type="http://schemas.openxmlformats.org/officeDocument/2006/relationships/theme" Target="../theme/theme11.xml"/><Relationship Id="rId10" Type="http://schemas.openxmlformats.org/officeDocument/2006/relationships/slideLayout" Target="../slideLayouts/slideLayout191.xml"/><Relationship Id="rId19" Type="http://schemas.openxmlformats.org/officeDocument/2006/relationships/slideLayout" Target="../slideLayouts/slideLayout200.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 Id="rId22" Type="http://schemas.openxmlformats.org/officeDocument/2006/relationships/slideLayout" Target="../slideLayouts/slideLayout20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1.xml"/><Relationship Id="rId13" Type="http://schemas.openxmlformats.org/officeDocument/2006/relationships/slideLayout" Target="../slideLayouts/slideLayout216.xml"/><Relationship Id="rId3" Type="http://schemas.openxmlformats.org/officeDocument/2006/relationships/slideLayout" Target="../slideLayouts/slideLayout206.xml"/><Relationship Id="rId7" Type="http://schemas.openxmlformats.org/officeDocument/2006/relationships/slideLayout" Target="../slideLayouts/slideLayout210.xml"/><Relationship Id="rId12" Type="http://schemas.openxmlformats.org/officeDocument/2006/relationships/slideLayout" Target="../slideLayouts/slideLayout215.xml"/><Relationship Id="rId2" Type="http://schemas.openxmlformats.org/officeDocument/2006/relationships/slideLayout" Target="../slideLayouts/slideLayout205.xml"/><Relationship Id="rId16" Type="http://schemas.openxmlformats.org/officeDocument/2006/relationships/image" Target="../media/image16.jpg"/><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5" Type="http://schemas.openxmlformats.org/officeDocument/2006/relationships/slideLayout" Target="../slideLayouts/slideLayout208.xml"/><Relationship Id="rId15" Type="http://schemas.openxmlformats.org/officeDocument/2006/relationships/theme" Target="../theme/theme12.xml"/><Relationship Id="rId10" Type="http://schemas.openxmlformats.org/officeDocument/2006/relationships/slideLayout" Target="../slideLayouts/slideLayout213.xml"/><Relationship Id="rId4" Type="http://schemas.openxmlformats.org/officeDocument/2006/relationships/slideLayout" Target="../slideLayouts/slideLayout207.xml"/><Relationship Id="rId9" Type="http://schemas.openxmlformats.org/officeDocument/2006/relationships/slideLayout" Target="../slideLayouts/slideLayout212.xml"/><Relationship Id="rId14" Type="http://schemas.openxmlformats.org/officeDocument/2006/relationships/slideLayout" Target="../slideLayouts/slideLayout217.xml"/></Relationships>
</file>

<file path=ppt/slideMasters/_rels/slideMaster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5.xml"/><Relationship Id="rId13" Type="http://schemas.openxmlformats.org/officeDocument/2006/relationships/slideLayout" Target="../slideLayouts/slideLayout230.xml"/><Relationship Id="rId3" Type="http://schemas.openxmlformats.org/officeDocument/2006/relationships/slideLayout" Target="../slideLayouts/slideLayout220.xml"/><Relationship Id="rId7" Type="http://schemas.openxmlformats.org/officeDocument/2006/relationships/slideLayout" Target="../slideLayouts/slideLayout224.xml"/><Relationship Id="rId12" Type="http://schemas.openxmlformats.org/officeDocument/2006/relationships/slideLayout" Target="../slideLayouts/slideLayout229.xml"/><Relationship Id="rId17" Type="http://schemas.openxmlformats.org/officeDocument/2006/relationships/image" Target="../media/image1.jpg"/><Relationship Id="rId2" Type="http://schemas.openxmlformats.org/officeDocument/2006/relationships/slideLayout" Target="../slideLayouts/slideLayout219.xml"/><Relationship Id="rId16" Type="http://schemas.openxmlformats.org/officeDocument/2006/relationships/theme" Target="../theme/theme14.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5" Type="http://schemas.openxmlformats.org/officeDocument/2006/relationships/slideLayout" Target="../slideLayouts/slideLayout232.xml"/><Relationship Id="rId10" Type="http://schemas.openxmlformats.org/officeDocument/2006/relationships/slideLayout" Target="../slideLayouts/slideLayout227.xml"/><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slideLayout" Target="../slideLayouts/slideLayout23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40.xml"/><Relationship Id="rId13" Type="http://schemas.openxmlformats.org/officeDocument/2006/relationships/slideLayout" Target="../slideLayouts/slideLayout245.xml"/><Relationship Id="rId18" Type="http://schemas.openxmlformats.org/officeDocument/2006/relationships/slideLayout" Target="../slideLayouts/slideLayout250.xml"/><Relationship Id="rId26" Type="http://schemas.openxmlformats.org/officeDocument/2006/relationships/theme" Target="../theme/theme15.xml"/><Relationship Id="rId3" Type="http://schemas.openxmlformats.org/officeDocument/2006/relationships/slideLayout" Target="../slideLayouts/slideLayout235.xml"/><Relationship Id="rId21" Type="http://schemas.openxmlformats.org/officeDocument/2006/relationships/slideLayout" Target="../slideLayouts/slideLayout253.xml"/><Relationship Id="rId7" Type="http://schemas.openxmlformats.org/officeDocument/2006/relationships/slideLayout" Target="../slideLayouts/slideLayout239.xml"/><Relationship Id="rId12" Type="http://schemas.openxmlformats.org/officeDocument/2006/relationships/slideLayout" Target="../slideLayouts/slideLayout244.xml"/><Relationship Id="rId17" Type="http://schemas.openxmlformats.org/officeDocument/2006/relationships/slideLayout" Target="../slideLayouts/slideLayout249.xml"/><Relationship Id="rId25" Type="http://schemas.openxmlformats.org/officeDocument/2006/relationships/slideLayout" Target="../slideLayouts/slideLayout257.xml"/><Relationship Id="rId2" Type="http://schemas.openxmlformats.org/officeDocument/2006/relationships/slideLayout" Target="../slideLayouts/slideLayout234.xml"/><Relationship Id="rId16" Type="http://schemas.openxmlformats.org/officeDocument/2006/relationships/slideLayout" Target="../slideLayouts/slideLayout248.xml"/><Relationship Id="rId20" Type="http://schemas.openxmlformats.org/officeDocument/2006/relationships/slideLayout" Target="../slideLayouts/slideLayout252.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24" Type="http://schemas.openxmlformats.org/officeDocument/2006/relationships/slideLayout" Target="../slideLayouts/slideLayout256.xml"/><Relationship Id="rId5" Type="http://schemas.openxmlformats.org/officeDocument/2006/relationships/slideLayout" Target="../slideLayouts/slideLayout237.xml"/><Relationship Id="rId15" Type="http://schemas.openxmlformats.org/officeDocument/2006/relationships/slideLayout" Target="../slideLayouts/slideLayout247.xml"/><Relationship Id="rId23" Type="http://schemas.openxmlformats.org/officeDocument/2006/relationships/slideLayout" Target="../slideLayouts/slideLayout255.xml"/><Relationship Id="rId10" Type="http://schemas.openxmlformats.org/officeDocument/2006/relationships/slideLayout" Target="../slideLayouts/slideLayout242.xml"/><Relationship Id="rId19" Type="http://schemas.openxmlformats.org/officeDocument/2006/relationships/slideLayout" Target="../slideLayouts/slideLayout251.xml"/><Relationship Id="rId4" Type="http://schemas.openxmlformats.org/officeDocument/2006/relationships/slideLayout" Target="../slideLayouts/slideLayout236.xml"/><Relationship Id="rId9" Type="http://schemas.openxmlformats.org/officeDocument/2006/relationships/slideLayout" Target="../slideLayouts/slideLayout241.xml"/><Relationship Id="rId14" Type="http://schemas.openxmlformats.org/officeDocument/2006/relationships/slideLayout" Target="../slideLayouts/slideLayout246.xml"/><Relationship Id="rId22" Type="http://schemas.openxmlformats.org/officeDocument/2006/relationships/slideLayout" Target="../slideLayouts/slideLayout254.xml"/><Relationship Id="rId27" Type="http://schemas.openxmlformats.org/officeDocument/2006/relationships/image" Target="../media/image13.bin"/></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65.xml"/><Relationship Id="rId13" Type="http://schemas.openxmlformats.org/officeDocument/2006/relationships/slideLayout" Target="../slideLayouts/slideLayout270.xml"/><Relationship Id="rId18" Type="http://schemas.openxmlformats.org/officeDocument/2006/relationships/slideLayout" Target="../slideLayouts/slideLayout275.xml"/><Relationship Id="rId26" Type="http://schemas.openxmlformats.org/officeDocument/2006/relationships/image" Target="../media/image13.bin"/><Relationship Id="rId3" Type="http://schemas.openxmlformats.org/officeDocument/2006/relationships/slideLayout" Target="../slideLayouts/slideLayout260.xml"/><Relationship Id="rId21" Type="http://schemas.openxmlformats.org/officeDocument/2006/relationships/slideLayout" Target="../slideLayouts/slideLayout278.xml"/><Relationship Id="rId7" Type="http://schemas.openxmlformats.org/officeDocument/2006/relationships/slideLayout" Target="../slideLayouts/slideLayout264.xml"/><Relationship Id="rId12" Type="http://schemas.openxmlformats.org/officeDocument/2006/relationships/slideLayout" Target="../slideLayouts/slideLayout269.xml"/><Relationship Id="rId17" Type="http://schemas.openxmlformats.org/officeDocument/2006/relationships/slideLayout" Target="../slideLayouts/slideLayout274.xml"/><Relationship Id="rId25" Type="http://schemas.openxmlformats.org/officeDocument/2006/relationships/theme" Target="../theme/theme16.xml"/><Relationship Id="rId2" Type="http://schemas.openxmlformats.org/officeDocument/2006/relationships/slideLayout" Target="../slideLayouts/slideLayout259.xml"/><Relationship Id="rId16" Type="http://schemas.openxmlformats.org/officeDocument/2006/relationships/slideLayout" Target="../slideLayouts/slideLayout273.xml"/><Relationship Id="rId20" Type="http://schemas.openxmlformats.org/officeDocument/2006/relationships/slideLayout" Target="../slideLayouts/slideLayout277.xml"/><Relationship Id="rId1" Type="http://schemas.openxmlformats.org/officeDocument/2006/relationships/slideLayout" Target="../slideLayouts/slideLayout258.xml"/><Relationship Id="rId6" Type="http://schemas.openxmlformats.org/officeDocument/2006/relationships/slideLayout" Target="../slideLayouts/slideLayout263.xml"/><Relationship Id="rId11" Type="http://schemas.openxmlformats.org/officeDocument/2006/relationships/slideLayout" Target="../slideLayouts/slideLayout268.xml"/><Relationship Id="rId24" Type="http://schemas.openxmlformats.org/officeDocument/2006/relationships/slideLayout" Target="../slideLayouts/slideLayout281.xml"/><Relationship Id="rId5" Type="http://schemas.openxmlformats.org/officeDocument/2006/relationships/slideLayout" Target="../slideLayouts/slideLayout262.xml"/><Relationship Id="rId15" Type="http://schemas.openxmlformats.org/officeDocument/2006/relationships/slideLayout" Target="../slideLayouts/slideLayout272.xml"/><Relationship Id="rId23" Type="http://schemas.openxmlformats.org/officeDocument/2006/relationships/slideLayout" Target="../slideLayouts/slideLayout280.xml"/><Relationship Id="rId10" Type="http://schemas.openxmlformats.org/officeDocument/2006/relationships/slideLayout" Target="../slideLayouts/slideLayout267.xml"/><Relationship Id="rId19" Type="http://schemas.openxmlformats.org/officeDocument/2006/relationships/slideLayout" Target="../slideLayouts/slideLayout276.xml"/><Relationship Id="rId4" Type="http://schemas.openxmlformats.org/officeDocument/2006/relationships/slideLayout" Target="../slideLayouts/slideLayout261.xml"/><Relationship Id="rId9" Type="http://schemas.openxmlformats.org/officeDocument/2006/relationships/slideLayout" Target="../slideLayouts/slideLayout266.xml"/><Relationship Id="rId14" Type="http://schemas.openxmlformats.org/officeDocument/2006/relationships/slideLayout" Target="../slideLayouts/slideLayout271.xml"/><Relationship Id="rId22" Type="http://schemas.openxmlformats.org/officeDocument/2006/relationships/slideLayout" Target="../slideLayouts/slideLayout279.xml"/></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17.xml"/><Relationship Id="rId1" Type="http://schemas.openxmlformats.org/officeDocument/2006/relationships/slideLayout" Target="../slideLayouts/slideLayout282.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slideLayout" Target="../slideLayouts/slideLayout284.xml"/><Relationship Id="rId1" Type="http://schemas.openxmlformats.org/officeDocument/2006/relationships/slideLayout" Target="../slideLayouts/slideLayout28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92.xml"/><Relationship Id="rId3" Type="http://schemas.openxmlformats.org/officeDocument/2006/relationships/slideLayout" Target="../slideLayouts/slideLayout287.xml"/><Relationship Id="rId7" Type="http://schemas.openxmlformats.org/officeDocument/2006/relationships/slideLayout" Target="../slideLayouts/slideLayout291.xml"/><Relationship Id="rId12" Type="http://schemas.openxmlformats.org/officeDocument/2006/relationships/theme" Target="../theme/theme19.xml"/><Relationship Id="rId2" Type="http://schemas.openxmlformats.org/officeDocument/2006/relationships/slideLayout" Target="../slideLayouts/slideLayout286.xml"/><Relationship Id="rId1" Type="http://schemas.openxmlformats.org/officeDocument/2006/relationships/slideLayout" Target="../slideLayouts/slideLayout285.xml"/><Relationship Id="rId6" Type="http://schemas.openxmlformats.org/officeDocument/2006/relationships/slideLayout" Target="../slideLayouts/slideLayout290.xml"/><Relationship Id="rId11" Type="http://schemas.openxmlformats.org/officeDocument/2006/relationships/slideLayout" Target="../slideLayouts/slideLayout295.xml"/><Relationship Id="rId5" Type="http://schemas.openxmlformats.org/officeDocument/2006/relationships/slideLayout" Target="../slideLayouts/slideLayout289.xml"/><Relationship Id="rId10" Type="http://schemas.openxmlformats.org/officeDocument/2006/relationships/slideLayout" Target="../slideLayouts/slideLayout294.xml"/><Relationship Id="rId4" Type="http://schemas.openxmlformats.org/officeDocument/2006/relationships/slideLayout" Target="../slideLayouts/slideLayout288.xml"/><Relationship Id="rId9" Type="http://schemas.openxmlformats.org/officeDocument/2006/relationships/slideLayout" Target="../slideLayouts/slideLayout293.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03.xml"/><Relationship Id="rId13" Type="http://schemas.openxmlformats.org/officeDocument/2006/relationships/slideLayout" Target="../slideLayouts/slideLayout308.xml"/><Relationship Id="rId18" Type="http://schemas.openxmlformats.org/officeDocument/2006/relationships/slideLayout" Target="../slideLayouts/slideLayout313.xml"/><Relationship Id="rId3" Type="http://schemas.openxmlformats.org/officeDocument/2006/relationships/slideLayout" Target="../slideLayouts/slideLayout298.xml"/><Relationship Id="rId21" Type="http://schemas.openxmlformats.org/officeDocument/2006/relationships/slideLayout" Target="../slideLayouts/slideLayout316.xml"/><Relationship Id="rId7" Type="http://schemas.openxmlformats.org/officeDocument/2006/relationships/slideLayout" Target="../slideLayouts/slideLayout302.xml"/><Relationship Id="rId12" Type="http://schemas.openxmlformats.org/officeDocument/2006/relationships/slideLayout" Target="../slideLayouts/slideLayout307.xml"/><Relationship Id="rId17" Type="http://schemas.openxmlformats.org/officeDocument/2006/relationships/slideLayout" Target="../slideLayouts/slideLayout312.xml"/><Relationship Id="rId25" Type="http://schemas.openxmlformats.org/officeDocument/2006/relationships/image" Target="../media/image13.bin"/><Relationship Id="rId2" Type="http://schemas.openxmlformats.org/officeDocument/2006/relationships/slideLayout" Target="../slideLayouts/slideLayout297.xml"/><Relationship Id="rId16" Type="http://schemas.openxmlformats.org/officeDocument/2006/relationships/slideLayout" Target="../slideLayouts/slideLayout311.xml"/><Relationship Id="rId20" Type="http://schemas.openxmlformats.org/officeDocument/2006/relationships/slideLayout" Target="../slideLayouts/slideLayout315.xml"/><Relationship Id="rId1" Type="http://schemas.openxmlformats.org/officeDocument/2006/relationships/slideLayout" Target="../slideLayouts/slideLayout296.xml"/><Relationship Id="rId6" Type="http://schemas.openxmlformats.org/officeDocument/2006/relationships/slideLayout" Target="../slideLayouts/slideLayout301.xml"/><Relationship Id="rId11" Type="http://schemas.openxmlformats.org/officeDocument/2006/relationships/slideLayout" Target="../slideLayouts/slideLayout306.xml"/><Relationship Id="rId24" Type="http://schemas.openxmlformats.org/officeDocument/2006/relationships/theme" Target="../theme/theme20.xml"/><Relationship Id="rId5" Type="http://schemas.openxmlformats.org/officeDocument/2006/relationships/slideLayout" Target="../slideLayouts/slideLayout300.xml"/><Relationship Id="rId15" Type="http://schemas.openxmlformats.org/officeDocument/2006/relationships/slideLayout" Target="../slideLayouts/slideLayout310.xml"/><Relationship Id="rId23" Type="http://schemas.openxmlformats.org/officeDocument/2006/relationships/slideLayout" Target="../slideLayouts/slideLayout318.xml"/><Relationship Id="rId10" Type="http://schemas.openxmlformats.org/officeDocument/2006/relationships/slideLayout" Target="../slideLayouts/slideLayout305.xml"/><Relationship Id="rId19" Type="http://schemas.openxmlformats.org/officeDocument/2006/relationships/slideLayout" Target="../slideLayouts/slideLayout314.xml"/><Relationship Id="rId4" Type="http://schemas.openxmlformats.org/officeDocument/2006/relationships/slideLayout" Target="../slideLayouts/slideLayout299.xml"/><Relationship Id="rId9" Type="http://schemas.openxmlformats.org/officeDocument/2006/relationships/slideLayout" Target="../slideLayouts/slideLayout304.xml"/><Relationship Id="rId14" Type="http://schemas.openxmlformats.org/officeDocument/2006/relationships/slideLayout" Target="../slideLayouts/slideLayout309.xml"/><Relationship Id="rId22" Type="http://schemas.openxmlformats.org/officeDocument/2006/relationships/slideLayout" Target="../slideLayouts/slideLayout317.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26.xml"/><Relationship Id="rId13" Type="http://schemas.openxmlformats.org/officeDocument/2006/relationships/slideLayout" Target="../slideLayouts/slideLayout331.xml"/><Relationship Id="rId18" Type="http://schemas.openxmlformats.org/officeDocument/2006/relationships/slideLayout" Target="../slideLayouts/slideLayout336.xml"/><Relationship Id="rId26" Type="http://schemas.openxmlformats.org/officeDocument/2006/relationships/theme" Target="../theme/theme21.xml"/><Relationship Id="rId3" Type="http://schemas.openxmlformats.org/officeDocument/2006/relationships/slideLayout" Target="../slideLayouts/slideLayout321.xml"/><Relationship Id="rId21" Type="http://schemas.openxmlformats.org/officeDocument/2006/relationships/slideLayout" Target="../slideLayouts/slideLayout339.xml"/><Relationship Id="rId7" Type="http://schemas.openxmlformats.org/officeDocument/2006/relationships/slideLayout" Target="../slideLayouts/slideLayout325.xml"/><Relationship Id="rId12" Type="http://schemas.openxmlformats.org/officeDocument/2006/relationships/slideLayout" Target="../slideLayouts/slideLayout330.xml"/><Relationship Id="rId17" Type="http://schemas.openxmlformats.org/officeDocument/2006/relationships/slideLayout" Target="../slideLayouts/slideLayout335.xml"/><Relationship Id="rId25" Type="http://schemas.openxmlformats.org/officeDocument/2006/relationships/slideLayout" Target="../slideLayouts/slideLayout343.xml"/><Relationship Id="rId2" Type="http://schemas.openxmlformats.org/officeDocument/2006/relationships/slideLayout" Target="../slideLayouts/slideLayout320.xml"/><Relationship Id="rId16" Type="http://schemas.openxmlformats.org/officeDocument/2006/relationships/slideLayout" Target="../slideLayouts/slideLayout334.xml"/><Relationship Id="rId20" Type="http://schemas.openxmlformats.org/officeDocument/2006/relationships/slideLayout" Target="../slideLayouts/slideLayout338.xml"/><Relationship Id="rId1" Type="http://schemas.openxmlformats.org/officeDocument/2006/relationships/slideLayout" Target="../slideLayouts/slideLayout319.xml"/><Relationship Id="rId6" Type="http://schemas.openxmlformats.org/officeDocument/2006/relationships/slideLayout" Target="../slideLayouts/slideLayout324.xml"/><Relationship Id="rId11" Type="http://schemas.openxmlformats.org/officeDocument/2006/relationships/slideLayout" Target="../slideLayouts/slideLayout329.xml"/><Relationship Id="rId24" Type="http://schemas.openxmlformats.org/officeDocument/2006/relationships/slideLayout" Target="../slideLayouts/slideLayout342.xml"/><Relationship Id="rId5" Type="http://schemas.openxmlformats.org/officeDocument/2006/relationships/slideLayout" Target="../slideLayouts/slideLayout323.xml"/><Relationship Id="rId15" Type="http://schemas.openxmlformats.org/officeDocument/2006/relationships/slideLayout" Target="../slideLayouts/slideLayout333.xml"/><Relationship Id="rId23" Type="http://schemas.openxmlformats.org/officeDocument/2006/relationships/slideLayout" Target="../slideLayouts/slideLayout341.xml"/><Relationship Id="rId10" Type="http://schemas.openxmlformats.org/officeDocument/2006/relationships/slideLayout" Target="../slideLayouts/slideLayout328.xml"/><Relationship Id="rId19" Type="http://schemas.openxmlformats.org/officeDocument/2006/relationships/slideLayout" Target="../slideLayouts/slideLayout337.xml"/><Relationship Id="rId4" Type="http://schemas.openxmlformats.org/officeDocument/2006/relationships/slideLayout" Target="../slideLayouts/slideLayout322.xml"/><Relationship Id="rId9" Type="http://schemas.openxmlformats.org/officeDocument/2006/relationships/slideLayout" Target="../slideLayouts/slideLayout327.xml"/><Relationship Id="rId14" Type="http://schemas.openxmlformats.org/officeDocument/2006/relationships/slideLayout" Target="../slideLayouts/slideLayout332.xml"/><Relationship Id="rId22" Type="http://schemas.openxmlformats.org/officeDocument/2006/relationships/slideLayout" Target="../slideLayouts/slideLayout340.xml"/><Relationship Id="rId27" Type="http://schemas.openxmlformats.org/officeDocument/2006/relationships/image" Target="../media/image13.bin"/></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slideLayout" Target="../slideLayouts/slideLayout356.xml"/><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slideLayout" Target="../slideLayouts/slideLayout355.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5" Type="http://schemas.openxmlformats.org/officeDocument/2006/relationships/theme" Target="../theme/theme22.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 Id="rId14" Type="http://schemas.openxmlformats.org/officeDocument/2006/relationships/slideLayout" Target="../slideLayouts/slideLayout357.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65.xml"/><Relationship Id="rId13" Type="http://schemas.openxmlformats.org/officeDocument/2006/relationships/slideLayout" Target="../slideLayouts/slideLayout370.xml"/><Relationship Id="rId18" Type="http://schemas.openxmlformats.org/officeDocument/2006/relationships/theme" Target="../theme/theme23.xml"/><Relationship Id="rId3" Type="http://schemas.openxmlformats.org/officeDocument/2006/relationships/slideLayout" Target="../slideLayouts/slideLayout360.xml"/><Relationship Id="rId7" Type="http://schemas.openxmlformats.org/officeDocument/2006/relationships/slideLayout" Target="../slideLayouts/slideLayout364.xml"/><Relationship Id="rId12" Type="http://schemas.openxmlformats.org/officeDocument/2006/relationships/slideLayout" Target="../slideLayouts/slideLayout369.xml"/><Relationship Id="rId17" Type="http://schemas.openxmlformats.org/officeDocument/2006/relationships/slideLayout" Target="../slideLayouts/slideLayout374.xml"/><Relationship Id="rId2" Type="http://schemas.openxmlformats.org/officeDocument/2006/relationships/slideLayout" Target="../slideLayouts/slideLayout359.xml"/><Relationship Id="rId16" Type="http://schemas.openxmlformats.org/officeDocument/2006/relationships/slideLayout" Target="../slideLayouts/slideLayout373.xml"/><Relationship Id="rId1" Type="http://schemas.openxmlformats.org/officeDocument/2006/relationships/slideLayout" Target="../slideLayouts/slideLayout358.xml"/><Relationship Id="rId6" Type="http://schemas.openxmlformats.org/officeDocument/2006/relationships/slideLayout" Target="../slideLayouts/slideLayout363.xml"/><Relationship Id="rId11" Type="http://schemas.openxmlformats.org/officeDocument/2006/relationships/slideLayout" Target="../slideLayouts/slideLayout368.xml"/><Relationship Id="rId5" Type="http://schemas.openxmlformats.org/officeDocument/2006/relationships/slideLayout" Target="../slideLayouts/slideLayout362.xml"/><Relationship Id="rId15" Type="http://schemas.openxmlformats.org/officeDocument/2006/relationships/slideLayout" Target="../slideLayouts/slideLayout372.xml"/><Relationship Id="rId10" Type="http://schemas.openxmlformats.org/officeDocument/2006/relationships/slideLayout" Target="../slideLayouts/slideLayout367.xml"/><Relationship Id="rId19" Type="http://schemas.openxmlformats.org/officeDocument/2006/relationships/image" Target="../media/image13.bin"/><Relationship Id="rId4" Type="http://schemas.openxmlformats.org/officeDocument/2006/relationships/slideLayout" Target="../slideLayouts/slideLayout361.xml"/><Relationship Id="rId9" Type="http://schemas.openxmlformats.org/officeDocument/2006/relationships/slideLayout" Target="../slideLayouts/slideLayout366.xml"/><Relationship Id="rId14" Type="http://schemas.openxmlformats.org/officeDocument/2006/relationships/slideLayout" Target="../slideLayouts/slideLayout3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 id="214748390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766" r:id="rId16"/>
    <p:sldLayoutId id="2147483678" r:id="rId17"/>
    <p:sldLayoutId id="2147483679" r:id="rId18"/>
    <p:sldLayoutId id="2147483680" r:id="rId19"/>
    <p:sldLayoutId id="2147483681" r:id="rId20"/>
    <p:sldLayoutId id="2147483682" r:id="rId21"/>
    <p:sldLayoutId id="2147483780" r:id="rId22"/>
    <p:sldLayoutId id="2147483781" r:id="rId23"/>
    <p:sldLayoutId id="2147483782" r:id="rId24"/>
    <p:sldLayoutId id="2147483783" r:id="rId25"/>
    <p:sldLayoutId id="2147483905" r:id="rId26"/>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Shape 286"/>
        <p:cNvGrpSpPr/>
        <p:nvPr/>
      </p:nvGrpSpPr>
      <p:grpSpPr>
        <a:xfrm>
          <a:off x="0" y="0"/>
          <a:ext cx="0" cy="0"/>
          <a:chOff x="0" y="0"/>
          <a:chExt cx="0" cy="0"/>
        </a:xfrm>
      </p:grpSpPr>
      <p:sp>
        <p:nvSpPr>
          <p:cNvPr id="287" name="Google Shape;287;p13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cSld>
  <p:clrMap bg1="lt1" tx1="dk1" bg2="dk2" tx2="lt2" accent1="accent1" accent2="accent2" accent3="accent3" accent4="accent4" accent5="accent5" accent6="accent6" hlink="hlink" folHlink="folHlink"/>
  <p:sldLayoutIdLst>
    <p:sldLayoutId id="2147483684"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764" r:id="rId15"/>
    <p:sldLayoutId id="2147483765" r:id="rId16"/>
    <p:sldLayoutId id="2147483699" r:id="rId17"/>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cSld>
  <p:clrMap bg1="lt1" tx1="dk1" bg2="dk2" tx2="lt2" accent1="accent1" accent2="accent2" accent3="accent3" accent4="accent4" accent5="accent5" accent6="accent6" hlink="hlink" folHlink="folHlink"/>
  <p:sldLayoutIdLst>
    <p:sldLayoutId id="2147483701" r:id="rId1"/>
    <p:sldLayoutId id="2147483907" r:id="rId2"/>
    <p:sldLayoutId id="2147483702" r:id="rId3"/>
    <p:sldLayoutId id="2147483703"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87"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858" r:id="rId1"/>
    <p:sldLayoutId id="2147483720" r:id="rId2"/>
    <p:sldLayoutId id="2147483722" r:id="rId3"/>
    <p:sldLayoutId id="2147483724"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90" r:id="rId20"/>
    <p:sldLayoutId id="2147484160" r:id="rId2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Shape 772"/>
        <p:cNvGrpSpPr/>
        <p:nvPr/>
      </p:nvGrpSpPr>
      <p:grpSpPr>
        <a:xfrm>
          <a:off x="0" y="0"/>
          <a:ext cx="0" cy="0"/>
          <a:chOff x="0" y="0"/>
          <a:chExt cx="0" cy="0"/>
        </a:xfrm>
      </p:grpSpPr>
      <p:sp>
        <p:nvSpPr>
          <p:cNvPr id="773" name="Google Shape;773;p14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743" r:id="rId1"/>
    <p:sldLayoutId id="2147483791" r:id="rId2"/>
    <p:sldLayoutId id="2147483744" r:id="rId3"/>
    <p:sldLayoutId id="2147483745" r:id="rId4"/>
    <p:sldLayoutId id="2147483746" r:id="rId5"/>
    <p:sldLayoutId id="2147483747" r:id="rId6"/>
    <p:sldLayoutId id="2147483748" r:id="rId7"/>
    <p:sldLayoutId id="2147483749" r:id="rId8"/>
    <p:sldLayoutId id="214748378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4161"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862554162"/>
      </p:ext>
    </p:extLst>
  </p:cSld>
  <p:clrMap bg1="lt1" tx1="dk1" bg2="dk2" tx2="lt2" accent1="accent1" accent2="accent2" accent3="accent3" accent4="accent4" accent5="accent5" accent6="accent6" hlink="hlink" folHlink="folHlink"/>
  <p:sldLayoutIdLst>
    <p:sldLayoutId id="2147483831" r:id="rId1"/>
    <p:sldLayoutId id="2147483832"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67014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5717129"/>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887603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829883345"/>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3969" r:id="rId16"/>
    <p:sldLayoutId id="2147483970" r:id="rId17"/>
    <p:sldLayoutId id="2147483971" r:id="rId18"/>
    <p:sldLayoutId id="2147483972" r:id="rId19"/>
    <p:sldLayoutId id="2147483973" r:id="rId20"/>
    <p:sldLayoutId id="2147483974" r:id="rId21"/>
    <p:sldLayoutId id="2147483975" r:id="rId22"/>
    <p:sldLayoutId id="2147483976" r:id="rId23"/>
    <p:sldLayoutId id="2147483977" r:id="rId24"/>
    <p:sldLayoutId id="2147483979"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37258731"/>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 id="2147483996" r:id="rId16"/>
    <p:sldLayoutId id="2147483997" r:id="rId17"/>
    <p:sldLayoutId id="2147483998" r:id="rId18"/>
    <p:sldLayoutId id="2147483999" r:id="rId19"/>
    <p:sldLayoutId id="2147484000" r:id="rId20"/>
    <p:sldLayoutId id="2147484001" r:id="rId21"/>
    <p:sldLayoutId id="2147484002" r:id="rId22"/>
    <p:sldLayoutId id="2147484003" r:id="rId23"/>
    <p:sldLayoutId id="2147484005"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5450335"/>
      </p:ext>
    </p:extLst>
  </p:cSld>
  <p:clrMap bg1="lt1" tx1="dk1" bg2="lt2" tx2="dk2" accent1="accent1" accent2="accent2" accent3="accent3" accent4="accent4" accent5="accent5" accent6="accent6" hlink="hlink" folHlink="folHlink"/>
  <p:sldLayoutIdLst>
    <p:sldLayoutId id="2147484007"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2864789978"/>
      </p:ext>
    </p:extLst>
  </p:cSld>
  <p:clrMap bg1="lt1" tx1="dk1" bg2="dk2" tx2="lt2" accent1="accent1" accent2="accent2" accent3="accent3" accent4="accent4" accent5="accent5" accent6="accent6" hlink="hlink" folHlink="folHlink"/>
  <p:sldLayoutIdLst>
    <p:sldLayoutId id="2147484009" r:id="rId1"/>
    <p:sldLayoutId id="2147484010"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983F436-5BC8-4D93-88AF-85A3E2DEEEF9}" type="datetimeFigureOut">
              <a:rPr lang="fr-MA" smtClean="0"/>
              <a:t>06/06/2026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16531B-9C6E-4D4E-8D98-09D8EAC4102A}" type="slidenum">
              <a:rPr lang="fr-MA" smtClean="0"/>
              <a:t>‹N°›</a:t>
            </a:fld>
            <a:endParaRPr lang="fr-MA"/>
          </a:p>
        </p:txBody>
      </p:sp>
    </p:spTree>
    <p:extLst>
      <p:ext uri="{BB962C8B-B14F-4D97-AF65-F5344CB8AC3E}">
        <p14:creationId xmlns:p14="http://schemas.microsoft.com/office/powerpoint/2010/main" val="1609585866"/>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72567831"/>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 id="2147484087" r:id="rId12"/>
    <p:sldLayoutId id="2147484088" r:id="rId13"/>
    <p:sldLayoutId id="2147484089" r:id="rId14"/>
    <p:sldLayoutId id="2147484090" r:id="rId15"/>
    <p:sldLayoutId id="2147484091" r:id="rId16"/>
    <p:sldLayoutId id="2147484092" r:id="rId17"/>
    <p:sldLayoutId id="2147484093" r:id="rId18"/>
    <p:sldLayoutId id="2147484094" r:id="rId19"/>
    <p:sldLayoutId id="2147484095" r:id="rId20"/>
    <p:sldLayoutId id="2147484096" r:id="rId21"/>
    <p:sldLayoutId id="2147484097" r:id="rId22"/>
    <p:sldLayoutId id="214748409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9774357"/>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 id="2147484114" r:id="rId15"/>
    <p:sldLayoutId id="2147484115" r:id="rId16"/>
    <p:sldLayoutId id="2147484116" r:id="rId17"/>
    <p:sldLayoutId id="2147484117" r:id="rId18"/>
    <p:sldLayoutId id="2147484118" r:id="rId19"/>
    <p:sldLayoutId id="2147484119" r:id="rId20"/>
    <p:sldLayoutId id="2147484120" r:id="rId21"/>
    <p:sldLayoutId id="2147484121" r:id="rId22"/>
    <p:sldLayoutId id="2147484122" r:id="rId23"/>
    <p:sldLayoutId id="2147484123" r:id="rId24"/>
    <p:sldLayoutId id="2147484125"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06/06/2026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168162133"/>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928769893"/>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 id="2147484154" r:id="rId12"/>
    <p:sldLayoutId id="2147484155" r:id="rId13"/>
    <p:sldLayoutId id="2147484156" r:id="rId14"/>
    <p:sldLayoutId id="2147484157" r:id="rId15"/>
    <p:sldLayoutId id="2147484158" r:id="rId16"/>
    <p:sldLayoutId id="2147484159"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91.xml"/></Relationships>
</file>

<file path=ppt/slides/_rels/slide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gif"/><Relationship Id="rId7" Type="http://schemas.microsoft.com/office/2007/relationships/hdphoto" Target="../media/hdphoto4.wdp"/><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1.png"/><Relationship Id="rId11" Type="http://schemas.openxmlformats.org/officeDocument/2006/relationships/image" Target="../media/image34.png"/><Relationship Id="rId5" Type="http://schemas.microsoft.com/office/2007/relationships/hdphoto" Target="../media/hdphoto3.wdp"/><Relationship Id="rId10" Type="http://schemas.openxmlformats.org/officeDocument/2006/relationships/image" Target="../media/image33.png"/><Relationship Id="rId4" Type="http://schemas.openxmlformats.org/officeDocument/2006/relationships/image" Target="../media/image30.png"/><Relationship Id="rId9" Type="http://schemas.microsoft.com/office/2007/relationships/hdphoto" Target="../media/hdphoto7.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5.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82.xml"/><Relationship Id="rId6" Type="http://schemas.openxmlformats.org/officeDocument/2006/relationships/image" Target="../media/image38.png"/><Relationship Id="rId5" Type="http://schemas.openxmlformats.org/officeDocument/2006/relationships/image" Target="../media/image33.png"/><Relationship Id="rId4" Type="http://schemas.openxmlformats.org/officeDocument/2006/relationships/image" Target="../media/image37.gif"/></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microsoft.com/office/2007/relationships/media" Target="../media/media2.mp4"/><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5.xml"/><Relationship Id="rId11" Type="http://schemas.openxmlformats.org/officeDocument/2006/relationships/image" Target="../media/image43.png"/><Relationship Id="rId5" Type="http://schemas.openxmlformats.org/officeDocument/2006/relationships/slideLayout" Target="../slideLayouts/slideLayout14.xml"/><Relationship Id="rId10" Type="http://schemas.openxmlformats.org/officeDocument/2006/relationships/image" Target="../media/image42.png"/><Relationship Id="rId4" Type="http://schemas.openxmlformats.org/officeDocument/2006/relationships/video" Target="../media/media2.mp4"/><Relationship Id="rId9" Type="http://schemas.openxmlformats.org/officeDocument/2006/relationships/image" Target="../media/image41.png"/><Relationship Id="rId14" Type="http://schemas.openxmlformats.org/officeDocument/2006/relationships/image" Target="../media/image46.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40.png"/><Relationship Id="rId5" Type="http://schemas.openxmlformats.org/officeDocument/2006/relationships/image" Target="../media/image48.png"/><Relationship Id="rId10" Type="http://schemas.openxmlformats.org/officeDocument/2006/relationships/image" Target="../media/image44.png"/><Relationship Id="rId4" Type="http://schemas.openxmlformats.org/officeDocument/2006/relationships/image" Target="../media/image47.png"/><Relationship Id="rId9"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5.xml"/><Relationship Id="rId7" Type="http://schemas.openxmlformats.org/officeDocument/2006/relationships/image" Target="../media/image40.png"/><Relationship Id="rId12" Type="http://schemas.openxmlformats.org/officeDocument/2006/relationships/image" Target="../media/image5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0.gif"/><Relationship Id="rId11" Type="http://schemas.openxmlformats.org/officeDocument/2006/relationships/image" Target="../media/image44.png"/><Relationship Id="rId5" Type="http://schemas.openxmlformats.org/officeDocument/2006/relationships/image" Target="../media/image49.png"/><Relationship Id="rId10" Type="http://schemas.openxmlformats.org/officeDocument/2006/relationships/image" Target="../media/image43.png"/><Relationship Id="rId4" Type="http://schemas.openxmlformats.org/officeDocument/2006/relationships/notesSlide" Target="../notesSlides/notesSlide7.xml"/><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1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5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gif"/><Relationship Id="rId1" Type="http://schemas.openxmlformats.org/officeDocument/2006/relationships/slideLayout" Target="../slideLayouts/slideLayout39.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57.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53.xml"/><Relationship Id="rId6" Type="http://schemas.openxmlformats.org/officeDocument/2006/relationships/image" Target="../media/image42.png"/><Relationship Id="rId11" Type="http://schemas.openxmlformats.org/officeDocument/2006/relationships/image" Target="../media/image55.png"/><Relationship Id="rId5" Type="http://schemas.openxmlformats.org/officeDocument/2006/relationships/image" Target="../media/image41.png"/><Relationship Id="rId10" Type="http://schemas.openxmlformats.org/officeDocument/2006/relationships/image" Target="../media/image54.png"/><Relationship Id="rId4" Type="http://schemas.openxmlformats.org/officeDocument/2006/relationships/image" Target="../media/image40.png"/><Relationship Id="rId9" Type="http://schemas.openxmlformats.org/officeDocument/2006/relationships/image" Target="../media/image53.png"/><Relationship Id="rId14" Type="http://schemas.openxmlformats.org/officeDocument/2006/relationships/image" Target="../media/image58.png"/></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53.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54.png"/></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55.png"/></Relationships>
</file>

<file path=ppt/slides/_rels/slide2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55.png"/></Relationships>
</file>

<file path=ppt/slides/_rels/slide2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56.png"/></Relationships>
</file>

<file path=ppt/slides/_rels/slide2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45.xml"/><Relationship Id="rId6" Type="http://schemas.openxmlformats.org/officeDocument/2006/relationships/image" Target="../media/image43.png"/><Relationship Id="rId11" Type="http://schemas.openxmlformats.org/officeDocument/2006/relationships/image" Target="../media/image55.png"/><Relationship Id="rId5" Type="http://schemas.openxmlformats.org/officeDocument/2006/relationships/image" Target="../media/image42.png"/><Relationship Id="rId10" Type="http://schemas.openxmlformats.org/officeDocument/2006/relationships/image" Target="../media/image54.png"/><Relationship Id="rId4" Type="http://schemas.openxmlformats.org/officeDocument/2006/relationships/image" Target="../media/image41.png"/><Relationship Id="rId9" Type="http://schemas.openxmlformats.org/officeDocument/2006/relationships/image" Target="../media/image53.png"/></Relationships>
</file>

<file path=ppt/slides/_rels/slide2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57.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57.pn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58.png"/></Relationships>
</file>

<file path=ppt/slides/_rels/slide2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58.png"/></Relationships>
</file>

<file path=ppt/slides/_rels/slide2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58.png"/><Relationship Id="rId4" Type="http://schemas.openxmlformats.org/officeDocument/2006/relationships/image" Target="../media/image41.png"/><Relationship Id="rId9" Type="http://schemas.openxmlformats.org/officeDocument/2006/relationships/image" Target="../media/image57.png"/></Relationships>
</file>

<file path=ppt/slides/_rels/slide29.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57.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53.xml"/><Relationship Id="rId6" Type="http://schemas.openxmlformats.org/officeDocument/2006/relationships/image" Target="../media/image43.png"/><Relationship Id="rId11" Type="http://schemas.openxmlformats.org/officeDocument/2006/relationships/image" Target="../media/image55.png"/><Relationship Id="rId5" Type="http://schemas.openxmlformats.org/officeDocument/2006/relationships/image" Target="../media/image42.png"/><Relationship Id="rId10" Type="http://schemas.openxmlformats.org/officeDocument/2006/relationships/image" Target="../media/image54.png"/><Relationship Id="rId4" Type="http://schemas.openxmlformats.org/officeDocument/2006/relationships/image" Target="../media/image41.png"/><Relationship Id="rId9" Type="http://schemas.openxmlformats.org/officeDocument/2006/relationships/image" Target="../media/image53.png"/><Relationship Id="rId14" Type="http://schemas.openxmlformats.org/officeDocument/2006/relationships/image" Target="../media/image58.png"/></Relationships>
</file>

<file path=ppt/slides/_rels/slide3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53.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61.png"/><Relationship Id="rId4" Type="http://schemas.openxmlformats.org/officeDocument/2006/relationships/image" Target="../media/image41.png"/><Relationship Id="rId9" Type="http://schemas.openxmlformats.org/officeDocument/2006/relationships/image" Target="../media/image39.png"/></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57.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53.xml"/><Relationship Id="rId6" Type="http://schemas.openxmlformats.org/officeDocument/2006/relationships/image" Target="../media/image43.png"/><Relationship Id="rId11" Type="http://schemas.openxmlformats.org/officeDocument/2006/relationships/image" Target="../media/image55.png"/><Relationship Id="rId5" Type="http://schemas.openxmlformats.org/officeDocument/2006/relationships/image" Target="../media/image42.png"/><Relationship Id="rId10" Type="http://schemas.openxmlformats.org/officeDocument/2006/relationships/image" Target="../media/image54.png"/><Relationship Id="rId4" Type="http://schemas.openxmlformats.org/officeDocument/2006/relationships/image" Target="../media/image41.png"/><Relationship Id="rId9" Type="http://schemas.openxmlformats.org/officeDocument/2006/relationships/image" Target="../media/image53.png"/><Relationship Id="rId1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7.gif"/><Relationship Id="rId1" Type="http://schemas.openxmlformats.org/officeDocument/2006/relationships/slideLayout" Target="../slideLayouts/slideLayout284.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5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64.jpg"/></Relationships>
</file>

<file path=ppt/slides/_rels/slide3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5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65.png"/></Relationships>
</file>

<file path=ppt/slides/_rels/slide3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5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66.png"/></Relationships>
</file>

<file path=ppt/slides/_rels/slide3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5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67.png"/></Relationships>
</file>

<file path=ppt/slides/_rels/slide3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5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8.png"/></Relationships>
</file>

<file path=ppt/slides/_rels/slide3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72.xml"/><Relationship Id="rId7" Type="http://schemas.openxmlformats.org/officeDocument/2006/relationships/image" Target="../media/image69.png"/><Relationship Id="rId12" Type="http://schemas.openxmlformats.org/officeDocument/2006/relationships/image" Target="../media/image4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11" Type="http://schemas.openxmlformats.org/officeDocument/2006/relationships/image" Target="../media/image43.png"/><Relationship Id="rId5" Type="http://schemas.openxmlformats.org/officeDocument/2006/relationships/image" Target="../media/image50.gif"/><Relationship Id="rId10" Type="http://schemas.openxmlformats.org/officeDocument/2006/relationships/image" Target="../media/image42.png"/><Relationship Id="rId4" Type="http://schemas.openxmlformats.org/officeDocument/2006/relationships/notesSlide" Target="../notesSlides/notesSlide34.xml"/><Relationship Id="rId9" Type="http://schemas.openxmlformats.org/officeDocument/2006/relationships/image" Target="../media/image41.png"/></Relationships>
</file>

<file path=ppt/slides/_rels/slide3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59.xml"/><Relationship Id="rId7" Type="http://schemas.openxmlformats.org/officeDocument/2006/relationships/image" Target="../media/image41.png"/><Relationship Id="rId12" Type="http://schemas.openxmlformats.org/officeDocument/2006/relationships/image" Target="../media/image50.gif"/><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0.png"/><Relationship Id="rId11" Type="http://schemas.openxmlformats.org/officeDocument/2006/relationships/image" Target="../media/image7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notesSlide" Target="../notesSlides/notesSlide35.xml"/><Relationship Id="rId9"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37.gif"/><Relationship Id="rId1" Type="http://schemas.openxmlformats.org/officeDocument/2006/relationships/slideLayout" Target="../slideLayouts/slideLayout284.xml"/><Relationship Id="rId5" Type="http://schemas.microsoft.com/office/2007/relationships/hdphoto" Target="../media/hdphoto4.wdp"/><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150.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2.png"/><Relationship Id="rId7"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150.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png"/><Relationship Id="rId7" Type="http://schemas.openxmlformats.org/officeDocument/2006/relationships/image" Target="../media/image75.png"/><Relationship Id="rId2" Type="http://schemas.openxmlformats.org/officeDocument/2006/relationships/image" Target="../media/image77.jpg"/><Relationship Id="rId1" Type="http://schemas.openxmlformats.org/officeDocument/2006/relationships/slideLayout" Target="../slideLayouts/slideLayout150.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4.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2.png"/><Relationship Id="rId7"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150.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5.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2.png"/><Relationship Id="rId7"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150.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59.png"/><Relationship Id="rId2" Type="http://schemas.openxmlformats.org/officeDocument/2006/relationships/image" Target="../media/image36.png"/><Relationship Id="rId1" Type="http://schemas.openxmlformats.org/officeDocument/2006/relationships/slideLayout" Target="../slideLayouts/slideLayout150.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80.svg"/><Relationship Id="rId7" Type="http://schemas.openxmlformats.org/officeDocument/2006/relationships/image" Target="../media/image74.png"/><Relationship Id="rId2" Type="http://schemas.openxmlformats.org/officeDocument/2006/relationships/image" Target="../media/image59.png"/><Relationship Id="rId1" Type="http://schemas.openxmlformats.org/officeDocument/2006/relationships/slideLayout" Target="../slideLayouts/slideLayout15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80.svg"/><Relationship Id="rId7" Type="http://schemas.openxmlformats.org/officeDocument/2006/relationships/image" Target="../media/image74.png"/><Relationship Id="rId2" Type="http://schemas.openxmlformats.org/officeDocument/2006/relationships/image" Target="../media/image59.png"/><Relationship Id="rId1" Type="http://schemas.openxmlformats.org/officeDocument/2006/relationships/slideLayout" Target="../slideLayouts/slideLayout15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80.svg"/><Relationship Id="rId7" Type="http://schemas.openxmlformats.org/officeDocument/2006/relationships/image" Target="../media/image74.png"/><Relationship Id="rId2" Type="http://schemas.openxmlformats.org/officeDocument/2006/relationships/image" Target="../media/image39.png"/><Relationship Id="rId1" Type="http://schemas.openxmlformats.org/officeDocument/2006/relationships/slideLayout" Target="../slideLayouts/slideLayout15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80.svg"/><Relationship Id="rId7" Type="http://schemas.openxmlformats.org/officeDocument/2006/relationships/image" Target="../media/image74.png"/><Relationship Id="rId2" Type="http://schemas.openxmlformats.org/officeDocument/2006/relationships/image" Target="../media/image39.png"/><Relationship Id="rId1" Type="http://schemas.openxmlformats.org/officeDocument/2006/relationships/slideLayout" Target="../slideLayouts/slideLayout15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9.png"/><Relationship Id="rId2" Type="http://schemas.openxmlformats.org/officeDocument/2006/relationships/image" Target="../media/image40.png"/><Relationship Id="rId1" Type="http://schemas.openxmlformats.org/officeDocument/2006/relationships/slideLayout" Target="../slideLayouts/slideLayout15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9.png"/><Relationship Id="rId2" Type="http://schemas.openxmlformats.org/officeDocument/2006/relationships/image" Target="../media/image40.png"/><Relationship Id="rId1" Type="http://schemas.openxmlformats.org/officeDocument/2006/relationships/slideLayout" Target="../slideLayouts/slideLayout15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76.xml"/><Relationship Id="rId7" Type="http://schemas.openxmlformats.org/officeDocument/2006/relationships/image" Target="../media/image50.gif"/><Relationship Id="rId12" Type="http://schemas.openxmlformats.org/officeDocument/2006/relationships/image" Target="../media/image44.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70.png"/><Relationship Id="rId11"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image" Target="../media/image42.png"/><Relationship Id="rId4" Type="http://schemas.openxmlformats.org/officeDocument/2006/relationships/notesSlide" Target="../notesSlides/notesSlide36.xml"/><Relationship Id="rId9" Type="http://schemas.openxmlformats.org/officeDocument/2006/relationships/image" Target="../media/image41.png"/></Relationships>
</file>

<file path=ppt/slides/_rels/slide5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82.png"/><Relationship Id="rId7" Type="http://schemas.openxmlformats.org/officeDocument/2006/relationships/image" Target="../media/image43.png"/><Relationship Id="rId2" Type="http://schemas.openxmlformats.org/officeDocument/2006/relationships/image" Target="../media/image81.png"/><Relationship Id="rId1" Type="http://schemas.openxmlformats.org/officeDocument/2006/relationships/slideLayout" Target="../slideLayouts/slideLayout15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1.png"/><Relationship Id="rId7" Type="http://schemas.openxmlformats.org/officeDocument/2006/relationships/image" Target="../media/image83.png"/><Relationship Id="rId2" Type="http://schemas.openxmlformats.org/officeDocument/2006/relationships/image" Target="../media/image40.png"/><Relationship Id="rId1" Type="http://schemas.openxmlformats.org/officeDocument/2006/relationships/slideLayout" Target="../slideLayouts/slideLayout15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37.gif"/><Relationship Id="rId1" Type="http://schemas.openxmlformats.org/officeDocument/2006/relationships/slideLayout" Target="../slideLayouts/slideLayout318.xml"/><Relationship Id="rId4" Type="http://schemas.microsoft.com/office/2007/relationships/hdphoto" Target="../media/hdphoto4.wdp"/></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329.xml"/><Relationship Id="rId4" Type="http://schemas.openxmlformats.org/officeDocument/2006/relationships/image" Target="../media/image8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6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329.xml"/><Relationship Id="rId4" Type="http://schemas.openxmlformats.org/officeDocument/2006/relationships/image" Target="../media/image86.png"/></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329.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329.xml"/><Relationship Id="rId4" Type="http://schemas.openxmlformats.org/officeDocument/2006/relationships/image" Target="../media/image9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329.xml"/><Relationship Id="rId4" Type="http://schemas.openxmlformats.org/officeDocument/2006/relationships/image" Target="../media/image92.png"/></Relationships>
</file>

<file path=ppt/slides/_rels/slide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329.xml"/><Relationship Id="rId4" Type="http://schemas.openxmlformats.org/officeDocument/2006/relationships/image" Target="../media/image9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7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329.xml"/><Relationship Id="rId4" Type="http://schemas.openxmlformats.org/officeDocument/2006/relationships/image" Target="../media/image9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75.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39.png"/><Relationship Id="rId7" Type="http://schemas.openxmlformats.org/officeDocument/2006/relationships/image" Target="../media/image98.png"/><Relationship Id="rId2" Type="http://schemas.openxmlformats.org/officeDocument/2006/relationships/notesSlide" Target="../notesSlides/notesSlide44.xml"/><Relationship Id="rId1" Type="http://schemas.openxmlformats.org/officeDocument/2006/relationships/slideLayout" Target="../slideLayouts/slideLayout329.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10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7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329.xml"/><Relationship Id="rId4" Type="http://schemas.openxmlformats.org/officeDocument/2006/relationships/image" Target="../media/image10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7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42.xml"/></Relationships>
</file>

<file path=ppt/slides/_rels/slide8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329.xml"/></Relationships>
</file>

<file path=ppt/slides/_rels/slide8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329.xml"/><Relationship Id="rId4" Type="http://schemas.openxmlformats.org/officeDocument/2006/relationships/image" Target="../media/image80.sv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8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329.xml"/><Relationship Id="rId4" Type="http://schemas.openxmlformats.org/officeDocument/2006/relationships/image" Target="../media/image10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8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329.xml"/><Relationship Id="rId4" Type="http://schemas.openxmlformats.org/officeDocument/2006/relationships/image" Target="../media/image80.sv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8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22.xml"/></Relationships>
</file>

<file path=ppt/slides/_rels/slide8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75.xml"/><Relationship Id="rId7" Type="http://schemas.openxmlformats.org/officeDocument/2006/relationships/image" Target="../media/image41.png"/><Relationship Id="rId12" Type="http://schemas.openxmlformats.org/officeDocument/2006/relationships/image" Target="../media/image105.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0.png"/><Relationship Id="rId11" Type="http://schemas.openxmlformats.org/officeDocument/2006/relationships/image" Target="../media/image50.gif"/><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notesSlide" Target="../notesSlides/notesSlide50.xml"/><Relationship Id="rId9" Type="http://schemas.openxmlformats.org/officeDocument/2006/relationships/image" Target="../media/image43.png"/></Relationships>
</file>

<file path=ppt/slides/_rels/slide9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76.xml"/><Relationship Id="rId7" Type="http://schemas.openxmlformats.org/officeDocument/2006/relationships/image" Target="../media/image41.png"/><Relationship Id="rId12" Type="http://schemas.openxmlformats.org/officeDocument/2006/relationships/image" Target="../media/image50.gif"/><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0.png"/><Relationship Id="rId11" Type="http://schemas.openxmlformats.org/officeDocument/2006/relationships/image" Target="../media/image7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notesSlide" Target="../notesSlides/notesSlide51.xml"/><Relationship Id="rId9" Type="http://schemas.openxmlformats.org/officeDocument/2006/relationships/image" Target="../media/image43.png"/></Relationships>
</file>

<file path=ppt/slides/_rels/slide9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gif"/><Relationship Id="rId1" Type="http://schemas.openxmlformats.org/officeDocument/2006/relationships/slideLayout" Target="../slideLayouts/slideLayout95.xml"/></Relationships>
</file>

<file path=ppt/slides/_rels/slide9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54.png"/><Relationship Id="rId3" Type="http://schemas.openxmlformats.org/officeDocument/2006/relationships/slideLayout" Target="../slideLayouts/slideLayout104.xml"/><Relationship Id="rId7" Type="http://schemas.openxmlformats.org/officeDocument/2006/relationships/image" Target="../media/image40.png"/><Relationship Id="rId12" Type="http://schemas.openxmlformats.org/officeDocument/2006/relationships/image" Target="../media/image53.png"/><Relationship Id="rId17" Type="http://schemas.openxmlformats.org/officeDocument/2006/relationships/image" Target="../media/image58.png"/><Relationship Id="rId2" Type="http://schemas.openxmlformats.org/officeDocument/2006/relationships/video" Target="../media/media7.mp4"/><Relationship Id="rId16" Type="http://schemas.openxmlformats.org/officeDocument/2006/relationships/image" Target="../media/image57.png"/><Relationship Id="rId1" Type="http://schemas.microsoft.com/office/2007/relationships/media" Target="../media/media7.mp4"/><Relationship Id="rId6" Type="http://schemas.openxmlformats.org/officeDocument/2006/relationships/image" Target="../media/image59.png"/><Relationship Id="rId11" Type="http://schemas.openxmlformats.org/officeDocument/2006/relationships/image" Target="../media/image44.png"/><Relationship Id="rId5" Type="http://schemas.openxmlformats.org/officeDocument/2006/relationships/image" Target="../media/image106.png"/><Relationship Id="rId15" Type="http://schemas.openxmlformats.org/officeDocument/2006/relationships/image" Target="../media/image56.png"/><Relationship Id="rId10" Type="http://schemas.openxmlformats.org/officeDocument/2006/relationships/image" Target="../media/image43.png"/><Relationship Id="rId4" Type="http://schemas.openxmlformats.org/officeDocument/2006/relationships/notesSlide" Target="../notesSlides/notesSlide52.xml"/><Relationship Id="rId9" Type="http://schemas.openxmlformats.org/officeDocument/2006/relationships/image" Target="../media/image42.png"/><Relationship Id="rId14" Type="http://schemas.openxmlformats.org/officeDocument/2006/relationships/image" Target="../media/image55.png"/></Relationships>
</file>

<file path=ppt/slides/_rels/slide9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76.xml"/><Relationship Id="rId7" Type="http://schemas.openxmlformats.org/officeDocument/2006/relationships/image" Target="../media/image40.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59.png"/><Relationship Id="rId11" Type="http://schemas.openxmlformats.org/officeDocument/2006/relationships/image" Target="../media/image44.png"/><Relationship Id="rId5" Type="http://schemas.openxmlformats.org/officeDocument/2006/relationships/image" Target="../media/image107.png"/><Relationship Id="rId10" Type="http://schemas.openxmlformats.org/officeDocument/2006/relationships/image" Target="../media/image43.png"/><Relationship Id="rId4" Type="http://schemas.openxmlformats.org/officeDocument/2006/relationships/notesSlide" Target="../notesSlides/notesSlide53.xml"/><Relationship Id="rId9" Type="http://schemas.openxmlformats.org/officeDocument/2006/relationships/image" Target="../media/image42.png"/></Relationships>
</file>

<file path=ppt/slides/_rels/slide9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81.png"/><Relationship Id="rId7" Type="http://schemas.openxmlformats.org/officeDocument/2006/relationships/image" Target="../media/image42.png"/><Relationship Id="rId2" Type="http://schemas.openxmlformats.org/officeDocument/2006/relationships/notesSlide" Target="../notesSlides/notesSlide54.xml"/><Relationship Id="rId1" Type="http://schemas.openxmlformats.org/officeDocument/2006/relationships/slideLayout" Target="../slideLayouts/slideLayout11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108.png"/><Relationship Id="rId9" Type="http://schemas.openxmlformats.org/officeDocument/2006/relationships/image" Target="../media/image44.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10.png"/><Relationship Id="rId5" Type="http://schemas.openxmlformats.org/officeDocument/2006/relationships/image" Target="../media/image50.gif"/><Relationship Id="rId4"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EC95B572-B538-C7C2-9F56-0379A807966B}"/>
              </a:ext>
            </a:extLst>
          </p:cNvPr>
          <p:cNvPicPr>
            <a:picLocks noChangeAspect="1"/>
          </p:cNvPicPr>
          <p:nvPr/>
        </p:nvPicPr>
        <p:blipFill>
          <a:blip r:embed="rId2"/>
          <a:srcRect b="351"/>
          <a:stretch>
            <a:fillRect/>
          </a:stretch>
        </p:blipFill>
        <p:spPr>
          <a:xfrm>
            <a:off x="20" y="1282"/>
            <a:ext cx="9143980" cy="6856718"/>
          </a:xfrm>
          <a:prstGeom prst="rect">
            <a:avLst/>
          </a:prstGeom>
        </p:spPr>
      </p:pic>
    </p:spTree>
    <p:extLst>
      <p:ext uri="{BB962C8B-B14F-4D97-AF65-F5344CB8AC3E}">
        <p14:creationId xmlns:p14="http://schemas.microsoft.com/office/powerpoint/2010/main" val="1794394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a:extLst>
              <a:ext uri="{FF2B5EF4-FFF2-40B4-BE49-F238E27FC236}">
                <a16:creationId xmlns:a16="http://schemas.microsoft.com/office/drawing/2014/main" id="{AC6AB3A6-4324-879D-762D-ED11A15A5BD2}"/>
              </a:ext>
            </a:extLst>
          </p:cNvPr>
          <p:cNvSpPr>
            <a:spLocks noGrp="1"/>
          </p:cNvSpPr>
          <p:nvPr>
            <p:ph type="title"/>
          </p:nvPr>
        </p:nvSpPr>
        <p:spPr/>
        <p:txBody>
          <a:bodyPr/>
          <a:lstStyle/>
          <a:p>
            <a:r>
              <a:rPr lang="ar-MA" dirty="0"/>
              <a:t>تنظيم حصص الأسبوع </a:t>
            </a:r>
            <a:endParaRPr lang="fr-MA" dirty="0"/>
          </a:p>
        </p:txBody>
      </p:sp>
      <p:sp>
        <p:nvSpPr>
          <p:cNvPr id="13" name="Espace réservé du texte 12">
            <a:extLst>
              <a:ext uri="{FF2B5EF4-FFF2-40B4-BE49-F238E27FC236}">
                <a16:creationId xmlns:a16="http://schemas.microsoft.com/office/drawing/2014/main" id="{47057F05-09E5-0CA7-80C1-038E5D828E0F}"/>
              </a:ext>
            </a:extLst>
          </p:cNvPr>
          <p:cNvSpPr>
            <a:spLocks noGrp="1"/>
          </p:cNvSpPr>
          <p:nvPr>
            <p:ph type="body" sz="quarter" idx="10"/>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 ـــــ  نقل</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الرابعة</a:t>
            </a:r>
          </a:p>
        </p:txBody>
      </p:sp>
      <p:sp>
        <p:nvSpPr>
          <p:cNvPr id="14" name="Espace réservé du texte 13">
            <a:extLst>
              <a:ext uri="{FF2B5EF4-FFF2-40B4-BE49-F238E27FC236}">
                <a16:creationId xmlns:a16="http://schemas.microsoft.com/office/drawing/2014/main" id="{421A78DF-BB8B-8628-166B-8486389CA1E9}"/>
              </a:ext>
            </a:extLst>
          </p:cNvPr>
          <p:cNvSpPr>
            <a:spLocks noGrp="1"/>
          </p:cNvSpPr>
          <p:nvPr>
            <p:ph type="body" sz="quarter" idx="11"/>
          </p:nvPr>
        </p:nvSpPr>
        <p:spPr/>
        <p:txBody>
          <a:bodyPr/>
          <a:lstStyle/>
          <a:p>
            <a:endParaRPr lang="fr-MA" dirty="0"/>
          </a:p>
        </p:txBody>
      </p:sp>
      <p:sp>
        <p:nvSpPr>
          <p:cNvPr id="15" name="Espace réservé du texte 14">
            <a:extLst>
              <a:ext uri="{FF2B5EF4-FFF2-40B4-BE49-F238E27FC236}">
                <a16:creationId xmlns:a16="http://schemas.microsoft.com/office/drawing/2014/main" id="{87D4FADC-C026-6FF1-0EAC-09FF56329453}"/>
              </a:ext>
            </a:extLst>
          </p:cNvPr>
          <p:cNvSpPr>
            <a:spLocks noGrp="1"/>
          </p:cNvSpPr>
          <p:nvPr>
            <p:ph type="body" sz="quarter" idx="12"/>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 + الفهم القرائي</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 ظواهر لغوية - إملاء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الخامسة</a:t>
            </a:r>
          </a:p>
        </p:txBody>
      </p:sp>
      <p:sp>
        <p:nvSpPr>
          <p:cNvPr id="16" name="Espace réservé du texte 15">
            <a:extLst>
              <a:ext uri="{FF2B5EF4-FFF2-40B4-BE49-F238E27FC236}">
                <a16:creationId xmlns:a16="http://schemas.microsoft.com/office/drawing/2014/main" id="{5E301AF2-8E5D-508D-968A-E1A7C68225BE}"/>
              </a:ext>
            </a:extLst>
          </p:cNvPr>
          <p:cNvSpPr>
            <a:spLocks noGrp="1"/>
          </p:cNvSpPr>
          <p:nvPr>
            <p:ph type="body" sz="quarter" idx="13"/>
          </p:nvPr>
        </p:nvSpPr>
        <p:spPr/>
        <p:txBody>
          <a:bodyPr/>
          <a:lstStyle/>
          <a:p>
            <a:pPr>
              <a:lnSpc>
                <a:spcPct val="100000"/>
              </a:lnSpc>
              <a:spcBef>
                <a:spcPts val="0"/>
              </a:spcBef>
              <a:buFont typeface="Wingdings" panose="05000000000000000000" pitchFamily="2" charset="2"/>
              <a:buChar char="m"/>
            </a:pPr>
            <a:r>
              <a:rPr lang="ar-SA" sz="1400" dirty="0">
                <a:cs typeface="Microsoft Uighur" panose="02000000000000000000" pitchFamily="2" charset="-78"/>
              </a:rPr>
              <a:t>ا</a:t>
            </a:r>
            <a:r>
              <a:rPr lang="ar-MA" sz="1400" dirty="0">
                <a:cs typeface="Microsoft Uighur" panose="02000000000000000000" pitchFamily="2" charset="-78"/>
              </a:rPr>
              <a:t>ستماع وتحدث</a:t>
            </a:r>
            <a:r>
              <a:rPr lang="fr-FR" sz="1400" dirty="0">
                <a:cs typeface="Microsoft Uighur" panose="02000000000000000000" pitchFamily="2" charset="-78"/>
              </a:rPr>
              <a:t>.</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 ظواهر لغوية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الثانية</a:t>
            </a:r>
          </a:p>
        </p:txBody>
      </p:sp>
      <p:sp>
        <p:nvSpPr>
          <p:cNvPr id="17" name="Espace réservé du texte 16">
            <a:extLst>
              <a:ext uri="{FF2B5EF4-FFF2-40B4-BE49-F238E27FC236}">
                <a16:creationId xmlns:a16="http://schemas.microsoft.com/office/drawing/2014/main" id="{2B270136-9310-5788-4838-519F6A8A376C}"/>
              </a:ext>
            </a:extLst>
          </p:cNvPr>
          <p:cNvSpPr>
            <a:spLocks noGrp="1"/>
          </p:cNvSpPr>
          <p:nvPr>
            <p:ph type="body" sz="quarter" idx="14"/>
          </p:nvPr>
        </p:nvSpPr>
        <p:spPr>
          <a:solidFill>
            <a:schemeClr val="bg2"/>
          </a:solidFill>
        </p:spPr>
        <p:txBody>
          <a:bodyPr anchor="ct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a:t>
            </a:r>
            <a:r>
              <a:rPr lang="fr-FR" sz="1400" dirty="0">
                <a:cs typeface="Microsoft Uighur" panose="02000000000000000000" pitchFamily="2" charset="-78"/>
              </a:rPr>
              <a:t> </a:t>
            </a:r>
            <a:r>
              <a:rPr lang="ar-MA" sz="1400" dirty="0">
                <a:cs typeface="Microsoft Uighur" panose="02000000000000000000" pitchFamily="2" charset="-78"/>
              </a:rPr>
              <a:t>أراجع ما تعلمته.</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إنتاج كتابي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p>
        </p:txBody>
      </p:sp>
      <p:sp>
        <p:nvSpPr>
          <p:cNvPr id="18" name="Espace réservé du texte 17">
            <a:extLst>
              <a:ext uri="{FF2B5EF4-FFF2-40B4-BE49-F238E27FC236}">
                <a16:creationId xmlns:a16="http://schemas.microsoft.com/office/drawing/2014/main" id="{41A81F6D-AF35-2B46-8499-36D45F14F70F}"/>
              </a:ext>
            </a:extLst>
          </p:cNvPr>
          <p:cNvSpPr>
            <a:spLocks noGrp="1"/>
          </p:cNvSpPr>
          <p:nvPr>
            <p:ph type="body" sz="quarter" idx="15"/>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الثالثة</a:t>
            </a:r>
          </a:p>
        </p:txBody>
      </p:sp>
      <p:pic>
        <p:nvPicPr>
          <p:cNvPr id="9" name="Image 8" descr="Une image contenant Rectangle, conception&#10;&#10;Le contenu généré par l’IA peut être incorrect.">
            <a:extLst>
              <a:ext uri="{FF2B5EF4-FFF2-40B4-BE49-F238E27FC236}">
                <a16:creationId xmlns:a16="http://schemas.microsoft.com/office/drawing/2014/main" id="{749F5F81-0254-FBA3-B2DB-4FF34AEBE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83930" y="1937764"/>
            <a:ext cx="3831420" cy="1362012"/>
          </a:xfrm>
          <a:prstGeom prst="rect">
            <a:avLst/>
          </a:prstGeom>
        </p:spPr>
      </p:pic>
      <p:sp>
        <p:nvSpPr>
          <p:cNvPr id="10" name="Espace réservé du texte 5">
            <a:extLst>
              <a:ext uri="{FF2B5EF4-FFF2-40B4-BE49-F238E27FC236}">
                <a16:creationId xmlns:a16="http://schemas.microsoft.com/office/drawing/2014/main" id="{45109BC6-018A-B424-F395-F6269EB00915}"/>
              </a:ext>
            </a:extLst>
          </p:cNvPr>
          <p:cNvSpPr txBox="1">
            <a:spLocks/>
          </p:cNvSpPr>
          <p:nvPr/>
        </p:nvSpPr>
        <p:spPr>
          <a:xfrm>
            <a:off x="4864611" y="2383400"/>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معجم</a:t>
            </a:r>
            <a:r>
              <a:rPr lang="fr-FR" sz="1400" dirty="0">
                <a:solidFill>
                  <a:srgbClr val="424D7B"/>
                </a:solidFill>
                <a:cs typeface="Microsoft Uighur" panose="02000000000000000000" pitchFamily="2" charset="-78"/>
              </a:rPr>
              <a:t>.</a:t>
            </a:r>
            <a:endParaRPr lang="ar-MA" sz="1400" dirty="0">
              <a:solidFill>
                <a:srgbClr val="424D7B"/>
              </a:solidFill>
              <a:cs typeface="Microsoft Uighur" panose="02000000000000000000" pitchFamily="2" charset="-78"/>
            </a:endParaRPr>
          </a:p>
          <a:p>
            <a:pPr algn="r" rtl="1">
              <a:spcBef>
                <a:spcPts val="0"/>
              </a:spcBef>
              <a:buClr>
                <a:srgbClr val="424D7B"/>
              </a:buClr>
            </a:pPr>
            <a:r>
              <a:rPr lang="ar-MA" sz="1400" dirty="0">
                <a:solidFill>
                  <a:srgbClr val="424D7B"/>
                </a:solidFill>
                <a:cs typeface="Microsoft Uighur" panose="02000000000000000000" pitchFamily="2" charset="-78"/>
              </a:rPr>
              <a:t>استماع وتحدث</a:t>
            </a:r>
            <a:r>
              <a:rPr lang="fr-FR" sz="1400" dirty="0">
                <a:solidFill>
                  <a:srgbClr val="424D7B"/>
                </a:solidFill>
                <a:cs typeface="Microsoft Uighur" panose="02000000000000000000" pitchFamily="2" charset="-78"/>
              </a:rPr>
              <a:t>.</a:t>
            </a:r>
            <a:endParaRPr lang="ar-MA" sz="1400" dirty="0">
              <a:solidFill>
                <a:srgbClr val="424D7B"/>
              </a:solidFill>
              <a:cs typeface="Microsoft Uighur" panose="02000000000000000000" pitchFamily="2" charset="-78"/>
            </a:endParaRPr>
          </a:p>
          <a:p>
            <a:pPr algn="r" rtl="1">
              <a:spcBef>
                <a:spcPts val="0"/>
              </a:spcBef>
              <a:buClr>
                <a:srgbClr val="424D7B"/>
              </a:buClr>
            </a:pPr>
            <a:r>
              <a:rPr lang="ar-MA" sz="1400" dirty="0">
                <a:solidFill>
                  <a:srgbClr val="424D7B"/>
                </a:solidFill>
                <a:cs typeface="Microsoft Uighur" panose="02000000000000000000" pitchFamily="2" charset="-78"/>
              </a:rPr>
              <a:t>قراءة تصفية الصعوبات / كتابة : إكمال كلمات</a:t>
            </a:r>
          </a:p>
          <a:p>
            <a:pPr lvl="0" algn="r" rtl="1">
              <a:spcBef>
                <a:spcPts val="0"/>
              </a:spcBef>
              <a:buClr>
                <a:srgbClr val="424D7B"/>
              </a:buClr>
              <a:defRPr/>
            </a:pPr>
            <a:r>
              <a:rPr lang="ar-MA" sz="1400" dirty="0">
                <a:solidFill>
                  <a:srgbClr val="424D7B"/>
                </a:solidFill>
                <a:cs typeface="Microsoft Uighur" panose="02000000000000000000" pitchFamily="2" charset="-78"/>
              </a:rPr>
              <a:t>التقويم الفردي للمجموعة الأولى</a:t>
            </a:r>
          </a:p>
        </p:txBody>
      </p:sp>
      <p:sp>
        <p:nvSpPr>
          <p:cNvPr id="11" name="Organigramme : Terminateur 10">
            <a:extLst>
              <a:ext uri="{FF2B5EF4-FFF2-40B4-BE49-F238E27FC236}">
                <a16:creationId xmlns:a16="http://schemas.microsoft.com/office/drawing/2014/main" id="{08732C77-92C9-E455-CA80-CAA836D9576B}"/>
              </a:ext>
            </a:extLst>
          </p:cNvPr>
          <p:cNvSpPr/>
          <p:nvPr/>
        </p:nvSpPr>
        <p:spPr>
          <a:xfrm>
            <a:off x="7024611" y="193776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cs typeface="Microsoft Uighur" panose="02000000000000000000" pitchFamily="2" charset="-78"/>
              </a:rPr>
              <a:t>اليوم</a:t>
            </a:r>
            <a:r>
              <a:rPr lang="fr-MA" sz="1600" b="1" dirty="0">
                <a:solidFill>
                  <a:srgbClr val="474F71"/>
                </a:solidFill>
                <a:latin typeface="Dosis ExtraBold" pitchFamily="2" charset="0"/>
              </a:rPr>
              <a:t> 1 - </a:t>
            </a:r>
            <a:endParaRPr lang="ar-MA" sz="1600" b="1" dirty="0">
              <a:solidFill>
                <a:srgbClr val="474F71"/>
              </a:solidFill>
              <a:latin typeface="Dosis ExtraBold" pitchFamily="2" charset="0"/>
              <a:cs typeface="Microsoft Uighur" panose="02000000000000000000" pitchFamily="2" charset="-78"/>
            </a:endParaRPr>
          </a:p>
        </p:txBody>
      </p:sp>
    </p:spTree>
    <p:extLst>
      <p:ext uri="{BB962C8B-B14F-4D97-AF65-F5344CB8AC3E}">
        <p14:creationId xmlns:p14="http://schemas.microsoft.com/office/powerpoint/2010/main" val="944844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1000"/>
                                        <p:tgtEl>
                                          <p:spTgt spid="10"/>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8108" y="1357863"/>
            <a:ext cx="5488778" cy="1866601"/>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5B00F091-AA6C-F05D-526D-C0FEF0E7B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4886" y="2901158"/>
            <a:ext cx="5472000" cy="1405870"/>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365" y="4146616"/>
            <a:ext cx="5525521" cy="140587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4294967295"/>
          </p:nvPr>
        </p:nvSpPr>
        <p:spPr>
          <a:xfrm>
            <a:off x="1976654" y="3406508"/>
            <a:ext cx="4760812"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 الطبيعة: فصل الربيع – فصل الصيف– فصل الخريف–</a:t>
            </a:r>
          </a:p>
          <a:p>
            <a:pPr marL="0" indent="0" algn="r" rtl="1">
              <a:lnSpc>
                <a:spcPct val="100000"/>
              </a:lnSpc>
              <a:spcBef>
                <a:spcPts val="300"/>
              </a:spcBef>
              <a:buClr>
                <a:srgbClr val="424D7B"/>
              </a:buClr>
              <a:buSzPct val="50000"/>
              <a:buNone/>
            </a:pPr>
            <a:r>
              <a:rPr lang="ar-MA" sz="2200" b="1" dirty="0">
                <a:solidFill>
                  <a:srgbClr val="424D7B"/>
                </a:solidFill>
                <a:latin typeface="Dosis SemiBold" pitchFamily="2" charset="0"/>
                <a:cs typeface="Microsoft Uighur" panose="02000000000000000000" pitchFamily="2" charset="-78"/>
              </a:rPr>
              <a:t>                          فصل الشتاء– تشرق – تغرب</a:t>
            </a: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039147" y="4663827"/>
            <a:ext cx="4498975" cy="684212"/>
          </a:xfrm>
          <a:prstGeom prst="rect">
            <a:avLst/>
          </a:prstGeom>
          <a:noFill/>
        </p:spPr>
        <p:txBody>
          <a:bodyPr anchor="ctr"/>
          <a:lstStyle/>
          <a:p>
            <a:pPr marL="266700" indent="-266700" algn="r" rtl="1">
              <a:spcBef>
                <a:spcPts val="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تعرف واستثمار البنيات اللغوية:</a:t>
            </a:r>
          </a:p>
          <a:p>
            <a:pPr marL="0" indent="0" algn="r" rtl="1">
              <a:spcBef>
                <a:spcPts val="0"/>
              </a:spcBef>
              <a:buClr>
                <a:srgbClr val="424D7B"/>
              </a:buClr>
              <a:buSzPct val="50000"/>
              <a:buNone/>
            </a:pPr>
            <a:r>
              <a:rPr lang="ar-MA" sz="2200" b="1" dirty="0">
                <a:solidFill>
                  <a:srgbClr val="424D7B"/>
                </a:solidFill>
                <a:latin typeface="Dosis SemiBold" pitchFamily="2" charset="0"/>
                <a:cs typeface="Microsoft Uighur" panose="02000000000000000000" pitchFamily="2" charset="-78"/>
              </a:rPr>
              <a:t>        </a:t>
            </a:r>
            <a:r>
              <a:rPr lang="ar-MA" sz="2200" dirty="0">
                <a:solidFill>
                  <a:srgbClr val="424D7B"/>
                </a:solidFill>
                <a:latin typeface="Dosis SemiBold" pitchFamily="2" charset="0"/>
                <a:cs typeface="Microsoft Uighur" panose="02000000000000000000" pitchFamily="2" charset="-78"/>
              </a:rPr>
              <a:t>الجملة الفعلية: أفضل/ أحب .... لأن .... </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645499" y="2142462"/>
            <a:ext cx="509196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lnSpc>
                <a:spcPct val="90000"/>
              </a:lnSpc>
              <a:spcBef>
                <a:spcPts val="0"/>
              </a:spcBef>
              <a:buClr>
                <a:srgbClr val="424D7B"/>
              </a:buClr>
              <a:buSzPct val="50000"/>
              <a:defRPr/>
            </a:pPr>
            <a:r>
              <a:rPr lang="ar-MA" sz="2000" b="1" dirty="0">
                <a:cs typeface="Microsoft Uighur" panose="02000000000000000000" pitchFamily="2" charset="-78"/>
              </a:rPr>
              <a:t>الترحيب وتدبير السلوك .</a:t>
            </a:r>
          </a:p>
          <a:p>
            <a:pPr lvl="0" algn="r" rtl="1">
              <a:lnSpc>
                <a:spcPct val="90000"/>
              </a:lnSpc>
              <a:spcBef>
                <a:spcPts val="0"/>
              </a:spcBef>
              <a:buClr>
                <a:srgbClr val="424D7B"/>
              </a:buClr>
              <a:buSzPct val="50000"/>
              <a:defRPr/>
            </a:pPr>
            <a:r>
              <a:rPr lang="ar-MA" sz="2000" b="1" dirty="0">
                <a:cs typeface="Microsoft Uighur" panose="02000000000000000000" pitchFamily="2" charset="-78"/>
              </a:rPr>
              <a:t>كلمات بصرية + </a:t>
            </a:r>
            <a:r>
              <a:rPr lang="ar-MA" sz="2200" b="1" dirty="0">
                <a:cs typeface="Microsoft Uighur" panose="02000000000000000000" pitchFamily="2" charset="-78"/>
              </a:rPr>
              <a:t>قراءة مشتركة</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336629"/>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استماع وتحدث</a:t>
            </a:r>
          </a:p>
        </p:txBody>
      </p:sp>
      <p:sp>
        <p:nvSpPr>
          <p:cNvPr id="4" name="Espace réservé du texte 5">
            <a:extLst>
              <a:ext uri="{FF2B5EF4-FFF2-40B4-BE49-F238E27FC236}">
                <a16:creationId xmlns:a16="http://schemas.microsoft.com/office/drawing/2014/main" id="{381744AC-3F03-11AE-6E87-209BD0D0F8A7}"/>
              </a:ext>
            </a:extLst>
          </p:cNvPr>
          <p:cNvSpPr txBox="1">
            <a:spLocks/>
          </p:cNvSpPr>
          <p:nvPr/>
        </p:nvSpPr>
        <p:spPr>
          <a:xfrm>
            <a:off x="4840224" y="3086479"/>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معجم</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88634" y="1600640"/>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847114" y="5894462"/>
            <a:ext cx="4691009"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تصفية الصعوبات</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 كتابة: إكمال كلمات</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04-قراءة </a:t>
            </a:r>
            <a:r>
              <a:rPr lang="ar-MA" sz="24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rPr>
              <a:t>/ كتابة</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endParaRPr>
          </a:p>
        </p:txBody>
      </p:sp>
      <p:pic>
        <p:nvPicPr>
          <p:cNvPr id="23" name="Image 22">
            <a:extLst>
              <a:ext uri="{FF2B5EF4-FFF2-40B4-BE49-F238E27FC236}">
                <a16:creationId xmlns:a16="http://schemas.microsoft.com/office/drawing/2014/main" id="{8DF55AC8-4FDC-C323-A9E1-33753B677F2D}"/>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723312" y="3036669"/>
            <a:ext cx="536340" cy="540000"/>
          </a:xfrm>
          <a:prstGeom prst="rect">
            <a:avLst/>
          </a:prstGeom>
        </p:spPr>
      </p:pic>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p:blipFill>
        <p:spPr>
          <a:xfrm>
            <a:off x="6619507" y="5677786"/>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8">
            <a:extLst>
              <a:ext uri="{BEBA8EAE-BF5A-486C-A8C5-ECC9F3942E4B}">
                <a14:imgProps xmlns:a14="http://schemas.microsoft.com/office/drawing/2010/main">
                  <a14:imgLayer r:embed="rId9">
                    <a14:imgEffect>
                      <a14:saturation sat="400000"/>
                    </a14:imgEffect>
                  </a14:imgLayer>
                </a14:imgProps>
              </a:ext>
            </a:extLst>
          </a:blip>
          <a:srcRect/>
          <a:stretch/>
        </p:blipFill>
        <p:spPr>
          <a:xfrm>
            <a:off x="6678963" y="4435786"/>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606769" y="1595571"/>
            <a:ext cx="544953" cy="540000"/>
          </a:xfrm>
          <a:prstGeom prst="rect">
            <a:avLst/>
          </a:prstGeom>
        </p:spPr>
      </p:pic>
      <p:pic>
        <p:nvPicPr>
          <p:cNvPr id="27" name="Espace réservé pour une image  20">
            <a:extLst>
              <a:ext uri="{FF2B5EF4-FFF2-40B4-BE49-F238E27FC236}">
                <a16:creationId xmlns:a16="http://schemas.microsoft.com/office/drawing/2014/main" id="{45204CDA-94E8-69A1-D9AD-A3FA63D90DAA}"/>
              </a:ext>
            </a:extLst>
          </p:cNvPr>
          <p:cNvPicPr>
            <a:picLocks noChangeAspect="1"/>
          </p:cNvPicPr>
          <p:nvPr/>
        </p:nvPicPr>
        <p:blipFill rotWithShape="1">
          <a:blip r:embed="rId11">
            <a:extLst>
              <a:ext uri="{28A0092B-C50C-407E-A947-70E740481C1C}">
                <a14:useLocalDpi xmlns:a14="http://schemas.microsoft.com/office/drawing/2010/main" val="0"/>
              </a:ext>
            </a:extLst>
          </a:blip>
          <a:srcRect l="-7560" r="-7560"/>
          <a:stretch>
            <a:fillRect/>
          </a:stretch>
        </p:blipFill>
        <p:spPr>
          <a:xfrm>
            <a:off x="1645499" y="1529224"/>
            <a:ext cx="468000" cy="468000"/>
          </a:xfrm>
          <a:prstGeom prst="rect">
            <a:avLst/>
          </a:prstGeom>
        </p:spPr>
      </p:pic>
      <p:pic>
        <p:nvPicPr>
          <p:cNvPr id="28" name="Espace réservé pour une image  20">
            <a:extLst>
              <a:ext uri="{FF2B5EF4-FFF2-40B4-BE49-F238E27FC236}">
                <a16:creationId xmlns:a16="http://schemas.microsoft.com/office/drawing/2014/main" id="{383232EE-2955-5DFC-2D8C-B6697F987304}"/>
              </a:ext>
            </a:extLst>
          </p:cNvPr>
          <p:cNvPicPr>
            <a:picLocks noChangeAspect="1"/>
          </p:cNvPicPr>
          <p:nvPr/>
        </p:nvPicPr>
        <p:blipFill rotWithShape="1">
          <a:blip r:embed="rId11">
            <a:extLst>
              <a:ext uri="{28A0092B-C50C-407E-A947-70E740481C1C}">
                <a14:useLocalDpi xmlns:a14="http://schemas.microsoft.com/office/drawing/2010/main" val="0"/>
              </a:ext>
            </a:extLst>
          </a:blip>
          <a:srcRect l="-7560" r="-7560"/>
          <a:stretch>
            <a:fillRect/>
          </a:stretch>
        </p:blipFill>
        <p:spPr>
          <a:xfrm>
            <a:off x="1661435" y="2910539"/>
            <a:ext cx="468000" cy="468000"/>
          </a:xfrm>
          <a:prstGeom prst="rect">
            <a:avLst/>
          </a:prstGeom>
        </p:spPr>
      </p:pic>
      <p:sp>
        <p:nvSpPr>
          <p:cNvPr id="12" name="Organigramme : Connecteur 11">
            <a:extLst>
              <a:ext uri="{FF2B5EF4-FFF2-40B4-BE49-F238E27FC236}">
                <a16:creationId xmlns:a16="http://schemas.microsoft.com/office/drawing/2014/main" id="{500B92D5-00BC-2A71-8EE0-317F6B1DC7E6}"/>
              </a:ext>
            </a:extLst>
          </p:cNvPr>
          <p:cNvSpPr/>
          <p:nvPr/>
        </p:nvSpPr>
        <p:spPr>
          <a:xfrm>
            <a:off x="1620388" y="4180672"/>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20</a:t>
            </a:r>
            <a:endParaRPr lang="fr-MA" sz="900" b="1" dirty="0">
              <a:solidFill>
                <a:schemeClr val="tx1"/>
              </a:solidFill>
            </a:endParaRPr>
          </a:p>
        </p:txBody>
      </p:sp>
      <p:sp>
        <p:nvSpPr>
          <p:cNvPr id="13" name="Organigramme : Connecteur 12">
            <a:extLst>
              <a:ext uri="{FF2B5EF4-FFF2-40B4-BE49-F238E27FC236}">
                <a16:creationId xmlns:a16="http://schemas.microsoft.com/office/drawing/2014/main" id="{4B5D6307-C509-582C-CAFE-519D84FF0B0A}"/>
              </a:ext>
            </a:extLst>
          </p:cNvPr>
          <p:cNvSpPr/>
          <p:nvPr/>
        </p:nvSpPr>
        <p:spPr>
          <a:xfrm>
            <a:off x="1620388" y="5464080"/>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60</a:t>
            </a:r>
            <a:endParaRPr lang="fr-MA" sz="900" b="1" dirty="0">
              <a:solidFill>
                <a:schemeClr val="tx1"/>
              </a:solidFill>
            </a:endParaRPr>
          </a:p>
        </p:txBody>
      </p:sp>
    </p:spTree>
    <p:extLst>
      <p:ext uri="{BB962C8B-B14F-4D97-AF65-F5344CB8AC3E}">
        <p14:creationId xmlns:p14="http://schemas.microsoft.com/office/powerpoint/2010/main" val="4293298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par>
                                <p:cTn id="10" presetID="10" presetClass="entr" presetSubtype="0" fill="hold" nodeType="withEffect">
                                  <p:stCondLst>
                                    <p:cond delay="120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5078313"/>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الرابع من المرحلة الخامسة.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تخصص</a:t>
            </a:r>
            <a:r>
              <a:rPr lang="ar-MA" sz="3200" b="1" kern="1200" dirty="0">
                <a:solidFill>
                  <a:srgbClr val="C00000"/>
                </a:solidFill>
                <a:latin typeface="Microsoft Uighur" panose="02000000000000000000" pitchFamily="2" charset="-78"/>
                <a:ea typeface="+mn-ea"/>
                <a:cs typeface="Microsoft Uighur" panose="02000000000000000000" pitchFamily="2" charset="-78"/>
              </a:rPr>
              <a:t>30 دقيقة الأخيرة </a:t>
            </a:r>
            <a:r>
              <a:rPr lang="ar-MA" sz="3200" b="1" kern="1200" dirty="0">
                <a:solidFill>
                  <a:srgbClr val="424D7B"/>
                </a:solidFill>
                <a:latin typeface="Microsoft Uighur" panose="02000000000000000000" pitchFamily="2" charset="-78"/>
                <a:ea typeface="+mn-ea"/>
                <a:cs typeface="Microsoft Uighur" panose="02000000000000000000" pitchFamily="2" charset="-78"/>
              </a:rPr>
              <a:t>من كل حصة للروائز الفردية. </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الرابع.</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18" name="Groupe 17">
            <a:extLst>
              <a:ext uri="{FF2B5EF4-FFF2-40B4-BE49-F238E27FC236}">
                <a16:creationId xmlns:a16="http://schemas.microsoft.com/office/drawing/2014/main" id="{D78C3405-B803-2AE8-37E1-58F59AC7A94E}"/>
              </a:ext>
            </a:extLst>
          </p:cNvPr>
          <p:cNvGrpSpPr/>
          <p:nvPr/>
        </p:nvGrpSpPr>
        <p:grpSpPr>
          <a:xfrm>
            <a:off x="1224000" y="2355571"/>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3088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مفردات معجم الطبيعة؛ </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016554" y="3288352"/>
            <a:ext cx="6903446" cy="932781"/>
            <a:chOff x="1124099" y="2851205"/>
            <a:chExt cx="6903446"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3"/>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124099" y="3216013"/>
              <a:ext cx="5497304" cy="461665"/>
            </a:xfrm>
            <a:prstGeom prst="rect">
              <a:avLst/>
            </a:prstGeom>
          </p:spPr>
          <p:txBody>
            <a:bodyPr wrap="square">
              <a:spAutoFit/>
            </a:bodyPr>
            <a:lstStyle/>
            <a:p>
              <a:pPr lvl="0" algn="r" defTabSz="457200" rtl="1">
                <a:buClrTx/>
                <a:defRPr/>
              </a:pPr>
              <a:r>
                <a:rPr lang="ar-MA" sz="2400" b="1" kern="1200" dirty="0">
                  <a:solidFill>
                    <a:srgbClr val="424D7B"/>
                  </a:solidFill>
                  <a:latin typeface="Microsoft Uighur" panose="02000000000000000000" pitchFamily="2" charset="-78"/>
                  <a:cs typeface="Microsoft Uighur" panose="02000000000000000000" pitchFamily="2" charset="-78"/>
                </a:rPr>
                <a:t>تعرف واستثمار البنيات اللغوية: الجملة الفعلية: أفضل/ أحب ... لأنَّ ...؛ </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852254" y="4221133"/>
            <a:ext cx="7067746" cy="890781"/>
            <a:chOff x="959799" y="2851205"/>
            <a:chExt cx="7067746"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959799" y="3151705"/>
              <a:ext cx="5306529" cy="43088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200" b="1" kern="1200" dirty="0">
                  <a:solidFill>
                    <a:srgbClr val="424D7B"/>
                  </a:solidFill>
                  <a:latin typeface="Microsoft Uighur" panose="02000000000000000000" pitchFamily="2" charset="-78"/>
                  <a:ea typeface="+mn-ea"/>
                  <a:cs typeface="Microsoft Uighur" panose="02000000000000000000" pitchFamily="2" charset="-78"/>
                </a:rPr>
                <a:t>ق</a:t>
              </a:r>
              <a:r>
                <a:rPr kumimoji="0" lang="ar-MA" sz="2200" b="1"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راءة</a:t>
              </a:r>
              <a:r>
                <a:rPr kumimoji="0" lang="ar-MA" sz="2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مقاطع وكلمات وفقرة قصيرة؛</a:t>
              </a:r>
            </a:p>
          </p:txBody>
        </p:sp>
      </p:grpSp>
      <p:grpSp>
        <p:nvGrpSpPr>
          <p:cNvPr id="16" name="Groupe 15">
            <a:extLst>
              <a:ext uri="{FF2B5EF4-FFF2-40B4-BE49-F238E27FC236}">
                <a16:creationId xmlns:a16="http://schemas.microsoft.com/office/drawing/2014/main" id="{569F9907-778A-6D1D-C929-77BA9DBDAD4E}"/>
              </a:ext>
            </a:extLst>
          </p:cNvPr>
          <p:cNvGrpSpPr/>
          <p:nvPr/>
        </p:nvGrpSpPr>
        <p:grpSpPr>
          <a:xfrm>
            <a:off x="1224000" y="5176654"/>
            <a:ext cx="6696000" cy="890781"/>
            <a:chOff x="1331545" y="2851205"/>
            <a:chExt cx="6696000" cy="890781"/>
          </a:xfrm>
        </p:grpSpPr>
        <p:pic>
          <p:nvPicPr>
            <p:cNvPr id="17" name="Image 16">
              <a:extLst>
                <a:ext uri="{FF2B5EF4-FFF2-40B4-BE49-F238E27FC236}">
                  <a16:creationId xmlns:a16="http://schemas.microsoft.com/office/drawing/2014/main" id="{DA5F0FD9-5ACE-3633-8C8B-F1EE6D61B08B}"/>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24" name="Rectangle 23">
              <a:extLst>
                <a:ext uri="{FF2B5EF4-FFF2-40B4-BE49-F238E27FC236}">
                  <a16:creationId xmlns:a16="http://schemas.microsoft.com/office/drawing/2014/main" id="{32EADBD8-7130-8DF0-783C-4D1B1682DAFF}"/>
                </a:ext>
              </a:extLst>
            </p:cNvPr>
            <p:cNvSpPr/>
            <p:nvPr/>
          </p:nvSpPr>
          <p:spPr>
            <a:xfrm>
              <a:off x="1479175" y="3151705"/>
              <a:ext cx="4787153" cy="430887"/>
            </a:xfrm>
            <a:prstGeom prst="rect">
              <a:avLst/>
            </a:prstGeom>
          </p:spPr>
          <p:txBody>
            <a:bodyPr wrap="square">
              <a:spAutoFit/>
            </a:bodyPr>
            <a:lstStyle/>
            <a:p>
              <a:pPr algn="r" defTabSz="457200" rtl="1">
                <a:buClrTx/>
                <a:defRPr/>
              </a:pPr>
              <a:r>
                <a:rPr lang="ar-MA" sz="2200" b="1" kern="1200" dirty="0">
                  <a:solidFill>
                    <a:srgbClr val="424D7B"/>
                  </a:solidFill>
                  <a:latin typeface="Microsoft Uighur" panose="02000000000000000000" pitchFamily="2" charset="-78"/>
                  <a:ea typeface="+mn-ea"/>
                  <a:cs typeface="Microsoft Uighur" panose="02000000000000000000" pitchFamily="2" charset="-78"/>
                </a:rPr>
                <a:t>إكمال كلمات.</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4">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134567" y="3356118"/>
            <a:ext cx="627118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lvl="0" indent="0" algn="r" rtl="1">
              <a:buClr>
                <a:srgbClr val="424D7B"/>
              </a:buClr>
              <a:buSzPct val="50000"/>
              <a:buNone/>
              <a:defRPr/>
            </a:pPr>
            <a:r>
              <a:rPr lang="ar-MA" sz="2800" b="1" dirty="0">
                <a:cs typeface="Microsoft Uighur" panose="02000000000000000000" pitchFamily="2" charset="-78"/>
              </a:rPr>
              <a:t>كلمات بصرية</a:t>
            </a:r>
            <a:r>
              <a:rPr lang="fr-FR" sz="2800" b="1" dirty="0">
                <a:cs typeface="Microsoft Uighur" panose="02000000000000000000" pitchFamily="2" charset="-78"/>
              </a:rPr>
              <a:t>   </a:t>
            </a:r>
            <a:r>
              <a:rPr kumimoji="0" lang="ar-MA" sz="28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هناك – هؤلاء – تلك – ذلك– تكون – انتقلوا</a:t>
            </a:r>
          </a:p>
          <a:p>
            <a:pPr marL="0" lvl="0" indent="0" algn="r" rtl="1">
              <a:buClr>
                <a:srgbClr val="424D7B"/>
              </a:buClr>
              <a:buSzPct val="50000"/>
              <a:buNone/>
              <a:defRPr/>
            </a:pPr>
            <a:r>
              <a:rPr lang="ar-MA" sz="2800" b="1" dirty="0">
                <a:cs typeface="Microsoft Uighur" panose="02000000000000000000" pitchFamily="2" charset="-78"/>
              </a:rPr>
              <a:t>قراءة مشتركة. </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xfrm>
            <a:off x="654782"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idx="10"/>
          </p:nvPr>
        </p:nvPicPr>
        <p:blipFill>
          <a:blip r:embed="rId7"/>
          <a:srcRect/>
          <a:stretch/>
        </p:blipFill>
        <p:spPr>
          <a:xfrm>
            <a:off x="7956000" y="696795"/>
            <a:ext cx="792000" cy="792000"/>
          </a:xfrm>
          <a:prstGeom prst="rect">
            <a:avLst/>
          </a:prstGeom>
          <a:noFill/>
          <a:ln>
            <a:noFill/>
          </a:ln>
        </p:spPr>
      </p:pic>
      <p:pic>
        <p:nvPicPr>
          <p:cNvPr id="86" name="Google Shape;86;p130"/>
          <p:cNvPicPr preferRelativeResize="0"/>
          <p:nvPr/>
        </p:nvPicPr>
        <p:blipFill rotWithShape="1">
          <a:blip r:embed="rId8">
            <a:alphaModFix/>
          </a:blip>
          <a:srcRect/>
          <a:stretch/>
        </p:blipFill>
        <p:spPr>
          <a:xfrm>
            <a:off x="7870183" y="136738"/>
            <a:ext cx="278069" cy="278069"/>
          </a:xfrm>
          <a:prstGeom prst="rect">
            <a:avLst/>
          </a:prstGeom>
          <a:noFill/>
          <a:ln>
            <a:noFill/>
          </a:ln>
        </p:spPr>
      </p:pic>
      <p:pic>
        <p:nvPicPr>
          <p:cNvPr id="87" name="Google Shape;87;p130"/>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88" name="Google Shape;88;p130"/>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89" name="Google Shape;89;p130"/>
          <p:cNvPicPr preferRelativeResize="0"/>
          <p:nvPr/>
        </p:nvPicPr>
        <p:blipFill rotWithShape="1">
          <a:blip r:embed="rId11">
            <a:alphaModFix amt="20000"/>
          </a:blip>
          <a:srcRect/>
          <a:stretch/>
        </p:blipFill>
        <p:spPr>
          <a:xfrm>
            <a:off x="3226912" y="136738"/>
            <a:ext cx="278069" cy="278069"/>
          </a:xfrm>
          <a:prstGeom prst="rect">
            <a:avLst/>
          </a:prstGeom>
          <a:noFill/>
          <a:ln>
            <a:noFill/>
          </a:ln>
        </p:spPr>
      </p:pic>
      <p:pic>
        <p:nvPicPr>
          <p:cNvPr id="90" name="Google Shape;90;p130"/>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
        <p:nvSpPr>
          <p:cNvPr id="91" name="Google Shape;91;p130"/>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92" name="Google Shape;92;p130"/>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3" name="Google Shape;93;p130"/>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4" name="Google Shape;94;p130"/>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5" name="Google Shape;95;p130"/>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7"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13"/>
          <a:srcRect b="1375"/>
          <a:stretch>
            <a:fillRect/>
          </a:stretch>
        </p:blipFill>
        <p:spPr>
          <a:xfrm>
            <a:off x="2169655" y="1830521"/>
            <a:ext cx="2402345" cy="4212769"/>
          </a:xfrm>
          <a:prstGeom prst="rect">
            <a:avLst/>
          </a:prstGeom>
        </p:spPr>
      </p:pic>
      <p:pic>
        <p:nvPicPr>
          <p:cNvPr id="8"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14"/>
          <a:srcRect b="1396"/>
          <a:stretch>
            <a:fillRect/>
          </a:stretch>
        </p:blipFill>
        <p:spPr>
          <a:xfrm>
            <a:off x="4441371" y="1898300"/>
            <a:ext cx="2632075" cy="414499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8"/>
                                        </p:tgtEl>
                                      </p:cBhvr>
                                    </p:cmd>
                                  </p:childTnLst>
                                </p:cTn>
                              </p:par>
                              <p:par>
                                <p:cTn id="7" presetID="1" presetClass="mediacall" presetSubtype="0" fill="hold" nodeType="withEffect">
                                  <p:stCondLst>
                                    <p:cond delay="0"/>
                                  </p:stCondLst>
                                  <p:childTnLst>
                                    <p:cmd type="call" cmd="playFrom(0.0)">
                                      <p:cBhvr>
                                        <p:cTn id="8" dur="347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xfrm>
            <a:off x="676722" y="775890"/>
            <a:ext cx="6812214" cy="612000"/>
          </a:xfrm>
          <a:prstGeom prst="rect">
            <a:avLst/>
          </a:prstGeom>
          <a:noFill/>
          <a:ln>
            <a:noFill/>
          </a:ln>
        </p:spPr>
        <p:txBody>
          <a:bodyPr spcFirstLastPara="1" wrap="square" lIns="91425" tIns="45700" rIns="91425" bIns="45700" anchor="ctr" anchorCtr="0">
            <a:noAutofit/>
          </a:bodyPr>
          <a:lstStyle/>
          <a:p>
            <a:pPr>
              <a:buClr>
                <a:srgbClr val="A5A5A5"/>
              </a:buClr>
            </a:pPr>
            <a:r>
              <a:rPr lang="ar-MA" sz="2400" b="1" dirty="0">
                <a:solidFill>
                  <a:schemeClr val="tx1">
                    <a:lumMod val="50000"/>
                    <a:lumOff val="50000"/>
                  </a:schemeClr>
                </a:solidFill>
                <a:latin typeface="Microsoft Uighur" panose="02000000000000000000" pitchFamily="2" charset="-78"/>
                <a:cs typeface="Microsoft Uighur" panose="02000000000000000000" pitchFamily="2" charset="-78"/>
                <a:sym typeface="Arial"/>
              </a:rPr>
              <a:t>قبل أن نبدأ حصة اليوم سأذكركم بشروط الحصول على نجمة التميز. </a:t>
            </a:r>
            <a:endParaRPr sz="2400" b="1" dirty="0">
              <a:solidFill>
                <a:schemeClr val="tx1">
                  <a:lumMod val="50000"/>
                  <a:lumOff val="50000"/>
                </a:schemeClr>
              </a:solidFill>
              <a:latin typeface="Microsoft Uighur" panose="02000000000000000000" pitchFamily="2" charset="-78"/>
              <a:cs typeface="Microsoft Uighur" panose="02000000000000000000" pitchFamily="2" charset="-78"/>
            </a:endParaRP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idx="14"/>
          </p:nvPr>
        </p:nvPicPr>
        <p:blipFill>
          <a:blip r:embed="rId3"/>
          <a:srcRect/>
          <a:stretch>
            <a:fillRect/>
          </a:stretch>
        </p:blipFill>
        <p:spPr>
          <a:xfrm>
            <a:off x="7945115" y="676861"/>
            <a:ext cx="770277" cy="770277"/>
          </a:xfrm>
        </p:spPr>
      </p:pic>
      <p:sp>
        <p:nvSpPr>
          <p:cNvPr id="27" name="Google Shape;1333;p8">
            <a:extLst>
              <a:ext uri="{FF2B5EF4-FFF2-40B4-BE49-F238E27FC236}">
                <a16:creationId xmlns:a16="http://schemas.microsoft.com/office/drawing/2014/main" id="{BD891F63-A62E-7701-969E-70B08CCA8A37}"/>
              </a:ext>
            </a:extLst>
          </p:cNvPr>
          <p:cNvSpPr txBox="1"/>
          <p:nvPr/>
        </p:nvSpPr>
        <p:spPr>
          <a:xfrm>
            <a:off x="2284981" y="4812486"/>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8"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9"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30" name="Ellipse 29">
            <a:extLst>
              <a:ext uri="{FF2B5EF4-FFF2-40B4-BE49-F238E27FC236}">
                <a16:creationId xmlns:a16="http://schemas.microsoft.com/office/drawing/2014/main" id="{83B61568-ED86-9D75-BF45-23F9A248C024}"/>
              </a:ext>
            </a:extLst>
          </p:cNvPr>
          <p:cNvSpPr/>
          <p:nvPr/>
        </p:nvSpPr>
        <p:spPr>
          <a:xfrm>
            <a:off x="6103869" y="4081310"/>
            <a:ext cx="1800000" cy="1800000"/>
          </a:xfrm>
          <a:prstGeom prst="ellipse">
            <a:avLst/>
          </a:prstGeom>
          <a:blipFill>
            <a:blip r:embed="rId5"/>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ctr" rtl="0">
              <a:lnSpc>
                <a:spcPct val="100000"/>
              </a:lnSpc>
              <a:spcBef>
                <a:spcPts val="0"/>
              </a:spcBef>
              <a:spcAft>
                <a:spcPts val="0"/>
              </a:spcAft>
              <a:buClr>
                <a:srgbClr val="000000"/>
              </a:buClr>
              <a:buFont typeface="Arial"/>
            </a:pPr>
            <a:endParaRPr lang="fr-MA" dirty="0">
              <a:latin typeface="Microsoft Uighur" panose="02000000000000000000" pitchFamily="2" charset="-78"/>
            </a:endParaRPr>
          </a:p>
        </p:txBody>
      </p:sp>
      <p:pic>
        <p:nvPicPr>
          <p:cNvPr id="5" name="Google Shape;86;p130">
            <a:extLst>
              <a:ext uri="{FF2B5EF4-FFF2-40B4-BE49-F238E27FC236}">
                <a16:creationId xmlns:a16="http://schemas.microsoft.com/office/drawing/2014/main" id="{FBC340E2-6BBC-B897-D73A-2D05D95B4A46}"/>
              </a:ext>
            </a:extLst>
          </p:cNvPr>
          <p:cNvPicPr preferRelativeResize="0"/>
          <p:nvPr/>
        </p:nvPicPr>
        <p:blipFill rotWithShape="1">
          <a:blip r:embed="rId6">
            <a:alphaModFix/>
          </a:blip>
          <a:srcRect/>
          <a:stretch/>
        </p:blipFill>
        <p:spPr>
          <a:xfrm>
            <a:off x="7870183" y="136738"/>
            <a:ext cx="278069" cy="278069"/>
          </a:xfrm>
          <a:prstGeom prst="rect">
            <a:avLst/>
          </a:prstGeom>
          <a:noFill/>
          <a:ln>
            <a:noFill/>
          </a:ln>
        </p:spPr>
      </p:pic>
      <p:pic>
        <p:nvPicPr>
          <p:cNvPr id="6" name="Google Shape;87;p130">
            <a:extLst>
              <a:ext uri="{FF2B5EF4-FFF2-40B4-BE49-F238E27FC236}">
                <a16:creationId xmlns:a16="http://schemas.microsoft.com/office/drawing/2014/main" id="{FFA55122-A457-836E-AD7A-A1B02032C4C3}"/>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2" name="Google Shape;88;p130">
            <a:extLst>
              <a:ext uri="{FF2B5EF4-FFF2-40B4-BE49-F238E27FC236}">
                <a16:creationId xmlns:a16="http://schemas.microsoft.com/office/drawing/2014/main" id="{342817D3-9E51-8F97-80BA-2903A4F1451A}"/>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5" name="Google Shape;89;p130">
            <a:extLst>
              <a:ext uri="{FF2B5EF4-FFF2-40B4-BE49-F238E27FC236}">
                <a16:creationId xmlns:a16="http://schemas.microsoft.com/office/drawing/2014/main" id="{45725FF5-1663-DF8A-692A-C85B2BD13F2B}"/>
              </a:ext>
            </a:extLst>
          </p:cNvPr>
          <p:cNvPicPr preferRelativeResize="0"/>
          <p:nvPr/>
        </p:nvPicPr>
        <p:blipFill rotWithShape="1">
          <a:blip r:embed="rId9">
            <a:alphaModFix amt="20000"/>
          </a:blip>
          <a:srcRect/>
          <a:stretch/>
        </p:blipFill>
        <p:spPr>
          <a:xfrm>
            <a:off x="3226912" y="136738"/>
            <a:ext cx="278069" cy="278069"/>
          </a:xfrm>
          <a:prstGeom prst="rect">
            <a:avLst/>
          </a:prstGeom>
          <a:noFill/>
          <a:ln>
            <a:noFill/>
          </a:ln>
        </p:spPr>
      </p:pic>
      <p:pic>
        <p:nvPicPr>
          <p:cNvPr id="16" name="Google Shape;90;p130">
            <a:extLst>
              <a:ext uri="{FF2B5EF4-FFF2-40B4-BE49-F238E27FC236}">
                <a16:creationId xmlns:a16="http://schemas.microsoft.com/office/drawing/2014/main" id="{012E21D6-02F6-A4F9-D625-A53B2DD7411E}"/>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sp>
        <p:nvSpPr>
          <p:cNvPr id="17" name="Google Shape;91;p130">
            <a:extLst>
              <a:ext uri="{FF2B5EF4-FFF2-40B4-BE49-F238E27FC236}">
                <a16:creationId xmlns:a16="http://schemas.microsoft.com/office/drawing/2014/main" id="{F0D58011-7B01-8A58-3B12-05288226E0B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18" name="Google Shape;92;p130">
            <a:extLst>
              <a:ext uri="{FF2B5EF4-FFF2-40B4-BE49-F238E27FC236}">
                <a16:creationId xmlns:a16="http://schemas.microsoft.com/office/drawing/2014/main" id="{D6F5E5BF-B0AE-F94C-9B47-392DCA9985B6}"/>
              </a:ext>
            </a:extLst>
          </p:cNvPr>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3;p130">
            <a:extLst>
              <a:ext uri="{FF2B5EF4-FFF2-40B4-BE49-F238E27FC236}">
                <a16:creationId xmlns:a16="http://schemas.microsoft.com/office/drawing/2014/main" id="{DC21B85E-1440-2063-CD2B-E2C341B381CF}"/>
              </a:ext>
            </a:extLst>
          </p:cNvPr>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1" name="Google Shape;94;p130">
            <a:extLst>
              <a:ext uri="{FF2B5EF4-FFF2-40B4-BE49-F238E27FC236}">
                <a16:creationId xmlns:a16="http://schemas.microsoft.com/office/drawing/2014/main" id="{6FBE02E5-1159-C9F7-FD82-822FF7007F0D}"/>
              </a:ext>
            </a:extLst>
          </p:cNvPr>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5;p130">
            <a:extLst>
              <a:ext uri="{FF2B5EF4-FFF2-40B4-BE49-F238E27FC236}">
                <a16:creationId xmlns:a16="http://schemas.microsoft.com/office/drawing/2014/main" id="{E95B7804-AA32-FC94-C64F-510A0E1B6822}"/>
              </a:ext>
            </a:extLst>
          </p:cNvPr>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xfrm>
            <a:off x="673013" y="770320"/>
            <a:ext cx="6788491" cy="612000"/>
          </a:xfrm>
          <a:prstGeom prst="rect">
            <a:avLst/>
          </a:prstGeom>
          <a:noFill/>
          <a:ln>
            <a:noFill/>
          </a:ln>
        </p:spPr>
        <p:txBody>
          <a:bodyPr spcFirstLastPara="1" wrap="square" lIns="91425" tIns="45700" rIns="91425" bIns="45700" anchor="ctr" anchorCtr="0">
            <a:normAutofit/>
          </a:bodyPr>
          <a:lstStyle/>
          <a:p>
            <a:pPr>
              <a:buClr>
                <a:srgbClr val="A5A5A5"/>
              </a:buClr>
              <a:buSzPts val="16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ضعوا اللوحة والكراسة في القمطر.</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5"/>
          <a:stretch>
            <a:fillRect/>
          </a:stretch>
        </p:blipFill>
        <p:spPr>
          <a:xfrm>
            <a:off x="1052512" y="1975141"/>
            <a:ext cx="7038975" cy="3959225"/>
          </a:xfrm>
          <a:prstGeom prst="rect">
            <a:avLst/>
          </a:prstGeom>
          <a:ln>
            <a:noFill/>
          </a:ln>
          <a:effectLst>
            <a:softEdge rad="112500"/>
          </a:effectLst>
        </p:spPr>
      </p:pic>
      <p:pic>
        <p:nvPicPr>
          <p:cNvPr id="15"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4" name="Google Shape;86;p130">
            <a:extLst>
              <a:ext uri="{FF2B5EF4-FFF2-40B4-BE49-F238E27FC236}">
                <a16:creationId xmlns:a16="http://schemas.microsoft.com/office/drawing/2014/main" id="{C691E94A-C58F-D1AB-9EF1-37917C14D3AD}"/>
              </a:ext>
            </a:extLst>
          </p:cNvPr>
          <p:cNvPicPr preferRelativeResize="0"/>
          <p:nvPr/>
        </p:nvPicPr>
        <p:blipFill rotWithShape="1">
          <a:blip r:embed="rId7">
            <a:alphaModFix/>
          </a:blip>
          <a:srcRect/>
          <a:stretch/>
        </p:blipFill>
        <p:spPr>
          <a:xfrm>
            <a:off x="7870183" y="136738"/>
            <a:ext cx="278069" cy="278069"/>
          </a:xfrm>
          <a:prstGeom prst="rect">
            <a:avLst/>
          </a:prstGeom>
          <a:noFill/>
          <a:ln>
            <a:noFill/>
          </a:ln>
        </p:spPr>
      </p:pic>
      <p:pic>
        <p:nvPicPr>
          <p:cNvPr id="16" name="Google Shape;87;p130">
            <a:extLst>
              <a:ext uri="{FF2B5EF4-FFF2-40B4-BE49-F238E27FC236}">
                <a16:creationId xmlns:a16="http://schemas.microsoft.com/office/drawing/2014/main" id="{BD6B4330-184F-9DDD-F730-122490990DB8}"/>
              </a:ext>
            </a:extLst>
          </p:cNvPr>
          <p:cNvPicPr preferRelativeResize="0"/>
          <p:nvPr/>
        </p:nvPicPr>
        <p:blipFill rotWithShape="1">
          <a:blip r:embed="rId8">
            <a:alphaModFix amt="20000"/>
          </a:blip>
          <a:srcRect/>
          <a:stretch/>
        </p:blipFill>
        <p:spPr>
          <a:xfrm>
            <a:off x="6328695" y="136738"/>
            <a:ext cx="278069" cy="278069"/>
          </a:xfrm>
          <a:prstGeom prst="rect">
            <a:avLst/>
          </a:prstGeom>
          <a:noFill/>
          <a:ln>
            <a:noFill/>
          </a:ln>
        </p:spPr>
      </p:pic>
      <p:pic>
        <p:nvPicPr>
          <p:cNvPr id="17" name="Google Shape;88;p130">
            <a:extLst>
              <a:ext uri="{FF2B5EF4-FFF2-40B4-BE49-F238E27FC236}">
                <a16:creationId xmlns:a16="http://schemas.microsoft.com/office/drawing/2014/main" id="{205CF526-659A-6B28-4ACC-3FD9B5907DAA}"/>
              </a:ext>
            </a:extLst>
          </p:cNvPr>
          <p:cNvPicPr preferRelativeResize="0"/>
          <p:nvPr/>
        </p:nvPicPr>
        <p:blipFill rotWithShape="1">
          <a:blip r:embed="rId9">
            <a:alphaModFix amt="20000"/>
          </a:blip>
          <a:srcRect/>
          <a:stretch/>
        </p:blipFill>
        <p:spPr>
          <a:xfrm>
            <a:off x="4785497" y="136738"/>
            <a:ext cx="278069" cy="278069"/>
          </a:xfrm>
          <a:prstGeom prst="rect">
            <a:avLst/>
          </a:prstGeom>
          <a:noFill/>
          <a:ln>
            <a:noFill/>
          </a:ln>
        </p:spPr>
      </p:pic>
      <p:pic>
        <p:nvPicPr>
          <p:cNvPr id="18" name="Google Shape;89;p130">
            <a:extLst>
              <a:ext uri="{FF2B5EF4-FFF2-40B4-BE49-F238E27FC236}">
                <a16:creationId xmlns:a16="http://schemas.microsoft.com/office/drawing/2014/main" id="{6C624D4D-C918-D41A-1FED-46491DCA0FE4}"/>
              </a:ext>
            </a:extLst>
          </p:cNvPr>
          <p:cNvPicPr preferRelativeResize="0"/>
          <p:nvPr/>
        </p:nvPicPr>
        <p:blipFill rotWithShape="1">
          <a:blip r:embed="rId10">
            <a:alphaModFix amt="20000"/>
          </a:blip>
          <a:srcRect/>
          <a:stretch/>
        </p:blipFill>
        <p:spPr>
          <a:xfrm>
            <a:off x="3226912" y="136738"/>
            <a:ext cx="278069" cy="278069"/>
          </a:xfrm>
          <a:prstGeom prst="rect">
            <a:avLst/>
          </a:prstGeom>
          <a:noFill/>
          <a:ln>
            <a:noFill/>
          </a:ln>
        </p:spPr>
      </p:pic>
      <p:pic>
        <p:nvPicPr>
          <p:cNvPr id="19" name="Google Shape;90;p130">
            <a:extLst>
              <a:ext uri="{FF2B5EF4-FFF2-40B4-BE49-F238E27FC236}">
                <a16:creationId xmlns:a16="http://schemas.microsoft.com/office/drawing/2014/main" id="{E41818F3-BCD5-BB58-09B4-97F1D3FC7822}"/>
              </a:ext>
            </a:extLst>
          </p:cNvPr>
          <p:cNvPicPr preferRelativeResize="0"/>
          <p:nvPr/>
        </p:nvPicPr>
        <p:blipFill rotWithShape="1">
          <a:blip r:embed="rId11">
            <a:alphaModFix amt="20000"/>
          </a:blip>
          <a:srcRect/>
          <a:stretch/>
        </p:blipFill>
        <p:spPr>
          <a:xfrm>
            <a:off x="1668327" y="136738"/>
            <a:ext cx="278069" cy="278069"/>
          </a:xfrm>
          <a:prstGeom prst="rect">
            <a:avLst/>
          </a:prstGeom>
          <a:noFill/>
          <a:ln>
            <a:noFill/>
          </a:ln>
        </p:spPr>
      </p:pic>
      <p:sp>
        <p:nvSpPr>
          <p:cNvPr id="20" name="Google Shape;91;p130">
            <a:extLst>
              <a:ext uri="{FF2B5EF4-FFF2-40B4-BE49-F238E27FC236}">
                <a16:creationId xmlns:a16="http://schemas.microsoft.com/office/drawing/2014/main" id="{D79E981F-0080-A7BA-2BDA-7B9BCB665C3F}"/>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21" name="Google Shape;92;p130">
            <a:extLst>
              <a:ext uri="{FF2B5EF4-FFF2-40B4-BE49-F238E27FC236}">
                <a16:creationId xmlns:a16="http://schemas.microsoft.com/office/drawing/2014/main" id="{63533A3A-2B59-1181-3BA9-180C59D995C1}"/>
              </a:ext>
            </a:extLst>
          </p:cNvPr>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3;p130">
            <a:extLst>
              <a:ext uri="{FF2B5EF4-FFF2-40B4-BE49-F238E27FC236}">
                <a16:creationId xmlns:a16="http://schemas.microsoft.com/office/drawing/2014/main" id="{0442C073-04D8-0AA5-B7F3-69EE314B1B4B}"/>
              </a:ext>
            </a:extLst>
          </p:cNvPr>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3" name="Google Shape;94;p130">
            <a:extLst>
              <a:ext uri="{FF2B5EF4-FFF2-40B4-BE49-F238E27FC236}">
                <a16:creationId xmlns:a16="http://schemas.microsoft.com/office/drawing/2014/main" id="{5523E7DF-73DA-BD5C-389A-769DB1DDD3FD}"/>
              </a:ext>
            </a:extLst>
          </p:cNvPr>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4" name="Google Shape;95;p130">
            <a:extLst>
              <a:ext uri="{FF2B5EF4-FFF2-40B4-BE49-F238E27FC236}">
                <a16:creationId xmlns:a16="http://schemas.microsoft.com/office/drawing/2014/main" id="{A485ACAE-9989-308D-9F33-2A145D90977E}"/>
              </a:ext>
            </a:extLst>
          </p:cNvPr>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0A920C24-23FC-BDCA-A30A-DFAF52CDDBB3}"/>
              </a:ext>
            </a:extLst>
          </p:cNvPr>
          <p:cNvPicPr>
            <a:picLocks noChangeAspect="1"/>
          </p:cNvPicPr>
          <p:nvPr/>
        </p:nvPicPr>
        <p:blipFill>
          <a:blip r:embed="rId12"/>
          <a:stretch>
            <a:fillRect/>
          </a:stretch>
        </p:blipFill>
        <p:spPr>
          <a:xfrm>
            <a:off x="8009217" y="756000"/>
            <a:ext cx="731362" cy="731362"/>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74242" mute="1">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0"/>
        <p:cNvGrpSpPr/>
        <p:nvPr/>
      </p:nvGrpSpPr>
      <p:grpSpPr>
        <a:xfrm>
          <a:off x="0" y="0"/>
          <a:ext cx="0" cy="0"/>
          <a:chOff x="0" y="0"/>
          <a:chExt cx="0" cy="0"/>
        </a:xfrm>
      </p:grpSpPr>
      <p:sp>
        <p:nvSpPr>
          <p:cNvPr id="1411" name="Google Shape;1411;p11"/>
          <p:cNvSpPr txBox="1">
            <a:spLocks noGrp="1"/>
          </p:cNvSpPr>
          <p:nvPr>
            <p:ph type="title"/>
          </p:nvPr>
        </p:nvSpPr>
        <p:spPr>
          <a:xfrm>
            <a:off x="678400" y="759778"/>
            <a:ext cx="6792248"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بِدايَةً؛  ستتعلمون قراءة مجموعة من الكلمات. </a:t>
            </a:r>
            <a:endParaRPr sz="2400" dirty="0">
              <a:solidFill>
                <a:schemeClr val="bg1">
                  <a:lumMod val="50000"/>
                </a:schemeClr>
              </a:solidFill>
            </a:endParaRPr>
          </a:p>
        </p:txBody>
      </p:sp>
      <p:pic>
        <p:nvPicPr>
          <p:cNvPr id="7" name="Espace réservé pour une image  6">
            <a:extLst>
              <a:ext uri="{FF2B5EF4-FFF2-40B4-BE49-F238E27FC236}">
                <a16:creationId xmlns:a16="http://schemas.microsoft.com/office/drawing/2014/main" id="{720199B6-0825-C5F2-4B4F-0BDEEBE57FEE}"/>
              </a:ext>
            </a:extLst>
          </p:cNvPr>
          <p:cNvPicPr>
            <a:picLocks noGrp="1" noChangeAspect="1"/>
          </p:cNvPicPr>
          <p:nvPr>
            <p:ph type="pic" idx="3"/>
          </p:nvPr>
        </p:nvPicPr>
        <p:blipFill>
          <a:blip r:embed="rId3"/>
          <a:srcRect/>
          <a:stretch>
            <a:fillRect/>
          </a:stretch>
        </p:blipFill>
        <p:spPr>
          <a:xfrm>
            <a:off x="7959725" y="719138"/>
            <a:ext cx="792000" cy="792000"/>
          </a:xfrm>
          <a:prstGeom prst="rect">
            <a:avLst/>
          </a:prstGeom>
          <a:noFill/>
          <a:ln>
            <a:noFill/>
          </a:ln>
        </p:spPr>
      </p:pic>
      <p:pic>
        <p:nvPicPr>
          <p:cNvPr id="5" name="Google Shape;86;p130">
            <a:extLst>
              <a:ext uri="{FF2B5EF4-FFF2-40B4-BE49-F238E27FC236}">
                <a16:creationId xmlns:a16="http://schemas.microsoft.com/office/drawing/2014/main" id="{69A35AD7-88B2-E588-19C7-75D9015BFEA3}"/>
              </a:ext>
            </a:extLst>
          </p:cNvPr>
          <p:cNvPicPr preferRelativeResize="0"/>
          <p:nvPr/>
        </p:nvPicPr>
        <p:blipFill rotWithShape="1">
          <a:blip r:embed="rId4">
            <a:alphaModFix/>
          </a:blip>
          <a:srcRect/>
          <a:stretch/>
        </p:blipFill>
        <p:spPr>
          <a:xfrm>
            <a:off x="7870183" y="136738"/>
            <a:ext cx="278069" cy="278069"/>
          </a:xfrm>
          <a:prstGeom prst="rect">
            <a:avLst/>
          </a:prstGeom>
          <a:noFill/>
          <a:ln>
            <a:noFill/>
          </a:ln>
        </p:spPr>
      </p:pic>
      <p:pic>
        <p:nvPicPr>
          <p:cNvPr id="6" name="Google Shape;87;p130">
            <a:extLst>
              <a:ext uri="{FF2B5EF4-FFF2-40B4-BE49-F238E27FC236}">
                <a16:creationId xmlns:a16="http://schemas.microsoft.com/office/drawing/2014/main" id="{5076C8A9-B313-163C-3009-036EA1A91381}"/>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8" name="Google Shape;88;p130">
            <a:extLst>
              <a:ext uri="{FF2B5EF4-FFF2-40B4-BE49-F238E27FC236}">
                <a16:creationId xmlns:a16="http://schemas.microsoft.com/office/drawing/2014/main" id="{1CB6F570-97DB-7E33-9ECE-F869C294DE23}"/>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9" name="Google Shape;89;p130">
            <a:extLst>
              <a:ext uri="{FF2B5EF4-FFF2-40B4-BE49-F238E27FC236}">
                <a16:creationId xmlns:a16="http://schemas.microsoft.com/office/drawing/2014/main" id="{397270F5-84FA-43E4-A913-3D07275D3CE0}"/>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10" name="Google Shape;90;p130">
            <a:extLst>
              <a:ext uri="{FF2B5EF4-FFF2-40B4-BE49-F238E27FC236}">
                <a16:creationId xmlns:a16="http://schemas.microsoft.com/office/drawing/2014/main" id="{CA062AE4-47F6-528F-A1AB-3BAAF6C51447}"/>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11" name="Google Shape;91;p130">
            <a:extLst>
              <a:ext uri="{FF2B5EF4-FFF2-40B4-BE49-F238E27FC236}">
                <a16:creationId xmlns:a16="http://schemas.microsoft.com/office/drawing/2014/main" id="{EC0F0EF0-AA68-7568-46BD-F490EA9C696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12" name="Google Shape;92;p130">
            <a:extLst>
              <a:ext uri="{FF2B5EF4-FFF2-40B4-BE49-F238E27FC236}">
                <a16:creationId xmlns:a16="http://schemas.microsoft.com/office/drawing/2014/main" id="{0AF72ED7-016F-E88D-6F7E-E3F2BEFF941D}"/>
              </a:ext>
            </a:extLst>
          </p:cNvPr>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Google Shape;93;p130">
            <a:extLst>
              <a:ext uri="{FF2B5EF4-FFF2-40B4-BE49-F238E27FC236}">
                <a16:creationId xmlns:a16="http://schemas.microsoft.com/office/drawing/2014/main" id="{7B226E55-9278-C6D7-8791-47D76E8A3E42}"/>
              </a:ext>
            </a:extLst>
          </p:cNvPr>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Google Shape;94;p130">
            <a:extLst>
              <a:ext uri="{FF2B5EF4-FFF2-40B4-BE49-F238E27FC236}">
                <a16:creationId xmlns:a16="http://schemas.microsoft.com/office/drawing/2014/main" id="{82A90668-4A91-F020-A4BD-AEC2BA0276AB}"/>
              </a:ext>
            </a:extLst>
          </p:cNvPr>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Google Shape;95;p130">
            <a:extLst>
              <a:ext uri="{FF2B5EF4-FFF2-40B4-BE49-F238E27FC236}">
                <a16:creationId xmlns:a16="http://schemas.microsoft.com/office/drawing/2014/main" id="{8F6079B1-FAED-F3BD-3C70-43255966CC39}"/>
              </a:ext>
            </a:extLst>
          </p:cNvPr>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0CBC96B-6916-09A0-7ABA-1FB7AC5E4BCE}"/>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هؤُلاءِ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3" name="Rectangle : coins arrondis 2">
            <a:extLst>
              <a:ext uri="{FF2B5EF4-FFF2-40B4-BE49-F238E27FC236}">
                <a16:creationId xmlns:a16="http://schemas.microsoft.com/office/drawing/2014/main" id="{45A68BEC-16DA-5EF7-9B16-647F94FA823A}"/>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هُناكَ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3BF9E55C-1F04-3D03-7FCE-AEF174236ED8}"/>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تِلْكَ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7" name="Rectangle : coins arrondis 16">
            <a:extLst>
              <a:ext uri="{FF2B5EF4-FFF2-40B4-BE49-F238E27FC236}">
                <a16:creationId xmlns:a16="http://schemas.microsoft.com/office/drawing/2014/main" id="{85F90B6C-A538-9E7F-92C7-D355FCD9BB4B}"/>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اِنْتَقَلوا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8" name="Rectangle : coins arrondis 17">
            <a:extLst>
              <a:ext uri="{FF2B5EF4-FFF2-40B4-BE49-F238E27FC236}">
                <a16:creationId xmlns:a16="http://schemas.microsoft.com/office/drawing/2014/main" id="{FA6BC098-980C-929E-4A27-44019609B5B7}"/>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تَكونُ</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9" name="Rectangle : coins arrondis 18">
            <a:extLst>
              <a:ext uri="{FF2B5EF4-FFF2-40B4-BE49-F238E27FC236}">
                <a16:creationId xmlns:a16="http://schemas.microsoft.com/office/drawing/2014/main" id="{1EBB0D99-A21E-2ACE-2256-E1862BED1462}"/>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ذَلِكَ</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5"/>
        <p:cNvGrpSpPr/>
        <p:nvPr/>
      </p:nvGrpSpPr>
      <p:grpSpPr>
        <a:xfrm>
          <a:off x="0" y="0"/>
          <a:ext cx="0" cy="0"/>
          <a:chOff x="0" y="0"/>
          <a:chExt cx="0" cy="0"/>
        </a:xfrm>
      </p:grpSpPr>
      <p:sp>
        <p:nvSpPr>
          <p:cNvPr id="1470" name="Google Shape;1470;p18"/>
          <p:cNvSpPr txBox="1">
            <a:spLocks noGrp="1"/>
          </p:cNvSpPr>
          <p:nvPr>
            <p:ph type="title"/>
          </p:nvPr>
        </p:nvSpPr>
        <p:spPr>
          <a:xfrm>
            <a:off x="66285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نَقرأ معا. رددوا معي.  أنا أشير وأنتم تقرؤون </a:t>
            </a:r>
            <a:r>
              <a:rPr lang="ar-MA" sz="2400" i="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الإشارة بدون ترتيب ) </a:t>
            </a:r>
            <a:endParaRPr sz="2400" i="1" dirty="0">
              <a:solidFill>
                <a:schemeClr val="bg1">
                  <a:lumMod val="50000"/>
                </a:schemeClr>
              </a:solidFill>
            </a:endParaRPr>
          </a:p>
        </p:txBody>
      </p:sp>
      <p:pic>
        <p:nvPicPr>
          <p:cNvPr id="13" name="Google Shape;86;p130">
            <a:extLst>
              <a:ext uri="{FF2B5EF4-FFF2-40B4-BE49-F238E27FC236}">
                <a16:creationId xmlns:a16="http://schemas.microsoft.com/office/drawing/2014/main" id="{9C10EC5B-B67B-A7C0-6411-FACB48B79D43}"/>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14" name="Google Shape;87;p130">
            <a:extLst>
              <a:ext uri="{FF2B5EF4-FFF2-40B4-BE49-F238E27FC236}">
                <a16:creationId xmlns:a16="http://schemas.microsoft.com/office/drawing/2014/main" id="{7BFDCF4A-A147-B059-DE47-620DF056CA8B}"/>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5" name="Google Shape;88;p130">
            <a:extLst>
              <a:ext uri="{FF2B5EF4-FFF2-40B4-BE49-F238E27FC236}">
                <a16:creationId xmlns:a16="http://schemas.microsoft.com/office/drawing/2014/main" id="{FAF9F0CA-CF24-D647-5916-A27A85B49666}"/>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6" name="Google Shape;89;p130">
            <a:extLst>
              <a:ext uri="{FF2B5EF4-FFF2-40B4-BE49-F238E27FC236}">
                <a16:creationId xmlns:a16="http://schemas.microsoft.com/office/drawing/2014/main" id="{99C150FB-266D-E59A-515C-F251E91F051F}"/>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7" name="Google Shape;90;p130">
            <a:extLst>
              <a:ext uri="{FF2B5EF4-FFF2-40B4-BE49-F238E27FC236}">
                <a16:creationId xmlns:a16="http://schemas.microsoft.com/office/drawing/2014/main" id="{20676AD7-D24E-0F10-71D8-120F80229E7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8" name="Google Shape;91;p130">
            <a:extLst>
              <a:ext uri="{FF2B5EF4-FFF2-40B4-BE49-F238E27FC236}">
                <a16:creationId xmlns:a16="http://schemas.microsoft.com/office/drawing/2014/main" id="{C4E8CFD6-AF7F-2B18-A5E2-42D33B70318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19" name="Google Shape;92;p130">
            <a:extLst>
              <a:ext uri="{FF2B5EF4-FFF2-40B4-BE49-F238E27FC236}">
                <a16:creationId xmlns:a16="http://schemas.microsoft.com/office/drawing/2014/main" id="{59CCE471-9469-8EA9-9476-9CB91A04939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Google Shape;93;p130">
            <a:extLst>
              <a:ext uri="{FF2B5EF4-FFF2-40B4-BE49-F238E27FC236}">
                <a16:creationId xmlns:a16="http://schemas.microsoft.com/office/drawing/2014/main" id="{EE12AA47-498C-CC0D-D256-0615BA2E623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1" name="Google Shape;94;p130">
            <a:extLst>
              <a:ext uri="{FF2B5EF4-FFF2-40B4-BE49-F238E27FC236}">
                <a16:creationId xmlns:a16="http://schemas.microsoft.com/office/drawing/2014/main" id="{88852FEA-6EDB-335A-0EC0-3B6A25AE93C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5;p130">
            <a:extLst>
              <a:ext uri="{FF2B5EF4-FFF2-40B4-BE49-F238E27FC236}">
                <a16:creationId xmlns:a16="http://schemas.microsoft.com/office/drawing/2014/main" id="{EA32DA88-BA6B-2461-FE0A-A892619EF3D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4B65FC-BA61-64D1-E38D-419AFA6C5D68}"/>
              </a:ext>
            </a:extLst>
          </p:cNvPr>
          <p:cNvPicPr>
            <a:picLocks noGrp="1" noChangeAspect="1"/>
          </p:cNvPicPr>
          <p:nvPr>
            <p:ph type="pic" idx="3"/>
          </p:nvPr>
        </p:nvPicPr>
        <p:blipFill>
          <a:blip r:embed="rId8"/>
          <a:srcRect/>
          <a:stretch>
            <a:fillRect/>
          </a:stretch>
        </p:blipFill>
        <p:spPr>
          <a:xfrm>
            <a:off x="7938902" y="669781"/>
            <a:ext cx="784437" cy="784437"/>
          </a:xfrm>
        </p:spPr>
      </p:pic>
      <p:sp>
        <p:nvSpPr>
          <p:cNvPr id="9" name="Rectangle : coins arrondis 8">
            <a:extLst>
              <a:ext uri="{FF2B5EF4-FFF2-40B4-BE49-F238E27FC236}">
                <a16:creationId xmlns:a16="http://schemas.microsoft.com/office/drawing/2014/main" id="{7AD27616-D26E-1DD3-B647-C2217CC8B663}"/>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هؤُلاءِ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0" name="Rectangle : coins arrondis 9">
            <a:extLst>
              <a:ext uri="{FF2B5EF4-FFF2-40B4-BE49-F238E27FC236}">
                <a16:creationId xmlns:a16="http://schemas.microsoft.com/office/drawing/2014/main" id="{3A7841D6-AC23-6467-622D-C850B2C9FC83}"/>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هُناكَ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8C970771-CCF3-2B42-748E-827B178909FC}"/>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تِلْكَ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E1CC31D1-C8AD-21F1-1FDE-FAD13FC1F98B}"/>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اِنْتَقَلوا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3" name="Rectangle : coins arrondis 22">
            <a:extLst>
              <a:ext uri="{FF2B5EF4-FFF2-40B4-BE49-F238E27FC236}">
                <a16:creationId xmlns:a16="http://schemas.microsoft.com/office/drawing/2014/main" id="{6C5A1163-12F5-233B-C465-F2EC55940974}"/>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تَكونُ</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4" name="Rectangle : coins arrondis 23">
            <a:extLst>
              <a:ext uri="{FF2B5EF4-FFF2-40B4-BE49-F238E27FC236}">
                <a16:creationId xmlns:a16="http://schemas.microsoft.com/office/drawing/2014/main" id="{A114437A-94BD-A76D-0CBD-77761A6A03E9}"/>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ذَلِكَ</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fontScale="90000"/>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سنقرأ معا نص القراءة المشتركة. سأقرأ النص جملة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جملة</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باسترسال وأنتم ترددون بعدي جماعة.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idx="3"/>
          </p:nvPr>
        </p:nvPicPr>
        <p:blipFill>
          <a:blip r:embed="rId3"/>
          <a:srcRect/>
          <a:stretch>
            <a:fillRect/>
          </a:stretch>
        </p:blipFill>
        <p:spPr>
          <a:xfrm>
            <a:off x="7960105" y="719856"/>
            <a:ext cx="778531" cy="778531"/>
          </a:xfrm>
        </p:spPr>
      </p:pic>
      <p:pic>
        <p:nvPicPr>
          <p:cNvPr id="2" name="Google Shape;86;p130">
            <a:extLst>
              <a:ext uri="{FF2B5EF4-FFF2-40B4-BE49-F238E27FC236}">
                <a16:creationId xmlns:a16="http://schemas.microsoft.com/office/drawing/2014/main" id="{15A0B916-6B52-E833-9FB0-1D6BF2325997}"/>
              </a:ext>
            </a:extLst>
          </p:cNvPr>
          <p:cNvPicPr preferRelativeResize="0"/>
          <p:nvPr/>
        </p:nvPicPr>
        <p:blipFill rotWithShape="1">
          <a:blip r:embed="rId4">
            <a:alphaModFix/>
          </a:blip>
          <a:srcRect/>
          <a:stretch/>
        </p:blipFill>
        <p:spPr>
          <a:xfrm>
            <a:off x="7870183" y="136738"/>
            <a:ext cx="278069" cy="278069"/>
          </a:xfrm>
          <a:prstGeom prst="rect">
            <a:avLst/>
          </a:prstGeom>
          <a:noFill/>
          <a:ln>
            <a:noFill/>
          </a:ln>
        </p:spPr>
      </p:pic>
      <p:pic>
        <p:nvPicPr>
          <p:cNvPr id="5" name="Google Shape;87;p130">
            <a:extLst>
              <a:ext uri="{FF2B5EF4-FFF2-40B4-BE49-F238E27FC236}">
                <a16:creationId xmlns:a16="http://schemas.microsoft.com/office/drawing/2014/main" id="{E5987D52-8B52-3C8E-C167-51666ECA2006}"/>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6" name="Google Shape;88;p130">
            <a:extLst>
              <a:ext uri="{FF2B5EF4-FFF2-40B4-BE49-F238E27FC236}">
                <a16:creationId xmlns:a16="http://schemas.microsoft.com/office/drawing/2014/main" id="{9D6E4872-BD46-3E06-8406-98A13B8CDC71}"/>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7" name="Google Shape;89;p130">
            <a:extLst>
              <a:ext uri="{FF2B5EF4-FFF2-40B4-BE49-F238E27FC236}">
                <a16:creationId xmlns:a16="http://schemas.microsoft.com/office/drawing/2014/main" id="{1717440B-AF98-16C5-95E1-5201A5C08AAF}"/>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8" name="Google Shape;90;p130">
            <a:extLst>
              <a:ext uri="{FF2B5EF4-FFF2-40B4-BE49-F238E27FC236}">
                <a16:creationId xmlns:a16="http://schemas.microsoft.com/office/drawing/2014/main" id="{23642741-6ADB-249D-4909-D7BCB3A85C05}"/>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9" name="Google Shape;91;p130">
            <a:extLst>
              <a:ext uri="{FF2B5EF4-FFF2-40B4-BE49-F238E27FC236}">
                <a16:creationId xmlns:a16="http://schemas.microsoft.com/office/drawing/2014/main" id="{F555F5A7-ABA0-0A06-7580-0D5B3D799C6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10" name="Google Shape;92;p130">
            <a:extLst>
              <a:ext uri="{FF2B5EF4-FFF2-40B4-BE49-F238E27FC236}">
                <a16:creationId xmlns:a16="http://schemas.microsoft.com/office/drawing/2014/main" id="{EED8503D-140F-553D-7F36-6E60290AABFF}"/>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Google Shape;93;p130">
            <a:extLst>
              <a:ext uri="{FF2B5EF4-FFF2-40B4-BE49-F238E27FC236}">
                <a16:creationId xmlns:a16="http://schemas.microsoft.com/office/drawing/2014/main" id="{B9444E88-A2F3-FEBF-6288-6062EB6668F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Google Shape;94;p130">
            <a:extLst>
              <a:ext uri="{FF2B5EF4-FFF2-40B4-BE49-F238E27FC236}">
                <a16:creationId xmlns:a16="http://schemas.microsoft.com/office/drawing/2014/main" id="{EB2F4FC8-1DBC-1592-C884-98EC61089512}"/>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Google Shape;95;p130">
            <a:extLst>
              <a:ext uri="{FF2B5EF4-FFF2-40B4-BE49-F238E27FC236}">
                <a16:creationId xmlns:a16="http://schemas.microsoft.com/office/drawing/2014/main" id="{C77F14AE-F67B-B3E3-B223-BA11E25C9A7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4" name="Image 13">
            <a:extLst>
              <a:ext uri="{FF2B5EF4-FFF2-40B4-BE49-F238E27FC236}">
                <a16:creationId xmlns:a16="http://schemas.microsoft.com/office/drawing/2014/main" id="{A8900119-2079-9AE5-F58C-5765C47F362D}"/>
              </a:ext>
            </a:extLst>
          </p:cNvPr>
          <p:cNvPicPr>
            <a:picLocks noChangeAspect="1"/>
          </p:cNvPicPr>
          <p:nvPr/>
        </p:nvPicPr>
        <p:blipFill>
          <a:blip r:embed="rId9"/>
          <a:stretch>
            <a:fillRect/>
          </a:stretch>
        </p:blipFill>
        <p:spPr>
          <a:xfrm>
            <a:off x="2304733" y="1922751"/>
            <a:ext cx="4534533" cy="4267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3764495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A2BDE-E06C-7551-9D94-4907529FF2EC}"/>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8D7E874-C6BD-E1F0-08F8-8122AD627C5C}"/>
              </a:ext>
            </a:extLst>
          </p:cNvPr>
          <p:cNvSpPr>
            <a:spLocks noGrp="1"/>
          </p:cNvSpPr>
          <p:nvPr>
            <p:ph type="title"/>
          </p:nvPr>
        </p:nvSpPr>
        <p:spPr>
          <a:xfrm>
            <a:off x="326807" y="874536"/>
            <a:ext cx="7886700" cy="720000"/>
          </a:xfrm>
        </p:spPr>
        <p:txBody>
          <a:bodyPr/>
          <a:lstStyle/>
          <a:p>
            <a:r>
              <a:rPr lang="ar-MA" sz="4000" dirty="0"/>
              <a:t>مـــعــجـــم</a:t>
            </a:r>
            <a:endParaRPr lang="fr-MA" sz="4000" dirty="0"/>
          </a:p>
        </p:txBody>
      </p:sp>
      <p:pic>
        <p:nvPicPr>
          <p:cNvPr id="28" name="Image 27">
            <a:extLst>
              <a:ext uri="{FF2B5EF4-FFF2-40B4-BE49-F238E27FC236}">
                <a16:creationId xmlns:a16="http://schemas.microsoft.com/office/drawing/2014/main" id="{E93B20DA-BB1C-AB21-C874-620B4D32DA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785E062-9304-D1F9-FA5B-EECB00C9F195}"/>
              </a:ext>
            </a:extLst>
          </p:cNvPr>
          <p:cNvSpPr txBox="1">
            <a:spLocks/>
          </p:cNvSpPr>
          <p:nvPr/>
        </p:nvSpPr>
        <p:spPr>
          <a:xfrm>
            <a:off x="1418990" y="2854324"/>
            <a:ext cx="5520998"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الطبيعة: </a:t>
            </a:r>
          </a:p>
          <a:p>
            <a:pPr marL="0" indent="0" algn="r" rtl="1">
              <a:buClr>
                <a:srgbClr val="424D7B"/>
              </a:buClr>
              <a:buSzPct val="50000"/>
              <a:buNone/>
            </a:pPr>
            <a:r>
              <a:rPr lang="ar-MA" sz="2800" dirty="0">
                <a:cs typeface="Microsoft Uighur" panose="02000000000000000000" pitchFamily="2" charset="-78"/>
              </a:rPr>
              <a:t>فصل الربيع – فصل الصيف– فصل الخريف– فصل الشتاء – تشرق – تغرب</a:t>
            </a:r>
          </a:p>
        </p:txBody>
      </p:sp>
      <p:sp>
        <p:nvSpPr>
          <p:cNvPr id="30" name="ZoneTexte 29">
            <a:extLst>
              <a:ext uri="{FF2B5EF4-FFF2-40B4-BE49-F238E27FC236}">
                <a16:creationId xmlns:a16="http://schemas.microsoft.com/office/drawing/2014/main" id="{FD10F32C-7A2C-5EA1-92D7-A562F3EC6DA7}"/>
              </a:ext>
            </a:extLst>
          </p:cNvPr>
          <p:cNvSpPr txBox="1"/>
          <p:nvPr/>
        </p:nvSpPr>
        <p:spPr>
          <a:xfrm>
            <a:off x="6306877" y="1777877"/>
            <a:ext cx="864339" cy="646331"/>
          </a:xfrm>
          <a:prstGeom prst="rect">
            <a:avLst/>
          </a:prstGeom>
          <a:noFill/>
        </p:spPr>
        <p:txBody>
          <a:bodyPr wrap="none" rtlCol="0">
            <a:spAutoFit/>
          </a:bodyPr>
          <a:lstStyle/>
          <a:p>
            <a:pPr lvl="0" algn="r" rtl="1"/>
            <a:r>
              <a:rPr lang="ar-MA" sz="3600" b="1" dirty="0">
                <a:solidFill>
                  <a:srgbClr val="424D7B"/>
                </a:solidFill>
                <a:latin typeface="Microsoft Uighur" panose="02000000000000000000" pitchFamily="2" charset="-78"/>
                <a:cs typeface="Microsoft Uighur" panose="02000000000000000000" pitchFamily="2" charset="-78"/>
              </a:rPr>
              <a:t>معجم</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llipse 1">
            <a:extLst>
              <a:ext uri="{FF2B5EF4-FFF2-40B4-BE49-F238E27FC236}">
                <a16:creationId xmlns:a16="http://schemas.microsoft.com/office/drawing/2014/main" id="{D1B4AEBF-7D2F-FF74-6916-3FE157735236}"/>
              </a:ext>
            </a:extLst>
          </p:cNvPr>
          <p:cNvSpPr/>
          <p:nvPr/>
        </p:nvSpPr>
        <p:spPr>
          <a:xfrm>
            <a:off x="5138016"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2</a:t>
            </a:r>
          </a:p>
        </p:txBody>
      </p:sp>
      <p:pic>
        <p:nvPicPr>
          <p:cNvPr id="3" name="Image 2">
            <a:extLst>
              <a:ext uri="{FF2B5EF4-FFF2-40B4-BE49-F238E27FC236}">
                <a16:creationId xmlns:a16="http://schemas.microsoft.com/office/drawing/2014/main" id="{57B28D2D-C025-85FB-3FA2-E8F9D9685228}"/>
              </a:ext>
            </a:extLst>
          </p:cNvPr>
          <p:cNvPicPr>
            <a:picLocks noChangeAspect="1"/>
          </p:cNvPicPr>
          <p:nvPr/>
        </p:nvPicPr>
        <p:blipFill>
          <a:blip r:embed="rId3"/>
          <a:srcRect/>
          <a:stretch/>
        </p:blipFill>
        <p:spPr>
          <a:xfrm>
            <a:off x="7234367" y="2051573"/>
            <a:ext cx="650176" cy="654612"/>
          </a:xfrm>
          <a:prstGeom prst="rect">
            <a:avLst/>
          </a:prstGeom>
        </p:spPr>
      </p:pic>
      <p:pic>
        <p:nvPicPr>
          <p:cNvPr id="5" name="Espace réservé pour une image  20">
            <a:extLst>
              <a:ext uri="{FF2B5EF4-FFF2-40B4-BE49-F238E27FC236}">
                <a16:creationId xmlns:a16="http://schemas.microsoft.com/office/drawing/2014/main" id="{E838F18E-31CB-EA25-51FF-2A6E8F674342}"/>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78989" y="1777877"/>
            <a:ext cx="540000" cy="540000"/>
          </a:xfrm>
          <a:prstGeom prst="rect">
            <a:avLst/>
          </a:prstGeom>
        </p:spPr>
      </p:pic>
    </p:spTree>
    <p:extLst>
      <p:ext uri="{BB962C8B-B14F-4D97-AF65-F5344CB8AC3E}">
        <p14:creationId xmlns:p14="http://schemas.microsoft.com/office/powerpoint/2010/main" val="22528590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12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
        <p:nvSpPr>
          <p:cNvPr id="1572" name="Google Shape;1572;p23"/>
          <p:cNvSpPr txBox="1">
            <a:spLocks noGrp="1"/>
          </p:cNvSpPr>
          <p:nvPr>
            <p:ph type="title"/>
          </p:nvPr>
        </p:nvSpPr>
        <p:spPr>
          <a:xfrm>
            <a:off x="265472" y="766715"/>
            <a:ext cx="7303500" cy="612000"/>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انتبهوا الآن. سوف نتعلم كلمات جديدة، سنستعملها للتحدث عن الطبيعة.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3BFCB2AF-6905-2889-4F65-893E792C460E}"/>
              </a:ext>
            </a:extLst>
          </p:cNvPr>
          <p:cNvPicPr>
            <a:picLocks noGrp="1" noChangeAspect="1"/>
          </p:cNvPicPr>
          <p:nvPr>
            <p:ph type="pic" idx="14"/>
          </p:nvPr>
        </p:nvPicPr>
        <p:blipFill>
          <a:blip r:embed="rId3"/>
          <a:srcRect/>
          <a:stretch>
            <a:fillRect/>
          </a:stretch>
        </p:blipFill>
        <p:spPr>
          <a:xfrm>
            <a:off x="7993063" y="636960"/>
            <a:ext cx="792000" cy="792000"/>
          </a:xfrm>
        </p:spPr>
      </p:pic>
      <p:pic>
        <p:nvPicPr>
          <p:cNvPr id="2" name="Google Shape;86;p130">
            <a:extLst>
              <a:ext uri="{FF2B5EF4-FFF2-40B4-BE49-F238E27FC236}">
                <a16:creationId xmlns:a16="http://schemas.microsoft.com/office/drawing/2014/main" id="{B4C63E6B-5746-E1F3-ECC4-D804A53A42F1}"/>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F91BB4AE-6140-3C54-6D8D-451AFA61C1D0}"/>
              </a:ext>
            </a:extLst>
          </p:cNvPr>
          <p:cNvPicPr preferRelativeResize="0"/>
          <p:nvPr/>
        </p:nvPicPr>
        <p:blipFill rotWithShape="1">
          <a:blip r:embed="rId5">
            <a:alphaModFix/>
          </a:blip>
          <a:srcRect/>
          <a:stretch/>
        </p:blipFill>
        <p:spPr>
          <a:xfrm>
            <a:off x="6328695" y="136738"/>
            <a:ext cx="278069" cy="278069"/>
          </a:xfrm>
          <a:prstGeom prst="rect">
            <a:avLst/>
          </a:prstGeom>
          <a:noFill/>
          <a:ln>
            <a:noFill/>
          </a:ln>
        </p:spPr>
      </p:pic>
      <p:pic>
        <p:nvPicPr>
          <p:cNvPr id="5" name="Google Shape;88;p130">
            <a:extLst>
              <a:ext uri="{FF2B5EF4-FFF2-40B4-BE49-F238E27FC236}">
                <a16:creationId xmlns:a16="http://schemas.microsoft.com/office/drawing/2014/main" id="{F2557DA3-CC31-82EA-783B-6C1903B5A740}"/>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6" name="Google Shape;89;p130">
            <a:extLst>
              <a:ext uri="{FF2B5EF4-FFF2-40B4-BE49-F238E27FC236}">
                <a16:creationId xmlns:a16="http://schemas.microsoft.com/office/drawing/2014/main" id="{83552300-D367-CF3C-6928-6DC7C308F616}"/>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7" name="Google Shape;90;p130">
            <a:extLst>
              <a:ext uri="{FF2B5EF4-FFF2-40B4-BE49-F238E27FC236}">
                <a16:creationId xmlns:a16="http://schemas.microsoft.com/office/drawing/2014/main" id="{F4FBB04F-A7F5-A718-7337-820F10C78C5B}"/>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8" name="Google Shape;91;p130">
            <a:extLst>
              <a:ext uri="{FF2B5EF4-FFF2-40B4-BE49-F238E27FC236}">
                <a16:creationId xmlns:a16="http://schemas.microsoft.com/office/drawing/2014/main" id="{1B020A71-E406-C9F9-58C6-6282741756C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92;p130">
            <a:extLst>
              <a:ext uri="{FF2B5EF4-FFF2-40B4-BE49-F238E27FC236}">
                <a16:creationId xmlns:a16="http://schemas.microsoft.com/office/drawing/2014/main" id="{FCD3F637-23C2-82D4-90DC-1F29048F369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0" name="Google Shape;93;p130">
            <a:extLst>
              <a:ext uri="{FF2B5EF4-FFF2-40B4-BE49-F238E27FC236}">
                <a16:creationId xmlns:a16="http://schemas.microsoft.com/office/drawing/2014/main" id="{55FD3270-7CCD-EACC-E8C0-101280FF649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Google Shape;94;p130">
            <a:extLst>
              <a:ext uri="{FF2B5EF4-FFF2-40B4-BE49-F238E27FC236}">
                <a16:creationId xmlns:a16="http://schemas.microsoft.com/office/drawing/2014/main" id="{5D1ED1D6-2EA7-0A6F-3AD9-2A23F75EF41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2" name="Google Shape;95;p130">
            <a:extLst>
              <a:ext uri="{FF2B5EF4-FFF2-40B4-BE49-F238E27FC236}">
                <a16:creationId xmlns:a16="http://schemas.microsoft.com/office/drawing/2014/main" id="{0215B396-2C00-7220-C138-0F8FEBAF963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Espace réservé pour une image  14">
            <a:extLst>
              <a:ext uri="{FF2B5EF4-FFF2-40B4-BE49-F238E27FC236}">
                <a16:creationId xmlns:a16="http://schemas.microsoft.com/office/drawing/2014/main" id="{66343AC0-4D0C-F240-0288-81C3BCE1B973}"/>
              </a:ext>
            </a:extLst>
          </p:cNvPr>
          <p:cNvSpPr>
            <a:spLocks noGrp="1"/>
          </p:cNvSpPr>
          <p:nvPr>
            <p:ph type="pic" idx="13"/>
          </p:nvPr>
        </p:nvSpPr>
        <p:spPr>
          <a:xfrm>
            <a:off x="6189530" y="2182571"/>
            <a:ext cx="1370479" cy="1573660"/>
          </a:xfrm>
        </p:spPr>
        <p:txBody>
          <a:bodyPr/>
          <a:lstStyle/>
          <a:p>
            <a:endParaRPr lang="fr-MA"/>
          </a:p>
        </p:txBody>
      </p:sp>
      <p:sp>
        <p:nvSpPr>
          <p:cNvPr id="17" name="Espace réservé pour une image  16">
            <a:extLst>
              <a:ext uri="{FF2B5EF4-FFF2-40B4-BE49-F238E27FC236}">
                <a16:creationId xmlns:a16="http://schemas.microsoft.com/office/drawing/2014/main" id="{0FFB3BDA-B9EC-D5D8-27C4-4165D17A06F5}"/>
              </a:ext>
            </a:extLst>
          </p:cNvPr>
          <p:cNvSpPr>
            <a:spLocks noGrp="1"/>
          </p:cNvSpPr>
          <p:nvPr>
            <p:ph type="pic" idx="9"/>
          </p:nvPr>
        </p:nvSpPr>
        <p:spPr>
          <a:xfrm>
            <a:off x="3737787" y="2182571"/>
            <a:ext cx="1589124" cy="1498043"/>
          </a:xfrm>
        </p:spPr>
        <p:txBody>
          <a:bodyPr/>
          <a:lstStyle/>
          <a:p>
            <a:endParaRPr lang="fr-MA"/>
          </a:p>
        </p:txBody>
      </p:sp>
      <p:sp>
        <p:nvSpPr>
          <p:cNvPr id="19" name="Espace réservé pour une image  18">
            <a:extLst>
              <a:ext uri="{FF2B5EF4-FFF2-40B4-BE49-F238E27FC236}">
                <a16:creationId xmlns:a16="http://schemas.microsoft.com/office/drawing/2014/main" id="{C7437E62-CDEE-418E-3205-9F1E83A42042}"/>
              </a:ext>
            </a:extLst>
          </p:cNvPr>
          <p:cNvSpPr>
            <a:spLocks noGrp="1"/>
          </p:cNvSpPr>
          <p:nvPr>
            <p:ph type="pic" idx="8"/>
          </p:nvPr>
        </p:nvSpPr>
        <p:spPr>
          <a:xfrm>
            <a:off x="1561508" y="2182571"/>
            <a:ext cx="1359100" cy="1498043"/>
          </a:xfrm>
        </p:spPr>
        <p:txBody>
          <a:bodyPr/>
          <a:lstStyle/>
          <a:p>
            <a:endParaRPr lang="fr-MA"/>
          </a:p>
        </p:txBody>
      </p:sp>
      <p:sp>
        <p:nvSpPr>
          <p:cNvPr id="21" name="Espace réservé pour une image  20">
            <a:extLst>
              <a:ext uri="{FF2B5EF4-FFF2-40B4-BE49-F238E27FC236}">
                <a16:creationId xmlns:a16="http://schemas.microsoft.com/office/drawing/2014/main" id="{ACEA53FB-F134-9D20-BEB0-B47750C5F33B}"/>
              </a:ext>
            </a:extLst>
          </p:cNvPr>
          <p:cNvSpPr>
            <a:spLocks noGrp="1"/>
          </p:cNvSpPr>
          <p:nvPr>
            <p:ph type="pic" idx="5"/>
          </p:nvPr>
        </p:nvSpPr>
        <p:spPr>
          <a:xfrm>
            <a:off x="1561508" y="4270250"/>
            <a:ext cx="1477514" cy="1434234"/>
          </a:xfrm>
        </p:spPr>
        <p:txBody>
          <a:bodyPr/>
          <a:lstStyle/>
          <a:p>
            <a:endParaRPr lang="fr-MA"/>
          </a:p>
        </p:txBody>
      </p:sp>
      <p:sp>
        <p:nvSpPr>
          <p:cNvPr id="23" name="Espace réservé pour une image  22">
            <a:extLst>
              <a:ext uri="{FF2B5EF4-FFF2-40B4-BE49-F238E27FC236}">
                <a16:creationId xmlns:a16="http://schemas.microsoft.com/office/drawing/2014/main" id="{6ACF2B69-821C-A685-FC66-280AD3CCB64E}"/>
              </a:ext>
            </a:extLst>
          </p:cNvPr>
          <p:cNvSpPr>
            <a:spLocks noGrp="1"/>
          </p:cNvSpPr>
          <p:nvPr>
            <p:ph type="pic" idx="6"/>
          </p:nvPr>
        </p:nvSpPr>
        <p:spPr>
          <a:xfrm>
            <a:off x="3799609" y="4304408"/>
            <a:ext cx="1452529" cy="1297297"/>
          </a:xfrm>
        </p:spPr>
        <p:txBody>
          <a:bodyPr/>
          <a:lstStyle/>
          <a:p>
            <a:endParaRPr lang="fr-MA"/>
          </a:p>
        </p:txBody>
      </p:sp>
      <p:sp>
        <p:nvSpPr>
          <p:cNvPr id="25" name="Espace réservé pour une image  24">
            <a:extLst>
              <a:ext uri="{FF2B5EF4-FFF2-40B4-BE49-F238E27FC236}">
                <a16:creationId xmlns:a16="http://schemas.microsoft.com/office/drawing/2014/main" id="{6EF48011-D583-BECD-54E9-795EF888EDB3}"/>
              </a:ext>
            </a:extLst>
          </p:cNvPr>
          <p:cNvSpPr>
            <a:spLocks noGrp="1"/>
          </p:cNvSpPr>
          <p:nvPr>
            <p:ph type="pic" idx="3"/>
          </p:nvPr>
        </p:nvSpPr>
        <p:spPr>
          <a:xfrm>
            <a:off x="6189530" y="4326372"/>
            <a:ext cx="1509644" cy="1378112"/>
          </a:xfrm>
        </p:spPr>
        <p:txBody>
          <a:bodyPr/>
          <a:lstStyle/>
          <a:p>
            <a:endParaRPr lang="fr-MA"/>
          </a:p>
        </p:txBody>
      </p:sp>
      <p:pic>
        <p:nvPicPr>
          <p:cNvPr id="13" name="Image 12">
            <a:extLst>
              <a:ext uri="{FF2B5EF4-FFF2-40B4-BE49-F238E27FC236}">
                <a16:creationId xmlns:a16="http://schemas.microsoft.com/office/drawing/2014/main" id="{78F0BD92-645D-9F91-69AF-C0B9AFD53729}"/>
              </a:ext>
            </a:extLst>
          </p:cNvPr>
          <p:cNvPicPr>
            <a:picLocks noChangeAspect="1"/>
          </p:cNvPicPr>
          <p:nvPr/>
        </p:nvPicPr>
        <p:blipFill>
          <a:blip r:embed="rId9"/>
          <a:stretch>
            <a:fillRect/>
          </a:stretch>
        </p:blipFill>
        <p:spPr>
          <a:xfrm>
            <a:off x="6058501" y="2062251"/>
            <a:ext cx="1871665" cy="1680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 13">
            <a:extLst>
              <a:ext uri="{FF2B5EF4-FFF2-40B4-BE49-F238E27FC236}">
                <a16:creationId xmlns:a16="http://schemas.microsoft.com/office/drawing/2014/main" id="{8B2F3FB7-1A95-404F-11B7-F3D41490D35B}"/>
              </a:ext>
            </a:extLst>
          </p:cNvPr>
          <p:cNvPicPr>
            <a:picLocks noChangeAspect="1"/>
          </p:cNvPicPr>
          <p:nvPr/>
        </p:nvPicPr>
        <p:blipFill>
          <a:blip r:embed="rId10"/>
          <a:stretch>
            <a:fillRect/>
          </a:stretch>
        </p:blipFill>
        <p:spPr>
          <a:xfrm>
            <a:off x="3618717" y="2080011"/>
            <a:ext cx="1829562" cy="1645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64B9E6CE-63AB-2C23-440C-AF909AE86DA4}"/>
              </a:ext>
            </a:extLst>
          </p:cNvPr>
          <p:cNvPicPr>
            <a:picLocks noChangeAspect="1"/>
          </p:cNvPicPr>
          <p:nvPr/>
        </p:nvPicPr>
        <p:blipFill>
          <a:blip r:embed="rId11"/>
          <a:stretch>
            <a:fillRect/>
          </a:stretch>
        </p:blipFill>
        <p:spPr>
          <a:xfrm>
            <a:off x="1198686" y="2095772"/>
            <a:ext cx="1871665" cy="1613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17">
            <a:extLst>
              <a:ext uri="{FF2B5EF4-FFF2-40B4-BE49-F238E27FC236}">
                <a16:creationId xmlns:a16="http://schemas.microsoft.com/office/drawing/2014/main" id="{EFE71365-D52E-5C24-7723-624B6CCE83A4}"/>
              </a:ext>
            </a:extLst>
          </p:cNvPr>
          <p:cNvPicPr>
            <a:picLocks noChangeAspect="1"/>
          </p:cNvPicPr>
          <p:nvPr/>
        </p:nvPicPr>
        <p:blipFill>
          <a:blip r:embed="rId12"/>
          <a:stretch>
            <a:fillRect/>
          </a:stretch>
        </p:blipFill>
        <p:spPr>
          <a:xfrm>
            <a:off x="6064578" y="4149256"/>
            <a:ext cx="1805605" cy="1622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Image 19">
            <a:extLst>
              <a:ext uri="{FF2B5EF4-FFF2-40B4-BE49-F238E27FC236}">
                <a16:creationId xmlns:a16="http://schemas.microsoft.com/office/drawing/2014/main" id="{9BD5622C-5581-0DB6-9090-1E8BA29FE6C8}"/>
              </a:ext>
            </a:extLst>
          </p:cNvPr>
          <p:cNvPicPr>
            <a:picLocks noChangeAspect="1"/>
          </p:cNvPicPr>
          <p:nvPr/>
        </p:nvPicPr>
        <p:blipFill>
          <a:blip r:embed="rId13"/>
          <a:stretch>
            <a:fillRect/>
          </a:stretch>
        </p:blipFill>
        <p:spPr>
          <a:xfrm>
            <a:off x="3659225" y="4140924"/>
            <a:ext cx="1825550" cy="16537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Image 21">
            <a:extLst>
              <a:ext uri="{FF2B5EF4-FFF2-40B4-BE49-F238E27FC236}">
                <a16:creationId xmlns:a16="http://schemas.microsoft.com/office/drawing/2014/main" id="{32A3D613-0247-D862-EFE0-CC2E3EC2DDF0}"/>
              </a:ext>
            </a:extLst>
          </p:cNvPr>
          <p:cNvPicPr>
            <a:picLocks noChangeAspect="1"/>
          </p:cNvPicPr>
          <p:nvPr/>
        </p:nvPicPr>
        <p:blipFill>
          <a:blip r:embed="rId14"/>
          <a:stretch>
            <a:fillRect/>
          </a:stretch>
        </p:blipFill>
        <p:spPr>
          <a:xfrm>
            <a:off x="1218923" y="4140924"/>
            <a:ext cx="1831189" cy="1676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2"/>
        <p:cNvGrpSpPr/>
        <p:nvPr/>
      </p:nvGrpSpPr>
      <p:grpSpPr>
        <a:xfrm>
          <a:off x="0" y="0"/>
          <a:ext cx="0" cy="0"/>
          <a:chOff x="0" y="0"/>
          <a:chExt cx="0" cy="0"/>
        </a:xfrm>
      </p:grpSpPr>
      <p:sp>
        <p:nvSpPr>
          <p:cNvPr id="1594" name="Google Shape;1594;p26"/>
          <p:cNvSpPr txBox="1">
            <a:spLocks noGrp="1"/>
          </p:cNvSpPr>
          <p:nvPr>
            <p:ph type="title"/>
          </p:nvPr>
        </p:nvSpPr>
        <p:spPr>
          <a:xfrm>
            <a:off x="729412" y="757764"/>
            <a:ext cx="6742308" cy="612000"/>
          </a:xfrm>
          <a:prstGeom prst="rect">
            <a:avLst/>
          </a:prstGeom>
          <a:noFill/>
          <a:ln>
            <a:noFill/>
          </a:ln>
        </p:spPr>
        <p:txBody>
          <a:bodyPr spcFirstLastPara="1" wrap="square" lIns="91425" tIns="45700" rIns="91425" bIns="45700" anchor="ctr" anchorCtr="0">
            <a:noAutofit/>
          </a:bodyPr>
          <a:lstStyle/>
          <a:p>
            <a:pPr>
              <a:lnSpc>
                <a:spcPct val="100000"/>
              </a:lnSpc>
              <a:buSzPct val="100000"/>
            </a:pPr>
            <a:r>
              <a:rPr lang="ar-MA" sz="2400" b="1" kern="1200" dirty="0">
                <a:solidFill>
                  <a:schemeClr val="bg1">
                    <a:lumMod val="50000"/>
                  </a:schemeClr>
                </a:solidFill>
                <a:ea typeface="Calibri" panose="020F0502020204030204" pitchFamily="34" charset="0"/>
              </a:rPr>
              <a:t>ماذا نسمي الفصل الذي تتفتح فيه الزهور؟ </a:t>
            </a:r>
            <a:r>
              <a:rPr lang="ar-MA" sz="2400" b="1" i="1" dirty="0">
                <a:solidFill>
                  <a:schemeClr val="bg1">
                    <a:lumMod val="50000"/>
                  </a:schemeClr>
                </a:solidFill>
                <a:ea typeface="Arial"/>
                <a:sym typeface="Arial"/>
              </a:rPr>
              <a:t>يمكن للمتعلمين استعمال اللغة الأم للتعبير عن الكلمة. </a:t>
            </a:r>
            <a:endParaRPr sz="2400" b="1" dirty="0">
              <a:solidFill>
                <a:schemeClr val="bg1">
                  <a:lumMod val="50000"/>
                </a:schemeClr>
              </a:solidFill>
            </a:endParaRPr>
          </a:p>
        </p:txBody>
      </p:sp>
      <p:pic>
        <p:nvPicPr>
          <p:cNvPr id="18" name="Espace réservé pour une image  17" descr="Une image contenant habits, sourire, dessin humoristique, clipart&#10;&#10;Le contenu généré par l’IA peut être incorrect.">
            <a:extLst>
              <a:ext uri="{FF2B5EF4-FFF2-40B4-BE49-F238E27FC236}">
                <a16:creationId xmlns:a16="http://schemas.microsoft.com/office/drawing/2014/main" id="{B81ACB77-706F-1333-4AAC-46ABFFFBF416}"/>
              </a:ext>
            </a:extLst>
          </p:cNvPr>
          <p:cNvPicPr>
            <a:picLocks noGrp="1" noChangeAspect="1"/>
          </p:cNvPicPr>
          <p:nvPr>
            <p:ph type="pic" idx="3"/>
          </p:nvPr>
        </p:nvPicPr>
        <p:blipFill>
          <a:blip r:embed="rId3"/>
          <a:srcRect/>
          <a:stretch>
            <a:fillRect/>
          </a:stretch>
        </p:blipFill>
        <p:spPr>
          <a:xfrm>
            <a:off x="7885113" y="688572"/>
            <a:ext cx="828000" cy="828000"/>
          </a:xfrm>
        </p:spPr>
      </p:pic>
      <p:pic>
        <p:nvPicPr>
          <p:cNvPr id="2" name="Google Shape;86;p130">
            <a:extLst>
              <a:ext uri="{FF2B5EF4-FFF2-40B4-BE49-F238E27FC236}">
                <a16:creationId xmlns:a16="http://schemas.microsoft.com/office/drawing/2014/main" id="{F0976556-3A02-4A58-9C82-A740E5AFEE10}"/>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56FEAB82-CDE4-3B75-B980-C1954381966D}"/>
              </a:ext>
            </a:extLst>
          </p:cNvPr>
          <p:cNvPicPr preferRelativeResize="0"/>
          <p:nvPr/>
        </p:nvPicPr>
        <p:blipFill rotWithShape="1">
          <a:blip r:embed="rId5">
            <a:alphaModFix/>
          </a:blip>
          <a:srcRect/>
          <a:stretch/>
        </p:blipFill>
        <p:spPr>
          <a:xfrm>
            <a:off x="6328695" y="136738"/>
            <a:ext cx="278069" cy="278069"/>
          </a:xfrm>
          <a:prstGeom prst="rect">
            <a:avLst/>
          </a:prstGeom>
          <a:noFill/>
          <a:ln>
            <a:noFill/>
          </a:ln>
        </p:spPr>
      </p:pic>
      <p:pic>
        <p:nvPicPr>
          <p:cNvPr id="5" name="Google Shape;88;p130">
            <a:extLst>
              <a:ext uri="{FF2B5EF4-FFF2-40B4-BE49-F238E27FC236}">
                <a16:creationId xmlns:a16="http://schemas.microsoft.com/office/drawing/2014/main" id="{E43C56B9-DAB7-0F6F-E5C3-3D1295021B6D}"/>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7" name="Google Shape;89;p130">
            <a:extLst>
              <a:ext uri="{FF2B5EF4-FFF2-40B4-BE49-F238E27FC236}">
                <a16:creationId xmlns:a16="http://schemas.microsoft.com/office/drawing/2014/main" id="{50E7BF8A-3348-DF5E-651F-3E6042B62A3F}"/>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8" name="Google Shape;90;p130">
            <a:extLst>
              <a:ext uri="{FF2B5EF4-FFF2-40B4-BE49-F238E27FC236}">
                <a16:creationId xmlns:a16="http://schemas.microsoft.com/office/drawing/2014/main" id="{16931556-D3DC-2595-C7B8-B48E73CD3FAA}"/>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9" name="Google Shape;91;p130">
            <a:extLst>
              <a:ext uri="{FF2B5EF4-FFF2-40B4-BE49-F238E27FC236}">
                <a16:creationId xmlns:a16="http://schemas.microsoft.com/office/drawing/2014/main" id="{4A06B22C-1A3E-B27A-F17B-96CD741B70A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92;p130">
            <a:extLst>
              <a:ext uri="{FF2B5EF4-FFF2-40B4-BE49-F238E27FC236}">
                <a16:creationId xmlns:a16="http://schemas.microsoft.com/office/drawing/2014/main" id="{88EF0206-D38B-2BD8-F40A-FCD64B6B05C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Google Shape;93;p130">
            <a:extLst>
              <a:ext uri="{FF2B5EF4-FFF2-40B4-BE49-F238E27FC236}">
                <a16:creationId xmlns:a16="http://schemas.microsoft.com/office/drawing/2014/main" id="{BBC253F1-CADD-648D-A262-788EFD350BC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Google Shape;94;p130">
            <a:extLst>
              <a:ext uri="{FF2B5EF4-FFF2-40B4-BE49-F238E27FC236}">
                <a16:creationId xmlns:a16="http://schemas.microsoft.com/office/drawing/2014/main" id="{BDF3F317-D6B3-2D84-6FBB-99E9D3EA3B3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3" name="Google Shape;95;p130">
            <a:extLst>
              <a:ext uri="{FF2B5EF4-FFF2-40B4-BE49-F238E27FC236}">
                <a16:creationId xmlns:a16="http://schemas.microsoft.com/office/drawing/2014/main" id="{B3FF343A-26BA-B389-103D-5FE7BEC6488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6" name="Espace réservé pour une image  5">
            <a:extLst>
              <a:ext uri="{FF2B5EF4-FFF2-40B4-BE49-F238E27FC236}">
                <a16:creationId xmlns:a16="http://schemas.microsoft.com/office/drawing/2014/main" id="{7C8FEF00-F260-3606-BD13-05251E724503}"/>
              </a:ext>
            </a:extLst>
          </p:cNvPr>
          <p:cNvSpPr>
            <a:spLocks noGrp="1"/>
          </p:cNvSpPr>
          <p:nvPr>
            <p:ph type="pic" idx="2"/>
          </p:nvPr>
        </p:nvSpPr>
        <p:spPr>
          <a:xfrm>
            <a:off x="3807000" y="2772695"/>
            <a:ext cx="1530000" cy="2318523"/>
          </a:xfrm>
        </p:spPr>
        <p:txBody>
          <a:bodyPr/>
          <a:lstStyle/>
          <a:p>
            <a:endParaRPr lang="fr-MA"/>
          </a:p>
        </p:txBody>
      </p:sp>
      <p:pic>
        <p:nvPicPr>
          <p:cNvPr id="17" name="Image 16">
            <a:extLst>
              <a:ext uri="{FF2B5EF4-FFF2-40B4-BE49-F238E27FC236}">
                <a16:creationId xmlns:a16="http://schemas.microsoft.com/office/drawing/2014/main" id="{54CE554F-B5D9-054C-B673-769118C22041}"/>
              </a:ext>
            </a:extLst>
          </p:cNvPr>
          <p:cNvPicPr>
            <a:picLocks noChangeAspect="1"/>
          </p:cNvPicPr>
          <p:nvPr/>
        </p:nvPicPr>
        <p:blipFill>
          <a:blip r:embed="rId9"/>
          <a:stretch>
            <a:fillRect/>
          </a:stretch>
        </p:blipFill>
        <p:spPr>
          <a:xfrm>
            <a:off x="2352365" y="2015818"/>
            <a:ext cx="4439270" cy="3429479"/>
          </a:xfrm>
          <a:prstGeom prst="rect">
            <a:avLst/>
          </a:prstGeom>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0"/>
        <p:cNvGrpSpPr/>
        <p:nvPr/>
      </p:nvGrpSpPr>
      <p:grpSpPr>
        <a:xfrm>
          <a:off x="0" y="0"/>
          <a:ext cx="0" cy="0"/>
          <a:chOff x="0" y="0"/>
          <a:chExt cx="0" cy="0"/>
        </a:xfrm>
      </p:grpSpPr>
      <p:sp>
        <p:nvSpPr>
          <p:cNvPr id="1602" name="Google Shape;1602;p27"/>
          <p:cNvSpPr txBox="1">
            <a:spLocks noGrp="1"/>
          </p:cNvSpPr>
          <p:nvPr>
            <p:ph type="title"/>
          </p:nvPr>
        </p:nvSpPr>
        <p:spPr>
          <a:xfrm>
            <a:off x="640118"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تتفتح الزهور في فصل الربيع.  هذا فصل الربيع. </a:t>
            </a:r>
            <a:r>
              <a:rPr lang="fr-FR" sz="2400" b="1" dirty="0">
                <a:solidFill>
                  <a:schemeClr val="bg1">
                    <a:lumMod val="50000"/>
                  </a:schemeClr>
                </a:solidFill>
                <a:ea typeface="Arial"/>
                <a:sym typeface="Arial"/>
              </a:rPr>
              <a:t> </a:t>
            </a:r>
            <a:r>
              <a:rPr lang="ar-MA" sz="2400" b="1" dirty="0">
                <a:solidFill>
                  <a:schemeClr val="bg1">
                    <a:lumMod val="50000"/>
                  </a:schemeClr>
                </a:solidFill>
                <a:ea typeface="Arial"/>
                <a:sym typeface="Arial"/>
              </a:rPr>
              <a:t>رَدِّدوا : فصل الربيع. </a:t>
            </a:r>
            <a:endParaRPr sz="2400" b="1" dirty="0">
              <a:solidFill>
                <a:schemeClr val="bg1">
                  <a:lumMod val="50000"/>
                </a:schemeClr>
              </a:solidFill>
            </a:endParaRPr>
          </a:p>
        </p:txBody>
      </p:sp>
      <p:pic>
        <p:nvPicPr>
          <p:cNvPr id="11" name="Google Shape;86;p130">
            <a:extLst>
              <a:ext uri="{FF2B5EF4-FFF2-40B4-BE49-F238E27FC236}">
                <a16:creationId xmlns:a16="http://schemas.microsoft.com/office/drawing/2014/main" id="{47CA38F5-9379-471D-AD67-2CD97651C8D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87;p130">
            <a:extLst>
              <a:ext uri="{FF2B5EF4-FFF2-40B4-BE49-F238E27FC236}">
                <a16:creationId xmlns:a16="http://schemas.microsoft.com/office/drawing/2014/main" id="{4A2280EB-9C0E-4298-8927-8D1653AC5F8E}"/>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7E3D7A3F-C3ED-41AB-8AA9-65605F405C2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5" name="Google Shape;89;p130">
            <a:extLst>
              <a:ext uri="{FF2B5EF4-FFF2-40B4-BE49-F238E27FC236}">
                <a16:creationId xmlns:a16="http://schemas.microsoft.com/office/drawing/2014/main" id="{40799015-4B1D-4C53-8D85-C41F94C39B61}"/>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6" name="Google Shape;90;p130">
            <a:extLst>
              <a:ext uri="{FF2B5EF4-FFF2-40B4-BE49-F238E27FC236}">
                <a16:creationId xmlns:a16="http://schemas.microsoft.com/office/drawing/2014/main" id="{E8E499A0-CBDC-41C6-B92A-7533465EC9BF}"/>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91;p130">
            <a:extLst>
              <a:ext uri="{FF2B5EF4-FFF2-40B4-BE49-F238E27FC236}">
                <a16:creationId xmlns:a16="http://schemas.microsoft.com/office/drawing/2014/main" id="{01A6A3F9-254E-4E45-A2EE-A65CCC7480D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8" name="Google Shape;92;p130">
            <a:extLst>
              <a:ext uri="{FF2B5EF4-FFF2-40B4-BE49-F238E27FC236}">
                <a16:creationId xmlns:a16="http://schemas.microsoft.com/office/drawing/2014/main" id="{3391E00B-9E46-4AF0-A79B-B845B5CE1F2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3;p130">
            <a:extLst>
              <a:ext uri="{FF2B5EF4-FFF2-40B4-BE49-F238E27FC236}">
                <a16:creationId xmlns:a16="http://schemas.microsoft.com/office/drawing/2014/main" id="{D0E999F1-B6C2-4C4C-A015-641F726FDA9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Google Shape;94;p130">
            <a:extLst>
              <a:ext uri="{FF2B5EF4-FFF2-40B4-BE49-F238E27FC236}">
                <a16:creationId xmlns:a16="http://schemas.microsoft.com/office/drawing/2014/main" id="{0E8AE059-72CE-4839-BB7C-5F1951181DA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1" name="Google Shape;95;p130">
            <a:extLst>
              <a:ext uri="{FF2B5EF4-FFF2-40B4-BE49-F238E27FC236}">
                <a16:creationId xmlns:a16="http://schemas.microsoft.com/office/drawing/2014/main" id="{9FDA3953-B6A7-4767-9CD5-E985EBBEEAF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5" name="Espace réservé pour une image  4" descr="Une image contenant habits, sourire, dessin humoristique, clipart&#10;&#10;Le contenu généré par l’IA peut être incorrect.">
            <a:extLst>
              <a:ext uri="{FF2B5EF4-FFF2-40B4-BE49-F238E27FC236}">
                <a16:creationId xmlns:a16="http://schemas.microsoft.com/office/drawing/2014/main" id="{39651DB6-5C2B-6CCA-56E4-D3E371D602C8}"/>
              </a:ext>
            </a:extLst>
          </p:cNvPr>
          <p:cNvPicPr>
            <a:picLocks noGrp="1" noChangeAspect="1"/>
          </p:cNvPicPr>
          <p:nvPr>
            <p:ph type="pic" idx="3"/>
          </p:nvPr>
        </p:nvPicPr>
        <p:blipFill>
          <a:blip r:embed="rId8"/>
          <a:srcRect/>
          <a:stretch>
            <a:fillRect/>
          </a:stretch>
        </p:blipFill>
        <p:spPr>
          <a:xfrm>
            <a:off x="7960105" y="719856"/>
            <a:ext cx="777495" cy="777495"/>
          </a:xfrm>
        </p:spPr>
      </p:pic>
      <p:sp>
        <p:nvSpPr>
          <p:cNvPr id="31" name="Espace réservé du texte 23">
            <a:extLst>
              <a:ext uri="{FF2B5EF4-FFF2-40B4-BE49-F238E27FC236}">
                <a16:creationId xmlns:a16="http://schemas.microsoft.com/office/drawing/2014/main" id="{18351287-8C3A-4DDF-0139-E5969FE9DB9A}"/>
              </a:ext>
            </a:extLst>
          </p:cNvPr>
          <p:cNvSpPr>
            <a:spLocks noGrp="1"/>
          </p:cNvSpPr>
          <p:nvPr>
            <p:ph type="body" idx="1"/>
          </p:nvPr>
        </p:nvSpPr>
        <p:spPr>
          <a:xfrm>
            <a:off x="4728252" y="3288135"/>
            <a:ext cx="3420000" cy="777495"/>
          </a:xfrm>
        </p:spPr>
        <p:txBody>
          <a:bodyPr/>
          <a:lstStyle/>
          <a:p>
            <a:r>
              <a:rPr lang="ar-MA" sz="7200" dirty="0">
                <a:solidFill>
                  <a:srgbClr val="434E7B"/>
                </a:solidFill>
                <a:sym typeface="Arial"/>
              </a:rPr>
              <a:t>فَصْلُ ٱلرَّبيعِ</a:t>
            </a:r>
            <a:endParaRPr lang="fr-FR" sz="7200" dirty="0"/>
          </a:p>
        </p:txBody>
      </p:sp>
      <p:pic>
        <p:nvPicPr>
          <p:cNvPr id="2" name="Image 1">
            <a:extLst>
              <a:ext uri="{FF2B5EF4-FFF2-40B4-BE49-F238E27FC236}">
                <a16:creationId xmlns:a16="http://schemas.microsoft.com/office/drawing/2014/main" id="{235D86AC-A8A9-F996-2E81-8D2E3E217DA3}"/>
              </a:ext>
            </a:extLst>
          </p:cNvPr>
          <p:cNvPicPr>
            <a:picLocks noChangeAspect="1"/>
          </p:cNvPicPr>
          <p:nvPr/>
        </p:nvPicPr>
        <p:blipFill>
          <a:blip r:embed="rId9"/>
          <a:stretch>
            <a:fillRect/>
          </a:stretch>
        </p:blipFill>
        <p:spPr>
          <a:xfrm>
            <a:off x="1029874" y="2373111"/>
            <a:ext cx="3542126" cy="2736407"/>
          </a:xfrm>
          <a:prstGeom prst="rect">
            <a:avLst/>
          </a:prstGeom>
        </p:spPr>
      </p:pic>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92">
          <a:extLst>
            <a:ext uri="{FF2B5EF4-FFF2-40B4-BE49-F238E27FC236}">
              <a16:creationId xmlns:a16="http://schemas.microsoft.com/office/drawing/2014/main" id="{11249809-78DD-CF84-E182-7963AA7032B3}"/>
            </a:ext>
          </a:extLst>
        </p:cNvPr>
        <p:cNvGrpSpPr/>
        <p:nvPr/>
      </p:nvGrpSpPr>
      <p:grpSpPr>
        <a:xfrm>
          <a:off x="0" y="0"/>
          <a:ext cx="0" cy="0"/>
          <a:chOff x="0" y="0"/>
          <a:chExt cx="0" cy="0"/>
        </a:xfrm>
      </p:grpSpPr>
      <p:sp>
        <p:nvSpPr>
          <p:cNvPr id="1594" name="Google Shape;1594;p26">
            <a:extLst>
              <a:ext uri="{FF2B5EF4-FFF2-40B4-BE49-F238E27FC236}">
                <a16:creationId xmlns:a16="http://schemas.microsoft.com/office/drawing/2014/main" id="{704B6E86-20BC-E3F8-F2F3-022C3FABE551}"/>
              </a:ext>
            </a:extLst>
          </p:cNvPr>
          <p:cNvSpPr txBox="1">
            <a:spLocks noGrp="1"/>
          </p:cNvSpPr>
          <p:nvPr>
            <p:ph type="title"/>
          </p:nvPr>
        </p:nvSpPr>
        <p:spPr>
          <a:xfrm>
            <a:off x="729412" y="757764"/>
            <a:ext cx="6742308" cy="612000"/>
          </a:xfrm>
          <a:prstGeom prst="rect">
            <a:avLst/>
          </a:prstGeom>
          <a:noFill/>
          <a:ln>
            <a:noFill/>
          </a:ln>
        </p:spPr>
        <p:txBody>
          <a:bodyPr spcFirstLastPara="1" wrap="square" lIns="91425" tIns="45700" rIns="91425" bIns="45700" anchor="ctr" anchorCtr="0">
            <a:noAutofit/>
          </a:bodyPr>
          <a:lstStyle/>
          <a:p>
            <a:pPr>
              <a:lnSpc>
                <a:spcPct val="100000"/>
              </a:lnSpc>
              <a:buSzPct val="100000"/>
            </a:pPr>
            <a:r>
              <a:rPr lang="ar-MA" sz="2400" b="1" kern="1200" dirty="0">
                <a:solidFill>
                  <a:schemeClr val="bg1">
                    <a:lumMod val="50000"/>
                  </a:schemeClr>
                </a:solidFill>
                <a:ea typeface="Calibri" panose="020F0502020204030204" pitchFamily="34" charset="0"/>
              </a:rPr>
              <a:t>في أي فصل نذهب إلى البحر؟ </a:t>
            </a:r>
            <a:r>
              <a:rPr lang="fr-FR" sz="2400" b="1" kern="1200" dirty="0">
                <a:solidFill>
                  <a:schemeClr val="bg1">
                    <a:lumMod val="50000"/>
                  </a:schemeClr>
                </a:solidFill>
                <a:ea typeface="Calibri" panose="020F0502020204030204" pitchFamily="34" charset="0"/>
              </a:rPr>
              <a:t> </a:t>
            </a:r>
            <a:r>
              <a:rPr lang="ar-MA" sz="2400" b="1" i="1" dirty="0">
                <a:solidFill>
                  <a:schemeClr val="bg1">
                    <a:lumMod val="50000"/>
                  </a:schemeClr>
                </a:solidFill>
                <a:ea typeface="Arial"/>
                <a:sym typeface="Arial"/>
              </a:rPr>
              <a:t>يمكن للمتعلمين استعمال اللغة الأم للتعبير عن الكلمة. </a:t>
            </a:r>
            <a:endParaRPr sz="2400" b="1" dirty="0">
              <a:solidFill>
                <a:schemeClr val="bg1">
                  <a:lumMod val="50000"/>
                </a:schemeClr>
              </a:solidFill>
            </a:endParaRPr>
          </a:p>
        </p:txBody>
      </p:sp>
      <p:pic>
        <p:nvPicPr>
          <p:cNvPr id="18" name="Espace réservé pour une image  17" descr="Une image contenant habits, sourire, dessin humoristique, clipart&#10;&#10;Le contenu généré par l’IA peut être incorrect.">
            <a:extLst>
              <a:ext uri="{FF2B5EF4-FFF2-40B4-BE49-F238E27FC236}">
                <a16:creationId xmlns:a16="http://schemas.microsoft.com/office/drawing/2014/main" id="{A9954B1A-35D5-0FEC-8D3A-8133B5558751}"/>
              </a:ext>
            </a:extLst>
          </p:cNvPr>
          <p:cNvPicPr>
            <a:picLocks noGrp="1" noChangeAspect="1"/>
          </p:cNvPicPr>
          <p:nvPr>
            <p:ph type="pic" idx="3"/>
          </p:nvPr>
        </p:nvPicPr>
        <p:blipFill>
          <a:blip r:embed="rId3"/>
          <a:srcRect/>
          <a:stretch>
            <a:fillRect/>
          </a:stretch>
        </p:blipFill>
        <p:spPr>
          <a:xfrm>
            <a:off x="7885113" y="688572"/>
            <a:ext cx="828000" cy="828000"/>
          </a:xfrm>
        </p:spPr>
      </p:pic>
      <p:pic>
        <p:nvPicPr>
          <p:cNvPr id="2" name="Google Shape;86;p130">
            <a:extLst>
              <a:ext uri="{FF2B5EF4-FFF2-40B4-BE49-F238E27FC236}">
                <a16:creationId xmlns:a16="http://schemas.microsoft.com/office/drawing/2014/main" id="{BF960A03-42FD-31EE-A703-AA8A93C5A03A}"/>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6D402359-7D12-A45B-E711-17158E817DF5}"/>
              </a:ext>
            </a:extLst>
          </p:cNvPr>
          <p:cNvPicPr preferRelativeResize="0"/>
          <p:nvPr/>
        </p:nvPicPr>
        <p:blipFill rotWithShape="1">
          <a:blip r:embed="rId5">
            <a:alphaModFix/>
          </a:blip>
          <a:srcRect/>
          <a:stretch/>
        </p:blipFill>
        <p:spPr>
          <a:xfrm>
            <a:off x="6328695" y="136738"/>
            <a:ext cx="278069" cy="278069"/>
          </a:xfrm>
          <a:prstGeom prst="rect">
            <a:avLst/>
          </a:prstGeom>
          <a:noFill/>
          <a:ln>
            <a:noFill/>
          </a:ln>
        </p:spPr>
      </p:pic>
      <p:pic>
        <p:nvPicPr>
          <p:cNvPr id="5" name="Google Shape;88;p130">
            <a:extLst>
              <a:ext uri="{FF2B5EF4-FFF2-40B4-BE49-F238E27FC236}">
                <a16:creationId xmlns:a16="http://schemas.microsoft.com/office/drawing/2014/main" id="{7856C385-4D1B-2066-D9CE-B77D78C6B70A}"/>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7" name="Google Shape;89;p130">
            <a:extLst>
              <a:ext uri="{FF2B5EF4-FFF2-40B4-BE49-F238E27FC236}">
                <a16:creationId xmlns:a16="http://schemas.microsoft.com/office/drawing/2014/main" id="{8BEFCB14-1214-1563-F42F-F3F81233497A}"/>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8" name="Google Shape;90;p130">
            <a:extLst>
              <a:ext uri="{FF2B5EF4-FFF2-40B4-BE49-F238E27FC236}">
                <a16:creationId xmlns:a16="http://schemas.microsoft.com/office/drawing/2014/main" id="{01652EB7-F21F-240C-7013-0CB2149DC0C6}"/>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9" name="Google Shape;91;p130">
            <a:extLst>
              <a:ext uri="{FF2B5EF4-FFF2-40B4-BE49-F238E27FC236}">
                <a16:creationId xmlns:a16="http://schemas.microsoft.com/office/drawing/2014/main" id="{057B3333-6CCF-4832-5E2F-47874F511E8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92;p130">
            <a:extLst>
              <a:ext uri="{FF2B5EF4-FFF2-40B4-BE49-F238E27FC236}">
                <a16:creationId xmlns:a16="http://schemas.microsoft.com/office/drawing/2014/main" id="{F98EAAB4-6743-8B2C-931E-68DB5F2DB21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Google Shape;93;p130">
            <a:extLst>
              <a:ext uri="{FF2B5EF4-FFF2-40B4-BE49-F238E27FC236}">
                <a16:creationId xmlns:a16="http://schemas.microsoft.com/office/drawing/2014/main" id="{C36492B2-389F-B28B-43FC-ACEA9555B18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Google Shape;94;p130">
            <a:extLst>
              <a:ext uri="{FF2B5EF4-FFF2-40B4-BE49-F238E27FC236}">
                <a16:creationId xmlns:a16="http://schemas.microsoft.com/office/drawing/2014/main" id="{828B2F7B-3DDB-4E36-55F0-101E8EFC166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3" name="Google Shape;95;p130">
            <a:extLst>
              <a:ext uri="{FF2B5EF4-FFF2-40B4-BE49-F238E27FC236}">
                <a16:creationId xmlns:a16="http://schemas.microsoft.com/office/drawing/2014/main" id="{5582CC7E-64CB-80E9-C7B9-19953E3B2D9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6" name="Espace réservé pour une image  5">
            <a:extLst>
              <a:ext uri="{FF2B5EF4-FFF2-40B4-BE49-F238E27FC236}">
                <a16:creationId xmlns:a16="http://schemas.microsoft.com/office/drawing/2014/main" id="{E79C9C15-1B06-6FA0-FA0E-3006E66A7220}"/>
              </a:ext>
            </a:extLst>
          </p:cNvPr>
          <p:cNvSpPr>
            <a:spLocks noGrp="1"/>
          </p:cNvSpPr>
          <p:nvPr>
            <p:ph type="pic" idx="2"/>
          </p:nvPr>
        </p:nvSpPr>
        <p:spPr>
          <a:xfrm>
            <a:off x="3807000" y="2772695"/>
            <a:ext cx="1530000" cy="2318523"/>
          </a:xfrm>
        </p:spPr>
        <p:txBody>
          <a:bodyPr/>
          <a:lstStyle/>
          <a:p>
            <a:endParaRPr lang="fr-MA"/>
          </a:p>
        </p:txBody>
      </p:sp>
      <p:pic>
        <p:nvPicPr>
          <p:cNvPr id="14" name="Image 13">
            <a:extLst>
              <a:ext uri="{FF2B5EF4-FFF2-40B4-BE49-F238E27FC236}">
                <a16:creationId xmlns:a16="http://schemas.microsoft.com/office/drawing/2014/main" id="{8ACE73DC-FC76-37F1-E154-DF219F9A3ADB}"/>
              </a:ext>
            </a:extLst>
          </p:cNvPr>
          <p:cNvPicPr>
            <a:picLocks noChangeAspect="1"/>
          </p:cNvPicPr>
          <p:nvPr/>
        </p:nvPicPr>
        <p:blipFill>
          <a:blip r:embed="rId9"/>
          <a:stretch>
            <a:fillRect/>
          </a:stretch>
        </p:blipFill>
        <p:spPr>
          <a:xfrm>
            <a:off x="2433339" y="2010250"/>
            <a:ext cx="4277322" cy="3362794"/>
          </a:xfrm>
          <a:prstGeom prst="rect">
            <a:avLst/>
          </a:prstGeom>
        </p:spPr>
      </p:pic>
    </p:spTree>
    <p:extLst>
      <p:ext uri="{BB962C8B-B14F-4D97-AF65-F5344CB8AC3E}">
        <p14:creationId xmlns:p14="http://schemas.microsoft.com/office/powerpoint/2010/main" val="390796517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00">
          <a:extLst>
            <a:ext uri="{FF2B5EF4-FFF2-40B4-BE49-F238E27FC236}">
              <a16:creationId xmlns:a16="http://schemas.microsoft.com/office/drawing/2014/main" id="{68190209-9F13-2093-F1FA-9C89A4CAD367}"/>
            </a:ext>
          </a:extLst>
        </p:cNvPr>
        <p:cNvGrpSpPr/>
        <p:nvPr/>
      </p:nvGrpSpPr>
      <p:grpSpPr>
        <a:xfrm>
          <a:off x="0" y="0"/>
          <a:ext cx="0" cy="0"/>
          <a:chOff x="0" y="0"/>
          <a:chExt cx="0" cy="0"/>
        </a:xfrm>
      </p:grpSpPr>
      <p:sp>
        <p:nvSpPr>
          <p:cNvPr id="1602" name="Google Shape;1602;p27">
            <a:extLst>
              <a:ext uri="{FF2B5EF4-FFF2-40B4-BE49-F238E27FC236}">
                <a16:creationId xmlns:a16="http://schemas.microsoft.com/office/drawing/2014/main" id="{D8F7C5BD-B83F-4778-73CA-4283F75C5B82}"/>
              </a:ext>
            </a:extLst>
          </p:cNvPr>
          <p:cNvSpPr txBox="1">
            <a:spLocks noGrp="1"/>
          </p:cNvSpPr>
          <p:nvPr>
            <p:ph type="title"/>
          </p:nvPr>
        </p:nvSpPr>
        <p:spPr>
          <a:xfrm>
            <a:off x="495346" y="759119"/>
            <a:ext cx="7082049"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نذهب إلى البحر في فصل الصيف </a:t>
            </a:r>
            <a:r>
              <a:rPr lang="ar-SA" sz="2400" b="1" dirty="0">
                <a:solidFill>
                  <a:schemeClr val="bg1">
                    <a:lumMod val="50000"/>
                  </a:schemeClr>
                </a:solidFill>
                <a:ea typeface="Arial"/>
                <a:sym typeface="Arial"/>
              </a:rPr>
              <a:t>ـــ </a:t>
            </a:r>
            <a:r>
              <a:rPr lang="ar-MA" sz="2400" b="1" dirty="0">
                <a:solidFill>
                  <a:schemeClr val="bg1">
                    <a:lumMod val="50000"/>
                  </a:schemeClr>
                </a:solidFill>
                <a:ea typeface="Arial"/>
                <a:sym typeface="Arial"/>
              </a:rPr>
              <a:t> هذا فصل الصيف. </a:t>
            </a:r>
            <a:r>
              <a:rPr lang="fr-FR" sz="2400" b="1" dirty="0">
                <a:solidFill>
                  <a:schemeClr val="bg1">
                    <a:lumMod val="50000"/>
                  </a:schemeClr>
                </a:solidFill>
                <a:ea typeface="Arial"/>
                <a:sym typeface="Arial"/>
              </a:rPr>
              <a:t> </a:t>
            </a:r>
            <a:r>
              <a:rPr lang="ar-MA" sz="2400" b="1" dirty="0">
                <a:solidFill>
                  <a:schemeClr val="bg1">
                    <a:lumMod val="50000"/>
                  </a:schemeClr>
                </a:solidFill>
                <a:ea typeface="Arial"/>
                <a:sym typeface="Arial"/>
              </a:rPr>
              <a:t>رَدِّدوا : فصل الصيف. </a:t>
            </a:r>
            <a:endParaRPr sz="2400" b="1" dirty="0">
              <a:solidFill>
                <a:schemeClr val="bg1">
                  <a:lumMod val="50000"/>
                </a:schemeClr>
              </a:solidFill>
            </a:endParaRPr>
          </a:p>
        </p:txBody>
      </p:sp>
      <p:pic>
        <p:nvPicPr>
          <p:cNvPr id="11" name="Google Shape;86;p130">
            <a:extLst>
              <a:ext uri="{FF2B5EF4-FFF2-40B4-BE49-F238E27FC236}">
                <a16:creationId xmlns:a16="http://schemas.microsoft.com/office/drawing/2014/main" id="{3E8583A3-640E-6919-3DA7-21FAE61A68FA}"/>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87;p130">
            <a:extLst>
              <a:ext uri="{FF2B5EF4-FFF2-40B4-BE49-F238E27FC236}">
                <a16:creationId xmlns:a16="http://schemas.microsoft.com/office/drawing/2014/main" id="{FADEE3C6-3F0C-AFFF-244D-1FEECA13D708}"/>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3F860963-BE93-315A-5299-450CC053CB18}"/>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5" name="Google Shape;89;p130">
            <a:extLst>
              <a:ext uri="{FF2B5EF4-FFF2-40B4-BE49-F238E27FC236}">
                <a16:creationId xmlns:a16="http://schemas.microsoft.com/office/drawing/2014/main" id="{913F5EA2-8488-35CE-7CFB-D4E10037BE3A}"/>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6" name="Google Shape;90;p130">
            <a:extLst>
              <a:ext uri="{FF2B5EF4-FFF2-40B4-BE49-F238E27FC236}">
                <a16:creationId xmlns:a16="http://schemas.microsoft.com/office/drawing/2014/main" id="{DF88A253-1EB1-CC13-E4BE-AD3A8041AB07}"/>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91;p130">
            <a:extLst>
              <a:ext uri="{FF2B5EF4-FFF2-40B4-BE49-F238E27FC236}">
                <a16:creationId xmlns:a16="http://schemas.microsoft.com/office/drawing/2014/main" id="{5C8F28B5-04B0-E010-8008-3981C6AF509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8" name="Google Shape;92;p130">
            <a:extLst>
              <a:ext uri="{FF2B5EF4-FFF2-40B4-BE49-F238E27FC236}">
                <a16:creationId xmlns:a16="http://schemas.microsoft.com/office/drawing/2014/main" id="{942E096B-A602-F5D0-585C-64F6B115065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3;p130">
            <a:extLst>
              <a:ext uri="{FF2B5EF4-FFF2-40B4-BE49-F238E27FC236}">
                <a16:creationId xmlns:a16="http://schemas.microsoft.com/office/drawing/2014/main" id="{9ACF039C-A51E-720C-FD40-CE4852E077D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Google Shape;94;p130">
            <a:extLst>
              <a:ext uri="{FF2B5EF4-FFF2-40B4-BE49-F238E27FC236}">
                <a16:creationId xmlns:a16="http://schemas.microsoft.com/office/drawing/2014/main" id="{1374CEE5-90B7-2411-FAFE-1503BC93DC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1" name="Google Shape;95;p130">
            <a:extLst>
              <a:ext uri="{FF2B5EF4-FFF2-40B4-BE49-F238E27FC236}">
                <a16:creationId xmlns:a16="http://schemas.microsoft.com/office/drawing/2014/main" id="{28D41EC3-2A5B-2F67-25B2-E3A4B29F254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5" name="Espace réservé pour une image  4" descr="Une image contenant habits, sourire, dessin humoristique, clipart&#10;&#10;Le contenu généré par l’IA peut être incorrect.">
            <a:extLst>
              <a:ext uri="{FF2B5EF4-FFF2-40B4-BE49-F238E27FC236}">
                <a16:creationId xmlns:a16="http://schemas.microsoft.com/office/drawing/2014/main" id="{660ED54B-7196-0B86-6610-335580461B85}"/>
              </a:ext>
            </a:extLst>
          </p:cNvPr>
          <p:cNvPicPr>
            <a:picLocks noGrp="1" noChangeAspect="1"/>
          </p:cNvPicPr>
          <p:nvPr>
            <p:ph type="pic" idx="3"/>
          </p:nvPr>
        </p:nvPicPr>
        <p:blipFill>
          <a:blip r:embed="rId8"/>
          <a:srcRect/>
          <a:stretch>
            <a:fillRect/>
          </a:stretch>
        </p:blipFill>
        <p:spPr>
          <a:xfrm>
            <a:off x="7960105" y="719856"/>
            <a:ext cx="777495" cy="777495"/>
          </a:xfrm>
        </p:spPr>
      </p:pic>
      <p:sp>
        <p:nvSpPr>
          <p:cNvPr id="31" name="Espace réservé du texte 23">
            <a:extLst>
              <a:ext uri="{FF2B5EF4-FFF2-40B4-BE49-F238E27FC236}">
                <a16:creationId xmlns:a16="http://schemas.microsoft.com/office/drawing/2014/main" id="{F76A596B-D6C9-86C4-070E-8BD5AE9C3BAC}"/>
              </a:ext>
            </a:extLst>
          </p:cNvPr>
          <p:cNvSpPr>
            <a:spLocks noGrp="1"/>
          </p:cNvSpPr>
          <p:nvPr>
            <p:ph type="body" idx="1"/>
          </p:nvPr>
        </p:nvSpPr>
        <p:spPr>
          <a:xfrm>
            <a:off x="4671264" y="3365954"/>
            <a:ext cx="3870999" cy="777495"/>
          </a:xfrm>
        </p:spPr>
        <p:txBody>
          <a:bodyPr/>
          <a:lstStyle/>
          <a:p>
            <a:r>
              <a:rPr lang="ar-MA" sz="6000" dirty="0">
                <a:solidFill>
                  <a:srgbClr val="434E7B"/>
                </a:solidFill>
                <a:sym typeface="Arial"/>
              </a:rPr>
              <a:t>فَصْلُ ٱلصَّيْفِ</a:t>
            </a:r>
            <a:endParaRPr lang="fr-FR" sz="6000" dirty="0"/>
          </a:p>
        </p:txBody>
      </p:sp>
      <p:pic>
        <p:nvPicPr>
          <p:cNvPr id="4" name="Image 3">
            <a:extLst>
              <a:ext uri="{FF2B5EF4-FFF2-40B4-BE49-F238E27FC236}">
                <a16:creationId xmlns:a16="http://schemas.microsoft.com/office/drawing/2014/main" id="{40276C02-DACC-57AA-B766-E8E307E5D3B8}"/>
              </a:ext>
            </a:extLst>
          </p:cNvPr>
          <p:cNvPicPr>
            <a:picLocks noChangeAspect="1"/>
          </p:cNvPicPr>
          <p:nvPr/>
        </p:nvPicPr>
        <p:blipFill>
          <a:blip r:embed="rId9"/>
          <a:stretch>
            <a:fillRect/>
          </a:stretch>
        </p:blipFill>
        <p:spPr>
          <a:xfrm>
            <a:off x="1156345" y="2373111"/>
            <a:ext cx="3415655" cy="2685359"/>
          </a:xfrm>
          <a:prstGeom prst="rect">
            <a:avLst/>
          </a:prstGeom>
        </p:spPr>
      </p:pic>
    </p:spTree>
    <p:extLst>
      <p:ext uri="{BB962C8B-B14F-4D97-AF65-F5344CB8AC3E}">
        <p14:creationId xmlns:p14="http://schemas.microsoft.com/office/powerpoint/2010/main" val="378401580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92">
          <a:extLst>
            <a:ext uri="{FF2B5EF4-FFF2-40B4-BE49-F238E27FC236}">
              <a16:creationId xmlns:a16="http://schemas.microsoft.com/office/drawing/2014/main" id="{976D41B7-FE7C-1658-4CAE-ED6561DA044A}"/>
            </a:ext>
          </a:extLst>
        </p:cNvPr>
        <p:cNvGrpSpPr/>
        <p:nvPr/>
      </p:nvGrpSpPr>
      <p:grpSpPr>
        <a:xfrm>
          <a:off x="0" y="0"/>
          <a:ext cx="0" cy="0"/>
          <a:chOff x="0" y="0"/>
          <a:chExt cx="0" cy="0"/>
        </a:xfrm>
      </p:grpSpPr>
      <p:sp>
        <p:nvSpPr>
          <p:cNvPr id="1594" name="Google Shape;1594;p26">
            <a:extLst>
              <a:ext uri="{FF2B5EF4-FFF2-40B4-BE49-F238E27FC236}">
                <a16:creationId xmlns:a16="http://schemas.microsoft.com/office/drawing/2014/main" id="{FCF9DA20-0989-A4AC-0AF9-369DBE0C0B02}"/>
              </a:ext>
            </a:extLst>
          </p:cNvPr>
          <p:cNvSpPr txBox="1">
            <a:spLocks noGrp="1"/>
          </p:cNvSpPr>
          <p:nvPr>
            <p:ph type="title"/>
          </p:nvPr>
        </p:nvSpPr>
        <p:spPr>
          <a:xfrm>
            <a:off x="729412" y="757764"/>
            <a:ext cx="6742308" cy="612000"/>
          </a:xfrm>
          <a:prstGeom prst="rect">
            <a:avLst/>
          </a:prstGeom>
          <a:noFill/>
          <a:ln>
            <a:noFill/>
          </a:ln>
        </p:spPr>
        <p:txBody>
          <a:bodyPr spcFirstLastPara="1" wrap="square" lIns="91425" tIns="45700" rIns="91425" bIns="45700" anchor="ctr" anchorCtr="0">
            <a:noAutofit/>
          </a:bodyPr>
          <a:lstStyle/>
          <a:p>
            <a:pPr>
              <a:lnSpc>
                <a:spcPct val="100000"/>
              </a:lnSpc>
              <a:buSzPct val="100000"/>
            </a:pPr>
            <a:r>
              <a:rPr lang="ar-MA" sz="2400" b="1" kern="1200" dirty="0">
                <a:solidFill>
                  <a:schemeClr val="bg1">
                    <a:lumMod val="50000"/>
                  </a:schemeClr>
                </a:solidFill>
                <a:ea typeface="Calibri" panose="020F0502020204030204" pitchFamily="34" charset="0"/>
              </a:rPr>
              <a:t>ماذا نسمي الفصل الذي تتساقط فيه أوراق الأشجار؟ </a:t>
            </a:r>
            <a:r>
              <a:rPr lang="fr-FR" sz="2400" b="1" kern="1200" dirty="0">
                <a:solidFill>
                  <a:schemeClr val="bg1">
                    <a:lumMod val="50000"/>
                  </a:schemeClr>
                </a:solidFill>
                <a:ea typeface="Calibri" panose="020F0502020204030204" pitchFamily="34" charset="0"/>
              </a:rPr>
              <a:t> </a:t>
            </a:r>
            <a:r>
              <a:rPr lang="ar-MA" sz="2400" b="1" i="1" dirty="0">
                <a:solidFill>
                  <a:schemeClr val="bg1">
                    <a:lumMod val="50000"/>
                  </a:schemeClr>
                </a:solidFill>
                <a:ea typeface="Arial"/>
                <a:sym typeface="Arial"/>
              </a:rPr>
              <a:t>يمكن للمتعلمين استعمال اللغة الأم للتعبير عن الكلمة. </a:t>
            </a:r>
            <a:endParaRPr sz="2400" b="1" dirty="0">
              <a:solidFill>
                <a:schemeClr val="bg1">
                  <a:lumMod val="50000"/>
                </a:schemeClr>
              </a:solidFill>
            </a:endParaRPr>
          </a:p>
        </p:txBody>
      </p:sp>
      <p:pic>
        <p:nvPicPr>
          <p:cNvPr id="18" name="Espace réservé pour une image  17" descr="Une image contenant habits, sourire, dessin humoristique, clipart&#10;&#10;Le contenu généré par l’IA peut être incorrect.">
            <a:extLst>
              <a:ext uri="{FF2B5EF4-FFF2-40B4-BE49-F238E27FC236}">
                <a16:creationId xmlns:a16="http://schemas.microsoft.com/office/drawing/2014/main" id="{F2DBB167-15E5-15AF-7380-D3FB87F19168}"/>
              </a:ext>
            </a:extLst>
          </p:cNvPr>
          <p:cNvPicPr>
            <a:picLocks noGrp="1" noChangeAspect="1"/>
          </p:cNvPicPr>
          <p:nvPr>
            <p:ph type="pic" idx="3"/>
          </p:nvPr>
        </p:nvPicPr>
        <p:blipFill>
          <a:blip r:embed="rId3"/>
          <a:srcRect/>
          <a:stretch>
            <a:fillRect/>
          </a:stretch>
        </p:blipFill>
        <p:spPr>
          <a:xfrm>
            <a:off x="7885113" y="688572"/>
            <a:ext cx="828000" cy="828000"/>
          </a:xfrm>
        </p:spPr>
      </p:pic>
      <p:pic>
        <p:nvPicPr>
          <p:cNvPr id="2" name="Google Shape;86;p130">
            <a:extLst>
              <a:ext uri="{FF2B5EF4-FFF2-40B4-BE49-F238E27FC236}">
                <a16:creationId xmlns:a16="http://schemas.microsoft.com/office/drawing/2014/main" id="{1B6F74EE-17EC-4B4E-537B-013FA66B0EC2}"/>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4F8A2EF3-FB4E-27EC-6D6C-C5CC9B2DA65F}"/>
              </a:ext>
            </a:extLst>
          </p:cNvPr>
          <p:cNvPicPr preferRelativeResize="0"/>
          <p:nvPr/>
        </p:nvPicPr>
        <p:blipFill rotWithShape="1">
          <a:blip r:embed="rId5">
            <a:alphaModFix/>
          </a:blip>
          <a:srcRect/>
          <a:stretch/>
        </p:blipFill>
        <p:spPr>
          <a:xfrm>
            <a:off x="6328695" y="136738"/>
            <a:ext cx="278069" cy="278069"/>
          </a:xfrm>
          <a:prstGeom prst="rect">
            <a:avLst/>
          </a:prstGeom>
          <a:noFill/>
          <a:ln>
            <a:noFill/>
          </a:ln>
        </p:spPr>
      </p:pic>
      <p:pic>
        <p:nvPicPr>
          <p:cNvPr id="5" name="Google Shape;88;p130">
            <a:extLst>
              <a:ext uri="{FF2B5EF4-FFF2-40B4-BE49-F238E27FC236}">
                <a16:creationId xmlns:a16="http://schemas.microsoft.com/office/drawing/2014/main" id="{A69CBC96-2A66-7E48-997B-ACA07943528B}"/>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7" name="Google Shape;89;p130">
            <a:extLst>
              <a:ext uri="{FF2B5EF4-FFF2-40B4-BE49-F238E27FC236}">
                <a16:creationId xmlns:a16="http://schemas.microsoft.com/office/drawing/2014/main" id="{1505A32E-386A-0986-27F3-169502D9A354}"/>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8" name="Google Shape;90;p130">
            <a:extLst>
              <a:ext uri="{FF2B5EF4-FFF2-40B4-BE49-F238E27FC236}">
                <a16:creationId xmlns:a16="http://schemas.microsoft.com/office/drawing/2014/main" id="{82973459-7F8C-3773-CE9A-4B8B2D5E9475}"/>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9" name="Google Shape;91;p130">
            <a:extLst>
              <a:ext uri="{FF2B5EF4-FFF2-40B4-BE49-F238E27FC236}">
                <a16:creationId xmlns:a16="http://schemas.microsoft.com/office/drawing/2014/main" id="{E3B2C860-A923-25F1-F893-CD231DC1E2F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92;p130">
            <a:extLst>
              <a:ext uri="{FF2B5EF4-FFF2-40B4-BE49-F238E27FC236}">
                <a16:creationId xmlns:a16="http://schemas.microsoft.com/office/drawing/2014/main" id="{41EB9998-A4C9-0265-BA98-8B643DB5A64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Google Shape;93;p130">
            <a:extLst>
              <a:ext uri="{FF2B5EF4-FFF2-40B4-BE49-F238E27FC236}">
                <a16:creationId xmlns:a16="http://schemas.microsoft.com/office/drawing/2014/main" id="{684D6122-04FA-563A-8DBD-DEF15D80277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Google Shape;94;p130">
            <a:extLst>
              <a:ext uri="{FF2B5EF4-FFF2-40B4-BE49-F238E27FC236}">
                <a16:creationId xmlns:a16="http://schemas.microsoft.com/office/drawing/2014/main" id="{8ACDBC50-B431-101A-370E-6F59DA43B4C2}"/>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3" name="Google Shape;95;p130">
            <a:extLst>
              <a:ext uri="{FF2B5EF4-FFF2-40B4-BE49-F238E27FC236}">
                <a16:creationId xmlns:a16="http://schemas.microsoft.com/office/drawing/2014/main" id="{45BFC86A-3597-E9F3-9541-F12A270C4DB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6" name="Espace réservé pour une image  5">
            <a:extLst>
              <a:ext uri="{FF2B5EF4-FFF2-40B4-BE49-F238E27FC236}">
                <a16:creationId xmlns:a16="http://schemas.microsoft.com/office/drawing/2014/main" id="{5E6AD6FB-0752-FE03-F62C-1BE225DC4B87}"/>
              </a:ext>
            </a:extLst>
          </p:cNvPr>
          <p:cNvSpPr>
            <a:spLocks noGrp="1"/>
          </p:cNvSpPr>
          <p:nvPr>
            <p:ph type="pic" idx="2"/>
          </p:nvPr>
        </p:nvSpPr>
        <p:spPr>
          <a:xfrm>
            <a:off x="3807000" y="2772695"/>
            <a:ext cx="1530000" cy="2318523"/>
          </a:xfrm>
        </p:spPr>
        <p:txBody>
          <a:bodyPr/>
          <a:lstStyle/>
          <a:p>
            <a:endParaRPr lang="fr-MA"/>
          </a:p>
        </p:txBody>
      </p:sp>
      <p:pic>
        <p:nvPicPr>
          <p:cNvPr id="15" name="Image 14">
            <a:extLst>
              <a:ext uri="{FF2B5EF4-FFF2-40B4-BE49-F238E27FC236}">
                <a16:creationId xmlns:a16="http://schemas.microsoft.com/office/drawing/2014/main" id="{451C1256-F41D-4D58-9AEF-A17D2CCEA1C7}"/>
              </a:ext>
            </a:extLst>
          </p:cNvPr>
          <p:cNvPicPr>
            <a:picLocks noChangeAspect="1"/>
          </p:cNvPicPr>
          <p:nvPr/>
        </p:nvPicPr>
        <p:blipFill>
          <a:blip r:embed="rId9"/>
          <a:stretch>
            <a:fillRect/>
          </a:stretch>
        </p:blipFill>
        <p:spPr>
          <a:xfrm>
            <a:off x="2358021" y="2097798"/>
            <a:ext cx="4248743" cy="3362794"/>
          </a:xfrm>
          <a:prstGeom prst="rect">
            <a:avLst/>
          </a:prstGeom>
        </p:spPr>
      </p:pic>
    </p:spTree>
    <p:extLst>
      <p:ext uri="{BB962C8B-B14F-4D97-AF65-F5344CB8AC3E}">
        <p14:creationId xmlns:p14="http://schemas.microsoft.com/office/powerpoint/2010/main" val="1722847693"/>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00">
          <a:extLst>
            <a:ext uri="{FF2B5EF4-FFF2-40B4-BE49-F238E27FC236}">
              <a16:creationId xmlns:a16="http://schemas.microsoft.com/office/drawing/2014/main" id="{2BB00EBF-7D49-B17E-0F80-435EA27CDE01}"/>
            </a:ext>
          </a:extLst>
        </p:cNvPr>
        <p:cNvGrpSpPr/>
        <p:nvPr/>
      </p:nvGrpSpPr>
      <p:grpSpPr>
        <a:xfrm>
          <a:off x="0" y="0"/>
          <a:ext cx="0" cy="0"/>
          <a:chOff x="0" y="0"/>
          <a:chExt cx="0" cy="0"/>
        </a:xfrm>
      </p:grpSpPr>
      <p:sp>
        <p:nvSpPr>
          <p:cNvPr id="1602" name="Google Shape;1602;p27">
            <a:extLst>
              <a:ext uri="{FF2B5EF4-FFF2-40B4-BE49-F238E27FC236}">
                <a16:creationId xmlns:a16="http://schemas.microsoft.com/office/drawing/2014/main" id="{7353E042-BBB2-E363-0094-0B39546B3CE9}"/>
              </a:ext>
            </a:extLst>
          </p:cNvPr>
          <p:cNvSpPr txBox="1">
            <a:spLocks noGrp="1"/>
          </p:cNvSpPr>
          <p:nvPr>
            <p:ph type="title"/>
          </p:nvPr>
        </p:nvSpPr>
        <p:spPr>
          <a:xfrm>
            <a:off x="495346" y="759119"/>
            <a:ext cx="7082049"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تتساقط الأشجار في فصل الخريف </a:t>
            </a:r>
            <a:r>
              <a:rPr lang="ar-SA" sz="2400" b="1" dirty="0">
                <a:solidFill>
                  <a:schemeClr val="bg1">
                    <a:lumMod val="50000"/>
                  </a:schemeClr>
                </a:solidFill>
                <a:ea typeface="Arial"/>
                <a:sym typeface="Arial"/>
              </a:rPr>
              <a:t>ـــ </a:t>
            </a:r>
            <a:r>
              <a:rPr lang="ar-MA" sz="2400" b="1" dirty="0">
                <a:solidFill>
                  <a:schemeClr val="bg1">
                    <a:lumMod val="50000"/>
                  </a:schemeClr>
                </a:solidFill>
                <a:ea typeface="Arial"/>
                <a:sym typeface="Arial"/>
              </a:rPr>
              <a:t> هذا فصل الخريف. </a:t>
            </a:r>
            <a:r>
              <a:rPr lang="fr-FR" sz="2400" b="1" dirty="0">
                <a:solidFill>
                  <a:schemeClr val="bg1">
                    <a:lumMod val="50000"/>
                  </a:schemeClr>
                </a:solidFill>
                <a:ea typeface="Arial"/>
                <a:sym typeface="Arial"/>
              </a:rPr>
              <a:t> </a:t>
            </a:r>
            <a:r>
              <a:rPr lang="ar-MA" sz="2400" b="1" dirty="0">
                <a:solidFill>
                  <a:schemeClr val="bg1">
                    <a:lumMod val="50000"/>
                  </a:schemeClr>
                </a:solidFill>
                <a:ea typeface="Arial"/>
                <a:sym typeface="Arial"/>
              </a:rPr>
              <a:t>رَدِّدوا : فصل الخريف. </a:t>
            </a:r>
            <a:endParaRPr sz="2400" b="1" dirty="0">
              <a:solidFill>
                <a:schemeClr val="bg1">
                  <a:lumMod val="50000"/>
                </a:schemeClr>
              </a:solidFill>
            </a:endParaRPr>
          </a:p>
        </p:txBody>
      </p:sp>
      <p:pic>
        <p:nvPicPr>
          <p:cNvPr id="11" name="Google Shape;86;p130">
            <a:extLst>
              <a:ext uri="{FF2B5EF4-FFF2-40B4-BE49-F238E27FC236}">
                <a16:creationId xmlns:a16="http://schemas.microsoft.com/office/drawing/2014/main" id="{91A795E3-36EA-DD95-6975-CABED5B49DF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87;p130">
            <a:extLst>
              <a:ext uri="{FF2B5EF4-FFF2-40B4-BE49-F238E27FC236}">
                <a16:creationId xmlns:a16="http://schemas.microsoft.com/office/drawing/2014/main" id="{3C761567-AF76-F926-FA85-05E9B1AB39EF}"/>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A5E66FBE-D72F-979A-2D92-94939C398C8B}"/>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5" name="Google Shape;89;p130">
            <a:extLst>
              <a:ext uri="{FF2B5EF4-FFF2-40B4-BE49-F238E27FC236}">
                <a16:creationId xmlns:a16="http://schemas.microsoft.com/office/drawing/2014/main" id="{F17AB0AE-9779-E088-03C1-2F5B8A60CAD3}"/>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6" name="Google Shape;90;p130">
            <a:extLst>
              <a:ext uri="{FF2B5EF4-FFF2-40B4-BE49-F238E27FC236}">
                <a16:creationId xmlns:a16="http://schemas.microsoft.com/office/drawing/2014/main" id="{EE87C2C6-4C87-99DC-460E-4D8B31CBFF93}"/>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91;p130">
            <a:extLst>
              <a:ext uri="{FF2B5EF4-FFF2-40B4-BE49-F238E27FC236}">
                <a16:creationId xmlns:a16="http://schemas.microsoft.com/office/drawing/2014/main" id="{7E1E85B9-25A9-8527-0FDD-3EF6377D968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8" name="Google Shape;92;p130">
            <a:extLst>
              <a:ext uri="{FF2B5EF4-FFF2-40B4-BE49-F238E27FC236}">
                <a16:creationId xmlns:a16="http://schemas.microsoft.com/office/drawing/2014/main" id="{51B73905-77D2-11F6-33A4-3A841E5DA3D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3;p130">
            <a:extLst>
              <a:ext uri="{FF2B5EF4-FFF2-40B4-BE49-F238E27FC236}">
                <a16:creationId xmlns:a16="http://schemas.microsoft.com/office/drawing/2014/main" id="{F877420E-12DD-C733-A0F7-018E4277692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Google Shape;94;p130">
            <a:extLst>
              <a:ext uri="{FF2B5EF4-FFF2-40B4-BE49-F238E27FC236}">
                <a16:creationId xmlns:a16="http://schemas.microsoft.com/office/drawing/2014/main" id="{8C49A793-3BA4-435E-C9F7-BA130D60963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1" name="Google Shape;95;p130">
            <a:extLst>
              <a:ext uri="{FF2B5EF4-FFF2-40B4-BE49-F238E27FC236}">
                <a16:creationId xmlns:a16="http://schemas.microsoft.com/office/drawing/2014/main" id="{E4EAFD77-6F36-EADE-2220-FC6E04CBC83F}"/>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5" name="Espace réservé pour une image  4" descr="Une image contenant habits, sourire, dessin humoristique, clipart&#10;&#10;Le contenu généré par l’IA peut être incorrect.">
            <a:extLst>
              <a:ext uri="{FF2B5EF4-FFF2-40B4-BE49-F238E27FC236}">
                <a16:creationId xmlns:a16="http://schemas.microsoft.com/office/drawing/2014/main" id="{0749B9FF-C862-2953-12A4-532EA04574F6}"/>
              </a:ext>
            </a:extLst>
          </p:cNvPr>
          <p:cNvPicPr>
            <a:picLocks noGrp="1" noChangeAspect="1"/>
          </p:cNvPicPr>
          <p:nvPr>
            <p:ph type="pic" idx="3"/>
          </p:nvPr>
        </p:nvPicPr>
        <p:blipFill>
          <a:blip r:embed="rId8"/>
          <a:srcRect/>
          <a:stretch>
            <a:fillRect/>
          </a:stretch>
        </p:blipFill>
        <p:spPr>
          <a:xfrm>
            <a:off x="7960105" y="719856"/>
            <a:ext cx="777495" cy="777495"/>
          </a:xfrm>
        </p:spPr>
      </p:pic>
      <p:sp>
        <p:nvSpPr>
          <p:cNvPr id="31" name="Espace réservé du texte 23">
            <a:extLst>
              <a:ext uri="{FF2B5EF4-FFF2-40B4-BE49-F238E27FC236}">
                <a16:creationId xmlns:a16="http://schemas.microsoft.com/office/drawing/2014/main" id="{C4E609C7-AE62-34ED-7F4A-2E0946CBDB39}"/>
              </a:ext>
            </a:extLst>
          </p:cNvPr>
          <p:cNvSpPr>
            <a:spLocks noGrp="1"/>
          </p:cNvSpPr>
          <p:nvPr>
            <p:ph type="body" idx="1"/>
          </p:nvPr>
        </p:nvSpPr>
        <p:spPr>
          <a:xfrm>
            <a:off x="4671264" y="3365954"/>
            <a:ext cx="3870999" cy="777495"/>
          </a:xfrm>
        </p:spPr>
        <p:txBody>
          <a:bodyPr/>
          <a:lstStyle/>
          <a:p>
            <a:r>
              <a:rPr lang="ar-MA" sz="6000" dirty="0">
                <a:solidFill>
                  <a:srgbClr val="434E7B"/>
                </a:solidFill>
                <a:sym typeface="Arial"/>
              </a:rPr>
              <a:t>فَصْلُ ٱلْخَريفِ</a:t>
            </a:r>
            <a:endParaRPr lang="fr-FR" sz="6000" dirty="0"/>
          </a:p>
        </p:txBody>
      </p:sp>
      <p:pic>
        <p:nvPicPr>
          <p:cNvPr id="3" name="Image 2">
            <a:extLst>
              <a:ext uri="{FF2B5EF4-FFF2-40B4-BE49-F238E27FC236}">
                <a16:creationId xmlns:a16="http://schemas.microsoft.com/office/drawing/2014/main" id="{5FDFCEC5-46E6-675B-5EC0-08E2318E0A13}"/>
              </a:ext>
            </a:extLst>
          </p:cNvPr>
          <p:cNvPicPr>
            <a:picLocks noChangeAspect="1"/>
          </p:cNvPicPr>
          <p:nvPr/>
        </p:nvPicPr>
        <p:blipFill>
          <a:blip r:embed="rId9"/>
          <a:stretch>
            <a:fillRect/>
          </a:stretch>
        </p:blipFill>
        <p:spPr>
          <a:xfrm>
            <a:off x="1156345" y="2343929"/>
            <a:ext cx="3415655" cy="2703422"/>
          </a:xfrm>
          <a:prstGeom prst="rect">
            <a:avLst/>
          </a:prstGeom>
        </p:spPr>
      </p:pic>
    </p:spTree>
    <p:extLst>
      <p:ext uri="{BB962C8B-B14F-4D97-AF65-F5344CB8AC3E}">
        <p14:creationId xmlns:p14="http://schemas.microsoft.com/office/powerpoint/2010/main" val="166230393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70"/>
        <p:cNvGrpSpPr/>
        <p:nvPr/>
      </p:nvGrpSpPr>
      <p:grpSpPr>
        <a:xfrm>
          <a:off x="0" y="0"/>
          <a:ext cx="0" cy="0"/>
          <a:chOff x="0" y="0"/>
          <a:chExt cx="0" cy="0"/>
        </a:xfrm>
      </p:grpSpPr>
      <p:sp>
        <p:nvSpPr>
          <p:cNvPr id="1672" name="Google Shape;1672;p35"/>
          <p:cNvSpPr txBox="1">
            <a:spLocks noGrp="1"/>
          </p:cNvSpPr>
          <p:nvPr>
            <p:ph type="title"/>
          </p:nvPr>
        </p:nvSpPr>
        <p:spPr>
          <a:xfrm>
            <a:off x="709470" y="756000"/>
            <a:ext cx="6754817" cy="612000"/>
          </a:xfrm>
          <a:prstGeom prst="rect">
            <a:avLst/>
          </a:prstGeom>
          <a:noFill/>
          <a:ln>
            <a:noFill/>
          </a:ln>
        </p:spPr>
        <p:txBody>
          <a:bodyPr spcFirstLastPara="1" wrap="square" lIns="91425" tIns="45700" rIns="91425" bIns="45700" anchor="ctr" anchorCtr="0">
            <a:noAutofit/>
          </a:bodyPr>
          <a:lstStyle/>
          <a:p>
            <a:pPr lvl="0">
              <a:lnSpc>
                <a:spcPct val="100000"/>
              </a:lnSpc>
            </a:pPr>
            <a:r>
              <a:rPr lang="ar-MA" sz="2400" b="1" kern="1200" dirty="0">
                <a:solidFill>
                  <a:schemeClr val="bg1">
                    <a:lumMod val="50000"/>
                  </a:schemeClr>
                </a:solidFill>
                <a:ea typeface="Calibri" panose="020F0502020204030204" pitchFamily="34" charset="0"/>
              </a:rPr>
              <a:t>في أي فصل يكون الجو بارد جدا وينزل المطر</a:t>
            </a:r>
            <a:r>
              <a:rPr lang="ar-MA" sz="2400" b="1" i="1" dirty="0">
                <a:solidFill>
                  <a:schemeClr val="bg1">
                    <a:lumMod val="50000"/>
                  </a:schemeClr>
                </a:solidFill>
                <a:ea typeface="Arial"/>
                <a:sym typeface="Arial"/>
              </a:rPr>
              <a:t>؟</a:t>
            </a:r>
            <a:br>
              <a:rPr lang="ar-MA" sz="2400" b="1" i="1" dirty="0">
                <a:solidFill>
                  <a:schemeClr val="bg1">
                    <a:lumMod val="50000"/>
                  </a:schemeClr>
                </a:solidFill>
                <a:ea typeface="Arial"/>
                <a:sym typeface="Arial"/>
              </a:rPr>
            </a:br>
            <a:r>
              <a:rPr lang="ar-MA" sz="2400" b="1" i="1" dirty="0">
                <a:solidFill>
                  <a:schemeClr val="bg1">
                    <a:lumMod val="50000"/>
                  </a:schemeClr>
                </a:solidFill>
                <a:ea typeface="Arial"/>
                <a:sym typeface="Arial"/>
              </a:rPr>
              <a:t> </a:t>
            </a:r>
            <a:r>
              <a:rPr lang="ar-MA" sz="2400" i="1" dirty="0">
                <a:solidFill>
                  <a:schemeClr val="bg1">
                    <a:lumMod val="50000"/>
                  </a:schemeClr>
                </a:solidFill>
                <a:ea typeface="Arial"/>
                <a:sym typeface="Arial"/>
              </a:rPr>
              <a:t>يمكن للمتعلمين استعمال اللغة الأم للتعبير مع إعطاء المقابل المباشر  باللغة العربية. </a:t>
            </a:r>
            <a:endParaRPr sz="2400" i="1" dirty="0">
              <a:solidFill>
                <a:schemeClr val="bg1">
                  <a:lumMod val="50000"/>
                </a:schemeClr>
              </a:solidFill>
            </a:endParaRPr>
          </a:p>
        </p:txBody>
      </p:sp>
      <p:pic>
        <p:nvPicPr>
          <p:cNvPr id="5" name="Google Shape;86;p130">
            <a:extLst>
              <a:ext uri="{FF2B5EF4-FFF2-40B4-BE49-F238E27FC236}">
                <a16:creationId xmlns:a16="http://schemas.microsoft.com/office/drawing/2014/main" id="{5B971F4E-3285-4600-9A31-20B13FD25D6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87;p130">
            <a:extLst>
              <a:ext uri="{FF2B5EF4-FFF2-40B4-BE49-F238E27FC236}">
                <a16:creationId xmlns:a16="http://schemas.microsoft.com/office/drawing/2014/main" id="{9C923454-64AC-4D40-9D07-3072C6F73834}"/>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8" name="Google Shape;88;p130">
            <a:extLst>
              <a:ext uri="{FF2B5EF4-FFF2-40B4-BE49-F238E27FC236}">
                <a16:creationId xmlns:a16="http://schemas.microsoft.com/office/drawing/2014/main" id="{D485BAF5-20EE-4EB8-A14A-69A3558F8002}"/>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9" name="Google Shape;89;p130">
            <a:extLst>
              <a:ext uri="{FF2B5EF4-FFF2-40B4-BE49-F238E27FC236}">
                <a16:creationId xmlns:a16="http://schemas.microsoft.com/office/drawing/2014/main" id="{C62FDE45-3509-4642-8DC7-A2456437B961}"/>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1" name="Google Shape;90;p130">
            <a:extLst>
              <a:ext uri="{FF2B5EF4-FFF2-40B4-BE49-F238E27FC236}">
                <a16:creationId xmlns:a16="http://schemas.microsoft.com/office/drawing/2014/main" id="{4B1717F7-6229-4D24-A9B3-9E6779D5010A}"/>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2" name="Google Shape;91;p130">
            <a:extLst>
              <a:ext uri="{FF2B5EF4-FFF2-40B4-BE49-F238E27FC236}">
                <a16:creationId xmlns:a16="http://schemas.microsoft.com/office/drawing/2014/main" id="{405BD677-FBAF-48A7-A929-59EA7684485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3" name="Google Shape;92;p130">
            <a:extLst>
              <a:ext uri="{FF2B5EF4-FFF2-40B4-BE49-F238E27FC236}">
                <a16:creationId xmlns:a16="http://schemas.microsoft.com/office/drawing/2014/main" id="{A177A671-A4CC-4AFD-9FD6-CD43CAB3D57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Google Shape;93;p130">
            <a:extLst>
              <a:ext uri="{FF2B5EF4-FFF2-40B4-BE49-F238E27FC236}">
                <a16:creationId xmlns:a16="http://schemas.microsoft.com/office/drawing/2014/main" id="{1B529B7B-4159-45E5-A635-0B206D352512}"/>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Google Shape;94;p130">
            <a:extLst>
              <a:ext uri="{FF2B5EF4-FFF2-40B4-BE49-F238E27FC236}">
                <a16:creationId xmlns:a16="http://schemas.microsoft.com/office/drawing/2014/main" id="{9D1E50C7-E267-43EF-B656-4581DB37D7E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6" name="Google Shape;95;p130">
            <a:extLst>
              <a:ext uri="{FF2B5EF4-FFF2-40B4-BE49-F238E27FC236}">
                <a16:creationId xmlns:a16="http://schemas.microsoft.com/office/drawing/2014/main" id="{B52C6831-BC74-4A23-9A23-EF888418C09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7913DF54-0A62-4DE4-7C69-2D5B4231A815}"/>
              </a:ext>
            </a:extLst>
          </p:cNvPr>
          <p:cNvPicPr>
            <a:picLocks noGrp="1" noChangeAspect="1"/>
          </p:cNvPicPr>
          <p:nvPr>
            <p:ph type="pic" idx="3"/>
          </p:nvPr>
        </p:nvPicPr>
        <p:blipFill>
          <a:blip r:embed="rId8"/>
          <a:srcRect/>
          <a:stretch>
            <a:fillRect/>
          </a:stretch>
        </p:blipFill>
        <p:spPr>
          <a:xfrm>
            <a:off x="7960105" y="719856"/>
            <a:ext cx="751497" cy="751497"/>
          </a:xfrm>
        </p:spPr>
      </p:pic>
      <p:pic>
        <p:nvPicPr>
          <p:cNvPr id="4" name="Image 3">
            <a:extLst>
              <a:ext uri="{FF2B5EF4-FFF2-40B4-BE49-F238E27FC236}">
                <a16:creationId xmlns:a16="http://schemas.microsoft.com/office/drawing/2014/main" id="{0710EA39-D724-6875-1704-2ECFA415D9E4}"/>
              </a:ext>
            </a:extLst>
          </p:cNvPr>
          <p:cNvPicPr>
            <a:picLocks noChangeAspect="1"/>
          </p:cNvPicPr>
          <p:nvPr/>
        </p:nvPicPr>
        <p:blipFill>
          <a:blip r:embed="rId9"/>
          <a:stretch>
            <a:fillRect/>
          </a:stretch>
        </p:blipFill>
        <p:spPr>
          <a:xfrm>
            <a:off x="2310389" y="2112289"/>
            <a:ext cx="4296375" cy="3353268"/>
          </a:xfrm>
          <a:prstGeom prst="rect">
            <a:avLst/>
          </a:prstGeom>
        </p:spPr>
      </p:pic>
    </p:spTree>
    <p:extLst>
      <p:ext uri="{BB962C8B-B14F-4D97-AF65-F5344CB8AC3E}">
        <p14:creationId xmlns:p14="http://schemas.microsoft.com/office/powerpoint/2010/main" val="1973199369"/>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78"/>
        <p:cNvGrpSpPr/>
        <p:nvPr/>
      </p:nvGrpSpPr>
      <p:grpSpPr>
        <a:xfrm>
          <a:off x="0" y="0"/>
          <a:ext cx="0" cy="0"/>
          <a:chOff x="0" y="0"/>
          <a:chExt cx="0" cy="0"/>
        </a:xfrm>
      </p:grpSpPr>
      <p:sp>
        <p:nvSpPr>
          <p:cNvPr id="1680" name="Google Shape;1680;p36"/>
          <p:cNvSpPr txBox="1">
            <a:spLocks noGrp="1"/>
          </p:cNvSpPr>
          <p:nvPr>
            <p:ph type="title"/>
          </p:nvPr>
        </p:nvSpPr>
        <p:spPr>
          <a:xfrm>
            <a:off x="1258916" y="756000"/>
            <a:ext cx="6218182"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i="1" dirty="0">
                <a:solidFill>
                  <a:schemeClr val="bg1">
                    <a:lumMod val="50000"/>
                  </a:schemeClr>
                </a:solidFill>
                <a:ea typeface="Arial"/>
                <a:sym typeface="Arial"/>
              </a:rPr>
              <a:t>يكون الجو بارد جدا في فصل الشتاء. هذا فصل الشتاء. </a:t>
            </a:r>
            <a:r>
              <a:rPr lang="ar-MA" sz="2400" b="1" dirty="0">
                <a:solidFill>
                  <a:schemeClr val="bg1">
                    <a:lumMod val="50000"/>
                  </a:schemeClr>
                </a:solidFill>
                <a:ea typeface="Arial"/>
                <a:sym typeface="Arial"/>
              </a:rPr>
              <a:t>رَدِّدوا : </a:t>
            </a:r>
            <a:r>
              <a:rPr lang="ar-MA" sz="2400" b="1" i="1" dirty="0">
                <a:solidFill>
                  <a:schemeClr val="bg1">
                    <a:lumMod val="50000"/>
                  </a:schemeClr>
                </a:solidFill>
                <a:ea typeface="Arial"/>
                <a:sym typeface="Arial"/>
              </a:rPr>
              <a:t>فصل الشتاء</a:t>
            </a:r>
            <a:r>
              <a:rPr lang="ar-MA" sz="2400" b="1" dirty="0">
                <a:solidFill>
                  <a:schemeClr val="bg1">
                    <a:lumMod val="50000"/>
                  </a:schemeClr>
                </a:solidFill>
                <a:ea typeface="Arial"/>
                <a:sym typeface="Arial"/>
              </a:rPr>
              <a:t>. </a:t>
            </a:r>
            <a:endParaRPr sz="2400" dirty="0">
              <a:solidFill>
                <a:schemeClr val="bg1">
                  <a:lumMod val="50000"/>
                </a:schemeClr>
              </a:solidFill>
            </a:endParaRPr>
          </a:p>
        </p:txBody>
      </p:sp>
      <p:pic>
        <p:nvPicPr>
          <p:cNvPr id="11" name="Google Shape;86;p130">
            <a:extLst>
              <a:ext uri="{FF2B5EF4-FFF2-40B4-BE49-F238E27FC236}">
                <a16:creationId xmlns:a16="http://schemas.microsoft.com/office/drawing/2014/main" id="{C1F7BD46-02C7-4639-87DE-251F3CA78AA9}"/>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87;p130">
            <a:extLst>
              <a:ext uri="{FF2B5EF4-FFF2-40B4-BE49-F238E27FC236}">
                <a16:creationId xmlns:a16="http://schemas.microsoft.com/office/drawing/2014/main" id="{F682B54F-2E60-41E8-8DEF-9D8951B1878D}"/>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D1D15309-4E61-4C6F-837F-119ACFCBBE1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89;p130">
            <a:extLst>
              <a:ext uri="{FF2B5EF4-FFF2-40B4-BE49-F238E27FC236}">
                <a16:creationId xmlns:a16="http://schemas.microsoft.com/office/drawing/2014/main" id="{CE6D6B66-530B-413B-AF08-B0E83BA58AAB}"/>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5" name="Google Shape;90;p130">
            <a:extLst>
              <a:ext uri="{FF2B5EF4-FFF2-40B4-BE49-F238E27FC236}">
                <a16:creationId xmlns:a16="http://schemas.microsoft.com/office/drawing/2014/main" id="{0B115A36-E57A-4369-B08B-BDC576C22E3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6" name="Google Shape;91;p130">
            <a:extLst>
              <a:ext uri="{FF2B5EF4-FFF2-40B4-BE49-F238E27FC236}">
                <a16:creationId xmlns:a16="http://schemas.microsoft.com/office/drawing/2014/main" id="{2A51847D-08C3-422F-A502-D08273A91AF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92;p130">
            <a:extLst>
              <a:ext uri="{FF2B5EF4-FFF2-40B4-BE49-F238E27FC236}">
                <a16:creationId xmlns:a16="http://schemas.microsoft.com/office/drawing/2014/main" id="{7B9CF7AA-D53E-4B1E-A1F3-3A2557F5124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Google Shape;93;p130">
            <a:extLst>
              <a:ext uri="{FF2B5EF4-FFF2-40B4-BE49-F238E27FC236}">
                <a16:creationId xmlns:a16="http://schemas.microsoft.com/office/drawing/2014/main" id="{082D3A24-CC6B-4F81-B938-3CEAC3799CD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4;p130">
            <a:extLst>
              <a:ext uri="{FF2B5EF4-FFF2-40B4-BE49-F238E27FC236}">
                <a16:creationId xmlns:a16="http://schemas.microsoft.com/office/drawing/2014/main" id="{37145941-5E33-49A7-B062-98B3E28C36E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0" name="Google Shape;95;p130">
            <a:extLst>
              <a:ext uri="{FF2B5EF4-FFF2-40B4-BE49-F238E27FC236}">
                <a16:creationId xmlns:a16="http://schemas.microsoft.com/office/drawing/2014/main" id="{82EA5A80-0BC4-4807-B512-C7EBE612A49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ABB721C-CC10-3478-8907-0EE49216DF1B}"/>
              </a:ext>
            </a:extLst>
          </p:cNvPr>
          <p:cNvPicPr>
            <a:picLocks noGrp="1" noChangeAspect="1"/>
          </p:cNvPicPr>
          <p:nvPr>
            <p:ph type="pic" idx="3"/>
          </p:nvPr>
        </p:nvPicPr>
        <p:blipFill>
          <a:blip r:embed="rId8"/>
          <a:srcRect/>
          <a:stretch>
            <a:fillRect/>
          </a:stretch>
        </p:blipFill>
        <p:spPr>
          <a:xfrm>
            <a:off x="7960105" y="719856"/>
            <a:ext cx="768122" cy="768122"/>
          </a:xfrm>
        </p:spPr>
      </p:pic>
      <p:sp>
        <p:nvSpPr>
          <p:cNvPr id="3" name="Espace réservé du texte 23">
            <a:extLst>
              <a:ext uri="{FF2B5EF4-FFF2-40B4-BE49-F238E27FC236}">
                <a16:creationId xmlns:a16="http://schemas.microsoft.com/office/drawing/2014/main" id="{E677EEE4-F9FB-97FD-068A-6C805A7A2F38}"/>
              </a:ext>
            </a:extLst>
          </p:cNvPr>
          <p:cNvSpPr txBox="1">
            <a:spLocks/>
          </p:cNvSpPr>
          <p:nvPr/>
        </p:nvSpPr>
        <p:spPr>
          <a:xfrm>
            <a:off x="4368007" y="3334936"/>
            <a:ext cx="4581133" cy="77749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r>
              <a:rPr lang="ar-MA" sz="6000" dirty="0">
                <a:solidFill>
                  <a:srgbClr val="434E7B"/>
                </a:solidFill>
                <a:sym typeface="Arial"/>
              </a:rPr>
              <a:t>فَصْلُ ٱلشِّتـاءِ</a:t>
            </a:r>
            <a:endParaRPr lang="fr-FR" sz="6000" dirty="0"/>
          </a:p>
        </p:txBody>
      </p:sp>
      <p:pic>
        <p:nvPicPr>
          <p:cNvPr id="2" name="Image 1">
            <a:extLst>
              <a:ext uri="{FF2B5EF4-FFF2-40B4-BE49-F238E27FC236}">
                <a16:creationId xmlns:a16="http://schemas.microsoft.com/office/drawing/2014/main" id="{3653738F-D495-417A-4568-A5737D7AEEB4}"/>
              </a:ext>
            </a:extLst>
          </p:cNvPr>
          <p:cNvPicPr>
            <a:picLocks noChangeAspect="1"/>
          </p:cNvPicPr>
          <p:nvPr/>
        </p:nvPicPr>
        <p:blipFill>
          <a:blip r:embed="rId9"/>
          <a:stretch>
            <a:fillRect/>
          </a:stretch>
        </p:blipFill>
        <p:spPr>
          <a:xfrm>
            <a:off x="1156346" y="2339090"/>
            <a:ext cx="3415654" cy="2665877"/>
          </a:xfrm>
          <a:prstGeom prst="rect">
            <a:avLst/>
          </a:prstGeom>
        </p:spPr>
      </p:pic>
    </p:spTree>
    <p:extLst>
      <p:ext uri="{BB962C8B-B14F-4D97-AF65-F5344CB8AC3E}">
        <p14:creationId xmlns:p14="http://schemas.microsoft.com/office/powerpoint/2010/main" val="830309944"/>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78">
          <a:extLst>
            <a:ext uri="{FF2B5EF4-FFF2-40B4-BE49-F238E27FC236}">
              <a16:creationId xmlns:a16="http://schemas.microsoft.com/office/drawing/2014/main" id="{9363621E-95B6-DF15-4622-6EB582F81A93}"/>
            </a:ext>
          </a:extLst>
        </p:cNvPr>
        <p:cNvGrpSpPr/>
        <p:nvPr/>
      </p:nvGrpSpPr>
      <p:grpSpPr>
        <a:xfrm>
          <a:off x="0" y="0"/>
          <a:ext cx="0" cy="0"/>
          <a:chOff x="0" y="0"/>
          <a:chExt cx="0" cy="0"/>
        </a:xfrm>
      </p:grpSpPr>
      <p:sp>
        <p:nvSpPr>
          <p:cNvPr id="1680" name="Google Shape;1680;p36">
            <a:extLst>
              <a:ext uri="{FF2B5EF4-FFF2-40B4-BE49-F238E27FC236}">
                <a16:creationId xmlns:a16="http://schemas.microsoft.com/office/drawing/2014/main" id="{851FD7F9-7AE4-018D-3244-FF149D4F5C54}"/>
              </a:ext>
            </a:extLst>
          </p:cNvPr>
          <p:cNvSpPr txBox="1">
            <a:spLocks noGrp="1"/>
          </p:cNvSpPr>
          <p:nvPr>
            <p:ph type="title"/>
          </p:nvPr>
        </p:nvSpPr>
        <p:spPr>
          <a:xfrm>
            <a:off x="739302" y="756000"/>
            <a:ext cx="6737796"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ea typeface="Arial"/>
                <a:sym typeface="Arial"/>
              </a:rPr>
              <a:t>فصول السنة هي: فصل الربيع وفصل الصيف وفصل الخريف وفصل الشتاء. رَدِّدوا .</a:t>
            </a:r>
            <a:endParaRPr sz="2400" dirty="0">
              <a:solidFill>
                <a:schemeClr val="bg1">
                  <a:lumMod val="50000"/>
                </a:schemeClr>
              </a:solidFill>
            </a:endParaRPr>
          </a:p>
        </p:txBody>
      </p:sp>
      <p:pic>
        <p:nvPicPr>
          <p:cNvPr id="11" name="Google Shape;86;p130">
            <a:extLst>
              <a:ext uri="{FF2B5EF4-FFF2-40B4-BE49-F238E27FC236}">
                <a16:creationId xmlns:a16="http://schemas.microsoft.com/office/drawing/2014/main" id="{F976C467-AA19-C568-225B-C5FB68BC733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87;p130">
            <a:extLst>
              <a:ext uri="{FF2B5EF4-FFF2-40B4-BE49-F238E27FC236}">
                <a16:creationId xmlns:a16="http://schemas.microsoft.com/office/drawing/2014/main" id="{EF52BE88-588C-8239-7169-82DCE8799C7F}"/>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ABD90ECC-9719-090C-BC94-E747F1DEDDB4}"/>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89;p130">
            <a:extLst>
              <a:ext uri="{FF2B5EF4-FFF2-40B4-BE49-F238E27FC236}">
                <a16:creationId xmlns:a16="http://schemas.microsoft.com/office/drawing/2014/main" id="{C661E817-E484-CF73-33CD-4DD879998640}"/>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5" name="Google Shape;90;p130">
            <a:extLst>
              <a:ext uri="{FF2B5EF4-FFF2-40B4-BE49-F238E27FC236}">
                <a16:creationId xmlns:a16="http://schemas.microsoft.com/office/drawing/2014/main" id="{399362FC-6926-6D2F-9D0A-7FA397218AD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6" name="Google Shape;91;p130">
            <a:extLst>
              <a:ext uri="{FF2B5EF4-FFF2-40B4-BE49-F238E27FC236}">
                <a16:creationId xmlns:a16="http://schemas.microsoft.com/office/drawing/2014/main" id="{D2EE29A2-320C-468E-48B5-5FB524B8B69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92;p130">
            <a:extLst>
              <a:ext uri="{FF2B5EF4-FFF2-40B4-BE49-F238E27FC236}">
                <a16:creationId xmlns:a16="http://schemas.microsoft.com/office/drawing/2014/main" id="{689B067C-325A-DE39-85DC-9A06A976ED7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Google Shape;93;p130">
            <a:extLst>
              <a:ext uri="{FF2B5EF4-FFF2-40B4-BE49-F238E27FC236}">
                <a16:creationId xmlns:a16="http://schemas.microsoft.com/office/drawing/2014/main" id="{338C6828-0B14-A168-C497-B5D16B1B282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4;p130">
            <a:extLst>
              <a:ext uri="{FF2B5EF4-FFF2-40B4-BE49-F238E27FC236}">
                <a16:creationId xmlns:a16="http://schemas.microsoft.com/office/drawing/2014/main" id="{105D56E3-5144-B4EB-865D-86BD86E44A1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0" name="Google Shape;95;p130">
            <a:extLst>
              <a:ext uri="{FF2B5EF4-FFF2-40B4-BE49-F238E27FC236}">
                <a16:creationId xmlns:a16="http://schemas.microsoft.com/office/drawing/2014/main" id="{B17416C8-AB4E-86FA-9901-7EE34C6F606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BB536ADC-B569-76DD-798F-DD7115039A03}"/>
              </a:ext>
            </a:extLst>
          </p:cNvPr>
          <p:cNvPicPr>
            <a:picLocks noGrp="1" noChangeAspect="1"/>
          </p:cNvPicPr>
          <p:nvPr>
            <p:ph type="pic" idx="3"/>
          </p:nvPr>
        </p:nvPicPr>
        <p:blipFill>
          <a:blip r:embed="rId8"/>
          <a:srcRect/>
          <a:stretch>
            <a:fillRect/>
          </a:stretch>
        </p:blipFill>
        <p:spPr>
          <a:xfrm>
            <a:off x="7960105" y="719856"/>
            <a:ext cx="768122" cy="768122"/>
          </a:xfrm>
        </p:spPr>
      </p:pic>
      <p:pic>
        <p:nvPicPr>
          <p:cNvPr id="4" name="Image 3">
            <a:extLst>
              <a:ext uri="{FF2B5EF4-FFF2-40B4-BE49-F238E27FC236}">
                <a16:creationId xmlns:a16="http://schemas.microsoft.com/office/drawing/2014/main" id="{3C2F6605-B770-3A1E-ADF9-2DA04B4BF026}"/>
              </a:ext>
            </a:extLst>
          </p:cNvPr>
          <p:cNvPicPr>
            <a:picLocks noChangeAspect="1"/>
          </p:cNvPicPr>
          <p:nvPr/>
        </p:nvPicPr>
        <p:blipFill>
          <a:blip r:embed="rId9"/>
          <a:stretch>
            <a:fillRect/>
          </a:stretch>
        </p:blipFill>
        <p:spPr>
          <a:xfrm>
            <a:off x="5072114" y="2062250"/>
            <a:ext cx="1871665" cy="1680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DC632D11-63CC-E188-12E9-AE3BFDA63F83}"/>
              </a:ext>
            </a:extLst>
          </p:cNvPr>
          <p:cNvPicPr>
            <a:picLocks noChangeAspect="1"/>
          </p:cNvPicPr>
          <p:nvPr/>
        </p:nvPicPr>
        <p:blipFill>
          <a:blip r:embed="rId10"/>
          <a:stretch>
            <a:fillRect/>
          </a:stretch>
        </p:blipFill>
        <p:spPr>
          <a:xfrm>
            <a:off x="2315677" y="2097770"/>
            <a:ext cx="1829562" cy="1645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a:extLst>
              <a:ext uri="{FF2B5EF4-FFF2-40B4-BE49-F238E27FC236}">
                <a16:creationId xmlns:a16="http://schemas.microsoft.com/office/drawing/2014/main" id="{7F6C5E54-4320-468F-FBBD-3126956FEE35}"/>
              </a:ext>
            </a:extLst>
          </p:cNvPr>
          <p:cNvPicPr>
            <a:picLocks noChangeAspect="1"/>
          </p:cNvPicPr>
          <p:nvPr/>
        </p:nvPicPr>
        <p:blipFill>
          <a:blip r:embed="rId11"/>
          <a:stretch>
            <a:fillRect/>
          </a:stretch>
        </p:blipFill>
        <p:spPr>
          <a:xfrm>
            <a:off x="5091584" y="4236485"/>
            <a:ext cx="1871665" cy="1613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298BD684-C22F-29D3-AAFF-F70F56FE030A}"/>
              </a:ext>
            </a:extLst>
          </p:cNvPr>
          <p:cNvPicPr>
            <a:picLocks noChangeAspect="1"/>
          </p:cNvPicPr>
          <p:nvPr/>
        </p:nvPicPr>
        <p:blipFill>
          <a:blip r:embed="rId12"/>
          <a:stretch>
            <a:fillRect/>
          </a:stretch>
        </p:blipFill>
        <p:spPr>
          <a:xfrm>
            <a:off x="2315677" y="4236485"/>
            <a:ext cx="1805605" cy="1622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99323610"/>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54"/>
        <p:cNvGrpSpPr/>
        <p:nvPr/>
      </p:nvGrpSpPr>
      <p:grpSpPr>
        <a:xfrm>
          <a:off x="0" y="0"/>
          <a:ext cx="0" cy="0"/>
          <a:chOff x="0" y="0"/>
          <a:chExt cx="0" cy="0"/>
        </a:xfrm>
      </p:grpSpPr>
      <p:sp>
        <p:nvSpPr>
          <p:cNvPr id="1656" name="Google Shape;1656;p33"/>
          <p:cNvSpPr txBox="1">
            <a:spLocks noGrp="1"/>
          </p:cNvSpPr>
          <p:nvPr>
            <p:ph type="title"/>
          </p:nvPr>
        </p:nvSpPr>
        <p:spPr>
          <a:xfrm>
            <a:off x="678990" y="756000"/>
            <a:ext cx="6800802"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ea typeface="Arial"/>
                <a:sym typeface="Arial"/>
              </a:rPr>
              <a:t>ماذا تفعل الشمس في الصباح؟  </a:t>
            </a:r>
            <a:r>
              <a:rPr lang="ar-MA" sz="2400" b="1" i="1" dirty="0">
                <a:solidFill>
                  <a:schemeClr val="bg1">
                    <a:lumMod val="50000"/>
                  </a:schemeClr>
                </a:solidFill>
                <a:ea typeface="Arial"/>
                <a:sym typeface="Arial"/>
              </a:rPr>
              <a:t>يمكن للمتعلمين استعمال اللغة الأم للتعبير عن الكلمة. </a:t>
            </a:r>
            <a:endParaRPr sz="2400" b="1" dirty="0">
              <a:solidFill>
                <a:schemeClr val="bg1">
                  <a:lumMod val="50000"/>
                </a:schemeClr>
              </a:solidFill>
            </a:endParaRPr>
          </a:p>
        </p:txBody>
      </p:sp>
      <p:pic>
        <p:nvPicPr>
          <p:cNvPr id="8" name="Google Shape;86;p130">
            <a:extLst>
              <a:ext uri="{FF2B5EF4-FFF2-40B4-BE49-F238E27FC236}">
                <a16:creationId xmlns:a16="http://schemas.microsoft.com/office/drawing/2014/main" id="{8B257928-C01B-4CE1-8923-C9086BE0278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9" name="Google Shape;87;p130">
            <a:extLst>
              <a:ext uri="{FF2B5EF4-FFF2-40B4-BE49-F238E27FC236}">
                <a16:creationId xmlns:a16="http://schemas.microsoft.com/office/drawing/2014/main" id="{64AF17BF-F0D8-40B7-A101-67DBA1456418}"/>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1" name="Google Shape;88;p130">
            <a:extLst>
              <a:ext uri="{FF2B5EF4-FFF2-40B4-BE49-F238E27FC236}">
                <a16:creationId xmlns:a16="http://schemas.microsoft.com/office/drawing/2014/main" id="{7BE38BAE-7722-4417-ABE3-0B7F110E159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2" name="Google Shape;89;p130">
            <a:extLst>
              <a:ext uri="{FF2B5EF4-FFF2-40B4-BE49-F238E27FC236}">
                <a16:creationId xmlns:a16="http://schemas.microsoft.com/office/drawing/2014/main" id="{049C148C-1B36-48D7-8C1A-05FBB61C6970}"/>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3" name="Google Shape;90;p130">
            <a:extLst>
              <a:ext uri="{FF2B5EF4-FFF2-40B4-BE49-F238E27FC236}">
                <a16:creationId xmlns:a16="http://schemas.microsoft.com/office/drawing/2014/main" id="{229D0C40-4BA6-4D7F-AB4E-E9CBA17D302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4" name="Google Shape;91;p130">
            <a:extLst>
              <a:ext uri="{FF2B5EF4-FFF2-40B4-BE49-F238E27FC236}">
                <a16:creationId xmlns:a16="http://schemas.microsoft.com/office/drawing/2014/main" id="{BA72AC52-0D09-4C7B-9447-64C6D4BFA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92;p130">
            <a:extLst>
              <a:ext uri="{FF2B5EF4-FFF2-40B4-BE49-F238E27FC236}">
                <a16:creationId xmlns:a16="http://schemas.microsoft.com/office/drawing/2014/main" id="{88379C33-D9EC-438E-B2A4-9847C78ACDD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Google Shape;93;p130">
            <a:extLst>
              <a:ext uri="{FF2B5EF4-FFF2-40B4-BE49-F238E27FC236}">
                <a16:creationId xmlns:a16="http://schemas.microsoft.com/office/drawing/2014/main" id="{BF973C52-6F42-47DE-94EE-CE9300F7572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7" name="Google Shape;94;p130">
            <a:extLst>
              <a:ext uri="{FF2B5EF4-FFF2-40B4-BE49-F238E27FC236}">
                <a16:creationId xmlns:a16="http://schemas.microsoft.com/office/drawing/2014/main" id="{C6D4D36F-FE3E-438F-A378-54FC34AA43C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8" name="Google Shape;95;p130">
            <a:extLst>
              <a:ext uri="{FF2B5EF4-FFF2-40B4-BE49-F238E27FC236}">
                <a16:creationId xmlns:a16="http://schemas.microsoft.com/office/drawing/2014/main" id="{678ABB87-019C-4BB2-A24F-3E4AD1CEB7F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3" name="Espace réservé pour une image  22" descr="Une image contenant habits, sourire, dessin humoristique, clipart&#10;&#10;Le contenu généré par l’IA peut être incorrect.">
            <a:extLst>
              <a:ext uri="{FF2B5EF4-FFF2-40B4-BE49-F238E27FC236}">
                <a16:creationId xmlns:a16="http://schemas.microsoft.com/office/drawing/2014/main" id="{A77095C4-B49C-60BD-2710-0C0A9FBB1715}"/>
              </a:ext>
            </a:extLst>
          </p:cNvPr>
          <p:cNvPicPr>
            <a:picLocks noGrp="1" noChangeAspect="1"/>
          </p:cNvPicPr>
          <p:nvPr>
            <p:ph type="pic" idx="3"/>
          </p:nvPr>
        </p:nvPicPr>
        <p:blipFill>
          <a:blip r:embed="rId8"/>
          <a:srcRect/>
          <a:stretch>
            <a:fillRect/>
          </a:stretch>
        </p:blipFill>
        <p:spPr>
          <a:xfrm>
            <a:off x="7960105" y="719856"/>
            <a:ext cx="761811" cy="761811"/>
          </a:xfrm>
        </p:spPr>
      </p:pic>
      <p:pic>
        <p:nvPicPr>
          <p:cNvPr id="3" name="Image 2">
            <a:extLst>
              <a:ext uri="{FF2B5EF4-FFF2-40B4-BE49-F238E27FC236}">
                <a16:creationId xmlns:a16="http://schemas.microsoft.com/office/drawing/2014/main" id="{57201C2F-335A-178D-9B91-18543E2AA1BA}"/>
              </a:ext>
            </a:extLst>
          </p:cNvPr>
          <p:cNvPicPr>
            <a:picLocks noChangeAspect="1"/>
          </p:cNvPicPr>
          <p:nvPr/>
        </p:nvPicPr>
        <p:blipFill>
          <a:blip r:embed="rId9"/>
          <a:stretch>
            <a:fillRect/>
          </a:stretch>
        </p:blipFill>
        <p:spPr>
          <a:xfrm>
            <a:off x="2338968" y="2078344"/>
            <a:ext cx="4267796" cy="3362794"/>
          </a:xfrm>
          <a:prstGeom prst="rect">
            <a:avLst/>
          </a:prstGeom>
        </p:spPr>
      </p:pic>
    </p:spTree>
    <p:extLst>
      <p:ext uri="{BB962C8B-B14F-4D97-AF65-F5344CB8AC3E}">
        <p14:creationId xmlns:p14="http://schemas.microsoft.com/office/powerpoint/2010/main" val="218351423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62"/>
        <p:cNvGrpSpPr/>
        <p:nvPr/>
      </p:nvGrpSpPr>
      <p:grpSpPr>
        <a:xfrm>
          <a:off x="0" y="0"/>
          <a:ext cx="0" cy="0"/>
          <a:chOff x="0" y="0"/>
          <a:chExt cx="0" cy="0"/>
        </a:xfrm>
      </p:grpSpPr>
      <p:sp>
        <p:nvSpPr>
          <p:cNvPr id="1664" name="Google Shape;1664;p3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في الصباح تشرق الشمس. تشرق الشمس.</a:t>
            </a:r>
            <a:r>
              <a:rPr lang="fr-FR" sz="2400" b="1" dirty="0">
                <a:solidFill>
                  <a:schemeClr val="bg1">
                    <a:lumMod val="50000"/>
                  </a:schemeClr>
                </a:solidFill>
                <a:ea typeface="Arial"/>
                <a:sym typeface="Arial"/>
              </a:rPr>
              <a:t> </a:t>
            </a:r>
            <a:r>
              <a:rPr lang="ar-MA" sz="2400" b="1" dirty="0">
                <a:solidFill>
                  <a:schemeClr val="bg1">
                    <a:lumMod val="50000"/>
                  </a:schemeClr>
                </a:solidFill>
                <a:ea typeface="Arial"/>
                <a:sym typeface="Arial"/>
              </a:rPr>
              <a:t>رَدِّدوا : تشرق.</a:t>
            </a:r>
            <a:endParaRPr sz="2400" dirty="0">
              <a:solidFill>
                <a:schemeClr val="bg1">
                  <a:lumMod val="50000"/>
                </a:schemeClr>
              </a:solidFill>
            </a:endParaRP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18E3140B-8BF4-A00F-0BA2-0B04A5CF8CBD}"/>
              </a:ext>
            </a:extLst>
          </p:cNvPr>
          <p:cNvPicPr>
            <a:picLocks noGrp="1" noChangeAspect="1"/>
          </p:cNvPicPr>
          <p:nvPr>
            <p:ph type="pic" idx="3"/>
          </p:nvPr>
        </p:nvPicPr>
        <p:blipFill>
          <a:blip r:embed="rId3"/>
          <a:srcRect/>
          <a:stretch/>
        </p:blipFill>
        <p:spPr/>
      </p:pic>
      <p:pic>
        <p:nvPicPr>
          <p:cNvPr id="15" name="Google Shape;86;p130">
            <a:extLst>
              <a:ext uri="{FF2B5EF4-FFF2-40B4-BE49-F238E27FC236}">
                <a16:creationId xmlns:a16="http://schemas.microsoft.com/office/drawing/2014/main" id="{121B395D-0F93-4246-A854-951AB2239038}"/>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6" name="Google Shape;87;p130">
            <a:extLst>
              <a:ext uri="{FF2B5EF4-FFF2-40B4-BE49-F238E27FC236}">
                <a16:creationId xmlns:a16="http://schemas.microsoft.com/office/drawing/2014/main" id="{992F980E-3BD0-43BF-A424-1F4E74570998}"/>
              </a:ext>
            </a:extLst>
          </p:cNvPr>
          <p:cNvPicPr preferRelativeResize="0"/>
          <p:nvPr/>
        </p:nvPicPr>
        <p:blipFill rotWithShape="1">
          <a:blip r:embed="rId5">
            <a:alphaModFix/>
          </a:blip>
          <a:srcRect/>
          <a:stretch/>
        </p:blipFill>
        <p:spPr>
          <a:xfrm>
            <a:off x="6328695" y="136738"/>
            <a:ext cx="278069" cy="278069"/>
          </a:xfrm>
          <a:prstGeom prst="rect">
            <a:avLst/>
          </a:prstGeom>
          <a:noFill/>
          <a:ln>
            <a:noFill/>
          </a:ln>
        </p:spPr>
      </p:pic>
      <p:pic>
        <p:nvPicPr>
          <p:cNvPr id="17" name="Google Shape;88;p130">
            <a:extLst>
              <a:ext uri="{FF2B5EF4-FFF2-40B4-BE49-F238E27FC236}">
                <a16:creationId xmlns:a16="http://schemas.microsoft.com/office/drawing/2014/main" id="{7EE40568-6E7B-4A4D-9284-7C3B3C8A12FC}"/>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8" name="Google Shape;89;p130">
            <a:extLst>
              <a:ext uri="{FF2B5EF4-FFF2-40B4-BE49-F238E27FC236}">
                <a16:creationId xmlns:a16="http://schemas.microsoft.com/office/drawing/2014/main" id="{D7044E6E-E2D1-43FE-A4B3-16F7C9AA2491}"/>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19" name="Google Shape;90;p130">
            <a:extLst>
              <a:ext uri="{FF2B5EF4-FFF2-40B4-BE49-F238E27FC236}">
                <a16:creationId xmlns:a16="http://schemas.microsoft.com/office/drawing/2014/main" id="{083B1D6C-704F-4058-929F-21518645757F}"/>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20" name="Google Shape;91;p130">
            <a:extLst>
              <a:ext uri="{FF2B5EF4-FFF2-40B4-BE49-F238E27FC236}">
                <a16:creationId xmlns:a16="http://schemas.microsoft.com/office/drawing/2014/main" id="{78CCAB54-86C7-4D61-A2AA-FCFBEC5B17F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1" name="Google Shape;92;p130">
            <a:extLst>
              <a:ext uri="{FF2B5EF4-FFF2-40B4-BE49-F238E27FC236}">
                <a16:creationId xmlns:a16="http://schemas.microsoft.com/office/drawing/2014/main" id="{2A09A647-6E8A-4BA2-93E2-A934C014496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3;p130">
            <a:extLst>
              <a:ext uri="{FF2B5EF4-FFF2-40B4-BE49-F238E27FC236}">
                <a16:creationId xmlns:a16="http://schemas.microsoft.com/office/drawing/2014/main" id="{BF7D5FE1-484B-4CA8-8D00-AA638E7CD5D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3" name="Google Shape;94;p130">
            <a:extLst>
              <a:ext uri="{FF2B5EF4-FFF2-40B4-BE49-F238E27FC236}">
                <a16:creationId xmlns:a16="http://schemas.microsoft.com/office/drawing/2014/main" id="{FD303850-08AF-438F-AAF7-BEFF9F907FC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4" name="Google Shape;95;p130">
            <a:extLst>
              <a:ext uri="{FF2B5EF4-FFF2-40B4-BE49-F238E27FC236}">
                <a16:creationId xmlns:a16="http://schemas.microsoft.com/office/drawing/2014/main" id="{7205D23B-F39E-4BB1-9758-21E6B535CC3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Espace réservé du texte 23">
            <a:extLst>
              <a:ext uri="{FF2B5EF4-FFF2-40B4-BE49-F238E27FC236}">
                <a16:creationId xmlns:a16="http://schemas.microsoft.com/office/drawing/2014/main" id="{BC873E80-FA85-ADFD-B98B-F1AA2C9AEBEA}"/>
              </a:ext>
            </a:extLst>
          </p:cNvPr>
          <p:cNvSpPr txBox="1">
            <a:spLocks/>
          </p:cNvSpPr>
          <p:nvPr/>
        </p:nvSpPr>
        <p:spPr>
          <a:xfrm>
            <a:off x="4572000" y="3182304"/>
            <a:ext cx="3990536" cy="77749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r>
              <a:rPr lang="ar-MA" sz="7200" dirty="0">
                <a:solidFill>
                  <a:srgbClr val="424D7B"/>
                </a:solidFill>
              </a:rPr>
              <a:t>تُـشْـرِقُ</a:t>
            </a:r>
            <a:endParaRPr lang="fr-FR" sz="7200" dirty="0">
              <a:solidFill>
                <a:srgbClr val="424D7B"/>
              </a:solidFill>
            </a:endParaRPr>
          </a:p>
        </p:txBody>
      </p:sp>
      <p:pic>
        <p:nvPicPr>
          <p:cNvPr id="2" name="Image 1">
            <a:extLst>
              <a:ext uri="{FF2B5EF4-FFF2-40B4-BE49-F238E27FC236}">
                <a16:creationId xmlns:a16="http://schemas.microsoft.com/office/drawing/2014/main" id="{74D11185-0673-6C70-F01C-80A4E502003D}"/>
              </a:ext>
            </a:extLst>
          </p:cNvPr>
          <p:cNvPicPr>
            <a:picLocks noChangeAspect="1"/>
          </p:cNvPicPr>
          <p:nvPr/>
        </p:nvPicPr>
        <p:blipFill>
          <a:blip r:embed="rId9"/>
          <a:stretch>
            <a:fillRect/>
          </a:stretch>
        </p:blipFill>
        <p:spPr>
          <a:xfrm>
            <a:off x="1156346" y="2334124"/>
            <a:ext cx="3389625" cy="2670843"/>
          </a:xfrm>
          <a:prstGeom prst="rect">
            <a:avLst/>
          </a:prstGeom>
        </p:spPr>
      </p:pic>
    </p:spTree>
    <p:extLst>
      <p:ext uri="{BB962C8B-B14F-4D97-AF65-F5344CB8AC3E}">
        <p14:creationId xmlns:p14="http://schemas.microsoft.com/office/powerpoint/2010/main" val="2773023175"/>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86"/>
        <p:cNvGrpSpPr/>
        <p:nvPr/>
      </p:nvGrpSpPr>
      <p:grpSpPr>
        <a:xfrm>
          <a:off x="0" y="0"/>
          <a:ext cx="0" cy="0"/>
          <a:chOff x="0" y="0"/>
          <a:chExt cx="0" cy="0"/>
        </a:xfrm>
      </p:grpSpPr>
      <p:sp>
        <p:nvSpPr>
          <p:cNvPr id="1688" name="Google Shape;1688;p37"/>
          <p:cNvSpPr txBox="1">
            <a:spLocks noGrp="1"/>
          </p:cNvSpPr>
          <p:nvPr>
            <p:ph type="title"/>
          </p:nvPr>
        </p:nvSpPr>
        <p:spPr>
          <a:xfrm>
            <a:off x="767346" y="764238"/>
            <a:ext cx="6696135" cy="612000"/>
          </a:xfrm>
          <a:prstGeom prst="rect">
            <a:avLst/>
          </a:prstGeom>
          <a:noFill/>
          <a:ln>
            <a:noFill/>
          </a:ln>
        </p:spPr>
        <p:txBody>
          <a:bodyPr spcFirstLastPara="1" wrap="square" lIns="91425" tIns="45700" rIns="91425" bIns="45700" anchor="ctr" anchorCtr="0">
            <a:noAutofit/>
          </a:bodyPr>
          <a:lstStyle/>
          <a:p>
            <a:pPr lvl="0">
              <a:lnSpc>
                <a:spcPct val="100000"/>
              </a:lnSpc>
            </a:pPr>
            <a:r>
              <a:rPr lang="ar-MA" sz="2400" b="1" kern="1200" dirty="0">
                <a:solidFill>
                  <a:schemeClr val="bg1">
                    <a:lumMod val="50000"/>
                  </a:schemeClr>
                </a:solidFill>
                <a:ea typeface="Calibri" panose="020F0502020204030204" pitchFamily="34" charset="0"/>
                <a:sym typeface="Arial"/>
              </a:rPr>
              <a:t>ماذا تفعل الشمس في المساء</a:t>
            </a:r>
            <a:r>
              <a:rPr lang="ar-MA" sz="2400" b="1" i="1" dirty="0">
                <a:solidFill>
                  <a:schemeClr val="bg1">
                    <a:lumMod val="50000"/>
                  </a:schemeClr>
                </a:solidFill>
                <a:ea typeface="Arial"/>
                <a:sym typeface="Arial"/>
              </a:rPr>
              <a:t>؟</a:t>
            </a:r>
            <a:r>
              <a:rPr lang="fr-FR" sz="2400" b="1" i="1" dirty="0">
                <a:solidFill>
                  <a:schemeClr val="bg1">
                    <a:lumMod val="50000"/>
                  </a:schemeClr>
                </a:solidFill>
                <a:ea typeface="Arial"/>
                <a:sym typeface="Arial"/>
              </a:rPr>
              <a:t> </a:t>
            </a:r>
            <a:r>
              <a:rPr lang="ar-MA" sz="2400" i="1" dirty="0">
                <a:solidFill>
                  <a:schemeClr val="bg1">
                    <a:lumMod val="50000"/>
                  </a:schemeClr>
                </a:solidFill>
                <a:ea typeface="Arial"/>
                <a:sym typeface="Arial"/>
              </a:rPr>
              <a:t>يمكن للمتعلمين استعمال اللغة الأم للتعبير عن الكلمة. </a:t>
            </a:r>
            <a:endParaRPr sz="2400" i="1" dirty="0">
              <a:solidFill>
                <a:schemeClr val="bg1">
                  <a:lumMod val="50000"/>
                </a:schemeClr>
              </a:solidFill>
            </a:endParaRPr>
          </a:p>
        </p:txBody>
      </p:sp>
      <p:pic>
        <p:nvPicPr>
          <p:cNvPr id="5" name="Google Shape;86;p130">
            <a:extLst>
              <a:ext uri="{FF2B5EF4-FFF2-40B4-BE49-F238E27FC236}">
                <a16:creationId xmlns:a16="http://schemas.microsoft.com/office/drawing/2014/main" id="{98857740-B387-4F6F-B296-D4366006C0BC}"/>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87;p130">
            <a:extLst>
              <a:ext uri="{FF2B5EF4-FFF2-40B4-BE49-F238E27FC236}">
                <a16:creationId xmlns:a16="http://schemas.microsoft.com/office/drawing/2014/main" id="{7776BF6C-E1BA-4831-82F1-E8D156D14653}"/>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8" name="Google Shape;88;p130">
            <a:extLst>
              <a:ext uri="{FF2B5EF4-FFF2-40B4-BE49-F238E27FC236}">
                <a16:creationId xmlns:a16="http://schemas.microsoft.com/office/drawing/2014/main" id="{8C436050-3B6A-42A3-884A-1BDFAB229ACB}"/>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9" name="Google Shape;89;p130">
            <a:extLst>
              <a:ext uri="{FF2B5EF4-FFF2-40B4-BE49-F238E27FC236}">
                <a16:creationId xmlns:a16="http://schemas.microsoft.com/office/drawing/2014/main" id="{94433E29-5327-4F9E-8D0C-959406357493}"/>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1" name="Google Shape;90;p130">
            <a:extLst>
              <a:ext uri="{FF2B5EF4-FFF2-40B4-BE49-F238E27FC236}">
                <a16:creationId xmlns:a16="http://schemas.microsoft.com/office/drawing/2014/main" id="{33835638-9615-43AB-A100-8F519C127F2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2" name="Google Shape;91;p130">
            <a:extLst>
              <a:ext uri="{FF2B5EF4-FFF2-40B4-BE49-F238E27FC236}">
                <a16:creationId xmlns:a16="http://schemas.microsoft.com/office/drawing/2014/main" id="{46B20DA6-584E-43A8-BEE5-110DCB55F46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3" name="Google Shape;92;p130">
            <a:extLst>
              <a:ext uri="{FF2B5EF4-FFF2-40B4-BE49-F238E27FC236}">
                <a16:creationId xmlns:a16="http://schemas.microsoft.com/office/drawing/2014/main" id="{B03A8573-0535-4BFD-BC89-56F0DAB918D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Google Shape;93;p130">
            <a:extLst>
              <a:ext uri="{FF2B5EF4-FFF2-40B4-BE49-F238E27FC236}">
                <a16:creationId xmlns:a16="http://schemas.microsoft.com/office/drawing/2014/main" id="{C0EFB237-B397-46B3-8FDC-13381EAC7DD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Google Shape;94;p130">
            <a:extLst>
              <a:ext uri="{FF2B5EF4-FFF2-40B4-BE49-F238E27FC236}">
                <a16:creationId xmlns:a16="http://schemas.microsoft.com/office/drawing/2014/main" id="{43DFE3FD-B4D0-4C52-ADC4-9311E6B4FCC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6" name="Google Shape;95;p130">
            <a:extLst>
              <a:ext uri="{FF2B5EF4-FFF2-40B4-BE49-F238E27FC236}">
                <a16:creationId xmlns:a16="http://schemas.microsoft.com/office/drawing/2014/main" id="{E23E3F53-5732-4690-BAF7-36AE7F858D2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6003A219-463F-27E6-9AA4-EB8FE080C623}"/>
              </a:ext>
            </a:extLst>
          </p:cNvPr>
          <p:cNvPicPr>
            <a:picLocks noGrp="1" noChangeAspect="1"/>
          </p:cNvPicPr>
          <p:nvPr>
            <p:ph type="pic" idx="3"/>
          </p:nvPr>
        </p:nvPicPr>
        <p:blipFill>
          <a:blip r:embed="rId8"/>
          <a:srcRect/>
          <a:stretch>
            <a:fillRect/>
          </a:stretch>
        </p:blipFill>
        <p:spPr>
          <a:xfrm>
            <a:off x="7960105" y="719856"/>
            <a:ext cx="776435" cy="776435"/>
          </a:xfrm>
        </p:spPr>
      </p:pic>
      <p:pic>
        <p:nvPicPr>
          <p:cNvPr id="4" name="Image 3">
            <a:extLst>
              <a:ext uri="{FF2B5EF4-FFF2-40B4-BE49-F238E27FC236}">
                <a16:creationId xmlns:a16="http://schemas.microsoft.com/office/drawing/2014/main" id="{BB7C82AE-927F-F75B-5043-BEC4518E8011}"/>
              </a:ext>
            </a:extLst>
          </p:cNvPr>
          <p:cNvPicPr>
            <a:picLocks noChangeAspect="1"/>
          </p:cNvPicPr>
          <p:nvPr/>
        </p:nvPicPr>
        <p:blipFill>
          <a:blip r:embed="rId9"/>
          <a:stretch>
            <a:fillRect/>
          </a:stretch>
        </p:blipFill>
        <p:spPr>
          <a:xfrm>
            <a:off x="2423812" y="2117454"/>
            <a:ext cx="4296375" cy="3381847"/>
          </a:xfrm>
          <a:prstGeom prst="rect">
            <a:avLst/>
          </a:prstGeom>
        </p:spPr>
      </p:pic>
    </p:spTree>
    <p:extLst>
      <p:ext uri="{BB962C8B-B14F-4D97-AF65-F5344CB8AC3E}">
        <p14:creationId xmlns:p14="http://schemas.microsoft.com/office/powerpoint/2010/main" val="107340279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sp>
        <p:nvSpPr>
          <p:cNvPr id="1696" name="Google Shape;1696;p38"/>
          <p:cNvSpPr txBox="1">
            <a:spLocks noGrp="1"/>
          </p:cNvSpPr>
          <p:nvPr>
            <p:ph type="title"/>
          </p:nvPr>
        </p:nvSpPr>
        <p:spPr>
          <a:xfrm>
            <a:off x="712556" y="756000"/>
            <a:ext cx="6800352" cy="612000"/>
          </a:xfrm>
          <a:prstGeom prst="rect">
            <a:avLst/>
          </a:prstGeom>
          <a:noFill/>
          <a:ln>
            <a:noFill/>
          </a:ln>
        </p:spPr>
        <p:txBody>
          <a:bodyPr spcFirstLastPara="1" wrap="square" lIns="91425" tIns="45700" rIns="91425" bIns="45700" anchor="ctr" anchorCtr="0">
            <a:norm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 في المساء، تغرب الشمس- تغرب الشمســــ رَدِّدوا: تغرب. </a:t>
            </a:r>
            <a:endParaRPr sz="2400" dirty="0">
              <a:solidFill>
                <a:schemeClr val="bg1">
                  <a:lumMod val="50000"/>
                </a:schemeClr>
              </a:solidFill>
            </a:endParaRPr>
          </a:p>
        </p:txBody>
      </p:sp>
      <p:pic>
        <p:nvPicPr>
          <p:cNvPr id="11" name="Google Shape;86;p130">
            <a:extLst>
              <a:ext uri="{FF2B5EF4-FFF2-40B4-BE49-F238E27FC236}">
                <a16:creationId xmlns:a16="http://schemas.microsoft.com/office/drawing/2014/main" id="{8EB37AD6-6658-439C-A7F1-12DD4647939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87;p130">
            <a:extLst>
              <a:ext uri="{FF2B5EF4-FFF2-40B4-BE49-F238E27FC236}">
                <a16:creationId xmlns:a16="http://schemas.microsoft.com/office/drawing/2014/main" id="{EA26BC92-0F97-4570-B3F0-34B7B634FC39}"/>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752EDE94-E41A-4DD1-BAC1-2A4E5B21993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89;p130">
            <a:extLst>
              <a:ext uri="{FF2B5EF4-FFF2-40B4-BE49-F238E27FC236}">
                <a16:creationId xmlns:a16="http://schemas.microsoft.com/office/drawing/2014/main" id="{E4DC187C-73BE-4D14-96D3-6A42FC1A5A3E}"/>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5" name="Google Shape;90;p130">
            <a:extLst>
              <a:ext uri="{FF2B5EF4-FFF2-40B4-BE49-F238E27FC236}">
                <a16:creationId xmlns:a16="http://schemas.microsoft.com/office/drawing/2014/main" id="{10DDF5C9-5AEA-42E5-A494-F17FDEE284D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6" name="Google Shape;91;p130">
            <a:extLst>
              <a:ext uri="{FF2B5EF4-FFF2-40B4-BE49-F238E27FC236}">
                <a16:creationId xmlns:a16="http://schemas.microsoft.com/office/drawing/2014/main" id="{67DB82B6-0359-4541-A316-F6CC8D04E1B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92;p130">
            <a:extLst>
              <a:ext uri="{FF2B5EF4-FFF2-40B4-BE49-F238E27FC236}">
                <a16:creationId xmlns:a16="http://schemas.microsoft.com/office/drawing/2014/main" id="{1A3D4DE9-3E8D-4DE4-B65E-2F01F377A4F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Google Shape;93;p130">
            <a:extLst>
              <a:ext uri="{FF2B5EF4-FFF2-40B4-BE49-F238E27FC236}">
                <a16:creationId xmlns:a16="http://schemas.microsoft.com/office/drawing/2014/main" id="{19650AC0-0A96-4910-BFC0-F883996FBF6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4;p130">
            <a:extLst>
              <a:ext uri="{FF2B5EF4-FFF2-40B4-BE49-F238E27FC236}">
                <a16:creationId xmlns:a16="http://schemas.microsoft.com/office/drawing/2014/main" id="{C5618AE5-872A-4A83-AE01-8B89C2F2057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0" name="Google Shape;95;p130">
            <a:extLst>
              <a:ext uri="{FF2B5EF4-FFF2-40B4-BE49-F238E27FC236}">
                <a16:creationId xmlns:a16="http://schemas.microsoft.com/office/drawing/2014/main" id="{E174A0C9-20F3-4711-B278-FA6E89FE192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2" name="Espace réservé pour une image  22" descr="Une image contenant habits, sourire, dessin humoristique, clipart&#10;&#10;Le contenu généré par l’IA peut être incorrect.">
            <a:extLst>
              <a:ext uri="{FF2B5EF4-FFF2-40B4-BE49-F238E27FC236}">
                <a16:creationId xmlns:a16="http://schemas.microsoft.com/office/drawing/2014/main" id="{3A3EE0E5-3A27-521D-110C-022D19E82A46}"/>
              </a:ext>
            </a:extLst>
          </p:cNvPr>
          <p:cNvPicPr>
            <a:picLocks noChangeAspect="1"/>
          </p:cNvPicPr>
          <p:nvPr/>
        </p:nvPicPr>
        <p:blipFill>
          <a:blip r:embed="rId8"/>
          <a:srcRect/>
          <a:stretch>
            <a:fillRect/>
          </a:stretch>
        </p:blipFill>
        <p:spPr>
          <a:xfrm>
            <a:off x="7924249" y="648000"/>
            <a:ext cx="828000" cy="828000"/>
          </a:xfrm>
          <a:prstGeom prst="rect">
            <a:avLst/>
          </a:prstGeom>
          <a:noFill/>
          <a:ln>
            <a:noFill/>
          </a:ln>
        </p:spPr>
      </p:pic>
      <p:sp>
        <p:nvSpPr>
          <p:cNvPr id="5" name="Espace réservé du texte 23">
            <a:extLst>
              <a:ext uri="{FF2B5EF4-FFF2-40B4-BE49-F238E27FC236}">
                <a16:creationId xmlns:a16="http://schemas.microsoft.com/office/drawing/2014/main" id="{83A944D9-D6E9-F9A3-BC20-45A450138272}"/>
              </a:ext>
            </a:extLst>
          </p:cNvPr>
          <p:cNvSpPr txBox="1">
            <a:spLocks/>
          </p:cNvSpPr>
          <p:nvPr/>
        </p:nvSpPr>
        <p:spPr>
          <a:xfrm>
            <a:off x="5008408" y="3289307"/>
            <a:ext cx="3196711" cy="77749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r>
              <a:rPr lang="ar-MA" sz="8000" b="1" dirty="0">
                <a:solidFill>
                  <a:srgbClr val="424D7B"/>
                </a:solidFill>
                <a:latin typeface="Microsoft Uighur" panose="02000000000000000000" pitchFamily="2" charset="-78"/>
                <a:cs typeface="Microsoft Uighur" panose="02000000000000000000" pitchFamily="2" charset="-78"/>
              </a:rPr>
              <a:t>تَـغْـرُبُ</a:t>
            </a:r>
            <a:endParaRPr lang="fr-FR" sz="8000" dirty="0"/>
          </a:p>
        </p:txBody>
      </p:sp>
      <p:pic>
        <p:nvPicPr>
          <p:cNvPr id="7" name="Image 6">
            <a:extLst>
              <a:ext uri="{FF2B5EF4-FFF2-40B4-BE49-F238E27FC236}">
                <a16:creationId xmlns:a16="http://schemas.microsoft.com/office/drawing/2014/main" id="{F7DDBBD9-BBA9-1408-9BC8-84523B2E2908}"/>
              </a:ext>
            </a:extLst>
          </p:cNvPr>
          <p:cNvPicPr>
            <a:picLocks noChangeAspect="1"/>
          </p:cNvPicPr>
          <p:nvPr/>
        </p:nvPicPr>
        <p:blipFill>
          <a:blip r:embed="rId9"/>
          <a:stretch>
            <a:fillRect/>
          </a:stretch>
        </p:blipFill>
        <p:spPr>
          <a:xfrm>
            <a:off x="1156347" y="2358041"/>
            <a:ext cx="3415654" cy="2688597"/>
          </a:xfrm>
          <a:prstGeom prst="rect">
            <a:avLst/>
          </a:prstGeom>
        </p:spPr>
      </p:pic>
    </p:spTree>
    <p:extLst>
      <p:ext uri="{BB962C8B-B14F-4D97-AF65-F5344CB8AC3E}">
        <p14:creationId xmlns:p14="http://schemas.microsoft.com/office/powerpoint/2010/main" val="355817028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08"/>
        <p:cNvGrpSpPr/>
        <p:nvPr/>
      </p:nvGrpSpPr>
      <p:grpSpPr>
        <a:xfrm>
          <a:off x="0" y="0"/>
          <a:ext cx="0" cy="0"/>
          <a:chOff x="0" y="0"/>
          <a:chExt cx="0" cy="0"/>
        </a:xfrm>
      </p:grpSpPr>
      <p:sp>
        <p:nvSpPr>
          <p:cNvPr id="3" name="Titre 2">
            <a:extLst>
              <a:ext uri="{FF2B5EF4-FFF2-40B4-BE49-F238E27FC236}">
                <a16:creationId xmlns:a16="http://schemas.microsoft.com/office/drawing/2014/main" id="{43BF8E04-0720-48CF-AAB0-D12E7B4E53CD}"/>
              </a:ext>
            </a:extLst>
          </p:cNvPr>
          <p:cNvSpPr>
            <a:spLocks noGrp="1"/>
          </p:cNvSpPr>
          <p:nvPr>
            <p:ph type="title"/>
          </p:nvPr>
        </p:nvSpPr>
        <p:spPr>
          <a:xfrm>
            <a:off x="948253" y="796572"/>
            <a:ext cx="6439516" cy="612000"/>
          </a:xfrm>
        </p:spPr>
        <p:txBody>
          <a:bodyPr>
            <a:noAutofit/>
          </a:bodyPr>
          <a:lstStyle/>
          <a:p>
            <a:r>
              <a:rPr lang="ar-MA" sz="2400" b="1" kern="1200" dirty="0">
                <a:solidFill>
                  <a:schemeClr val="bg1">
                    <a:lumMod val="50000"/>
                  </a:schemeClr>
                </a:solidFill>
                <a:ea typeface="Calibri" panose="020F0502020204030204" pitchFamily="34" charset="0"/>
              </a:rPr>
              <a:t>كل يوم، تشرق الشمس في الصباح وتغرب في المساء</a:t>
            </a:r>
            <a:r>
              <a:rPr lang="ar-MA" sz="2400" b="1" dirty="0">
                <a:solidFill>
                  <a:schemeClr val="bg1">
                    <a:lumMod val="50000"/>
                  </a:schemeClr>
                </a:solidFill>
              </a:rPr>
              <a:t>؟ </a:t>
            </a:r>
            <a:r>
              <a:rPr lang="fr-FR" sz="2400" b="1" dirty="0">
                <a:solidFill>
                  <a:schemeClr val="bg1">
                    <a:lumMod val="50000"/>
                  </a:schemeClr>
                </a:solidFill>
              </a:rPr>
              <a:t> </a:t>
            </a:r>
            <a:r>
              <a:rPr lang="ar-MA" sz="2400" b="1" dirty="0">
                <a:solidFill>
                  <a:schemeClr val="bg1">
                    <a:lumMod val="50000"/>
                  </a:schemeClr>
                </a:solidFill>
              </a:rPr>
              <a:t>رددوا. </a:t>
            </a:r>
            <a:endParaRPr lang="fr-FR" sz="2400" b="1" dirty="0">
              <a:solidFill>
                <a:schemeClr val="bg1">
                  <a:lumMod val="50000"/>
                </a:schemeClr>
              </a:solidFill>
            </a:endParaRPr>
          </a:p>
        </p:txBody>
      </p:sp>
      <p:pic>
        <p:nvPicPr>
          <p:cNvPr id="8" name="Google Shape;86;p130">
            <a:extLst>
              <a:ext uri="{FF2B5EF4-FFF2-40B4-BE49-F238E27FC236}">
                <a16:creationId xmlns:a16="http://schemas.microsoft.com/office/drawing/2014/main" id="{4C3BD09F-BC95-4C11-A73B-9BB03637EEC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9" name="Google Shape;87;p130">
            <a:extLst>
              <a:ext uri="{FF2B5EF4-FFF2-40B4-BE49-F238E27FC236}">
                <a16:creationId xmlns:a16="http://schemas.microsoft.com/office/drawing/2014/main" id="{190457ED-9F96-4937-B237-5563E58A5886}"/>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1" name="Google Shape;88;p130">
            <a:extLst>
              <a:ext uri="{FF2B5EF4-FFF2-40B4-BE49-F238E27FC236}">
                <a16:creationId xmlns:a16="http://schemas.microsoft.com/office/drawing/2014/main" id="{38D056E8-76A8-40AD-BA8B-CE4B752F4B38}"/>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2" name="Google Shape;89;p130">
            <a:extLst>
              <a:ext uri="{FF2B5EF4-FFF2-40B4-BE49-F238E27FC236}">
                <a16:creationId xmlns:a16="http://schemas.microsoft.com/office/drawing/2014/main" id="{7CACBADD-14E3-4849-B251-E7480605ECF0}"/>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3" name="Google Shape;90;p130">
            <a:extLst>
              <a:ext uri="{FF2B5EF4-FFF2-40B4-BE49-F238E27FC236}">
                <a16:creationId xmlns:a16="http://schemas.microsoft.com/office/drawing/2014/main" id="{F4122B46-9696-486B-AC60-E76541D0935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4" name="Google Shape;91;p130">
            <a:extLst>
              <a:ext uri="{FF2B5EF4-FFF2-40B4-BE49-F238E27FC236}">
                <a16:creationId xmlns:a16="http://schemas.microsoft.com/office/drawing/2014/main" id="{E262ABAD-A219-48B2-99D2-2B963F29F8F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92;p130">
            <a:extLst>
              <a:ext uri="{FF2B5EF4-FFF2-40B4-BE49-F238E27FC236}">
                <a16:creationId xmlns:a16="http://schemas.microsoft.com/office/drawing/2014/main" id="{C5DDC496-56C9-4E77-A5B9-945F7339AA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Google Shape;93;p130">
            <a:extLst>
              <a:ext uri="{FF2B5EF4-FFF2-40B4-BE49-F238E27FC236}">
                <a16:creationId xmlns:a16="http://schemas.microsoft.com/office/drawing/2014/main" id="{42D8CB7B-E8C3-4216-AF37-E53288EA963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7" name="Google Shape;94;p130">
            <a:extLst>
              <a:ext uri="{FF2B5EF4-FFF2-40B4-BE49-F238E27FC236}">
                <a16:creationId xmlns:a16="http://schemas.microsoft.com/office/drawing/2014/main" id="{AA699BA3-9DF6-4B15-83E5-E409E77C7AB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8" name="Google Shape;95;p130">
            <a:extLst>
              <a:ext uri="{FF2B5EF4-FFF2-40B4-BE49-F238E27FC236}">
                <a16:creationId xmlns:a16="http://schemas.microsoft.com/office/drawing/2014/main" id="{8014970E-BC4A-4B24-A630-E99058C7407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7" name="Espace réservé pour une image  17" descr="Une image contenant habits, sourire, dessin humoristique, clipart&#10;&#10;Le contenu généré par l’IA peut être incorrect.">
            <a:extLst>
              <a:ext uri="{FF2B5EF4-FFF2-40B4-BE49-F238E27FC236}">
                <a16:creationId xmlns:a16="http://schemas.microsoft.com/office/drawing/2014/main" id="{CB7DE0F1-4A5D-65BC-ADB1-5EBF9E2589BC}"/>
              </a:ext>
            </a:extLst>
          </p:cNvPr>
          <p:cNvPicPr>
            <a:picLocks noChangeAspect="1"/>
          </p:cNvPicPr>
          <p:nvPr/>
        </p:nvPicPr>
        <p:blipFill>
          <a:blip r:embed="rId8"/>
          <a:srcRect/>
          <a:stretch>
            <a:fillRect/>
          </a:stretch>
        </p:blipFill>
        <p:spPr>
          <a:xfrm>
            <a:off x="7885113" y="688572"/>
            <a:ext cx="828000" cy="828000"/>
          </a:xfrm>
          <a:prstGeom prst="rect">
            <a:avLst/>
          </a:prstGeom>
          <a:noFill/>
          <a:ln>
            <a:noFill/>
          </a:ln>
        </p:spPr>
      </p:pic>
      <p:pic>
        <p:nvPicPr>
          <p:cNvPr id="2" name="Image 1">
            <a:extLst>
              <a:ext uri="{FF2B5EF4-FFF2-40B4-BE49-F238E27FC236}">
                <a16:creationId xmlns:a16="http://schemas.microsoft.com/office/drawing/2014/main" id="{CB639411-BF14-08DC-2AD2-FFE092A84D7C}"/>
              </a:ext>
            </a:extLst>
          </p:cNvPr>
          <p:cNvPicPr>
            <a:picLocks noChangeAspect="1"/>
          </p:cNvPicPr>
          <p:nvPr/>
        </p:nvPicPr>
        <p:blipFill>
          <a:blip r:embed="rId9"/>
          <a:stretch>
            <a:fillRect/>
          </a:stretch>
        </p:blipFill>
        <p:spPr>
          <a:xfrm>
            <a:off x="5006118" y="2701321"/>
            <a:ext cx="2381651" cy="21575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8CC9EC63-DA1A-85CC-C010-634D69966578}"/>
              </a:ext>
            </a:extLst>
          </p:cNvPr>
          <p:cNvPicPr>
            <a:picLocks noChangeAspect="1"/>
          </p:cNvPicPr>
          <p:nvPr/>
        </p:nvPicPr>
        <p:blipFill>
          <a:blip r:embed="rId10"/>
          <a:stretch>
            <a:fillRect/>
          </a:stretch>
        </p:blipFill>
        <p:spPr>
          <a:xfrm>
            <a:off x="1756231" y="2672070"/>
            <a:ext cx="2389008" cy="21868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94080871"/>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CE25656E-9068-A8A4-D33F-C03FFD6CAB2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34E5DB08-202E-08E4-EA87-11971E334244}"/>
              </a:ext>
            </a:extLst>
          </p:cNvPr>
          <p:cNvSpPr txBox="1">
            <a:spLocks noGrp="1"/>
          </p:cNvSpPr>
          <p:nvPr>
            <p:ph type="title"/>
          </p:nvPr>
        </p:nvSpPr>
        <p:spPr>
          <a:xfrm>
            <a:off x="638350" y="756000"/>
            <a:ext cx="6840000" cy="612000"/>
          </a:xfrm>
          <a:prstGeom prst="rect">
            <a:avLst/>
          </a:prstGeom>
          <a:noFill/>
          <a:ln>
            <a:noFill/>
          </a:ln>
        </p:spPr>
        <p:txBody>
          <a:bodyPr spcFirstLastPara="1" wrap="square" lIns="91425" tIns="45700" rIns="91425" bIns="45700" anchor="ctr" anchorCtr="0">
            <a:normAutofit/>
          </a:bodyPr>
          <a:lstStyle/>
          <a:p>
            <a:pPr lvl="0"/>
            <a:r>
              <a:rPr lang="ar-MA" sz="2400" b="1" dirty="0">
                <a:solidFill>
                  <a:schemeClr val="bg1">
                    <a:lumMod val="50000"/>
                  </a:schemeClr>
                </a:solidFill>
                <a:ea typeface="Arial"/>
                <a:sym typeface="Arial"/>
              </a:rPr>
              <a:t>الآن سوف نراجع الكلمات التي تعرفنا عليها. أنا أشير وأنت تقول.</a:t>
            </a:r>
            <a:r>
              <a:rPr lang="ar-MA" sz="2400" b="1" dirty="0">
                <a:solidFill>
                  <a:schemeClr val="bg1">
                    <a:lumMod val="50000"/>
                  </a:schemeClr>
                </a:solidFill>
                <a:ea typeface="Arial"/>
                <a:sym typeface="Wingdings" panose="05000000000000000000" pitchFamily="2" charset="2"/>
              </a:rPr>
              <a:t></a:t>
            </a:r>
            <a:endParaRPr sz="2400" dirty="0">
              <a:solidFill>
                <a:schemeClr val="bg1">
                  <a:lumMod val="50000"/>
                </a:schemeClr>
              </a:solidFill>
            </a:endParaRPr>
          </a:p>
        </p:txBody>
      </p:sp>
      <p:pic>
        <p:nvPicPr>
          <p:cNvPr id="2" name="Google Shape;86;p130">
            <a:extLst>
              <a:ext uri="{FF2B5EF4-FFF2-40B4-BE49-F238E27FC236}">
                <a16:creationId xmlns:a16="http://schemas.microsoft.com/office/drawing/2014/main" id="{48BCAEAD-B513-1D1E-86B1-5350D11AF28D}"/>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9AD24E22-11B9-CAA8-C39E-B1B1CDC7F3CD}"/>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5" name="Google Shape;88;p130">
            <a:extLst>
              <a:ext uri="{FF2B5EF4-FFF2-40B4-BE49-F238E27FC236}">
                <a16:creationId xmlns:a16="http://schemas.microsoft.com/office/drawing/2014/main" id="{68E61211-D374-9FFE-2B7A-9859F1DD9D6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6" name="Google Shape;89;p130">
            <a:extLst>
              <a:ext uri="{FF2B5EF4-FFF2-40B4-BE49-F238E27FC236}">
                <a16:creationId xmlns:a16="http://schemas.microsoft.com/office/drawing/2014/main" id="{0C4C15EF-DB91-D045-63CA-A43B14E24BF0}"/>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7" name="Google Shape;90;p130">
            <a:extLst>
              <a:ext uri="{FF2B5EF4-FFF2-40B4-BE49-F238E27FC236}">
                <a16:creationId xmlns:a16="http://schemas.microsoft.com/office/drawing/2014/main" id="{94F323F1-1662-47E9-609C-BD169D0FAC4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8" name="Google Shape;91;p130">
            <a:extLst>
              <a:ext uri="{FF2B5EF4-FFF2-40B4-BE49-F238E27FC236}">
                <a16:creationId xmlns:a16="http://schemas.microsoft.com/office/drawing/2014/main" id="{4BCADB33-AC4B-F807-0021-88EA4C03FE1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92;p130">
            <a:extLst>
              <a:ext uri="{FF2B5EF4-FFF2-40B4-BE49-F238E27FC236}">
                <a16:creationId xmlns:a16="http://schemas.microsoft.com/office/drawing/2014/main" id="{DE5E6FFD-FADF-C6DF-DA2E-F42104F3C63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93;p130">
            <a:extLst>
              <a:ext uri="{FF2B5EF4-FFF2-40B4-BE49-F238E27FC236}">
                <a16:creationId xmlns:a16="http://schemas.microsoft.com/office/drawing/2014/main" id="{FECE8D95-1BD3-24A3-3BD6-1B364225886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94;p130">
            <a:extLst>
              <a:ext uri="{FF2B5EF4-FFF2-40B4-BE49-F238E27FC236}">
                <a16:creationId xmlns:a16="http://schemas.microsoft.com/office/drawing/2014/main" id="{A2E3F56D-866B-C813-DDF5-3E9CBF88A49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95;p130">
            <a:extLst>
              <a:ext uri="{FF2B5EF4-FFF2-40B4-BE49-F238E27FC236}">
                <a16:creationId xmlns:a16="http://schemas.microsoft.com/office/drawing/2014/main" id="{8FDF3CB9-73DE-3ED2-B1D5-FBDDF054C0E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9B10EC77-A4DA-45F6-75E3-86BEE6AE53AD}"/>
              </a:ext>
            </a:extLst>
          </p:cNvPr>
          <p:cNvPicPr>
            <a:picLocks noGrp="1" noChangeAspect="1"/>
          </p:cNvPicPr>
          <p:nvPr>
            <p:ph type="pic" idx="14"/>
          </p:nvPr>
        </p:nvPicPr>
        <p:blipFill>
          <a:blip r:embed="rId8"/>
          <a:srcRect/>
          <a:stretch>
            <a:fillRect/>
          </a:stretch>
        </p:blipFill>
        <p:spPr>
          <a:xfrm>
            <a:off x="7956000" y="714435"/>
            <a:ext cx="792000" cy="792000"/>
          </a:xfrm>
        </p:spPr>
      </p:pic>
      <p:sp>
        <p:nvSpPr>
          <p:cNvPr id="28" name="Espace réservé pour une image  24">
            <a:extLst>
              <a:ext uri="{FF2B5EF4-FFF2-40B4-BE49-F238E27FC236}">
                <a16:creationId xmlns:a16="http://schemas.microsoft.com/office/drawing/2014/main" id="{FC001B9B-CEB1-6865-5020-1196C9569C02}"/>
              </a:ext>
            </a:extLst>
          </p:cNvPr>
          <p:cNvSpPr>
            <a:spLocks noGrp="1"/>
          </p:cNvSpPr>
          <p:nvPr>
            <p:ph type="pic" idx="3"/>
          </p:nvPr>
        </p:nvSpPr>
        <p:spPr>
          <a:xfrm>
            <a:off x="6189530" y="4326372"/>
            <a:ext cx="1509644" cy="1378112"/>
          </a:xfrm>
        </p:spPr>
        <p:txBody>
          <a:bodyPr/>
          <a:lstStyle/>
          <a:p>
            <a:endParaRPr lang="fr-MA"/>
          </a:p>
        </p:txBody>
      </p:sp>
      <p:pic>
        <p:nvPicPr>
          <p:cNvPr id="29" name="Image 28">
            <a:extLst>
              <a:ext uri="{FF2B5EF4-FFF2-40B4-BE49-F238E27FC236}">
                <a16:creationId xmlns:a16="http://schemas.microsoft.com/office/drawing/2014/main" id="{FE8C46ED-2843-DBCF-7B5E-0C35EF480813}"/>
              </a:ext>
            </a:extLst>
          </p:cNvPr>
          <p:cNvPicPr>
            <a:picLocks noChangeAspect="1"/>
          </p:cNvPicPr>
          <p:nvPr/>
        </p:nvPicPr>
        <p:blipFill>
          <a:blip r:embed="rId9"/>
          <a:stretch>
            <a:fillRect/>
          </a:stretch>
        </p:blipFill>
        <p:spPr>
          <a:xfrm>
            <a:off x="6058501" y="2062251"/>
            <a:ext cx="1871665" cy="1680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Image 29">
            <a:extLst>
              <a:ext uri="{FF2B5EF4-FFF2-40B4-BE49-F238E27FC236}">
                <a16:creationId xmlns:a16="http://schemas.microsoft.com/office/drawing/2014/main" id="{E537E36B-2153-68B3-A3A6-424F5045C96E}"/>
              </a:ext>
            </a:extLst>
          </p:cNvPr>
          <p:cNvPicPr>
            <a:picLocks noChangeAspect="1"/>
          </p:cNvPicPr>
          <p:nvPr/>
        </p:nvPicPr>
        <p:blipFill>
          <a:blip r:embed="rId10"/>
          <a:stretch>
            <a:fillRect/>
          </a:stretch>
        </p:blipFill>
        <p:spPr>
          <a:xfrm>
            <a:off x="3618717" y="2080011"/>
            <a:ext cx="1829562" cy="1645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Image 30">
            <a:extLst>
              <a:ext uri="{FF2B5EF4-FFF2-40B4-BE49-F238E27FC236}">
                <a16:creationId xmlns:a16="http://schemas.microsoft.com/office/drawing/2014/main" id="{48FDCC70-0006-9861-B71E-3D23014D93B7}"/>
              </a:ext>
            </a:extLst>
          </p:cNvPr>
          <p:cNvPicPr>
            <a:picLocks noChangeAspect="1"/>
          </p:cNvPicPr>
          <p:nvPr/>
        </p:nvPicPr>
        <p:blipFill>
          <a:blip r:embed="rId11"/>
          <a:stretch>
            <a:fillRect/>
          </a:stretch>
        </p:blipFill>
        <p:spPr>
          <a:xfrm>
            <a:off x="1198686" y="2095772"/>
            <a:ext cx="1871665" cy="1613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Image 31">
            <a:extLst>
              <a:ext uri="{FF2B5EF4-FFF2-40B4-BE49-F238E27FC236}">
                <a16:creationId xmlns:a16="http://schemas.microsoft.com/office/drawing/2014/main" id="{28F3AD50-D8AC-FA2F-642F-367840951ED9}"/>
              </a:ext>
            </a:extLst>
          </p:cNvPr>
          <p:cNvPicPr>
            <a:picLocks noChangeAspect="1"/>
          </p:cNvPicPr>
          <p:nvPr/>
        </p:nvPicPr>
        <p:blipFill>
          <a:blip r:embed="rId12"/>
          <a:stretch>
            <a:fillRect/>
          </a:stretch>
        </p:blipFill>
        <p:spPr>
          <a:xfrm>
            <a:off x="6064578" y="4149256"/>
            <a:ext cx="1805605" cy="1622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Image 32">
            <a:extLst>
              <a:ext uri="{FF2B5EF4-FFF2-40B4-BE49-F238E27FC236}">
                <a16:creationId xmlns:a16="http://schemas.microsoft.com/office/drawing/2014/main" id="{688F4866-4A9E-8C18-2E49-175CD83D7B61}"/>
              </a:ext>
            </a:extLst>
          </p:cNvPr>
          <p:cNvPicPr>
            <a:picLocks noChangeAspect="1"/>
          </p:cNvPicPr>
          <p:nvPr/>
        </p:nvPicPr>
        <p:blipFill>
          <a:blip r:embed="rId13"/>
          <a:stretch>
            <a:fillRect/>
          </a:stretch>
        </p:blipFill>
        <p:spPr>
          <a:xfrm>
            <a:off x="3659225" y="4140924"/>
            <a:ext cx="1825550" cy="16537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4" name="Image 33">
            <a:extLst>
              <a:ext uri="{FF2B5EF4-FFF2-40B4-BE49-F238E27FC236}">
                <a16:creationId xmlns:a16="http://schemas.microsoft.com/office/drawing/2014/main" id="{6E484C3F-C912-02F1-C6C8-97BAA141C190}"/>
              </a:ext>
            </a:extLst>
          </p:cNvPr>
          <p:cNvPicPr>
            <a:picLocks noChangeAspect="1"/>
          </p:cNvPicPr>
          <p:nvPr/>
        </p:nvPicPr>
        <p:blipFill>
          <a:blip r:embed="rId14"/>
          <a:stretch>
            <a:fillRect/>
          </a:stretch>
        </p:blipFill>
        <p:spPr>
          <a:xfrm>
            <a:off x="1218923" y="4140924"/>
            <a:ext cx="1831189" cy="1676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89861211"/>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38"/>
        <p:cNvGrpSpPr/>
        <p:nvPr/>
      </p:nvGrpSpPr>
      <p:grpSpPr>
        <a:xfrm>
          <a:off x="0" y="0"/>
          <a:ext cx="0" cy="0"/>
          <a:chOff x="0" y="0"/>
          <a:chExt cx="0" cy="0"/>
        </a:xfrm>
      </p:grpSpPr>
      <p:sp>
        <p:nvSpPr>
          <p:cNvPr id="1740" name="Google Shape;1740;p43"/>
          <p:cNvSpPr txBox="1">
            <a:spLocks noGrp="1"/>
          </p:cNvSpPr>
          <p:nvPr>
            <p:ph type="title"/>
          </p:nvPr>
        </p:nvSpPr>
        <p:spPr>
          <a:xfrm>
            <a:off x="694759" y="767837"/>
            <a:ext cx="6840000" cy="612000"/>
          </a:xfrm>
          <a:prstGeom prst="rect">
            <a:avLst/>
          </a:prstGeom>
          <a:noFill/>
          <a:ln>
            <a:noFill/>
          </a:ln>
        </p:spPr>
        <p:txBody>
          <a:bodyPr spcFirstLastPara="1" wrap="square" lIns="91425" tIns="45700" rIns="91425" bIns="45700" anchor="ctr" anchorCtr="0">
            <a:normAutofit/>
          </a:bodyPr>
          <a:lstStyle/>
          <a:p>
            <a:pPr lvl="0">
              <a:buSzPct val="100000"/>
            </a:pPr>
            <a:r>
              <a:rPr lang="ar-MA" sz="2400" b="1" dirty="0">
                <a:solidFill>
                  <a:schemeClr val="bg1">
                    <a:lumMod val="50000"/>
                  </a:schemeClr>
                </a:solidFill>
                <a:ea typeface="Arial"/>
                <a:sym typeface="Arial"/>
              </a:rPr>
              <a:t> خذوا الكراسة ص </a:t>
            </a:r>
            <a:r>
              <a:rPr lang="ar-MA" sz="2400" b="1" dirty="0">
                <a:solidFill>
                  <a:schemeClr val="bg1">
                    <a:lumMod val="50000"/>
                  </a:schemeClr>
                </a:solidFill>
                <a:latin typeface="Helvetica" pitchFamily="2" charset="0"/>
                <a:ea typeface="Arial"/>
                <a:sym typeface="Arial"/>
              </a:rPr>
              <a:t>162</a:t>
            </a:r>
            <a:r>
              <a:rPr lang="ar-MA" sz="2400" b="1" dirty="0">
                <a:solidFill>
                  <a:schemeClr val="bg1">
                    <a:lumMod val="50000"/>
                  </a:schemeClr>
                </a:solidFill>
                <a:ea typeface="Arial"/>
                <a:sym typeface="Arial"/>
              </a:rPr>
              <a:t>. ستنجزون تمرين: أنا أشير وأنت تقول</a:t>
            </a:r>
            <a:r>
              <a:rPr lang="ar-SA" sz="2400" b="1" dirty="0">
                <a:solidFill>
                  <a:schemeClr val="bg1">
                    <a:lumMod val="50000"/>
                  </a:schemeClr>
                </a:solidFill>
                <a:ea typeface="Arial"/>
                <a:sym typeface="Arial"/>
              </a:rPr>
              <a:t> «</a:t>
            </a:r>
            <a:r>
              <a:rPr lang="ar-MA" sz="2400" b="1" dirty="0">
                <a:solidFill>
                  <a:schemeClr val="bg1">
                    <a:lumMod val="50000"/>
                  </a:schemeClr>
                </a:solidFill>
                <a:ea typeface="Arial"/>
                <a:sym typeface="Arial"/>
              </a:rPr>
              <a:t>في ثنائيات». </a:t>
            </a:r>
            <a:endParaRPr sz="2400" b="1" dirty="0">
              <a:solidFill>
                <a:schemeClr val="bg1">
                  <a:lumMod val="50000"/>
                </a:schemeClr>
              </a:solidFill>
            </a:endParaRPr>
          </a:p>
        </p:txBody>
      </p:sp>
      <p:pic>
        <p:nvPicPr>
          <p:cNvPr id="6" name="Google Shape;86;p130">
            <a:extLst>
              <a:ext uri="{FF2B5EF4-FFF2-40B4-BE49-F238E27FC236}">
                <a16:creationId xmlns:a16="http://schemas.microsoft.com/office/drawing/2014/main" id="{A1194202-F26F-49F9-A030-18ADDFDBD4B6}"/>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87;p130">
            <a:extLst>
              <a:ext uri="{FF2B5EF4-FFF2-40B4-BE49-F238E27FC236}">
                <a16:creationId xmlns:a16="http://schemas.microsoft.com/office/drawing/2014/main" id="{D2C21D22-36A6-40DF-876C-94F7211BEE87}"/>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8" name="Google Shape;88;p130">
            <a:extLst>
              <a:ext uri="{FF2B5EF4-FFF2-40B4-BE49-F238E27FC236}">
                <a16:creationId xmlns:a16="http://schemas.microsoft.com/office/drawing/2014/main" id="{048ED592-1017-423B-8B1F-75A7E41ABA23}"/>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9" name="Google Shape;89;p130">
            <a:extLst>
              <a:ext uri="{FF2B5EF4-FFF2-40B4-BE49-F238E27FC236}">
                <a16:creationId xmlns:a16="http://schemas.microsoft.com/office/drawing/2014/main" id="{3C92A22F-6E32-432D-9EEC-31CA975B501A}"/>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0" name="Google Shape;90;p130">
            <a:extLst>
              <a:ext uri="{FF2B5EF4-FFF2-40B4-BE49-F238E27FC236}">
                <a16:creationId xmlns:a16="http://schemas.microsoft.com/office/drawing/2014/main" id="{C015FD2D-DE90-48EE-8073-655B86DF344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1" name="Google Shape;91;p130">
            <a:extLst>
              <a:ext uri="{FF2B5EF4-FFF2-40B4-BE49-F238E27FC236}">
                <a16:creationId xmlns:a16="http://schemas.microsoft.com/office/drawing/2014/main" id="{5835EF02-211C-4141-9077-C7BFCCA5F0C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92;p130">
            <a:extLst>
              <a:ext uri="{FF2B5EF4-FFF2-40B4-BE49-F238E27FC236}">
                <a16:creationId xmlns:a16="http://schemas.microsoft.com/office/drawing/2014/main" id="{600C9E8C-7F32-4CBA-B0F8-678AF7E15EA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93;p130">
            <a:extLst>
              <a:ext uri="{FF2B5EF4-FFF2-40B4-BE49-F238E27FC236}">
                <a16:creationId xmlns:a16="http://schemas.microsoft.com/office/drawing/2014/main" id="{8A47959A-495F-49EA-A818-C178E5D262C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4" name="Google Shape;94;p130">
            <a:extLst>
              <a:ext uri="{FF2B5EF4-FFF2-40B4-BE49-F238E27FC236}">
                <a16:creationId xmlns:a16="http://schemas.microsoft.com/office/drawing/2014/main" id="{4768C680-E0B9-4560-A43B-84736F0F82F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95;p130">
            <a:extLst>
              <a:ext uri="{FF2B5EF4-FFF2-40B4-BE49-F238E27FC236}">
                <a16:creationId xmlns:a16="http://schemas.microsoft.com/office/drawing/2014/main" id="{52B906F9-911D-4429-8ACE-5CA247C530C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D31C7FBD-6CEB-01C3-43C1-82EB45EAA95D}"/>
              </a:ext>
            </a:extLst>
          </p:cNvPr>
          <p:cNvPicPr>
            <a:picLocks noChangeAspect="1"/>
          </p:cNvPicPr>
          <p:nvPr/>
        </p:nvPicPr>
        <p:blipFill>
          <a:blip r:embed="rId8"/>
          <a:stretch>
            <a:fillRect/>
          </a:stretch>
        </p:blipFill>
        <p:spPr>
          <a:xfrm>
            <a:off x="6328695" y="4931417"/>
            <a:ext cx="2309060" cy="1714649"/>
          </a:xfrm>
          <a:prstGeom prst="rect">
            <a:avLst/>
          </a:prstGeom>
        </p:spPr>
      </p:pic>
      <p:pic>
        <p:nvPicPr>
          <p:cNvPr id="20" name="Espace réservé pour une image  19">
            <a:extLst>
              <a:ext uri="{FF2B5EF4-FFF2-40B4-BE49-F238E27FC236}">
                <a16:creationId xmlns:a16="http://schemas.microsoft.com/office/drawing/2014/main" id="{355273E0-875D-8FB8-EB9F-BC6172A5A746}"/>
              </a:ext>
            </a:extLst>
          </p:cNvPr>
          <p:cNvPicPr>
            <a:picLocks noGrp="1" noChangeAspect="1"/>
          </p:cNvPicPr>
          <p:nvPr>
            <p:ph type="pic" idx="14"/>
          </p:nvPr>
        </p:nvPicPr>
        <p:blipFill>
          <a:blip r:embed="rId9"/>
          <a:srcRect/>
          <a:stretch>
            <a:fillRect/>
          </a:stretch>
        </p:blipFill>
        <p:spPr>
          <a:prstGeom prst="rect">
            <a:avLst/>
          </a:prstGeom>
          <a:noFill/>
          <a:ln>
            <a:noFill/>
          </a:ln>
        </p:spPr>
      </p:pic>
      <p:pic>
        <p:nvPicPr>
          <p:cNvPr id="4" name="Image 3">
            <a:extLst>
              <a:ext uri="{FF2B5EF4-FFF2-40B4-BE49-F238E27FC236}">
                <a16:creationId xmlns:a16="http://schemas.microsoft.com/office/drawing/2014/main" id="{F224FB59-3DBC-A3FF-1975-8512916E129A}"/>
              </a:ext>
            </a:extLst>
          </p:cNvPr>
          <p:cNvPicPr>
            <a:picLocks noChangeAspect="1"/>
          </p:cNvPicPr>
          <p:nvPr/>
        </p:nvPicPr>
        <p:blipFill>
          <a:blip r:embed="rId10"/>
          <a:stretch>
            <a:fillRect/>
          </a:stretch>
        </p:blipFill>
        <p:spPr>
          <a:xfrm>
            <a:off x="1295176" y="1727901"/>
            <a:ext cx="3276824" cy="45801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38">
          <a:extLst>
            <a:ext uri="{FF2B5EF4-FFF2-40B4-BE49-F238E27FC236}">
              <a16:creationId xmlns:a16="http://schemas.microsoft.com/office/drawing/2014/main" id="{EE7CD916-9481-4187-5F82-51321FB79EE3}"/>
            </a:ext>
          </a:extLst>
        </p:cNvPr>
        <p:cNvGrpSpPr/>
        <p:nvPr/>
      </p:nvGrpSpPr>
      <p:grpSpPr>
        <a:xfrm>
          <a:off x="0" y="0"/>
          <a:ext cx="0" cy="0"/>
          <a:chOff x="0" y="0"/>
          <a:chExt cx="0" cy="0"/>
        </a:xfrm>
      </p:grpSpPr>
      <p:sp>
        <p:nvSpPr>
          <p:cNvPr id="1740" name="Google Shape;1740;p43">
            <a:extLst>
              <a:ext uri="{FF2B5EF4-FFF2-40B4-BE49-F238E27FC236}">
                <a16:creationId xmlns:a16="http://schemas.microsoft.com/office/drawing/2014/main" id="{DB3012B6-D1D7-D9DD-EB99-ED48CD1F8805}"/>
              </a:ext>
            </a:extLst>
          </p:cNvPr>
          <p:cNvSpPr txBox="1">
            <a:spLocks noGrp="1"/>
          </p:cNvSpPr>
          <p:nvPr>
            <p:ph type="title"/>
          </p:nvPr>
        </p:nvSpPr>
        <p:spPr>
          <a:xfrm>
            <a:off x="765930" y="756000"/>
            <a:ext cx="6710831"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ct val="100000"/>
              <a:buFont typeface="Arial"/>
              <a:buNone/>
            </a:pPr>
            <a:r>
              <a:rPr lang="ar-MA" sz="2400" b="1" dirty="0">
                <a:solidFill>
                  <a:schemeClr val="bg1">
                    <a:lumMod val="50000"/>
                  </a:schemeClr>
                </a:solidFill>
                <a:ea typeface="Arial"/>
                <a:sym typeface="Arial"/>
              </a:rPr>
              <a:t>كل واحد يشير إلى الصورة وصديقه يقول الكلمة المناسبة لها. </a:t>
            </a:r>
            <a:endParaRPr sz="2400" b="1" dirty="0">
              <a:solidFill>
                <a:schemeClr val="bg1">
                  <a:lumMod val="50000"/>
                </a:schemeClr>
              </a:solidFill>
            </a:endParaRPr>
          </a:p>
        </p:txBody>
      </p:sp>
      <p:pic>
        <p:nvPicPr>
          <p:cNvPr id="10" name="Google Shape;86;p130">
            <a:extLst>
              <a:ext uri="{FF2B5EF4-FFF2-40B4-BE49-F238E27FC236}">
                <a16:creationId xmlns:a16="http://schemas.microsoft.com/office/drawing/2014/main" id="{E89CF9D9-6DCC-45BA-AA0D-DF39DDBF89F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1" name="Google Shape;87;p130">
            <a:extLst>
              <a:ext uri="{FF2B5EF4-FFF2-40B4-BE49-F238E27FC236}">
                <a16:creationId xmlns:a16="http://schemas.microsoft.com/office/drawing/2014/main" id="{318FA266-2391-4F7A-8AB4-BB534811B4D3}"/>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E6ADD00F-E6B5-4F96-9100-96BFBF2A28EA}"/>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5" name="Google Shape;89;p130">
            <a:extLst>
              <a:ext uri="{FF2B5EF4-FFF2-40B4-BE49-F238E27FC236}">
                <a16:creationId xmlns:a16="http://schemas.microsoft.com/office/drawing/2014/main" id="{13C6C6A0-B81C-4EAA-A0A3-21F28FDBE5B6}"/>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6" name="Google Shape;90;p130">
            <a:extLst>
              <a:ext uri="{FF2B5EF4-FFF2-40B4-BE49-F238E27FC236}">
                <a16:creationId xmlns:a16="http://schemas.microsoft.com/office/drawing/2014/main" id="{362802AA-DAF3-4D96-AE08-2CC57EC7E76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91;p130">
            <a:extLst>
              <a:ext uri="{FF2B5EF4-FFF2-40B4-BE49-F238E27FC236}">
                <a16:creationId xmlns:a16="http://schemas.microsoft.com/office/drawing/2014/main" id="{3F25F649-1A5E-4F23-9322-A375AFCF28D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92;p130">
            <a:extLst>
              <a:ext uri="{FF2B5EF4-FFF2-40B4-BE49-F238E27FC236}">
                <a16:creationId xmlns:a16="http://schemas.microsoft.com/office/drawing/2014/main" id="{3DACC21B-A1DF-4140-A730-8EC853FCC85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1" name="Google Shape;93;p130">
            <a:extLst>
              <a:ext uri="{FF2B5EF4-FFF2-40B4-BE49-F238E27FC236}">
                <a16:creationId xmlns:a16="http://schemas.microsoft.com/office/drawing/2014/main" id="{6CA3EA87-2277-4B0A-8DFF-9A2F94EF872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2" name="Google Shape;94;p130">
            <a:extLst>
              <a:ext uri="{FF2B5EF4-FFF2-40B4-BE49-F238E27FC236}">
                <a16:creationId xmlns:a16="http://schemas.microsoft.com/office/drawing/2014/main" id="{E03718DE-6645-4A71-9529-40F53555F18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endParaRPr>
          </a:p>
        </p:txBody>
      </p:sp>
      <p:sp>
        <p:nvSpPr>
          <p:cNvPr id="23" name="Google Shape;95;p130">
            <a:extLst>
              <a:ext uri="{FF2B5EF4-FFF2-40B4-BE49-F238E27FC236}">
                <a16:creationId xmlns:a16="http://schemas.microsoft.com/office/drawing/2014/main" id="{259F420C-E29E-4190-94C9-B83311074A9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4"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F5F2AC11-BE14-1168-048C-D198B0A2A94A}"/>
              </a:ext>
            </a:extLst>
          </p:cNvPr>
          <p:cNvPicPr>
            <a:picLocks noChangeAspect="1"/>
          </p:cNvPicPr>
          <p:nvPr/>
        </p:nvPicPr>
        <p:blipFill>
          <a:blip r:embed="rId8"/>
          <a:srcRect/>
          <a:stretch>
            <a:fillRect/>
          </a:stretch>
        </p:blipFill>
        <p:spPr>
          <a:xfrm>
            <a:off x="7986448" y="723636"/>
            <a:ext cx="803804" cy="803804"/>
          </a:xfrm>
          <a:prstGeom prst="rect">
            <a:avLst/>
          </a:prstGeom>
          <a:noFill/>
          <a:ln w="9525" cap="flat" cmpd="sng">
            <a:noFill/>
            <a:prstDash val="solid"/>
            <a:round/>
            <a:headEnd type="none" w="sm" len="sm"/>
            <a:tailEnd type="none" w="sm" len="sm"/>
          </a:ln>
        </p:spPr>
      </p:pic>
      <p:sp>
        <p:nvSpPr>
          <p:cNvPr id="28" name="Espace réservé pour une image  24">
            <a:extLst>
              <a:ext uri="{FF2B5EF4-FFF2-40B4-BE49-F238E27FC236}">
                <a16:creationId xmlns:a16="http://schemas.microsoft.com/office/drawing/2014/main" id="{E1A08238-9AFE-79C4-D959-5D5796FC86CE}"/>
              </a:ext>
            </a:extLst>
          </p:cNvPr>
          <p:cNvSpPr>
            <a:spLocks noGrp="1"/>
          </p:cNvSpPr>
          <p:nvPr>
            <p:ph type="pic" idx="3"/>
          </p:nvPr>
        </p:nvSpPr>
        <p:spPr>
          <a:xfrm>
            <a:off x="6189530" y="4326372"/>
            <a:ext cx="1509644" cy="1378112"/>
          </a:xfrm>
        </p:spPr>
        <p:txBody>
          <a:bodyPr/>
          <a:lstStyle/>
          <a:p>
            <a:endParaRPr lang="fr-MA"/>
          </a:p>
        </p:txBody>
      </p:sp>
      <p:pic>
        <p:nvPicPr>
          <p:cNvPr id="29" name="Image 28">
            <a:extLst>
              <a:ext uri="{FF2B5EF4-FFF2-40B4-BE49-F238E27FC236}">
                <a16:creationId xmlns:a16="http://schemas.microsoft.com/office/drawing/2014/main" id="{115FC5BE-2434-4A0E-10E0-7DB5089D745B}"/>
              </a:ext>
            </a:extLst>
          </p:cNvPr>
          <p:cNvPicPr>
            <a:picLocks noChangeAspect="1"/>
          </p:cNvPicPr>
          <p:nvPr/>
        </p:nvPicPr>
        <p:blipFill>
          <a:blip r:embed="rId9"/>
          <a:stretch>
            <a:fillRect/>
          </a:stretch>
        </p:blipFill>
        <p:spPr>
          <a:xfrm>
            <a:off x="6058501" y="2062251"/>
            <a:ext cx="1871665" cy="1680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Image 29">
            <a:extLst>
              <a:ext uri="{FF2B5EF4-FFF2-40B4-BE49-F238E27FC236}">
                <a16:creationId xmlns:a16="http://schemas.microsoft.com/office/drawing/2014/main" id="{A0DB5BAF-1513-1799-FF44-09DB38078860}"/>
              </a:ext>
            </a:extLst>
          </p:cNvPr>
          <p:cNvPicPr>
            <a:picLocks noChangeAspect="1"/>
          </p:cNvPicPr>
          <p:nvPr/>
        </p:nvPicPr>
        <p:blipFill>
          <a:blip r:embed="rId10"/>
          <a:stretch>
            <a:fillRect/>
          </a:stretch>
        </p:blipFill>
        <p:spPr>
          <a:xfrm>
            <a:off x="3618717" y="2080011"/>
            <a:ext cx="1829562" cy="1645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Image 30">
            <a:extLst>
              <a:ext uri="{FF2B5EF4-FFF2-40B4-BE49-F238E27FC236}">
                <a16:creationId xmlns:a16="http://schemas.microsoft.com/office/drawing/2014/main" id="{8CAD44E9-6B87-87E1-22B8-0C0C7BC89FA1}"/>
              </a:ext>
            </a:extLst>
          </p:cNvPr>
          <p:cNvPicPr>
            <a:picLocks noChangeAspect="1"/>
          </p:cNvPicPr>
          <p:nvPr/>
        </p:nvPicPr>
        <p:blipFill>
          <a:blip r:embed="rId11"/>
          <a:stretch>
            <a:fillRect/>
          </a:stretch>
        </p:blipFill>
        <p:spPr>
          <a:xfrm>
            <a:off x="1198686" y="2095772"/>
            <a:ext cx="1871665" cy="1613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Image 31">
            <a:extLst>
              <a:ext uri="{FF2B5EF4-FFF2-40B4-BE49-F238E27FC236}">
                <a16:creationId xmlns:a16="http://schemas.microsoft.com/office/drawing/2014/main" id="{805EED3C-7A0F-F1B1-671E-14EE53729D36}"/>
              </a:ext>
            </a:extLst>
          </p:cNvPr>
          <p:cNvPicPr>
            <a:picLocks noChangeAspect="1"/>
          </p:cNvPicPr>
          <p:nvPr/>
        </p:nvPicPr>
        <p:blipFill>
          <a:blip r:embed="rId12"/>
          <a:stretch>
            <a:fillRect/>
          </a:stretch>
        </p:blipFill>
        <p:spPr>
          <a:xfrm>
            <a:off x="6064578" y="4149256"/>
            <a:ext cx="1805605" cy="1622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Image 32">
            <a:extLst>
              <a:ext uri="{FF2B5EF4-FFF2-40B4-BE49-F238E27FC236}">
                <a16:creationId xmlns:a16="http://schemas.microsoft.com/office/drawing/2014/main" id="{282AA732-03BD-3292-414A-9DC79CC15ED3}"/>
              </a:ext>
            </a:extLst>
          </p:cNvPr>
          <p:cNvPicPr>
            <a:picLocks noChangeAspect="1"/>
          </p:cNvPicPr>
          <p:nvPr/>
        </p:nvPicPr>
        <p:blipFill>
          <a:blip r:embed="rId13"/>
          <a:stretch>
            <a:fillRect/>
          </a:stretch>
        </p:blipFill>
        <p:spPr>
          <a:xfrm>
            <a:off x="3659225" y="4140924"/>
            <a:ext cx="1825550" cy="16537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4" name="Image 33">
            <a:extLst>
              <a:ext uri="{FF2B5EF4-FFF2-40B4-BE49-F238E27FC236}">
                <a16:creationId xmlns:a16="http://schemas.microsoft.com/office/drawing/2014/main" id="{F6E86531-0A85-8120-6D9D-B2A774C1A161}"/>
              </a:ext>
            </a:extLst>
          </p:cNvPr>
          <p:cNvPicPr>
            <a:picLocks noChangeAspect="1"/>
          </p:cNvPicPr>
          <p:nvPr/>
        </p:nvPicPr>
        <p:blipFill>
          <a:blip r:embed="rId14"/>
          <a:stretch>
            <a:fillRect/>
          </a:stretch>
        </p:blipFill>
        <p:spPr>
          <a:xfrm>
            <a:off x="1218923" y="4140924"/>
            <a:ext cx="1831189" cy="1676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35878095"/>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097027"/>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تعرف واستثمار البنيات اللغوية:</a:t>
            </a:r>
          </a:p>
          <a:p>
            <a:pPr marL="0" marR="0" lvl="0" indent="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الجملة الفعلية: أفضل/ أحب .... لأنَّ ...</a:t>
            </a: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sp>
        <p:nvSpPr>
          <p:cNvPr id="2" name="Oval 80">
            <a:extLst>
              <a:ext uri="{FF2B5EF4-FFF2-40B4-BE49-F238E27FC236}">
                <a16:creationId xmlns:a16="http://schemas.microsoft.com/office/drawing/2014/main" id="{377262F9-1790-806A-A0FD-90A649A186B4}"/>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3</a:t>
            </a:r>
            <a:endParaRPr kumimoji="0" lang="fr-MA" sz="32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Espace réservé pour une image  23" descr="Une image contenant horloge, cercle, symbole, Police&#10;&#10;Le contenu généré par l’IA peut être incorrect.">
            <a:extLst>
              <a:ext uri="{FF2B5EF4-FFF2-40B4-BE49-F238E27FC236}">
                <a16:creationId xmlns:a16="http://schemas.microsoft.com/office/drawing/2014/main" id="{896DF861-6DCD-1B32-B1B3-FD94BC313C39}"/>
              </a:ext>
            </a:extLst>
          </p:cNvPr>
          <p:cNvPicPr>
            <a:picLocks noChangeAspect="1"/>
          </p:cNvPicPr>
          <p:nvPr/>
        </p:nvPicPr>
        <p:blipFill rotWithShape="1">
          <a:blip r:embed="rId3"/>
          <a:srcRect l="-7526" r="-7526"/>
          <a:stretch>
            <a:fillRect/>
          </a:stretch>
        </p:blipFill>
        <p:spPr>
          <a:xfrm>
            <a:off x="892675" y="1777877"/>
            <a:ext cx="540000" cy="540000"/>
          </a:xfrm>
          <a:prstGeom prst="rect">
            <a:avLst/>
          </a:prstGeom>
        </p:spPr>
      </p:pic>
      <p:pic>
        <p:nvPicPr>
          <p:cNvPr id="5" name="Image 4">
            <a:extLst>
              <a:ext uri="{FF2B5EF4-FFF2-40B4-BE49-F238E27FC236}">
                <a16:creationId xmlns:a16="http://schemas.microsoft.com/office/drawing/2014/main" id="{186F96CF-4506-7B39-25E3-9E7FB738C94B}"/>
              </a:ext>
            </a:extLst>
          </p:cNvPr>
          <p:cNvPicPr>
            <a:picLocks noChangeAspect="1"/>
          </p:cNvPicPr>
          <p:nvPr/>
        </p:nvPicPr>
        <p:blipFill>
          <a:blip r:embed="rId4"/>
          <a:srcRect/>
          <a:stretch/>
        </p:blipFill>
        <p:spPr>
          <a:xfrm>
            <a:off x="7418621" y="1919681"/>
            <a:ext cx="628849" cy="799482"/>
          </a:xfrm>
          <a:prstGeom prst="rect">
            <a:avLst/>
          </a:prstGeom>
        </p:spPr>
      </p:pic>
    </p:spTree>
    <p:extLst>
      <p:ext uri="{BB962C8B-B14F-4D97-AF65-F5344CB8AC3E}">
        <p14:creationId xmlns:p14="http://schemas.microsoft.com/office/powerpoint/2010/main" val="38994161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10"/>
        <p:cNvGrpSpPr/>
        <p:nvPr/>
      </p:nvGrpSpPr>
      <p:grpSpPr>
        <a:xfrm>
          <a:off x="0" y="0"/>
          <a:ext cx="0" cy="0"/>
          <a:chOff x="0" y="0"/>
          <a:chExt cx="0" cy="0"/>
        </a:xfrm>
      </p:grpSpPr>
      <p:sp>
        <p:nvSpPr>
          <p:cNvPr id="1811" name="Google Shape;1811;p45"/>
          <p:cNvSpPr txBox="1">
            <a:spLocks noGrp="1"/>
          </p:cNvSpPr>
          <p:nvPr>
            <p:ph type="title"/>
          </p:nvPr>
        </p:nvSpPr>
        <p:spPr>
          <a:xfrm>
            <a:off x="391895" y="719856"/>
            <a:ext cx="7066164" cy="612000"/>
          </a:xfrm>
          <a:prstGeom prst="rect">
            <a:avLst/>
          </a:prstGeom>
          <a:noFill/>
          <a:ln>
            <a:noFill/>
          </a:ln>
        </p:spPr>
        <p:txBody>
          <a:bodyPr spcFirstLastPara="1" wrap="square" lIns="91425" tIns="45700" rIns="91425" bIns="45700" anchor="ctr" anchorCtr="0">
            <a:noAutofit/>
          </a:bodyPr>
          <a:lstStyle/>
          <a:p>
            <a:r>
              <a:rPr lang="ar-MA" sz="2400" b="1" dirty="0">
                <a:solidFill>
                  <a:schemeClr val="bg1">
                    <a:lumMod val="50000"/>
                  </a:schemeClr>
                </a:solidFill>
                <a:sym typeface="Arial"/>
              </a:rPr>
              <a:t>سنتعلم الآن كيف نركب جملا نعبر بها عما نحبه مع ذكر لماذا (السبب). سأبدأ أنا أولا. انتبهوا.</a:t>
            </a:r>
          </a:p>
        </p:txBody>
      </p:sp>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BDE6C60-1E32-5EAF-2B96-C4DAA5B9E561}"/>
              </a:ext>
            </a:extLst>
          </p:cNvPr>
          <p:cNvPicPr>
            <a:picLocks noGrp="1" noChangeAspect="1"/>
          </p:cNvPicPr>
          <p:nvPr>
            <p:ph type="pic" idx="3"/>
          </p:nvPr>
        </p:nvPicPr>
        <p:blipFill>
          <a:blip r:embed="rId3"/>
          <a:srcRect/>
          <a:stretch>
            <a:fillRect/>
          </a:stretch>
        </p:blipFill>
        <p:spPr>
          <a:xfrm>
            <a:off x="7960105" y="719856"/>
            <a:ext cx="792000" cy="792000"/>
          </a:xfrm>
        </p:spPr>
      </p:pic>
      <p:sp>
        <p:nvSpPr>
          <p:cNvPr id="423" name="Google Shape;423;p137"/>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4" name="Google Shape;424;p137"/>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425" name="Google Shape;425;p137"/>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6" name="Google Shape;426;p137"/>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7" name="Google Shape;427;p137"/>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428" name="Google Shape;428;p137"/>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429" name="Google Shape;429;p137"/>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430" name="Google Shape;430;p137"/>
          <p:cNvPicPr preferRelativeResize="0"/>
          <p:nvPr/>
        </p:nvPicPr>
        <p:blipFill rotWithShape="1">
          <a:blip r:embed="rId6">
            <a:alphaModFix/>
          </a:blip>
          <a:srcRect/>
          <a:stretch/>
        </p:blipFill>
        <p:spPr>
          <a:xfrm>
            <a:off x="4785497" y="136738"/>
            <a:ext cx="278069" cy="278069"/>
          </a:xfrm>
          <a:prstGeom prst="rect">
            <a:avLst/>
          </a:prstGeom>
          <a:noFill/>
          <a:ln>
            <a:noFill/>
          </a:ln>
        </p:spPr>
      </p:pic>
      <p:pic>
        <p:nvPicPr>
          <p:cNvPr id="431" name="Google Shape;431;p137"/>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432" name="Google Shape;432;p137"/>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2" name="Espace réservé pour une image  4" descr="Une image contenant habits, garçon, personne, dessin&#10;&#10;Le contenu généré par l’IA peut être incorrect.">
            <a:extLst>
              <a:ext uri="{FF2B5EF4-FFF2-40B4-BE49-F238E27FC236}">
                <a16:creationId xmlns:a16="http://schemas.microsoft.com/office/drawing/2014/main" id="{D05DA1D2-8255-399B-BE98-CAB9D5CEFFA6}"/>
              </a:ext>
            </a:extLst>
          </p:cNvPr>
          <p:cNvPicPr>
            <a:picLocks noGrp="1" noChangeAspect="1"/>
          </p:cNvPicPr>
          <p:nvPr>
            <p:ph type="pic" idx="2"/>
          </p:nvPr>
        </p:nvPicPr>
        <p:blipFill rotWithShape="1">
          <a:blip r:embed="rId9">
            <a:clrChange>
              <a:clrFrom>
                <a:srgbClr val="FAFAFA"/>
              </a:clrFrom>
              <a:clrTo>
                <a:srgbClr val="FAFAFA">
                  <a:alpha val="0"/>
                </a:srgbClr>
              </a:clrTo>
            </a:clrChange>
          </a:blip>
          <a:srcRect l="5600" t="7105" r="5065" b="16227"/>
          <a:stretch>
            <a:fillRect/>
          </a:stretch>
        </p:blipFill>
        <p:spPr>
          <a:xfrm>
            <a:off x="2380128" y="1801905"/>
            <a:ext cx="4329953" cy="4064854"/>
          </a:xfrm>
          <a:effectLst/>
        </p:spPr>
      </p:pic>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10">
          <a:extLst>
            <a:ext uri="{FF2B5EF4-FFF2-40B4-BE49-F238E27FC236}">
              <a16:creationId xmlns:a16="http://schemas.microsoft.com/office/drawing/2014/main" id="{805BB012-2B85-3940-5852-BE6D3EBD23B8}"/>
            </a:ext>
          </a:extLst>
        </p:cNvPr>
        <p:cNvGrpSpPr/>
        <p:nvPr/>
      </p:nvGrpSpPr>
      <p:grpSpPr>
        <a:xfrm>
          <a:off x="0" y="0"/>
          <a:ext cx="0" cy="0"/>
          <a:chOff x="0" y="0"/>
          <a:chExt cx="0" cy="0"/>
        </a:xfrm>
      </p:grpSpPr>
      <p:sp>
        <p:nvSpPr>
          <p:cNvPr id="1811" name="Google Shape;1811;p45">
            <a:extLst>
              <a:ext uri="{FF2B5EF4-FFF2-40B4-BE49-F238E27FC236}">
                <a16:creationId xmlns:a16="http://schemas.microsoft.com/office/drawing/2014/main" id="{6BE664C3-EFA1-422C-8B47-37F54130BB33}"/>
              </a:ext>
            </a:extLst>
          </p:cNvPr>
          <p:cNvSpPr txBox="1">
            <a:spLocks noGrp="1"/>
          </p:cNvSpPr>
          <p:nvPr>
            <p:ph type="title"/>
          </p:nvPr>
        </p:nvSpPr>
        <p:spPr>
          <a:xfrm>
            <a:off x="618059" y="756000"/>
            <a:ext cx="6840000" cy="612000"/>
          </a:xfrm>
          <a:prstGeom prst="rect">
            <a:avLst/>
          </a:prstGeom>
          <a:noFill/>
          <a:ln>
            <a:noFill/>
          </a:ln>
        </p:spPr>
        <p:txBody>
          <a:bodyPr spcFirstLastPara="1" wrap="square" lIns="91425" tIns="45700" rIns="91425" bIns="45700" anchor="ctr" anchorCtr="0">
            <a:noAutofit/>
          </a:bodyPr>
          <a:lstStyle/>
          <a:p>
            <a:r>
              <a:rPr lang="ar-MA" sz="2400" b="1" dirty="0">
                <a:solidFill>
                  <a:schemeClr val="bg1">
                    <a:lumMod val="50000"/>
                  </a:schemeClr>
                </a:solidFill>
              </a:rPr>
              <a:t>قال مجد: أحب أن أذهب إلى شاطئ البحر لأن السباحة ممتعة.</a:t>
            </a:r>
            <a:br>
              <a:rPr lang="ar-MA" sz="2400" b="1" dirty="0">
                <a:solidFill>
                  <a:schemeClr val="bg1">
                    <a:lumMod val="50000"/>
                  </a:schemeClr>
                </a:solidFill>
              </a:rPr>
            </a:br>
            <a:r>
              <a:rPr lang="ar-MA" sz="2400" b="1" dirty="0">
                <a:solidFill>
                  <a:schemeClr val="bg1">
                    <a:lumMod val="50000"/>
                  </a:schemeClr>
                </a:solidFill>
              </a:rPr>
              <a:t> السباحة ممتعة. رددوا. ردد أنت.</a:t>
            </a:r>
            <a:endParaRPr lang="ar-MA" sz="2400" b="1" dirty="0">
              <a:solidFill>
                <a:schemeClr val="bg1">
                  <a:lumMod val="50000"/>
                </a:schemeClr>
              </a:solidFill>
              <a:sym typeface="Arial"/>
            </a:endParaRPr>
          </a:p>
        </p:txBody>
      </p:sp>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48FD3F4-D8B9-9707-4DAB-9BDAB38460D0}"/>
              </a:ext>
            </a:extLst>
          </p:cNvPr>
          <p:cNvPicPr>
            <a:picLocks noGrp="1" noChangeAspect="1"/>
          </p:cNvPicPr>
          <p:nvPr>
            <p:ph type="pic" idx="3"/>
          </p:nvPr>
        </p:nvPicPr>
        <p:blipFill>
          <a:blip r:embed="rId3"/>
          <a:srcRect/>
          <a:stretch>
            <a:fillRect/>
          </a:stretch>
        </p:blipFill>
        <p:spPr>
          <a:xfrm>
            <a:off x="7960105" y="719856"/>
            <a:ext cx="792000" cy="792000"/>
          </a:xfrm>
        </p:spPr>
      </p:pic>
      <p:sp>
        <p:nvSpPr>
          <p:cNvPr id="423" name="Google Shape;423;p137">
            <a:extLst>
              <a:ext uri="{FF2B5EF4-FFF2-40B4-BE49-F238E27FC236}">
                <a16:creationId xmlns:a16="http://schemas.microsoft.com/office/drawing/2014/main" id="{0AAA93F7-4C68-49F9-8011-A1ACC23C508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4" name="Google Shape;424;p137">
            <a:extLst>
              <a:ext uri="{FF2B5EF4-FFF2-40B4-BE49-F238E27FC236}">
                <a16:creationId xmlns:a16="http://schemas.microsoft.com/office/drawing/2014/main" id="{8C761B42-26FA-4AB8-FF27-41AB3B26B5B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425" name="Google Shape;425;p137">
            <a:extLst>
              <a:ext uri="{FF2B5EF4-FFF2-40B4-BE49-F238E27FC236}">
                <a16:creationId xmlns:a16="http://schemas.microsoft.com/office/drawing/2014/main" id="{06EA5ADB-50E7-7FD9-17D2-AB8843DA29F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6" name="Google Shape;426;p137">
            <a:extLst>
              <a:ext uri="{FF2B5EF4-FFF2-40B4-BE49-F238E27FC236}">
                <a16:creationId xmlns:a16="http://schemas.microsoft.com/office/drawing/2014/main" id="{97F7AA72-1B74-6BF1-4114-778CEDEC141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7" name="Google Shape;427;p137">
            <a:extLst>
              <a:ext uri="{FF2B5EF4-FFF2-40B4-BE49-F238E27FC236}">
                <a16:creationId xmlns:a16="http://schemas.microsoft.com/office/drawing/2014/main" id="{1ADC6248-9263-BDF3-C9E0-FF01C0E0E4E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428" name="Google Shape;428;p137">
            <a:extLst>
              <a:ext uri="{FF2B5EF4-FFF2-40B4-BE49-F238E27FC236}">
                <a16:creationId xmlns:a16="http://schemas.microsoft.com/office/drawing/2014/main" id="{286C39FF-1C1B-9671-032B-4E0E26CC66B5}"/>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429" name="Google Shape;429;p137">
            <a:extLst>
              <a:ext uri="{FF2B5EF4-FFF2-40B4-BE49-F238E27FC236}">
                <a16:creationId xmlns:a16="http://schemas.microsoft.com/office/drawing/2014/main" id="{10079B80-4AFD-12F9-B441-50CAB7ADD6D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430" name="Google Shape;430;p137">
            <a:extLst>
              <a:ext uri="{FF2B5EF4-FFF2-40B4-BE49-F238E27FC236}">
                <a16:creationId xmlns:a16="http://schemas.microsoft.com/office/drawing/2014/main" id="{F7B0B2B8-7122-6138-A906-F783E4BA74FC}"/>
              </a:ext>
            </a:extLst>
          </p:cNvPr>
          <p:cNvPicPr preferRelativeResize="0"/>
          <p:nvPr/>
        </p:nvPicPr>
        <p:blipFill rotWithShape="1">
          <a:blip r:embed="rId6">
            <a:alphaModFix/>
          </a:blip>
          <a:srcRect/>
          <a:stretch/>
        </p:blipFill>
        <p:spPr>
          <a:xfrm>
            <a:off x="4785497" y="136738"/>
            <a:ext cx="278069" cy="278069"/>
          </a:xfrm>
          <a:prstGeom prst="rect">
            <a:avLst/>
          </a:prstGeom>
          <a:noFill/>
          <a:ln>
            <a:noFill/>
          </a:ln>
        </p:spPr>
      </p:pic>
      <p:pic>
        <p:nvPicPr>
          <p:cNvPr id="431" name="Google Shape;431;p137">
            <a:extLst>
              <a:ext uri="{FF2B5EF4-FFF2-40B4-BE49-F238E27FC236}">
                <a16:creationId xmlns:a16="http://schemas.microsoft.com/office/drawing/2014/main" id="{3B72B60B-E9EA-D6BA-CD75-54CFC499171B}"/>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432" name="Google Shape;432;p137">
            <a:extLst>
              <a:ext uri="{FF2B5EF4-FFF2-40B4-BE49-F238E27FC236}">
                <a16:creationId xmlns:a16="http://schemas.microsoft.com/office/drawing/2014/main" id="{34DEA1A6-6354-EA2D-EAFD-9C982FEE2557}"/>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6936C88A-50BA-2572-5331-EB7E3FCC7D1E}"/>
              </a:ext>
            </a:extLst>
          </p:cNvPr>
          <p:cNvPicPr>
            <a:picLocks noChangeAspect="1"/>
          </p:cNvPicPr>
          <p:nvPr/>
        </p:nvPicPr>
        <p:blipFill>
          <a:blip r:embed="rId9"/>
          <a:stretch>
            <a:fillRect/>
          </a:stretch>
        </p:blipFill>
        <p:spPr>
          <a:xfrm>
            <a:off x="1988049" y="2119997"/>
            <a:ext cx="5167901" cy="3445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52448478"/>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10">
          <a:extLst>
            <a:ext uri="{FF2B5EF4-FFF2-40B4-BE49-F238E27FC236}">
              <a16:creationId xmlns:a16="http://schemas.microsoft.com/office/drawing/2014/main" id="{50F69905-506F-B2F4-0AF8-80D522195A35}"/>
            </a:ext>
          </a:extLst>
        </p:cNvPr>
        <p:cNvGrpSpPr/>
        <p:nvPr/>
      </p:nvGrpSpPr>
      <p:grpSpPr>
        <a:xfrm>
          <a:off x="0" y="0"/>
          <a:ext cx="0" cy="0"/>
          <a:chOff x="0" y="0"/>
          <a:chExt cx="0" cy="0"/>
        </a:xfrm>
      </p:grpSpPr>
      <p:sp>
        <p:nvSpPr>
          <p:cNvPr id="1811" name="Google Shape;1811;p45">
            <a:extLst>
              <a:ext uri="{FF2B5EF4-FFF2-40B4-BE49-F238E27FC236}">
                <a16:creationId xmlns:a16="http://schemas.microsoft.com/office/drawing/2014/main" id="{2CF64F41-5D20-D266-10EB-0E197280DACE}"/>
              </a:ext>
            </a:extLst>
          </p:cNvPr>
          <p:cNvSpPr txBox="1">
            <a:spLocks noGrp="1"/>
          </p:cNvSpPr>
          <p:nvPr>
            <p:ph type="title"/>
          </p:nvPr>
        </p:nvSpPr>
        <p:spPr>
          <a:xfrm>
            <a:off x="618059" y="756000"/>
            <a:ext cx="6840000" cy="612000"/>
          </a:xfrm>
          <a:prstGeom prst="rect">
            <a:avLst/>
          </a:prstGeom>
          <a:noFill/>
          <a:ln>
            <a:noFill/>
          </a:ln>
        </p:spPr>
        <p:txBody>
          <a:bodyPr spcFirstLastPara="1" wrap="square" lIns="91425" tIns="45700" rIns="91425" bIns="45700" anchor="ctr" anchorCtr="0">
            <a:noAutofit/>
          </a:bodyPr>
          <a:lstStyle/>
          <a:p>
            <a:r>
              <a:rPr lang="ar-MA" sz="2400" b="1" dirty="0">
                <a:solidFill>
                  <a:schemeClr val="bg1">
                    <a:lumMod val="50000"/>
                  </a:schemeClr>
                </a:solidFill>
              </a:rPr>
              <a:t>قال مجد: أحب أن أذهب إلى شاطئ البحر لأن الرمال ذهبية. </a:t>
            </a:r>
            <a:br>
              <a:rPr lang="ar-MA" sz="2400" b="1" dirty="0">
                <a:solidFill>
                  <a:schemeClr val="bg1">
                    <a:lumMod val="50000"/>
                  </a:schemeClr>
                </a:solidFill>
              </a:rPr>
            </a:br>
            <a:r>
              <a:rPr lang="ar-MA" sz="2400" b="1" dirty="0">
                <a:solidFill>
                  <a:schemeClr val="bg1">
                    <a:lumMod val="50000"/>
                  </a:schemeClr>
                </a:solidFill>
              </a:rPr>
              <a:t>الرمال ذهبية. رددوا. ردد أنت.</a:t>
            </a:r>
            <a:endParaRPr lang="ar-MA" sz="2400" b="1" dirty="0">
              <a:solidFill>
                <a:schemeClr val="bg1">
                  <a:lumMod val="50000"/>
                </a:schemeClr>
              </a:solidFill>
              <a:sym typeface="Arial"/>
            </a:endParaRPr>
          </a:p>
        </p:txBody>
      </p:sp>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B91B1DC-3639-F623-C50C-EBE20CC8990A}"/>
              </a:ext>
            </a:extLst>
          </p:cNvPr>
          <p:cNvPicPr>
            <a:picLocks noGrp="1" noChangeAspect="1"/>
          </p:cNvPicPr>
          <p:nvPr>
            <p:ph type="pic" idx="3"/>
          </p:nvPr>
        </p:nvPicPr>
        <p:blipFill>
          <a:blip r:embed="rId3"/>
          <a:srcRect/>
          <a:stretch>
            <a:fillRect/>
          </a:stretch>
        </p:blipFill>
        <p:spPr>
          <a:xfrm>
            <a:off x="7960105" y="719856"/>
            <a:ext cx="792000" cy="792000"/>
          </a:xfrm>
        </p:spPr>
      </p:pic>
      <p:sp>
        <p:nvSpPr>
          <p:cNvPr id="423" name="Google Shape;423;p137">
            <a:extLst>
              <a:ext uri="{FF2B5EF4-FFF2-40B4-BE49-F238E27FC236}">
                <a16:creationId xmlns:a16="http://schemas.microsoft.com/office/drawing/2014/main" id="{DC437A0C-D5D3-D4BE-4D1A-D3903A4BD56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4" name="Google Shape;424;p137">
            <a:extLst>
              <a:ext uri="{FF2B5EF4-FFF2-40B4-BE49-F238E27FC236}">
                <a16:creationId xmlns:a16="http://schemas.microsoft.com/office/drawing/2014/main" id="{FE5F5940-3F23-5BF7-C029-F1A79ECF205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425" name="Google Shape;425;p137">
            <a:extLst>
              <a:ext uri="{FF2B5EF4-FFF2-40B4-BE49-F238E27FC236}">
                <a16:creationId xmlns:a16="http://schemas.microsoft.com/office/drawing/2014/main" id="{5437D683-A89D-A6D9-C0ED-874F6E964D7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6" name="Google Shape;426;p137">
            <a:extLst>
              <a:ext uri="{FF2B5EF4-FFF2-40B4-BE49-F238E27FC236}">
                <a16:creationId xmlns:a16="http://schemas.microsoft.com/office/drawing/2014/main" id="{87FED330-F6DC-4911-D10A-082B62B30C5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7" name="Google Shape;427;p137">
            <a:extLst>
              <a:ext uri="{FF2B5EF4-FFF2-40B4-BE49-F238E27FC236}">
                <a16:creationId xmlns:a16="http://schemas.microsoft.com/office/drawing/2014/main" id="{E93A7985-DDC5-F0C7-7FC8-FE9688F40AD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428" name="Google Shape;428;p137">
            <a:extLst>
              <a:ext uri="{FF2B5EF4-FFF2-40B4-BE49-F238E27FC236}">
                <a16:creationId xmlns:a16="http://schemas.microsoft.com/office/drawing/2014/main" id="{3760EE54-5AA7-2C9C-1BF2-22A3BD72F1E7}"/>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429" name="Google Shape;429;p137">
            <a:extLst>
              <a:ext uri="{FF2B5EF4-FFF2-40B4-BE49-F238E27FC236}">
                <a16:creationId xmlns:a16="http://schemas.microsoft.com/office/drawing/2014/main" id="{47911E9A-481E-7F70-8156-DE00D3F839E9}"/>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430" name="Google Shape;430;p137">
            <a:extLst>
              <a:ext uri="{FF2B5EF4-FFF2-40B4-BE49-F238E27FC236}">
                <a16:creationId xmlns:a16="http://schemas.microsoft.com/office/drawing/2014/main" id="{94DEF5EE-F3B1-9BE4-91A4-E63F244E759B}"/>
              </a:ext>
            </a:extLst>
          </p:cNvPr>
          <p:cNvPicPr preferRelativeResize="0"/>
          <p:nvPr/>
        </p:nvPicPr>
        <p:blipFill rotWithShape="1">
          <a:blip r:embed="rId6">
            <a:alphaModFix/>
          </a:blip>
          <a:srcRect/>
          <a:stretch/>
        </p:blipFill>
        <p:spPr>
          <a:xfrm>
            <a:off x="4785497" y="136738"/>
            <a:ext cx="278069" cy="278069"/>
          </a:xfrm>
          <a:prstGeom prst="rect">
            <a:avLst/>
          </a:prstGeom>
          <a:noFill/>
          <a:ln>
            <a:noFill/>
          </a:ln>
        </p:spPr>
      </p:pic>
      <p:pic>
        <p:nvPicPr>
          <p:cNvPr id="431" name="Google Shape;431;p137">
            <a:extLst>
              <a:ext uri="{FF2B5EF4-FFF2-40B4-BE49-F238E27FC236}">
                <a16:creationId xmlns:a16="http://schemas.microsoft.com/office/drawing/2014/main" id="{DDB27DA4-1EEE-5369-FE89-0FB287C3960F}"/>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432" name="Google Shape;432;p137">
            <a:extLst>
              <a:ext uri="{FF2B5EF4-FFF2-40B4-BE49-F238E27FC236}">
                <a16:creationId xmlns:a16="http://schemas.microsoft.com/office/drawing/2014/main" id="{7988BB2C-00D9-CF51-7AD9-1F592DC6A184}"/>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4" name="Image 3">
            <a:extLst>
              <a:ext uri="{FF2B5EF4-FFF2-40B4-BE49-F238E27FC236}">
                <a16:creationId xmlns:a16="http://schemas.microsoft.com/office/drawing/2014/main" id="{72B62002-AC88-4163-6F21-D8AD5634A2CD}"/>
              </a:ext>
            </a:extLst>
          </p:cNvPr>
          <p:cNvPicPr>
            <a:picLocks noChangeAspect="1"/>
          </p:cNvPicPr>
          <p:nvPr/>
        </p:nvPicPr>
        <p:blipFill>
          <a:blip r:embed="rId9"/>
          <a:stretch>
            <a:fillRect/>
          </a:stretch>
        </p:blipFill>
        <p:spPr>
          <a:xfrm>
            <a:off x="2064772" y="2448845"/>
            <a:ext cx="5014455" cy="29889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83710175"/>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10">
          <a:extLst>
            <a:ext uri="{FF2B5EF4-FFF2-40B4-BE49-F238E27FC236}">
              <a16:creationId xmlns:a16="http://schemas.microsoft.com/office/drawing/2014/main" id="{B68D3ED8-8524-7F2A-DB12-D8ADACDEE037}"/>
            </a:ext>
          </a:extLst>
        </p:cNvPr>
        <p:cNvGrpSpPr/>
        <p:nvPr/>
      </p:nvGrpSpPr>
      <p:grpSpPr>
        <a:xfrm>
          <a:off x="0" y="0"/>
          <a:ext cx="0" cy="0"/>
          <a:chOff x="0" y="0"/>
          <a:chExt cx="0" cy="0"/>
        </a:xfrm>
      </p:grpSpPr>
      <p:sp>
        <p:nvSpPr>
          <p:cNvPr id="1811" name="Google Shape;1811;p45">
            <a:extLst>
              <a:ext uri="{FF2B5EF4-FFF2-40B4-BE49-F238E27FC236}">
                <a16:creationId xmlns:a16="http://schemas.microsoft.com/office/drawing/2014/main" id="{F3A16F7E-A0AD-56FB-24AF-626C64912733}"/>
              </a:ext>
            </a:extLst>
          </p:cNvPr>
          <p:cNvSpPr txBox="1">
            <a:spLocks noGrp="1"/>
          </p:cNvSpPr>
          <p:nvPr>
            <p:ph type="title"/>
          </p:nvPr>
        </p:nvSpPr>
        <p:spPr>
          <a:xfrm>
            <a:off x="618059" y="756000"/>
            <a:ext cx="6840000" cy="612000"/>
          </a:xfrm>
          <a:prstGeom prst="rect">
            <a:avLst/>
          </a:prstGeom>
          <a:noFill/>
          <a:ln>
            <a:noFill/>
          </a:ln>
        </p:spPr>
        <p:txBody>
          <a:bodyPr spcFirstLastPara="1" wrap="square" lIns="91425" tIns="45700" rIns="91425" bIns="45700" anchor="ctr" anchorCtr="0">
            <a:noAutofit/>
          </a:bodyPr>
          <a:lstStyle/>
          <a:p>
            <a:r>
              <a:rPr lang="ar-MA" sz="2400" b="1" dirty="0">
                <a:solidFill>
                  <a:schemeClr val="bg1">
                    <a:lumMod val="50000"/>
                  </a:schemeClr>
                </a:solidFill>
              </a:rPr>
              <a:t>قال مجد: أحب أن أذهب إلى شاطئ البحر لأن الهواء منعش.</a:t>
            </a:r>
            <a:br>
              <a:rPr lang="ar-MA" sz="2400" b="1" dirty="0">
                <a:solidFill>
                  <a:schemeClr val="bg1">
                    <a:lumMod val="50000"/>
                  </a:schemeClr>
                </a:solidFill>
              </a:rPr>
            </a:br>
            <a:r>
              <a:rPr lang="ar-MA" sz="2400" b="1" dirty="0">
                <a:solidFill>
                  <a:schemeClr val="bg1">
                    <a:lumMod val="50000"/>
                  </a:schemeClr>
                </a:solidFill>
              </a:rPr>
              <a:t>الهواء منعش. رددوا. ردد أنت.</a:t>
            </a:r>
            <a:endParaRPr lang="ar-MA" sz="2400" b="1" dirty="0">
              <a:solidFill>
                <a:schemeClr val="bg1">
                  <a:lumMod val="50000"/>
                </a:schemeClr>
              </a:solidFill>
              <a:sym typeface="Arial"/>
            </a:endParaRPr>
          </a:p>
        </p:txBody>
      </p:sp>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4EE8194-CB84-BC3C-C9F6-DE9F57744162}"/>
              </a:ext>
            </a:extLst>
          </p:cNvPr>
          <p:cNvPicPr>
            <a:picLocks noGrp="1" noChangeAspect="1"/>
          </p:cNvPicPr>
          <p:nvPr>
            <p:ph type="pic" idx="3"/>
          </p:nvPr>
        </p:nvPicPr>
        <p:blipFill>
          <a:blip r:embed="rId3"/>
          <a:srcRect/>
          <a:stretch>
            <a:fillRect/>
          </a:stretch>
        </p:blipFill>
        <p:spPr>
          <a:xfrm>
            <a:off x="7960105" y="719856"/>
            <a:ext cx="792000" cy="792000"/>
          </a:xfrm>
        </p:spPr>
      </p:pic>
      <p:sp>
        <p:nvSpPr>
          <p:cNvPr id="423" name="Google Shape;423;p137">
            <a:extLst>
              <a:ext uri="{FF2B5EF4-FFF2-40B4-BE49-F238E27FC236}">
                <a16:creationId xmlns:a16="http://schemas.microsoft.com/office/drawing/2014/main" id="{67F460EF-7DB5-7649-4184-DED97388E55F}"/>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4" name="Google Shape;424;p137">
            <a:extLst>
              <a:ext uri="{FF2B5EF4-FFF2-40B4-BE49-F238E27FC236}">
                <a16:creationId xmlns:a16="http://schemas.microsoft.com/office/drawing/2014/main" id="{1086707D-143F-AA05-260D-278B566BCCB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425" name="Google Shape;425;p137">
            <a:extLst>
              <a:ext uri="{FF2B5EF4-FFF2-40B4-BE49-F238E27FC236}">
                <a16:creationId xmlns:a16="http://schemas.microsoft.com/office/drawing/2014/main" id="{369E5C4C-2442-8580-5C51-05F9575FFA5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6" name="Google Shape;426;p137">
            <a:extLst>
              <a:ext uri="{FF2B5EF4-FFF2-40B4-BE49-F238E27FC236}">
                <a16:creationId xmlns:a16="http://schemas.microsoft.com/office/drawing/2014/main" id="{E5070412-5231-A810-BFBF-47C8FD139C7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7" name="Google Shape;427;p137">
            <a:extLst>
              <a:ext uri="{FF2B5EF4-FFF2-40B4-BE49-F238E27FC236}">
                <a16:creationId xmlns:a16="http://schemas.microsoft.com/office/drawing/2014/main" id="{D0255F70-07FB-6E80-7B73-98ADE041C89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428" name="Google Shape;428;p137">
            <a:extLst>
              <a:ext uri="{FF2B5EF4-FFF2-40B4-BE49-F238E27FC236}">
                <a16:creationId xmlns:a16="http://schemas.microsoft.com/office/drawing/2014/main" id="{579B9C7D-AB51-D75E-2FCB-36608134BDE1}"/>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429" name="Google Shape;429;p137">
            <a:extLst>
              <a:ext uri="{FF2B5EF4-FFF2-40B4-BE49-F238E27FC236}">
                <a16:creationId xmlns:a16="http://schemas.microsoft.com/office/drawing/2014/main" id="{5824B644-6206-EB94-E76D-730C67B56DB6}"/>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430" name="Google Shape;430;p137">
            <a:extLst>
              <a:ext uri="{FF2B5EF4-FFF2-40B4-BE49-F238E27FC236}">
                <a16:creationId xmlns:a16="http://schemas.microsoft.com/office/drawing/2014/main" id="{FF5599D2-6446-1696-782E-6E1A9B360BF1}"/>
              </a:ext>
            </a:extLst>
          </p:cNvPr>
          <p:cNvPicPr preferRelativeResize="0"/>
          <p:nvPr/>
        </p:nvPicPr>
        <p:blipFill rotWithShape="1">
          <a:blip r:embed="rId6">
            <a:alphaModFix/>
          </a:blip>
          <a:srcRect/>
          <a:stretch/>
        </p:blipFill>
        <p:spPr>
          <a:xfrm>
            <a:off x="4785497" y="136738"/>
            <a:ext cx="278069" cy="278069"/>
          </a:xfrm>
          <a:prstGeom prst="rect">
            <a:avLst/>
          </a:prstGeom>
          <a:noFill/>
          <a:ln>
            <a:noFill/>
          </a:ln>
        </p:spPr>
      </p:pic>
      <p:pic>
        <p:nvPicPr>
          <p:cNvPr id="431" name="Google Shape;431;p137">
            <a:extLst>
              <a:ext uri="{FF2B5EF4-FFF2-40B4-BE49-F238E27FC236}">
                <a16:creationId xmlns:a16="http://schemas.microsoft.com/office/drawing/2014/main" id="{A80AAF40-090F-AAD8-DDC8-942E586A07C1}"/>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432" name="Google Shape;432;p137">
            <a:extLst>
              <a:ext uri="{FF2B5EF4-FFF2-40B4-BE49-F238E27FC236}">
                <a16:creationId xmlns:a16="http://schemas.microsoft.com/office/drawing/2014/main" id="{E9EE89DE-630A-9027-985D-12AE0CF96A47}"/>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B5FC815C-53FC-5F18-126E-3D1452C37FB5}"/>
              </a:ext>
            </a:extLst>
          </p:cNvPr>
          <p:cNvPicPr>
            <a:picLocks noChangeAspect="1"/>
          </p:cNvPicPr>
          <p:nvPr/>
        </p:nvPicPr>
        <p:blipFill>
          <a:blip r:embed="rId9"/>
          <a:stretch>
            <a:fillRect/>
          </a:stretch>
        </p:blipFill>
        <p:spPr>
          <a:xfrm>
            <a:off x="2041825" y="2283146"/>
            <a:ext cx="4893996" cy="32626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23159968"/>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10">
          <a:extLst>
            <a:ext uri="{FF2B5EF4-FFF2-40B4-BE49-F238E27FC236}">
              <a16:creationId xmlns:a16="http://schemas.microsoft.com/office/drawing/2014/main" id="{E528B1C2-00DD-645D-25B4-89D10A04BD71}"/>
            </a:ext>
          </a:extLst>
        </p:cNvPr>
        <p:cNvGrpSpPr/>
        <p:nvPr/>
      </p:nvGrpSpPr>
      <p:grpSpPr>
        <a:xfrm>
          <a:off x="0" y="0"/>
          <a:ext cx="0" cy="0"/>
          <a:chOff x="0" y="0"/>
          <a:chExt cx="0" cy="0"/>
        </a:xfrm>
      </p:grpSpPr>
      <p:sp>
        <p:nvSpPr>
          <p:cNvPr id="1811" name="Google Shape;1811;p45">
            <a:extLst>
              <a:ext uri="{FF2B5EF4-FFF2-40B4-BE49-F238E27FC236}">
                <a16:creationId xmlns:a16="http://schemas.microsoft.com/office/drawing/2014/main" id="{C10B700E-1DC2-E35E-FCA6-546653414176}"/>
              </a:ext>
            </a:extLst>
          </p:cNvPr>
          <p:cNvSpPr txBox="1">
            <a:spLocks noGrp="1"/>
          </p:cNvSpPr>
          <p:nvPr>
            <p:ph type="title"/>
          </p:nvPr>
        </p:nvSpPr>
        <p:spPr>
          <a:xfrm>
            <a:off x="618059" y="756000"/>
            <a:ext cx="6840000" cy="612000"/>
          </a:xfrm>
          <a:prstGeom prst="rect">
            <a:avLst/>
          </a:prstGeom>
          <a:noFill/>
          <a:ln>
            <a:noFill/>
          </a:ln>
        </p:spPr>
        <p:txBody>
          <a:bodyPr spcFirstLastPara="1" wrap="square" lIns="91425" tIns="45700" rIns="91425" bIns="45700" anchor="ctr" anchorCtr="0">
            <a:noAutofit/>
          </a:bodyPr>
          <a:lstStyle/>
          <a:p>
            <a:r>
              <a:rPr lang="ar-MA" sz="2400" b="1" dirty="0">
                <a:solidFill>
                  <a:schemeClr val="bg1">
                    <a:lumMod val="50000"/>
                  </a:schemeClr>
                </a:solidFill>
                <a:ea typeface="Calibri" panose="020F0502020204030204" pitchFamily="34" charset="0"/>
              </a:rPr>
              <a:t>وأنتم ماذا تحبون أن تفعلوا في فصل الصيف؟ لماذا؟</a:t>
            </a:r>
            <a:r>
              <a:rPr lang="ar-MA" sz="2400" dirty="0">
                <a:solidFill>
                  <a:schemeClr val="bg1">
                    <a:lumMod val="50000"/>
                  </a:schemeClr>
                </a:solidFill>
                <a:ea typeface="Calibri" panose="020F0502020204030204" pitchFamily="34" charset="0"/>
              </a:rPr>
              <a:t> </a:t>
            </a:r>
            <a:r>
              <a:rPr lang="ar-MA" sz="2400" b="1" dirty="0">
                <a:solidFill>
                  <a:schemeClr val="bg1">
                    <a:lumMod val="50000"/>
                  </a:schemeClr>
                </a:solidFill>
                <a:sym typeface="Arial"/>
              </a:rPr>
              <a:t>  </a:t>
            </a:r>
            <a:r>
              <a:rPr lang="ar-MA" sz="2400" b="1" i="1" dirty="0">
                <a:solidFill>
                  <a:schemeClr val="bg1">
                    <a:lumMod val="50000"/>
                  </a:schemeClr>
                </a:solidFill>
                <a:sym typeface="Arial"/>
              </a:rPr>
              <a:t>(يساعد الأستاذ المتعلمين على ذكر السبب)</a:t>
            </a:r>
          </a:p>
        </p:txBody>
      </p:sp>
      <p:sp>
        <p:nvSpPr>
          <p:cNvPr id="423" name="Google Shape;423;p137">
            <a:extLst>
              <a:ext uri="{FF2B5EF4-FFF2-40B4-BE49-F238E27FC236}">
                <a16:creationId xmlns:a16="http://schemas.microsoft.com/office/drawing/2014/main" id="{32E02471-EF42-6B08-5424-0C41C3FFA24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4" name="Google Shape;424;p137">
            <a:extLst>
              <a:ext uri="{FF2B5EF4-FFF2-40B4-BE49-F238E27FC236}">
                <a16:creationId xmlns:a16="http://schemas.microsoft.com/office/drawing/2014/main" id="{52F2AAE1-E6FE-A0E4-B34A-F0E5B5BBEDF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425" name="Google Shape;425;p137">
            <a:extLst>
              <a:ext uri="{FF2B5EF4-FFF2-40B4-BE49-F238E27FC236}">
                <a16:creationId xmlns:a16="http://schemas.microsoft.com/office/drawing/2014/main" id="{F6D9434A-069B-7CC0-2FC1-8D06D6B0720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6" name="Google Shape;426;p137">
            <a:extLst>
              <a:ext uri="{FF2B5EF4-FFF2-40B4-BE49-F238E27FC236}">
                <a16:creationId xmlns:a16="http://schemas.microsoft.com/office/drawing/2014/main" id="{C9B2A21C-CBD7-7507-878B-E4FB81216C1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7" name="Google Shape;427;p137">
            <a:extLst>
              <a:ext uri="{FF2B5EF4-FFF2-40B4-BE49-F238E27FC236}">
                <a16:creationId xmlns:a16="http://schemas.microsoft.com/office/drawing/2014/main" id="{EB7C40C6-1541-2849-918C-664120DA2A6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428" name="Google Shape;428;p137">
            <a:extLst>
              <a:ext uri="{FF2B5EF4-FFF2-40B4-BE49-F238E27FC236}">
                <a16:creationId xmlns:a16="http://schemas.microsoft.com/office/drawing/2014/main" id="{39D91A29-304E-517B-D91F-CBDD3EFECB27}"/>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429" name="Google Shape;429;p137">
            <a:extLst>
              <a:ext uri="{FF2B5EF4-FFF2-40B4-BE49-F238E27FC236}">
                <a16:creationId xmlns:a16="http://schemas.microsoft.com/office/drawing/2014/main" id="{F7D7AC8B-39D6-1777-1963-33BEF03574AC}"/>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430" name="Google Shape;430;p137">
            <a:extLst>
              <a:ext uri="{FF2B5EF4-FFF2-40B4-BE49-F238E27FC236}">
                <a16:creationId xmlns:a16="http://schemas.microsoft.com/office/drawing/2014/main" id="{4415746B-1A37-92A8-E4AD-BB4B51F57284}"/>
              </a:ext>
            </a:extLst>
          </p:cNvPr>
          <p:cNvPicPr preferRelativeResize="0"/>
          <p:nvPr/>
        </p:nvPicPr>
        <p:blipFill rotWithShape="1">
          <a:blip r:embed="rId5">
            <a:alphaModFix/>
          </a:blip>
          <a:srcRect/>
          <a:stretch/>
        </p:blipFill>
        <p:spPr>
          <a:xfrm>
            <a:off x="4785497" y="136738"/>
            <a:ext cx="278069" cy="278069"/>
          </a:xfrm>
          <a:prstGeom prst="rect">
            <a:avLst/>
          </a:prstGeom>
          <a:noFill/>
          <a:ln>
            <a:noFill/>
          </a:ln>
        </p:spPr>
      </p:pic>
      <p:pic>
        <p:nvPicPr>
          <p:cNvPr id="431" name="Google Shape;431;p137">
            <a:extLst>
              <a:ext uri="{FF2B5EF4-FFF2-40B4-BE49-F238E27FC236}">
                <a16:creationId xmlns:a16="http://schemas.microsoft.com/office/drawing/2014/main" id="{118A9674-3A28-EA87-CA9F-A9417D2D7DC6}"/>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432" name="Google Shape;432;p137">
            <a:extLst>
              <a:ext uri="{FF2B5EF4-FFF2-40B4-BE49-F238E27FC236}">
                <a16:creationId xmlns:a16="http://schemas.microsoft.com/office/drawing/2014/main" id="{9B596D53-74E7-FB07-9593-7A91E68DCE4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3D3D40E1-2D0D-C808-685B-75F0E455C7A8}"/>
              </a:ext>
            </a:extLst>
          </p:cNvPr>
          <p:cNvPicPr>
            <a:picLocks noGrp="1" noChangeAspect="1"/>
          </p:cNvPicPr>
          <p:nvPr>
            <p:ph type="pic" idx="3"/>
          </p:nvPr>
        </p:nvPicPr>
        <p:blipFill>
          <a:blip r:embed="rId8"/>
          <a:srcRect/>
          <a:stretch>
            <a:fillRect/>
          </a:stretch>
        </p:blipFill>
        <p:spPr/>
      </p:pic>
      <p:pic>
        <p:nvPicPr>
          <p:cNvPr id="2" name="Image 1">
            <a:extLst>
              <a:ext uri="{FF2B5EF4-FFF2-40B4-BE49-F238E27FC236}">
                <a16:creationId xmlns:a16="http://schemas.microsoft.com/office/drawing/2014/main" id="{90C63C4D-A180-70F8-5B05-140179D3FED2}"/>
              </a:ext>
            </a:extLst>
          </p:cNvPr>
          <p:cNvPicPr>
            <a:picLocks noChangeAspect="1"/>
          </p:cNvPicPr>
          <p:nvPr/>
        </p:nvPicPr>
        <p:blipFill>
          <a:blip r:embed="rId9"/>
          <a:srcRect l="66383" b="65088"/>
          <a:stretch>
            <a:fillRect/>
          </a:stretch>
        </p:blipFill>
        <p:spPr>
          <a:xfrm>
            <a:off x="6016041" y="1986373"/>
            <a:ext cx="1944064" cy="1861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32DC25C6-B6A5-9AA5-3E0D-BB0AFC0883E8}"/>
              </a:ext>
            </a:extLst>
          </p:cNvPr>
          <p:cNvPicPr>
            <a:picLocks noChangeAspect="1"/>
          </p:cNvPicPr>
          <p:nvPr/>
        </p:nvPicPr>
        <p:blipFill>
          <a:blip r:embed="rId9"/>
          <a:srcRect l="33355" r="33028" b="65088"/>
          <a:stretch>
            <a:fillRect/>
          </a:stretch>
        </p:blipFill>
        <p:spPr>
          <a:xfrm>
            <a:off x="3522055" y="1986373"/>
            <a:ext cx="1944064" cy="1861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01B9A9CA-3AE9-5141-9C17-D4E5967309CB}"/>
              </a:ext>
            </a:extLst>
          </p:cNvPr>
          <p:cNvPicPr>
            <a:picLocks noChangeAspect="1"/>
          </p:cNvPicPr>
          <p:nvPr/>
        </p:nvPicPr>
        <p:blipFill>
          <a:blip r:embed="rId9"/>
          <a:srcRect r="66383" b="65088"/>
          <a:stretch>
            <a:fillRect/>
          </a:stretch>
        </p:blipFill>
        <p:spPr>
          <a:xfrm>
            <a:off x="1028069" y="1995145"/>
            <a:ext cx="1944064" cy="1861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C5962F5D-5FD5-9FAF-C6C4-A33E70DD726E}"/>
              </a:ext>
            </a:extLst>
          </p:cNvPr>
          <p:cNvPicPr>
            <a:picLocks noChangeAspect="1"/>
          </p:cNvPicPr>
          <p:nvPr/>
        </p:nvPicPr>
        <p:blipFill>
          <a:blip r:embed="rId9"/>
          <a:srcRect t="34913" r="66137" b="30408"/>
          <a:stretch>
            <a:fillRect/>
          </a:stretch>
        </p:blipFill>
        <p:spPr>
          <a:xfrm>
            <a:off x="1028069" y="4252448"/>
            <a:ext cx="1958307" cy="184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a:extLst>
              <a:ext uri="{FF2B5EF4-FFF2-40B4-BE49-F238E27FC236}">
                <a16:creationId xmlns:a16="http://schemas.microsoft.com/office/drawing/2014/main" id="{AEFACE53-A880-1459-92E3-DEED8D872367}"/>
              </a:ext>
            </a:extLst>
          </p:cNvPr>
          <p:cNvPicPr>
            <a:picLocks noChangeAspect="1"/>
          </p:cNvPicPr>
          <p:nvPr/>
        </p:nvPicPr>
        <p:blipFill>
          <a:blip r:embed="rId9"/>
          <a:srcRect l="33617" t="34913" r="32766" b="30408"/>
          <a:stretch>
            <a:fillRect/>
          </a:stretch>
        </p:blipFill>
        <p:spPr>
          <a:xfrm>
            <a:off x="3529176" y="4252448"/>
            <a:ext cx="1944064" cy="184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ACD05D2D-88D2-4026-7206-12D2AB1615F0}"/>
              </a:ext>
            </a:extLst>
          </p:cNvPr>
          <p:cNvPicPr>
            <a:picLocks noChangeAspect="1"/>
          </p:cNvPicPr>
          <p:nvPr/>
        </p:nvPicPr>
        <p:blipFill>
          <a:blip r:embed="rId9"/>
          <a:srcRect l="66383" t="34913" b="30408"/>
          <a:stretch>
            <a:fillRect/>
          </a:stretch>
        </p:blipFill>
        <p:spPr>
          <a:xfrm>
            <a:off x="6016041" y="4252448"/>
            <a:ext cx="1944064" cy="184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65992628"/>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139959" y="797642"/>
            <a:ext cx="7422611"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cs typeface="Microsoft Uighur" panose="02000000000000000000" pitchFamily="2" charset="-78"/>
              </a:rPr>
              <a:t>قفوا، سنردد أنشودة « فصول السنة" مع الحركات.</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689642"/>
            <a:ext cx="828000" cy="828000"/>
          </a:xfrm>
          <a:prstGeom prst="rect">
            <a:avLst/>
          </a:prstGeom>
        </p:spPr>
      </p:pic>
      <p:pic>
        <p:nvPicPr>
          <p:cNvPr id="3" name="FINALE -  نشيد فُصُولُ السَّنَة V1 DONE-720p-260526">
            <a:hlinkClick r:id="" action="ppaction://media"/>
            <a:extLst>
              <a:ext uri="{FF2B5EF4-FFF2-40B4-BE49-F238E27FC236}">
                <a16:creationId xmlns:a16="http://schemas.microsoft.com/office/drawing/2014/main" id="{2876DF12-EEED-6FB8-819D-285EC1DC992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58322" y="1889864"/>
            <a:ext cx="7258008" cy="4082630"/>
          </a:xfrm>
          <a:prstGeom prst="rect">
            <a:avLst/>
          </a:prstGeom>
        </p:spPr>
      </p:pic>
      <p:sp>
        <p:nvSpPr>
          <p:cNvPr id="2" name="Google Shape;423;p137">
            <a:extLst>
              <a:ext uri="{FF2B5EF4-FFF2-40B4-BE49-F238E27FC236}">
                <a16:creationId xmlns:a16="http://schemas.microsoft.com/office/drawing/2014/main" id="{D4C7C218-7CB2-377D-9FE7-B4A32A104A0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 name="Google Shape;424;p137">
            <a:extLst>
              <a:ext uri="{FF2B5EF4-FFF2-40B4-BE49-F238E27FC236}">
                <a16:creationId xmlns:a16="http://schemas.microsoft.com/office/drawing/2014/main" id="{AF8087D7-F899-9824-387C-3C100AC8AB1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5" name="Google Shape;425;p137">
            <a:extLst>
              <a:ext uri="{FF2B5EF4-FFF2-40B4-BE49-F238E27FC236}">
                <a16:creationId xmlns:a16="http://schemas.microsoft.com/office/drawing/2014/main" id="{569954C0-5AF4-4481-E5CF-29DE6703816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6" name="Google Shape;426;p137">
            <a:extLst>
              <a:ext uri="{FF2B5EF4-FFF2-40B4-BE49-F238E27FC236}">
                <a16:creationId xmlns:a16="http://schemas.microsoft.com/office/drawing/2014/main" id="{4CD84660-A53D-4265-4FED-7FD84981C04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427;p137">
            <a:extLst>
              <a:ext uri="{FF2B5EF4-FFF2-40B4-BE49-F238E27FC236}">
                <a16:creationId xmlns:a16="http://schemas.microsoft.com/office/drawing/2014/main" id="{227F2C49-E087-C612-B98C-9325FD18181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8" name="Google Shape;428;p137">
            <a:extLst>
              <a:ext uri="{FF2B5EF4-FFF2-40B4-BE49-F238E27FC236}">
                <a16:creationId xmlns:a16="http://schemas.microsoft.com/office/drawing/2014/main" id="{B24836D8-0EF9-35D0-41D6-4700DBECC8EA}"/>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9" name="Google Shape;429;p137">
            <a:extLst>
              <a:ext uri="{FF2B5EF4-FFF2-40B4-BE49-F238E27FC236}">
                <a16:creationId xmlns:a16="http://schemas.microsoft.com/office/drawing/2014/main" id="{7337C340-2255-90E0-FF23-C9DCA5F4A9A0}"/>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10" name="Google Shape;430;p137">
            <a:extLst>
              <a:ext uri="{FF2B5EF4-FFF2-40B4-BE49-F238E27FC236}">
                <a16:creationId xmlns:a16="http://schemas.microsoft.com/office/drawing/2014/main" id="{39449EF7-CD00-F4F3-84CA-C738C8924A27}"/>
              </a:ext>
            </a:extLst>
          </p:cNvPr>
          <p:cNvPicPr preferRelativeResize="0"/>
          <p:nvPr/>
        </p:nvPicPr>
        <p:blipFill rotWithShape="1">
          <a:blip r:embed="rId10">
            <a:alphaModFix/>
          </a:blip>
          <a:srcRect/>
          <a:stretch/>
        </p:blipFill>
        <p:spPr>
          <a:xfrm>
            <a:off x="4785497" y="136738"/>
            <a:ext cx="278069" cy="278069"/>
          </a:xfrm>
          <a:prstGeom prst="rect">
            <a:avLst/>
          </a:prstGeom>
          <a:noFill/>
          <a:ln>
            <a:noFill/>
          </a:ln>
        </p:spPr>
      </p:pic>
      <p:pic>
        <p:nvPicPr>
          <p:cNvPr id="11" name="Google Shape;431;p137">
            <a:extLst>
              <a:ext uri="{FF2B5EF4-FFF2-40B4-BE49-F238E27FC236}">
                <a16:creationId xmlns:a16="http://schemas.microsoft.com/office/drawing/2014/main" id="{E1BF8EE7-1F8F-DD75-58D2-397B481B06A5}"/>
              </a:ext>
            </a:extLst>
          </p:cNvPr>
          <p:cNvPicPr preferRelativeResize="0"/>
          <p:nvPr/>
        </p:nvPicPr>
        <p:blipFill rotWithShape="1">
          <a:blip r:embed="rId11">
            <a:alphaModFix amt="20000"/>
          </a:blip>
          <a:srcRect/>
          <a:stretch/>
        </p:blipFill>
        <p:spPr>
          <a:xfrm>
            <a:off x="3226912" y="136738"/>
            <a:ext cx="278069" cy="278069"/>
          </a:xfrm>
          <a:prstGeom prst="rect">
            <a:avLst/>
          </a:prstGeom>
          <a:noFill/>
          <a:ln>
            <a:noFill/>
          </a:ln>
        </p:spPr>
      </p:pic>
      <p:pic>
        <p:nvPicPr>
          <p:cNvPr id="12" name="Google Shape;432;p137">
            <a:extLst>
              <a:ext uri="{FF2B5EF4-FFF2-40B4-BE49-F238E27FC236}">
                <a16:creationId xmlns:a16="http://schemas.microsoft.com/office/drawing/2014/main" id="{E0C13E50-102C-7711-AD9B-3A2289F384A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xfrm>
            <a:off x="276635" y="771769"/>
            <a:ext cx="7176878" cy="612000"/>
          </a:xfrm>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ea typeface="Arial"/>
                <a:sym typeface="Arial"/>
              </a:rPr>
              <a:t>وقت النجمة الآن. الفائز بنجمة الاستماع هو (هي) ..... صفقوا له (لها).</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idx="3"/>
          </p:nvPr>
        </p:nvPicPr>
        <p:blipFill>
          <a:blip r:embed="rId5"/>
          <a:srcRect/>
          <a:stretch>
            <a:fillRect/>
          </a:stretch>
        </p:blipFill>
        <p:spPr>
          <a:xfrm>
            <a:off x="7960105" y="719856"/>
            <a:ext cx="792000" cy="792000"/>
          </a:xfrm>
        </p:spPr>
      </p:pic>
      <p:sp>
        <p:nvSpPr>
          <p:cNvPr id="6" name="Google Shape;423;p137">
            <a:extLst>
              <a:ext uri="{FF2B5EF4-FFF2-40B4-BE49-F238E27FC236}">
                <a16:creationId xmlns:a16="http://schemas.microsoft.com/office/drawing/2014/main" id="{2B4F89A4-7CAA-4A48-A54E-B852F147961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424;p137">
            <a:extLst>
              <a:ext uri="{FF2B5EF4-FFF2-40B4-BE49-F238E27FC236}">
                <a16:creationId xmlns:a16="http://schemas.microsoft.com/office/drawing/2014/main" id="{C90BDACE-87DC-4BDA-ADC5-D24BD94089F8}"/>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استـماع وتحدث</a:t>
            </a:r>
            <a:endParaRPr sz="1800" dirty="0">
              <a:latin typeface="Microsoft Uighur" panose="02000000000000000000" pitchFamily="2" charset="-78"/>
              <a:cs typeface="Microsoft Uighur" panose="02000000000000000000" pitchFamily="2" charset="-78"/>
            </a:endParaRPr>
          </a:p>
        </p:txBody>
      </p:sp>
      <p:sp>
        <p:nvSpPr>
          <p:cNvPr id="8" name="Google Shape;425;p137">
            <a:extLst>
              <a:ext uri="{FF2B5EF4-FFF2-40B4-BE49-F238E27FC236}">
                <a16:creationId xmlns:a16="http://schemas.microsoft.com/office/drawing/2014/main" id="{00E68511-E0E5-4B2E-9109-A5582500959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426;p137">
            <a:extLst>
              <a:ext uri="{FF2B5EF4-FFF2-40B4-BE49-F238E27FC236}">
                <a16:creationId xmlns:a16="http://schemas.microsoft.com/office/drawing/2014/main" id="{941C8C51-CFBF-4F8F-B8D3-674146403E0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427;p137">
            <a:extLst>
              <a:ext uri="{FF2B5EF4-FFF2-40B4-BE49-F238E27FC236}">
                <a16:creationId xmlns:a16="http://schemas.microsoft.com/office/drawing/2014/main" id="{8772A52A-03CA-41F3-9562-C57752853F9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pic>
        <p:nvPicPr>
          <p:cNvPr id="11" name="Google Shape;428;p137">
            <a:extLst>
              <a:ext uri="{FF2B5EF4-FFF2-40B4-BE49-F238E27FC236}">
                <a16:creationId xmlns:a16="http://schemas.microsoft.com/office/drawing/2014/main" id="{8C84B460-AC48-4D51-BD9C-689EBB1B61ED}"/>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2" name="Google Shape;429;p137">
            <a:extLst>
              <a:ext uri="{FF2B5EF4-FFF2-40B4-BE49-F238E27FC236}">
                <a16:creationId xmlns:a16="http://schemas.microsoft.com/office/drawing/2014/main" id="{2D209265-7F76-4505-8F12-AEBCEA0BE5F6}"/>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3" name="Google Shape;430;p137">
            <a:extLst>
              <a:ext uri="{FF2B5EF4-FFF2-40B4-BE49-F238E27FC236}">
                <a16:creationId xmlns:a16="http://schemas.microsoft.com/office/drawing/2014/main" id="{9C9E173E-1B6A-4275-BBAE-C8159261B105}"/>
              </a:ext>
            </a:extLst>
          </p:cNvPr>
          <p:cNvPicPr preferRelativeResize="0"/>
          <p:nvPr/>
        </p:nvPicPr>
        <p:blipFill rotWithShape="1">
          <a:blip r:embed="rId8">
            <a:alphaModFix/>
          </a:blip>
          <a:srcRect/>
          <a:stretch/>
        </p:blipFill>
        <p:spPr>
          <a:xfrm>
            <a:off x="4785497" y="136738"/>
            <a:ext cx="278069" cy="278069"/>
          </a:xfrm>
          <a:prstGeom prst="rect">
            <a:avLst/>
          </a:prstGeom>
          <a:noFill/>
          <a:ln>
            <a:noFill/>
          </a:ln>
        </p:spPr>
      </p:pic>
      <p:pic>
        <p:nvPicPr>
          <p:cNvPr id="14" name="Google Shape;431;p137">
            <a:extLst>
              <a:ext uri="{FF2B5EF4-FFF2-40B4-BE49-F238E27FC236}">
                <a16:creationId xmlns:a16="http://schemas.microsoft.com/office/drawing/2014/main" id="{0AF58A34-1CEF-48AD-B2ED-4172DB02260D}"/>
              </a:ext>
            </a:extLst>
          </p:cNvPr>
          <p:cNvPicPr preferRelativeResize="0"/>
          <p:nvPr/>
        </p:nvPicPr>
        <p:blipFill rotWithShape="1">
          <a:blip r:embed="rId9">
            <a:alphaModFix amt="20000"/>
          </a:blip>
          <a:srcRect/>
          <a:stretch/>
        </p:blipFill>
        <p:spPr>
          <a:xfrm>
            <a:off x="3226912" y="136738"/>
            <a:ext cx="278069" cy="278069"/>
          </a:xfrm>
          <a:prstGeom prst="rect">
            <a:avLst/>
          </a:prstGeom>
          <a:noFill/>
          <a:ln>
            <a:noFill/>
          </a:ln>
        </p:spPr>
      </p:pic>
      <p:pic>
        <p:nvPicPr>
          <p:cNvPr id="15" name="Google Shape;432;p137">
            <a:extLst>
              <a:ext uri="{FF2B5EF4-FFF2-40B4-BE49-F238E27FC236}">
                <a16:creationId xmlns:a16="http://schemas.microsoft.com/office/drawing/2014/main" id="{C64D8BEA-864B-4352-8357-0C385E1159A7}"/>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Joyful_Prize_Celebration_Animation">
            <a:hlinkClick r:id="" action="ppaction://media"/>
            <a:extLst>
              <a:ext uri="{FF2B5EF4-FFF2-40B4-BE49-F238E27FC236}">
                <a16:creationId xmlns:a16="http://schemas.microsoft.com/office/drawing/2014/main" id="{C47BAEC6-93F1-C4CD-9A61-84F5EBBDE99A}"/>
              </a:ext>
            </a:extLst>
          </p:cNvPr>
          <p:cNvPicPr>
            <a:picLocks noChangeAspect="1"/>
          </p:cNvPicPr>
          <p:nvPr>
            <a:videoFile r:link="rId2"/>
            <p:extLst>
              <p:ext uri="{DAA4B4D4-6D71-4841-9C94-3DE7FCFB9230}">
                <p14:media xmlns:p14="http://schemas.microsoft.com/office/powerpoint/2010/main" r:embed="rId1"/>
              </p:ext>
            </p:extLst>
          </p:nvPr>
        </p:nvPicPr>
        <p:blipFill>
          <a:blip r:embed="rId11"/>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844B0812-F0AE-6EFE-90CF-8E1E1979347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7CC38-F014-5402-5F08-0EA215C3D4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8582244-3E5B-8F72-3DBE-AA0CE862F8DE}"/>
              </a:ext>
            </a:extLst>
          </p:cNvPr>
          <p:cNvSpPr>
            <a:spLocks noGrp="1"/>
          </p:cNvSpPr>
          <p:nvPr>
            <p:ph type="title"/>
          </p:nvPr>
        </p:nvSpPr>
        <p:spPr>
          <a:xfrm>
            <a:off x="326807" y="874536"/>
            <a:ext cx="7886700" cy="720000"/>
          </a:xfrm>
        </p:spPr>
        <p:txBody>
          <a:bodyPr/>
          <a:lstStyle/>
          <a:p>
            <a:r>
              <a:rPr lang="ar-MA" sz="4000" dirty="0"/>
              <a:t>قراءة كتابة</a:t>
            </a:r>
            <a:endParaRPr lang="fr-MA" sz="4000" dirty="0"/>
          </a:p>
        </p:txBody>
      </p:sp>
      <p:pic>
        <p:nvPicPr>
          <p:cNvPr id="28" name="Image 27">
            <a:extLst>
              <a:ext uri="{FF2B5EF4-FFF2-40B4-BE49-F238E27FC236}">
                <a16:creationId xmlns:a16="http://schemas.microsoft.com/office/drawing/2014/main" id="{AC76E24A-F7CE-FB0D-432D-FBB2A378D63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978024D4-EF06-8C82-55C1-8C155F64D199}"/>
              </a:ext>
            </a:extLst>
          </p:cNvPr>
          <p:cNvSpPr txBox="1">
            <a:spLocks/>
          </p:cNvSpPr>
          <p:nvPr/>
        </p:nvSpPr>
        <p:spPr>
          <a:xfrm>
            <a:off x="1478187" y="3244195"/>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قراءة : تصفية الصعوبات (الهمزة + باقي الحروف). </a:t>
            </a:r>
          </a:p>
          <a:p>
            <a:pPr marL="0" lvl="0" indent="0" algn="r" rtl="1">
              <a:buClr>
                <a:srgbClr val="424D7B"/>
              </a:buClr>
              <a:buSzPct val="50000"/>
              <a:buNone/>
            </a:pPr>
            <a:r>
              <a:rPr lang="ar-MA" sz="2800" b="1" dirty="0">
                <a:cs typeface="Microsoft Uighur" panose="02000000000000000000" pitchFamily="2" charset="-78"/>
              </a:rPr>
              <a:t>                 قراءة فقرة قصيرة</a:t>
            </a:r>
          </a:p>
          <a:p>
            <a:pPr lvl="0" algn="r" rtl="1">
              <a:buClr>
                <a:srgbClr val="424D7B"/>
              </a:buClr>
              <a:buSzPct val="50000"/>
            </a:pPr>
            <a:r>
              <a:rPr lang="ar-MA" sz="2800" b="1" dirty="0">
                <a:cs typeface="Microsoft Uighur" panose="02000000000000000000" pitchFamily="2" charset="-78"/>
              </a:rPr>
              <a:t>كتابة: إكمال كلمات</a:t>
            </a:r>
          </a:p>
        </p:txBody>
      </p:sp>
      <p:sp>
        <p:nvSpPr>
          <p:cNvPr id="30" name="ZoneTexte 29">
            <a:extLst>
              <a:ext uri="{FF2B5EF4-FFF2-40B4-BE49-F238E27FC236}">
                <a16:creationId xmlns:a16="http://schemas.microsoft.com/office/drawing/2014/main" id="{74E8493E-1737-583F-1C21-0AEBC00AFDF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a:t>
            </a:r>
            <a:r>
              <a:rPr kumimoji="0" lang="ar-MA" sz="3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 كتابة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Oval 80">
            <a:extLst>
              <a:ext uri="{FF2B5EF4-FFF2-40B4-BE49-F238E27FC236}">
                <a16:creationId xmlns:a16="http://schemas.microsoft.com/office/drawing/2014/main" id="{B7665AB5-B532-ED93-3D60-E956714FEC83}"/>
              </a:ext>
            </a:extLst>
          </p:cNvPr>
          <p:cNvSpPr>
            <a:spLocks noChangeAspect="1"/>
          </p:cNvSpPr>
          <p:nvPr/>
        </p:nvSpPr>
        <p:spPr>
          <a:xfrm>
            <a:off x="5043698" y="1038207"/>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4</a:t>
            </a:r>
            <a:endParaRPr kumimoji="0" lang="fr-MA" sz="2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4" name="Espace réservé pour une image  20">
            <a:extLst>
              <a:ext uri="{FF2B5EF4-FFF2-40B4-BE49-F238E27FC236}">
                <a16:creationId xmlns:a16="http://schemas.microsoft.com/office/drawing/2014/main" id="{2C7C34F9-D207-7C26-AEC3-0F5AD01B8D30}"/>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888354" y="1777877"/>
            <a:ext cx="540000" cy="540000"/>
          </a:xfrm>
          <a:prstGeom prst="rect">
            <a:avLst/>
          </a:prstGeom>
        </p:spPr>
      </p:pic>
      <p:pic>
        <p:nvPicPr>
          <p:cNvPr id="5" name="Image 4">
            <a:extLst>
              <a:ext uri="{FF2B5EF4-FFF2-40B4-BE49-F238E27FC236}">
                <a16:creationId xmlns:a16="http://schemas.microsoft.com/office/drawing/2014/main" id="{167F3940-E2C1-D0DC-2FE8-4A4DD117B3BC}"/>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7344339" y="1914191"/>
            <a:ext cx="946867" cy="733863"/>
          </a:xfrm>
          <a:prstGeom prst="rect">
            <a:avLst/>
          </a:prstGeom>
        </p:spPr>
      </p:pic>
    </p:spTree>
    <p:extLst>
      <p:ext uri="{BB962C8B-B14F-4D97-AF65-F5344CB8AC3E}">
        <p14:creationId xmlns:p14="http://schemas.microsoft.com/office/powerpoint/2010/main" val="18663631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23D97AF-629A-CAB7-4FE4-71D80BC511E6}"/>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اليوم</a:t>
            </a:r>
            <a:r>
              <a:rPr lang="ar-AE"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سنتدرب على</a:t>
            </a:r>
            <a:r>
              <a:rPr lang="ar-AE"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قراءة كلمات وجمل تتضمن الهمزة وباقي الحروف.  بداية نتذكر حرف الهمزة</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ED3FDDDE-FCE1-9315-90B9-E1BB372F60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1BFC8E1C-7A7E-1AD2-CCC0-8047F753D7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8B23C8A0-CE20-93A7-A95D-1D9DBE2F959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AB2DBCA4-6786-A4B7-9EFE-6B4A67E06E7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5DFAF326-B811-421D-6A1F-D2A2192E349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6487C29C-E57C-41C7-67FD-19509D38945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D86A3D96-2E64-B65E-AC96-65806A142EF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5142EF86-14CB-FADD-B1D8-1629115D19F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28E4B28A-E56A-69C3-93A3-F9775453CA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70F8C8AB-13ED-AB0B-9554-B956C8EE4AA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5A1CF813-5CC8-945B-A544-E02498844BCF}"/>
              </a:ext>
            </a:extLst>
          </p:cNvPr>
          <p:cNvPicPr>
            <a:picLocks noChangeAspect="1"/>
          </p:cNvPicPr>
          <p:nvPr/>
        </p:nvPicPr>
        <p:blipFill>
          <a:blip r:embed="rId7"/>
          <a:srcRect/>
          <a:stretch>
            <a:fillRect/>
          </a:stretch>
        </p:blipFill>
        <p:spPr>
          <a:xfrm>
            <a:off x="7960105" y="719856"/>
            <a:ext cx="792000" cy="792000"/>
          </a:xfrm>
          <a:prstGeom prst="rect">
            <a:avLst/>
          </a:prstGeom>
        </p:spPr>
      </p:pic>
      <p:sp>
        <p:nvSpPr>
          <p:cNvPr id="22" name="Google Shape;2404;p107">
            <a:extLst>
              <a:ext uri="{FF2B5EF4-FFF2-40B4-BE49-F238E27FC236}">
                <a16:creationId xmlns:a16="http://schemas.microsoft.com/office/drawing/2014/main" id="{BDE95D44-F5C6-8A3B-CCC2-B7FFFFD21369}"/>
              </a:ext>
            </a:extLst>
          </p:cNvPr>
          <p:cNvSpPr/>
          <p:nvPr/>
        </p:nvSpPr>
        <p:spPr>
          <a:xfrm>
            <a:off x="3504981" y="2685001"/>
            <a:ext cx="2002233" cy="1487998"/>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16600" dirty="0">
                <a:solidFill>
                  <a:srgbClr val="C00000"/>
                </a:solidFill>
                <a:latin typeface="Microsoft Uighur" panose="02000000000000000000" pitchFamily="2" charset="-78"/>
                <a:cs typeface="Microsoft Uighur" panose="02000000000000000000" pitchFamily="2" charset="-78"/>
                <a:sym typeface="Calibri"/>
              </a:rPr>
              <a:t>ء</a:t>
            </a:r>
            <a:endParaRPr sz="9600" dirty="0">
              <a:solidFill>
                <a:srgbClr val="C00000"/>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15699667"/>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5A05F-0998-EA7D-BF0C-836AE28DAE02}"/>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973F1BA-40C8-1C5C-C146-209B1BD25856}"/>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هذه الهمزة على الألف. الهمزة على الألف كما في كلمة أرنب ---   رددوا: همزة  - أرنب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5ED5CAE6-EF7F-69BE-DFBA-D81763E5453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53F1ACEB-6D2E-0B1D-70E9-1F66A0BA51B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CBE7248E-E8B6-8DF2-D6DF-ED3D2B46065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0DB271A4-CDD3-BD63-A069-0AF5F2003F4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F9CB0038-7CF6-C402-3D18-F62F7AA11F9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DDB5C428-9612-D497-1B77-512B3698024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351E9EB8-C61E-12F5-3EC3-65F205B0347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B720212F-4DCD-0A65-30F6-C75F94420CB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212CB9B8-2E0D-5BC7-1A2E-2D848ABBE51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0423CB85-6BC8-C6AB-103F-1425A9115EC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910A6E00-060F-A0CB-4BCB-D8F8F9ED0D93}"/>
              </a:ext>
            </a:extLst>
          </p:cNvPr>
          <p:cNvPicPr>
            <a:picLocks noChangeAspect="1"/>
          </p:cNvPicPr>
          <p:nvPr/>
        </p:nvPicPr>
        <p:blipFill>
          <a:blip r:embed="rId7"/>
          <a:srcRect/>
          <a:stretch>
            <a:fillRect/>
          </a:stretch>
        </p:blipFill>
        <p:spPr>
          <a:xfrm>
            <a:off x="7960105" y="719856"/>
            <a:ext cx="792000" cy="792000"/>
          </a:xfrm>
          <a:prstGeom prst="rect">
            <a:avLst/>
          </a:prstGeom>
        </p:spPr>
      </p:pic>
      <p:sp>
        <p:nvSpPr>
          <p:cNvPr id="2" name="Google Shape;2404;p107">
            <a:extLst>
              <a:ext uri="{FF2B5EF4-FFF2-40B4-BE49-F238E27FC236}">
                <a16:creationId xmlns:a16="http://schemas.microsoft.com/office/drawing/2014/main" id="{9023F000-9BA1-7088-4B19-98D97AEA2C20}"/>
              </a:ext>
            </a:extLst>
          </p:cNvPr>
          <p:cNvSpPr/>
          <p:nvPr/>
        </p:nvSpPr>
        <p:spPr>
          <a:xfrm>
            <a:off x="2219570" y="222006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ء</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5" name="Google Shape;2403;p107">
            <a:extLst>
              <a:ext uri="{FF2B5EF4-FFF2-40B4-BE49-F238E27FC236}">
                <a16:creationId xmlns:a16="http://schemas.microsoft.com/office/drawing/2014/main" id="{0199F4F7-4B1B-6F72-9627-55B541CECCA4}"/>
              </a:ext>
            </a:extLst>
          </p:cNvPr>
          <p:cNvSpPr/>
          <p:nvPr/>
        </p:nvSpPr>
        <p:spPr>
          <a:xfrm>
            <a:off x="1620800" y="3828023"/>
            <a:ext cx="2789547"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أَ</a:t>
            </a:r>
            <a:r>
              <a:rPr lang="ar-MA" sz="96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رْنَـبٌ</a:t>
            </a:r>
            <a:endPar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pic>
        <p:nvPicPr>
          <p:cNvPr id="10" name="Image 9">
            <a:extLst>
              <a:ext uri="{FF2B5EF4-FFF2-40B4-BE49-F238E27FC236}">
                <a16:creationId xmlns:a16="http://schemas.microsoft.com/office/drawing/2014/main" id="{D95A1BE0-43FC-AC32-2B2E-842700727CCA}"/>
              </a:ext>
            </a:extLst>
          </p:cNvPr>
          <p:cNvPicPr>
            <a:picLocks noChangeAspect="1"/>
          </p:cNvPicPr>
          <p:nvPr/>
        </p:nvPicPr>
        <p:blipFill>
          <a:blip r:embed="rId8"/>
          <a:stretch>
            <a:fillRect/>
          </a:stretch>
        </p:blipFill>
        <p:spPr>
          <a:xfrm>
            <a:off x="4786413" y="1909725"/>
            <a:ext cx="3362632" cy="3038549"/>
          </a:xfrm>
          <a:prstGeom prst="rect">
            <a:avLst/>
          </a:prstGeom>
        </p:spPr>
      </p:pic>
    </p:spTree>
    <p:extLst>
      <p:ext uri="{BB962C8B-B14F-4D97-AF65-F5344CB8AC3E}">
        <p14:creationId xmlns:p14="http://schemas.microsoft.com/office/powerpoint/2010/main" val="3372634567"/>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3855A-6887-62FE-6D48-5223B22BDDF3}"/>
            </a:ext>
          </a:extLst>
        </p:cNvPr>
        <p:cNvGrpSpPr/>
        <p:nvPr/>
      </p:nvGrpSpPr>
      <p:grpSpPr>
        <a:xfrm>
          <a:off x="0" y="0"/>
          <a:ext cx="0" cy="0"/>
          <a:chOff x="0" y="0"/>
          <a:chExt cx="0" cy="0"/>
        </a:xfrm>
      </p:grpSpPr>
      <p:pic>
        <p:nvPicPr>
          <p:cNvPr id="18" name="Image 17">
            <a:extLst>
              <a:ext uri="{FF2B5EF4-FFF2-40B4-BE49-F238E27FC236}">
                <a16:creationId xmlns:a16="http://schemas.microsoft.com/office/drawing/2014/main" id="{B278F8A1-6941-E161-1F01-47A46FCDD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1626" y="2524968"/>
            <a:ext cx="1120977" cy="2054771"/>
          </a:xfrm>
          <a:prstGeom prst="rect">
            <a:avLst/>
          </a:prstGeom>
        </p:spPr>
      </p:pic>
      <p:sp>
        <p:nvSpPr>
          <p:cNvPr id="14" name="Titre 13">
            <a:extLst>
              <a:ext uri="{FF2B5EF4-FFF2-40B4-BE49-F238E27FC236}">
                <a16:creationId xmlns:a16="http://schemas.microsoft.com/office/drawing/2014/main" id="{490D903A-0EB5-AC4C-ADE6-C82C6CC4C07E}"/>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هذه همزة على الواو . الهمزة على الواو كما في كلمة كؤوس ---   رددوا: همزة - كؤوس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35D13269-2373-FFF2-C4FE-6564220615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D0FA5892-5D64-3128-06D7-11B85791E14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7F78DF36-20B6-B31A-93CD-395F9EF7949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DEDA4256-2FD1-5477-9FFF-A2BE171B79F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568A6845-9C87-C434-5996-8437850DC86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A7664209-74CF-05A2-E7DB-098D64137F3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2B46F4EA-E99D-ACEA-896B-F38A2F36A4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C3E611CC-7F3C-F137-2952-EE5783FE7C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A306B977-366C-719E-53B8-1E88523E34C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4031FCF3-E30A-7D79-612D-FB4E1CEB7CB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EAE29263-84A5-C10E-5D2E-FBF69920A577}"/>
              </a:ext>
            </a:extLst>
          </p:cNvPr>
          <p:cNvPicPr>
            <a:picLocks noChangeAspect="1"/>
          </p:cNvPicPr>
          <p:nvPr/>
        </p:nvPicPr>
        <p:blipFill>
          <a:blip r:embed="rId8"/>
          <a:srcRect/>
          <a:stretch>
            <a:fillRect/>
          </a:stretch>
        </p:blipFill>
        <p:spPr>
          <a:xfrm>
            <a:off x="7960105" y="719856"/>
            <a:ext cx="792000" cy="792000"/>
          </a:xfrm>
          <a:prstGeom prst="rect">
            <a:avLst/>
          </a:prstGeom>
        </p:spPr>
      </p:pic>
      <p:sp>
        <p:nvSpPr>
          <p:cNvPr id="2" name="Google Shape;2404;p107">
            <a:extLst>
              <a:ext uri="{FF2B5EF4-FFF2-40B4-BE49-F238E27FC236}">
                <a16:creationId xmlns:a16="http://schemas.microsoft.com/office/drawing/2014/main" id="{8D7DE39E-1A52-52FF-410E-AB01E0FA2DCD}"/>
              </a:ext>
            </a:extLst>
          </p:cNvPr>
          <p:cNvSpPr/>
          <p:nvPr/>
        </p:nvSpPr>
        <p:spPr>
          <a:xfrm>
            <a:off x="2219570" y="222006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ؤ</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0" name="Google Shape;2403;p107">
            <a:extLst>
              <a:ext uri="{FF2B5EF4-FFF2-40B4-BE49-F238E27FC236}">
                <a16:creationId xmlns:a16="http://schemas.microsoft.com/office/drawing/2014/main" id="{77C3B1F8-F32F-66B0-E684-77CA6EF6C6BF}"/>
              </a:ext>
            </a:extLst>
          </p:cNvPr>
          <p:cNvSpPr/>
          <p:nvPr/>
        </p:nvSpPr>
        <p:spPr>
          <a:xfrm>
            <a:off x="1620798" y="3828023"/>
            <a:ext cx="2789547"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rtl="1">
              <a:defRPr/>
            </a:pPr>
            <a:r>
              <a:rPr lang="ar-MA" sz="9600" b="1"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 </a:t>
            </a:r>
            <a:r>
              <a:rPr lang="ar-MA" sz="96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كُـ</a:t>
            </a:r>
            <a:r>
              <a:rPr lang="ar-MA" sz="9600" b="1"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ـؤ</a:t>
            </a:r>
            <a:r>
              <a:rPr lang="ar-MA" sz="96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وسٌ</a:t>
            </a:r>
            <a:endPar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pic>
        <p:nvPicPr>
          <p:cNvPr id="16" name="Image 15">
            <a:extLst>
              <a:ext uri="{FF2B5EF4-FFF2-40B4-BE49-F238E27FC236}">
                <a16:creationId xmlns:a16="http://schemas.microsoft.com/office/drawing/2014/main" id="{2559D498-4D53-4557-36DB-9BD86675A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3741" y="2472815"/>
            <a:ext cx="1120977" cy="2106924"/>
          </a:xfrm>
          <a:prstGeom prst="rect">
            <a:avLst/>
          </a:prstGeom>
        </p:spPr>
      </p:pic>
      <p:pic>
        <p:nvPicPr>
          <p:cNvPr id="17" name="Image 16">
            <a:extLst>
              <a:ext uri="{FF2B5EF4-FFF2-40B4-BE49-F238E27FC236}">
                <a16:creationId xmlns:a16="http://schemas.microsoft.com/office/drawing/2014/main" id="{C6DF9314-051D-3918-0140-A2F7925414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2427" y="2551361"/>
            <a:ext cx="1120977" cy="2028378"/>
          </a:xfrm>
          <a:prstGeom prst="rect">
            <a:avLst/>
          </a:prstGeom>
        </p:spPr>
      </p:pic>
    </p:spTree>
    <p:extLst>
      <p:ext uri="{BB962C8B-B14F-4D97-AF65-F5344CB8AC3E}">
        <p14:creationId xmlns:p14="http://schemas.microsoft.com/office/powerpoint/2010/main" val="211124421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648D1-54FE-F800-18EA-785DBE8F6DAA}"/>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47F63B1C-B61C-AB35-F72F-7FCF7838CC6E}"/>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هذه همزة على الياء. الهمزة على الياء كما في كلمة فِئرانٌ ---   رددوا: همزة - فئران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B87A196B-50F5-20C5-7683-708DFA7490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C1448212-0031-857E-2494-ED0AE998A93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61BFD671-3C85-4E9B-32D9-286BC072419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CE5D2E55-9281-D90E-3265-8F7573E2940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E4635E96-12FE-078D-1CA8-73F381AB018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64328D0C-D0DB-C6DB-4FCF-8E23286C55A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364188BB-2652-EC42-1C61-2E3C739A8C2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882E939D-79A8-B386-75A5-B27FC3ACBF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3F8913B1-6352-1B24-DB54-1C5A2229BD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CE97F14F-1F40-C925-89A2-A6C62B987AA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CD3F43AF-2663-2C02-050C-9D61935E8701}"/>
              </a:ext>
            </a:extLst>
          </p:cNvPr>
          <p:cNvPicPr>
            <a:picLocks noChangeAspect="1"/>
          </p:cNvPicPr>
          <p:nvPr/>
        </p:nvPicPr>
        <p:blipFill>
          <a:blip r:embed="rId7"/>
          <a:srcRect/>
          <a:stretch>
            <a:fillRect/>
          </a:stretch>
        </p:blipFill>
        <p:spPr>
          <a:xfrm>
            <a:off x="7960105" y="719856"/>
            <a:ext cx="792000" cy="792000"/>
          </a:xfrm>
          <a:prstGeom prst="rect">
            <a:avLst/>
          </a:prstGeom>
        </p:spPr>
      </p:pic>
      <p:sp>
        <p:nvSpPr>
          <p:cNvPr id="2" name="Google Shape;2404;p107">
            <a:extLst>
              <a:ext uri="{FF2B5EF4-FFF2-40B4-BE49-F238E27FC236}">
                <a16:creationId xmlns:a16="http://schemas.microsoft.com/office/drawing/2014/main" id="{109F5E0E-95C7-52D0-9473-15546D2739CF}"/>
              </a:ext>
            </a:extLst>
          </p:cNvPr>
          <p:cNvSpPr/>
          <p:nvPr/>
        </p:nvSpPr>
        <p:spPr>
          <a:xfrm>
            <a:off x="2219570" y="222006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ئــ</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0" name="Google Shape;2403;p107">
            <a:extLst>
              <a:ext uri="{FF2B5EF4-FFF2-40B4-BE49-F238E27FC236}">
                <a16:creationId xmlns:a16="http://schemas.microsoft.com/office/drawing/2014/main" id="{9C33AF36-56FF-1CAF-B993-DD9DD66D5491}"/>
              </a:ext>
            </a:extLst>
          </p:cNvPr>
          <p:cNvSpPr/>
          <p:nvPr/>
        </p:nvSpPr>
        <p:spPr>
          <a:xfrm>
            <a:off x="1620798" y="3828023"/>
            <a:ext cx="2789547"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rtl="1">
              <a:defRPr/>
            </a:pPr>
            <a:r>
              <a:rPr lang="ar-MA" sz="96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فِـ</a:t>
            </a:r>
            <a:r>
              <a:rPr lang="ar-MA" sz="9600" b="1"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ـئْـ</a:t>
            </a:r>
            <a:r>
              <a:rPr lang="ar-MA" sz="96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رانٌ </a:t>
            </a:r>
            <a:endPar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pic>
        <p:nvPicPr>
          <p:cNvPr id="16" name="Image 15">
            <a:extLst>
              <a:ext uri="{FF2B5EF4-FFF2-40B4-BE49-F238E27FC236}">
                <a16:creationId xmlns:a16="http://schemas.microsoft.com/office/drawing/2014/main" id="{DAFB24B8-3458-64E7-CA9F-938BC117A8E4}"/>
              </a:ext>
            </a:extLst>
          </p:cNvPr>
          <p:cNvPicPr>
            <a:picLocks noChangeAspect="1"/>
          </p:cNvPicPr>
          <p:nvPr/>
        </p:nvPicPr>
        <p:blipFill>
          <a:blip r:embed="rId8"/>
          <a:stretch>
            <a:fillRect/>
          </a:stretch>
        </p:blipFill>
        <p:spPr>
          <a:xfrm>
            <a:off x="4802614" y="2200602"/>
            <a:ext cx="3330229" cy="2911092"/>
          </a:xfrm>
          <a:prstGeom prst="rect">
            <a:avLst/>
          </a:prstGeom>
        </p:spPr>
      </p:pic>
    </p:spTree>
    <p:extLst>
      <p:ext uri="{BB962C8B-B14F-4D97-AF65-F5344CB8AC3E}">
        <p14:creationId xmlns:p14="http://schemas.microsoft.com/office/powerpoint/2010/main" val="165532963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C4B33-AF14-DD1A-B549-67B34AAE24F6}"/>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0B11FF72-9F4F-9738-797F-4945DA1101B6}"/>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هذه همزة على السطر. الهمزة على السطر كما في كلمة حذاء ---   رددوا: همزة - حذاء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80098E00-246B-B8E2-DB0D-0F2B1C0DF2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B97D5A75-C71C-CF5D-B996-2123C079929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77114FF5-2ED4-7CA1-6131-17E45B0EF4A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98C4C848-9026-8920-B886-95CA364607A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A1B63A83-0AF7-6BB8-84E5-265AD140614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DCBA7ACF-55E6-A104-9B91-539EEA56D5A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5D511E75-54B6-B468-E272-898CF3C7ECB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7127C41B-E6D6-DB2F-B6C3-31B2F4F2311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600C7BAC-5792-FAB6-15B4-BC258CD866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38592873-979B-D2F5-D6B8-1DFF199292E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F1A64665-204B-FDF4-55E4-83E47C8719C6}"/>
              </a:ext>
            </a:extLst>
          </p:cNvPr>
          <p:cNvPicPr>
            <a:picLocks noChangeAspect="1"/>
          </p:cNvPicPr>
          <p:nvPr/>
        </p:nvPicPr>
        <p:blipFill>
          <a:blip r:embed="rId7"/>
          <a:srcRect/>
          <a:stretch>
            <a:fillRect/>
          </a:stretch>
        </p:blipFill>
        <p:spPr>
          <a:xfrm>
            <a:off x="7960105" y="719856"/>
            <a:ext cx="792000" cy="792000"/>
          </a:xfrm>
          <a:prstGeom prst="rect">
            <a:avLst/>
          </a:prstGeom>
        </p:spPr>
      </p:pic>
      <p:sp>
        <p:nvSpPr>
          <p:cNvPr id="2" name="Google Shape;2404;p107">
            <a:extLst>
              <a:ext uri="{FF2B5EF4-FFF2-40B4-BE49-F238E27FC236}">
                <a16:creationId xmlns:a16="http://schemas.microsoft.com/office/drawing/2014/main" id="{257DFFE0-1BBC-4307-32FC-C56537CAA105}"/>
              </a:ext>
            </a:extLst>
          </p:cNvPr>
          <p:cNvSpPr/>
          <p:nvPr/>
        </p:nvSpPr>
        <p:spPr>
          <a:xfrm>
            <a:off x="2219570" y="222006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ء</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0" name="Google Shape;2403;p107">
            <a:extLst>
              <a:ext uri="{FF2B5EF4-FFF2-40B4-BE49-F238E27FC236}">
                <a16:creationId xmlns:a16="http://schemas.microsoft.com/office/drawing/2014/main" id="{84E96B33-045F-A5F4-1A05-9FB97793E915}"/>
              </a:ext>
            </a:extLst>
          </p:cNvPr>
          <p:cNvSpPr/>
          <p:nvPr/>
        </p:nvSpPr>
        <p:spPr>
          <a:xfrm>
            <a:off x="1620798" y="3828023"/>
            <a:ext cx="2789547"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rtl="1">
              <a:defRPr/>
            </a:pPr>
            <a:r>
              <a:rPr lang="ar-MA" sz="9600" b="1"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 </a:t>
            </a:r>
            <a:r>
              <a:rPr lang="ar-MA" sz="9600" b="1" dirty="0">
                <a:solidFill>
                  <a:srgbClr val="434E7B"/>
                </a:solidFill>
                <a:latin typeface="Microsoft Uighur" panose="02000000000000000000" pitchFamily="2" charset="-78"/>
                <a:cs typeface="Microsoft Uighur" panose="02000000000000000000" pitchFamily="2" charset="-78"/>
                <a:sym typeface="Calibri"/>
              </a:rPr>
              <a:t>حِـذا</a:t>
            </a:r>
            <a:r>
              <a:rPr lang="ar-MA" sz="9600" b="1"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ءٌ</a:t>
            </a:r>
            <a:endPar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pic>
        <p:nvPicPr>
          <p:cNvPr id="16" name="Image 15">
            <a:extLst>
              <a:ext uri="{FF2B5EF4-FFF2-40B4-BE49-F238E27FC236}">
                <a16:creationId xmlns:a16="http://schemas.microsoft.com/office/drawing/2014/main" id="{820ECCDD-08D2-C84D-0411-91EECDABD020}"/>
              </a:ext>
            </a:extLst>
          </p:cNvPr>
          <p:cNvPicPr>
            <a:picLocks noChangeAspect="1"/>
          </p:cNvPicPr>
          <p:nvPr/>
        </p:nvPicPr>
        <p:blipFill>
          <a:blip r:embed="rId8"/>
          <a:stretch>
            <a:fillRect/>
          </a:stretch>
        </p:blipFill>
        <p:spPr>
          <a:xfrm>
            <a:off x="5090388" y="2590502"/>
            <a:ext cx="3032751" cy="1879356"/>
          </a:xfrm>
          <a:prstGeom prst="rect">
            <a:avLst/>
          </a:prstGeom>
        </p:spPr>
      </p:pic>
    </p:spTree>
    <p:extLst>
      <p:ext uri="{BB962C8B-B14F-4D97-AF65-F5344CB8AC3E}">
        <p14:creationId xmlns:p14="http://schemas.microsoft.com/office/powerpoint/2010/main" val="401162139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108B6-E175-8F46-5F7F-537F326589B0}"/>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776F56FF-4A66-2EBD-63A9-6FB6841B49B7}"/>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من يقوم إلى السبورة ليسمي الحروف (جميع المتعلمين غير م)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5C1B8B42-AC15-DE5E-082B-475BD9F4029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 name="Rectangle 3">
            <a:extLst>
              <a:ext uri="{FF2B5EF4-FFF2-40B4-BE49-F238E27FC236}">
                <a16:creationId xmlns:a16="http://schemas.microsoft.com/office/drawing/2014/main" id="{3805D12A-12FA-FAC2-2656-9178E3E9FE7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5" name="Rectangle 4">
            <a:extLst>
              <a:ext uri="{FF2B5EF4-FFF2-40B4-BE49-F238E27FC236}">
                <a16:creationId xmlns:a16="http://schemas.microsoft.com/office/drawing/2014/main" id="{E7A2C64A-9F90-EA47-8552-412157BA7CE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6" name="Rectangle 5">
            <a:extLst>
              <a:ext uri="{FF2B5EF4-FFF2-40B4-BE49-F238E27FC236}">
                <a16:creationId xmlns:a16="http://schemas.microsoft.com/office/drawing/2014/main" id="{C90A5DBB-AC2C-927A-07F8-C25DEE24AB0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p>
        </p:txBody>
      </p:sp>
      <p:sp>
        <p:nvSpPr>
          <p:cNvPr id="7" name="Rectangle 6">
            <a:extLst>
              <a:ext uri="{FF2B5EF4-FFF2-40B4-BE49-F238E27FC236}">
                <a16:creationId xmlns:a16="http://schemas.microsoft.com/office/drawing/2014/main" id="{463A920F-F6BF-47E6-D068-C4DB7BD54A3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5AC61485-6ACE-89C4-FE51-E53FE46F6A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898FD669-2137-491A-7EC3-FF30BDE8251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C179D691-DB88-5C19-1326-AEEBF6213A8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140F5D42-BA82-65AA-4C6B-CE59C2AA57D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FF47BFBF-163D-37E6-0784-1690160651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6" name="Espace réservé pour une image  27">
            <a:extLst>
              <a:ext uri="{FF2B5EF4-FFF2-40B4-BE49-F238E27FC236}">
                <a16:creationId xmlns:a16="http://schemas.microsoft.com/office/drawing/2014/main" id="{C5D4A219-7152-1038-15DB-245845898548}"/>
              </a:ext>
            </a:extLst>
          </p:cNvPr>
          <p:cNvPicPr>
            <a:picLocks noChangeAspect="1"/>
          </p:cNvPicPr>
          <p:nvPr/>
        </p:nvPicPr>
        <p:blipFill>
          <a:blip r:embed="rId7"/>
          <a:srcRect/>
          <a:stretch>
            <a:fillRect/>
          </a:stretch>
        </p:blipFill>
        <p:spPr>
          <a:xfrm>
            <a:off x="7924249" y="684000"/>
            <a:ext cx="900000" cy="900000"/>
          </a:xfrm>
          <a:prstGeom prst="rect">
            <a:avLst/>
          </a:prstGeom>
        </p:spPr>
      </p:pic>
      <p:graphicFrame>
        <p:nvGraphicFramePr>
          <p:cNvPr id="15" name="Tableau 14">
            <a:extLst>
              <a:ext uri="{FF2B5EF4-FFF2-40B4-BE49-F238E27FC236}">
                <a16:creationId xmlns:a16="http://schemas.microsoft.com/office/drawing/2014/main" id="{613B7BF9-FE89-D738-0668-DF0003A443E1}"/>
              </a:ext>
            </a:extLst>
          </p:cNvPr>
          <p:cNvGraphicFramePr>
            <a:graphicFrameLocks noGrp="1"/>
          </p:cNvGraphicFramePr>
          <p:nvPr>
            <p:extLst>
              <p:ext uri="{D42A27DB-BD31-4B8C-83A1-F6EECF244321}">
                <p14:modId xmlns:p14="http://schemas.microsoft.com/office/powerpoint/2010/main" val="3763968228"/>
              </p:ext>
            </p:extLst>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7" name="Tableau 16">
            <a:extLst>
              <a:ext uri="{FF2B5EF4-FFF2-40B4-BE49-F238E27FC236}">
                <a16:creationId xmlns:a16="http://schemas.microsoft.com/office/drawing/2014/main" id="{C48C7FE1-BC40-6796-38D9-8C7F5264A3FC}"/>
              </a:ext>
            </a:extLst>
          </p:cNvPr>
          <p:cNvGraphicFramePr>
            <a:graphicFrameLocks noGrp="1"/>
          </p:cNvGraphicFramePr>
          <p:nvPr>
            <p:extLst>
              <p:ext uri="{D42A27DB-BD31-4B8C-83A1-F6EECF244321}">
                <p14:modId xmlns:p14="http://schemas.microsoft.com/office/powerpoint/2010/main" val="2453637868"/>
              </p:ext>
            </p:extLst>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8" name="Tableau 17">
            <a:extLst>
              <a:ext uri="{FF2B5EF4-FFF2-40B4-BE49-F238E27FC236}">
                <a16:creationId xmlns:a16="http://schemas.microsoft.com/office/drawing/2014/main" id="{33FE91F1-B9D9-5A7A-012B-07D01CD5614A}"/>
              </a:ext>
            </a:extLst>
          </p:cNvPr>
          <p:cNvGraphicFramePr>
            <a:graphicFrameLocks noGrp="1"/>
          </p:cNvGraphicFramePr>
          <p:nvPr>
            <p:extLst>
              <p:ext uri="{D42A27DB-BD31-4B8C-83A1-F6EECF244321}">
                <p14:modId xmlns:p14="http://schemas.microsoft.com/office/powerpoint/2010/main" val="3081216778"/>
              </p:ext>
            </p:extLst>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25" name="Tableau 24">
            <a:extLst>
              <a:ext uri="{FF2B5EF4-FFF2-40B4-BE49-F238E27FC236}">
                <a16:creationId xmlns:a16="http://schemas.microsoft.com/office/drawing/2014/main" id="{00528949-1375-7295-E07F-1E9434271EE1}"/>
              </a:ext>
            </a:extLst>
          </p:cNvPr>
          <p:cNvGraphicFramePr>
            <a:graphicFrameLocks noGrp="1"/>
          </p:cNvGraphicFramePr>
          <p:nvPr>
            <p:extLst>
              <p:ext uri="{D42A27DB-BD31-4B8C-83A1-F6EECF244321}">
                <p14:modId xmlns:p14="http://schemas.microsoft.com/office/powerpoint/2010/main" val="1886639463"/>
              </p:ext>
            </p:extLst>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780728095"/>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88655-798E-4857-B4E1-15A31588DF99}"/>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8D4AA191-4963-59DD-9C95-3A402564A40A}"/>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D1DD4F35-5D82-4A25-1C89-887EE529971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حَـتْ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6B71F2CA-C5FA-0795-291A-E9D035E85A24}"/>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خُـبْـ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ــز</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B5F25099-C1A5-E598-5268-CEBD8C5161F1}"/>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 </a:t>
            </a:r>
            <a:r>
              <a:rPr lang="ar-MA" sz="4000" b="1" dirty="0">
                <a:solidFill>
                  <a:srgbClr val="C00000"/>
                </a:solidFill>
                <a:cs typeface="Microsoft Uighur" panose="020B0604020202020204" charset="-78"/>
              </a:rPr>
              <a:t>/ </a:t>
            </a:r>
            <a:r>
              <a:rPr kumimoji="0" lang="ar-MA" sz="40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ؤو</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فاً</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B3CDFD78-58C2-A99A-9553-47036518E372}"/>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5B9BD5">
                    <a:lumMod val="50000"/>
                  </a:srgbClr>
                </a:solidFill>
                <a:latin typeface="Calibri" panose="020F0502020204030204"/>
                <a:cs typeface="Microsoft Uighur" panose="020B0604020202020204" charset="-78"/>
              </a:rPr>
              <a:t>را</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latin typeface="Calibri" panose="020F0502020204030204"/>
                <a:cs typeface="Microsoft Uighur" panose="020B0604020202020204" charset="-78"/>
              </a:rPr>
              <a:t>ئِــ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a:t>
            </a:r>
            <a:r>
              <a:rPr lang="ar-MA" sz="4400" b="1" dirty="0">
                <a:solidFill>
                  <a:srgbClr val="5B9BD5">
                    <a:lumMod val="50000"/>
                  </a:srgbClr>
                </a:solidFill>
                <a:latin typeface="Calibri" panose="020F0502020204030204"/>
                <a:cs typeface="Microsoft Uighur" panose="020B0604020202020204" charset="-78"/>
              </a:rPr>
              <a:t>ــد</a:t>
            </a:r>
            <a:endParaRPr lang="fr-MA" sz="4400" b="1" dirty="0">
              <a:solidFill>
                <a:srgbClr val="5B9BD5">
                  <a:lumMod val="50000"/>
                </a:srgbClr>
              </a:solidFill>
              <a:latin typeface="Calibri" panose="020F0502020204030204"/>
              <a:cs typeface="Microsoft Uighur" panose="020B0604020202020204" charset="-78"/>
            </a:endParaRPr>
          </a:p>
        </p:txBody>
      </p:sp>
      <p:sp>
        <p:nvSpPr>
          <p:cNvPr id="20" name="Rectangle : coins arrondis 19">
            <a:extLst>
              <a:ext uri="{FF2B5EF4-FFF2-40B4-BE49-F238E27FC236}">
                <a16:creationId xmlns:a16="http://schemas.microsoft.com/office/drawing/2014/main" id="{191C25C5-8AAF-649F-139A-66522E8B8C91}"/>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مُـشْـ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ـكِـ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ــلَـ</a:t>
            </a:r>
            <a:r>
              <a:rPr kumimoji="0" lang="ar-MA" sz="48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r>
              <a:rPr kumimoji="0" lang="a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ـة</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B33EE0D7-0000-74C5-A73D-B65A66D35017}"/>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راحَتْ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02017175-289F-81AD-3312-001AE3AF0FC7}"/>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خُـبْـز</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67757D7B-A617-3DC7-7801-AF0C2DCBBBAC}"/>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رَؤوفاً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29A820A6-CCAD-D1AC-2F09-A901816AB965}"/>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latin typeface="Calibri" panose="020F0502020204030204"/>
                <a:cs typeface="Microsoft Uighur" panose="020B0604020202020204" charset="-78"/>
              </a:rPr>
              <a:t>رائِد</a:t>
            </a:r>
            <a:endParaRPr lang="fr-MA" sz="4400" b="1" dirty="0">
              <a:solidFill>
                <a:srgbClr val="5B9BD5">
                  <a:lumMod val="50000"/>
                </a:srgbClr>
              </a:solidFill>
              <a:latin typeface="Calibri" panose="020F0502020204030204"/>
              <a:cs typeface="Microsoft Uighur" panose="020B0604020202020204" charset="-78"/>
            </a:endParaRPr>
          </a:p>
        </p:txBody>
      </p:sp>
      <p:sp>
        <p:nvSpPr>
          <p:cNvPr id="25" name="Rectangle : coins arrondis 24">
            <a:extLst>
              <a:ext uri="{FF2B5EF4-FFF2-40B4-BE49-F238E27FC236}">
                <a16:creationId xmlns:a16="http://schemas.microsoft.com/office/drawing/2014/main" id="{3CDF0DA2-D914-EAD6-FD6C-F7E34F1F0FA2}"/>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مُشْكِلَة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9E746BE7-47A7-37D1-F127-5FFD3B5AC4D7}"/>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6CB41F80-899F-CBBD-980F-287D63C6822A}"/>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6B6EEB41-F5DA-5533-4EDC-6FC6E5EC58DB}"/>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515F8836-09F7-4EE8-4C23-B27606B63AA4}"/>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7D81211F-45E3-50CF-9063-1319E32D2037}"/>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2B109387-30F8-77B3-0CAC-B0E5DD1CF1F4}"/>
              </a:ext>
            </a:extLst>
          </p:cNvPr>
          <p:cNvPicPr>
            <a:picLocks noGrp="1" noChangeAspect="1"/>
          </p:cNvPicPr>
          <p:nvPr>
            <p:ph type="pic" sz="quarter" idx="12"/>
          </p:nvPr>
        </p:nvPicPr>
        <p:blipFill>
          <a:blip r:embed="rId2"/>
          <a:srcRect/>
          <a:stretch>
            <a:fillRect/>
          </a:stretch>
        </p:blipFill>
        <p:spPr>
          <a:prstGeom prst="rect">
            <a:avLst/>
          </a:prstGeom>
        </p:spPr>
      </p:pic>
      <p:grpSp>
        <p:nvGrpSpPr>
          <p:cNvPr id="11" name="Groupe 10">
            <a:extLst>
              <a:ext uri="{FF2B5EF4-FFF2-40B4-BE49-F238E27FC236}">
                <a16:creationId xmlns:a16="http://schemas.microsoft.com/office/drawing/2014/main" id="{85196953-1D3D-8FD2-2B8E-290018326D89}"/>
              </a:ext>
            </a:extLst>
          </p:cNvPr>
          <p:cNvGrpSpPr/>
          <p:nvPr/>
        </p:nvGrpSpPr>
        <p:grpSpPr>
          <a:xfrm>
            <a:off x="2371080" y="3024658"/>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07738B2B-F660-45C7-A44A-657DE3C5D0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1FDF7ED0-0075-B97E-ACE5-A3D4FC3464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DB9A3782-3A68-8E84-58DB-552CF7DD57DA}"/>
              </a:ext>
            </a:extLst>
          </p:cNvPr>
          <p:cNvGrpSpPr/>
          <p:nvPr/>
        </p:nvGrpSpPr>
        <p:grpSpPr>
          <a:xfrm>
            <a:off x="5563031" y="3024658"/>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3D142641-E137-34D0-4C81-1DCB295539C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9DFC3BBD-A542-7AC3-3098-15E3F781A9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2B2EE42F-31D8-E5FF-5A89-ABDDC7C4BF8D}"/>
              </a:ext>
            </a:extLst>
          </p:cNvPr>
          <p:cNvGrpSpPr/>
          <p:nvPr/>
        </p:nvGrpSpPr>
        <p:grpSpPr>
          <a:xfrm>
            <a:off x="2409514" y="4659241"/>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CB2788AA-441E-C302-1063-14D8CF54BF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D0C7E317-225F-C7A5-2047-CE663B43B7A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8F4D3D32-E50F-C6EA-C561-9276E465FFDF}"/>
              </a:ext>
            </a:extLst>
          </p:cNvPr>
          <p:cNvGrpSpPr/>
          <p:nvPr/>
        </p:nvGrpSpPr>
        <p:grpSpPr>
          <a:xfrm>
            <a:off x="5512895" y="465924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F15878B0-0C6E-2C8E-F26A-753E49B53B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96B9E2C1-DF2F-5597-0E0F-C232D98DB8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sp>
        <p:nvSpPr>
          <p:cNvPr id="41" name="Rectangle 40">
            <a:extLst>
              <a:ext uri="{FF2B5EF4-FFF2-40B4-BE49-F238E27FC236}">
                <a16:creationId xmlns:a16="http://schemas.microsoft.com/office/drawing/2014/main" id="{90CA088A-D03C-9D39-9F9E-C7CBDE34D29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2" name="Rectangle 41">
            <a:extLst>
              <a:ext uri="{FF2B5EF4-FFF2-40B4-BE49-F238E27FC236}">
                <a16:creationId xmlns:a16="http://schemas.microsoft.com/office/drawing/2014/main" id="{45F3D645-8655-7F70-21BD-194E25D7B36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43" name="Rectangle 42">
            <a:extLst>
              <a:ext uri="{FF2B5EF4-FFF2-40B4-BE49-F238E27FC236}">
                <a16:creationId xmlns:a16="http://schemas.microsoft.com/office/drawing/2014/main" id="{A02CE82B-EB11-CA19-1760-7B964CA04D2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4" name="Rectangle 43">
            <a:extLst>
              <a:ext uri="{FF2B5EF4-FFF2-40B4-BE49-F238E27FC236}">
                <a16:creationId xmlns:a16="http://schemas.microsoft.com/office/drawing/2014/main" id="{DA80A918-F3CE-F593-F08A-6F817E61F0C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p>
        </p:txBody>
      </p:sp>
      <p:sp>
        <p:nvSpPr>
          <p:cNvPr id="45" name="Rectangle 44">
            <a:extLst>
              <a:ext uri="{FF2B5EF4-FFF2-40B4-BE49-F238E27FC236}">
                <a16:creationId xmlns:a16="http://schemas.microsoft.com/office/drawing/2014/main" id="{841432C9-5576-9B0A-3B11-00227E5D826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6" name="Image 45">
            <a:extLst>
              <a:ext uri="{FF2B5EF4-FFF2-40B4-BE49-F238E27FC236}">
                <a16:creationId xmlns:a16="http://schemas.microsoft.com/office/drawing/2014/main" id="{AB38F4E4-4F8F-E3F1-0D29-66D93E439BE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7" name="Image 46">
            <a:extLst>
              <a:ext uri="{FF2B5EF4-FFF2-40B4-BE49-F238E27FC236}">
                <a16:creationId xmlns:a16="http://schemas.microsoft.com/office/drawing/2014/main" id="{2BE8E613-2B67-30EF-63C7-30D26967ADF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8" name="Image 47">
            <a:extLst>
              <a:ext uri="{FF2B5EF4-FFF2-40B4-BE49-F238E27FC236}">
                <a16:creationId xmlns:a16="http://schemas.microsoft.com/office/drawing/2014/main" id="{C681F802-DA95-B2F6-0FA2-ECBB671E1E5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49" name="Image 48">
            <a:extLst>
              <a:ext uri="{FF2B5EF4-FFF2-40B4-BE49-F238E27FC236}">
                <a16:creationId xmlns:a16="http://schemas.microsoft.com/office/drawing/2014/main" id="{18FE6D92-6982-8FF2-7AA9-914DACDB1DB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50" name="Image 49">
            <a:extLst>
              <a:ext uri="{FF2B5EF4-FFF2-40B4-BE49-F238E27FC236}">
                <a16:creationId xmlns:a16="http://schemas.microsoft.com/office/drawing/2014/main" id="{84D60BF9-87B2-3B5A-26B1-15D704A9C20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nvGrpSpPr>
          <p:cNvPr id="51" name="Groupe 50">
            <a:extLst>
              <a:ext uri="{FF2B5EF4-FFF2-40B4-BE49-F238E27FC236}">
                <a16:creationId xmlns:a16="http://schemas.microsoft.com/office/drawing/2014/main" id="{DA56CDE6-679D-83DA-12FA-E523959DC588}"/>
              </a:ext>
            </a:extLst>
          </p:cNvPr>
          <p:cNvGrpSpPr/>
          <p:nvPr/>
        </p:nvGrpSpPr>
        <p:grpSpPr>
          <a:xfrm>
            <a:off x="2189861" y="5387154"/>
            <a:ext cx="177140" cy="130051"/>
            <a:chOff x="7831964" y="3929121"/>
            <a:chExt cx="594306" cy="428930"/>
          </a:xfrm>
          <a:solidFill>
            <a:srgbClr val="ECF8FB"/>
          </a:solidFill>
        </p:grpSpPr>
        <p:pic>
          <p:nvPicPr>
            <p:cNvPr id="52" name="Graphique 51">
              <a:extLst>
                <a:ext uri="{FF2B5EF4-FFF2-40B4-BE49-F238E27FC236}">
                  <a16:creationId xmlns:a16="http://schemas.microsoft.com/office/drawing/2014/main" id="{4F59DD76-AFCB-EA9E-EB71-4FDD72B7EA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3" name="Graphique 52">
              <a:extLst>
                <a:ext uri="{FF2B5EF4-FFF2-40B4-BE49-F238E27FC236}">
                  <a16:creationId xmlns:a16="http://schemas.microsoft.com/office/drawing/2014/main" id="{D851E601-AA17-F245-D495-EA48CA6C2B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54" name="Groupe 53">
            <a:extLst>
              <a:ext uri="{FF2B5EF4-FFF2-40B4-BE49-F238E27FC236}">
                <a16:creationId xmlns:a16="http://schemas.microsoft.com/office/drawing/2014/main" id="{DA1320C8-1CCF-D373-EBCA-929C2B1F3AB5}"/>
              </a:ext>
            </a:extLst>
          </p:cNvPr>
          <p:cNvGrpSpPr/>
          <p:nvPr/>
        </p:nvGrpSpPr>
        <p:grpSpPr>
          <a:xfrm>
            <a:off x="5063566" y="5371032"/>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960348EB-03CC-52C2-2EC2-97C5076F14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D10F5619-0F7E-B571-EEE8-0A5079D48D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87162113"/>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29A82-9328-254C-554D-8129914D7110}"/>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6CE4ECC3-0B51-DF2D-25DE-F5519548DA2A}"/>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عبى الدمج).</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24FB4AC9-F7A4-42BF-5CB8-DC637F5EC2E4}"/>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حَـتْ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2140DDFF-5D66-7864-9A7C-60C8081CF03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خُـبْـ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ــز</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94951600-026C-6936-084F-7D404DB1939E}"/>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 </a:t>
            </a:r>
            <a:r>
              <a:rPr lang="ar-MA" sz="4000" b="1" dirty="0">
                <a:solidFill>
                  <a:srgbClr val="C00000"/>
                </a:solidFill>
                <a:cs typeface="Microsoft Uighur" panose="020B0604020202020204" charset="-78"/>
              </a:rPr>
              <a:t>/ </a:t>
            </a:r>
            <a:r>
              <a:rPr kumimoji="0" lang="ar-MA" sz="40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ؤو</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فاً</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C2AD7EF9-D4CE-8265-5A90-1E74B5CFEEDE}"/>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5B9BD5">
                    <a:lumMod val="50000"/>
                  </a:srgbClr>
                </a:solidFill>
                <a:latin typeface="Calibri" panose="020F0502020204030204"/>
                <a:cs typeface="Microsoft Uighur" panose="020B0604020202020204" charset="-78"/>
              </a:rPr>
              <a:t>را</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latin typeface="Calibri" panose="020F0502020204030204"/>
                <a:cs typeface="Microsoft Uighur" panose="020B0604020202020204" charset="-78"/>
              </a:rPr>
              <a:t>ئِــ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a:t>
            </a:r>
            <a:r>
              <a:rPr lang="ar-MA" sz="4400" b="1" dirty="0">
                <a:solidFill>
                  <a:srgbClr val="5B9BD5">
                    <a:lumMod val="50000"/>
                  </a:srgbClr>
                </a:solidFill>
                <a:latin typeface="Calibri" panose="020F0502020204030204"/>
                <a:cs typeface="Microsoft Uighur" panose="020B0604020202020204" charset="-78"/>
              </a:rPr>
              <a:t>ــد</a:t>
            </a:r>
            <a:endParaRPr lang="fr-MA" sz="4400" b="1" dirty="0">
              <a:solidFill>
                <a:srgbClr val="5B9BD5">
                  <a:lumMod val="50000"/>
                </a:srgbClr>
              </a:solidFill>
              <a:latin typeface="Calibri" panose="020F0502020204030204"/>
              <a:cs typeface="Microsoft Uighur" panose="020B0604020202020204" charset="-78"/>
            </a:endParaRPr>
          </a:p>
        </p:txBody>
      </p:sp>
      <p:sp>
        <p:nvSpPr>
          <p:cNvPr id="20" name="Rectangle : coins arrondis 19">
            <a:extLst>
              <a:ext uri="{FF2B5EF4-FFF2-40B4-BE49-F238E27FC236}">
                <a16:creationId xmlns:a16="http://schemas.microsoft.com/office/drawing/2014/main" id="{7C3C43B1-456A-9831-39E7-8A726D162560}"/>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مُـشْـ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ـكِـ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ــلَـ</a:t>
            </a:r>
            <a:r>
              <a:rPr kumimoji="0" lang="ar-MA" sz="48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r>
              <a:rPr kumimoji="0" lang="a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ـة</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8ACDEBB5-A2C1-5F73-4A03-730B0BF7AF57}"/>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راحَتْ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F50C2D1C-6679-2AFE-8B0A-278BA6EAFCE6}"/>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خُـبْـز</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C8DE3BAC-61D2-6324-7ED3-121E817A48A1}"/>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رَؤوفاً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12D0DB7B-E3C0-8537-A93E-E9DFF1F68FD1}"/>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latin typeface="Calibri" panose="020F0502020204030204"/>
                <a:cs typeface="Microsoft Uighur" panose="020B0604020202020204" charset="-78"/>
              </a:rPr>
              <a:t>رائِد</a:t>
            </a:r>
            <a:endParaRPr lang="fr-MA" sz="4400" b="1" dirty="0">
              <a:solidFill>
                <a:srgbClr val="5B9BD5">
                  <a:lumMod val="50000"/>
                </a:srgbClr>
              </a:solidFill>
              <a:latin typeface="Calibri" panose="020F0502020204030204"/>
              <a:cs typeface="Microsoft Uighur" panose="020B0604020202020204" charset="-78"/>
            </a:endParaRPr>
          </a:p>
        </p:txBody>
      </p:sp>
      <p:sp>
        <p:nvSpPr>
          <p:cNvPr id="25" name="Rectangle : coins arrondis 24">
            <a:extLst>
              <a:ext uri="{FF2B5EF4-FFF2-40B4-BE49-F238E27FC236}">
                <a16:creationId xmlns:a16="http://schemas.microsoft.com/office/drawing/2014/main" id="{385A11C9-FCEB-FE46-4CCE-B6AA741E4035}"/>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مُشْكِلَة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5A90864A-C195-3A85-79AD-6F98989D91E5}"/>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519B140A-182C-A32E-74FE-793519CDF0CD}"/>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394ADAB6-87B4-2044-36C2-A3FF788BF3C7}"/>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89AEDAEE-F3B6-E2C2-C638-35D71BD7C6E1}"/>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F17F7FF0-D86D-8E01-F881-187A8EF3702E}"/>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85C6C4FA-4F72-25F7-EAAB-B39E56150946}"/>
              </a:ext>
            </a:extLst>
          </p:cNvPr>
          <p:cNvPicPr>
            <a:picLocks noGrp="1" noChangeAspect="1"/>
          </p:cNvPicPr>
          <p:nvPr>
            <p:ph type="pic" sz="quarter" idx="12"/>
          </p:nvPr>
        </p:nvPicPr>
        <p:blipFill>
          <a:blip r:embed="rId2"/>
          <a:srcRect/>
          <a:stretch>
            <a:fillRect/>
          </a:stretch>
        </p:blipFill>
        <p:spPr>
          <a:prstGeom prst="rect">
            <a:avLst/>
          </a:prstGeom>
        </p:spPr>
      </p:pic>
      <p:grpSp>
        <p:nvGrpSpPr>
          <p:cNvPr id="11" name="Groupe 10">
            <a:extLst>
              <a:ext uri="{FF2B5EF4-FFF2-40B4-BE49-F238E27FC236}">
                <a16:creationId xmlns:a16="http://schemas.microsoft.com/office/drawing/2014/main" id="{C7297FFF-47A4-7F8C-6B78-0B9E718C6D99}"/>
              </a:ext>
            </a:extLst>
          </p:cNvPr>
          <p:cNvGrpSpPr/>
          <p:nvPr/>
        </p:nvGrpSpPr>
        <p:grpSpPr>
          <a:xfrm>
            <a:off x="2371080" y="3024658"/>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68B35926-5630-26F3-4C4A-F92A4FF1ED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02381C27-6E2C-9D01-9CE1-92F4C346CC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60DF9656-4744-A596-DD1B-062CB56C6668}"/>
              </a:ext>
            </a:extLst>
          </p:cNvPr>
          <p:cNvGrpSpPr/>
          <p:nvPr/>
        </p:nvGrpSpPr>
        <p:grpSpPr>
          <a:xfrm>
            <a:off x="5563031" y="3024658"/>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BE3F383E-E1D8-51F0-0952-341B24034F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2F972B69-E8A6-30C4-ED20-034A6CF5DB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3E07ED5C-18A6-C00A-06D9-A65436279B89}"/>
              </a:ext>
            </a:extLst>
          </p:cNvPr>
          <p:cNvGrpSpPr/>
          <p:nvPr/>
        </p:nvGrpSpPr>
        <p:grpSpPr>
          <a:xfrm>
            <a:off x="2409514" y="4659241"/>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CD968562-4EB0-945C-5DC2-6D814F0704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FCE44C62-F1F0-0CA3-30CF-0ABA1B7F8C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5FEDF863-B398-98E7-5ECC-CAE899FFF71E}"/>
              </a:ext>
            </a:extLst>
          </p:cNvPr>
          <p:cNvGrpSpPr/>
          <p:nvPr/>
        </p:nvGrpSpPr>
        <p:grpSpPr>
          <a:xfrm>
            <a:off x="5512895" y="465924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22716627-AC8C-9C49-52F8-34DDD6ADD0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EEC38DE1-222F-4D36-D313-5A15167D49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sp>
        <p:nvSpPr>
          <p:cNvPr id="41" name="Rectangle 40">
            <a:extLst>
              <a:ext uri="{FF2B5EF4-FFF2-40B4-BE49-F238E27FC236}">
                <a16:creationId xmlns:a16="http://schemas.microsoft.com/office/drawing/2014/main" id="{6BC94305-CEF5-CA4A-8B16-2B98BCC362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2" name="Rectangle 41">
            <a:extLst>
              <a:ext uri="{FF2B5EF4-FFF2-40B4-BE49-F238E27FC236}">
                <a16:creationId xmlns:a16="http://schemas.microsoft.com/office/drawing/2014/main" id="{693B7572-7256-112E-0A35-A7B4F3F1ABB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43" name="Rectangle 42">
            <a:extLst>
              <a:ext uri="{FF2B5EF4-FFF2-40B4-BE49-F238E27FC236}">
                <a16:creationId xmlns:a16="http://schemas.microsoft.com/office/drawing/2014/main" id="{BA235D2B-6152-0AA7-F543-8395DD87429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4" name="Rectangle 43">
            <a:extLst>
              <a:ext uri="{FF2B5EF4-FFF2-40B4-BE49-F238E27FC236}">
                <a16:creationId xmlns:a16="http://schemas.microsoft.com/office/drawing/2014/main" id="{B2A66A7F-BD9E-8660-58CB-AB56AFC38DE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p>
        </p:txBody>
      </p:sp>
      <p:sp>
        <p:nvSpPr>
          <p:cNvPr id="45" name="Rectangle 44">
            <a:extLst>
              <a:ext uri="{FF2B5EF4-FFF2-40B4-BE49-F238E27FC236}">
                <a16:creationId xmlns:a16="http://schemas.microsoft.com/office/drawing/2014/main" id="{E321A68C-0648-216D-6117-B5ED535D41D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6" name="Image 45">
            <a:extLst>
              <a:ext uri="{FF2B5EF4-FFF2-40B4-BE49-F238E27FC236}">
                <a16:creationId xmlns:a16="http://schemas.microsoft.com/office/drawing/2014/main" id="{5E9F6572-4BE2-78A3-04EE-72FF6BD489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7" name="Image 46">
            <a:extLst>
              <a:ext uri="{FF2B5EF4-FFF2-40B4-BE49-F238E27FC236}">
                <a16:creationId xmlns:a16="http://schemas.microsoft.com/office/drawing/2014/main" id="{C83372DE-655E-BA0C-F4CC-772A205C425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8" name="Image 47">
            <a:extLst>
              <a:ext uri="{FF2B5EF4-FFF2-40B4-BE49-F238E27FC236}">
                <a16:creationId xmlns:a16="http://schemas.microsoft.com/office/drawing/2014/main" id="{0052638C-C432-BAE6-1AFE-FB9470B423E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49" name="Image 48">
            <a:extLst>
              <a:ext uri="{FF2B5EF4-FFF2-40B4-BE49-F238E27FC236}">
                <a16:creationId xmlns:a16="http://schemas.microsoft.com/office/drawing/2014/main" id="{81E179DE-4242-07FD-A7C7-8831BCDB407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50" name="Image 49">
            <a:extLst>
              <a:ext uri="{FF2B5EF4-FFF2-40B4-BE49-F238E27FC236}">
                <a16:creationId xmlns:a16="http://schemas.microsoft.com/office/drawing/2014/main" id="{F30E2C69-D2FA-0790-EA3A-DD396D964AE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nvGrpSpPr>
          <p:cNvPr id="51" name="Groupe 50">
            <a:extLst>
              <a:ext uri="{FF2B5EF4-FFF2-40B4-BE49-F238E27FC236}">
                <a16:creationId xmlns:a16="http://schemas.microsoft.com/office/drawing/2014/main" id="{A663FC20-7FAA-B9FD-EB76-152213501C39}"/>
              </a:ext>
            </a:extLst>
          </p:cNvPr>
          <p:cNvGrpSpPr/>
          <p:nvPr/>
        </p:nvGrpSpPr>
        <p:grpSpPr>
          <a:xfrm>
            <a:off x="2189861" y="5387154"/>
            <a:ext cx="177140" cy="130051"/>
            <a:chOff x="7831964" y="3929121"/>
            <a:chExt cx="594306" cy="428930"/>
          </a:xfrm>
          <a:solidFill>
            <a:srgbClr val="ECF8FB"/>
          </a:solidFill>
        </p:grpSpPr>
        <p:pic>
          <p:nvPicPr>
            <p:cNvPr id="52" name="Graphique 51">
              <a:extLst>
                <a:ext uri="{FF2B5EF4-FFF2-40B4-BE49-F238E27FC236}">
                  <a16:creationId xmlns:a16="http://schemas.microsoft.com/office/drawing/2014/main" id="{40B6ED58-DD93-6F17-4B77-A3350EC622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3" name="Graphique 52">
              <a:extLst>
                <a:ext uri="{FF2B5EF4-FFF2-40B4-BE49-F238E27FC236}">
                  <a16:creationId xmlns:a16="http://schemas.microsoft.com/office/drawing/2014/main" id="{F89C94F5-86A3-FBD3-E6DC-0CB84CF30B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54" name="Groupe 53">
            <a:extLst>
              <a:ext uri="{FF2B5EF4-FFF2-40B4-BE49-F238E27FC236}">
                <a16:creationId xmlns:a16="http://schemas.microsoft.com/office/drawing/2014/main" id="{717DF76A-7487-0937-1D68-88B98157C07A}"/>
              </a:ext>
            </a:extLst>
          </p:cNvPr>
          <p:cNvGrpSpPr/>
          <p:nvPr/>
        </p:nvGrpSpPr>
        <p:grpSpPr>
          <a:xfrm>
            <a:off x="5063566" y="5371032"/>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5BCC5655-9A69-7F9E-A128-1A0AA75F63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594C4FAF-A77E-80DA-58BC-D53846950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1780303563"/>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طَريقٍ</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ea typeface="+mn-ea"/>
              </a:rPr>
              <a:t>رَؤوفاً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ماء</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ea typeface="+mn-ea"/>
              </a:rPr>
              <a:t>خُـبْـز</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راحَتْ</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مُشْكِلَة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كامِلاً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رائِد</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ea typeface="+mn-ea"/>
              </a:rPr>
              <a:t>يَجيءُ</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ضائِع</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5713009" y="4393563"/>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337E946-D9F9-B4C9-E187-89C87B33B279}"/>
              </a:ext>
            </a:extLst>
          </p:cNvPr>
          <p:cNvGrpSpPr/>
          <p:nvPr/>
        </p:nvGrpSpPr>
        <p:grpSpPr>
          <a:xfrm>
            <a:off x="4246545" y="4444799"/>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450DF1D-3A9A-5C02-C2A3-27ED0C71472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6C601B90-C6EB-8A09-E441-235EDA2805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D609B3AC-2D73-01C4-3BD0-EB66B2F45AC5}"/>
              </a:ext>
            </a:extLst>
          </p:cNvPr>
          <p:cNvGrpSpPr/>
          <p:nvPr/>
        </p:nvGrpSpPr>
        <p:grpSpPr>
          <a:xfrm>
            <a:off x="5793167" y="3210910"/>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2756886D-A14B-3CC6-15E1-7E8D23A52E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06C6297F-4B34-5D73-670D-26A96726D6A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34" name="Rectangle 33">
            <a:extLst>
              <a:ext uri="{FF2B5EF4-FFF2-40B4-BE49-F238E27FC236}">
                <a16:creationId xmlns:a16="http://schemas.microsoft.com/office/drawing/2014/main" id="{F22A701A-177C-FBBC-00E9-E40C2CFAE3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C13C5B9D-EF85-E2F0-CA83-46E912105FD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36" name="Rectangle 35">
            <a:extLst>
              <a:ext uri="{FF2B5EF4-FFF2-40B4-BE49-F238E27FC236}">
                <a16:creationId xmlns:a16="http://schemas.microsoft.com/office/drawing/2014/main" id="{94A11DFF-6526-D102-6136-6AD470485CD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9" name="Rectangle 38">
            <a:extLst>
              <a:ext uri="{FF2B5EF4-FFF2-40B4-BE49-F238E27FC236}">
                <a16:creationId xmlns:a16="http://schemas.microsoft.com/office/drawing/2014/main" id="{8A506E85-D5BE-D8FE-02ED-37E0D68A7FE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p>
        </p:txBody>
      </p:sp>
      <p:sp>
        <p:nvSpPr>
          <p:cNvPr id="40" name="Rectangle 39">
            <a:extLst>
              <a:ext uri="{FF2B5EF4-FFF2-40B4-BE49-F238E27FC236}">
                <a16:creationId xmlns:a16="http://schemas.microsoft.com/office/drawing/2014/main" id="{97A93C71-8717-688D-174E-81A223DE19B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1" name="Image 40">
            <a:extLst>
              <a:ext uri="{FF2B5EF4-FFF2-40B4-BE49-F238E27FC236}">
                <a16:creationId xmlns:a16="http://schemas.microsoft.com/office/drawing/2014/main" id="{9CDF1F83-BD45-2C5F-8754-2642DED215C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153DA62A-12FB-FD5B-8EB3-DF68AC43AB0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3" name="Image 42">
            <a:extLst>
              <a:ext uri="{FF2B5EF4-FFF2-40B4-BE49-F238E27FC236}">
                <a16:creationId xmlns:a16="http://schemas.microsoft.com/office/drawing/2014/main" id="{3BD5A472-B17C-F4B0-C6B2-C2E6E96D755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44" name="Image 43">
            <a:extLst>
              <a:ext uri="{FF2B5EF4-FFF2-40B4-BE49-F238E27FC236}">
                <a16:creationId xmlns:a16="http://schemas.microsoft.com/office/drawing/2014/main" id="{FA41D40A-FD84-98CC-C637-5D057E994F6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45" name="Image 44">
            <a:extLst>
              <a:ext uri="{FF2B5EF4-FFF2-40B4-BE49-F238E27FC236}">
                <a16:creationId xmlns:a16="http://schemas.microsoft.com/office/drawing/2014/main" id="{2AB6305E-33A6-C4E9-A7B4-2D5FA4362D1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nvGrpSpPr>
          <p:cNvPr id="46" name="Groupe 45">
            <a:extLst>
              <a:ext uri="{FF2B5EF4-FFF2-40B4-BE49-F238E27FC236}">
                <a16:creationId xmlns:a16="http://schemas.microsoft.com/office/drawing/2014/main" id="{9A3C44D0-B800-FC63-7236-FF6D494C8B7A}"/>
              </a:ext>
            </a:extLst>
          </p:cNvPr>
          <p:cNvGrpSpPr/>
          <p:nvPr/>
        </p:nvGrpSpPr>
        <p:grpSpPr>
          <a:xfrm>
            <a:off x="1076382" y="4456594"/>
            <a:ext cx="184723" cy="89615"/>
            <a:chOff x="7831964" y="3929121"/>
            <a:chExt cx="594306" cy="428930"/>
          </a:xfrm>
          <a:solidFill>
            <a:schemeClr val="accent1">
              <a:lumMod val="50000"/>
            </a:schemeClr>
          </a:solidFill>
        </p:grpSpPr>
        <p:pic>
          <p:nvPicPr>
            <p:cNvPr id="47" name="Graphique 46">
              <a:extLst>
                <a:ext uri="{FF2B5EF4-FFF2-40B4-BE49-F238E27FC236}">
                  <a16:creationId xmlns:a16="http://schemas.microsoft.com/office/drawing/2014/main" id="{503599AD-C7A3-2D07-4211-B54F5337B1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8" name="Graphique 47">
              <a:extLst>
                <a:ext uri="{FF2B5EF4-FFF2-40B4-BE49-F238E27FC236}">
                  <a16:creationId xmlns:a16="http://schemas.microsoft.com/office/drawing/2014/main" id="{849251F4-7F0B-077D-F738-9F99BCED33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9" name="Groupe 48">
            <a:extLst>
              <a:ext uri="{FF2B5EF4-FFF2-40B4-BE49-F238E27FC236}">
                <a16:creationId xmlns:a16="http://schemas.microsoft.com/office/drawing/2014/main" id="{E1EDE8C9-992C-D190-3844-B39F27A5DCA6}"/>
              </a:ext>
            </a:extLst>
          </p:cNvPr>
          <p:cNvGrpSpPr/>
          <p:nvPr/>
        </p:nvGrpSpPr>
        <p:grpSpPr>
          <a:xfrm>
            <a:off x="4258749" y="3300525"/>
            <a:ext cx="184723" cy="89615"/>
            <a:chOff x="7831964" y="3929121"/>
            <a:chExt cx="594306" cy="428930"/>
          </a:xfrm>
          <a:solidFill>
            <a:schemeClr val="accent1">
              <a:lumMod val="50000"/>
            </a:schemeClr>
          </a:solidFill>
        </p:grpSpPr>
        <p:pic>
          <p:nvPicPr>
            <p:cNvPr id="50" name="Graphique 49">
              <a:extLst>
                <a:ext uri="{FF2B5EF4-FFF2-40B4-BE49-F238E27FC236}">
                  <a16:creationId xmlns:a16="http://schemas.microsoft.com/office/drawing/2014/main" id="{FCB3F58E-E532-1911-B424-9E5F02D34C9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51" name="Graphique 50">
              <a:extLst>
                <a:ext uri="{FF2B5EF4-FFF2-40B4-BE49-F238E27FC236}">
                  <a16:creationId xmlns:a16="http://schemas.microsoft.com/office/drawing/2014/main" id="{65F2D4F4-367D-D464-A3A4-69D9492B5C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008D2-7EEE-7223-CD1D-8C661360C429}"/>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BD35AD57-E6E7-1948-3ADA-9B6E7F8EEDD2}"/>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 في قراءة الكلمات)</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7AA49BDE-5943-866B-6888-567A5D6CBA05}"/>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F8C3EABF-8AFE-65BC-7753-918C4B3E91F5}"/>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طَريقٍ</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5B1A97D7-7421-3839-9104-D4073F9D5BBF}"/>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ea typeface="+mn-ea"/>
              </a:rPr>
              <a:t>رَؤوفاً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6BFE3A9C-34F5-A195-EB06-8366FF575AEF}"/>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ماء</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EB23BE78-DA95-A310-9766-4719B48E89CC}"/>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ea typeface="+mn-ea"/>
              </a:rPr>
              <a:t>خُـبْـز</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35E212BA-BBB2-A001-57C7-CDFA0C062BB9}"/>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راحَتْ</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 name="Google Shape;2403;p107">
            <a:extLst>
              <a:ext uri="{FF2B5EF4-FFF2-40B4-BE49-F238E27FC236}">
                <a16:creationId xmlns:a16="http://schemas.microsoft.com/office/drawing/2014/main" id="{D7EF41AE-A3FF-332B-9D29-686FB5B671F3}"/>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مُشْكِلَة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236B9330-A2A5-591E-22D7-C15F45BF0BC4}"/>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كامِلاً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6760E290-F37E-BE49-0C72-B52042355B34}"/>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رائِد</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73634FC3-1F9F-9894-21A0-C6A2E4D7AF20}"/>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ea typeface="+mn-ea"/>
              </a:rPr>
              <a:t>يَجيءُ</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86CDC1F2-DB60-12DD-0403-A672AC49C9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ضائِع</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24" name="Groupe 23">
            <a:extLst>
              <a:ext uri="{FF2B5EF4-FFF2-40B4-BE49-F238E27FC236}">
                <a16:creationId xmlns:a16="http://schemas.microsoft.com/office/drawing/2014/main" id="{2E46EBAB-8E7E-68FD-2DBE-6C87946757C9}"/>
              </a:ext>
            </a:extLst>
          </p:cNvPr>
          <p:cNvGrpSpPr/>
          <p:nvPr/>
        </p:nvGrpSpPr>
        <p:grpSpPr>
          <a:xfrm>
            <a:off x="5713009" y="4393563"/>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EE6067C4-EA11-DC17-077C-BBE217DB25F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B1AED8CE-6C1C-EA95-5614-8715155526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69DA3989-1DB0-BC19-5567-B4A3638728CD}"/>
              </a:ext>
            </a:extLst>
          </p:cNvPr>
          <p:cNvGrpSpPr/>
          <p:nvPr/>
        </p:nvGrpSpPr>
        <p:grpSpPr>
          <a:xfrm>
            <a:off x="4246545" y="4444799"/>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33AC805-BACD-09DD-E87B-61DCE03C7D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2FCC7BF9-7E29-888D-7836-3868735E80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842CFB34-C721-D0C2-5E6E-865179BB57EF}"/>
              </a:ext>
            </a:extLst>
          </p:cNvPr>
          <p:cNvGrpSpPr/>
          <p:nvPr/>
        </p:nvGrpSpPr>
        <p:grpSpPr>
          <a:xfrm>
            <a:off x="5793167" y="3210910"/>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827C4F16-38D1-B69E-65CB-B9E42406C4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F5F98AD7-AAF9-367D-3E2B-5EC1092BFC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34" name="Rectangle 33">
            <a:extLst>
              <a:ext uri="{FF2B5EF4-FFF2-40B4-BE49-F238E27FC236}">
                <a16:creationId xmlns:a16="http://schemas.microsoft.com/office/drawing/2014/main" id="{A28C69ED-EC39-52EF-334F-493110C3710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40952BF9-E87A-19E6-A480-55951F19C56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36" name="Rectangle 35">
            <a:extLst>
              <a:ext uri="{FF2B5EF4-FFF2-40B4-BE49-F238E27FC236}">
                <a16:creationId xmlns:a16="http://schemas.microsoft.com/office/drawing/2014/main" id="{3B665D33-70B6-E22D-FFCA-01ED74E593A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9" name="Rectangle 38">
            <a:extLst>
              <a:ext uri="{FF2B5EF4-FFF2-40B4-BE49-F238E27FC236}">
                <a16:creationId xmlns:a16="http://schemas.microsoft.com/office/drawing/2014/main" id="{DEA2D905-198D-60FC-206F-BC1D2EFA93E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p>
        </p:txBody>
      </p:sp>
      <p:sp>
        <p:nvSpPr>
          <p:cNvPr id="40" name="Rectangle 39">
            <a:extLst>
              <a:ext uri="{FF2B5EF4-FFF2-40B4-BE49-F238E27FC236}">
                <a16:creationId xmlns:a16="http://schemas.microsoft.com/office/drawing/2014/main" id="{0CE719F0-DB50-7B07-E05A-9B18C4AB2BE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1" name="Image 40">
            <a:extLst>
              <a:ext uri="{FF2B5EF4-FFF2-40B4-BE49-F238E27FC236}">
                <a16:creationId xmlns:a16="http://schemas.microsoft.com/office/drawing/2014/main" id="{933EA59B-341D-2EA0-5111-B9445F40E85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CB166D9D-3161-2E3D-A17D-75FB7237A73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3" name="Image 42">
            <a:extLst>
              <a:ext uri="{FF2B5EF4-FFF2-40B4-BE49-F238E27FC236}">
                <a16:creationId xmlns:a16="http://schemas.microsoft.com/office/drawing/2014/main" id="{05AFDD91-1342-A6F3-101C-B92C9BFD0E9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44" name="Image 43">
            <a:extLst>
              <a:ext uri="{FF2B5EF4-FFF2-40B4-BE49-F238E27FC236}">
                <a16:creationId xmlns:a16="http://schemas.microsoft.com/office/drawing/2014/main" id="{0A65DAC8-F2BF-11AA-39B0-C33AC40DED9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45" name="Image 44">
            <a:extLst>
              <a:ext uri="{FF2B5EF4-FFF2-40B4-BE49-F238E27FC236}">
                <a16:creationId xmlns:a16="http://schemas.microsoft.com/office/drawing/2014/main" id="{C7E3C409-B92B-311C-A55B-2EFF25941B2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nvGrpSpPr>
          <p:cNvPr id="46" name="Groupe 45">
            <a:extLst>
              <a:ext uri="{FF2B5EF4-FFF2-40B4-BE49-F238E27FC236}">
                <a16:creationId xmlns:a16="http://schemas.microsoft.com/office/drawing/2014/main" id="{75E4CCCA-E2A8-D59E-AE3C-0C9D7A684933}"/>
              </a:ext>
            </a:extLst>
          </p:cNvPr>
          <p:cNvGrpSpPr/>
          <p:nvPr/>
        </p:nvGrpSpPr>
        <p:grpSpPr>
          <a:xfrm>
            <a:off x="1076382" y="4456594"/>
            <a:ext cx="184723" cy="89615"/>
            <a:chOff x="7831964" y="3929121"/>
            <a:chExt cx="594306" cy="428930"/>
          </a:xfrm>
          <a:solidFill>
            <a:schemeClr val="accent1">
              <a:lumMod val="50000"/>
            </a:schemeClr>
          </a:solidFill>
        </p:grpSpPr>
        <p:pic>
          <p:nvPicPr>
            <p:cNvPr id="47" name="Graphique 46">
              <a:extLst>
                <a:ext uri="{FF2B5EF4-FFF2-40B4-BE49-F238E27FC236}">
                  <a16:creationId xmlns:a16="http://schemas.microsoft.com/office/drawing/2014/main" id="{B28100A4-EACE-A5B3-5232-5D86A09437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8" name="Graphique 47">
              <a:extLst>
                <a:ext uri="{FF2B5EF4-FFF2-40B4-BE49-F238E27FC236}">
                  <a16:creationId xmlns:a16="http://schemas.microsoft.com/office/drawing/2014/main" id="{BB835B98-3B91-F7EC-7156-C0021FB297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9" name="Groupe 48">
            <a:extLst>
              <a:ext uri="{FF2B5EF4-FFF2-40B4-BE49-F238E27FC236}">
                <a16:creationId xmlns:a16="http://schemas.microsoft.com/office/drawing/2014/main" id="{8E5C0405-3998-80FF-A562-F7A02E77E40C}"/>
              </a:ext>
            </a:extLst>
          </p:cNvPr>
          <p:cNvGrpSpPr/>
          <p:nvPr/>
        </p:nvGrpSpPr>
        <p:grpSpPr>
          <a:xfrm>
            <a:off x="4258749" y="3300525"/>
            <a:ext cx="184723" cy="89615"/>
            <a:chOff x="7831964" y="3929121"/>
            <a:chExt cx="594306" cy="428930"/>
          </a:xfrm>
          <a:solidFill>
            <a:schemeClr val="accent1">
              <a:lumMod val="50000"/>
            </a:schemeClr>
          </a:solidFill>
        </p:grpSpPr>
        <p:pic>
          <p:nvPicPr>
            <p:cNvPr id="50" name="Graphique 49">
              <a:extLst>
                <a:ext uri="{FF2B5EF4-FFF2-40B4-BE49-F238E27FC236}">
                  <a16:creationId xmlns:a16="http://schemas.microsoft.com/office/drawing/2014/main" id="{41B1513A-F25E-5436-6ED8-AD2D54EF1E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51" name="Graphique 50">
              <a:extLst>
                <a:ext uri="{FF2B5EF4-FFF2-40B4-BE49-F238E27FC236}">
                  <a16:creationId xmlns:a16="http://schemas.microsoft.com/office/drawing/2014/main" id="{4A112209-DE9E-84C2-1667-F2E502BA93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845023096"/>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47F4-E240-1827-ACED-DE807F25C94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4B903DD-E89F-5547-EA54-E8D55ADF1E0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3799A544-0C99-C18A-C8F8-59B88CD7787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6DA9E26F-6157-867B-8979-8AE879EDFD5B}"/>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الآن سنقرأ فقرة بطلاقة. سأقرأ الفقرة جملة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وأنتم ترددون بعدي. </a:t>
            </a:r>
            <a:endParaRPr lang="fr-FR" sz="2400" b="1" dirty="0">
              <a:solidFill>
                <a:schemeClr val="bg1">
                  <a:lumMod val="50000"/>
                </a:schemeClr>
              </a:solidFill>
            </a:endParaRPr>
          </a:p>
        </p:txBody>
      </p:sp>
      <p:sp>
        <p:nvSpPr>
          <p:cNvPr id="2" name="Google Shape;563;p140">
            <a:extLst>
              <a:ext uri="{FF2B5EF4-FFF2-40B4-BE49-F238E27FC236}">
                <a16:creationId xmlns:a16="http://schemas.microsoft.com/office/drawing/2014/main" id="{89348F29-3EB1-395D-66D4-60BB976FB9D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9AB6F880-1B5F-A34F-EB8D-1FA795D107B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326A1E25-C08E-101C-6D25-F7DCF245C78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6;p140">
            <a:extLst>
              <a:ext uri="{FF2B5EF4-FFF2-40B4-BE49-F238E27FC236}">
                <a16:creationId xmlns:a16="http://schemas.microsoft.com/office/drawing/2014/main" id="{10231B17-E8C8-0B89-9644-C67F0CBD98A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8095BD2F-9FC1-8776-68E0-B05E183D7DC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97D94C82-71FD-59D0-4E4E-F4AE4E526718}"/>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4AD770F3-6FA2-9211-15E0-36494EA02750}"/>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CBF4B424-F3C6-6039-EC68-692399DD39AC}"/>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0390ED60-A5A8-29F9-683C-AA16D1985EDF}"/>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BDDF7164-3B61-8C73-8FE8-E5134330E67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2FC09781-F082-1E53-A2B3-94FB11DEA21F}"/>
              </a:ext>
            </a:extLst>
          </p:cNvPr>
          <p:cNvPicPr>
            <a:picLocks noGrp="1" noChangeAspect="1"/>
          </p:cNvPicPr>
          <p:nvPr>
            <p:ph type="pic" sz="quarter" idx="12"/>
          </p:nvPr>
        </p:nvPicPr>
        <p:blipFill>
          <a:blip r:embed="rId7"/>
          <a:srcRect/>
          <a:stretch>
            <a:fillRect/>
          </a:stretch>
        </p:blipFill>
        <p:spPr>
          <a:xfrm>
            <a:off x="7924249" y="684000"/>
            <a:ext cx="829755" cy="829755"/>
          </a:xfrm>
        </p:spPr>
      </p:pic>
      <p:sp>
        <p:nvSpPr>
          <p:cNvPr id="3" name="ZoneTexte 2">
            <a:extLst>
              <a:ext uri="{FF2B5EF4-FFF2-40B4-BE49-F238E27FC236}">
                <a16:creationId xmlns:a16="http://schemas.microsoft.com/office/drawing/2014/main" id="{23D19916-717F-1F22-939A-D0089D66361D}"/>
              </a:ext>
            </a:extLst>
          </p:cNvPr>
          <p:cNvSpPr txBox="1"/>
          <p:nvPr/>
        </p:nvSpPr>
        <p:spPr>
          <a:xfrm>
            <a:off x="1496854" y="2052537"/>
            <a:ext cx="5871494" cy="3662541"/>
          </a:xfrm>
          <a:prstGeom prst="rect">
            <a:avLst/>
          </a:prstGeom>
          <a:noFill/>
        </p:spPr>
        <p:txBody>
          <a:bodyPr wrap="square" rtlCol="0">
            <a:spAutoFit/>
          </a:bodyPr>
          <a:lstStyle/>
          <a:p>
            <a:pPr algn="r" rtl="1"/>
            <a:r>
              <a:rPr kumimoji="0" lang="ar-MA" sz="4800" b="0" i="0" u="none" strike="noStrike" kern="1200" cap="none" spc="0" normalizeH="0" baseline="0" noProof="0" dirty="0">
                <a:ln>
                  <a:noFill/>
                </a:ln>
                <a:solidFill>
                  <a:srgbClr val="434E7B"/>
                </a:solidFill>
                <a:effectLst/>
                <a:uLnTx/>
                <a:uFillTx/>
                <a:latin typeface="Arial"/>
                <a:cs typeface="Arial"/>
                <a:sym typeface="Arial"/>
              </a:rPr>
              <a:t>هذا أَحْمَدُ.</a:t>
            </a:r>
          </a:p>
          <a:p>
            <a:pPr algn="r" rtl="1"/>
            <a:r>
              <a:rPr lang="ar-MA" sz="4800" kern="1200" dirty="0">
                <a:solidFill>
                  <a:srgbClr val="434E7B"/>
                </a:solidFill>
              </a:rPr>
              <a:t>يُحِبُّ أَحْمَدُ ٱلْبَحْرَ كَثيراً.</a:t>
            </a:r>
          </a:p>
          <a:p>
            <a:pPr algn="r" rtl="1"/>
            <a:r>
              <a:rPr lang="ar-MA" sz="4800" kern="1200" dirty="0">
                <a:solidFill>
                  <a:srgbClr val="434E7B"/>
                </a:solidFill>
              </a:rPr>
              <a:t>يَبْني قُصوراً رَمْلِيَّةً.</a:t>
            </a:r>
          </a:p>
          <a:p>
            <a:pPr algn="r" rtl="1"/>
            <a:r>
              <a:rPr lang="ar-MA" sz="4800" kern="1200" dirty="0">
                <a:solidFill>
                  <a:srgbClr val="434E7B"/>
                </a:solidFill>
              </a:rPr>
              <a:t>يَذْهَبُ إِلى ٱلشّاطِئِ كُلَّ صَيْفٍ.  </a:t>
            </a:r>
          </a:p>
          <a:p>
            <a:pPr algn="r" rtl="1"/>
            <a:endParaRPr lang="fr-MA" sz="4000" dirty="0"/>
          </a:p>
        </p:txBody>
      </p:sp>
    </p:spTree>
    <p:extLst>
      <p:ext uri="{BB962C8B-B14F-4D97-AF65-F5344CB8AC3E}">
        <p14:creationId xmlns:p14="http://schemas.microsoft.com/office/powerpoint/2010/main" val="3959285293"/>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C0228-2523-29EC-9CEC-C711B4E4C2FD}"/>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D0BFF919-E407-C29D-8320-2D0DC2190DCD}"/>
              </a:ext>
            </a:extLst>
          </p:cNvPr>
          <p:cNvSpPr>
            <a:spLocks noGrp="1"/>
          </p:cNvSpPr>
          <p:nvPr>
            <p:ph type="title"/>
          </p:nvPr>
        </p:nvSpPr>
        <p:spPr>
          <a:xfrm>
            <a:off x="725239" y="746942"/>
            <a:ext cx="6796695"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(كل المتعلمين معنيين حسب ما يسمح به وقت الحصة)</a:t>
            </a:r>
            <a:endParaRPr lang="fr-FR" sz="2400" i="1" dirty="0">
              <a:solidFill>
                <a:schemeClr val="bg1">
                  <a:lumMod val="50000"/>
                </a:schemeClr>
              </a:solidFill>
            </a:endParaRPr>
          </a:p>
        </p:txBody>
      </p:sp>
      <p:sp>
        <p:nvSpPr>
          <p:cNvPr id="12" name="Google Shape;563;p140">
            <a:extLst>
              <a:ext uri="{FF2B5EF4-FFF2-40B4-BE49-F238E27FC236}">
                <a16:creationId xmlns:a16="http://schemas.microsoft.com/office/drawing/2014/main" id="{CE0ADAF5-D61D-AA09-753D-5240BA2C5E9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4;p140">
            <a:extLst>
              <a:ext uri="{FF2B5EF4-FFF2-40B4-BE49-F238E27FC236}">
                <a16:creationId xmlns:a16="http://schemas.microsoft.com/office/drawing/2014/main" id="{3619DA1F-E16E-B8B8-74E4-C8372F07358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5;p140">
            <a:extLst>
              <a:ext uri="{FF2B5EF4-FFF2-40B4-BE49-F238E27FC236}">
                <a16:creationId xmlns:a16="http://schemas.microsoft.com/office/drawing/2014/main" id="{82751883-C068-FC17-1A44-646CA59636F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6;p140">
            <a:extLst>
              <a:ext uri="{FF2B5EF4-FFF2-40B4-BE49-F238E27FC236}">
                <a16:creationId xmlns:a16="http://schemas.microsoft.com/office/drawing/2014/main" id="{A8C09DBE-2641-818C-A265-1B595D62CA1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276AE0AD-5D77-6202-5CC6-FCAB8BB55B9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5D0175E1-43F6-CA3A-2802-AED98B046ED3}"/>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441A12A4-0DD7-CF6F-6F73-DEB085389022}"/>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5C080535-ED4F-05EE-8E16-1111DCC5C6BE}"/>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DA973E4F-135A-198A-D8EA-25C281A41512}"/>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EDE1788A-E418-CD7C-61DC-15FDAE998FA4}"/>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5" name="Espace réservé pour une image  15" descr="Une image contenant habits, sourire, dessin humoristique, clipart&#10;&#10;Le contenu généré par l’IA peut être incorrect.">
            <a:extLst>
              <a:ext uri="{FF2B5EF4-FFF2-40B4-BE49-F238E27FC236}">
                <a16:creationId xmlns:a16="http://schemas.microsoft.com/office/drawing/2014/main" id="{4D874FB2-5FBF-4F45-8DF9-C4C2E148E4DF}"/>
              </a:ext>
            </a:extLst>
          </p:cNvPr>
          <p:cNvPicPr>
            <a:picLocks noGrp="1" noChangeAspect="1"/>
          </p:cNvPicPr>
          <p:nvPr>
            <p:ph type="pic" sz="quarter" idx="12"/>
          </p:nvPr>
        </p:nvPicPr>
        <p:blipFill>
          <a:blip r:embed="rId7"/>
          <a:srcRect/>
          <a:stretch>
            <a:fillRect/>
          </a:stretch>
        </p:blipFill>
        <p:spPr>
          <a:xfrm>
            <a:off x="7924249" y="676316"/>
            <a:ext cx="829755" cy="829755"/>
          </a:xfrm>
        </p:spPr>
      </p:pic>
      <p:sp>
        <p:nvSpPr>
          <p:cNvPr id="2" name="ZoneTexte 1">
            <a:extLst>
              <a:ext uri="{FF2B5EF4-FFF2-40B4-BE49-F238E27FC236}">
                <a16:creationId xmlns:a16="http://schemas.microsoft.com/office/drawing/2014/main" id="{8FD4BF42-D845-86FE-F5CF-DF204CF1557B}"/>
              </a:ext>
            </a:extLst>
          </p:cNvPr>
          <p:cNvSpPr txBox="1"/>
          <p:nvPr/>
        </p:nvSpPr>
        <p:spPr>
          <a:xfrm>
            <a:off x="1496854" y="2052537"/>
            <a:ext cx="5871494" cy="3662541"/>
          </a:xfrm>
          <a:prstGeom prst="rect">
            <a:avLst/>
          </a:prstGeom>
          <a:noFill/>
        </p:spPr>
        <p:txBody>
          <a:bodyPr wrap="square" rtlCol="0">
            <a:spAutoFit/>
          </a:bodyPr>
          <a:lstStyle/>
          <a:p>
            <a:pPr algn="r" rtl="1"/>
            <a:r>
              <a:rPr kumimoji="0" lang="ar-MA" sz="4800" b="0" i="0" u="none" strike="noStrike" kern="1200" cap="none" spc="0" normalizeH="0" baseline="0" noProof="0" dirty="0">
                <a:ln>
                  <a:noFill/>
                </a:ln>
                <a:solidFill>
                  <a:srgbClr val="434E7B"/>
                </a:solidFill>
                <a:effectLst/>
                <a:uLnTx/>
                <a:uFillTx/>
                <a:latin typeface="Arial"/>
                <a:cs typeface="Arial"/>
                <a:sym typeface="Arial"/>
              </a:rPr>
              <a:t>هذا أَحْمَدُ.</a:t>
            </a:r>
          </a:p>
          <a:p>
            <a:pPr algn="r" rtl="1"/>
            <a:r>
              <a:rPr lang="ar-MA" sz="4800" kern="1200" dirty="0">
                <a:solidFill>
                  <a:srgbClr val="434E7B"/>
                </a:solidFill>
              </a:rPr>
              <a:t>يُحِبُّ أَحْمَدُ ٱلْبَحْرَ كَثيراً.</a:t>
            </a:r>
          </a:p>
          <a:p>
            <a:pPr algn="r" rtl="1"/>
            <a:r>
              <a:rPr lang="ar-MA" sz="4800" kern="1200" dirty="0">
                <a:solidFill>
                  <a:srgbClr val="434E7B"/>
                </a:solidFill>
              </a:rPr>
              <a:t>يَبْني قُصوراً رَمْلِيَّةً.</a:t>
            </a:r>
          </a:p>
          <a:p>
            <a:pPr algn="r" rtl="1"/>
            <a:r>
              <a:rPr lang="ar-MA" sz="4800" kern="1200" dirty="0">
                <a:solidFill>
                  <a:srgbClr val="434E7B"/>
                </a:solidFill>
              </a:rPr>
              <a:t>يَذْهَبُ إِلى ٱلشّاطِئِ كُلَّ صَيْفٍ.  </a:t>
            </a:r>
          </a:p>
          <a:p>
            <a:pPr algn="r" rtl="1"/>
            <a:endParaRPr lang="fr-MA" sz="4000" dirty="0"/>
          </a:p>
        </p:txBody>
      </p:sp>
    </p:spTree>
    <p:extLst>
      <p:ext uri="{BB962C8B-B14F-4D97-AF65-F5344CB8AC3E}">
        <p14:creationId xmlns:p14="http://schemas.microsoft.com/office/powerpoint/2010/main" val="3666359280"/>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D88E0-1AFA-CDD3-47C6-11777D678432}"/>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09D99BF6-6FF9-5BC3-158F-8DFA48321381}"/>
              </a:ext>
            </a:extLst>
          </p:cNvPr>
          <p:cNvPicPr>
            <a:picLocks noChangeAspect="1"/>
          </p:cNvPicPr>
          <p:nvPr/>
        </p:nvPicPr>
        <p:blipFill>
          <a:blip r:embed="rId2"/>
          <a:stretch>
            <a:fillRect/>
          </a:stretch>
        </p:blipFill>
        <p:spPr>
          <a:xfrm>
            <a:off x="2850204" y="1704227"/>
            <a:ext cx="3252177" cy="4583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290BC112-8B89-9DE8-E554-C7984D31A56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088A8103-36CE-D017-4281-6226D3DFDFE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561E8C50-2544-9BA2-92AF-F692BD7C374A}"/>
              </a:ext>
            </a:extLst>
          </p:cNvPr>
          <p:cNvSpPr>
            <a:spLocks noGrp="1"/>
          </p:cNvSpPr>
          <p:nvPr>
            <p:ph type="title"/>
          </p:nvPr>
        </p:nvSpPr>
        <p:spPr>
          <a:xfrm>
            <a:off x="709683" y="756000"/>
            <a:ext cx="6768121"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162. </a:t>
            </a:r>
            <a:endParaRPr lang="fr-FR" sz="2400" b="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1CB0AD7D-BB1B-CEE3-707A-CF0364709F79}"/>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363F151C-8A3A-81BD-F058-92AC78A5E57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405C9F72-7EEB-31DB-0A9B-AB5B5CD8225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413A0300-0170-7C9B-FA8E-0057BA3FDA6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6;p140">
            <a:extLst>
              <a:ext uri="{FF2B5EF4-FFF2-40B4-BE49-F238E27FC236}">
                <a16:creationId xmlns:a16="http://schemas.microsoft.com/office/drawing/2014/main" id="{4EB96DAF-F0C9-73FE-6745-81C79CE1153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0" name="Google Shape;567;p140">
            <a:extLst>
              <a:ext uri="{FF2B5EF4-FFF2-40B4-BE49-F238E27FC236}">
                <a16:creationId xmlns:a16="http://schemas.microsoft.com/office/drawing/2014/main" id="{ECAC7B8C-C8F6-5250-127E-B3D8E06A465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1" name="Google Shape;568;p140">
            <a:extLst>
              <a:ext uri="{FF2B5EF4-FFF2-40B4-BE49-F238E27FC236}">
                <a16:creationId xmlns:a16="http://schemas.microsoft.com/office/drawing/2014/main" id="{C59495CD-92CD-7D3A-A982-0464B17FA85F}"/>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4ED98EF4-1381-4561-785D-A55ACA59792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BE8F7853-198D-81A2-4B7F-63714013CB4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E5EB585E-B1AD-A21A-83B1-E82C4B124AE1}"/>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356FE842-07ED-70A0-FD76-D170BC3BA0F0}"/>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7" name="Rectangle : coins arrondis 6">
            <a:extLst>
              <a:ext uri="{FF2B5EF4-FFF2-40B4-BE49-F238E27FC236}">
                <a16:creationId xmlns:a16="http://schemas.microsoft.com/office/drawing/2014/main" id="{E08AAC6A-53AB-FC29-E26B-5D5ACBC96508}"/>
              </a:ext>
            </a:extLst>
          </p:cNvPr>
          <p:cNvSpPr/>
          <p:nvPr/>
        </p:nvSpPr>
        <p:spPr>
          <a:xfrm>
            <a:off x="2586654" y="2120630"/>
            <a:ext cx="3583368" cy="256810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ctr" rtl="0">
              <a:lnSpc>
                <a:spcPct val="100000"/>
              </a:lnSpc>
              <a:spcBef>
                <a:spcPts val="0"/>
              </a:spcBef>
              <a:spcAft>
                <a:spcPts val="0"/>
              </a:spcAft>
              <a:buClr>
                <a:srgbClr val="000000"/>
              </a:buClr>
              <a:buFont typeface="Arial"/>
            </a:pPr>
            <a:endParaRPr lang="fr-FR"/>
          </a:p>
        </p:txBody>
      </p:sp>
    </p:spTree>
    <p:extLst>
      <p:ext uri="{BB962C8B-B14F-4D97-AF65-F5344CB8AC3E}">
        <p14:creationId xmlns:p14="http://schemas.microsoft.com/office/powerpoint/2010/main" val="247730822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C16E7-1C5F-E0CE-F6C5-F2B7789CC27B}"/>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7F08D773-1BCC-0D82-E19E-CC80E09891F3}"/>
              </a:ext>
            </a:extLst>
          </p:cNvPr>
          <p:cNvSpPr>
            <a:spLocks noGrp="1"/>
          </p:cNvSpPr>
          <p:nvPr>
            <p:ph type="title"/>
          </p:nvPr>
        </p:nvSpPr>
        <p:spPr>
          <a:xfrm>
            <a:off x="398069" y="796764"/>
            <a:ext cx="7125401"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انقلوا الكلمات والجمل في دفاتركم واقرؤوها جيدا، بعدها أنجزوا تمرين الإكمال على كراساتكم. اكتبوا بخط جميل.</a:t>
            </a:r>
            <a:endParaRPr lang="fr-FR" sz="2400" dirty="0">
              <a:solidFill>
                <a:schemeClr val="bg1">
                  <a:lumMod val="50000"/>
                </a:schemeClr>
              </a:solidFill>
            </a:endParaRPr>
          </a:p>
        </p:txBody>
      </p:sp>
      <p:sp>
        <p:nvSpPr>
          <p:cNvPr id="2" name="Google Shape;563;p140">
            <a:extLst>
              <a:ext uri="{FF2B5EF4-FFF2-40B4-BE49-F238E27FC236}">
                <a16:creationId xmlns:a16="http://schemas.microsoft.com/office/drawing/2014/main" id="{2F3AB2D0-69E6-3CAB-BD74-EFA3A9877AA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4;p140">
            <a:extLst>
              <a:ext uri="{FF2B5EF4-FFF2-40B4-BE49-F238E27FC236}">
                <a16:creationId xmlns:a16="http://schemas.microsoft.com/office/drawing/2014/main" id="{C573B433-8DB6-2EA1-9ECD-E251189E851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5;p140">
            <a:extLst>
              <a:ext uri="{FF2B5EF4-FFF2-40B4-BE49-F238E27FC236}">
                <a16:creationId xmlns:a16="http://schemas.microsoft.com/office/drawing/2014/main" id="{B5C8DA82-2D45-C486-3EF2-CED1000A709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8" name="Google Shape;566;p140">
            <a:extLst>
              <a:ext uri="{FF2B5EF4-FFF2-40B4-BE49-F238E27FC236}">
                <a16:creationId xmlns:a16="http://schemas.microsoft.com/office/drawing/2014/main" id="{08822670-B9C4-A57D-D756-CCB23EABACE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D1299449-39D9-FD85-B0EA-49DBE99EA50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85AEBB69-1996-C6C9-5D02-3F5D84BA7863}"/>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5B55442F-8718-E4B8-2D0D-380EB04303CA}"/>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79B678A3-6C21-4FD2-9EA3-3E28AE51AD98}"/>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1CA9E31-8FB2-B396-550C-5B9E3A34D8AD}"/>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F5EC607D-7E80-3D46-BCF1-3AADD4D03F6B}"/>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F1BEDEC1-AD30-8725-608F-7B450F4BCD36}"/>
              </a:ext>
            </a:extLst>
          </p:cNvPr>
          <p:cNvPicPr>
            <a:picLocks noChangeAspect="1"/>
          </p:cNvPicPr>
          <p:nvPr/>
        </p:nvPicPr>
        <p:blipFill>
          <a:blip r:embed="rId7"/>
          <a:stretch>
            <a:fillRect/>
          </a:stretch>
        </p:blipFill>
        <p:spPr>
          <a:xfrm>
            <a:off x="2128138" y="1704227"/>
            <a:ext cx="4725680" cy="4357009"/>
          </a:xfrm>
          <a:prstGeom prst="rect">
            <a:avLst/>
          </a:prstGeom>
          <a:ln>
            <a:solidFill>
              <a:schemeClr val="accent1"/>
            </a:solidFill>
          </a:ln>
        </p:spPr>
      </p:pic>
      <p:pic>
        <p:nvPicPr>
          <p:cNvPr id="10" name="Espace réservé pour une image  9">
            <a:extLst>
              <a:ext uri="{FF2B5EF4-FFF2-40B4-BE49-F238E27FC236}">
                <a16:creationId xmlns:a16="http://schemas.microsoft.com/office/drawing/2014/main" id="{534BCDC3-CC10-29C8-8131-591BBA3C3FA7}"/>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1918471844"/>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939062" y="1807373"/>
            <a:ext cx="4196983"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الأولى</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30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437135"/>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إنتاج مفردات من معجم المجالي انطلاقا من مشاهد. </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الرابع.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الرابع  من المرحلة الخامسة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الأولى</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extLst>
              <p:ext uri="{D42A27DB-BD31-4B8C-83A1-F6EECF244321}">
                <p14:modId xmlns:p14="http://schemas.microsoft.com/office/powerpoint/2010/main" val="2670478997"/>
              </p:ext>
            </p:extLst>
          </p:nvPr>
        </p:nvGraphicFramePr>
        <p:xfrm>
          <a:off x="757085" y="1634094"/>
          <a:ext cx="7167715" cy="4727205"/>
        </p:xfrm>
        <a:graphic>
          <a:graphicData uri="http://schemas.openxmlformats.org/drawingml/2006/table">
            <a:tbl>
              <a:tblPr rtl="1" firstRow="1" firstCol="1" bandRow="1">
                <a:tableStyleId>{2C733AFA-3FCC-4A63-ADFC-33A60633C5B0}</a:tableStyleId>
              </a:tblPr>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هو الحيوان الذي تفضله البنت؟</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تفضل البنت الكلب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اللعب مع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البنت تحب اللعب مع الكلب</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لماذا تحب البنت الكلب؟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تحب البنت الكلب لأنه ... / لأنها ...</a:t>
                      </a:r>
                    </a:p>
                    <a:p>
                      <a:pPr algn="ctr" rtl="1">
                        <a:lnSpc>
                          <a:spcPct val="115000"/>
                        </a:lnSpc>
                        <a:spcAft>
                          <a:spcPts val="800"/>
                        </a:spcAft>
                        <a:buNone/>
                      </a:pPr>
                      <a:r>
                        <a:rPr lang="ar-MA" sz="1400" kern="100" dirty="0">
                          <a:effectLst/>
                        </a:rPr>
                        <a:t>تفضل البنت الكلب لأنه ... / لأنها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وأنت ما هو حيوانك المفضل؟</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أفضل الأسد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أحب .... أحب اللعب مع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أفضل اللعب مع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الحيوان الذي اختاره. </a:t>
                      </a:r>
                    </a:p>
                    <a:p>
                      <a:pPr algn="ctr" rtl="1">
                        <a:lnSpc>
                          <a:spcPct val="115000"/>
                        </a:lnSpc>
                        <a:spcAft>
                          <a:spcPts val="800"/>
                        </a:spcAft>
                        <a:buNone/>
                      </a:pPr>
                      <a:r>
                        <a:rPr lang="ar-MA" sz="1400" kern="100" dirty="0">
                          <a:effectLst/>
                        </a:rPr>
                        <a:t>أحب (أفضل) .... لأنه...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588932" y="901226"/>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هو الحيوان الذي تفضله البنت؟ لماذا تحب البنت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20B7F87E-91CB-0A93-3DF1-59EDD86D1AB0}"/>
              </a:ext>
            </a:extLst>
          </p:cNvPr>
          <p:cNvPicPr>
            <a:picLocks noChangeAspect="1"/>
          </p:cNvPicPr>
          <p:nvPr/>
        </p:nvPicPr>
        <p:blipFill>
          <a:blip r:embed="rId4"/>
          <a:stretch>
            <a:fillRect/>
          </a:stretch>
        </p:blipFill>
        <p:spPr>
          <a:xfrm>
            <a:off x="1049355" y="2003899"/>
            <a:ext cx="6719252" cy="3668029"/>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140BE601-E359-7CB1-C898-6F6ED0AF7DFD}"/>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E50353B-B219-3751-2D09-0F8812704FFB}"/>
              </a:ext>
            </a:extLst>
          </p:cNvPr>
          <p:cNvSpPr txBox="1">
            <a:spLocks noGrp="1"/>
          </p:cNvSpPr>
          <p:nvPr>
            <p:ph type="title"/>
          </p:nvPr>
        </p:nvSpPr>
        <p:spPr>
          <a:xfrm>
            <a:off x="647298" y="792613"/>
            <a:ext cx="6840000" cy="612000"/>
          </a:xfrm>
          <a:prstGeom prst="rect">
            <a:avLst/>
          </a:prstGeom>
          <a:noFill/>
          <a:ln>
            <a:noFill/>
          </a:ln>
        </p:spPr>
        <p:txBody>
          <a:bodyPr spcFirstLastPara="1" wrap="square" lIns="91425" tIns="45700" rIns="91425" bIns="45700" anchor="ctr" anchorCtr="0">
            <a:normAutofit fontScale="90000"/>
          </a:bodyPr>
          <a:lstStyle/>
          <a:p>
            <a:pPr lvl="0"/>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وأنت أي حيوان تفضل؟ لماذا تحب ....؟</a:t>
            </a:r>
            <a:b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D7D330E8-C815-99E9-E245-261B68C6DFF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3DFB3B2-9FDE-5A53-E5AA-0EA7A8CC3574}"/>
              </a:ext>
            </a:extLst>
          </p:cNvPr>
          <p:cNvPicPr>
            <a:picLocks noChangeAspect="1"/>
          </p:cNvPicPr>
          <p:nvPr/>
        </p:nvPicPr>
        <p:blipFill>
          <a:blip r:embed="rId4">
            <a:extLst>
              <a:ext uri="{28A0092B-C50C-407E-A947-70E740481C1C}">
                <a14:useLocalDpi xmlns:a14="http://schemas.microsoft.com/office/drawing/2010/main" val="0"/>
              </a:ext>
            </a:extLst>
          </a:blip>
          <a:srcRect l="74496" r="1" b="52830"/>
          <a:stretch>
            <a:fillRect/>
          </a:stretch>
        </p:blipFill>
        <p:spPr>
          <a:xfrm>
            <a:off x="1165784" y="4072923"/>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C028DF8A-5256-C3AC-7BED-7A4E2F1ADA34}"/>
              </a:ext>
            </a:extLst>
          </p:cNvPr>
          <p:cNvPicPr>
            <a:picLocks noChangeAspect="1"/>
          </p:cNvPicPr>
          <p:nvPr/>
        </p:nvPicPr>
        <p:blipFill>
          <a:blip r:embed="rId4">
            <a:extLst>
              <a:ext uri="{28A0092B-C50C-407E-A947-70E740481C1C}">
                <a14:useLocalDpi xmlns:a14="http://schemas.microsoft.com/office/drawing/2010/main" val="0"/>
              </a:ext>
            </a:extLst>
          </a:blip>
          <a:srcRect l="48259" t="44263" r="25204" b="7155"/>
          <a:stretch>
            <a:fillRect/>
          </a:stretch>
        </p:blipFill>
        <p:spPr>
          <a:xfrm>
            <a:off x="6065556" y="4047659"/>
            <a:ext cx="1662201" cy="20295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a:extLst>
              <a:ext uri="{FF2B5EF4-FFF2-40B4-BE49-F238E27FC236}">
                <a16:creationId xmlns:a16="http://schemas.microsoft.com/office/drawing/2014/main" id="{4353D06A-ADB0-FDDA-0374-87D6B294BD5C}"/>
              </a:ext>
            </a:extLst>
          </p:cNvPr>
          <p:cNvPicPr>
            <a:picLocks noChangeAspect="1"/>
          </p:cNvPicPr>
          <p:nvPr/>
        </p:nvPicPr>
        <p:blipFill>
          <a:blip r:embed="rId4">
            <a:extLst>
              <a:ext uri="{28A0092B-C50C-407E-A947-70E740481C1C}">
                <a14:useLocalDpi xmlns:a14="http://schemas.microsoft.com/office/drawing/2010/main" val="0"/>
              </a:ext>
            </a:extLst>
          </a:blip>
          <a:srcRect l="26316" t="47935" r="51428" b="7155"/>
          <a:stretch>
            <a:fillRect/>
          </a:stretch>
        </p:blipFill>
        <p:spPr>
          <a:xfrm>
            <a:off x="3615670" y="4114224"/>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a:extLst>
              <a:ext uri="{FF2B5EF4-FFF2-40B4-BE49-F238E27FC236}">
                <a16:creationId xmlns:a16="http://schemas.microsoft.com/office/drawing/2014/main" id="{2EC97480-5838-B8D6-3B36-A9E8212273D6}"/>
              </a:ext>
            </a:extLst>
          </p:cNvPr>
          <p:cNvPicPr>
            <a:picLocks noChangeAspect="1"/>
          </p:cNvPicPr>
          <p:nvPr/>
        </p:nvPicPr>
        <p:blipFill>
          <a:blip r:embed="rId5"/>
          <a:stretch>
            <a:fillRect/>
          </a:stretch>
        </p:blipFill>
        <p:spPr>
          <a:xfrm>
            <a:off x="3615670" y="1931581"/>
            <a:ext cx="1662201" cy="1947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C6D1DB6F-9A63-A62A-ED64-C9B27EF8140A}"/>
              </a:ext>
            </a:extLst>
          </p:cNvPr>
          <p:cNvPicPr>
            <a:picLocks noChangeAspect="1"/>
          </p:cNvPicPr>
          <p:nvPr/>
        </p:nvPicPr>
        <p:blipFill>
          <a:blip r:embed="rId6"/>
          <a:stretch>
            <a:fillRect/>
          </a:stretch>
        </p:blipFill>
        <p:spPr>
          <a:xfrm>
            <a:off x="1208575" y="1931581"/>
            <a:ext cx="1662200" cy="1865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EA8BC2D3-59B9-2F98-285E-CAA048CF7CE2}"/>
              </a:ext>
            </a:extLst>
          </p:cNvPr>
          <p:cNvPicPr>
            <a:picLocks noChangeAspect="1"/>
          </p:cNvPicPr>
          <p:nvPr/>
        </p:nvPicPr>
        <p:blipFill>
          <a:blip r:embed="rId7"/>
          <a:stretch>
            <a:fillRect/>
          </a:stretch>
        </p:blipFill>
        <p:spPr>
          <a:xfrm>
            <a:off x="6065556" y="2105662"/>
            <a:ext cx="1517514" cy="15175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5187071"/>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1894941378"/>
              </p:ext>
            </p:extLst>
          </p:nvPr>
        </p:nvGraphicFramePr>
        <p:xfrm>
          <a:off x="1172142" y="1826851"/>
          <a:ext cx="6671423" cy="4472699"/>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البقرة؟</a:t>
                      </a:r>
                    </a:p>
                    <a:p>
                      <a:pPr algn="r" rtl="1">
                        <a:lnSpc>
                          <a:spcPct val="115000"/>
                        </a:lnSpc>
                        <a:spcAft>
                          <a:spcPts val="800"/>
                        </a:spcAft>
                        <a:buNone/>
                      </a:pPr>
                      <a:r>
                        <a:rPr lang="ar-MA" sz="2000" b="0" kern="100" dirty="0">
                          <a:solidFill>
                            <a:srgbClr val="434E7B"/>
                          </a:solidFill>
                          <a:effectLst/>
                          <a:latin typeface="Arial"/>
                          <a:cs typeface="Arial"/>
                        </a:rPr>
                        <a:t>ماذا تفعل البقرة؟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البقرة في المزرعة (الزريبة/ الحضيرة/ القرية/ البستان ...). </a:t>
                      </a:r>
                    </a:p>
                    <a:p>
                      <a:pPr algn="r" rtl="1">
                        <a:lnSpc>
                          <a:spcPct val="115000"/>
                        </a:lnSpc>
                        <a:spcAft>
                          <a:spcPts val="800"/>
                        </a:spcAft>
                        <a:buNone/>
                      </a:pPr>
                      <a:r>
                        <a:rPr lang="ar-MA" sz="1400" kern="100" dirty="0">
                          <a:effectLst/>
                        </a:rPr>
                        <a:t>أو: البقرة في المزرعة (الزريبة ...).</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تأكل البقرة العشب (الأعشاب).</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البقرة تأكل العشب.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الحيوانات؟</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الأسد؟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الأطفال في حديقة الحيوانات</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الحيوانات في حديقة الحيوانات.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الأسد يزأر / يزأر الأسد</a:t>
                      </a:r>
                    </a:p>
                    <a:p>
                      <a:pPr algn="r" rtl="1">
                        <a:lnSpc>
                          <a:spcPct val="115000"/>
                        </a:lnSpc>
                        <a:spcAft>
                          <a:spcPts val="800"/>
                        </a:spcAft>
                        <a:buNone/>
                      </a:pPr>
                      <a:r>
                        <a:rPr lang="ar-MA" sz="1400" kern="100" dirty="0">
                          <a:effectLst/>
                        </a:rPr>
                        <a:t>ينظر الأسد إلى الزرافة</a:t>
                      </a:r>
                    </a:p>
                    <a:p>
                      <a:pPr algn="r" rtl="1">
                        <a:lnSpc>
                          <a:spcPct val="115000"/>
                        </a:lnSpc>
                        <a:spcAft>
                          <a:spcPts val="800"/>
                        </a:spcAft>
                        <a:buNone/>
                      </a:pPr>
                      <a:r>
                        <a:rPr lang="ar-MA" sz="1400" kern="100" dirty="0">
                          <a:effectLst/>
                        </a:rPr>
                        <a:t>ينظر الأسد إلى الزوار</a:t>
                      </a:r>
                    </a:p>
                    <a:p>
                      <a:pPr algn="r" rtl="1">
                        <a:lnSpc>
                          <a:spcPct val="115000"/>
                        </a:lnSpc>
                        <a:spcAft>
                          <a:spcPts val="800"/>
                        </a:spcAft>
                        <a:buNone/>
                      </a:pPr>
                      <a:r>
                        <a:rPr lang="ar-MA" sz="1400" kern="100" dirty="0">
                          <a:effectLst/>
                        </a:rPr>
                        <a:t>الأسد واقف. يقف الأسد</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البقرة؟ ما ماذا تفعل البقرة؟</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8C0881E0-4B88-7361-E9D8-A598EE5EA37C}"/>
              </a:ext>
            </a:extLst>
          </p:cNvPr>
          <p:cNvPicPr>
            <a:picLocks noChangeAspect="1"/>
          </p:cNvPicPr>
          <p:nvPr/>
        </p:nvPicPr>
        <p:blipFill>
          <a:blip r:embed="rId4"/>
          <a:stretch>
            <a:fillRect/>
          </a:stretch>
        </p:blipFill>
        <p:spPr>
          <a:xfrm>
            <a:off x="758757" y="2025244"/>
            <a:ext cx="7286017" cy="3977425"/>
          </a:xfrm>
          <a:prstGeom prst="rect">
            <a:avLst/>
          </a:prstGeom>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هذه الحيوانات؟ ماذا يفعل الاسد؟</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440AC9FA-65E8-93E8-84D9-D3BEEB3B48AE}"/>
              </a:ext>
            </a:extLst>
          </p:cNvPr>
          <p:cNvPicPr>
            <a:picLocks noChangeAspect="1"/>
          </p:cNvPicPr>
          <p:nvPr/>
        </p:nvPicPr>
        <p:blipFill>
          <a:blip r:embed="rId4"/>
          <a:stretch>
            <a:fillRect/>
          </a:stretch>
        </p:blipFill>
        <p:spPr>
          <a:xfrm>
            <a:off x="2330220" y="2081719"/>
            <a:ext cx="4483559" cy="33274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90551" y="211309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kern="100" dirty="0">
                <a:solidFill>
                  <a:srgbClr val="C00000"/>
                </a:solidFill>
                <a:latin typeface="Calibri" panose="020F0502020204030204" pitchFamily="34" charset="0"/>
                <a:ea typeface="Calibri" panose="020F0502020204030204" pitchFamily="34" charset="0"/>
                <a:cs typeface="Calibri" panose="020F0502020204030204" pitchFamily="34" charset="0"/>
              </a:rPr>
              <a:t>يختار الأستاذ 4 صور فقط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من بين الست صور المعروضة ويطلب من المتعلمين التعرف عليها.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1146392893"/>
              </p:ext>
            </p:extLst>
          </p:nvPr>
        </p:nvGraphicFramePr>
        <p:xfrm>
          <a:off x="1643194" y="2480553"/>
          <a:ext cx="5857611" cy="3765695"/>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6883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
        <p:nvSpPr>
          <p:cNvPr id="3" name="ZoneTexte 2">
            <a:extLst>
              <a:ext uri="{FF2B5EF4-FFF2-40B4-BE49-F238E27FC236}">
                <a16:creationId xmlns:a16="http://schemas.microsoft.com/office/drawing/2014/main" id="{43376B51-1904-C370-B6DD-179D9EDCA694}"/>
              </a:ext>
            </a:extLst>
          </p:cNvPr>
          <p:cNvSpPr txBox="1"/>
          <p:nvPr/>
        </p:nvSpPr>
        <p:spPr>
          <a:xfrm>
            <a:off x="1783455" y="1848256"/>
            <a:ext cx="5577088" cy="400110"/>
          </a:xfrm>
          <a:prstGeom prst="rect">
            <a:avLst/>
          </a:prstGeom>
          <a:noFill/>
          <a:ln w="19050">
            <a:solidFill>
              <a:srgbClr val="424D7B"/>
            </a:solidFill>
          </a:ln>
        </p:spPr>
        <p:txBody>
          <a:bodyPr wrap="square" rtlCol="0">
            <a:spAutoFit/>
          </a:bodyPr>
          <a:lstStyle/>
          <a:p>
            <a:pPr algn="r" rtl="1"/>
            <a:r>
              <a:rPr lang="ar-MA" sz="2000" kern="100" dirty="0"/>
              <a:t>الصور المقترحة: </a:t>
            </a:r>
            <a:r>
              <a:rPr lang="ar-MA" sz="2000" kern="100" dirty="0">
                <a:solidFill>
                  <a:srgbClr val="C00000"/>
                </a:solidFill>
              </a:rPr>
              <a:t>مزرعة – كوخ – لبؤة – إسطبل – تلة - جبال</a:t>
            </a:r>
            <a:endParaRPr lang="fr-MA" sz="2000" kern="100" dirty="0">
              <a:solidFill>
                <a:srgbClr val="C00000"/>
              </a:solidFill>
            </a:endParaRPr>
          </a:p>
        </p:txBody>
      </p:sp>
    </p:spTree>
    <p:extLst>
      <p:ext uri="{BB962C8B-B14F-4D97-AF65-F5344CB8AC3E}">
        <p14:creationId xmlns:p14="http://schemas.microsoft.com/office/powerpoint/2010/main" val="2211900783"/>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اذكر الكلمة الموافقة لكل صورة أشير إليها.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8" name="Image 7">
            <a:extLst>
              <a:ext uri="{FF2B5EF4-FFF2-40B4-BE49-F238E27FC236}">
                <a16:creationId xmlns:a16="http://schemas.microsoft.com/office/drawing/2014/main" id="{D1481A5A-E30D-3EBC-D61B-07B763BA3A22}"/>
              </a:ext>
            </a:extLst>
          </p:cNvPr>
          <p:cNvPicPr>
            <a:picLocks noChangeAspect="1"/>
          </p:cNvPicPr>
          <p:nvPr/>
        </p:nvPicPr>
        <p:blipFill>
          <a:blip r:embed="rId4"/>
          <a:stretch>
            <a:fillRect/>
          </a:stretch>
        </p:blipFill>
        <p:spPr>
          <a:xfrm>
            <a:off x="3573675" y="4190804"/>
            <a:ext cx="1856105" cy="176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7065D7F9-3EEF-C614-3D31-C0EA72E8FF68}"/>
              </a:ext>
            </a:extLst>
          </p:cNvPr>
          <p:cNvPicPr>
            <a:picLocks noChangeAspect="1"/>
          </p:cNvPicPr>
          <p:nvPr/>
        </p:nvPicPr>
        <p:blipFill>
          <a:blip r:embed="rId5"/>
          <a:stretch>
            <a:fillRect/>
          </a:stretch>
        </p:blipFill>
        <p:spPr>
          <a:xfrm>
            <a:off x="1112999" y="4190804"/>
            <a:ext cx="1845310" cy="17557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A133D6B3-4F6B-BE09-2870-F7330332F791}"/>
              </a:ext>
            </a:extLst>
          </p:cNvPr>
          <p:cNvPicPr>
            <a:picLocks noChangeAspect="1"/>
          </p:cNvPicPr>
          <p:nvPr/>
        </p:nvPicPr>
        <p:blipFill>
          <a:blip r:embed="rId6"/>
          <a:stretch>
            <a:fillRect/>
          </a:stretch>
        </p:blipFill>
        <p:spPr>
          <a:xfrm>
            <a:off x="1112999" y="2031784"/>
            <a:ext cx="1831340" cy="1732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BB2DFD8A-8E81-21FC-54BE-E1FAC65A36EA}"/>
              </a:ext>
            </a:extLst>
          </p:cNvPr>
          <p:cNvPicPr>
            <a:picLocks noChangeAspect="1"/>
          </p:cNvPicPr>
          <p:nvPr/>
        </p:nvPicPr>
        <p:blipFill>
          <a:blip r:embed="rId7"/>
          <a:stretch>
            <a:fillRect/>
          </a:stretch>
        </p:blipFill>
        <p:spPr>
          <a:xfrm>
            <a:off x="6010591" y="4223506"/>
            <a:ext cx="1811655" cy="1690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a:extLst>
              <a:ext uri="{FF2B5EF4-FFF2-40B4-BE49-F238E27FC236}">
                <a16:creationId xmlns:a16="http://schemas.microsoft.com/office/drawing/2014/main" id="{A94EC844-1023-8A91-F501-35C50A1D6A74}"/>
              </a:ext>
            </a:extLst>
          </p:cNvPr>
          <p:cNvPicPr>
            <a:picLocks noChangeAspect="1"/>
          </p:cNvPicPr>
          <p:nvPr/>
        </p:nvPicPr>
        <p:blipFill>
          <a:blip r:embed="rId8"/>
          <a:stretch>
            <a:fillRect/>
          </a:stretch>
        </p:blipFill>
        <p:spPr>
          <a:xfrm>
            <a:off x="6010592" y="2033689"/>
            <a:ext cx="1811655" cy="1661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a:extLst>
              <a:ext uri="{FF2B5EF4-FFF2-40B4-BE49-F238E27FC236}">
                <a16:creationId xmlns:a16="http://schemas.microsoft.com/office/drawing/2014/main" id="{07CFF657-5F50-01E2-C34C-1FB892286CF2}"/>
              </a:ext>
            </a:extLst>
          </p:cNvPr>
          <p:cNvPicPr>
            <a:picLocks noChangeAspect="1"/>
          </p:cNvPicPr>
          <p:nvPr/>
        </p:nvPicPr>
        <p:blipFill>
          <a:blip r:embed="rId9"/>
          <a:stretch>
            <a:fillRect/>
          </a:stretch>
        </p:blipFill>
        <p:spPr>
          <a:xfrm>
            <a:off x="3573675" y="2031784"/>
            <a:ext cx="1828165" cy="166306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extLst>
              <p:ext uri="{D42A27DB-BD31-4B8C-83A1-F6EECF244321}">
                <p14:modId xmlns:p14="http://schemas.microsoft.com/office/powerpoint/2010/main" val="437891030"/>
              </p:ext>
            </p:extLst>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خافتْ – بُرْجٌ - قُصورٌ</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ضَبْعٌ - شَريطٌ</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قائِدٌ - كاتِبَةٌ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6" name="Image 5">
            <a:extLst>
              <a:ext uri="{FF2B5EF4-FFF2-40B4-BE49-F238E27FC236}">
                <a16:creationId xmlns:a16="http://schemas.microsoft.com/office/drawing/2014/main" id="{EDBDDCBC-3828-B579-9D74-0A6AA903C884}"/>
              </a:ext>
            </a:extLst>
          </p:cNvPr>
          <p:cNvPicPr>
            <a:picLocks noChangeAspect="1"/>
          </p:cNvPicPr>
          <p:nvPr/>
        </p:nvPicPr>
        <p:blipFill>
          <a:blip r:embed="rId2"/>
          <a:stretch>
            <a:fillRect/>
          </a:stretch>
        </p:blipFill>
        <p:spPr>
          <a:xfrm>
            <a:off x="4671581" y="3210127"/>
            <a:ext cx="1934269" cy="95970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extLst>
              <p:ext uri="{D42A27DB-BD31-4B8C-83A1-F6EECF244321}">
                <p14:modId xmlns:p14="http://schemas.microsoft.com/office/powerpoint/2010/main" val="39719778"/>
              </p:ext>
            </p:extLst>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ن</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extLst>
              <p:ext uri="{D42A27DB-BD31-4B8C-83A1-F6EECF244321}">
                <p14:modId xmlns:p14="http://schemas.microsoft.com/office/powerpoint/2010/main" val="1268967080"/>
              </p:ext>
            </p:extLst>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م</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extLst>
              <p:ext uri="{D42A27DB-BD31-4B8C-83A1-F6EECF244321}">
                <p14:modId xmlns:p14="http://schemas.microsoft.com/office/powerpoint/2010/main" val="3068763355"/>
              </p:ext>
            </p:extLst>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ع</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extLst>
              <p:ext uri="{D42A27DB-BD31-4B8C-83A1-F6EECF244321}">
                <p14:modId xmlns:p14="http://schemas.microsoft.com/office/powerpoint/2010/main" val="38905035"/>
              </p:ext>
            </p:extLst>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ضَـبْـع</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قُصور</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بُـرْج</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خـافَـتْ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extLst>
              <p:ext uri="{D42A27DB-BD31-4B8C-83A1-F6EECF244321}">
                <p14:modId xmlns:p14="http://schemas.microsoft.com/office/powerpoint/2010/main" val="3830986393"/>
              </p:ext>
            </p:extLst>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كـاتِـبَـة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قـائِـد</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شَـريـط</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86515" y="284946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872143" y="4143298"/>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9179" y="4232913"/>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323765" y="2849460"/>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682850" y="2820314"/>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045499" y="4143298"/>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الفقرة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الفقرة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extLst>
              <p:ext uri="{D42A27DB-BD31-4B8C-83A1-F6EECF244321}">
                <p14:modId xmlns:p14="http://schemas.microsoft.com/office/powerpoint/2010/main" val="3361147709"/>
              </p:ext>
            </p:extLst>
          </p:nvPr>
        </p:nvGraphicFramePr>
        <p:xfrm>
          <a:off x="1138136" y="2109426"/>
          <a:ext cx="6712085" cy="2705033"/>
        </p:xfrm>
        <a:graphic>
          <a:graphicData uri="http://schemas.openxmlformats.org/drawingml/2006/table">
            <a:tbl>
              <a:tblPr rtl="1" firstRow="1" firstCol="1" bandRow="1">
                <a:tableStyleId>{2C733AFA-3FCC-4A63-ADFC-33A60633C5B0}</a:tableStyleId>
              </a:tblPr>
              <a:tblGrid>
                <a:gridCol w="2234852">
                  <a:extLst>
                    <a:ext uri="{9D8B030D-6E8A-4147-A177-3AD203B41FA5}">
                      <a16:colId xmlns:a16="http://schemas.microsoft.com/office/drawing/2014/main" val="3962430757"/>
                    </a:ext>
                  </a:extLst>
                </a:gridCol>
                <a:gridCol w="4477233">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20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400" kern="100" dirty="0">
                          <a:effectLst/>
                          <a:latin typeface="Aptos" panose="020B0004020202020204" pitchFamily="34" charset="0"/>
                          <a:ea typeface="Aptos" panose="020B0004020202020204" pitchFamily="34" charset="0"/>
                          <a:cs typeface="Arial" panose="020B0604020202020204" pitchFamily="34" charset="0"/>
                        </a:rPr>
                        <a:t>0,5 ن عن كل كلمة مقروءة بشكل صحيح + 0,5 ن عن الاسترسال</a:t>
                      </a:r>
                      <a:endParaRPr lang="ar-MA" sz="20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012722">
                <a:tc>
                  <a:txBody>
                    <a:bodyPr/>
                    <a:lstStyle/>
                    <a:p>
                      <a:pPr marL="0" algn="ctr" defTabSz="514337" rtl="1" eaLnBrk="1" latinLnBrk="0" hangingPunct="1">
                        <a:lnSpc>
                          <a:spcPct val="115000"/>
                        </a:lnSpc>
                        <a:spcAft>
                          <a:spcPts val="800"/>
                        </a:spcAft>
                        <a:buNone/>
                      </a:pPr>
                      <a:r>
                        <a:rPr lang="ar-MA" sz="2000" kern="100" dirty="0">
                          <a:solidFill>
                            <a:srgbClr val="000000"/>
                          </a:solidFill>
                          <a:effectLst/>
                          <a:latin typeface="Arial"/>
                          <a:cs typeface="Arial"/>
                        </a:rPr>
                        <a:t>باقي جمل الفقرة</a:t>
                      </a:r>
                    </a:p>
                  </a:txBody>
                  <a:tcPr marL="68580" marR="68580" marT="0" marB="0"/>
                </a:tc>
                <a:tc>
                  <a:txBody>
                    <a:bodyPr/>
                    <a:lstStyle/>
                    <a:p>
                      <a:pPr marL="0" indent="0" algn="ctr" defTabSz="514337" rtl="1" eaLnBrk="1" latinLnBrk="0" hangingPunct="1">
                        <a:lnSpc>
                          <a:spcPct val="115000"/>
                        </a:lnSpc>
                        <a:spcAft>
                          <a:spcPts val="800"/>
                        </a:spcAft>
                        <a:buFont typeface="Arial" panose="020B0604020202020204" pitchFamily="34" charset="0"/>
                        <a:buNone/>
                      </a:pPr>
                      <a:r>
                        <a:rPr lang="ar-MA" sz="24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ZoneTexte 1">
            <a:extLst>
              <a:ext uri="{FF2B5EF4-FFF2-40B4-BE49-F238E27FC236}">
                <a16:creationId xmlns:a16="http://schemas.microsoft.com/office/drawing/2014/main" id="{3E5F361F-CFC4-C218-5B67-A9643F64580D}"/>
              </a:ext>
            </a:extLst>
          </p:cNvPr>
          <p:cNvSpPr txBox="1"/>
          <p:nvPr/>
        </p:nvSpPr>
        <p:spPr>
          <a:xfrm>
            <a:off x="940604" y="1586183"/>
            <a:ext cx="6531769" cy="4387420"/>
          </a:xfrm>
          <a:prstGeom prst="rect">
            <a:avLst/>
          </a:prstGeom>
          <a:noFill/>
        </p:spPr>
        <p:txBody>
          <a:bodyPr wrap="square" rtlCol="0">
            <a:spAutoFit/>
          </a:bodyPr>
          <a:lstStyle/>
          <a:p>
            <a:pPr algn="r" rtl="1">
              <a:lnSpc>
                <a:spcPct val="150000"/>
              </a:lnSpc>
            </a:pPr>
            <a:r>
              <a:rPr kumimoji="0" lang="ar-MA" sz="4800" b="0" i="0" u="none" strike="noStrike" kern="1200" cap="none" spc="0" normalizeH="0" baseline="0" noProof="0" dirty="0">
                <a:ln>
                  <a:noFill/>
                </a:ln>
                <a:solidFill>
                  <a:srgbClr val="434E7B"/>
                </a:solidFill>
                <a:effectLst/>
                <a:uLnTx/>
                <a:uFillTx/>
                <a:latin typeface="Arial"/>
                <a:cs typeface="Arial"/>
                <a:sym typeface="Arial"/>
              </a:rPr>
              <a:t>هذا خـالِـد.</a:t>
            </a:r>
          </a:p>
          <a:p>
            <a:pPr algn="r" rtl="1">
              <a:lnSpc>
                <a:spcPct val="150000"/>
              </a:lnSpc>
            </a:pPr>
            <a:r>
              <a:rPr lang="ar-MA" sz="4800" kern="1200" dirty="0">
                <a:solidFill>
                  <a:srgbClr val="434E7B"/>
                </a:solidFill>
              </a:rPr>
              <a:t>يُحِـبُّ خـالِـد ٱلْحَـيَـواناتِ كَـثـيـراً.</a:t>
            </a:r>
          </a:p>
          <a:p>
            <a:pPr algn="r" rtl="1">
              <a:lnSpc>
                <a:spcPct val="150000"/>
              </a:lnSpc>
            </a:pPr>
            <a:r>
              <a:rPr lang="ar-MA" sz="4800" kern="1200" dirty="0">
                <a:solidFill>
                  <a:srgbClr val="434E7B"/>
                </a:solidFill>
              </a:rPr>
              <a:t>يُـرَبّـي كَـلْـبـاً ظَريـفـاً.</a:t>
            </a:r>
          </a:p>
          <a:p>
            <a:pPr algn="r" rtl="1">
              <a:lnSpc>
                <a:spcPct val="150000"/>
              </a:lnSpc>
            </a:pPr>
            <a:r>
              <a:rPr lang="ar-MA" sz="4800" kern="1200" dirty="0">
                <a:solidFill>
                  <a:srgbClr val="434E7B"/>
                </a:solidFill>
              </a:rPr>
              <a:t>يَلْعَـبُ خـالِـد مَـعَ كَـلْـبِـهِ.  </a:t>
            </a:r>
          </a:p>
        </p:txBody>
      </p:sp>
      <p:grpSp>
        <p:nvGrpSpPr>
          <p:cNvPr id="3" name="Groupe 2">
            <a:extLst>
              <a:ext uri="{FF2B5EF4-FFF2-40B4-BE49-F238E27FC236}">
                <a16:creationId xmlns:a16="http://schemas.microsoft.com/office/drawing/2014/main" id="{9D656836-7ABC-0235-4543-2A78EFB6CD92}"/>
              </a:ext>
            </a:extLst>
          </p:cNvPr>
          <p:cNvGrpSpPr/>
          <p:nvPr/>
        </p:nvGrpSpPr>
        <p:grpSpPr>
          <a:xfrm>
            <a:off x="5515583" y="1935806"/>
            <a:ext cx="223735" cy="137509"/>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7C8E9B53-844A-C18E-E445-D463B0EE3C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F0B012C5-FED3-EDB3-FB71-1E8C42F523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DEEE2ECF-CB8A-3648-EBCD-504D2F6BD347}"/>
              </a:ext>
            </a:extLst>
          </p:cNvPr>
          <p:cNvGrpSpPr/>
          <p:nvPr/>
        </p:nvGrpSpPr>
        <p:grpSpPr>
          <a:xfrm>
            <a:off x="5063057" y="5203062"/>
            <a:ext cx="223735" cy="13750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6F37324B-DA1A-3D1F-DBFA-93B7AD2E68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0D45FFEB-D28C-EBBC-6610-FC13C8C8CB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CEAE68C7-9C79-6066-1330-495C7401527E}"/>
              </a:ext>
            </a:extLst>
          </p:cNvPr>
          <p:cNvGrpSpPr/>
          <p:nvPr/>
        </p:nvGrpSpPr>
        <p:grpSpPr>
          <a:xfrm>
            <a:off x="5111599" y="3005848"/>
            <a:ext cx="223735" cy="137509"/>
            <a:chOff x="7831964" y="3929121"/>
            <a:chExt cx="594306" cy="428930"/>
          </a:xfrm>
          <a:solidFill>
            <a:schemeClr val="accent1">
              <a:lumMod val="50000"/>
            </a:schemeClr>
          </a:solidFill>
        </p:grpSpPr>
        <p:pic>
          <p:nvPicPr>
            <p:cNvPr id="19" name="Graphique 18">
              <a:extLst>
                <a:ext uri="{FF2B5EF4-FFF2-40B4-BE49-F238E27FC236}">
                  <a16:creationId xmlns:a16="http://schemas.microsoft.com/office/drawing/2014/main" id="{C028BAFD-E7F0-5492-AD55-4CD9A41FCD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1D49D11B-F87D-354D-6E84-CC6B7CDF59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4" name="Espace réservé de l'élément multimédia 3">
            <a:extLst>
              <a:ext uri="{FF2B5EF4-FFF2-40B4-BE49-F238E27FC236}">
                <a16:creationId xmlns:a16="http://schemas.microsoft.com/office/drawing/2014/main" id="{9DE93A70-2A5F-D34E-A4F2-F0218D02D109}"/>
              </a:ext>
            </a:extLst>
          </p:cNvPr>
          <p:cNvSpPr>
            <a:spLocks noGrp="1"/>
          </p:cNvSpPr>
          <p:nvPr>
            <p:ph type="media" sz="quarter" idx="10"/>
          </p:nvPr>
        </p:nvSpPr>
        <p:spPr/>
        <p:txBody>
          <a:bodyPr/>
          <a:lstStyle/>
          <a:p>
            <a:endParaRPr lang="fr-MA"/>
          </a:p>
        </p:txBody>
      </p:sp>
      <p:pic>
        <p:nvPicPr>
          <p:cNvPr id="5" name="نشيد الحيوانات">
            <a:hlinkClick r:id="" action="ppaction://media"/>
            <a:extLst>
              <a:ext uri="{FF2B5EF4-FFF2-40B4-BE49-F238E27FC236}">
                <a16:creationId xmlns:a16="http://schemas.microsoft.com/office/drawing/2014/main" id="{71D2371D-CE10-78CF-518A-2A3E859231C7}"/>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968990" y="1953855"/>
            <a:ext cx="7085512" cy="3994712"/>
          </a:xfrm>
          <a:prstGeom prst="rect">
            <a:avLst/>
          </a:prstGeom>
        </p:spPr>
      </p:pic>
    </p:spTree>
    <p:extLst>
      <p:ext uri="{BB962C8B-B14F-4D97-AF65-F5344CB8AC3E}">
        <p14:creationId xmlns:p14="http://schemas.microsoft.com/office/powerpoint/2010/main" val="30597904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514"/>
        <p:cNvGrpSpPr/>
        <p:nvPr/>
      </p:nvGrpSpPr>
      <p:grpSpPr>
        <a:xfrm>
          <a:off x="0" y="0"/>
          <a:ext cx="0" cy="0"/>
          <a:chOff x="0" y="0"/>
          <a:chExt cx="0" cy="0"/>
        </a:xfrm>
      </p:grpSpPr>
      <p:sp>
        <p:nvSpPr>
          <p:cNvPr id="2517" name="Google Shape;2517;p121"/>
          <p:cNvSpPr txBox="1">
            <a:spLocks noGrp="1"/>
          </p:cNvSpPr>
          <p:nvPr>
            <p:ph type="title"/>
          </p:nvPr>
        </p:nvSpPr>
        <p:spPr>
          <a:xfrm>
            <a:off x="725239" y="719856"/>
            <a:ext cx="6754553" cy="68853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الكتابة: .....</a:t>
            </a:r>
            <a:endParaRPr sz="2400" b="1"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D23BBD96-77AB-F652-56BC-39F653110B80}"/>
              </a:ext>
            </a:extLst>
          </p:cNvPr>
          <p:cNvPicPr>
            <a:picLocks noGrp="1" noChangeAspect="1"/>
          </p:cNvPicPr>
          <p:nvPr>
            <p:ph type="pic" idx="3"/>
          </p:nvPr>
        </p:nvPicPr>
        <p:blipFill>
          <a:blip r:embed="rId5"/>
          <a:srcRect/>
          <a:stretch>
            <a:fillRect/>
          </a:stretch>
        </p:blipFill>
        <p:spPr>
          <a:xfrm>
            <a:off x="7960105" y="719856"/>
            <a:ext cx="792000" cy="792000"/>
          </a:xfrm>
        </p:spPr>
      </p:pic>
      <p:sp>
        <p:nvSpPr>
          <p:cNvPr id="6" name="Google Shape;563;p140">
            <a:extLst>
              <a:ext uri="{FF2B5EF4-FFF2-40B4-BE49-F238E27FC236}">
                <a16:creationId xmlns:a16="http://schemas.microsoft.com/office/drawing/2014/main" id="{16C4C83C-E9AD-455D-9D0A-8E82C644E14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D4B1D742-057A-40C7-9928-E7882852B4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3B4055B0-BCB8-4AE4-AD6F-13D200700D4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13EAD37D-4D11-49FB-83BA-DD067271694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439566C5-FED4-4503-A242-4730DC74DF2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6D37D51A-03F0-4CC8-8C19-57335690573A}"/>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10638A3-163E-4944-B042-DD8A296508D6}"/>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80E485F0-FF5D-4D8E-AD0C-4875FE8AAB93}"/>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992D62-4DFB-4205-9107-7AACA68776BF}"/>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54222188-9C99-42C4-BD46-4D1CD584C2FD}"/>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11"/>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Tree>
    <p:extLst>
      <p:ext uri="{BB962C8B-B14F-4D97-AF65-F5344CB8AC3E}">
        <p14:creationId xmlns:p14="http://schemas.microsoft.com/office/powerpoint/2010/main" val="41704773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69069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واجباتكم المنزلية</a:t>
            </a:r>
            <a:r>
              <a:rPr kumimoji="0" lang="ar-S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9966678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2534"/>
        <p:cNvGrpSpPr/>
        <p:nvPr/>
      </p:nvGrpSpPr>
      <p:grpSpPr>
        <a:xfrm>
          <a:off x="0" y="0"/>
          <a:ext cx="0" cy="0"/>
          <a:chOff x="0" y="0"/>
          <a:chExt cx="0" cy="0"/>
        </a:xfrm>
      </p:grpSpPr>
      <p:pic>
        <p:nvPicPr>
          <p:cNvPr id="15" name="standing">
            <a:hlinkClick r:id="" action="ppaction://media"/>
            <a:extLst>
              <a:ext uri="{FF2B5EF4-FFF2-40B4-BE49-F238E27FC236}">
                <a16:creationId xmlns:a16="http://schemas.microsoft.com/office/drawing/2014/main" id="{4B19A928-81CC-05F3-4001-D486E57F371A}"/>
              </a:ext>
            </a:extLst>
          </p:cNvPr>
          <p:cNvPicPr>
            <a:picLocks noGrp="1" noChangeAspect="1"/>
          </p:cNvPicPr>
          <p:nvPr>
            <p:ph type="media" idx="14"/>
            <a:videoFile r:link="rId2"/>
            <p:extLst>
              <p:ext uri="{DAA4B4D4-6D71-4841-9C94-3DE7FCFB9230}">
                <p14:media xmlns:p14="http://schemas.microsoft.com/office/powerpoint/2010/main" r:embed="rId1"/>
              </p:ext>
            </p:extLst>
          </p:nvPr>
        </p:nvPicPr>
        <p:blipFill>
          <a:blip r:embed="rId5"/>
          <a:srcRect t="2860" b="2355"/>
          <a:stretch>
            <a:fillRect/>
          </a:stretch>
        </p:blipFill>
        <p:spPr>
          <a:xfrm>
            <a:off x="396950" y="2072116"/>
            <a:ext cx="2069161" cy="3486408"/>
          </a:xfrm>
        </p:spPr>
      </p:pic>
      <p:sp>
        <p:nvSpPr>
          <p:cNvPr id="2545" name="Google Shape;2545;p123"/>
          <p:cNvSpPr txBox="1">
            <a:spLocks noGrp="1"/>
          </p:cNvSpPr>
          <p:nvPr>
            <p:ph type="title"/>
          </p:nvPr>
        </p:nvSpPr>
        <p:spPr>
          <a:xfrm>
            <a:off x="653330" y="761807"/>
            <a:ext cx="6822784"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اليوم كلمات جديدة، سنستعملها عند التحدث عن الطبيعة. من يذكرني بهذه الكلمات؟ </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Wingdings" panose="05000000000000000000" pitchFamily="2" charset="2"/>
              </a:rPr>
              <a:t></a:t>
            </a:r>
            <a:endParaRPr sz="2400" b="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EF623D11-9363-1A1B-2976-473960EB67AD}"/>
              </a:ext>
            </a:extLst>
          </p:cNvPr>
          <p:cNvPicPr>
            <a:picLocks noGrp="1" noChangeAspect="1"/>
          </p:cNvPicPr>
          <p:nvPr>
            <p:ph type="pic" idx="15"/>
          </p:nvPr>
        </p:nvPicPr>
        <p:blipFill>
          <a:blip r:embed="rId6"/>
          <a:srcRect/>
          <a:stretch>
            <a:fillRect/>
          </a:stretch>
        </p:blipFill>
        <p:spPr>
          <a:xfrm>
            <a:off x="7960105" y="719856"/>
            <a:ext cx="792000" cy="792000"/>
          </a:xfrm>
        </p:spPr>
      </p:pic>
      <p:sp>
        <p:nvSpPr>
          <p:cNvPr id="11" name="Google Shape;774;p144">
            <a:extLst>
              <a:ext uri="{FF2B5EF4-FFF2-40B4-BE49-F238E27FC236}">
                <a16:creationId xmlns:a16="http://schemas.microsoft.com/office/drawing/2014/main" id="{76BDB680-C68C-4779-8B29-98CD74AF91B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775;p144">
            <a:extLst>
              <a:ext uri="{FF2B5EF4-FFF2-40B4-BE49-F238E27FC236}">
                <a16:creationId xmlns:a16="http://schemas.microsoft.com/office/drawing/2014/main" id="{95DFE300-3195-4023-8771-8D48CB10E4C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776;p144">
            <a:extLst>
              <a:ext uri="{FF2B5EF4-FFF2-40B4-BE49-F238E27FC236}">
                <a16:creationId xmlns:a16="http://schemas.microsoft.com/office/drawing/2014/main" id="{96013AEA-6481-4AAD-91AC-6EF104BBEE5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20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16" name="Google Shape;777;p144">
            <a:extLst>
              <a:ext uri="{FF2B5EF4-FFF2-40B4-BE49-F238E27FC236}">
                <a16:creationId xmlns:a16="http://schemas.microsoft.com/office/drawing/2014/main" id="{425558BE-13DC-45F1-A8C0-B053E08EE4E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8" name="Google Shape;778;p144">
            <a:extLst>
              <a:ext uri="{FF2B5EF4-FFF2-40B4-BE49-F238E27FC236}">
                <a16:creationId xmlns:a16="http://schemas.microsoft.com/office/drawing/2014/main" id="{83CDF450-1281-4CEC-AE19-C33BF03875B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20" name="Google Shape;779;p144">
            <a:extLst>
              <a:ext uri="{FF2B5EF4-FFF2-40B4-BE49-F238E27FC236}">
                <a16:creationId xmlns:a16="http://schemas.microsoft.com/office/drawing/2014/main" id="{A5ED4CD1-5AE1-4480-8E5D-525036D1DD5B}"/>
              </a:ext>
            </a:extLst>
          </p:cNvPr>
          <p:cNvPicPr preferRelativeResize="0"/>
          <p:nvPr/>
        </p:nvPicPr>
        <p:blipFill rotWithShape="1">
          <a:blip r:embed="rId7">
            <a:alphaModFix amt="20000"/>
          </a:blip>
          <a:srcRect/>
          <a:stretch/>
        </p:blipFill>
        <p:spPr>
          <a:xfrm>
            <a:off x="7870183" y="136738"/>
            <a:ext cx="278069" cy="278069"/>
          </a:xfrm>
          <a:prstGeom prst="rect">
            <a:avLst/>
          </a:prstGeom>
          <a:noFill/>
          <a:ln>
            <a:noFill/>
          </a:ln>
        </p:spPr>
      </p:pic>
      <p:pic>
        <p:nvPicPr>
          <p:cNvPr id="22" name="Google Shape;780;p144">
            <a:extLst>
              <a:ext uri="{FF2B5EF4-FFF2-40B4-BE49-F238E27FC236}">
                <a16:creationId xmlns:a16="http://schemas.microsoft.com/office/drawing/2014/main" id="{CA52F972-4938-4F8C-9A67-B0AE9FD85233}"/>
              </a:ext>
            </a:extLst>
          </p:cNvPr>
          <p:cNvPicPr preferRelativeResize="0"/>
          <p:nvPr/>
        </p:nvPicPr>
        <p:blipFill rotWithShape="1">
          <a:blip r:embed="rId8">
            <a:alphaModFix amt="20000"/>
          </a:blip>
          <a:srcRect/>
          <a:stretch/>
        </p:blipFill>
        <p:spPr>
          <a:xfrm>
            <a:off x="6328695" y="136738"/>
            <a:ext cx="278069" cy="278069"/>
          </a:xfrm>
          <a:prstGeom prst="rect">
            <a:avLst/>
          </a:prstGeom>
          <a:noFill/>
          <a:ln>
            <a:noFill/>
          </a:ln>
        </p:spPr>
      </p:pic>
      <p:pic>
        <p:nvPicPr>
          <p:cNvPr id="24" name="Google Shape;781;p144">
            <a:extLst>
              <a:ext uri="{FF2B5EF4-FFF2-40B4-BE49-F238E27FC236}">
                <a16:creationId xmlns:a16="http://schemas.microsoft.com/office/drawing/2014/main" id="{CF963642-50DB-4C89-A2B7-A9F3903A1412}"/>
              </a:ext>
            </a:extLst>
          </p:cNvPr>
          <p:cNvPicPr preferRelativeResize="0"/>
          <p:nvPr/>
        </p:nvPicPr>
        <p:blipFill rotWithShape="1">
          <a:blip r:embed="rId9">
            <a:alphaModFix amt="20000"/>
          </a:blip>
          <a:srcRect/>
          <a:stretch/>
        </p:blipFill>
        <p:spPr>
          <a:xfrm>
            <a:off x="4785497" y="136738"/>
            <a:ext cx="278069" cy="278069"/>
          </a:xfrm>
          <a:prstGeom prst="rect">
            <a:avLst/>
          </a:prstGeom>
          <a:noFill/>
          <a:ln>
            <a:noFill/>
          </a:ln>
        </p:spPr>
      </p:pic>
      <p:pic>
        <p:nvPicPr>
          <p:cNvPr id="26" name="Google Shape;782;p144">
            <a:extLst>
              <a:ext uri="{FF2B5EF4-FFF2-40B4-BE49-F238E27FC236}">
                <a16:creationId xmlns:a16="http://schemas.microsoft.com/office/drawing/2014/main" id="{76FEF691-4F6F-4140-90AB-973C8165E347}"/>
              </a:ext>
            </a:extLst>
          </p:cNvPr>
          <p:cNvPicPr preferRelativeResize="0"/>
          <p:nvPr/>
        </p:nvPicPr>
        <p:blipFill rotWithShape="1">
          <a:blip r:embed="rId10">
            <a:alphaModFix amt="20000"/>
          </a:blip>
          <a:srcRect/>
          <a:stretch/>
        </p:blipFill>
        <p:spPr>
          <a:xfrm>
            <a:off x="3226912" y="136738"/>
            <a:ext cx="278069" cy="278069"/>
          </a:xfrm>
          <a:prstGeom prst="rect">
            <a:avLst/>
          </a:prstGeom>
          <a:noFill/>
          <a:ln>
            <a:noFill/>
          </a:ln>
        </p:spPr>
      </p:pic>
      <p:pic>
        <p:nvPicPr>
          <p:cNvPr id="28" name="Google Shape;783;p144">
            <a:extLst>
              <a:ext uri="{FF2B5EF4-FFF2-40B4-BE49-F238E27FC236}">
                <a16:creationId xmlns:a16="http://schemas.microsoft.com/office/drawing/2014/main" id="{3B9C5FC2-CC41-432F-B8AB-129CB347DC62}"/>
              </a:ext>
            </a:extLst>
          </p:cNvPr>
          <p:cNvPicPr preferRelativeResize="0"/>
          <p:nvPr/>
        </p:nvPicPr>
        <p:blipFill rotWithShape="1">
          <a:blip r:embed="rId11">
            <a:alphaModFix/>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1CABE6DC-84CA-D9C5-EE05-8B7CBFAAE69D}"/>
              </a:ext>
            </a:extLst>
          </p:cNvPr>
          <p:cNvPicPr>
            <a:picLocks noChangeAspect="1"/>
          </p:cNvPicPr>
          <p:nvPr/>
        </p:nvPicPr>
        <p:blipFill>
          <a:blip r:embed="rId12"/>
          <a:stretch>
            <a:fillRect/>
          </a:stretch>
        </p:blipFill>
        <p:spPr>
          <a:xfrm>
            <a:off x="6896656" y="2242838"/>
            <a:ext cx="1331432" cy="1195615"/>
          </a:xfrm>
          <a:prstGeom prst="rect">
            <a:avLst/>
          </a:prstGeom>
        </p:spPr>
      </p:pic>
      <p:pic>
        <p:nvPicPr>
          <p:cNvPr id="3" name="Image 2">
            <a:extLst>
              <a:ext uri="{FF2B5EF4-FFF2-40B4-BE49-F238E27FC236}">
                <a16:creationId xmlns:a16="http://schemas.microsoft.com/office/drawing/2014/main" id="{1FEAAA35-37A8-48B6-3215-4797A3CF713D}"/>
              </a:ext>
            </a:extLst>
          </p:cNvPr>
          <p:cNvPicPr>
            <a:picLocks noChangeAspect="1"/>
          </p:cNvPicPr>
          <p:nvPr/>
        </p:nvPicPr>
        <p:blipFill>
          <a:blip r:embed="rId13"/>
          <a:stretch>
            <a:fillRect/>
          </a:stretch>
        </p:blipFill>
        <p:spPr>
          <a:xfrm>
            <a:off x="5158744" y="2298244"/>
            <a:ext cx="1301481" cy="1170347"/>
          </a:xfrm>
          <a:prstGeom prst="rect">
            <a:avLst/>
          </a:prstGeom>
        </p:spPr>
      </p:pic>
      <p:pic>
        <p:nvPicPr>
          <p:cNvPr id="4" name="Image 3">
            <a:extLst>
              <a:ext uri="{FF2B5EF4-FFF2-40B4-BE49-F238E27FC236}">
                <a16:creationId xmlns:a16="http://schemas.microsoft.com/office/drawing/2014/main" id="{51CEB52D-CF8D-FBE5-64DE-FDA83AB497B2}"/>
              </a:ext>
            </a:extLst>
          </p:cNvPr>
          <p:cNvPicPr>
            <a:picLocks noChangeAspect="1"/>
          </p:cNvPicPr>
          <p:nvPr/>
        </p:nvPicPr>
        <p:blipFill>
          <a:blip r:embed="rId14"/>
          <a:stretch>
            <a:fillRect/>
          </a:stretch>
        </p:blipFill>
        <p:spPr>
          <a:xfrm>
            <a:off x="3349951" y="2320667"/>
            <a:ext cx="1331432" cy="1147924"/>
          </a:xfrm>
          <a:prstGeom prst="rect">
            <a:avLst/>
          </a:prstGeom>
        </p:spPr>
      </p:pic>
      <p:pic>
        <p:nvPicPr>
          <p:cNvPr id="5" name="Image 4">
            <a:extLst>
              <a:ext uri="{FF2B5EF4-FFF2-40B4-BE49-F238E27FC236}">
                <a16:creationId xmlns:a16="http://schemas.microsoft.com/office/drawing/2014/main" id="{C8741C39-BF74-4BB6-4707-323A83818C26}"/>
              </a:ext>
            </a:extLst>
          </p:cNvPr>
          <p:cNvPicPr>
            <a:picLocks noChangeAspect="1"/>
          </p:cNvPicPr>
          <p:nvPr/>
        </p:nvPicPr>
        <p:blipFill>
          <a:blip r:embed="rId15"/>
          <a:stretch>
            <a:fillRect/>
          </a:stretch>
        </p:blipFill>
        <p:spPr>
          <a:xfrm>
            <a:off x="6943649" y="3826345"/>
            <a:ext cx="1284439" cy="1154398"/>
          </a:xfrm>
          <a:prstGeom prst="rect">
            <a:avLst/>
          </a:prstGeom>
        </p:spPr>
      </p:pic>
      <p:pic>
        <p:nvPicPr>
          <p:cNvPr id="9" name="Image 8">
            <a:extLst>
              <a:ext uri="{FF2B5EF4-FFF2-40B4-BE49-F238E27FC236}">
                <a16:creationId xmlns:a16="http://schemas.microsoft.com/office/drawing/2014/main" id="{E57B242A-15C3-5F3B-8861-25A7A2B0D2A7}"/>
              </a:ext>
            </a:extLst>
          </p:cNvPr>
          <p:cNvPicPr>
            <a:picLocks noChangeAspect="1"/>
          </p:cNvPicPr>
          <p:nvPr/>
        </p:nvPicPr>
        <p:blipFill>
          <a:blip r:embed="rId16"/>
          <a:stretch>
            <a:fillRect/>
          </a:stretch>
        </p:blipFill>
        <p:spPr>
          <a:xfrm>
            <a:off x="5164460" y="3804294"/>
            <a:ext cx="1298627" cy="1176449"/>
          </a:xfrm>
          <a:prstGeom prst="rect">
            <a:avLst/>
          </a:prstGeom>
        </p:spPr>
      </p:pic>
      <p:pic>
        <p:nvPicPr>
          <p:cNvPr id="17" name="Image 16">
            <a:extLst>
              <a:ext uri="{FF2B5EF4-FFF2-40B4-BE49-F238E27FC236}">
                <a16:creationId xmlns:a16="http://schemas.microsoft.com/office/drawing/2014/main" id="{98FA5FAF-A99B-6931-6FE2-96043C8E9D35}"/>
              </a:ext>
            </a:extLst>
          </p:cNvPr>
          <p:cNvPicPr>
            <a:picLocks noChangeAspect="1"/>
          </p:cNvPicPr>
          <p:nvPr/>
        </p:nvPicPr>
        <p:blipFill>
          <a:blip r:embed="rId17"/>
          <a:stretch>
            <a:fillRect/>
          </a:stretch>
        </p:blipFill>
        <p:spPr>
          <a:xfrm>
            <a:off x="3378744" y="3815320"/>
            <a:ext cx="1302639" cy="1192399"/>
          </a:xfrm>
          <a:prstGeom prst="rect">
            <a:avLst/>
          </a:prstGeom>
        </p:spPr>
      </p:pic>
    </p:spTree>
    <p:extLst>
      <p:ext uri="{BB962C8B-B14F-4D97-AF65-F5344CB8AC3E}">
        <p14:creationId xmlns:p14="http://schemas.microsoft.com/office/powerpoint/2010/main" val="33580887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550"/>
        <p:cNvGrpSpPr/>
        <p:nvPr/>
      </p:nvGrpSpPr>
      <p:grpSpPr>
        <a:xfrm>
          <a:off x="0" y="0"/>
          <a:ext cx="0" cy="0"/>
          <a:chOff x="0" y="0"/>
          <a:chExt cx="0" cy="0"/>
        </a:xfrm>
      </p:grpSpPr>
      <p:pic>
        <p:nvPicPr>
          <p:cNvPr id="2" name="Nada-Standing">
            <a:hlinkClick r:id="" action="ppaction://media"/>
            <a:extLst>
              <a:ext uri="{FF2B5EF4-FFF2-40B4-BE49-F238E27FC236}">
                <a16:creationId xmlns:a16="http://schemas.microsoft.com/office/drawing/2014/main" id="{3EC9EC8F-B23E-F4BD-AE14-48A8591E3B05}"/>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b="1775"/>
          <a:stretch>
            <a:fillRect/>
          </a:stretch>
        </p:blipFill>
        <p:spPr>
          <a:xfrm>
            <a:off x="6403890" y="1997787"/>
            <a:ext cx="1944585" cy="3451961"/>
          </a:xfrm>
          <a:prstGeom prst="rect">
            <a:avLst/>
          </a:prstGeom>
        </p:spPr>
      </p:pic>
      <p:sp>
        <p:nvSpPr>
          <p:cNvPr id="2559" name="Google Shape;2559;p124"/>
          <p:cNvSpPr txBox="1">
            <a:spLocks noGrp="1"/>
          </p:cNvSpPr>
          <p:nvPr>
            <p:ph type="title"/>
          </p:nvPr>
        </p:nvSpPr>
        <p:spPr>
          <a:xfrm>
            <a:off x="642434"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ونكتب كلمات وفقرة. من يقرأ ؟ </a:t>
            </a:r>
            <a:endParaRPr lang="ar-MA" sz="2400" b="1" dirty="0">
              <a:solidFill>
                <a:schemeClr val="bg1">
                  <a:lumMod val="50000"/>
                </a:schemeClr>
              </a:solidFill>
            </a:endParaRPr>
          </a:p>
        </p:txBody>
      </p:sp>
      <p:pic>
        <p:nvPicPr>
          <p:cNvPr id="6" name="Espace réservé pour une image  5">
            <a:extLst>
              <a:ext uri="{FF2B5EF4-FFF2-40B4-BE49-F238E27FC236}">
                <a16:creationId xmlns:a16="http://schemas.microsoft.com/office/drawing/2014/main" id="{5DDDA0D5-12AD-34A5-8AB8-D4A2174F3E89}"/>
              </a:ext>
            </a:extLst>
          </p:cNvPr>
          <p:cNvPicPr>
            <a:picLocks noGrp="1" noChangeAspect="1"/>
          </p:cNvPicPr>
          <p:nvPr>
            <p:ph type="pic" idx="3"/>
          </p:nvPr>
        </p:nvPicPr>
        <p:blipFill>
          <a:blip r:embed="rId6"/>
          <a:srcRect/>
          <a:stretch>
            <a:fillRect/>
          </a:stretch>
        </p:blipFill>
        <p:spPr>
          <a:xfrm>
            <a:off x="7960105" y="719856"/>
            <a:ext cx="792000" cy="792000"/>
          </a:xfrm>
        </p:spPr>
      </p:pic>
      <p:sp>
        <p:nvSpPr>
          <p:cNvPr id="3" name="Google Shape;774;p144">
            <a:extLst>
              <a:ext uri="{FF2B5EF4-FFF2-40B4-BE49-F238E27FC236}">
                <a16:creationId xmlns:a16="http://schemas.microsoft.com/office/drawing/2014/main" id="{0E055CF8-14BC-E5F3-6CAD-82D14239D65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5" name="Google Shape;775;p144">
            <a:extLst>
              <a:ext uri="{FF2B5EF4-FFF2-40B4-BE49-F238E27FC236}">
                <a16:creationId xmlns:a16="http://schemas.microsoft.com/office/drawing/2014/main" id="{E2D8BBEE-0D72-4BA5-BAA7-CEDC7DBE560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776;p144">
            <a:extLst>
              <a:ext uri="{FF2B5EF4-FFF2-40B4-BE49-F238E27FC236}">
                <a16:creationId xmlns:a16="http://schemas.microsoft.com/office/drawing/2014/main" id="{DCF69D3D-121C-55AC-4B29-BC40AAD927E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20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777;p144">
            <a:extLst>
              <a:ext uri="{FF2B5EF4-FFF2-40B4-BE49-F238E27FC236}">
                <a16:creationId xmlns:a16="http://schemas.microsoft.com/office/drawing/2014/main" id="{B840E0CC-DEAF-3D52-95B9-DD273528AFF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778;p144">
            <a:extLst>
              <a:ext uri="{FF2B5EF4-FFF2-40B4-BE49-F238E27FC236}">
                <a16:creationId xmlns:a16="http://schemas.microsoft.com/office/drawing/2014/main" id="{48267189-2CF2-D90B-6E2D-2D84E5B3068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0" name="Google Shape;779;p144">
            <a:extLst>
              <a:ext uri="{FF2B5EF4-FFF2-40B4-BE49-F238E27FC236}">
                <a16:creationId xmlns:a16="http://schemas.microsoft.com/office/drawing/2014/main" id="{110DE1B2-8553-04FB-AAC2-2F799FF0394B}"/>
              </a:ext>
            </a:extLst>
          </p:cNvPr>
          <p:cNvPicPr preferRelativeResize="0"/>
          <p:nvPr/>
        </p:nvPicPr>
        <p:blipFill rotWithShape="1">
          <a:blip r:embed="rId7">
            <a:alphaModFix amt="20000"/>
          </a:blip>
          <a:srcRect/>
          <a:stretch/>
        </p:blipFill>
        <p:spPr>
          <a:xfrm>
            <a:off x="7870183" y="136738"/>
            <a:ext cx="278069" cy="278069"/>
          </a:xfrm>
          <a:prstGeom prst="rect">
            <a:avLst/>
          </a:prstGeom>
          <a:noFill/>
          <a:ln>
            <a:noFill/>
          </a:ln>
        </p:spPr>
      </p:pic>
      <p:pic>
        <p:nvPicPr>
          <p:cNvPr id="11" name="Google Shape;780;p144">
            <a:extLst>
              <a:ext uri="{FF2B5EF4-FFF2-40B4-BE49-F238E27FC236}">
                <a16:creationId xmlns:a16="http://schemas.microsoft.com/office/drawing/2014/main" id="{78D8478E-930B-046D-8619-A14A0D54EE76}"/>
              </a:ext>
            </a:extLst>
          </p:cNvPr>
          <p:cNvPicPr preferRelativeResize="0"/>
          <p:nvPr/>
        </p:nvPicPr>
        <p:blipFill rotWithShape="1">
          <a:blip r:embed="rId8">
            <a:alphaModFix amt="20000"/>
          </a:blip>
          <a:srcRect/>
          <a:stretch/>
        </p:blipFill>
        <p:spPr>
          <a:xfrm>
            <a:off x="6328695" y="136738"/>
            <a:ext cx="278069" cy="278069"/>
          </a:xfrm>
          <a:prstGeom prst="rect">
            <a:avLst/>
          </a:prstGeom>
          <a:noFill/>
          <a:ln>
            <a:noFill/>
          </a:ln>
        </p:spPr>
      </p:pic>
      <p:pic>
        <p:nvPicPr>
          <p:cNvPr id="12" name="Google Shape;781;p144">
            <a:extLst>
              <a:ext uri="{FF2B5EF4-FFF2-40B4-BE49-F238E27FC236}">
                <a16:creationId xmlns:a16="http://schemas.microsoft.com/office/drawing/2014/main" id="{8F7DC777-37F3-4D19-497F-E42F523D7ECF}"/>
              </a:ext>
            </a:extLst>
          </p:cNvPr>
          <p:cNvPicPr preferRelativeResize="0"/>
          <p:nvPr/>
        </p:nvPicPr>
        <p:blipFill rotWithShape="1">
          <a:blip r:embed="rId9">
            <a:alphaModFix amt="20000"/>
          </a:blip>
          <a:srcRect/>
          <a:stretch/>
        </p:blipFill>
        <p:spPr>
          <a:xfrm>
            <a:off x="4785497" y="136738"/>
            <a:ext cx="278069" cy="278069"/>
          </a:xfrm>
          <a:prstGeom prst="rect">
            <a:avLst/>
          </a:prstGeom>
          <a:noFill/>
          <a:ln>
            <a:noFill/>
          </a:ln>
        </p:spPr>
      </p:pic>
      <p:pic>
        <p:nvPicPr>
          <p:cNvPr id="13" name="Google Shape;782;p144">
            <a:extLst>
              <a:ext uri="{FF2B5EF4-FFF2-40B4-BE49-F238E27FC236}">
                <a16:creationId xmlns:a16="http://schemas.microsoft.com/office/drawing/2014/main" id="{0DCEBAC3-0A25-8B29-FE85-5F424CFAF9AC}"/>
              </a:ext>
            </a:extLst>
          </p:cNvPr>
          <p:cNvPicPr preferRelativeResize="0"/>
          <p:nvPr/>
        </p:nvPicPr>
        <p:blipFill rotWithShape="1">
          <a:blip r:embed="rId10">
            <a:alphaModFix amt="20000"/>
          </a:blip>
          <a:srcRect/>
          <a:stretch/>
        </p:blipFill>
        <p:spPr>
          <a:xfrm>
            <a:off x="3226912" y="136738"/>
            <a:ext cx="278069" cy="278069"/>
          </a:xfrm>
          <a:prstGeom prst="rect">
            <a:avLst/>
          </a:prstGeom>
          <a:noFill/>
          <a:ln>
            <a:noFill/>
          </a:ln>
        </p:spPr>
      </p:pic>
      <p:pic>
        <p:nvPicPr>
          <p:cNvPr id="14" name="Google Shape;783;p144">
            <a:extLst>
              <a:ext uri="{FF2B5EF4-FFF2-40B4-BE49-F238E27FC236}">
                <a16:creationId xmlns:a16="http://schemas.microsoft.com/office/drawing/2014/main" id="{32A86DCF-F71A-3EC5-41BA-1E1E1661C10C}"/>
              </a:ext>
            </a:extLst>
          </p:cNvPr>
          <p:cNvPicPr preferRelativeResize="0"/>
          <p:nvPr/>
        </p:nvPicPr>
        <p:blipFill rotWithShape="1">
          <a:blip r:embed="rId11">
            <a:alphaModFix/>
          </a:blip>
          <a:srcRect/>
          <a:stretch/>
        </p:blipFill>
        <p:spPr>
          <a:xfrm>
            <a:off x="1668327" y="136738"/>
            <a:ext cx="278069" cy="278069"/>
          </a:xfrm>
          <a:prstGeom prst="rect">
            <a:avLst/>
          </a:prstGeom>
          <a:noFill/>
          <a:ln>
            <a:noFill/>
          </a:ln>
        </p:spPr>
      </p:pic>
      <p:sp>
        <p:nvSpPr>
          <p:cNvPr id="4" name="ZoneTexte 3">
            <a:extLst>
              <a:ext uri="{FF2B5EF4-FFF2-40B4-BE49-F238E27FC236}">
                <a16:creationId xmlns:a16="http://schemas.microsoft.com/office/drawing/2014/main" id="{32F38948-4E4E-7BE7-DA62-350FA60D4524}"/>
              </a:ext>
            </a:extLst>
          </p:cNvPr>
          <p:cNvSpPr txBox="1"/>
          <p:nvPr/>
        </p:nvSpPr>
        <p:spPr>
          <a:xfrm>
            <a:off x="207545" y="2240979"/>
            <a:ext cx="5846149" cy="3477875"/>
          </a:xfrm>
          <a:prstGeom prst="rect">
            <a:avLst/>
          </a:prstGeom>
          <a:noFill/>
        </p:spPr>
        <p:txBody>
          <a:bodyPr wrap="square" rtlCol="0">
            <a:spAutoFit/>
          </a:bodyPr>
          <a:lstStyle/>
          <a:p>
            <a:pPr algn="r" rtl="1"/>
            <a:r>
              <a:rPr kumimoji="0" lang="ar-MA" sz="4400" b="0" i="0" u="none" strike="noStrike" kern="1200" cap="none" spc="0" normalizeH="0" baseline="0" noProof="0" dirty="0">
                <a:ln>
                  <a:noFill/>
                </a:ln>
                <a:solidFill>
                  <a:srgbClr val="434E7B"/>
                </a:solidFill>
                <a:effectLst/>
                <a:uLnTx/>
                <a:uFillTx/>
                <a:latin typeface="Arial"/>
                <a:cs typeface="Arial"/>
                <a:sym typeface="Arial"/>
              </a:rPr>
              <a:t>هذا أَحْمَدُ.</a:t>
            </a:r>
          </a:p>
          <a:p>
            <a:pPr algn="r" rtl="1"/>
            <a:r>
              <a:rPr lang="ar-MA" sz="4400" kern="1200" dirty="0">
                <a:solidFill>
                  <a:srgbClr val="434E7B"/>
                </a:solidFill>
              </a:rPr>
              <a:t>يُحِبُّ أَحْمَدُ ٱلْبَحْرَ كَثيراً.</a:t>
            </a:r>
          </a:p>
          <a:p>
            <a:pPr algn="r" rtl="1"/>
            <a:r>
              <a:rPr lang="ar-MA" sz="4400" kern="1200" dirty="0">
                <a:solidFill>
                  <a:srgbClr val="434E7B"/>
                </a:solidFill>
              </a:rPr>
              <a:t>يَبْني قُصوراً رَمْلِيَّةً.</a:t>
            </a:r>
          </a:p>
          <a:p>
            <a:pPr algn="r" rtl="1"/>
            <a:r>
              <a:rPr lang="ar-MA" sz="4400" kern="1200" dirty="0">
                <a:solidFill>
                  <a:srgbClr val="434E7B"/>
                </a:solidFill>
              </a:rPr>
              <a:t>يَذْهَبُ إِلى ٱلشّاطِئِ كُلَّ صَيْفٍ.</a:t>
            </a:r>
            <a:r>
              <a:rPr lang="ar-MA" sz="4800" kern="1200" dirty="0">
                <a:solidFill>
                  <a:srgbClr val="434E7B"/>
                </a:solidFill>
              </a:rPr>
              <a:t>  </a:t>
            </a:r>
          </a:p>
          <a:p>
            <a:pPr algn="r" rtl="1"/>
            <a:endParaRPr lang="fr-MA" sz="4000" dirty="0"/>
          </a:p>
        </p:txBody>
      </p:sp>
    </p:spTree>
    <p:extLst>
      <p:ext uri="{BB962C8B-B14F-4D97-AF65-F5344CB8AC3E}">
        <p14:creationId xmlns:p14="http://schemas.microsoft.com/office/powerpoint/2010/main" val="31177967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576"/>
        <p:cNvGrpSpPr/>
        <p:nvPr/>
      </p:nvGrpSpPr>
      <p:grpSpPr>
        <a:xfrm>
          <a:off x="0" y="0"/>
          <a:ext cx="0" cy="0"/>
          <a:chOff x="0" y="0"/>
          <a:chExt cx="0" cy="0"/>
        </a:xfrm>
      </p:grpSpPr>
      <p:pic>
        <p:nvPicPr>
          <p:cNvPr id="4" name="Image 3">
            <a:extLst>
              <a:ext uri="{FF2B5EF4-FFF2-40B4-BE49-F238E27FC236}">
                <a16:creationId xmlns:a16="http://schemas.microsoft.com/office/drawing/2014/main" id="{CE1F65AF-2E0E-BB2B-2042-86EA2D3FC88B}"/>
              </a:ext>
            </a:extLst>
          </p:cNvPr>
          <p:cNvPicPr>
            <a:picLocks noChangeAspect="1"/>
          </p:cNvPicPr>
          <p:nvPr/>
        </p:nvPicPr>
        <p:blipFill>
          <a:blip r:embed="rId3"/>
          <a:stretch>
            <a:fillRect/>
          </a:stretch>
        </p:blipFill>
        <p:spPr>
          <a:xfrm>
            <a:off x="2980067" y="1660025"/>
            <a:ext cx="3252177" cy="4583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82" name="Google Shape;2582;p126"/>
          <p:cNvSpPr txBox="1">
            <a:spLocks noGrp="1"/>
          </p:cNvSpPr>
          <p:nvPr>
            <p:ph type="title"/>
          </p:nvPr>
        </p:nvSpPr>
        <p:spPr>
          <a:xfrm>
            <a:off x="725239" y="783986"/>
            <a:ext cx="6840000"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الكلمات والجمل في الكراسة ص 162. </a:t>
            </a:r>
            <a:endParaRPr sz="2400" b="1" dirty="0">
              <a:solidFill>
                <a:schemeClr val="bg1">
                  <a:lumMod val="50000"/>
                </a:schemeClr>
              </a:solidFill>
            </a:endParaRPr>
          </a:p>
        </p:txBody>
      </p:sp>
      <p:pic>
        <p:nvPicPr>
          <p:cNvPr id="19" name="Image 18" descr="Une image contenant dessin humoristique, Dessin animé, poupée&#10;&#10;Le contenu généré par l’IA peut être incorrect.">
            <a:extLst>
              <a:ext uri="{FF2B5EF4-FFF2-40B4-BE49-F238E27FC236}">
                <a16:creationId xmlns:a16="http://schemas.microsoft.com/office/drawing/2014/main" id="{793C0F11-1FFB-4BD2-369C-B07408BFDE42}"/>
              </a:ext>
            </a:extLst>
          </p:cNvPr>
          <p:cNvPicPr>
            <a:picLocks noChangeAspect="1"/>
          </p:cNvPicPr>
          <p:nvPr/>
        </p:nvPicPr>
        <p:blipFill>
          <a:blip r:embed="rId4"/>
          <a:stretch>
            <a:fillRect/>
          </a:stretch>
        </p:blipFill>
        <p:spPr>
          <a:xfrm>
            <a:off x="7878387" y="599119"/>
            <a:ext cx="1060906" cy="1060906"/>
          </a:xfrm>
          <a:prstGeom prst="rect">
            <a:avLst/>
          </a:prstGeom>
        </p:spPr>
      </p:pic>
      <p:sp>
        <p:nvSpPr>
          <p:cNvPr id="2" name="Google Shape;774;p144">
            <a:extLst>
              <a:ext uri="{FF2B5EF4-FFF2-40B4-BE49-F238E27FC236}">
                <a16:creationId xmlns:a16="http://schemas.microsoft.com/office/drawing/2014/main" id="{FE08C5FB-0DCC-C3C6-2139-B9EFDACFB80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3" name="Google Shape;775;p144">
            <a:extLst>
              <a:ext uri="{FF2B5EF4-FFF2-40B4-BE49-F238E27FC236}">
                <a16:creationId xmlns:a16="http://schemas.microsoft.com/office/drawing/2014/main" id="{AD705C88-E64F-41F0-B415-0097AD50C1E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5" name="Google Shape;776;p144">
            <a:extLst>
              <a:ext uri="{FF2B5EF4-FFF2-40B4-BE49-F238E27FC236}">
                <a16:creationId xmlns:a16="http://schemas.microsoft.com/office/drawing/2014/main" id="{5B6EC823-FF3F-EF29-E187-A701230A3E5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20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6" name="Google Shape;777;p144">
            <a:extLst>
              <a:ext uri="{FF2B5EF4-FFF2-40B4-BE49-F238E27FC236}">
                <a16:creationId xmlns:a16="http://schemas.microsoft.com/office/drawing/2014/main" id="{2A43E54D-712D-1EB0-2FE2-4E3B3970856E}"/>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778;p144">
            <a:extLst>
              <a:ext uri="{FF2B5EF4-FFF2-40B4-BE49-F238E27FC236}">
                <a16:creationId xmlns:a16="http://schemas.microsoft.com/office/drawing/2014/main" id="{5688D3B2-296C-4FF0-7BCE-50A9575E99C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20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20" name="Google Shape;779;p144">
            <a:extLst>
              <a:ext uri="{FF2B5EF4-FFF2-40B4-BE49-F238E27FC236}">
                <a16:creationId xmlns:a16="http://schemas.microsoft.com/office/drawing/2014/main" id="{7E33311C-9480-7AB7-F051-8DA8CBB8ECDE}"/>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21" name="Google Shape;780;p144">
            <a:extLst>
              <a:ext uri="{FF2B5EF4-FFF2-40B4-BE49-F238E27FC236}">
                <a16:creationId xmlns:a16="http://schemas.microsoft.com/office/drawing/2014/main" id="{DAD4CCE4-A2F9-D208-BA9C-EEFEB56DC225}"/>
              </a:ext>
            </a:extLst>
          </p:cNvPr>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22" name="Google Shape;781;p144">
            <a:extLst>
              <a:ext uri="{FF2B5EF4-FFF2-40B4-BE49-F238E27FC236}">
                <a16:creationId xmlns:a16="http://schemas.microsoft.com/office/drawing/2014/main" id="{B40F07C4-A7D1-490F-BA24-BA60F0417762}"/>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23" name="Google Shape;782;p144">
            <a:extLst>
              <a:ext uri="{FF2B5EF4-FFF2-40B4-BE49-F238E27FC236}">
                <a16:creationId xmlns:a16="http://schemas.microsoft.com/office/drawing/2014/main" id="{1FD209EA-8D9B-62A7-4BD7-74BFE819F56D}"/>
              </a:ext>
            </a:extLst>
          </p:cNvPr>
          <p:cNvPicPr preferRelativeResize="0"/>
          <p:nvPr/>
        </p:nvPicPr>
        <p:blipFill rotWithShape="1">
          <a:blip r:embed="rId8">
            <a:alphaModFix amt="20000"/>
          </a:blip>
          <a:srcRect/>
          <a:stretch/>
        </p:blipFill>
        <p:spPr>
          <a:xfrm>
            <a:off x="3226912" y="136738"/>
            <a:ext cx="278069" cy="278069"/>
          </a:xfrm>
          <a:prstGeom prst="rect">
            <a:avLst/>
          </a:prstGeom>
          <a:noFill/>
          <a:ln>
            <a:noFill/>
          </a:ln>
        </p:spPr>
      </p:pic>
      <p:pic>
        <p:nvPicPr>
          <p:cNvPr id="24" name="Google Shape;783;p144">
            <a:extLst>
              <a:ext uri="{FF2B5EF4-FFF2-40B4-BE49-F238E27FC236}">
                <a16:creationId xmlns:a16="http://schemas.microsoft.com/office/drawing/2014/main" id="{86366492-55E4-7269-D079-5D2EAA8F1735}"/>
              </a:ext>
            </a:extLst>
          </p:cNvPr>
          <p:cNvPicPr preferRelativeResize="0"/>
          <p:nvPr/>
        </p:nvPicPr>
        <p:blipFill rotWithShape="1">
          <a:blip r:embed="rId9">
            <a:alphaModFix/>
          </a:blip>
          <a:srcRect/>
          <a:stretch/>
        </p:blipFill>
        <p:spPr>
          <a:xfrm>
            <a:off x="1668327" y="136738"/>
            <a:ext cx="278069" cy="278069"/>
          </a:xfrm>
          <a:prstGeom prst="rect">
            <a:avLst/>
          </a:prstGeom>
          <a:noFill/>
          <a:ln>
            <a:noFill/>
          </a:ln>
        </p:spPr>
      </p:pic>
      <p:sp>
        <p:nvSpPr>
          <p:cNvPr id="9" name="Rectangle : coins arrondis 8">
            <a:extLst>
              <a:ext uri="{FF2B5EF4-FFF2-40B4-BE49-F238E27FC236}">
                <a16:creationId xmlns:a16="http://schemas.microsoft.com/office/drawing/2014/main" id="{C1B11100-AE7B-C768-9E7C-B6732AEEB0F5}"/>
              </a:ext>
            </a:extLst>
          </p:cNvPr>
          <p:cNvSpPr/>
          <p:nvPr/>
        </p:nvSpPr>
        <p:spPr>
          <a:xfrm>
            <a:off x="2744584" y="2020530"/>
            <a:ext cx="3723145" cy="1782986"/>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1998694543"/>
      </p:ext>
    </p:extLst>
  </p:cSld>
  <p:clrMapOvr>
    <a:masterClrMapping/>
  </p:clrMapOvr>
  <p:transition spd="slow">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a:xfrm>
            <a:off x="679804" y="756000"/>
            <a:ext cx="6840000" cy="612000"/>
          </a:xfrm>
        </p:spPr>
        <p:txBody>
          <a:bodyPr>
            <a:normAutofit/>
          </a:bodyPr>
          <a:lstStyle/>
          <a:p>
            <a:pPr>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r>
              <a:rPr lang="fr-FR" sz="2400" b="1" dirty="0">
                <a:solidFill>
                  <a:schemeClr val="bg1">
                    <a:lumMod val="50000"/>
                  </a:schemeClr>
                </a:solidFill>
                <a:latin typeface="Microsoft Uighur" panose="02000000000000000000" pitchFamily="2" charset="-78"/>
                <a:cs typeface="Microsoft Uighur" panose="02000000000000000000" pitchFamily="2" charset="-78"/>
              </a:rPr>
              <a:t>.</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CDA1DC89-A493-4C9A-710A-5099775C4E2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2160588"/>
            <a:ext cx="7038622" cy="3959225"/>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3E7CDB1C-E53F-0034-03FD-81D328F7B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8" name="Espace réservé pour une image  7" descr="Une image contenant habits, sourire, dessin humoristique, personne&#10;&#10;Le contenu généré par l’IA peut être incorrect.">
            <a:extLst>
              <a:ext uri="{FF2B5EF4-FFF2-40B4-BE49-F238E27FC236}">
                <a16:creationId xmlns:a16="http://schemas.microsoft.com/office/drawing/2014/main" id="{315AEE86-16E3-6ED5-488F-D6FB18984C13}"/>
              </a:ext>
            </a:extLst>
          </p:cNvPr>
          <p:cNvPicPr>
            <a:picLocks noGrp="1" noChangeAspect="1"/>
          </p:cNvPicPr>
          <p:nvPr>
            <p:ph type="pic" idx="10"/>
          </p:nvPr>
        </p:nvPicPr>
        <p:blipFill>
          <a:blip r:embed="rId6"/>
          <a:srcRect/>
          <a:stretch>
            <a:fillRect/>
          </a:stretch>
        </p:blipFill>
        <p:spPr/>
      </p:pic>
    </p:spTree>
    <p:extLst>
      <p:ext uri="{BB962C8B-B14F-4D97-AF65-F5344CB8AC3E}">
        <p14:creationId xmlns:p14="http://schemas.microsoft.com/office/powerpoint/2010/main" val="14500770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02- معــــــــــجم">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5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6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0.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7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3.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14359</TotalTime>
  <Words>3358</Words>
  <Application>Microsoft Office PowerPoint</Application>
  <PresentationFormat>Affichage à l'écran (4:3)</PresentationFormat>
  <Paragraphs>714</Paragraphs>
  <Slides>95</Slides>
  <Notes>54</Notes>
  <HiddenSlides>0</HiddenSlides>
  <MMClips>11</MMClips>
  <ScaleCrop>false</ScaleCrop>
  <HeadingPairs>
    <vt:vector size="6" baseType="variant">
      <vt:variant>
        <vt:lpstr>Polices utilisées</vt:lpstr>
      </vt:variant>
      <vt:variant>
        <vt:i4>14</vt:i4>
      </vt:variant>
      <vt:variant>
        <vt:lpstr>Thème</vt:lpstr>
      </vt:variant>
      <vt:variant>
        <vt:i4>23</vt:i4>
      </vt:variant>
      <vt:variant>
        <vt:lpstr>Titres des diapositives</vt:lpstr>
      </vt:variant>
      <vt:variant>
        <vt:i4>95</vt:i4>
      </vt:variant>
    </vt:vector>
  </HeadingPairs>
  <TitlesOfParts>
    <vt:vector size="132" baseType="lpstr">
      <vt:lpstr>Dosis</vt:lpstr>
      <vt:lpstr>Dosis SemiBold</vt:lpstr>
      <vt:lpstr>Noto Sans Symbols</vt:lpstr>
      <vt:lpstr>Calibri Light</vt:lpstr>
      <vt:lpstr>Microsoft Uighur</vt:lpstr>
      <vt:lpstr>Dosis Medium</vt:lpstr>
      <vt:lpstr>Wingdings</vt:lpstr>
      <vt:lpstr>Modern Love</vt:lpstr>
      <vt:lpstr>Arial</vt:lpstr>
      <vt:lpstr>Aptos</vt:lpstr>
      <vt:lpstr>Aptos Display</vt:lpstr>
      <vt:lpstr>Calibri</vt:lpstr>
      <vt:lpstr>Helvetica</vt:lpstr>
      <vt:lpstr>Dosis ExtraBold</vt:lpstr>
      <vt:lpstr>1_Env-Enseignant</vt:lpstr>
      <vt:lpstr>01- نشاط اعتيادي</vt:lpstr>
      <vt:lpstr>02- معــــــــــجم</vt:lpstr>
      <vt:lpstr>03- استماع وتحدث</vt:lpstr>
      <vt:lpstr>04- قراءة/ كتابة</vt:lpstr>
      <vt:lpstr>1_04- قراءة/ كتابة</vt:lpstr>
      <vt:lpstr>2_Env-Enseignant</vt:lpstr>
      <vt:lpstr>2_04- قراءة/ كتابة</vt:lpstr>
      <vt:lpstr>1_01- نشاط اعتيادي</vt:lpstr>
      <vt:lpstr>3_04- قراءة/ كتابة</vt:lpstr>
      <vt:lpstr>2_01- نشاط اعتيادي</vt:lpstr>
      <vt:lpstr>3_Env-Enseignant</vt:lpstr>
      <vt:lpstr>6_Env-Enseignant</vt:lpstr>
      <vt:lpstr>4_Env-Enseignant</vt:lpstr>
      <vt:lpstr>4_04- قراءة/ كتابة</vt:lpstr>
      <vt:lpstr>5_04- قراءة/ كتابة</vt:lpstr>
      <vt:lpstr>7_Env-Enseignant</vt:lpstr>
      <vt:lpstr>6_04- قراءة/ كتابة</vt:lpstr>
      <vt:lpstr>Thème Office</vt:lpstr>
      <vt:lpstr>3_01- نشاط اعتيادي</vt:lpstr>
      <vt:lpstr>7_04- قراءة/ كتابة</vt:lpstr>
      <vt:lpstr>3_Thème Office</vt:lpstr>
      <vt:lpstr>1_03- استماع وتحدث</vt:lpstr>
      <vt:lpstr>Présentation PowerPoint</vt:lpstr>
      <vt:lpstr>تنظيم حصص الأسبوع </vt:lpstr>
      <vt:lpstr>هيكلة حصة اليوم</vt:lpstr>
      <vt:lpstr>Présentation PowerPoint</vt:lpstr>
      <vt:lpstr>عند نهاية الحصة</vt:lpstr>
      <vt:lpstr>افتتاح الحصة</vt:lpstr>
      <vt:lpstr>مرحبا بكم، سننطلق في حصة اللغة العربية.</vt:lpstr>
      <vt:lpstr>قبل أن نبدأ حصة اليوم سأذكركم بشروط الحصول على نجمة التميز. </vt:lpstr>
      <vt:lpstr>ضعوا اللوحة والكراسة في القمطر.</vt:lpstr>
      <vt:lpstr>بِدايَةً؛  ستتعلمون قراءة مجموعة من الكلمات. </vt:lpstr>
      <vt:lpstr>نَقرأ معا. رددوا معي.  أنا أشير وأنتم تقرؤون ( الإشارة بدون ترتيب ) </vt:lpstr>
      <vt:lpstr>سنقرأ معا نص القراءة المشتركة. سأقرأ النص جملة جملة باسترسال وأنتم ترددون بعدي جماعة. </vt:lpstr>
      <vt:lpstr>مـــعــجـــم</vt:lpstr>
      <vt:lpstr>انتبهوا الآن. سوف نتعلم كلمات جديدة، سنستعملها للتحدث عن الطبيعة. </vt:lpstr>
      <vt:lpstr>ماذا نسمي الفصل الذي تتفتح فيه الزهور؟ يمكن للمتعلمين استعمال اللغة الأم للتعبير عن الكلمة. </vt:lpstr>
      <vt:lpstr>تتفتح الزهور في فصل الربيع.  هذا فصل الربيع.  رَدِّدوا : فصل الربيع. </vt:lpstr>
      <vt:lpstr>في أي فصل نذهب إلى البحر؟  يمكن للمتعلمين استعمال اللغة الأم للتعبير عن الكلمة. </vt:lpstr>
      <vt:lpstr>نذهب إلى البحر في فصل الصيف ـــ  هذا فصل الصيف.  رَدِّدوا : فصل الصيف. </vt:lpstr>
      <vt:lpstr>ماذا نسمي الفصل الذي تتساقط فيه أوراق الأشجار؟  يمكن للمتعلمين استعمال اللغة الأم للتعبير عن الكلمة. </vt:lpstr>
      <vt:lpstr>تتساقط الأشجار في فصل الخريف ـــ  هذا فصل الخريف.  رَدِّدوا : فصل الخريف. </vt:lpstr>
      <vt:lpstr>في أي فصل يكون الجو بارد جدا وينزل المطر؟  يمكن للمتعلمين استعمال اللغة الأم للتعبير مع إعطاء المقابل المباشر  باللغة العربية. </vt:lpstr>
      <vt:lpstr>يكون الجو بارد جدا في فصل الشتاء. هذا فصل الشتاء. رَدِّدوا : فصل الشتاء. </vt:lpstr>
      <vt:lpstr>فصول السنة هي: فصل الربيع وفصل الصيف وفصل الخريف وفصل الشتاء. رَدِّدوا .</vt:lpstr>
      <vt:lpstr>ماذا تفعل الشمس في الصباح؟  يمكن للمتعلمين استعمال اللغة الأم للتعبير عن الكلمة. </vt:lpstr>
      <vt:lpstr>في الصباح تشرق الشمس. تشرق الشمس. رَدِّدوا : تشرق.</vt:lpstr>
      <vt:lpstr>ماذا تفعل الشمس في المساء؟ يمكن للمتعلمين استعمال اللغة الأم للتعبير عن الكلمة. </vt:lpstr>
      <vt:lpstr> في المساء، تغرب الشمس- تغرب الشمســــ رَدِّدوا: تغرب. </vt:lpstr>
      <vt:lpstr>كل يوم، تشرق الشمس في الصباح وتغرب في المساء؟  رددوا. </vt:lpstr>
      <vt:lpstr>الآن سوف نراجع الكلمات التي تعرفنا عليها. أنا أشير وأنت تقول.</vt:lpstr>
      <vt:lpstr> خذوا الكراسة ص 162. ستنجزون تمرين: أنا أشير وأنت تقول «في ثنائيات». </vt:lpstr>
      <vt:lpstr>كل واحد يشير إلى الصورة وصديقه يقول الكلمة المناسبة لها. </vt:lpstr>
      <vt:lpstr>استماع وتحدث</vt:lpstr>
      <vt:lpstr>سنتعلم الآن كيف نركب جملا نعبر بها عما نحبه مع ذكر لماذا (السبب). سأبدأ أنا أولا. انتبهوا.</vt:lpstr>
      <vt:lpstr>قال مجد: أحب أن أذهب إلى شاطئ البحر لأن السباحة ممتعة.  السباحة ممتعة. رددوا. ردد أنت.</vt:lpstr>
      <vt:lpstr>قال مجد: أحب أن أذهب إلى شاطئ البحر لأن الرمال ذهبية.  الرمال ذهبية. رددوا. ردد أنت.</vt:lpstr>
      <vt:lpstr>قال مجد: أحب أن أذهب إلى شاطئ البحر لأن الهواء منعش. الهواء منعش. رددوا. ردد أنت.</vt:lpstr>
      <vt:lpstr>وأنتم ماذا تحبون أن تفعلوا في فصل الصيف؟ لماذا؟   (يساعد الأستاذ المتعلمين على ذكر السبب)</vt:lpstr>
      <vt:lpstr>قفوا، سنردد أنشودة « فصول السنة" مع الحركات.</vt:lpstr>
      <vt:lpstr>وقت النجمة الآن. الفائز بنجمة الاستماع هو (هي) ..... صفقوا له (لها).</vt:lpstr>
      <vt:lpstr>قراءة كتابة</vt:lpstr>
      <vt:lpstr>اليوم سنتدرب على قراءة كلمات وجمل تتضمن الهمزة وباقي الحروف.  بداية نتذكر حرف الهمزة</vt:lpstr>
      <vt:lpstr>هذه الهمزة على الألف. الهمزة على الألف كما في كلمة أرنب ---   رددوا: همزة  - أرنب </vt:lpstr>
      <vt:lpstr>هذه همزة على الواو . الهمزة على الواو كما في كلمة كؤوس ---   رددوا: همزة - كؤوس </vt:lpstr>
      <vt:lpstr>هذه همزة على الياء. الهمزة على الياء كما في كلمة فِئرانٌ ---   رددوا: همزة - فئران </vt:lpstr>
      <vt:lpstr>هذه همزة على السطر. الهمزة على السطر كما في كلمة حذاء ---   رددوا: همزة - حذاء </vt:lpstr>
      <vt:lpstr>من يقوم إلى السبورة ليسمي الحروف (جميع المتعلمين غير م) </vt:lpstr>
      <vt:lpstr>أنا أقرأ وأنتم ترددون بعدي.</vt:lpstr>
      <vt:lpstr>من يقرأ؟ (خاص بمن يحتاج التدرب عبى الدمج).</vt:lpstr>
      <vt:lpstr>Présentation PowerPoint</vt:lpstr>
      <vt:lpstr>Présentation PowerPoint</vt:lpstr>
      <vt:lpstr> الآن سنقرأ فقرة بطلاقة. سأقرأ الفقرة جملة جملة وأنتم ترددون بعدي. </vt:lpstr>
      <vt:lpstr> من يقرأ؟       (كل المتعلمين معنيين حسب ما يسمح به وقت الحصة)</vt:lpstr>
      <vt:lpstr>وقت النجمة الآن. الفائز بنجمة القراءة: ....</vt:lpstr>
      <vt:lpstr>خذوا الكراسة الصفحة 162. </vt:lpstr>
      <vt:lpstr>انقلوا الكلمات والجمل في دفاتركم واقرؤوها جيدا، بعدها أنجزوا تمرين الإكمال على كراساتكم. اكتبوا بخط جميل.</vt:lpstr>
      <vt:lpstr>التقويم الفردي</vt:lpstr>
      <vt:lpstr>الكفايات المعنية بالتمرير الفردي</vt:lpstr>
      <vt:lpstr>- يتم تقويم المعجم والتحدث والقراءة طيلة أيام الأسبوع الرابع. - يتم التمرير لعدد محدود من المتعلمين يوميا طيلة الأسبوع الرابع  من المرحلة الخامسة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هو الحيوان الذي تفضله البنت؟ لماذا تحب البنت ....؟ </vt:lpstr>
      <vt:lpstr> وأنت أي حيوان تفضل؟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توجد البقرة؟ ما ماذا تفعل البقرة؟</vt:lpstr>
      <vt:lpstr>لاحظ الصورة جيدا ثم أجب عن كل سؤال أطرحه بجملة تامة. أين توجد هذه الحيوانات؟ ماذا يفعل الاسد؟</vt:lpstr>
      <vt:lpstr>Présentation PowerPoint</vt:lpstr>
      <vt:lpstr>Présentation PowerPoint</vt:lpstr>
      <vt:lpstr>- يمرر الرائز بشكل فردي، تلميذ تلو الآخر، مباشرة بعد رائزي التحدث. - تتم تهيئة المتعلمين عبر شرح المطلوب. يختار الأستاذ 4 صور فقط من بين الست صور المعروضة ويطلب من المتعلمين التعرف عليها.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اذكر الكلمة الموافقة لكل صورة أشير إليها.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الفقرة وقراءتها قراءة صامتة قبل أن يبدأ الرائز. - يحصل المتعلم على النقطة الكاملة إذا قرأ الفقرة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قفوا، سنردد أنشودة "حيوانات المزرعة" مع الحركات.</vt:lpstr>
      <vt:lpstr>وقت النجمة الآن. الفائز بنجمة الكتابة: .....</vt:lpstr>
      <vt:lpstr>اختــتام الحــصة</vt:lpstr>
      <vt:lpstr>تعلمنا اليوم كلمات جديدة، سنستعملها عند التحدث عن الطبيعة. من يذكرني بهذه الكلمات؟ </vt:lpstr>
      <vt:lpstr>تعلمنا أيضا كيف نقرأ ونكتب كلمات وفقرة. من يقرأ ؟ </vt:lpstr>
      <vt:lpstr>في البيت أعيدوا قراءة الكلمات والجمل في الكراسة ص 162. </vt:lpstr>
      <vt:lpstr>إلى الحصة القادمة.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216</cp:revision>
  <cp:lastPrinted>2025-11-03T17:43:54Z</cp:lastPrinted>
  <dcterms:created xsi:type="dcterms:W3CDTF">2023-09-20T21:35:22Z</dcterms:created>
  <dcterms:modified xsi:type="dcterms:W3CDTF">2026-06-06T11:58:53Z</dcterms:modified>
</cp:coreProperties>
</file>