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6.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8.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9.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0.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1.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2.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3.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4.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15.xml" ContentType="application/vnd.openxmlformats-officedocument.theme+xml"/>
  <Override PartName="/ppt/slideLayouts/slideLayout268.xml" ContentType="application/vnd.openxmlformats-officedocument.presentationml.slideLayout+xml"/>
  <Override PartName="/ppt/theme/theme16.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95" r:id="rId2"/>
    <p:sldMasterId id="2147483707" r:id="rId3"/>
    <p:sldMasterId id="2147483724" r:id="rId4"/>
    <p:sldMasterId id="2147483742" r:id="rId5"/>
    <p:sldMasterId id="2147483765" r:id="rId6"/>
    <p:sldMasterId id="2147483793" r:id="rId7"/>
    <p:sldMasterId id="2147483809" r:id="rId8"/>
    <p:sldMasterId id="2147483824" r:id="rId9"/>
    <p:sldMasterId id="2147483838" r:id="rId10"/>
    <p:sldMasterId id="2147483841" r:id="rId11"/>
    <p:sldMasterId id="2147483864" r:id="rId12"/>
    <p:sldMasterId id="2147483882" r:id="rId13"/>
    <p:sldMasterId id="2147483906" r:id="rId14"/>
    <p:sldMasterId id="2147483929" r:id="rId15"/>
    <p:sldMasterId id="2147483985" r:id="rId16"/>
    <p:sldMasterId id="2147483989" r:id="rId17"/>
  </p:sldMasterIdLst>
  <p:notesMasterIdLst>
    <p:notesMasterId r:id="rId112"/>
  </p:notesMasterIdLst>
  <p:sldIdLst>
    <p:sldId id="2147482990" r:id="rId18"/>
    <p:sldId id="2147482588" r:id="rId19"/>
    <p:sldId id="2147482470" r:id="rId20"/>
    <p:sldId id="2147482602" r:id="rId21"/>
    <p:sldId id="2147482616" r:id="rId22"/>
    <p:sldId id="2147482691" r:id="rId23"/>
    <p:sldId id="2147482480" r:id="rId24"/>
    <p:sldId id="2147482620" r:id="rId25"/>
    <p:sldId id="2147482481" r:id="rId26"/>
    <p:sldId id="2147482784" r:id="rId27"/>
    <p:sldId id="2147482631" r:id="rId28"/>
    <p:sldId id="2147482790" r:id="rId29"/>
    <p:sldId id="2147482621" r:id="rId30"/>
    <p:sldId id="2134806445" r:id="rId31"/>
    <p:sldId id="2134806253" r:id="rId32"/>
    <p:sldId id="2134806254" r:id="rId33"/>
    <p:sldId id="2134806235" r:id="rId34"/>
    <p:sldId id="2134806245" r:id="rId35"/>
    <p:sldId id="2147482413" r:id="rId36"/>
    <p:sldId id="2134806461" r:id="rId37"/>
    <p:sldId id="2147482414" r:id="rId38"/>
    <p:sldId id="2134806463" r:id="rId39"/>
    <p:sldId id="2147482741" r:id="rId40"/>
    <p:sldId id="2147483033" r:id="rId41"/>
    <p:sldId id="2134806468" r:id="rId42"/>
    <p:sldId id="2147482415" r:id="rId43"/>
    <p:sldId id="2147482721" r:id="rId44"/>
    <p:sldId id="2147482416" r:id="rId45"/>
    <p:sldId id="2147482814" r:id="rId46"/>
    <p:sldId id="2134806469" r:id="rId47"/>
    <p:sldId id="2147483034" r:id="rId48"/>
    <p:sldId id="2147483035" r:id="rId49"/>
    <p:sldId id="2147482722" r:id="rId50"/>
    <p:sldId id="2134806480" r:id="rId51"/>
    <p:sldId id="2134806481" r:id="rId52"/>
    <p:sldId id="2147482418" r:id="rId53"/>
    <p:sldId id="2147482879" r:id="rId54"/>
    <p:sldId id="2147482880" r:id="rId55"/>
    <p:sldId id="2147482725" r:id="rId56"/>
    <p:sldId id="2147482726" r:id="rId57"/>
    <p:sldId id="2147482634" r:id="rId58"/>
    <p:sldId id="2147482808" r:id="rId59"/>
    <p:sldId id="2147482622" r:id="rId60"/>
    <p:sldId id="2147482928" r:id="rId61"/>
    <p:sldId id="2147482991" r:id="rId62"/>
    <p:sldId id="2147482992" r:id="rId63"/>
    <p:sldId id="2147482993" r:id="rId64"/>
    <p:sldId id="2147483010" r:id="rId65"/>
    <p:sldId id="2147483011" r:id="rId66"/>
    <p:sldId id="2147483008" r:id="rId67"/>
    <p:sldId id="2147483009" r:id="rId68"/>
    <p:sldId id="2147483012" r:id="rId69"/>
    <p:sldId id="2147483013" r:id="rId70"/>
    <p:sldId id="2147483015" r:id="rId71"/>
    <p:sldId id="2147482978" r:id="rId72"/>
    <p:sldId id="2147483032" r:id="rId73"/>
    <p:sldId id="2147482908" r:id="rId74"/>
    <p:sldId id="2147483031" r:id="rId75"/>
    <p:sldId id="2147482947" r:id="rId76"/>
    <p:sldId id="2147482966" r:id="rId77"/>
    <p:sldId id="2147482948" r:id="rId78"/>
    <p:sldId id="2147482967" r:id="rId79"/>
    <p:sldId id="2147482949" r:id="rId80"/>
    <p:sldId id="2147482979" r:id="rId81"/>
    <p:sldId id="2147482981" r:id="rId82"/>
    <p:sldId id="2147483036" r:id="rId83"/>
    <p:sldId id="2147482980" r:id="rId84"/>
    <p:sldId id="2147483016" r:id="rId85"/>
    <p:sldId id="2147483017" r:id="rId86"/>
    <p:sldId id="2147482956" r:id="rId87"/>
    <p:sldId id="2147482957" r:id="rId88"/>
    <p:sldId id="2147482968" r:id="rId89"/>
    <p:sldId id="2147482969" r:id="rId90"/>
    <p:sldId id="2147483018" r:id="rId91"/>
    <p:sldId id="2147483019" r:id="rId92"/>
    <p:sldId id="2147483020" r:id="rId93"/>
    <p:sldId id="2147483021" r:id="rId94"/>
    <p:sldId id="2147483022" r:id="rId95"/>
    <p:sldId id="2147483023" r:id="rId96"/>
    <p:sldId id="2147483024" r:id="rId97"/>
    <p:sldId id="2147483025" r:id="rId98"/>
    <p:sldId id="2147483026" r:id="rId99"/>
    <p:sldId id="2147483027" r:id="rId100"/>
    <p:sldId id="2147483028" r:id="rId101"/>
    <p:sldId id="2147483029" r:id="rId102"/>
    <p:sldId id="2147483030" r:id="rId103"/>
    <p:sldId id="366" r:id="rId104"/>
    <p:sldId id="2147482648" r:id="rId105"/>
    <p:sldId id="2134806317" r:id="rId106"/>
    <p:sldId id="2134806326" r:id="rId107"/>
    <p:sldId id="2134806325" r:id="rId108"/>
    <p:sldId id="2147482792" r:id="rId109"/>
    <p:sldId id="2147482464" r:id="rId110"/>
    <p:sldId id="2147482625" r:id="rId111"/>
  </p:sldIdLst>
  <p:sldSz cx="9144000" cy="6858000" type="screen4x3"/>
  <p:notesSz cx="6858000" cy="9144000"/>
  <p:embeddedFontLst>
    <p:embeddedFont>
      <p:font typeface="Dosis" pitchFamily="2" charset="0"/>
      <p:regular r:id="rId113"/>
      <p:bold r:id="rId114"/>
    </p:embeddedFont>
    <p:embeddedFont>
      <p:font typeface="Dosis ExtraBold" pitchFamily="2" charset="0"/>
      <p:bold r:id="rId115"/>
    </p:embeddedFont>
    <p:embeddedFont>
      <p:font typeface="Dosis Medium" pitchFamily="2" charset="0"/>
      <p:regular r:id="rId116"/>
    </p:embeddedFont>
    <p:embeddedFont>
      <p:font typeface="Dosis SemiBold" pitchFamily="2" charset="0"/>
      <p:bold r:id="rId117"/>
    </p:embeddedFont>
    <p:embeddedFont>
      <p:font typeface="Microsoft Uighur" panose="02000000000000000000" pitchFamily="2" charset="-78"/>
      <p:regular r:id="rId118"/>
      <p:bold r:id="rId119"/>
    </p:embeddedFont>
    <p:embeddedFont>
      <p:font typeface="Modern Love" panose="04090805081005020601" pitchFamily="82" charset="0"/>
      <p:regular r:id="rId120"/>
    </p:embeddedFont>
    <p:embeddedFont>
      <p:font typeface="Noto Sans Symbols" panose="020B0604020202020204" charset="0"/>
      <p:regular r:id="rId121"/>
      <p:bold r:id="rId1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B2"/>
    <a:srgbClr val="106585"/>
    <a:srgbClr val="EC028D"/>
    <a:srgbClr val="FFFFFF"/>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8" autoAdjust="0"/>
    <p:restoredTop sz="94660"/>
  </p:normalViewPr>
  <p:slideViewPr>
    <p:cSldViewPr snapToGrid="0">
      <p:cViewPr varScale="1">
        <p:scale>
          <a:sx n="103" d="100"/>
          <a:sy n="103" d="100"/>
        </p:scale>
        <p:origin x="18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117" Type="http://schemas.openxmlformats.org/officeDocument/2006/relationships/font" Target="fonts/font5.fntdata"/><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12" Type="http://schemas.openxmlformats.org/officeDocument/2006/relationships/notesMaster" Target="notesMasters/notesMaster1.xml"/><Relationship Id="rId16" Type="http://schemas.openxmlformats.org/officeDocument/2006/relationships/slideMaster" Target="slideMasters/slideMaster16.xml"/><Relationship Id="rId107" Type="http://schemas.openxmlformats.org/officeDocument/2006/relationships/slide" Target="slides/slide90.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slide" Target="slides/slide85.xml"/><Relationship Id="rId123"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113" Type="http://schemas.openxmlformats.org/officeDocument/2006/relationships/font" Target="fonts/font1.fntdata"/><Relationship Id="rId118" Type="http://schemas.openxmlformats.org/officeDocument/2006/relationships/font" Target="fonts/font6.fntdata"/><Relationship Id="rId80" Type="http://schemas.openxmlformats.org/officeDocument/2006/relationships/slide" Target="slides/slide63.xml"/><Relationship Id="rId85" Type="http://schemas.openxmlformats.org/officeDocument/2006/relationships/slide" Target="slides/slide6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slide" Target="slides/slide86.xml"/><Relationship Id="rId108" Type="http://schemas.openxmlformats.org/officeDocument/2006/relationships/slide" Target="slides/slide91.xml"/><Relationship Id="rId124" Type="http://schemas.openxmlformats.org/officeDocument/2006/relationships/viewProps" Target="viewProps.xml"/><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slide" Target="slides/slide7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6.xml"/><Relationship Id="rId28" Type="http://schemas.openxmlformats.org/officeDocument/2006/relationships/slide" Target="slides/slide11.xml"/><Relationship Id="rId49" Type="http://schemas.openxmlformats.org/officeDocument/2006/relationships/slide" Target="slides/slide32.xml"/><Relationship Id="rId114" Type="http://schemas.openxmlformats.org/officeDocument/2006/relationships/font" Target="fonts/font2.fntdata"/><Relationship Id="rId119" Type="http://schemas.openxmlformats.org/officeDocument/2006/relationships/font" Target="fonts/font7.fntdata"/><Relationship Id="rId44" Type="http://schemas.openxmlformats.org/officeDocument/2006/relationships/slide" Target="slides/slide27.xml"/><Relationship Id="rId60" Type="http://schemas.openxmlformats.org/officeDocument/2006/relationships/slide" Target="slides/slide43.xml"/><Relationship Id="rId65" Type="http://schemas.openxmlformats.org/officeDocument/2006/relationships/slide" Target="slides/slide48.xml"/><Relationship Id="rId81" Type="http://schemas.openxmlformats.org/officeDocument/2006/relationships/slide" Target="slides/slide64.xml"/><Relationship Id="rId86" Type="http://schemas.openxmlformats.org/officeDocument/2006/relationships/slide" Target="slides/slide6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109" Type="http://schemas.openxmlformats.org/officeDocument/2006/relationships/slide" Target="slides/slide9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slide" Target="slides/slide80.xml"/><Relationship Id="rId104" Type="http://schemas.openxmlformats.org/officeDocument/2006/relationships/slide" Target="slides/slide87.xml"/><Relationship Id="rId120" Type="http://schemas.openxmlformats.org/officeDocument/2006/relationships/font" Target="fonts/font8.fntdata"/><Relationship Id="rId125"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110" Type="http://schemas.openxmlformats.org/officeDocument/2006/relationships/slide" Target="slides/slide93.xml"/><Relationship Id="rId115" Type="http://schemas.openxmlformats.org/officeDocument/2006/relationships/font" Target="fonts/font3.fntdata"/><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slide" Target="slides/slide83.xml"/><Relationship Id="rId105" Type="http://schemas.openxmlformats.org/officeDocument/2006/relationships/slide" Target="slides/slide88.xml"/><Relationship Id="rId12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slide" Target="slides/slide81.xml"/><Relationship Id="rId121" Type="http://schemas.openxmlformats.org/officeDocument/2006/relationships/font" Target="fonts/font9.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116" Type="http://schemas.openxmlformats.org/officeDocument/2006/relationships/font" Target="fonts/font4.fntdata"/><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 Id="rId111" Type="http://schemas.openxmlformats.org/officeDocument/2006/relationships/slide" Target="slides/slide94.xml"/><Relationship Id="rId15" Type="http://schemas.openxmlformats.org/officeDocument/2006/relationships/slideMaster" Target="slideMasters/slideMaster15.xml"/><Relationship Id="rId36" Type="http://schemas.openxmlformats.org/officeDocument/2006/relationships/slide" Target="slides/slide19.xml"/><Relationship Id="rId57" Type="http://schemas.openxmlformats.org/officeDocument/2006/relationships/slide" Target="slides/slide40.xml"/><Relationship Id="rId106" Type="http://schemas.openxmlformats.org/officeDocument/2006/relationships/slide" Target="slides/slide89.xml"/><Relationship Id="rId10" Type="http://schemas.openxmlformats.org/officeDocument/2006/relationships/slideMaster" Target="slideMasters/slideMaster10.xml"/><Relationship Id="rId31" Type="http://schemas.openxmlformats.org/officeDocument/2006/relationships/slide" Target="slides/slide14.xml"/><Relationship Id="rId52" Type="http://schemas.openxmlformats.org/officeDocument/2006/relationships/slide" Target="slides/slide35.xml"/><Relationship Id="rId73" Type="http://schemas.openxmlformats.org/officeDocument/2006/relationships/slide" Target="slides/slide56.xml"/><Relationship Id="rId78" Type="http://schemas.openxmlformats.org/officeDocument/2006/relationships/slide" Target="slides/slide61.xml"/><Relationship Id="rId94" Type="http://schemas.openxmlformats.org/officeDocument/2006/relationships/slide" Target="slides/slide77.xml"/><Relationship Id="rId99" Type="http://schemas.openxmlformats.org/officeDocument/2006/relationships/slide" Target="slides/slide82.xml"/><Relationship Id="rId101" Type="http://schemas.openxmlformats.org/officeDocument/2006/relationships/slide" Target="slides/slide84.xml"/><Relationship Id="rId122"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30/05/2026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39271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771D6D7-B9FE-C394-710B-9B4CB3690CF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627B12-CA92-2D9B-4A82-E387BAC7DED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8D9CD56-498B-528A-A145-C3BA70411B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2844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1B38C40-FE88-0555-15E2-A3F9B8BF6C6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5ED2F28-F6D1-5453-66C7-9AEFA803D99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F2F6710-5C43-9443-A320-BAA350D0B3D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361613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209F33B-F0BA-43BA-04F0-7C4A30C89A0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69512C0-F0A9-39E4-FCEE-432DED5ABC6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1688D73-E665-719C-790E-C4AB3212356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06515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21453AC-EA71-DDBA-C775-A80F6832975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3CE51E8-468E-5C2D-8964-777FF822E9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498C8A2-4CE3-8BB1-97F1-F3F9E18D0B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623858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6530811-F7B4-5E6B-84D2-C6E42972D96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C321F51-12D4-3202-8685-FC4F3ABE16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F9BE98F-8D26-232F-E661-5690C62426F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289561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B8C5A02-1F8D-C450-19B2-8C54269473D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0101997-F552-D435-2837-EBF577E4CFA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F69ABB3-42E7-B01C-1698-CF7F4950CB7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047269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12A7D23-75D0-F613-8D41-E3F98D80835C}"/>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419A0B1-A4D1-60CF-CEF8-AD950B81C4D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065D4C5-66D9-068E-35B1-415E4D5E439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981112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4F938EE-E429-A440-4C85-D97B2AF3033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6D4F0B4-755D-4709-E13F-475400B1C2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17C807E-4762-DBC9-893A-42E3923F677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597725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D1120AF-FA32-5F37-F974-FC345D67AF2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67167CA-810A-1C72-F7A4-064B2C37C8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1A6B0F9-BBDA-2773-2A6F-35DF0EACA9E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66910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4AB412C-90CE-B803-A2BD-A1DA04FEAA7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49D7EF-2CEE-14CB-B5DD-4B9C49CC81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1897DB9-118E-D1F6-4B04-FD1B76FED0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99530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1569D5F-4373-876D-9507-5C5158A14A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15A5B82-2357-092F-F19B-2E75E2C7A3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46E912B-512A-A58E-0922-53CCE2DF8E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1372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B8B5EE2-AD31-50D9-340A-BE6A38CD7EA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6EE7AE4-E9B0-CCA4-6B6A-170B1DD170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0BF4D7A-6793-CCAA-3D31-712AAC1E70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05794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BB8A2BA-E432-4AE0-7B7D-CB1825BC41D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EC037C-BA01-945C-570D-EBBAB21DBC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E3D1386-CD30-55EB-9312-FB6537FCD4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62164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9C41180-9A0A-21B4-0CB3-65B21335296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7D3349C-3E18-F913-D7F4-745E7289366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BA32B10-B586-D7B7-3BA3-5649A4A221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553402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E4B43EB-94A6-1A12-BB3D-2DD969376E5C}"/>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E35B364-908E-D0AA-EF81-7F772285881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8FF1CD8-FA98-D8CC-0F31-3B1B28CC683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84012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172596E1-708B-C9C0-3EE2-5CEFC46829C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F2D5AE-31A3-5F9F-64FE-EA725FE9220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FBB0EF6-BD7A-374B-652D-5C76485CCE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888593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FD5532D-16F5-73A1-BA4A-56D5DB0D836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E51DAEA-9D84-979F-F496-557CAF38F6B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D1A8949-486E-D65D-C2E4-6F542CBD68D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71443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6E976EC-5E6A-B46E-9C40-36E4E4C2C28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6CFE8E2-1707-8EB9-AF13-C3146435A95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D931DF0-8D37-81F5-E3D9-A2185D1384B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64327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D1D16A2-0B00-64D5-B739-F397271B18F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3623309-F467-B909-1D5C-E7E20AE37EF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E06F1BA-DA50-41DB-46C7-72191668DAF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87671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602020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097A85E-6837-9E3C-2EC4-BD35B781E85B}"/>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5ABEB672-1168-A9E5-4BD4-1F9EFB4C86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5FFF82E-6D29-67BB-E728-CE0DD8673C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46156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0BD2791B-8F02-8555-29B6-1925FF98D416}"/>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BCB087CB-58ED-68DD-2CCF-154608493A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C5202F21-2E7E-5D19-02A5-A28CD74B12E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0935068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39101C6-27D8-91EF-2FF4-7B0C7ACEE4A3}"/>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7C76FC8-0D12-72A6-3AF8-3A53CF27352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A10DE09-F0E5-8AEF-A74D-73272A02832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90715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E93A3A5-9AD1-23CC-ECE1-48EAB4E6DB64}"/>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CC29E453-0784-1F7B-ECBF-F65E1C26690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01DB14A0-038A-C239-9271-063830821EB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78701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99C2A0A8-34A2-C0A7-D0D7-4D1F319AE91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8281270-DC72-F823-0D6E-36197F6823A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5E2F8A1-838F-A6FE-D735-40ED0B58C5E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533235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A17FB28-2D8A-181E-2ACE-A7CDC25B7752}"/>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A9C0FA6-6517-1FBC-9001-89A368E57EE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3CC072F-2AF8-9A85-FB8B-3257A456F0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03701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2CB7A18-2F45-F090-5E21-0C4461B8343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6E11CF8-2736-A122-D4ED-D87A936C230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F5C917C-9366-C767-BE44-9D9C8B3C5F6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15657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3.xml"/><Relationship Id="rId4" Type="http://schemas.openxmlformats.org/officeDocument/2006/relationships/image" Target="../media/image4.png"/></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4.xml"/><Relationship Id="rId4" Type="http://schemas.openxmlformats.org/officeDocument/2006/relationships/image" Target="../media/image4.png"/></Relationships>
</file>

<file path=ppt/slideLayouts/_rels/slideLayout24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4" Type="http://schemas.openxmlformats.org/officeDocument/2006/relationships/image" Target="../media/image4.png"/></Relationships>
</file>

<file path=ppt/slideLayouts/_rels/slideLayout26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7.xml"/><Relationship Id="rId4" Type="http://schemas.openxmlformats.org/officeDocument/2006/relationships/image" Target="../media/image4.png"/></Relationships>
</file>

<file path=ppt/slideLayouts/_rels/slideLayout29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7100513"/>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Cliquez et modifiez le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Cliquez et modifiez le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Cliquez et modifiez le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28223612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78525344"/>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8570072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3301307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733043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4545476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593076545"/>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2201959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04820301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308912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1776869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43301656"/>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180454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4432435"/>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4362152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481554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721347272"/>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4088545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4344325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22838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132539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9838745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176161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2683460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833876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906171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008935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761584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93435321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825215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02308015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4742958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50706270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40395473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76989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954660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098041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9420397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6408664"/>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2410574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674308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34157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906487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30288927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51334975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343786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804292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429251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701495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744810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499322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763531"/>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338313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223435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905725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029977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183083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215572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353265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06542"/>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920137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110769"/>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80611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4385373"/>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307650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832757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781665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20950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904511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14998"/>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5557926"/>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8499901"/>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801630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1522247"/>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404494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223001"/>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66516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723409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0443782"/>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4785900"/>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664732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4981564"/>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554290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680476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245005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2603039"/>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115614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2315832743"/>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717340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311956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6580257"/>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3837413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4031480"/>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541895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369749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291406"/>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9478814"/>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2021987"/>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8322571"/>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651051"/>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402960"/>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5503654"/>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578203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297646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3816462"/>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702614"/>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5485406"/>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66037846"/>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3840214"/>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687112"/>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589106850"/>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26640503"/>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9420211"/>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5321972"/>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6977686"/>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403541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5123254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9792684"/>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6207251"/>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90113902"/>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5991793"/>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735488"/>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05199470"/>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3899864"/>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9021268"/>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40330"/>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44395406"/>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454293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323202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94518954"/>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3968588"/>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37215108"/>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57320865"/>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98000481"/>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3513443"/>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0058711"/>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28433319"/>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5516660"/>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458508"/>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278680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42575"/>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6580722"/>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11834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97970455"/>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55470353"/>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7901847"/>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262784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2262021"/>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97043777"/>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8296404"/>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3930486"/>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4783881"/>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08490663"/>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624529"/>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591741"/>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464167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83729"/>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928627"/>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9876515"/>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027848"/>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853637"/>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3683177"/>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6729356"/>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444219"/>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7728065"/>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1346307"/>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4141662"/>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0468962"/>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2747305"/>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6133936"/>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2738740"/>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9953276"/>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6358667"/>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3578290"/>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205758"/>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8955418"/>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9094805"/>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4061532"/>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986841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image" Target="../media/image1.bin"/><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theme" Target="../theme/theme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bin"/><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image" Target="../media/image1.bin"/><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theme" Target="../theme/theme5.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image" Target="../media/image1.bin"/><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theme" Target="../theme/theme6.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image" Target="../media/image11.jpg"/><Relationship Id="rId2" Type="http://schemas.openxmlformats.org/officeDocument/2006/relationships/slideLayout" Target="../slideLayouts/slideLayout115.xml"/><Relationship Id="rId16" Type="http://schemas.openxmlformats.org/officeDocument/2006/relationships/theme" Target="../theme/theme7.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theme" Target="../theme/theme8.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image" Target="../media/image5.jpg"/><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57.xml"/><Relationship Id="rId1" Type="http://schemas.openxmlformats.org/officeDocument/2006/relationships/slideLayout" Target="../slideLayouts/slideLayout15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3" Type="http://schemas.openxmlformats.org/officeDocument/2006/relationships/slideLayout" Target="../slideLayouts/slideLayout160.xml"/><Relationship Id="rId21" Type="http://schemas.openxmlformats.org/officeDocument/2006/relationships/slideLayout" Target="../slideLayouts/slideLayout178.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image" Target="../media/image1.bin"/><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theme" Target="../theme/theme11.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slideLayout" Target="../slideLayouts/slideLayout193.xml"/><Relationship Id="rId18" Type="http://schemas.openxmlformats.org/officeDocument/2006/relationships/theme" Target="../theme/theme12.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17" Type="http://schemas.openxmlformats.org/officeDocument/2006/relationships/slideLayout" Target="../slideLayouts/slideLayout197.xml"/><Relationship Id="rId2" Type="http://schemas.openxmlformats.org/officeDocument/2006/relationships/slideLayout" Target="../slideLayouts/slideLayout182.xml"/><Relationship Id="rId16" Type="http://schemas.openxmlformats.org/officeDocument/2006/relationships/slideLayout" Target="../slideLayouts/slideLayout196.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slideLayout" Target="../slideLayouts/slideLayout195.xml"/><Relationship Id="rId10" Type="http://schemas.openxmlformats.org/officeDocument/2006/relationships/slideLayout" Target="../slideLayouts/slideLayout190.xml"/><Relationship Id="rId19" Type="http://schemas.openxmlformats.org/officeDocument/2006/relationships/image" Target="../media/image1.bin"/><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slideLayout" Target="../slideLayouts/slideLayout19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18" Type="http://schemas.openxmlformats.org/officeDocument/2006/relationships/slideLayout" Target="../slideLayouts/slideLayout215.xml"/><Relationship Id="rId26" Type="http://schemas.openxmlformats.org/officeDocument/2006/relationships/image" Target="../media/image16.jpg"/><Relationship Id="rId3" Type="http://schemas.openxmlformats.org/officeDocument/2006/relationships/slideLayout" Target="../slideLayouts/slideLayout200.xml"/><Relationship Id="rId21" Type="http://schemas.openxmlformats.org/officeDocument/2006/relationships/slideLayout" Target="../slideLayouts/slideLayout218.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17" Type="http://schemas.openxmlformats.org/officeDocument/2006/relationships/slideLayout" Target="../slideLayouts/slideLayout214.xml"/><Relationship Id="rId25" Type="http://schemas.openxmlformats.org/officeDocument/2006/relationships/theme" Target="../theme/theme13.xml"/><Relationship Id="rId2" Type="http://schemas.openxmlformats.org/officeDocument/2006/relationships/slideLayout" Target="../slideLayouts/slideLayout199.xml"/><Relationship Id="rId16" Type="http://schemas.openxmlformats.org/officeDocument/2006/relationships/slideLayout" Target="../slideLayouts/slideLayout213.xml"/><Relationship Id="rId20" Type="http://schemas.openxmlformats.org/officeDocument/2006/relationships/slideLayout" Target="../slideLayouts/slideLayout217.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24" Type="http://schemas.openxmlformats.org/officeDocument/2006/relationships/slideLayout" Target="../slideLayouts/slideLayout221.xml"/><Relationship Id="rId5" Type="http://schemas.openxmlformats.org/officeDocument/2006/relationships/slideLayout" Target="../slideLayouts/slideLayout202.xml"/><Relationship Id="rId15" Type="http://schemas.openxmlformats.org/officeDocument/2006/relationships/slideLayout" Target="../slideLayouts/slideLayout212.xml"/><Relationship Id="rId23" Type="http://schemas.openxmlformats.org/officeDocument/2006/relationships/slideLayout" Target="../slideLayouts/slideLayout220.xml"/><Relationship Id="rId10" Type="http://schemas.openxmlformats.org/officeDocument/2006/relationships/slideLayout" Target="../slideLayouts/slideLayout207.xml"/><Relationship Id="rId19" Type="http://schemas.openxmlformats.org/officeDocument/2006/relationships/slideLayout" Target="../slideLayouts/slideLayout216.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 Id="rId22" Type="http://schemas.openxmlformats.org/officeDocument/2006/relationships/slideLayout" Target="../slideLayouts/slideLayout21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18" Type="http://schemas.openxmlformats.org/officeDocument/2006/relationships/slideLayout" Target="../slideLayouts/slideLayout239.xml"/><Relationship Id="rId3" Type="http://schemas.openxmlformats.org/officeDocument/2006/relationships/slideLayout" Target="../slideLayouts/slideLayout224.xml"/><Relationship Id="rId21" Type="http://schemas.openxmlformats.org/officeDocument/2006/relationships/slideLayout" Target="../slideLayouts/slideLayout242.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17" Type="http://schemas.openxmlformats.org/officeDocument/2006/relationships/slideLayout" Target="../slideLayouts/slideLayout238.xml"/><Relationship Id="rId2" Type="http://schemas.openxmlformats.org/officeDocument/2006/relationships/slideLayout" Target="../slideLayouts/slideLayout223.xml"/><Relationship Id="rId16" Type="http://schemas.openxmlformats.org/officeDocument/2006/relationships/slideLayout" Target="../slideLayouts/slideLayout237.xml"/><Relationship Id="rId20" Type="http://schemas.openxmlformats.org/officeDocument/2006/relationships/slideLayout" Target="../slideLayouts/slideLayout241.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24" Type="http://schemas.openxmlformats.org/officeDocument/2006/relationships/image" Target="../media/image1.bin"/><Relationship Id="rId5" Type="http://schemas.openxmlformats.org/officeDocument/2006/relationships/slideLayout" Target="../slideLayouts/slideLayout226.xml"/><Relationship Id="rId15" Type="http://schemas.openxmlformats.org/officeDocument/2006/relationships/slideLayout" Target="../slideLayouts/slideLayout236.xml"/><Relationship Id="rId23" Type="http://schemas.openxmlformats.org/officeDocument/2006/relationships/theme" Target="../theme/theme14.xml"/><Relationship Id="rId10" Type="http://schemas.openxmlformats.org/officeDocument/2006/relationships/slideLayout" Target="../slideLayouts/slideLayout231.xml"/><Relationship Id="rId19" Type="http://schemas.openxmlformats.org/officeDocument/2006/relationships/slideLayout" Target="../slideLayouts/slideLayout240.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 Id="rId22" Type="http://schemas.openxmlformats.org/officeDocument/2006/relationships/slideLayout" Target="../slideLayouts/slideLayout2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1.xml"/><Relationship Id="rId13" Type="http://schemas.openxmlformats.org/officeDocument/2006/relationships/slideLayout" Target="../slideLayouts/slideLayout256.xml"/><Relationship Id="rId18" Type="http://schemas.openxmlformats.org/officeDocument/2006/relationships/slideLayout" Target="../slideLayouts/slideLayout261.xml"/><Relationship Id="rId26" Type="http://schemas.openxmlformats.org/officeDocument/2006/relationships/image" Target="../media/image1.bin"/><Relationship Id="rId3" Type="http://schemas.openxmlformats.org/officeDocument/2006/relationships/slideLayout" Target="../slideLayouts/slideLayout246.xml"/><Relationship Id="rId21" Type="http://schemas.openxmlformats.org/officeDocument/2006/relationships/slideLayout" Target="../slideLayouts/slideLayout264.xml"/><Relationship Id="rId7" Type="http://schemas.openxmlformats.org/officeDocument/2006/relationships/slideLayout" Target="../slideLayouts/slideLayout250.xml"/><Relationship Id="rId12" Type="http://schemas.openxmlformats.org/officeDocument/2006/relationships/slideLayout" Target="../slideLayouts/slideLayout255.xml"/><Relationship Id="rId17" Type="http://schemas.openxmlformats.org/officeDocument/2006/relationships/slideLayout" Target="../slideLayouts/slideLayout260.xml"/><Relationship Id="rId25" Type="http://schemas.openxmlformats.org/officeDocument/2006/relationships/theme" Target="../theme/theme15.xml"/><Relationship Id="rId2" Type="http://schemas.openxmlformats.org/officeDocument/2006/relationships/slideLayout" Target="../slideLayouts/slideLayout245.xml"/><Relationship Id="rId16" Type="http://schemas.openxmlformats.org/officeDocument/2006/relationships/slideLayout" Target="../slideLayouts/slideLayout259.xml"/><Relationship Id="rId20" Type="http://schemas.openxmlformats.org/officeDocument/2006/relationships/slideLayout" Target="../slideLayouts/slideLayout263.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24" Type="http://schemas.openxmlformats.org/officeDocument/2006/relationships/slideLayout" Target="../slideLayouts/slideLayout267.xml"/><Relationship Id="rId5" Type="http://schemas.openxmlformats.org/officeDocument/2006/relationships/slideLayout" Target="../slideLayouts/slideLayout248.xml"/><Relationship Id="rId15" Type="http://schemas.openxmlformats.org/officeDocument/2006/relationships/slideLayout" Target="../slideLayouts/slideLayout258.xml"/><Relationship Id="rId23" Type="http://schemas.openxmlformats.org/officeDocument/2006/relationships/slideLayout" Target="../slideLayouts/slideLayout266.xml"/><Relationship Id="rId10" Type="http://schemas.openxmlformats.org/officeDocument/2006/relationships/slideLayout" Target="../slideLayouts/slideLayout253.xml"/><Relationship Id="rId19" Type="http://schemas.openxmlformats.org/officeDocument/2006/relationships/slideLayout" Target="../slideLayouts/slideLayout262.xml"/><Relationship Id="rId4" Type="http://schemas.openxmlformats.org/officeDocument/2006/relationships/slideLayout" Target="../slideLayouts/slideLayout247.xml"/><Relationship Id="rId9" Type="http://schemas.openxmlformats.org/officeDocument/2006/relationships/slideLayout" Target="../slideLayouts/slideLayout252.xml"/><Relationship Id="rId14" Type="http://schemas.openxmlformats.org/officeDocument/2006/relationships/slideLayout" Target="../slideLayouts/slideLayout257.xml"/><Relationship Id="rId22" Type="http://schemas.openxmlformats.org/officeDocument/2006/relationships/slideLayout" Target="../slideLayouts/slideLayout265.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6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76.xml"/><Relationship Id="rId13" Type="http://schemas.openxmlformats.org/officeDocument/2006/relationships/slideLayout" Target="../slideLayouts/slideLayout281.xml"/><Relationship Id="rId18" Type="http://schemas.openxmlformats.org/officeDocument/2006/relationships/slideLayout" Target="../slideLayouts/slideLayout286.xml"/><Relationship Id="rId3" Type="http://schemas.openxmlformats.org/officeDocument/2006/relationships/slideLayout" Target="../slideLayouts/slideLayout271.xml"/><Relationship Id="rId21" Type="http://schemas.openxmlformats.org/officeDocument/2006/relationships/slideLayout" Target="../slideLayouts/slideLayout289.xml"/><Relationship Id="rId7" Type="http://schemas.openxmlformats.org/officeDocument/2006/relationships/slideLayout" Target="../slideLayouts/slideLayout275.xml"/><Relationship Id="rId12" Type="http://schemas.openxmlformats.org/officeDocument/2006/relationships/slideLayout" Target="../slideLayouts/slideLayout280.xml"/><Relationship Id="rId17" Type="http://schemas.openxmlformats.org/officeDocument/2006/relationships/slideLayout" Target="../slideLayouts/slideLayout285.xml"/><Relationship Id="rId2" Type="http://schemas.openxmlformats.org/officeDocument/2006/relationships/slideLayout" Target="../slideLayouts/slideLayout270.xml"/><Relationship Id="rId16" Type="http://schemas.openxmlformats.org/officeDocument/2006/relationships/slideLayout" Target="../slideLayouts/slideLayout284.xml"/><Relationship Id="rId20" Type="http://schemas.openxmlformats.org/officeDocument/2006/relationships/slideLayout" Target="../slideLayouts/slideLayout288.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1" Type="http://schemas.openxmlformats.org/officeDocument/2006/relationships/slideLayout" Target="../slideLayouts/slideLayout279.xml"/><Relationship Id="rId24" Type="http://schemas.openxmlformats.org/officeDocument/2006/relationships/image" Target="../media/image1.bin"/><Relationship Id="rId5" Type="http://schemas.openxmlformats.org/officeDocument/2006/relationships/slideLayout" Target="../slideLayouts/slideLayout273.xml"/><Relationship Id="rId15" Type="http://schemas.openxmlformats.org/officeDocument/2006/relationships/slideLayout" Target="../slideLayouts/slideLayout283.xml"/><Relationship Id="rId23" Type="http://schemas.openxmlformats.org/officeDocument/2006/relationships/theme" Target="../theme/theme17.xml"/><Relationship Id="rId10" Type="http://schemas.openxmlformats.org/officeDocument/2006/relationships/slideLayout" Target="../slideLayouts/slideLayout278.xml"/><Relationship Id="rId19" Type="http://schemas.openxmlformats.org/officeDocument/2006/relationships/slideLayout" Target="../slideLayouts/slideLayout287.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14" Type="http://schemas.openxmlformats.org/officeDocument/2006/relationships/slideLayout" Target="../slideLayouts/slideLayout282.xml"/><Relationship Id="rId22" Type="http://schemas.openxmlformats.org/officeDocument/2006/relationships/slideLayout" Target="../slideLayouts/slideLayout2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153245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98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7D3BCD8-9868-4174-A461-8C04FAF3A9DD}" type="datetimeFigureOut">
              <a:rPr lang="fr-FR" smtClean="0"/>
              <a:t>30/05/2026</a:t>
            </a:fld>
            <a:endParaRPr lang="fr-FR"/>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93630961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8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73830385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962209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1036543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101703"/>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9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740727"/>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30/05/2026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27348620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92780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071544681"/>
      </p:ext>
    </p:extLst>
  </p:cSld>
  <p:clrMap bg1="lt1" tx1="dk1" bg2="dk2" tx2="lt2" accent1="accent1" accent2="accent2" accent3="accent3" accent4="accent4" accent5="accent5" accent6="accent6" hlink="hlink" folHlink="folHlink"/>
  <p:sldLayoutIdLst>
    <p:sldLayoutId id="2147483839" r:id="rId1"/>
    <p:sldLayoutId id="2147483840"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40050451"/>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98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49923194"/>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73266762"/>
      </p:ext>
    </p:extLst>
  </p:cSld>
  <p:clrMap bg1="lt1" tx1="dk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 id="2147483902" r:id="rId20"/>
    <p:sldLayoutId id="2147483903" r:id="rId21"/>
    <p:sldLayoutId id="2147483904" r:id="rId22"/>
    <p:sldLayoutId id="2147483905" r:id="rId23"/>
    <p:sldLayoutId id="2147483987"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524477"/>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41017082"/>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 id="2147483949" r:id="rId20"/>
    <p:sldLayoutId id="2147483950" r:id="rId21"/>
    <p:sldLayoutId id="2147483951" r:id="rId22"/>
    <p:sldLayoutId id="2147483952" r:id="rId23"/>
    <p:sldLayoutId id="214748395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89316"/>
      </p:ext>
    </p:extLst>
  </p:cSld>
  <p:clrMap bg1="lt1" tx1="dk1" bg2="lt2" tx2="dk2" accent1="accent1" accent2="accent2" accent3="accent3" accent4="accent4" accent5="accent5" accent6="accent6" hlink="hlink" folHlink="folHlink"/>
  <p:sldLayoutIdLst>
    <p:sldLayoutId id="214748398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469908"/>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 id="2147484005" r:id="rId16"/>
    <p:sldLayoutId id="2147484006" r:id="rId17"/>
    <p:sldLayoutId id="2147484007" r:id="rId18"/>
    <p:sldLayoutId id="2147484008" r:id="rId19"/>
    <p:sldLayoutId id="2147484009" r:id="rId20"/>
    <p:sldLayoutId id="2147484010" r:id="rId21"/>
    <p:sldLayoutId id="214748401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12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gif"/><Relationship Id="rId1" Type="http://schemas.openxmlformats.org/officeDocument/2006/relationships/slideLayout" Target="../slideLayouts/slideLayout15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0.xml"/></Relationships>
</file>

<file path=ppt/slides/_rels/slide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png"/><Relationship Id="rId1" Type="http://schemas.openxmlformats.org/officeDocument/2006/relationships/slideLayout" Target="../slideLayouts/slideLayout268.xml"/><Relationship Id="rId5" Type="http://schemas.openxmlformats.org/officeDocument/2006/relationships/image" Target="../media/image38.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0.xml"/><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 Id="rId9"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9.png"/><Relationship Id="rId7"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20.xml"/><Relationship Id="rId7" Type="http://schemas.openxmlformats.org/officeDocument/2006/relationships/image" Target="../media/image4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 Id="rId9"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2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78.xml"/><Relationship Id="rId6" Type="http://schemas.openxmlformats.org/officeDocument/2006/relationships/image" Target="../media/image46.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18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gif"/><Relationship Id="rId1" Type="http://schemas.openxmlformats.org/officeDocument/2006/relationships/slideLayout" Target="../slideLayouts/slideLayout157.xml"/><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6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6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9.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3.png"/><Relationship Id="rId7" Type="http://schemas.openxmlformats.org/officeDocument/2006/relationships/image" Target="../media/image59.png"/><Relationship Id="rId2" Type="http://schemas.openxmlformats.org/officeDocument/2006/relationships/image" Target="../media/image46.png"/><Relationship Id="rId1" Type="http://schemas.openxmlformats.org/officeDocument/2006/relationships/slideLayout" Target="../slideLayouts/slideLayout68.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2.png"/><Relationship Id="rId4" Type="http://schemas.openxmlformats.org/officeDocument/2006/relationships/image" Target="../media/image54.png"/><Relationship Id="rId9"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26.gif"/><Relationship Id="rId2" Type="http://schemas.openxmlformats.org/officeDocument/2006/relationships/image" Target="../media/image53.png"/><Relationship Id="rId1" Type="http://schemas.openxmlformats.org/officeDocument/2006/relationships/slideLayout" Target="../slideLayouts/slideLayout65.xml"/><Relationship Id="rId6" Type="http://schemas.openxmlformats.org/officeDocument/2006/relationships/image" Target="../media/image46.png"/><Relationship Id="rId5" Type="http://schemas.openxmlformats.org/officeDocument/2006/relationships/image" Target="../media/image56.pn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26.gif"/><Relationship Id="rId2" Type="http://schemas.openxmlformats.org/officeDocument/2006/relationships/image" Target="../media/image53.png"/><Relationship Id="rId1" Type="http://schemas.openxmlformats.org/officeDocument/2006/relationships/slideLayout" Target="../slideLayouts/slideLayout65.xml"/><Relationship Id="rId6" Type="http://schemas.openxmlformats.org/officeDocument/2006/relationships/image" Target="../media/image46.png"/><Relationship Id="rId5" Type="http://schemas.openxmlformats.org/officeDocument/2006/relationships/image" Target="../media/image56.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1.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1.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3.png"/><Relationship Id="rId2" Type="http://schemas.openxmlformats.org/officeDocument/2006/relationships/image" Target="../media/image57.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3.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1.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2.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4.png"/><Relationship Id="rId7" Type="http://schemas.openxmlformats.org/officeDocument/2006/relationships/image" Target="../media/image59.png"/><Relationship Id="rId2" Type="http://schemas.openxmlformats.org/officeDocument/2006/relationships/image" Target="../media/image53.png"/><Relationship Id="rId1" Type="http://schemas.openxmlformats.org/officeDocument/2006/relationships/slideLayout" Target="../slideLayouts/slideLayout68.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2.png"/><Relationship Id="rId4" Type="http://schemas.openxmlformats.org/officeDocument/2006/relationships/image" Target="../media/image55.png"/><Relationship Id="rId9"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26.gif"/><Relationship Id="rId2" Type="http://schemas.openxmlformats.org/officeDocument/2006/relationships/image" Target="../media/image53.png"/><Relationship Id="rId1" Type="http://schemas.openxmlformats.org/officeDocument/2006/relationships/slideLayout" Target="../slideLayouts/slideLayout65.xml"/><Relationship Id="rId6" Type="http://schemas.openxmlformats.org/officeDocument/2006/relationships/image" Target="../media/image46.png"/><Relationship Id="rId5" Type="http://schemas.openxmlformats.org/officeDocument/2006/relationships/image" Target="../media/image56.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6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4.png"/><Relationship Id="rId7" Type="http://schemas.openxmlformats.org/officeDocument/2006/relationships/image" Target="../media/image59.png"/><Relationship Id="rId2" Type="http://schemas.openxmlformats.org/officeDocument/2006/relationships/image" Target="../media/image53.png"/><Relationship Id="rId1" Type="http://schemas.openxmlformats.org/officeDocument/2006/relationships/slideLayout" Target="../slideLayouts/slideLayout68.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2.png"/><Relationship Id="rId4" Type="http://schemas.openxmlformats.org/officeDocument/2006/relationships/image" Target="../media/image55.png"/><Relationship Id="rId9" Type="http://schemas.openxmlformats.org/officeDocument/2006/relationships/image" Target="../media/image61.png"/></Relationships>
</file>

<file path=ppt/slides/_rels/slide4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4.png"/><Relationship Id="rId7" Type="http://schemas.openxmlformats.org/officeDocument/2006/relationships/image" Target="../media/image59.png"/><Relationship Id="rId2" Type="http://schemas.openxmlformats.org/officeDocument/2006/relationships/image" Target="../media/image53.png"/><Relationship Id="rId1" Type="http://schemas.openxmlformats.org/officeDocument/2006/relationships/slideLayout" Target="../slideLayouts/slideLayout68.xml"/><Relationship Id="rId6" Type="http://schemas.openxmlformats.org/officeDocument/2006/relationships/image" Target="../media/image46.png"/><Relationship Id="rId5" Type="http://schemas.openxmlformats.org/officeDocument/2006/relationships/image" Target="../media/image56.png"/><Relationship Id="rId10" Type="http://schemas.openxmlformats.org/officeDocument/2006/relationships/image" Target="../media/image62.png"/><Relationship Id="rId4" Type="http://schemas.openxmlformats.org/officeDocument/2006/relationships/image" Target="../media/image55.png"/><Relationship Id="rId9" Type="http://schemas.openxmlformats.org/officeDocument/2006/relationships/image" Target="../media/image61.png"/></Relationships>
</file>

<file path=ppt/slides/_rels/slide4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97.xml"/><Relationship Id="rId7" Type="http://schemas.openxmlformats.org/officeDocument/2006/relationships/image" Target="../media/image4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64.png"/><Relationship Id="rId9" Type="http://schemas.openxmlformats.org/officeDocument/2006/relationships/image" Target="../media/image46.png"/></Relationships>
</file>

<file path=ppt/slides/_rels/slide4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66.xml"/><Relationship Id="rId7" Type="http://schemas.openxmlformats.org/officeDocument/2006/relationships/image" Target="../media/image3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2.png"/><Relationship Id="rId11" Type="http://schemas.openxmlformats.org/officeDocument/2006/relationships/image" Target="../media/image65.png"/><Relationship Id="rId5" Type="http://schemas.openxmlformats.org/officeDocument/2006/relationships/image" Target="../media/image26.gif"/><Relationship Id="rId10" Type="http://schemas.openxmlformats.org/officeDocument/2006/relationships/image" Target="../media/image41.png"/><Relationship Id="rId4" Type="http://schemas.openxmlformats.org/officeDocument/2006/relationships/notesSlide" Target="../notesSlides/notesSlide2.xml"/><Relationship Id="rId9"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gif"/><Relationship Id="rId1" Type="http://schemas.openxmlformats.org/officeDocument/2006/relationships/slideLayout" Target="../slideLayouts/slideLayout157.xml"/><Relationship Id="rId4" Type="http://schemas.openxmlformats.org/officeDocument/2006/relationships/image" Target="../media/image6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288.xml"/><Relationship Id="rId6" Type="http://schemas.openxmlformats.org/officeDocument/2006/relationships/image" Target="../media/image67.svg"/><Relationship Id="rId5" Type="http://schemas.openxmlformats.org/officeDocument/2006/relationships/image" Target="../media/image41.png"/><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288.xml"/><Relationship Id="rId6" Type="http://schemas.openxmlformats.org/officeDocument/2006/relationships/image" Target="../media/image67.svg"/><Relationship Id="rId5" Type="http://schemas.openxmlformats.org/officeDocument/2006/relationships/image" Target="../media/image41.png"/><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288.xml"/><Relationship Id="rId6" Type="http://schemas.openxmlformats.org/officeDocument/2006/relationships/image" Target="../media/image67.svg"/><Relationship Id="rId5" Type="http://schemas.openxmlformats.org/officeDocument/2006/relationships/image" Target="../media/image41.png"/><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288.xml"/><Relationship Id="rId6" Type="http://schemas.openxmlformats.org/officeDocument/2006/relationships/image" Target="../media/image67.svg"/><Relationship Id="rId5" Type="http://schemas.openxmlformats.org/officeDocument/2006/relationships/image" Target="../media/image41.png"/><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0.png"/></Relationships>
</file>

<file path=ppt/slides/_rels/slide6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0.png"/></Relationships>
</file>

<file path=ppt/slides/_rels/slide6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1.png"/></Relationships>
</file>

<file path=ppt/slides/_rels/slide6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2.png"/></Relationships>
</file>

<file path=ppt/slides/_rels/slide65.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3.png"/></Relationships>
</file>

<file path=ppt/slides/_rels/slide6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0.png"/></Relationships>
</file>

<file path=ppt/slides/_rels/slide6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5.png"/></Relationships>
</file>

<file path=ppt/slides/_rels/slide6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76.png"/></Relationships>
</file>

<file path=ppt/slides/_rels/slide6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69.png"/></Relationships>
</file>

<file path=ppt/slides/_rels/slide70.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7.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 Id="rId9" Type="http://schemas.openxmlformats.org/officeDocument/2006/relationships/image" Target="../media/image46.png"/></Relationships>
</file>

<file path=ppt/slides/_rels/slide7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28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69.png"/></Relationships>
</file>

<file path=ppt/slides/_rels/slide7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200.xml"/><Relationship Id="rId7" Type="http://schemas.openxmlformats.org/officeDocument/2006/relationships/image" Target="../media/image26.gif"/><Relationship Id="rId12" Type="http://schemas.openxmlformats.org/officeDocument/2006/relationships/image" Target="../media/image7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4.png"/><Relationship Id="rId11" Type="http://schemas.openxmlformats.org/officeDocument/2006/relationships/image" Target="../media/image54.png"/><Relationship Id="rId5" Type="http://schemas.openxmlformats.org/officeDocument/2006/relationships/image" Target="../media/image22.png"/><Relationship Id="rId10" Type="http://schemas.openxmlformats.org/officeDocument/2006/relationships/image" Target="../media/image53.png"/><Relationship Id="rId4" Type="http://schemas.openxmlformats.org/officeDocument/2006/relationships/notesSlide" Target="../notesSlides/notesSlide26.xml"/><Relationship Id="rId9" Type="http://schemas.openxmlformats.org/officeDocument/2006/relationships/image" Target="../media/image56.png"/></Relationships>
</file>

<file path=ppt/slides/_rels/slide7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99.xml"/><Relationship Id="rId7" Type="http://schemas.openxmlformats.org/officeDocument/2006/relationships/image" Target="../media/image56.png"/><Relationship Id="rId12" Type="http://schemas.openxmlformats.org/officeDocument/2006/relationships/image" Target="../media/image8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55.png"/><Relationship Id="rId11" Type="http://schemas.openxmlformats.org/officeDocument/2006/relationships/image" Target="../media/image26.gif"/><Relationship Id="rId5" Type="http://schemas.openxmlformats.org/officeDocument/2006/relationships/image" Target="../media/image22.png"/><Relationship Id="rId10" Type="http://schemas.openxmlformats.org/officeDocument/2006/relationships/image" Target="../media/image79.png"/><Relationship Id="rId4" Type="http://schemas.openxmlformats.org/officeDocument/2006/relationships/notesSlide" Target="../notesSlides/notesSlide27.xml"/><Relationship Id="rId9" Type="http://schemas.openxmlformats.org/officeDocument/2006/relationships/image" Target="../media/image54.png"/></Relationships>
</file>

<file path=ppt/slides/_rels/slide7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28.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 Id="rId9" Type="http://schemas.openxmlformats.org/officeDocument/2006/relationships/image" Target="../media/image81.png"/></Relationships>
</file>

<file path=ppt/slides/_rels/slide7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29.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 Id="rId9" Type="http://schemas.openxmlformats.org/officeDocument/2006/relationships/image" Target="../media/image81.png"/></Relationships>
</file>

<file path=ppt/slides/_rels/slide7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 Id="rId9" Type="http://schemas.openxmlformats.org/officeDocument/2006/relationships/image" Target="../media/image81.png"/></Relationships>
</file>

<file path=ppt/slides/_rels/slide7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31.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s>
</file>

<file path=ppt/slides/_rels/slide7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s>
</file>

<file path=ppt/slides/_rels/slide7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s>
</file>

<file path=ppt/slides/_rels/slide8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s>
</file>

<file path=ppt/slides/_rels/slide8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35.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s>
</file>

<file path=ppt/slides/_rels/slide8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png"/><Relationship Id="rId7" Type="http://schemas.openxmlformats.org/officeDocument/2006/relationships/image" Target="../media/image79.png"/><Relationship Id="rId2" Type="http://schemas.openxmlformats.org/officeDocument/2006/relationships/notesSlide" Target="../notesSlides/notesSlide36.xml"/><Relationship Id="rId1" Type="http://schemas.openxmlformats.org/officeDocument/2006/relationships/slideLayout" Target="../slideLayouts/slideLayout19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6.png"/></Relationships>
</file>

<file path=ppt/slides/_rels/slide8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83.png"/><Relationship Id="rId7" Type="http://schemas.openxmlformats.org/officeDocument/2006/relationships/image" Target="../media/image54.png"/><Relationship Id="rId2" Type="http://schemas.openxmlformats.org/officeDocument/2006/relationships/image" Target="../media/image82.png"/><Relationship Id="rId1" Type="http://schemas.openxmlformats.org/officeDocument/2006/relationships/slideLayout" Target="../slideLayouts/slideLayout221.xml"/><Relationship Id="rId6" Type="http://schemas.openxmlformats.org/officeDocument/2006/relationships/image" Target="../media/image53.png"/><Relationship Id="rId5" Type="http://schemas.openxmlformats.org/officeDocument/2006/relationships/image" Target="../media/image56.png"/><Relationship Id="rId4" Type="http://schemas.openxmlformats.org/officeDocument/2006/relationships/image" Target="../media/image55.png"/></Relationships>
</file>

<file path=ppt/slides/_rels/slide8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6.png"/><Relationship Id="rId7" Type="http://schemas.openxmlformats.org/officeDocument/2006/relationships/image" Target="../media/image46.png"/><Relationship Id="rId2" Type="http://schemas.openxmlformats.org/officeDocument/2006/relationships/image" Target="../media/image55.png"/><Relationship Id="rId1" Type="http://schemas.openxmlformats.org/officeDocument/2006/relationships/slideLayout" Target="../slideLayouts/slideLayout221.xml"/><Relationship Id="rId6" Type="http://schemas.openxmlformats.org/officeDocument/2006/relationships/image" Target="../media/image79.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85.png"/></Relationships>
</file>

<file path=ppt/slides/_rels/slide8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221.xml"/><Relationship Id="rId6" Type="http://schemas.openxmlformats.org/officeDocument/2006/relationships/image" Target="../media/image86.png"/><Relationship Id="rId5" Type="http://schemas.openxmlformats.org/officeDocument/2006/relationships/image" Target="../media/image41.png"/><Relationship Id="rId4" Type="http://schemas.openxmlformats.org/officeDocument/2006/relationships/image" Target="../media/image40.png"/></Relationships>
</file>

<file path=ppt/slides/_rels/slide8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Layout" Target="../slideLayouts/slideLayout22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slideLayout" Target="../slideLayouts/slideLayout200.xml"/><Relationship Id="rId7" Type="http://schemas.openxmlformats.org/officeDocument/2006/relationships/image" Target="../media/image53.png"/><Relationship Id="rId12" Type="http://schemas.openxmlformats.org/officeDocument/2006/relationships/image" Target="../media/image4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6.png"/><Relationship Id="rId11" Type="http://schemas.openxmlformats.org/officeDocument/2006/relationships/image" Target="../media/image26.gif"/><Relationship Id="rId5" Type="http://schemas.openxmlformats.org/officeDocument/2006/relationships/image" Target="../media/image55.png"/><Relationship Id="rId10" Type="http://schemas.openxmlformats.org/officeDocument/2006/relationships/image" Target="../media/image64.png"/><Relationship Id="rId4" Type="http://schemas.openxmlformats.org/officeDocument/2006/relationships/notesSlide" Target="../notesSlides/notesSlide37.xml"/><Relationship Id="rId9" Type="http://schemas.openxmlformats.org/officeDocument/2006/relationships/image" Target="../media/image79.png"/></Relationships>
</file>

<file path=ppt/slides/_rels/slide88.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57.xml"/></Relationships>
</file>

<file path=ppt/slides/_rels/slide8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62.png"/><Relationship Id="rId3" Type="http://schemas.openxmlformats.org/officeDocument/2006/relationships/slideLayout" Target="../slideLayouts/slideLayout110.xml"/><Relationship Id="rId7" Type="http://schemas.openxmlformats.org/officeDocument/2006/relationships/image" Target="../media/image40.png"/><Relationship Id="rId12" Type="http://schemas.openxmlformats.org/officeDocument/2006/relationships/image" Target="../media/image61.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9.png"/><Relationship Id="rId11" Type="http://schemas.openxmlformats.org/officeDocument/2006/relationships/image" Target="../media/image60.png"/><Relationship Id="rId5" Type="http://schemas.openxmlformats.org/officeDocument/2006/relationships/image" Target="../media/image36.png"/><Relationship Id="rId10" Type="http://schemas.openxmlformats.org/officeDocument/2006/relationships/image" Target="../media/image59.png"/><Relationship Id="rId4" Type="http://schemas.openxmlformats.org/officeDocument/2006/relationships/image" Target="../media/image57.png"/><Relationship Id="rId9" Type="http://schemas.openxmlformats.org/officeDocument/2006/relationships/image" Target="../media/image87.png"/></Relationships>
</file>

<file path=ppt/slides/_rels/slide9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10.xml"/><Relationship Id="rId7" Type="http://schemas.openxmlformats.org/officeDocument/2006/relationships/image" Target="../media/image40.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9.png"/><Relationship Id="rId5" Type="http://schemas.openxmlformats.org/officeDocument/2006/relationships/image" Target="../media/image36.png"/><Relationship Id="rId10" Type="http://schemas.openxmlformats.org/officeDocument/2006/relationships/image" Target="../media/image73.png"/><Relationship Id="rId4" Type="http://schemas.openxmlformats.org/officeDocument/2006/relationships/image" Target="../media/image57.png"/><Relationship Id="rId9" Type="http://schemas.openxmlformats.org/officeDocument/2006/relationships/image" Target="../media/image88.png"/></Relationships>
</file>

<file path=ppt/slides/_rels/slide9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39.png"/><Relationship Id="rId7" Type="http://schemas.openxmlformats.org/officeDocument/2006/relationships/image" Target="../media/image77.png"/><Relationship Id="rId2" Type="http://schemas.openxmlformats.org/officeDocument/2006/relationships/image" Target="../media/image36.png"/><Relationship Id="rId1" Type="http://schemas.openxmlformats.org/officeDocument/2006/relationships/slideLayout" Target="../slideLayouts/slideLayout110.xml"/><Relationship Id="rId6" Type="http://schemas.openxmlformats.org/officeDocument/2006/relationships/image" Target="../media/image46.png"/><Relationship Id="rId5" Type="http://schemas.openxmlformats.org/officeDocument/2006/relationships/image" Target="../media/image41.png"/><Relationship Id="rId4" Type="http://schemas.openxmlformats.org/officeDocument/2006/relationships/image" Target="../media/image40.png"/></Relationships>
</file>

<file path=ppt/slides/_rels/slide9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image" Target="../media/image90.png"/><Relationship Id="rId1" Type="http://schemas.openxmlformats.org/officeDocument/2006/relationships/slideLayout" Target="../slideLayouts/slideLayout11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13.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92.png"/><Relationship Id="rId4" Type="http://schemas.openxmlformats.org/officeDocument/2006/relationships/image" Target="../media/image91.png"/></Relationships>
</file>

<file path=ppt/slides/_rels/slide9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6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76F23202-C743-20DD-7C93-3AAAAECA51DC}"/>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99042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b="1" dirty="0">
                <a:latin typeface="Microsoft Uighur" panose="02000000000000000000" pitchFamily="2" charset="-78"/>
                <a:ea typeface="Microsoft Himalaya" panose="01010100010101010101" pitchFamily="2" charset="0"/>
                <a:cs typeface="Microsoft Uighur" panose="02000000000000000000" pitchFamily="2" charset="-78"/>
              </a:rPr>
              <a:t> رسم الألف واللام وإكمال كلمات</a:t>
            </a:r>
            <a:endParaRPr lang="tzm-Arab-MA" b="1" dirty="0">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 + الفهم القرائي</a:t>
            </a:r>
          </a:p>
          <a:p>
            <a:pPr marL="266700" indent="-266700">
              <a:lnSpc>
                <a:spcPct val="100000"/>
              </a:lnSpc>
              <a:spcBef>
                <a:spcPts val="300"/>
              </a:spcBef>
              <a:buClrTx/>
              <a:buFont typeface="Wingdings" panose="05000000000000000000" pitchFamily="2" charset="2"/>
              <a:buChar char="m"/>
            </a:pPr>
            <a:r>
              <a:rPr lang="tzm-Arab-MA" dirty="0"/>
              <a:t>إملاء </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896000"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أراجع ما تعلمته.</a:t>
            </a:r>
          </a:p>
          <a:p>
            <a:pPr marL="266700" indent="-266700">
              <a:lnSpc>
                <a:spcPct val="100000"/>
              </a:lnSpc>
              <a:spcBef>
                <a:spcPts val="300"/>
              </a:spcBef>
              <a:buClrTx/>
              <a:buFont typeface="Wingdings" panose="05000000000000000000" pitchFamily="2" charset="2"/>
              <a:buChar char="m"/>
            </a:pPr>
            <a:r>
              <a:rPr lang="tzm-Arab-MA" dirty="0"/>
              <a:t>إنتاج كتابي </a:t>
            </a: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rPr>
              <a:t>استماع وتحدث .</a:t>
            </a:r>
          </a:p>
          <a:p>
            <a:pPr algn="r" rtl="1">
              <a:spcBef>
                <a:spcPts val="0"/>
              </a:spcBef>
              <a:buClr>
                <a:srgbClr val="424D7B"/>
              </a:buClr>
            </a:pPr>
            <a:r>
              <a:rPr lang="ar-MA" dirty="0">
                <a:solidFill>
                  <a:srgbClr val="424D7B"/>
                </a:solidFill>
              </a:rPr>
              <a:t>قراءة : تصفية الصعوبات + الطلاقة</a:t>
            </a:r>
          </a:p>
          <a:p>
            <a:pPr algn="r" rtl="1">
              <a:spcBef>
                <a:spcPts val="0"/>
              </a:spcBef>
              <a:buClr>
                <a:srgbClr val="424D7B"/>
              </a:buClr>
            </a:pPr>
            <a:r>
              <a:rPr lang="ar-MA" dirty="0">
                <a:solidFill>
                  <a:srgbClr val="424D7B"/>
                </a:solidFill>
              </a:rPr>
              <a:t>ظواهر لغوية ـــــ  نقل .</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a:t>
            </a:r>
            <a:r>
              <a:rPr lang="fr-MA" sz="1600" b="1" dirty="0">
                <a:solidFill>
                  <a:srgbClr val="474F71"/>
                </a:solidFill>
                <a:latin typeface="Arial" panose="020B0604020202020204" pitchFamily="34" charset="0"/>
                <a:cs typeface="Arial" panose="020B0604020202020204" pitchFamily="34" charset="0"/>
              </a:rPr>
              <a:t> 4 - </a:t>
            </a:r>
            <a:endParaRPr lang="ar-MA" sz="1600" b="1" dirty="0">
              <a:solidFill>
                <a:srgbClr val="474F7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17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222" y="1374810"/>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561591"/>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فات الأوان</a:t>
            </a:r>
          </a:p>
          <a:p>
            <a:pPr marL="0" indent="0" algn="r" rtl="1">
              <a:lnSpc>
                <a:spcPct val="100000"/>
              </a:lnSpc>
              <a:spcBef>
                <a:spcPts val="300"/>
              </a:spcBef>
              <a:buClr>
                <a:srgbClr val="424D7B"/>
              </a:buClr>
              <a:buSzPct val="50000"/>
              <a:buNone/>
            </a:pPr>
            <a:r>
              <a:rPr lang="ar-MA" sz="2200" b="1" dirty="0">
                <a:solidFill>
                  <a:srgbClr val="424D7B"/>
                </a:solidFill>
                <a:latin typeface="Dosis SemiBold" pitchFamily="2" charset="0"/>
                <a:cs typeface="Microsoft Uighur" panose="02000000000000000000" pitchFamily="2" charset="-78"/>
              </a:rPr>
              <a:t>              البنية السردية للحكاية</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10838" y="2347929"/>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a:t>
            </a:r>
            <a:r>
              <a:rPr lang="ar-MA" sz="2200" b="1" dirty="0">
                <a:cs typeface="Microsoft Uighur" panose="02000000000000000000" pitchFamily="2" charset="-78"/>
                <a:sym typeface="Arial"/>
              </a:rPr>
              <a:t> +</a:t>
            </a:r>
            <a:r>
              <a:rPr lang="ar-MA" sz="2200"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795596" y="5881485"/>
            <a:ext cx="4849079"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تصفية الصعوبات + الطلاقة: قراءة الجزء الثالث من النص)</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ظواهر لغوية- نقل.</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6016" y="5666165"/>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25544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561596" y="1505776"/>
            <a:ext cx="468000" cy="468000"/>
          </a:xfrm>
          <a:prstGeom prst="rect">
            <a:avLst/>
          </a:prstGeom>
        </p:spPr>
      </p:pic>
      <p:pic>
        <p:nvPicPr>
          <p:cNvPr id="5" name="Espace réservé pour une image  20">
            <a:extLst>
              <a:ext uri="{FF2B5EF4-FFF2-40B4-BE49-F238E27FC236}">
                <a16:creationId xmlns:a16="http://schemas.microsoft.com/office/drawing/2014/main" id="{7102410C-9DFA-B875-0F3E-8E9274F560E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560" r="-7560"/>
          <a:stretch>
            <a:fillRect/>
          </a:stretch>
        </p:blipFill>
        <p:spPr>
          <a:xfrm>
            <a:off x="1578198" y="3970453"/>
            <a:ext cx="468000" cy="468000"/>
          </a:xfrm>
          <a:prstGeom prst="rect">
            <a:avLst/>
          </a:prstGeom>
        </p:spPr>
      </p:pic>
      <p:pic>
        <p:nvPicPr>
          <p:cNvPr id="8" name="Espace réservé pour une image  20">
            <a:extLst>
              <a:ext uri="{FF2B5EF4-FFF2-40B4-BE49-F238E27FC236}">
                <a16:creationId xmlns:a16="http://schemas.microsoft.com/office/drawing/2014/main" id="{DA64AA24-24B2-5DF6-26BA-73225B77E135}"/>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rcRect l="-7560" r="-7560"/>
          <a:stretch>
            <a:fillRect/>
          </a:stretch>
        </p:blipFill>
        <p:spPr>
          <a:xfrm>
            <a:off x="1578198" y="5413485"/>
            <a:ext cx="468000" cy="468000"/>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760130"/>
            <a:ext cx="6696000" cy="1166987"/>
            <a:chOff x="1331545" y="2851205"/>
            <a:chExt cx="6696000" cy="1018110"/>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24987" y="3144331"/>
              <a:ext cx="4934784" cy="724984"/>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استخراج البنية السردية للحكاية لفهم المضمون العام  للحكاية؛</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قراءة الحروف المتشابهة وقراءة الجزء الثالث من النص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958121" y="4730329"/>
            <a:ext cx="6915158" cy="976945"/>
            <a:chOff x="1112387" y="2851205"/>
            <a:chExt cx="6915158" cy="976945"/>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112387" y="2997153"/>
              <a:ext cx="5283955" cy="830997"/>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تصريف الفعل الماضي مع الضمائر: أنا – أنتَ – أنتِ – هو - هي.</a:t>
              </a:r>
            </a:p>
            <a:p>
              <a:pPr algn="r" rtl="1">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النقل.</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402115" y="3501790"/>
            <a:ext cx="6037918"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إملاء</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err="1">
                <a:cs typeface="Microsoft Uighur" panose="02000000000000000000" pitchFamily="2" charset="-78"/>
                <a:sym typeface="Arial"/>
              </a:rPr>
              <a:t>صا</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ظَ - </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صاحَ - مِظَلَّةٌ</a:t>
            </a: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هيّا – هذا – بين – ماذا– هؤلاء – حافظوا</a:t>
            </a: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مشتركة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28008B0-D9EA-C59C-8DEC-B4C485E8EB6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EF4E778-ECC0-6C4E-ADA1-33B1DB67AC4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pic>
        <p:nvPicPr>
          <p:cNvPr id="13" name="Slide-05_Silent walk Greet">
            <a:hlinkClick r:id="" action="ppaction://media"/>
            <a:extLst>
              <a:ext uri="{FF2B5EF4-FFF2-40B4-BE49-F238E27FC236}">
                <a16:creationId xmlns:a16="http://schemas.microsoft.com/office/drawing/2014/main" id="{90B7EA80-F3C6-8E74-7F2F-45546FB5AA4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725575" y="1547856"/>
            <a:ext cx="2632075" cy="4679950"/>
          </a:xfrm>
          <a:prstGeom prst="rect">
            <a:avLst/>
          </a:prstGeom>
        </p:spPr>
      </p:pic>
      <p:pic>
        <p:nvPicPr>
          <p:cNvPr id="15" name="Espace réservé pour une image  14" descr="Une image contenant clipart, dessin humoristique, habits, illustration&#10;&#10;Le contenu généré par l’IA peut être incorrect.">
            <a:extLst>
              <a:ext uri="{FF2B5EF4-FFF2-40B4-BE49-F238E27FC236}">
                <a16:creationId xmlns:a16="http://schemas.microsoft.com/office/drawing/2014/main" id="{49E88644-1F36-51E4-9DC0-B1F795CDD0F9}"/>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8582354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C1C3C7B-CDDE-E35C-866C-94DE70B6411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5D12224-8192-AEAB-D14A-99215061A5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39D08B9C-4349-6225-4B17-AD203EE0F84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3B80F3-C2D7-44C6-6832-270F0B574A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73A4A6B-91D8-DFCA-4AEB-7B66876A31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A315A34-45AB-0C93-160E-4F23A12875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6CF67CFF-D175-8622-7D4B-7AC57CF39C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4ED23212-B047-E7C1-11AD-D848E72D70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062590FA-162A-C681-B52F-8D291B9A124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6F4A2512-5E43-06BB-20A5-316000BC3D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632374" y="4838990"/>
            <a:ext cx="4292158" cy="6462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838039" y="2568290"/>
            <a:ext cx="5029862"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36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6"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7"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C3D49BD1-F717-16DA-399C-43A1469B84A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9030036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2396699-1E1D-4CB0-07AB-CC23692A7F4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61B4ED0-DCBB-ADEF-FD37-32D89B441E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46414EFF-D73C-83DF-19FF-D39340BD23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9067E7F-38C7-D683-7C8C-44E837E41A7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E4ABF60-ACBA-380E-05A8-E7ADD07D404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196A6ABE-D4CE-73E6-38D4-08C4B08FF8D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C634E003-31E8-FF26-A6FE-504C6DC343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6D988B18-FAFF-E8CB-892D-93074641C8D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300BF3F6-F5CE-BE7B-9A4E-CC2A9AD0EE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04572AA-DAFE-F97B-B996-1557A327D2B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Espace réservé pour une image  12">
            <a:extLst>
              <a:ext uri="{FF2B5EF4-FFF2-40B4-BE49-F238E27FC236}">
                <a16:creationId xmlns:a16="http://schemas.microsoft.com/office/drawing/2014/main" id="{762AA53E-A7C2-E23F-59B1-BD2CF412D33A}"/>
              </a:ext>
            </a:extLst>
          </p:cNvPr>
          <p:cNvSpPr>
            <a:spLocks noGrp="1"/>
          </p:cNvSpPr>
          <p:nvPr>
            <p:ph type="pic" sz="quarter" idx="14"/>
          </p:nvPr>
        </p:nvSpPr>
        <p:spPr/>
        <p:txBody>
          <a:bodyPr/>
          <a:lstStyle/>
          <a:p>
            <a:endParaRPr lang="fr-MA"/>
          </a:p>
        </p:txBody>
      </p:sp>
      <p:pic>
        <p:nvPicPr>
          <p:cNvPr id="15" name="rangement">
            <a:hlinkClick r:id="" action="ppaction://media"/>
            <a:extLst>
              <a:ext uri="{FF2B5EF4-FFF2-40B4-BE49-F238E27FC236}">
                <a16:creationId xmlns:a16="http://schemas.microsoft.com/office/drawing/2014/main" id="{16310104-981C-6468-42DF-7D2183B144B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2" y="1914579"/>
            <a:ext cx="7038975" cy="3959225"/>
          </a:xfrm>
          <a:prstGeom prst="rect">
            <a:avLst/>
          </a:prstGeom>
          <a:ln>
            <a:noFill/>
          </a:ln>
          <a:effectLst>
            <a:softEdge rad="112500"/>
          </a:effectLst>
        </p:spPr>
      </p:pic>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00311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نقرأ معا. من يقرأ؟</a:t>
            </a:r>
            <a:endParaRPr lang="fr-FR" sz="2400" dirty="0">
              <a:solidFill>
                <a:schemeClr val="bg1">
                  <a:lumMod val="50000"/>
                </a:schemeClr>
              </a:solidFill>
            </a:endParaRPr>
          </a:p>
        </p:txBody>
      </p:sp>
      <p:pic>
        <p:nvPicPr>
          <p:cNvPr id="17" name="Image 16">
            <a:extLst>
              <a:ext uri="{FF2B5EF4-FFF2-40B4-BE49-F238E27FC236}">
                <a16:creationId xmlns:a16="http://schemas.microsoft.com/office/drawing/2014/main" id="{A4B4EF01-0436-9154-420D-917E4CFAEF4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F5D512F3-0C3A-2368-546A-DA903E17C76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847C270E-784E-56D4-864E-83421FC652A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D982C3C2-C669-AD9B-DE45-80C3CCB3F8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2F0B54DE-60A2-4A67-87ED-FE913160C9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E63227DF-B37F-3FF3-B7CB-CB96024A23B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73530EBA-7D02-E982-4890-207FF73766A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86F39BBC-1079-7631-4E07-93206B3692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E9BDD718-30DB-A3C4-499E-A37D04EC909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46226" y="612000"/>
            <a:ext cx="900000" cy="900000"/>
          </a:xfrm>
        </p:spPr>
      </p:pic>
      <p:sp>
        <p:nvSpPr>
          <p:cNvPr id="5" name="Rectangle : coins arrondis 4">
            <a:extLst>
              <a:ext uri="{FF2B5EF4-FFF2-40B4-BE49-F238E27FC236}">
                <a16:creationId xmlns:a16="http://schemas.microsoft.com/office/drawing/2014/main" id="{7B706875-D5AD-1C39-D42E-1AADB7C971D5}"/>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هذا</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6" name="Rectangle : coins arrondis 5">
            <a:extLst>
              <a:ext uri="{FF2B5EF4-FFF2-40B4-BE49-F238E27FC236}">
                <a16:creationId xmlns:a16="http://schemas.microsoft.com/office/drawing/2014/main" id="{00C027B7-DA64-7C4C-1BC0-3D4A69108974}"/>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هَيّا</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7" name="Rectangle : coins arrondis 6">
            <a:extLst>
              <a:ext uri="{FF2B5EF4-FFF2-40B4-BE49-F238E27FC236}">
                <a16:creationId xmlns:a16="http://schemas.microsoft.com/office/drawing/2014/main" id="{5A110639-2499-78CD-DA23-D13BB9A869B3}"/>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بَيْنَ</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8" name="Rectangle : coins arrondis 7">
            <a:extLst>
              <a:ext uri="{FF2B5EF4-FFF2-40B4-BE49-F238E27FC236}">
                <a16:creationId xmlns:a16="http://schemas.microsoft.com/office/drawing/2014/main" id="{35A307C7-68B2-4D3E-24F7-C38E5B4E678E}"/>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حافِظوا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9" name="Rectangle : coins arrondis 8">
            <a:extLst>
              <a:ext uri="{FF2B5EF4-FFF2-40B4-BE49-F238E27FC236}">
                <a16:creationId xmlns:a16="http://schemas.microsoft.com/office/drawing/2014/main" id="{B19526B1-316A-0E66-0737-4440C0772AE5}"/>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هَؤُلاءِ</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5" name="Rectangle : coins arrondis 14">
            <a:extLst>
              <a:ext uri="{FF2B5EF4-FFF2-40B4-BE49-F238E27FC236}">
                <a16:creationId xmlns:a16="http://schemas.microsoft.com/office/drawing/2014/main" id="{DFBD3BD1-903B-C005-9D4F-7EA0C4C2A064}"/>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أنا أقرأ وأنتم ترددون بعدي، بعدها ستقرؤون في مجموعات.  </a:t>
            </a:r>
            <a:endParaRPr sz="2400" dirty="0">
              <a:solidFill>
                <a:schemeClr val="bg1">
                  <a:lumMod val="50000"/>
                </a:schemeClr>
              </a:solidFill>
            </a:endParaRPr>
          </a:p>
        </p:txBody>
      </p:sp>
      <p:pic>
        <p:nvPicPr>
          <p:cNvPr id="23"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EDAC748F-2D64-5E79-2BF1-7E93CE66CBF1}"/>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2A50D00-D6D3-9424-0653-9D1AFA60B5E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D8B0F75-D62F-18B3-1B74-7E87B7FCE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9AF4483-7562-1E19-C664-2DF0ED04358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1097B82-AD32-7F7B-38DD-6177D4D3969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E612CA-B399-F3E5-CA30-2237C2C4CF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4C4011B-3059-690C-D846-1EC816B00E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039FB-7EFD-114B-D75A-89410D3224D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DF58731-4F1A-3231-A616-F4AFC6B34C7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D66742A6-CB4A-4F5F-99D5-24CF4F9CD53A}"/>
              </a:ext>
            </a:extLst>
          </p:cNvPr>
          <p:cNvPicPr>
            <a:picLocks noChangeAspect="1"/>
          </p:cNvPicPr>
          <p:nvPr/>
        </p:nvPicPr>
        <p:blipFill>
          <a:blip r:embed="rId8"/>
          <a:stretch>
            <a:fillRect/>
          </a:stretch>
        </p:blipFill>
        <p:spPr>
          <a:xfrm>
            <a:off x="1807361" y="1741141"/>
            <a:ext cx="5220429" cy="43821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218777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حكاية فات الأوان:</a:t>
            </a:r>
          </a:p>
          <a:p>
            <a:pPr marL="0" lvl="0" indent="0" algn="r" rtl="1">
              <a:buClr>
                <a:srgbClr val="424D7B"/>
              </a:buClr>
              <a:buSzPct val="50000"/>
              <a:buNone/>
            </a:pPr>
            <a:r>
              <a:rPr lang="ar-MA" sz="2800" b="1" dirty="0">
                <a:cs typeface="Microsoft Uighur" panose="02000000000000000000" pitchFamily="2" charset="-78"/>
                <a:sym typeface="Arial"/>
              </a:rPr>
              <a:t>         </a:t>
            </a:r>
            <a:r>
              <a:rPr lang="ar-MA" sz="2800" dirty="0">
                <a:cs typeface="Microsoft Uighur" panose="02000000000000000000" pitchFamily="2" charset="-78"/>
                <a:sym typeface="Arial"/>
              </a:rPr>
              <a:t>البنية السردية للحكاية</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31" name="Image 30">
            <a:extLst>
              <a:ext uri="{FF2B5EF4-FFF2-40B4-BE49-F238E27FC236}">
                <a16:creationId xmlns:a16="http://schemas.microsoft.com/office/drawing/2014/main" id="{91712499-3D1C-490F-747A-2EB35D05106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377262F9-1790-806A-A0FD-90A649A186B4}"/>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2</a:t>
            </a:r>
          </a:p>
        </p:txBody>
      </p:sp>
      <p:pic>
        <p:nvPicPr>
          <p:cNvPr id="4" name="Espace réservé pour une image  20">
            <a:extLst>
              <a:ext uri="{FF2B5EF4-FFF2-40B4-BE49-F238E27FC236}">
                <a16:creationId xmlns:a16="http://schemas.microsoft.com/office/drawing/2014/main" id="{CD70504F-DEFB-B31A-8A94-0D1452CDE0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63849" y="1726746"/>
            <a:ext cx="684000" cy="684000"/>
          </a:xfrm>
          <a:prstGeom prst="rect">
            <a:avLst/>
          </a:prstGeom>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0" name="Titre 9"/>
          <p:cNvSpPr>
            <a:spLocks noGrp="1"/>
          </p:cNvSpPr>
          <p:nvPr>
            <p:ph type="title"/>
          </p:nvPr>
        </p:nvSpPr>
        <p:spPr/>
        <p:txBody>
          <a:bodyPr>
            <a:normAutofit/>
          </a:bodyPr>
          <a:lstStyle/>
          <a:p>
            <a:pPr lvl="0"/>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سنمر الآن للحكاية. هل أنتم مستعدون؟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3" descr="Une image contenant illustration, Dessin animé, clipart, dessin humoristique&#10;&#10;Le contenu généré par l’IA peut être incorrect.">
            <a:extLst>
              <a:ext uri="{FF2B5EF4-FFF2-40B4-BE49-F238E27FC236}">
                <a16:creationId xmlns:a16="http://schemas.microsoft.com/office/drawing/2014/main" id="{953B8108-A975-73FA-2886-7EEB807C1C4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46149" y="720187"/>
            <a:ext cx="808576" cy="808576"/>
          </a:xfrm>
        </p:spPr>
      </p:pic>
      <p:pic>
        <p:nvPicPr>
          <p:cNvPr id="6" name="Espace réservé pour une image  1"/>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2" b="22"/>
          <a:stretch>
            <a:fillRect/>
          </a:stretch>
        </p:blipFill>
        <p:spPr>
          <a:xfrm>
            <a:off x="1696902" y="2189183"/>
            <a:ext cx="5400000" cy="3600000"/>
          </a:xfrm>
        </p:spPr>
      </p:pic>
      <p:sp>
        <p:nvSpPr>
          <p:cNvPr id="22" name="Rectangle 21">
            <a:extLst>
              <a:ext uri="{FF2B5EF4-FFF2-40B4-BE49-F238E27FC236}">
                <a16:creationId xmlns:a16="http://schemas.microsoft.com/office/drawing/2014/main" id="{57DB4EC7-0BBC-1CEA-3713-C3B3930F2D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23" name="Rectangle 22">
            <a:extLst>
              <a:ext uri="{FF2B5EF4-FFF2-40B4-BE49-F238E27FC236}">
                <a16:creationId xmlns:a16="http://schemas.microsoft.com/office/drawing/2014/main" id="{9AD02063-AB46-C94B-6AE0-DCF3A0451BE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4B077997-3C7F-ADC9-26BE-1B5C9E33C4F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3279A215-9BC0-16D6-E926-6960A9CDA47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7" name="Google Shape;88;p130">
            <a:extLst>
              <a:ext uri="{FF2B5EF4-FFF2-40B4-BE49-F238E27FC236}">
                <a16:creationId xmlns:a16="http://schemas.microsoft.com/office/drawing/2014/main" id="{F6EFE1B1-1B46-8A7A-D488-883A733D4EF5}"/>
              </a:ext>
            </a:extLst>
          </p:cNvPr>
          <p:cNvPicPr preferRelativeResize="0"/>
          <p:nvPr/>
        </p:nvPicPr>
        <p:blipFill rotWithShape="1">
          <a:blip r:embed="rId4">
            <a:alphaModFix amt="20000"/>
          </a:blip>
          <a:srcRect/>
          <a:stretch/>
        </p:blipFill>
        <p:spPr>
          <a:xfrm>
            <a:off x="4018243" y="136738"/>
            <a:ext cx="278069" cy="278069"/>
          </a:xfrm>
          <a:prstGeom prst="rect">
            <a:avLst/>
          </a:prstGeom>
          <a:noFill/>
          <a:ln>
            <a:noFill/>
          </a:ln>
        </p:spPr>
      </p:pic>
      <p:pic>
        <p:nvPicPr>
          <p:cNvPr id="28" name="Google Shape;89;p130">
            <a:extLst>
              <a:ext uri="{FF2B5EF4-FFF2-40B4-BE49-F238E27FC236}">
                <a16:creationId xmlns:a16="http://schemas.microsoft.com/office/drawing/2014/main" id="{3C4169A3-E65F-2452-BCCB-E4ABC547EE23}"/>
              </a:ext>
            </a:extLst>
          </p:cNvPr>
          <p:cNvPicPr preferRelativeResize="0"/>
          <p:nvPr/>
        </p:nvPicPr>
        <p:blipFill rotWithShape="1">
          <a:blip r:embed="rId5">
            <a:alphaModFix amt="20000"/>
          </a:blip>
          <a:srcRect/>
          <a:stretch/>
        </p:blipFill>
        <p:spPr>
          <a:xfrm>
            <a:off x="2112812" y="136738"/>
            <a:ext cx="278069" cy="278069"/>
          </a:xfrm>
          <a:prstGeom prst="rect">
            <a:avLst/>
          </a:prstGeom>
          <a:noFill/>
          <a:ln>
            <a:noFill/>
          </a:ln>
        </p:spPr>
      </p:pic>
      <p:pic>
        <p:nvPicPr>
          <p:cNvPr id="29" name="Google Shape;86;p130">
            <a:extLst>
              <a:ext uri="{FF2B5EF4-FFF2-40B4-BE49-F238E27FC236}">
                <a16:creationId xmlns:a16="http://schemas.microsoft.com/office/drawing/2014/main" id="{B482B307-A4E5-923A-965C-85378F4034D9}"/>
              </a:ext>
            </a:extLst>
          </p:cNvPr>
          <p:cNvPicPr preferRelativeResize="0"/>
          <p:nvPr/>
        </p:nvPicPr>
        <p:blipFill rotWithShape="1">
          <a:blip r:embed="rId6">
            <a:alphaModFix amt="20000"/>
          </a:blip>
          <a:srcRect/>
          <a:stretch/>
        </p:blipFill>
        <p:spPr>
          <a:xfrm>
            <a:off x="7849163" y="136738"/>
            <a:ext cx="278069" cy="278069"/>
          </a:xfrm>
          <a:prstGeom prst="rect">
            <a:avLst/>
          </a:prstGeom>
          <a:noFill/>
          <a:ln>
            <a:noFill/>
          </a:ln>
        </p:spPr>
      </p:pic>
      <p:pic>
        <p:nvPicPr>
          <p:cNvPr id="30" name="Google Shape;87;p130">
            <a:extLst>
              <a:ext uri="{FF2B5EF4-FFF2-40B4-BE49-F238E27FC236}">
                <a16:creationId xmlns:a16="http://schemas.microsoft.com/office/drawing/2014/main" id="{3751ECA1-E88C-D778-3686-BCA678C4043C}"/>
              </a:ext>
            </a:extLst>
          </p:cNvPr>
          <p:cNvPicPr preferRelativeResize="0"/>
          <p:nvPr/>
        </p:nvPicPr>
        <p:blipFill rotWithShape="1">
          <a:blip r:embed="rId7">
            <a:alphaModFix/>
          </a:blip>
          <a:srcRect/>
          <a:stretch/>
        </p:blipFill>
        <p:spPr>
          <a:xfrm>
            <a:off x="6060680" y="136738"/>
            <a:ext cx="278069" cy="278069"/>
          </a:xfrm>
          <a:prstGeom prst="rect">
            <a:avLst/>
          </a:prstGeom>
          <a:noFill/>
          <a:ln>
            <a:noFill/>
          </a:ln>
        </p:spPr>
      </p:pic>
    </p:spTree>
    <p:extLst>
      <p:ext uri="{BB962C8B-B14F-4D97-AF65-F5344CB8AC3E}">
        <p14:creationId xmlns:p14="http://schemas.microsoft.com/office/powerpoint/2010/main" val="2555862610"/>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a:xfrm>
            <a:off x="631880" y="684000"/>
            <a:ext cx="6840000" cy="718080"/>
          </a:xfrm>
        </p:spPr>
        <p:txBody>
          <a:bodyPr>
            <a:normAutofit/>
          </a:bodyPr>
          <a:lstStyle/>
          <a:p>
            <a:pPr lvl="0">
              <a:lnSpc>
                <a:spcPct val="100000"/>
              </a:lnSpc>
              <a:spcBef>
                <a:spcPts val="0"/>
              </a:spcBef>
            </a:pPr>
            <a:r>
              <a:rPr lang="ar-MA" sz="2400" b="1" dirty="0">
                <a:solidFill>
                  <a:srgbClr val="7F7F7F"/>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من يذكرني بعنوان الحكاية؟ ماذا تتذكرون منها؟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habits, illustration, clipart, Dessin animé&#10;&#10;Le contenu généré par l’IA peut être incorrect.">
            <a:extLst>
              <a:ext uri="{FF2B5EF4-FFF2-40B4-BE49-F238E27FC236}">
                <a16:creationId xmlns:a16="http://schemas.microsoft.com/office/drawing/2014/main" id="{D54D8B92-7596-08A8-1562-9A3C601FC8D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39778" y="684000"/>
            <a:ext cx="792742" cy="792742"/>
          </a:xfrm>
        </p:spPr>
      </p:pic>
      <p:sp>
        <p:nvSpPr>
          <p:cNvPr id="3" name="Espace réservé pour une image  2">
            <a:extLst>
              <a:ext uri="{FF2B5EF4-FFF2-40B4-BE49-F238E27FC236}">
                <a16:creationId xmlns:a16="http://schemas.microsoft.com/office/drawing/2014/main" id="{A1926DC8-CEAA-0D73-BCE6-A980DBFFDA1F}"/>
              </a:ext>
            </a:extLst>
          </p:cNvPr>
          <p:cNvSpPr>
            <a:spLocks noGrp="1"/>
          </p:cNvSpPr>
          <p:nvPr>
            <p:ph type="pic" sz="quarter" idx="14"/>
          </p:nvPr>
        </p:nvSpPr>
        <p:spPr>
          <a:xfrm>
            <a:off x="3271591" y="3154239"/>
            <a:ext cx="2326776" cy="1794490"/>
          </a:xfrm>
        </p:spPr>
        <p:txBody>
          <a:bodyPr/>
          <a:lstStyle/>
          <a:p>
            <a:endParaRPr lang="fr-FR"/>
          </a:p>
        </p:txBody>
      </p:sp>
      <p:sp>
        <p:nvSpPr>
          <p:cNvPr id="2" name="Rectangle 1">
            <a:extLst>
              <a:ext uri="{FF2B5EF4-FFF2-40B4-BE49-F238E27FC236}">
                <a16:creationId xmlns:a16="http://schemas.microsoft.com/office/drawing/2014/main" id="{7D7EEC88-73BE-1306-3B18-D5E48F02E4D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04BE869A-BE50-C97E-9DB2-941D58E5641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B316EBC3-F3D5-1A2D-8115-AEDEBD56587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26EA76E4-91E6-E2EF-CACA-94E1B12D376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6E64862D-8646-D821-722F-93543E0F4024}"/>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532AA55-3361-B90F-B030-1D616E333FAA}"/>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7AB79459-5F4B-6F92-9FB4-1F4C0385F8B4}"/>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21" name="Google Shape;87;p130">
            <a:extLst>
              <a:ext uri="{FF2B5EF4-FFF2-40B4-BE49-F238E27FC236}">
                <a16:creationId xmlns:a16="http://schemas.microsoft.com/office/drawing/2014/main" id="{1A59B7E9-A2B1-BB14-7CEE-870B5B0C2702}"/>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2" name="Image 11">
            <a:extLst>
              <a:ext uri="{FF2B5EF4-FFF2-40B4-BE49-F238E27FC236}">
                <a16:creationId xmlns:a16="http://schemas.microsoft.com/office/drawing/2014/main" id="{98E9FF2F-3199-62A2-9CA6-AB815B7E866F}"/>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374038999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598241" y="717870"/>
            <a:ext cx="6840000" cy="696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اليوم سنتذكر معا بداية الحكاية ووسطها ونهايتها – هل أنتم مستعدون؟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15DDDBE4-559B-FDBB-7A9B-3F5F097F532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3768" y="717869"/>
            <a:ext cx="809231" cy="809231"/>
          </a:xfrm>
        </p:spPr>
      </p:pic>
      <p:sp>
        <p:nvSpPr>
          <p:cNvPr id="3" name="Rectangle 2">
            <a:extLst>
              <a:ext uri="{FF2B5EF4-FFF2-40B4-BE49-F238E27FC236}">
                <a16:creationId xmlns:a16="http://schemas.microsoft.com/office/drawing/2014/main" id="{C1F327E9-80F7-5FAC-0128-113FD312FFF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72FCF646-1397-E152-0E02-5C84325D54C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CEFB89D4-5C50-0B7F-ABB6-D9C4CC1CC5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3727C1F-1B8C-BCDD-77BF-19535D3D3F4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9FD33416-9049-7F4F-9662-EE95B4081486}"/>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2F03E817-EDBF-24FC-7BDB-0AD829722ED7}"/>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01648AE9-83C3-8EE7-07C1-42206022D89F}"/>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C5CE0E5A-781A-136F-BE62-7593AC4FF11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876FEF88-2A91-C209-E5A5-6586E8938B7A}"/>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324384516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710775" y="735203"/>
            <a:ext cx="6840000" cy="612000"/>
          </a:xfrm>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أنصتوا، للمقطع الأول من الحكاية، بعدها سأطرح عليكم أسئلة.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(يسمع الأستاذ المقطع)</a:t>
            </a:r>
            <a:endParaRPr lang="fr-FR"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6B77167D-F386-07F2-10B5-D39369A603F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2" name="Rectangle 1">
            <a:extLst>
              <a:ext uri="{FF2B5EF4-FFF2-40B4-BE49-F238E27FC236}">
                <a16:creationId xmlns:a16="http://schemas.microsoft.com/office/drawing/2014/main" id="{59E02F20-D5FA-DF64-11F1-63422F7C2B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الدرس</a:t>
            </a:r>
          </a:p>
        </p:txBody>
      </p:sp>
      <p:sp>
        <p:nvSpPr>
          <p:cNvPr id="3" name="Rectangle 2">
            <a:extLst>
              <a:ext uri="{FF2B5EF4-FFF2-40B4-BE49-F238E27FC236}">
                <a16:creationId xmlns:a16="http://schemas.microsoft.com/office/drawing/2014/main" id="{A42233FB-DC37-163E-6B67-D3C1B0FDB1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505576A1-F67F-E137-4DD5-1C9805CE774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B7A00FA-C549-04B2-37F2-7BA377B0B39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1" name="Google Shape;88;p130">
            <a:extLst>
              <a:ext uri="{FF2B5EF4-FFF2-40B4-BE49-F238E27FC236}">
                <a16:creationId xmlns:a16="http://schemas.microsoft.com/office/drawing/2014/main" id="{D24D8396-EB9A-D381-6BB0-10B2368E505A}"/>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2" name="Google Shape;89;p130">
            <a:extLst>
              <a:ext uri="{FF2B5EF4-FFF2-40B4-BE49-F238E27FC236}">
                <a16:creationId xmlns:a16="http://schemas.microsoft.com/office/drawing/2014/main" id="{FE37D7BC-21C7-7A7A-D710-B86FC3D29F57}"/>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3" name="Google Shape;86;p130">
            <a:extLst>
              <a:ext uri="{FF2B5EF4-FFF2-40B4-BE49-F238E27FC236}">
                <a16:creationId xmlns:a16="http://schemas.microsoft.com/office/drawing/2014/main" id="{E76AF29B-5F83-2E89-D024-B28E35622F85}"/>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4" name="Google Shape;87;p130">
            <a:extLst>
              <a:ext uri="{FF2B5EF4-FFF2-40B4-BE49-F238E27FC236}">
                <a16:creationId xmlns:a16="http://schemas.microsoft.com/office/drawing/2014/main" id="{00CC9181-CCB5-63B5-FC64-AF3698CE54A4}"/>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sp>
        <p:nvSpPr>
          <p:cNvPr id="7" name="ZoneTexte 6">
            <a:extLst>
              <a:ext uri="{FF2B5EF4-FFF2-40B4-BE49-F238E27FC236}">
                <a16:creationId xmlns:a16="http://schemas.microsoft.com/office/drawing/2014/main" id="{00B165A6-8CA3-D1F2-EEB6-1179525EE5E5}"/>
              </a:ext>
            </a:extLst>
          </p:cNvPr>
          <p:cNvSpPr txBox="1"/>
          <p:nvPr/>
        </p:nvSpPr>
        <p:spPr>
          <a:xfrm>
            <a:off x="1872896" y="2146041"/>
            <a:ext cx="5398207" cy="2677885"/>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just"/>
            <a:endParaRPr lang="fr-MA" sz="2400" dirty="0">
              <a:sym typeface="Calibri"/>
            </a:endParaRPr>
          </a:p>
          <a:p>
            <a:pPr algn="just"/>
            <a:r>
              <a:rPr lang="ar-MA" dirty="0">
                <a:sym typeface="Calibri"/>
              </a:rPr>
              <a:t>طَقْ </a:t>
            </a:r>
            <a:r>
              <a:rPr lang="ar-MA" dirty="0" err="1">
                <a:sym typeface="Calibri"/>
              </a:rPr>
              <a:t>طَقْ</a:t>
            </a:r>
            <a:r>
              <a:rPr lang="ar-MA" dirty="0">
                <a:sym typeface="Calibri"/>
              </a:rPr>
              <a:t>! </a:t>
            </a:r>
          </a:p>
          <a:p>
            <a:pPr algn="just"/>
            <a:r>
              <a:rPr lang="ar-MA" dirty="0">
                <a:sym typeface="Calibri"/>
              </a:rPr>
              <a:t>طَرَقَتِ ٱلنَّمْلَةُ مَنْزِلَ ٱلْحَلَزونِ، فَأَطَلَّ بِرَأْسِهِ وَقالَ:</a:t>
            </a:r>
          </a:p>
          <a:p>
            <a:pPr algn="just"/>
            <a:r>
              <a:rPr lang="ar-MA" dirty="0">
                <a:sym typeface="Calibri"/>
              </a:rPr>
              <a:t>مَنْ يُزْعِجُني في هذا ٱلْوَقْتِ ٱلْمُبَكِّرِ؟ </a:t>
            </a:r>
          </a:p>
          <a:p>
            <a:pPr algn="just"/>
            <a:r>
              <a:rPr lang="ar-MA" dirty="0">
                <a:sym typeface="Calibri"/>
              </a:rPr>
              <a:t>قالَتِ ٱلنَّمْلَةُ:</a:t>
            </a:r>
          </a:p>
          <a:p>
            <a:pPr algn="just"/>
            <a:r>
              <a:rPr lang="ar-MA" dirty="0">
                <a:sym typeface="Calibri"/>
              </a:rPr>
              <a:t>أَنَا ٱلنَّمْلَةُ! هَيّا إلى ٱلتَّلَّةِ، فَالْمَطَرُ قادِمٌ، وَقَدْ تُغْرِقُكَ مِياهُ ٱلنَّهْرِ! </a:t>
            </a:r>
          </a:p>
          <a:p>
            <a:pPr algn="just"/>
            <a:endParaRPr lang="ar-MA" dirty="0">
              <a:sym typeface="Calibri"/>
            </a:endParaRPr>
          </a:p>
        </p:txBody>
      </p:sp>
    </p:spTree>
    <p:extLst>
      <p:ext uri="{BB962C8B-B14F-4D97-AF65-F5344CB8AC3E}">
        <p14:creationId xmlns:p14="http://schemas.microsoft.com/office/powerpoint/2010/main" val="77456228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طرق منزل الحلزون؟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353BCE18-0789-B66D-29E5-EE2C8E22279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2" name="Rectangle 1">
            <a:extLst>
              <a:ext uri="{FF2B5EF4-FFF2-40B4-BE49-F238E27FC236}">
                <a16:creationId xmlns:a16="http://schemas.microsoft.com/office/drawing/2014/main" id="{ACCF14A9-24EC-BD3B-7D62-D654CAC52A3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F16F2F8C-F715-9697-CD39-D4AEEE6B95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81F8ECA1-5EE1-B2B6-1E79-FC05320B97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D278268-CBC3-B610-B48B-FFA01D9DD1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F2C2BFB6-39C7-FD46-5F67-A33E9E02CB75}"/>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489C0A24-D82F-2D6C-123E-F651692DAA65}"/>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3DDF94F2-9B92-03CE-177E-90CC811C26B4}"/>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83459CBE-DBB3-9136-8618-24285DBC999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8" name="Image 17">
            <a:extLst>
              <a:ext uri="{FF2B5EF4-FFF2-40B4-BE49-F238E27FC236}">
                <a16:creationId xmlns:a16="http://schemas.microsoft.com/office/drawing/2014/main" id="{9F93D1CF-B5CC-F8B5-A70C-F55D0D561B97}"/>
              </a:ext>
            </a:extLst>
          </p:cNvPr>
          <p:cNvPicPr>
            <a:picLocks noChangeAspect="1"/>
          </p:cNvPicPr>
          <p:nvPr/>
        </p:nvPicPr>
        <p:blipFill>
          <a:blip r:embed="rId7"/>
          <a:stretch>
            <a:fillRect/>
          </a:stretch>
        </p:blipFill>
        <p:spPr>
          <a:xfrm>
            <a:off x="1360278" y="1962357"/>
            <a:ext cx="6188187" cy="3876117"/>
          </a:xfrm>
          <a:prstGeom prst="rect">
            <a:avLst/>
          </a:prstGeom>
        </p:spPr>
      </p:pic>
    </p:spTree>
    <p:extLst>
      <p:ext uri="{BB962C8B-B14F-4D97-AF65-F5344CB8AC3E}">
        <p14:creationId xmlns:p14="http://schemas.microsoft.com/office/powerpoint/2010/main" val="199702753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B8552-381C-DCA3-BC1E-302C1B45D5F5}"/>
            </a:ext>
          </a:extLst>
        </p:cNvPr>
        <p:cNvGrpSpPr/>
        <p:nvPr/>
      </p:nvGrpSpPr>
      <p:grpSpPr>
        <a:xfrm>
          <a:off x="0" y="0"/>
          <a:ext cx="0" cy="0"/>
          <a:chOff x="0" y="0"/>
          <a:chExt cx="0" cy="0"/>
        </a:xfrm>
      </p:grpSpPr>
      <p:sp>
        <p:nvSpPr>
          <p:cNvPr id="4" name="Titre 3"/>
          <p:cNvSpPr>
            <a:spLocks noGrp="1"/>
          </p:cNvSpPr>
          <p:nvPr>
            <p:ph type="title"/>
          </p:nvPr>
        </p:nvSpPr>
        <p:spPr>
          <a:xfrm>
            <a:off x="452689" y="756000"/>
            <a:ext cx="7131108" cy="612000"/>
          </a:xfrm>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طرقت النملة منزل الحلزون. رددوا.  ردد أنت.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AE3334C2-0CBD-F776-2137-2106EEAFE20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F2522151-C318-9036-6A2D-CDD2D0A9EE8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FD48DD9A-F36E-648E-EBC8-82A4857D00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6A7DDA5E-874D-070A-BD50-B9982740D0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14AC636-DF11-EE45-4CFA-55C781AB76E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45450884-B1F5-D02A-346B-692A4300FB34}"/>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158F7869-C9C7-1459-11CA-49A74B80ABB2}"/>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35C9F60B-C0C1-8D0D-34AE-CF878E2A9568}"/>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C81F988C-03F5-720B-C0B1-CE79051D116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3CC40DDD-0F93-DB3A-FDDE-4081A8788D40}"/>
              </a:ext>
            </a:extLst>
          </p:cNvPr>
          <p:cNvPicPr>
            <a:picLocks noChangeAspect="1"/>
          </p:cNvPicPr>
          <p:nvPr/>
        </p:nvPicPr>
        <p:blipFill>
          <a:blip r:embed="rId7"/>
          <a:stretch>
            <a:fillRect/>
          </a:stretch>
        </p:blipFill>
        <p:spPr>
          <a:xfrm>
            <a:off x="1360278" y="1962357"/>
            <a:ext cx="6188187" cy="3876117"/>
          </a:xfrm>
          <a:prstGeom prst="rect">
            <a:avLst/>
          </a:prstGeom>
        </p:spPr>
      </p:pic>
    </p:spTree>
    <p:extLst>
      <p:ext uri="{BB962C8B-B14F-4D97-AF65-F5344CB8AC3E}">
        <p14:creationId xmlns:p14="http://schemas.microsoft.com/office/powerpoint/2010/main" val="43927553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14343-1294-E177-46C9-B24C2D0D9B63}"/>
            </a:ext>
          </a:extLst>
        </p:cNvPr>
        <p:cNvGrpSpPr/>
        <p:nvPr/>
      </p:nvGrpSpPr>
      <p:grpSpPr>
        <a:xfrm>
          <a:off x="0" y="0"/>
          <a:ext cx="0" cy="0"/>
          <a:chOff x="0" y="0"/>
          <a:chExt cx="0" cy="0"/>
        </a:xfrm>
      </p:grpSpPr>
      <p:sp>
        <p:nvSpPr>
          <p:cNvPr id="4" name="Titre 3"/>
          <p:cNvSpPr>
            <a:spLocks noGrp="1"/>
          </p:cNvSpPr>
          <p:nvPr>
            <p:ph type="title"/>
          </p:nvPr>
        </p:nvSpPr>
        <p:spPr>
          <a:xfrm>
            <a:off x="673921" y="684000"/>
            <a:ext cx="6840000" cy="713479"/>
          </a:xfrm>
        </p:spPr>
        <p:txBody>
          <a:bodyPr>
            <a:normAutofit/>
          </a:bodyPr>
          <a:lstStyle/>
          <a:p>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لماذا طرقت النملة منزل الحلزون؟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A8999421-2BE9-35AB-E60A-48CE9FDDBFE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46870" y="709878"/>
            <a:ext cx="768498" cy="768498"/>
          </a:xfrm>
        </p:spPr>
      </p:pic>
      <p:sp>
        <p:nvSpPr>
          <p:cNvPr id="5" name="Rectangle 4">
            <a:extLst>
              <a:ext uri="{FF2B5EF4-FFF2-40B4-BE49-F238E27FC236}">
                <a16:creationId xmlns:a16="http://schemas.microsoft.com/office/drawing/2014/main" id="{CD270596-F4EC-31F6-1031-CC05E0C007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382C41AC-0679-3553-857B-4B9EFC8A69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C45C4196-9231-AA18-2A78-EC11635371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2F2FC64-40F8-AE54-AC84-3DE189A8407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85CDC6B2-D0F5-9BCB-B68B-554C2F64DC1A}"/>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BCA3DA5-0494-2292-0CD0-89129118731A}"/>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C427B883-DBD0-FBAA-EB42-65464099B97A}"/>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3" name="Google Shape;87;p130">
            <a:extLst>
              <a:ext uri="{FF2B5EF4-FFF2-40B4-BE49-F238E27FC236}">
                <a16:creationId xmlns:a16="http://schemas.microsoft.com/office/drawing/2014/main" id="{E6FC9CC9-3B5E-39D6-32D1-B2E14CD57436}"/>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3" name="Image 2">
            <a:extLst>
              <a:ext uri="{FF2B5EF4-FFF2-40B4-BE49-F238E27FC236}">
                <a16:creationId xmlns:a16="http://schemas.microsoft.com/office/drawing/2014/main" id="{D8961863-BCE8-FC23-E57B-2655E9E28B6D}"/>
              </a:ext>
            </a:extLst>
          </p:cNvPr>
          <p:cNvPicPr>
            <a:picLocks noChangeAspect="1"/>
          </p:cNvPicPr>
          <p:nvPr/>
        </p:nvPicPr>
        <p:blipFill>
          <a:blip r:embed="rId7"/>
          <a:stretch>
            <a:fillRect/>
          </a:stretch>
        </p:blipFill>
        <p:spPr>
          <a:xfrm>
            <a:off x="1360278" y="1962357"/>
            <a:ext cx="6188187" cy="3876117"/>
          </a:xfrm>
          <a:prstGeom prst="rect">
            <a:avLst/>
          </a:prstGeom>
        </p:spPr>
      </p:pic>
    </p:spTree>
    <p:extLst>
      <p:ext uri="{BB962C8B-B14F-4D97-AF65-F5344CB8AC3E}">
        <p14:creationId xmlns:p14="http://schemas.microsoft.com/office/powerpoint/2010/main" val="68317781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BE9BA-0FF0-AEAE-B448-7CBD316DCD33}"/>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fr-MA" sz="2400" b="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لتدعوه للانتقال إلى التلة، كي لا تغرقه الأمطار. رددوا.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652736AC-955B-14B3-8CE3-E1DA5996F9C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3769" y="717870"/>
            <a:ext cx="780000" cy="780000"/>
          </a:xfrm>
        </p:spPr>
      </p:pic>
      <p:sp>
        <p:nvSpPr>
          <p:cNvPr id="5" name="Rectangle 4">
            <a:extLst>
              <a:ext uri="{FF2B5EF4-FFF2-40B4-BE49-F238E27FC236}">
                <a16:creationId xmlns:a16="http://schemas.microsoft.com/office/drawing/2014/main" id="{CFAC086E-9951-BFCF-5D96-7FB55D16A6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D0000550-B663-E6DA-AF33-1E8A9778C15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73D33050-D78A-0CB4-C53A-6FD0AA16009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A3EF4A91-36EF-D642-F55D-B0340531094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30D058CA-FB8A-F200-7B93-95997AE61F45}"/>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D41EFD6F-950D-450B-F297-4E111D1575E2}"/>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1A04FAD7-FEDD-4D06-D816-DE15E522683B}"/>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8E090BB2-3904-B4D0-92CD-2C242EED481B}"/>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3" name="Image 2">
            <a:extLst>
              <a:ext uri="{FF2B5EF4-FFF2-40B4-BE49-F238E27FC236}">
                <a16:creationId xmlns:a16="http://schemas.microsoft.com/office/drawing/2014/main" id="{8F3B645B-DBED-A017-3ED3-4C6F4E440638}"/>
              </a:ext>
            </a:extLst>
          </p:cNvPr>
          <p:cNvPicPr>
            <a:picLocks noChangeAspect="1"/>
          </p:cNvPicPr>
          <p:nvPr/>
        </p:nvPicPr>
        <p:blipFill>
          <a:blip r:embed="rId7"/>
          <a:stretch>
            <a:fillRect/>
          </a:stretch>
        </p:blipFill>
        <p:spPr>
          <a:xfrm>
            <a:off x="1360278" y="1962357"/>
            <a:ext cx="6188187" cy="3876117"/>
          </a:xfrm>
          <a:prstGeom prst="rect">
            <a:avLst/>
          </a:prstGeom>
        </p:spPr>
      </p:pic>
    </p:spTree>
    <p:extLst>
      <p:ext uri="{BB962C8B-B14F-4D97-AF65-F5344CB8AC3E}">
        <p14:creationId xmlns:p14="http://schemas.microsoft.com/office/powerpoint/2010/main" val="354177518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CF548-C227-FECA-77B8-9DFF974D035E}"/>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fr-MA" sz="2400" i="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هو مشهد البداية؟ كيف عرفتم ذلك؟</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2"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CA5A00F4-9ACB-61C5-5EB2-3B91D3AFC6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3769" y="717870"/>
            <a:ext cx="780000" cy="780000"/>
          </a:xfrm>
          <a:prstGeom prst="rect">
            <a:avLst/>
          </a:prstGeom>
        </p:spPr>
      </p:pic>
      <p:sp>
        <p:nvSpPr>
          <p:cNvPr id="3" name="Rectangle 2">
            <a:extLst>
              <a:ext uri="{FF2B5EF4-FFF2-40B4-BE49-F238E27FC236}">
                <a16:creationId xmlns:a16="http://schemas.microsoft.com/office/drawing/2014/main" id="{4790D386-ADAD-13C7-DD76-056A4B27517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F768ED02-B6DF-1C83-0D60-69B1E3B6C0B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7449E921-2590-6EEB-C145-C7E2017DE5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060DE506-5163-CB54-CCDA-7705BE9149B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8F0EB208-CC94-89B6-B93C-AA68535960F0}"/>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B9FD2587-D1A9-4CF1-F08E-1FC337D34600}"/>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9DA1DE30-D897-496C-72C0-53A005475561}"/>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839998F0-6BB0-E6AA-0A7F-63E4E9AC73F5}"/>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9" name="Image 18">
            <a:extLst>
              <a:ext uri="{FF2B5EF4-FFF2-40B4-BE49-F238E27FC236}">
                <a16:creationId xmlns:a16="http://schemas.microsoft.com/office/drawing/2014/main" id="{04D038A0-D6CB-F365-BF7A-4D44EEBF70CB}"/>
              </a:ext>
            </a:extLst>
          </p:cNvPr>
          <p:cNvPicPr>
            <a:picLocks noChangeAspect="1"/>
          </p:cNvPicPr>
          <p:nvPr/>
        </p:nvPicPr>
        <p:blipFill>
          <a:blip r:embed="rId7"/>
          <a:stretch>
            <a:fillRect/>
          </a:stretch>
        </p:blipFill>
        <p:spPr>
          <a:xfrm>
            <a:off x="1245804" y="2001917"/>
            <a:ext cx="3084510" cy="1766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 23">
            <a:extLst>
              <a:ext uri="{FF2B5EF4-FFF2-40B4-BE49-F238E27FC236}">
                <a16:creationId xmlns:a16="http://schemas.microsoft.com/office/drawing/2014/main" id="{D4A22EC4-3E61-EF20-DE27-19B8DFDD5968}"/>
              </a:ext>
            </a:extLst>
          </p:cNvPr>
          <p:cNvPicPr>
            <a:picLocks noChangeAspect="1"/>
          </p:cNvPicPr>
          <p:nvPr/>
        </p:nvPicPr>
        <p:blipFill>
          <a:blip r:embed="rId8"/>
          <a:stretch>
            <a:fillRect/>
          </a:stretch>
        </p:blipFill>
        <p:spPr>
          <a:xfrm>
            <a:off x="4851876" y="2001917"/>
            <a:ext cx="3152513" cy="1756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 24">
            <a:extLst>
              <a:ext uri="{FF2B5EF4-FFF2-40B4-BE49-F238E27FC236}">
                <a16:creationId xmlns:a16="http://schemas.microsoft.com/office/drawing/2014/main" id="{36C203BF-F2D9-1A58-AF0A-FBA86E863574}"/>
              </a:ext>
            </a:extLst>
          </p:cNvPr>
          <p:cNvPicPr>
            <a:picLocks noChangeAspect="1"/>
          </p:cNvPicPr>
          <p:nvPr/>
        </p:nvPicPr>
        <p:blipFill>
          <a:blip r:embed="rId9"/>
          <a:stretch>
            <a:fillRect/>
          </a:stretch>
        </p:blipFill>
        <p:spPr>
          <a:xfrm>
            <a:off x="1211802" y="4240052"/>
            <a:ext cx="3152514" cy="1746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age 25">
            <a:extLst>
              <a:ext uri="{FF2B5EF4-FFF2-40B4-BE49-F238E27FC236}">
                <a16:creationId xmlns:a16="http://schemas.microsoft.com/office/drawing/2014/main" id="{61AFC9BF-3929-CEE1-E87F-C248FF264877}"/>
              </a:ext>
            </a:extLst>
          </p:cNvPr>
          <p:cNvPicPr>
            <a:picLocks noChangeAspect="1"/>
          </p:cNvPicPr>
          <p:nvPr/>
        </p:nvPicPr>
        <p:blipFill>
          <a:blip r:embed="rId10"/>
          <a:stretch>
            <a:fillRect/>
          </a:stretch>
        </p:blipFill>
        <p:spPr>
          <a:xfrm>
            <a:off x="4897418" y="4225139"/>
            <a:ext cx="3061427" cy="1761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ZoneTexte 26">
            <a:extLst>
              <a:ext uri="{FF2B5EF4-FFF2-40B4-BE49-F238E27FC236}">
                <a16:creationId xmlns:a16="http://schemas.microsoft.com/office/drawing/2014/main" id="{63D95004-4941-EA40-1714-6CBDE4B1968D}"/>
              </a:ext>
            </a:extLst>
          </p:cNvPr>
          <p:cNvSpPr txBox="1"/>
          <p:nvPr/>
        </p:nvSpPr>
        <p:spPr>
          <a:xfrm>
            <a:off x="4039851" y="3306752"/>
            <a:ext cx="324465" cy="461665"/>
          </a:xfrm>
          <a:prstGeom prst="rect">
            <a:avLst/>
          </a:prstGeom>
          <a:solidFill>
            <a:srgbClr val="FFFFFF"/>
          </a:solidFill>
        </p:spPr>
        <p:txBody>
          <a:bodyPr wrap="square" rtlCol="0">
            <a:spAutoFit/>
          </a:bodyPr>
          <a:lstStyle/>
          <a:p>
            <a:r>
              <a:rPr lang="fr-FR" sz="2400" b="1" dirty="0"/>
              <a:t>1</a:t>
            </a:r>
            <a:endParaRPr lang="fr-MA" b="1" dirty="0"/>
          </a:p>
        </p:txBody>
      </p:sp>
    </p:spTree>
    <p:extLst>
      <p:ext uri="{BB962C8B-B14F-4D97-AF65-F5344CB8AC3E}">
        <p14:creationId xmlns:p14="http://schemas.microsoft.com/office/powerpoint/2010/main" val="2071585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تذكرنا ما وقع في بداية الحكاية. أنصتوا الآن لمقطع الوسط.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(يسمع الأستاذ المقطع)</a:t>
            </a:r>
            <a:endParaRPr lang="fr-FR" sz="2400" b="1"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Rectangle 4">
            <a:extLst>
              <a:ext uri="{FF2B5EF4-FFF2-40B4-BE49-F238E27FC236}">
                <a16:creationId xmlns:a16="http://schemas.microsoft.com/office/drawing/2014/main" id="{B9ED7EA0-9EAB-FA28-DD3B-CD1F5D58965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9295B41B-EC50-041D-B86B-E97806BE63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2CE92B2A-D934-5D5B-3574-AFE5A0381F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B2B77634-5103-C311-2CF1-03920D314D1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4E326E01-89BB-B030-992C-202B5DBEDF20}"/>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83A6015-A014-DA91-CC7E-0937251BB341}"/>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70050300-79F6-9BC8-1594-E67AAC3066A2}"/>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4" name="Google Shape;87;p130">
            <a:extLst>
              <a:ext uri="{FF2B5EF4-FFF2-40B4-BE49-F238E27FC236}">
                <a16:creationId xmlns:a16="http://schemas.microsoft.com/office/drawing/2014/main" id="{34D0E1B2-E0C3-B45F-F84A-200814E43F0A}"/>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5C458851-CCFC-D7D9-05BF-41AB54D6116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2" name="Image 21" descr="Une image contenant noir, obscurité&#10;&#10;Le contenu généré par l’IA peut être incorrect.">
            <a:extLst>
              <a:ext uri="{FF2B5EF4-FFF2-40B4-BE49-F238E27FC236}">
                <a16:creationId xmlns:a16="http://schemas.microsoft.com/office/drawing/2014/main" id="{C7106F5D-F812-8408-BB58-D5641C7B1D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
        <p:nvSpPr>
          <p:cNvPr id="2" name="Rectangle : coins arrondis 1">
            <a:extLst>
              <a:ext uri="{FF2B5EF4-FFF2-40B4-BE49-F238E27FC236}">
                <a16:creationId xmlns:a16="http://schemas.microsoft.com/office/drawing/2014/main" id="{9CDD39C0-348B-1840-9DFB-9DEDD294A1D2}"/>
              </a:ext>
            </a:extLst>
          </p:cNvPr>
          <p:cNvSpPr/>
          <p:nvPr/>
        </p:nvSpPr>
        <p:spPr>
          <a:xfrm>
            <a:off x="1583797" y="1584000"/>
            <a:ext cx="5425029" cy="4702660"/>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قالَ ٱلْحَلَزونُ: لَنْ أَذْهَبَ! أَنا مُرْتاحٌ في بَيْتي! </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صاحَ ٱلْجُنْدُبُ مِنْ بَيْنِ ٱلْأَعْشابِ:</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هَيّا، فَفي ٱلتَّلَّةِ ٱلْكَثيرُ مِنَ ٱلزُّهورِ وَٱلْفَواكِهِ ٱلْحُلْوَةِ! </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قالَ ٱلْحَلَزونُ:</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وَماذا لَوْ بَلَّلَتْني ٱلْأَمْطارُ في ٱلطَّريقِ؟ </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أَجابَتِ ٱلنَّمْلَةُ:</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نَصْنَعُ لَكَ مِظَلَّةً مِنْ وَرَقِ ٱلتّوتِ!</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وَإِذا هَبَّتِ ٱلرّيحُ؟</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نَرْبِطُكَ بِساقِ قَصَبٍ!</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وَإِنْ تَعِبْتَ؟</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نَرْتاحُ تَحْتَ شُجَيْرَةٍ! </a:t>
            </a:r>
          </a:p>
        </p:txBody>
      </p:sp>
    </p:spTree>
    <p:extLst>
      <p:ext uri="{BB962C8B-B14F-4D97-AF65-F5344CB8AC3E}">
        <p14:creationId xmlns:p14="http://schemas.microsoft.com/office/powerpoint/2010/main" val="2112422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F8AD4-D42A-CFA7-BDD1-00529F0BA6D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1D4DFA0-C6D8-D28D-8AB8-83C6F8B1E97F}"/>
              </a:ext>
            </a:extLst>
          </p:cNvPr>
          <p:cNvSpPr>
            <a:spLocks noGrp="1"/>
          </p:cNvSpPr>
          <p:nvPr>
            <p:ph type="title"/>
          </p:nvPr>
        </p:nvSpPr>
        <p:spPr/>
        <p:txBody>
          <a:bodyPr>
            <a:normAutofit/>
          </a:bodyPr>
          <a:lstStyle/>
          <a:p>
            <a:pPr lvl="0"/>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(يسمع الأستاذ المقطع)</a:t>
            </a:r>
            <a:endParaRPr lang="fr-FR" sz="2400" b="1"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Rectangle 4">
            <a:extLst>
              <a:ext uri="{FF2B5EF4-FFF2-40B4-BE49-F238E27FC236}">
                <a16:creationId xmlns:a16="http://schemas.microsoft.com/office/drawing/2014/main" id="{3DC93953-30F4-3C5F-8AF2-A8F32BAEB1A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6" name="Rectangle 5">
            <a:extLst>
              <a:ext uri="{FF2B5EF4-FFF2-40B4-BE49-F238E27FC236}">
                <a16:creationId xmlns:a16="http://schemas.microsoft.com/office/drawing/2014/main" id="{F67C51C7-7471-6978-9336-7EED6432EC1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BB7502D0-1149-26D1-BD62-1F53135631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C3F4FB74-A1E0-6B61-5BD3-7501EBF65EB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A14C74D6-568E-BBEC-98D5-4428856ABA1B}"/>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FA119BA-EE48-ACC7-D5BB-02E72AF366A8}"/>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4BA86A11-827D-7D4D-6A45-9B776F00B0B3}"/>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4" name="Google Shape;87;p130">
            <a:extLst>
              <a:ext uri="{FF2B5EF4-FFF2-40B4-BE49-F238E27FC236}">
                <a16:creationId xmlns:a16="http://schemas.microsoft.com/office/drawing/2014/main" id="{A611038A-A8DE-0B26-5E61-1CEBC7695981}"/>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D4242F69-A08D-BA7A-0B5A-8FFCA58135D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2" name="Image 21" descr="Une image contenant noir, obscurité&#10;&#10;Le contenu généré par l’IA peut être incorrect.">
            <a:extLst>
              <a:ext uri="{FF2B5EF4-FFF2-40B4-BE49-F238E27FC236}">
                <a16:creationId xmlns:a16="http://schemas.microsoft.com/office/drawing/2014/main" id="{08AA6AA4-5522-14D7-A9BF-6CAC6320A0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
        <p:nvSpPr>
          <p:cNvPr id="2" name="Rectangle : coins arrondis 1">
            <a:extLst>
              <a:ext uri="{FF2B5EF4-FFF2-40B4-BE49-F238E27FC236}">
                <a16:creationId xmlns:a16="http://schemas.microsoft.com/office/drawing/2014/main" id="{8934AC22-6466-1C78-5134-C73258CAB00A}"/>
              </a:ext>
            </a:extLst>
          </p:cNvPr>
          <p:cNvSpPr/>
          <p:nvPr/>
        </p:nvSpPr>
        <p:spPr>
          <a:xfrm>
            <a:off x="2112812" y="2419509"/>
            <a:ext cx="4763727" cy="2715208"/>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فَكَّرَ ٱلْحَلَزونُ ثُمَّ قالَ:</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حَسَناً، لكِنْ لَيْسَ ٱلْيَوْمَ، رُبَّما غَداً! </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نَظَرَ ٱلْجُنْدُبُ إلى ٱلنَّمْلَةِ وَقالَ:</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هَيّا بِنا، قَبْلَ فَواتِ ٱلْأَوانِ! </a:t>
            </a:r>
          </a:p>
          <a:p>
            <a:pPr marL="0" indent="0" algn="r"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وَمَضى ٱلصَّديقانِ، وَبَقِيَ ٱلْحَلَزونُ وَحيداً.</a:t>
            </a:r>
          </a:p>
          <a:p>
            <a:pPr marL="0" indent="0" algn="r" defTabSz="457200" rtl="1" eaLnBrk="1" fontAlgn="auto" latinLnBrk="0" hangingPunct="1">
              <a:lnSpc>
                <a:spcPct val="90000"/>
              </a:lnSpc>
              <a:buClr>
                <a:srgbClr val="A5A5A5"/>
              </a:buClr>
              <a:buSzPts val="1600"/>
              <a:tabLst/>
              <a:defRPr/>
            </a:pPr>
            <a:endParaRPr lang="ar-MA" sz="2800" b="1"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242541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C6AB4-3929-78C5-F35B-873DD614C84D}"/>
            </a:ext>
          </a:extLst>
        </p:cNvPr>
        <p:cNvGrpSpPr/>
        <p:nvPr/>
      </p:nvGrpSpPr>
      <p:grpSpPr>
        <a:xfrm>
          <a:off x="0" y="0"/>
          <a:ext cx="0" cy="0"/>
          <a:chOff x="0" y="0"/>
          <a:chExt cx="0" cy="0"/>
        </a:xfrm>
      </p:grpSpPr>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لماذا رفض الحلزون الانتقال إلى التلة؟ (أو ماهي الأعذار التي قدمها الحلزون كي لا ينتقل؟)</a:t>
            </a: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C90F43BF-BF36-4875-CB9E-C06E0245095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F1347ADE-621F-E7A6-3292-93179CEE1A8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0CE4A15F-6561-9BB7-54B4-259EBF060B5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A4E3CBA0-93A2-0429-1ECB-B59CB9E6FC4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793BD260-1022-3819-AFA9-9247A7EEEC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34467238-F3EF-2C60-6D76-305C58970C9F}"/>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3E7A7845-0D44-295B-AB62-147D179FF884}"/>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F18E5574-9F6A-EE4F-E392-1DCBC4E628A3}"/>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D1EE1266-CFDB-893B-296D-54902833E97E}"/>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4" name="Image 13">
            <a:extLst>
              <a:ext uri="{FF2B5EF4-FFF2-40B4-BE49-F238E27FC236}">
                <a16:creationId xmlns:a16="http://schemas.microsoft.com/office/drawing/2014/main" id="{2D9CAD21-44E1-8274-C41D-C988D0B62658}"/>
              </a:ext>
            </a:extLst>
          </p:cNvPr>
          <p:cNvPicPr>
            <a:picLocks noChangeAspect="1"/>
          </p:cNvPicPr>
          <p:nvPr/>
        </p:nvPicPr>
        <p:blipFill>
          <a:blip r:embed="rId7"/>
          <a:stretch>
            <a:fillRect/>
          </a:stretch>
        </p:blipFill>
        <p:spPr>
          <a:xfrm>
            <a:off x="1362270" y="1968759"/>
            <a:ext cx="6167922" cy="3840491"/>
          </a:xfrm>
          <a:prstGeom prst="rect">
            <a:avLst/>
          </a:prstGeom>
        </p:spPr>
      </p:pic>
    </p:spTree>
    <p:extLst>
      <p:ext uri="{BB962C8B-B14F-4D97-AF65-F5344CB8AC3E}">
        <p14:creationId xmlns:p14="http://schemas.microsoft.com/office/powerpoint/2010/main" val="47190749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FDC3-4F93-756B-B9D0-5565FBAA007E}"/>
            </a:ext>
          </a:extLst>
        </p:cNvPr>
        <p:cNvGrpSpPr/>
        <p:nvPr/>
      </p:nvGrpSpPr>
      <p:grpSpPr>
        <a:xfrm>
          <a:off x="0" y="0"/>
          <a:ext cx="0" cy="0"/>
          <a:chOff x="0" y="0"/>
          <a:chExt cx="0" cy="0"/>
        </a:xfrm>
      </p:grpSpPr>
      <p:sp>
        <p:nvSpPr>
          <p:cNvPr id="7" name="Titre 6"/>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رفض الحلزون الانتقال لأنه يخاف من الأمطار ومن الرياح ومن التعب. رددوا . ردد أنت.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38A51C80-2711-4545-80C3-3D8074BDBEA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1E00D7B6-458F-CA49-E552-1B2D748AE6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E41BB87B-B69C-9A48-6203-4B1E5165FD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450870B5-3428-E5BA-E99B-760CF633DB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56F1A936-3EFD-E994-7891-23A37730A7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7E453C2C-6AFF-492C-97A8-1D89E4010F8D}"/>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706F627E-489A-4C5F-4E37-4863E8217BE9}"/>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C321B469-FA5C-C17F-065B-65F6FF7A3E60}"/>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7AAB485B-33FF-00E0-1CD9-B145C8C5D03D}"/>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19B2F55A-3650-0EAF-BF77-8C179F8039D1}"/>
              </a:ext>
            </a:extLst>
          </p:cNvPr>
          <p:cNvPicPr>
            <a:picLocks noChangeAspect="1"/>
          </p:cNvPicPr>
          <p:nvPr/>
        </p:nvPicPr>
        <p:blipFill>
          <a:blip r:embed="rId7"/>
          <a:stretch>
            <a:fillRect/>
          </a:stretch>
        </p:blipFill>
        <p:spPr>
          <a:xfrm>
            <a:off x="1362270" y="1968759"/>
            <a:ext cx="6167922" cy="3840491"/>
          </a:xfrm>
          <a:prstGeom prst="rect">
            <a:avLst/>
          </a:prstGeom>
        </p:spPr>
      </p:pic>
    </p:spTree>
    <p:extLst>
      <p:ext uri="{BB962C8B-B14F-4D97-AF65-F5344CB8AC3E}">
        <p14:creationId xmlns:p14="http://schemas.microsoft.com/office/powerpoint/2010/main" val="304606881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63890-13DE-4695-6309-FD367F3075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B366A5-96EB-1751-5D6A-BC9107D1F3FF}"/>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بماذا وعدت النملة الحلزون؟</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818AEE71-CEEB-51DA-230B-E40A68EA636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89F1C4CD-0CAF-E19B-2999-750D3D942E4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20F02B46-8896-BEBA-982E-A4E4257825A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0CE7F54E-4865-0586-1853-760BF5A5048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3051CC75-9B99-001B-3709-EFA75C2449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8BF83188-0D49-C958-0428-2D1EAE46A1A6}"/>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BF89C78-C50E-8968-7B80-2BD966A346C2}"/>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DB630ADC-762D-B9F8-D52D-0A153E805FD3}"/>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CEB00654-5991-A3B7-5FC3-3C45AC7EC52F}"/>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8161A609-8401-B1F4-E134-4402E0035C8C}"/>
              </a:ext>
            </a:extLst>
          </p:cNvPr>
          <p:cNvPicPr>
            <a:picLocks noChangeAspect="1"/>
          </p:cNvPicPr>
          <p:nvPr/>
        </p:nvPicPr>
        <p:blipFill>
          <a:blip r:embed="rId7"/>
          <a:stretch>
            <a:fillRect/>
          </a:stretch>
        </p:blipFill>
        <p:spPr>
          <a:xfrm>
            <a:off x="1587768" y="1880770"/>
            <a:ext cx="5634126" cy="4064100"/>
          </a:xfrm>
          <a:prstGeom prst="rect">
            <a:avLst/>
          </a:prstGeom>
        </p:spPr>
      </p:pic>
    </p:spTree>
    <p:extLst>
      <p:ext uri="{BB962C8B-B14F-4D97-AF65-F5344CB8AC3E}">
        <p14:creationId xmlns:p14="http://schemas.microsoft.com/office/powerpoint/2010/main" val="169459842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D4C7E-3037-847E-64DE-D9DD470FFBCB}"/>
            </a:ext>
          </a:extLst>
        </p:cNvPr>
        <p:cNvGrpSpPr/>
        <p:nvPr/>
      </p:nvGrpSpPr>
      <p:grpSpPr>
        <a:xfrm>
          <a:off x="0" y="0"/>
          <a:ext cx="0" cy="0"/>
          <a:chOff x="0" y="0"/>
          <a:chExt cx="0" cy="0"/>
        </a:xfrm>
      </p:grpSpPr>
      <p:sp>
        <p:nvSpPr>
          <p:cNvPr id="12" name="Titre 11"/>
          <p:cNvSpPr>
            <a:spLocks noGrp="1"/>
          </p:cNvSpPr>
          <p:nvPr>
            <p:ph type="title"/>
          </p:nvPr>
        </p:nvSpPr>
        <p:spPr/>
        <p:txBody>
          <a:bodyPr>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وعدت النملة الحلزون بأن يصنعوا له مظلة،  وأن يربطوه بساق قصب، وأن يستريحوا تحت شجيرة  . رددوا.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AAF2ACCC-91E9-A31E-98AA-7E27EF22855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57F3097F-0202-03D9-D84C-2EE08848B78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13155A66-2FA2-09FA-439D-83AD53F19D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BAB20C59-E71C-2D60-85A6-5BCEEE7940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15FC40A1-46CF-4F29-CD6B-2566ACDDA1E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E6D2033C-C1E1-EF5C-FCEB-7B2AF121145B}"/>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FCE362C8-21C8-663A-B9A3-A5704EFD7358}"/>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6BF9C085-A966-C196-47DA-873F3C5D176C}"/>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9ED640DB-6A72-8D83-552B-2E5FF720CD3A}"/>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7" name="Image 6">
            <a:extLst>
              <a:ext uri="{FF2B5EF4-FFF2-40B4-BE49-F238E27FC236}">
                <a16:creationId xmlns:a16="http://schemas.microsoft.com/office/drawing/2014/main" id="{708B5AA5-64B2-7D52-D66F-2438A9ED18BC}"/>
              </a:ext>
            </a:extLst>
          </p:cNvPr>
          <p:cNvPicPr>
            <a:picLocks noChangeAspect="1"/>
          </p:cNvPicPr>
          <p:nvPr/>
        </p:nvPicPr>
        <p:blipFill>
          <a:blip r:embed="rId7"/>
          <a:stretch>
            <a:fillRect/>
          </a:stretch>
        </p:blipFill>
        <p:spPr>
          <a:xfrm>
            <a:off x="1587768" y="1880770"/>
            <a:ext cx="5634126" cy="4064100"/>
          </a:xfrm>
          <a:prstGeom prst="rect">
            <a:avLst/>
          </a:prstGeom>
        </p:spPr>
      </p:pic>
    </p:spTree>
    <p:extLst>
      <p:ext uri="{BB962C8B-B14F-4D97-AF65-F5344CB8AC3E}">
        <p14:creationId xmlns:p14="http://schemas.microsoft.com/office/powerpoint/2010/main" val="326112869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74F22-B297-5E20-09E9-CAC20843A698}"/>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D0DCAA39-345B-CA6D-2875-8D8E1D3372E4}"/>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هل وافق الحلزون على الانتقال في الأخير؟</a:t>
            </a: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384643A7-245B-E73A-995B-DB20BDD09BF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373517DB-7147-3F44-928C-7796306E14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17A567FD-713C-D591-A6B1-8C5FAE0CF9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5376EB31-0719-74A3-F59E-1AF17F720F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5A6B5896-6D12-5683-6AFC-35955D6FCD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7964E1B5-BA8B-CF10-841D-0A41CD96230C}"/>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0272C172-5278-CEDC-712F-91E5EC5B254C}"/>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56A9B4B1-859C-4002-76C4-2D38FB6D1E1A}"/>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38F6E55D-5DD1-3EBD-5F0A-ED49A738BDB3}"/>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1B458CF9-2CF9-1FBF-4DEB-A9489CEB903D}"/>
              </a:ext>
            </a:extLst>
          </p:cNvPr>
          <p:cNvPicPr>
            <a:picLocks noChangeAspect="1"/>
          </p:cNvPicPr>
          <p:nvPr/>
        </p:nvPicPr>
        <p:blipFill>
          <a:blip r:embed="rId7"/>
          <a:stretch>
            <a:fillRect/>
          </a:stretch>
        </p:blipFill>
        <p:spPr>
          <a:xfrm>
            <a:off x="1362270" y="1968759"/>
            <a:ext cx="6167922" cy="3840491"/>
          </a:xfrm>
          <a:prstGeom prst="rect">
            <a:avLst/>
          </a:prstGeom>
        </p:spPr>
      </p:pic>
    </p:spTree>
    <p:extLst>
      <p:ext uri="{BB962C8B-B14F-4D97-AF65-F5344CB8AC3E}">
        <p14:creationId xmlns:p14="http://schemas.microsoft.com/office/powerpoint/2010/main" val="360957758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1598A-87D3-2E0E-B896-EFFB0B0FC7D5}"/>
            </a:ext>
          </a:extLst>
        </p:cNvPr>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أحسنتم، لا، لم يوافق وقال أنه ربما سينتقل غدا.  رددوا.</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DDC141C3-2FF7-8BED-BF96-914D94512F4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F062B61D-F6B2-A414-48BC-C128FBB9CF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83B0D3A4-10CC-874F-BA57-537067F99B5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38D05BE6-7E73-17D8-BC6E-28C60357127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6A74DCD1-03FE-947B-22CA-163D15B08B1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4495BF7B-1A0C-ACF2-474B-0B4908038CF4}"/>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7D158EB4-EB1B-EA82-1241-0186548A5A9D}"/>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EE0E6343-5485-6B69-CF92-E3BDDA700813}"/>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71C4790F-7DF6-ED73-CF3C-B9F2FC043C92}"/>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8" name="Image 7">
            <a:extLst>
              <a:ext uri="{FF2B5EF4-FFF2-40B4-BE49-F238E27FC236}">
                <a16:creationId xmlns:a16="http://schemas.microsoft.com/office/drawing/2014/main" id="{8976800C-9959-E0EC-A075-BBE4FEC7A1DB}"/>
              </a:ext>
            </a:extLst>
          </p:cNvPr>
          <p:cNvPicPr>
            <a:picLocks noChangeAspect="1"/>
          </p:cNvPicPr>
          <p:nvPr/>
        </p:nvPicPr>
        <p:blipFill>
          <a:blip r:embed="rId7"/>
          <a:stretch>
            <a:fillRect/>
          </a:stretch>
        </p:blipFill>
        <p:spPr>
          <a:xfrm>
            <a:off x="1362270" y="1968759"/>
            <a:ext cx="6167922" cy="3840491"/>
          </a:xfrm>
          <a:prstGeom prst="rect">
            <a:avLst/>
          </a:prstGeom>
        </p:spPr>
      </p:pic>
    </p:spTree>
    <p:extLst>
      <p:ext uri="{BB962C8B-B14F-4D97-AF65-F5344CB8AC3E}">
        <p14:creationId xmlns:p14="http://schemas.microsoft.com/office/powerpoint/2010/main" val="306131412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B4330-FC2C-440B-E7B1-01577CB59846}"/>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60AE215-AA8A-3D7C-5DB2-41853B49CE22}"/>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فعلت النملة والجندب؟</a:t>
            </a: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57A65A8A-FEA2-A4E8-55B7-CB1C5C4AC67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31131" cy="831131"/>
          </a:xfrm>
        </p:spPr>
      </p:pic>
      <p:sp>
        <p:nvSpPr>
          <p:cNvPr id="3" name="Rectangle 2">
            <a:extLst>
              <a:ext uri="{FF2B5EF4-FFF2-40B4-BE49-F238E27FC236}">
                <a16:creationId xmlns:a16="http://schemas.microsoft.com/office/drawing/2014/main" id="{B4493830-3249-9742-9116-17C37DECA1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2BF66314-FA0D-5175-25BA-60BC1647B5E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1FA2FEA4-AE07-C895-3F91-85CB6AF67AA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34D083FB-BDBE-9E4D-16D9-9CE55965B37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C2393EDC-A5D4-5D52-15FC-C89F3216A0B8}"/>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F4046524-838F-FA6C-3930-949C310DA91C}"/>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463B8CE7-8C87-5797-1AD6-C6905F44E04D}"/>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E4B2D1F2-8AAC-CC5A-5AFD-22863132FF23}"/>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7" name="Image 6">
            <a:extLst>
              <a:ext uri="{FF2B5EF4-FFF2-40B4-BE49-F238E27FC236}">
                <a16:creationId xmlns:a16="http://schemas.microsoft.com/office/drawing/2014/main" id="{2B6974C4-57A6-BC0A-DEDC-244FB2048EA0}"/>
              </a:ext>
            </a:extLst>
          </p:cNvPr>
          <p:cNvPicPr>
            <a:picLocks noChangeAspect="1"/>
          </p:cNvPicPr>
          <p:nvPr/>
        </p:nvPicPr>
        <p:blipFill>
          <a:blip r:embed="rId7"/>
          <a:stretch>
            <a:fillRect/>
          </a:stretch>
        </p:blipFill>
        <p:spPr>
          <a:xfrm>
            <a:off x="1476587" y="2080726"/>
            <a:ext cx="5974272" cy="3677094"/>
          </a:xfrm>
          <a:prstGeom prst="rect">
            <a:avLst/>
          </a:prstGeom>
        </p:spPr>
      </p:pic>
    </p:spTree>
    <p:extLst>
      <p:ext uri="{BB962C8B-B14F-4D97-AF65-F5344CB8AC3E}">
        <p14:creationId xmlns:p14="http://schemas.microsoft.com/office/powerpoint/2010/main" val="232327413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23A8-11B5-49FE-A746-8D6988FF17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CBE940-B7A4-C301-4823-4C5FDC98110D}"/>
              </a:ext>
            </a:extLst>
          </p:cNvPr>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أحسنتم، عادت النملة والجندب وحدهما إلى التلة.  رددوا.</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BD3792D1-8660-B5DB-38C8-7B6C0728FA0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2AB35786-A3CA-2DD2-137C-F26C1BB8DB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7225E606-E822-0264-B0DC-B11DAF3D61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F9F44483-3DC8-98B4-6BA5-3949B252C02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456585C6-ABB2-A883-8A05-7CA67109F5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9" name="Google Shape;88;p130">
            <a:extLst>
              <a:ext uri="{FF2B5EF4-FFF2-40B4-BE49-F238E27FC236}">
                <a16:creationId xmlns:a16="http://schemas.microsoft.com/office/drawing/2014/main" id="{6A69CA12-A6E7-23F1-46C7-EF49701A7AE1}"/>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10" name="Google Shape;89;p130">
            <a:extLst>
              <a:ext uri="{FF2B5EF4-FFF2-40B4-BE49-F238E27FC236}">
                <a16:creationId xmlns:a16="http://schemas.microsoft.com/office/drawing/2014/main" id="{8ECA159C-D60E-BDAF-8871-2485951A7B7A}"/>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5EB425F4-4F46-294E-4034-86ACB07F5019}"/>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799532F4-8A5E-6846-1E3A-7362D8D43E99}"/>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3" name="Image 2">
            <a:extLst>
              <a:ext uri="{FF2B5EF4-FFF2-40B4-BE49-F238E27FC236}">
                <a16:creationId xmlns:a16="http://schemas.microsoft.com/office/drawing/2014/main" id="{F5D6485A-6523-84A3-9159-9E092E9701CA}"/>
              </a:ext>
            </a:extLst>
          </p:cNvPr>
          <p:cNvPicPr>
            <a:picLocks noChangeAspect="1"/>
          </p:cNvPicPr>
          <p:nvPr/>
        </p:nvPicPr>
        <p:blipFill>
          <a:blip r:embed="rId7"/>
          <a:stretch>
            <a:fillRect/>
          </a:stretch>
        </p:blipFill>
        <p:spPr>
          <a:xfrm>
            <a:off x="1476587" y="2080726"/>
            <a:ext cx="5974272" cy="3677094"/>
          </a:xfrm>
          <a:prstGeom prst="rect">
            <a:avLst/>
          </a:prstGeom>
        </p:spPr>
      </p:pic>
    </p:spTree>
    <p:extLst>
      <p:ext uri="{BB962C8B-B14F-4D97-AF65-F5344CB8AC3E}">
        <p14:creationId xmlns:p14="http://schemas.microsoft.com/office/powerpoint/2010/main" val="62870731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EF810-E07E-918C-07A6-8846AED88EA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1A2B869-FEDC-DF48-300B-D5292860B12F}"/>
              </a:ext>
            </a:extLst>
          </p:cNvPr>
          <p:cNvSpPr>
            <a:spLocks noGrp="1"/>
          </p:cNvSpPr>
          <p:nvPr>
            <p:ph type="title"/>
          </p:nvPr>
        </p:nvSpPr>
        <p:spPr/>
        <p:txBody>
          <a:bodyPr>
            <a:normAutofit/>
          </a:bodyPr>
          <a:lstStyle/>
          <a:p>
            <a:pPr lvl="0"/>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هناك مشهدان يمثلان الوسط. من يحددهما؟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B7C33896-C108-1F13-8561-F3C58FE36A5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37A17847-5AAC-DFB3-C5B4-27459FF64D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125B61E2-A168-7E9A-CC78-64DD2457485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E861448-7CFB-BD21-3EC8-7ED41C3A841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69DBE4C8-BFF7-BEEF-9A36-EF614D88C23A}"/>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4DC6EF8E-3488-AE1C-EFDC-006E18736504}"/>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6D0A7F1E-B083-20A7-035E-AD8A83ABAC31}"/>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B9AD5534-4E23-D756-8EA6-7F626267395F}"/>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2" name="Espace réservé pour une image  20" descr="Une image contenant habits, illustration, clipart, Dessin animé&#10;&#10;Le contenu généré par l’IA peut être incorrect.">
            <a:extLst>
              <a:ext uri="{FF2B5EF4-FFF2-40B4-BE49-F238E27FC236}">
                <a16:creationId xmlns:a16="http://schemas.microsoft.com/office/drawing/2014/main" id="{430DAEFD-744D-6E0D-1E8C-F8F16DFECE1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249" y="684000"/>
            <a:ext cx="824760" cy="824760"/>
          </a:xfrm>
        </p:spPr>
      </p:pic>
      <p:pic>
        <p:nvPicPr>
          <p:cNvPr id="14" name="Image 13">
            <a:extLst>
              <a:ext uri="{FF2B5EF4-FFF2-40B4-BE49-F238E27FC236}">
                <a16:creationId xmlns:a16="http://schemas.microsoft.com/office/drawing/2014/main" id="{2EB9EECE-7158-EAD9-E722-ABC94D42B433}"/>
              </a:ext>
            </a:extLst>
          </p:cNvPr>
          <p:cNvPicPr>
            <a:picLocks noChangeAspect="1"/>
          </p:cNvPicPr>
          <p:nvPr/>
        </p:nvPicPr>
        <p:blipFill>
          <a:blip r:embed="rId7"/>
          <a:stretch>
            <a:fillRect/>
          </a:stretch>
        </p:blipFill>
        <p:spPr>
          <a:xfrm>
            <a:off x="1245804" y="2001917"/>
            <a:ext cx="3084510" cy="1766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44C6DAFD-A31E-D2CE-A03D-4534B9D8279D}"/>
              </a:ext>
            </a:extLst>
          </p:cNvPr>
          <p:cNvPicPr>
            <a:picLocks noChangeAspect="1"/>
          </p:cNvPicPr>
          <p:nvPr/>
        </p:nvPicPr>
        <p:blipFill>
          <a:blip r:embed="rId8"/>
          <a:stretch>
            <a:fillRect/>
          </a:stretch>
        </p:blipFill>
        <p:spPr>
          <a:xfrm>
            <a:off x="4851876" y="2001917"/>
            <a:ext cx="3152513" cy="1756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8678B7AB-A9FF-CA69-FAD9-3DDCF9280177}"/>
              </a:ext>
            </a:extLst>
          </p:cNvPr>
          <p:cNvPicPr>
            <a:picLocks noChangeAspect="1"/>
          </p:cNvPicPr>
          <p:nvPr/>
        </p:nvPicPr>
        <p:blipFill>
          <a:blip r:embed="rId9"/>
          <a:stretch>
            <a:fillRect/>
          </a:stretch>
        </p:blipFill>
        <p:spPr>
          <a:xfrm>
            <a:off x="1211802" y="4240052"/>
            <a:ext cx="3152514" cy="1746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age 19">
            <a:extLst>
              <a:ext uri="{FF2B5EF4-FFF2-40B4-BE49-F238E27FC236}">
                <a16:creationId xmlns:a16="http://schemas.microsoft.com/office/drawing/2014/main" id="{F3B0A545-29AF-0ABD-1AC0-282C3C94A666}"/>
              </a:ext>
            </a:extLst>
          </p:cNvPr>
          <p:cNvPicPr>
            <a:picLocks noChangeAspect="1"/>
          </p:cNvPicPr>
          <p:nvPr/>
        </p:nvPicPr>
        <p:blipFill>
          <a:blip r:embed="rId10"/>
          <a:stretch>
            <a:fillRect/>
          </a:stretch>
        </p:blipFill>
        <p:spPr>
          <a:xfrm>
            <a:off x="4897418" y="4225139"/>
            <a:ext cx="3061427" cy="1761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ZoneTexte 14">
            <a:extLst>
              <a:ext uri="{FF2B5EF4-FFF2-40B4-BE49-F238E27FC236}">
                <a16:creationId xmlns:a16="http://schemas.microsoft.com/office/drawing/2014/main" id="{A94B2478-653F-15FA-F752-FF0E5244C8E5}"/>
              </a:ext>
            </a:extLst>
          </p:cNvPr>
          <p:cNvSpPr txBox="1"/>
          <p:nvPr/>
        </p:nvSpPr>
        <p:spPr>
          <a:xfrm>
            <a:off x="4019153" y="3320748"/>
            <a:ext cx="324465" cy="461665"/>
          </a:xfrm>
          <a:prstGeom prst="rect">
            <a:avLst/>
          </a:prstGeom>
          <a:solidFill>
            <a:srgbClr val="FFFFFF"/>
          </a:solidFill>
        </p:spPr>
        <p:txBody>
          <a:bodyPr wrap="square" rtlCol="0">
            <a:spAutoFit/>
          </a:bodyPr>
          <a:lstStyle/>
          <a:p>
            <a:r>
              <a:rPr lang="fr-FR" sz="2400" b="1" dirty="0"/>
              <a:t>1</a:t>
            </a:r>
            <a:endParaRPr lang="fr-MA" b="1" dirty="0"/>
          </a:p>
        </p:txBody>
      </p:sp>
      <p:sp>
        <p:nvSpPr>
          <p:cNvPr id="13" name="ZoneTexte 12">
            <a:extLst>
              <a:ext uri="{FF2B5EF4-FFF2-40B4-BE49-F238E27FC236}">
                <a16:creationId xmlns:a16="http://schemas.microsoft.com/office/drawing/2014/main" id="{65918D42-D5A1-2C10-8467-2CC6643474C5}"/>
              </a:ext>
            </a:extLst>
          </p:cNvPr>
          <p:cNvSpPr txBox="1"/>
          <p:nvPr/>
        </p:nvSpPr>
        <p:spPr>
          <a:xfrm>
            <a:off x="4039851" y="5524986"/>
            <a:ext cx="324465" cy="461665"/>
          </a:xfrm>
          <a:prstGeom prst="rect">
            <a:avLst/>
          </a:prstGeom>
          <a:solidFill>
            <a:srgbClr val="FFFFFF"/>
          </a:solidFill>
        </p:spPr>
        <p:txBody>
          <a:bodyPr wrap="square" rtlCol="0">
            <a:spAutoFit/>
          </a:bodyPr>
          <a:lstStyle/>
          <a:p>
            <a:r>
              <a:rPr lang="fr-FR" sz="2400" b="1" dirty="0"/>
              <a:t>2</a:t>
            </a:r>
            <a:endParaRPr lang="fr-MA" b="1" dirty="0"/>
          </a:p>
        </p:txBody>
      </p:sp>
      <p:sp>
        <p:nvSpPr>
          <p:cNvPr id="17" name="ZoneTexte 16">
            <a:extLst>
              <a:ext uri="{FF2B5EF4-FFF2-40B4-BE49-F238E27FC236}">
                <a16:creationId xmlns:a16="http://schemas.microsoft.com/office/drawing/2014/main" id="{1A498567-12DE-FCAF-79E8-50313770456A}"/>
              </a:ext>
            </a:extLst>
          </p:cNvPr>
          <p:cNvSpPr txBox="1"/>
          <p:nvPr/>
        </p:nvSpPr>
        <p:spPr>
          <a:xfrm>
            <a:off x="7680924" y="5524986"/>
            <a:ext cx="310836" cy="461665"/>
          </a:xfrm>
          <a:prstGeom prst="rect">
            <a:avLst/>
          </a:prstGeom>
          <a:solidFill>
            <a:srgbClr val="FFFFFF"/>
          </a:solidFill>
        </p:spPr>
        <p:txBody>
          <a:bodyPr wrap="square" rtlCol="0">
            <a:spAutoFit/>
          </a:bodyPr>
          <a:lstStyle/>
          <a:p>
            <a:r>
              <a:rPr lang="fr-FR" sz="2400" b="1" dirty="0"/>
              <a:t>3</a:t>
            </a:r>
            <a:endParaRPr lang="fr-MA" b="1" dirty="0"/>
          </a:p>
        </p:txBody>
      </p:sp>
    </p:spTree>
    <p:extLst>
      <p:ext uri="{BB962C8B-B14F-4D97-AF65-F5344CB8AC3E}">
        <p14:creationId xmlns:p14="http://schemas.microsoft.com/office/powerpoint/2010/main" val="41889775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FEF27-BBEC-AD9C-B7C0-8F013769BFC7}"/>
            </a:ext>
          </a:extLst>
        </p:cNvPr>
        <p:cNvGrpSpPr/>
        <p:nvPr/>
      </p:nvGrpSpPr>
      <p:grpSpPr>
        <a:xfrm>
          <a:off x="0" y="0"/>
          <a:ext cx="0" cy="0"/>
          <a:chOff x="0" y="0"/>
          <a:chExt cx="0" cy="0"/>
        </a:xfrm>
      </p:grpSpPr>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تذكرنا بداية ووسط الحكاية. أنصتوا الآن لنهاية الحكاية.</a:t>
            </a:r>
            <a:endParaRPr lang="fr-FR" sz="2400" b="1"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B16A48B7-1004-3467-E6A0-F546810DB7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4" name="Rectangle 3">
            <a:extLst>
              <a:ext uri="{FF2B5EF4-FFF2-40B4-BE49-F238E27FC236}">
                <a16:creationId xmlns:a16="http://schemas.microsoft.com/office/drawing/2014/main" id="{736CA34F-CD50-2E67-FA27-96A20169A52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3A00F183-5E86-25DF-1D70-FB3D142CEE0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50CDD820-52E6-0D6F-AA1B-2007AA672B8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0" name="Google Shape;88;p130">
            <a:extLst>
              <a:ext uri="{FF2B5EF4-FFF2-40B4-BE49-F238E27FC236}">
                <a16:creationId xmlns:a16="http://schemas.microsoft.com/office/drawing/2014/main" id="{7F7F338D-1BC8-0703-D9AC-DF786A74B77A}"/>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12" name="Google Shape;89;p130">
            <a:extLst>
              <a:ext uri="{FF2B5EF4-FFF2-40B4-BE49-F238E27FC236}">
                <a16:creationId xmlns:a16="http://schemas.microsoft.com/office/drawing/2014/main" id="{A961A7FE-8D90-ED2A-9111-44F59E8C730C}"/>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3" name="Google Shape;86;p130">
            <a:extLst>
              <a:ext uri="{FF2B5EF4-FFF2-40B4-BE49-F238E27FC236}">
                <a16:creationId xmlns:a16="http://schemas.microsoft.com/office/drawing/2014/main" id="{189B08BB-8AE4-A062-7342-CC0514EF5561}"/>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5" name="Google Shape;87;p130">
            <a:extLst>
              <a:ext uri="{FF2B5EF4-FFF2-40B4-BE49-F238E27FC236}">
                <a16:creationId xmlns:a16="http://schemas.microsoft.com/office/drawing/2014/main" id="{CB8F5499-0F94-AF45-89BA-B19714779F35}"/>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7EF0FDF5-9BAC-B49B-BAF8-75655BBFE29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4" name="Image 13" descr="Une image contenant noir, obscurité&#10;&#10;Le contenu généré par l’IA peut être incorrect.">
            <a:extLst>
              <a:ext uri="{FF2B5EF4-FFF2-40B4-BE49-F238E27FC236}">
                <a16:creationId xmlns:a16="http://schemas.microsoft.com/office/drawing/2014/main" id="{1F286517-FCBF-D5EB-CECB-EA9FB9A50B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
        <p:nvSpPr>
          <p:cNvPr id="2" name="Rectangle : coins arrondis 1">
            <a:extLst>
              <a:ext uri="{FF2B5EF4-FFF2-40B4-BE49-F238E27FC236}">
                <a16:creationId xmlns:a16="http://schemas.microsoft.com/office/drawing/2014/main" id="{F8A4936D-5D48-2016-FACA-D3187683AC42}"/>
              </a:ext>
            </a:extLst>
          </p:cNvPr>
          <p:cNvSpPr/>
          <p:nvPr/>
        </p:nvSpPr>
        <p:spPr>
          <a:xfrm>
            <a:off x="1455576" y="2295331"/>
            <a:ext cx="5995283" cy="2108718"/>
          </a:xfrm>
          <a:prstGeom prst="roundRect">
            <a:avLst>
              <a:gd name="adj" fmla="val 20942"/>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وَفي ٱلْمَساءِ، هَطَلَ ٱلْمَطَرُ، فَأَطَلَّ ٱلْحَلَزونُ، وَرَأى مِياهَ ٱلنَّهْرِ تَنْدَفِعُ نَحْوَهُ، مُحَمَّلَةً بِالْأَخْشابِ. نَظَرَ نَحْوَ ٱلتَّلَّةِ ٱلْبَعيدَةِ وَهَمَسَ في نَدَمٍ:</a:t>
            </a:r>
          </a:p>
          <a:p>
            <a:pPr marL="0" indent="0" algn="just" defTabSz="457200" rtl="1" eaLnBrk="1" fontAlgn="auto" latinLnBrk="0" hangingPunct="1">
              <a:lnSpc>
                <a:spcPct val="90000"/>
              </a:lnSpc>
              <a:buClr>
                <a:srgbClr val="A5A5A5"/>
              </a:buClr>
              <a:buSzPts val="1600"/>
              <a:tabLst/>
              <a:defRPr/>
            </a:pPr>
            <a:r>
              <a:rPr lang="ar-MA" sz="2800" b="1" dirty="0">
                <a:solidFill>
                  <a:srgbClr val="434E7B"/>
                </a:solidFill>
                <a:latin typeface="Microsoft Uighur" panose="02000000000000000000" pitchFamily="2" charset="-78"/>
                <a:cs typeface="Microsoft Uighur" panose="02000000000000000000" pitchFamily="2" charset="-78"/>
                <a:sym typeface="Calibri"/>
              </a:rPr>
              <a:t>-	يا إِلهي... لَقَدْ فاتَ الأَوانُ!</a:t>
            </a:r>
          </a:p>
        </p:txBody>
      </p:sp>
    </p:spTree>
    <p:extLst>
      <p:ext uri="{BB962C8B-B14F-4D97-AF65-F5344CB8AC3E}">
        <p14:creationId xmlns:p14="http://schemas.microsoft.com/office/powerpoint/2010/main" val="16386787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EBEDA-987C-DD1B-CBCE-35B4637EF5B1}"/>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 الذي وقع في المساء؟ </a:t>
            </a: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0EADEC53-B6C8-4BB7-64AF-B99AC2C78F1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40000" cy="840000"/>
          </a:xfrm>
        </p:spPr>
      </p:pic>
      <p:sp>
        <p:nvSpPr>
          <p:cNvPr id="3" name="Rectangle 2">
            <a:extLst>
              <a:ext uri="{FF2B5EF4-FFF2-40B4-BE49-F238E27FC236}">
                <a16:creationId xmlns:a16="http://schemas.microsoft.com/office/drawing/2014/main" id="{F361BE45-6E19-0F10-D95F-6150036B00B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0C6D9F38-B6A1-10A4-7254-BC2A2EE737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40BE7873-02DC-3010-1ABA-F29A2314D29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2E47A0A4-E934-A315-4F40-0B733D82E9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B676B01F-8A7A-EE79-701B-8A97F1FF3843}"/>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A1DE525F-AC4F-F373-F80F-5A5033B90CD5}"/>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FE027BAF-05AF-A551-86E0-E8734C51AA4C}"/>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258E36AC-D756-7480-B3FC-0B551C4B8975}"/>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0FC2661D-5992-5450-3E0C-9C1636BE4C56}"/>
              </a:ext>
            </a:extLst>
          </p:cNvPr>
          <p:cNvPicPr>
            <a:picLocks noChangeAspect="1"/>
          </p:cNvPicPr>
          <p:nvPr/>
        </p:nvPicPr>
        <p:blipFill>
          <a:blip r:embed="rId7"/>
          <a:stretch>
            <a:fillRect/>
          </a:stretch>
        </p:blipFill>
        <p:spPr>
          <a:xfrm>
            <a:off x="1156997" y="2053071"/>
            <a:ext cx="6589530" cy="3671144"/>
          </a:xfrm>
          <a:prstGeom prst="rect">
            <a:avLst/>
          </a:prstGeom>
        </p:spPr>
      </p:pic>
    </p:spTree>
    <p:extLst>
      <p:ext uri="{BB962C8B-B14F-4D97-AF65-F5344CB8AC3E}">
        <p14:creationId xmlns:p14="http://schemas.microsoft.com/office/powerpoint/2010/main" val="386241175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791A8-C654-3C2D-8CDC-0F89BE24529B}"/>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هطل المطر ف</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غرق بيت الحلزون.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رددوا. ردد أنت.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A44A79D4-6534-42C4-13C1-87BEAB5CDCB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40000" cy="840000"/>
          </a:xfrm>
        </p:spPr>
      </p:pic>
      <p:sp>
        <p:nvSpPr>
          <p:cNvPr id="3" name="Rectangle 2">
            <a:extLst>
              <a:ext uri="{FF2B5EF4-FFF2-40B4-BE49-F238E27FC236}">
                <a16:creationId xmlns:a16="http://schemas.microsoft.com/office/drawing/2014/main" id="{BA204411-0B86-6CD3-E9B8-E4741554AE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68776A3C-B1D2-A60E-6790-F3C87FFAEE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B5E4339B-452A-D9F3-FB0A-046D362377E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89FCF95-0759-9338-2CAE-72CA5DF613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4CFEB7C9-83F8-15A6-5608-9E9F14C3568D}"/>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5EF29E40-9342-35F1-9C3A-78C707BECB59}"/>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DC6D77E2-1D59-667D-EA04-3EFB1E6D4A71}"/>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D0E0E63B-872F-FFAC-DE20-91A9D0C3FAD6}"/>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13" name="Image 12">
            <a:extLst>
              <a:ext uri="{FF2B5EF4-FFF2-40B4-BE49-F238E27FC236}">
                <a16:creationId xmlns:a16="http://schemas.microsoft.com/office/drawing/2014/main" id="{851D67F4-CFD3-04F1-DA51-9E4D371BE3E1}"/>
              </a:ext>
            </a:extLst>
          </p:cNvPr>
          <p:cNvPicPr>
            <a:picLocks noChangeAspect="1"/>
          </p:cNvPicPr>
          <p:nvPr/>
        </p:nvPicPr>
        <p:blipFill>
          <a:blip r:embed="rId7"/>
          <a:stretch>
            <a:fillRect/>
          </a:stretch>
        </p:blipFill>
        <p:spPr>
          <a:xfrm>
            <a:off x="1156997" y="2053071"/>
            <a:ext cx="6589530" cy="3671144"/>
          </a:xfrm>
          <a:prstGeom prst="rect">
            <a:avLst/>
          </a:prstGeom>
        </p:spPr>
      </p:pic>
    </p:spTree>
    <p:extLst>
      <p:ext uri="{BB962C8B-B14F-4D97-AF65-F5344CB8AC3E}">
        <p14:creationId xmlns:p14="http://schemas.microsoft.com/office/powerpoint/2010/main" val="196600234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90B2E-780F-6908-651A-77BA40F765F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C650AE9-CA29-03FA-8066-672AD2861C2A}"/>
              </a:ext>
            </a:extLst>
          </p:cNvPr>
          <p:cNvSpPr>
            <a:spLocks noGrp="1"/>
          </p:cNvSpPr>
          <p:nvPr>
            <p:ph type="title"/>
          </p:nvPr>
        </p:nvSpPr>
        <p:spPr/>
        <p:txBody>
          <a:bodyPr>
            <a:normAutofit/>
          </a:bodyPr>
          <a:lstStyle/>
          <a:p>
            <a:pPr lvl="0">
              <a:lnSpc>
                <a:spcPct val="100000"/>
              </a:lnSpc>
              <a:spcBef>
                <a:spcPts val="0"/>
              </a:spcBef>
              <a:buClr>
                <a:srgbClr val="A5A5A5"/>
              </a:buClr>
              <a:buSzPts val="18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بماذا أحس الحلزون في الأخير وماذا قال؟</a:t>
            </a: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99FDAA7E-ECD8-97B0-9BAF-814C16708EF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40000" cy="840000"/>
          </a:xfrm>
        </p:spPr>
      </p:pic>
      <p:sp>
        <p:nvSpPr>
          <p:cNvPr id="3" name="Rectangle 2">
            <a:extLst>
              <a:ext uri="{FF2B5EF4-FFF2-40B4-BE49-F238E27FC236}">
                <a16:creationId xmlns:a16="http://schemas.microsoft.com/office/drawing/2014/main" id="{6CB88092-649A-2711-BB92-DE864FD7D2D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E60F2615-4944-D938-2B75-20B0730C87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39DCC102-83E2-1780-B0B7-21D4D39F26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88EFEBE-DE40-14EB-CC02-13EFADEE3B5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B092CDB0-CD76-9FD0-747D-7C2266BF8C12}"/>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F884D79C-CBE4-496E-83A3-503FA8EDB4EF}"/>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BD36E33C-3080-5550-A2BD-385108153DF2}"/>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32AC71DB-FFAA-A021-D4D6-D2CF94100D4A}"/>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D1313081-B22C-3BF0-BD63-E9D79FB363F5}"/>
              </a:ext>
            </a:extLst>
          </p:cNvPr>
          <p:cNvPicPr>
            <a:picLocks noChangeAspect="1"/>
          </p:cNvPicPr>
          <p:nvPr/>
        </p:nvPicPr>
        <p:blipFill>
          <a:blip r:embed="rId7"/>
          <a:stretch>
            <a:fillRect/>
          </a:stretch>
        </p:blipFill>
        <p:spPr>
          <a:xfrm>
            <a:off x="1156997" y="2053071"/>
            <a:ext cx="6589530" cy="3671144"/>
          </a:xfrm>
          <a:prstGeom prst="rect">
            <a:avLst/>
          </a:prstGeom>
        </p:spPr>
      </p:pic>
    </p:spTree>
    <p:extLst>
      <p:ext uri="{BB962C8B-B14F-4D97-AF65-F5344CB8AC3E}">
        <p14:creationId xmlns:p14="http://schemas.microsoft.com/office/powerpoint/2010/main" val="182327183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7570B-40C3-D0F1-588D-244B3348DF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C7E1E7E-03FD-1D7A-7D0F-B41C904D23AC}"/>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أحس الحلزون بالندم و</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قال: يا إلهي، لقد فات الأوان.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رددوا. ردد أنت.</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D4996D6F-D2B4-2D50-6693-62032308071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84000"/>
            <a:ext cx="840000" cy="840000"/>
          </a:xfrm>
        </p:spPr>
      </p:pic>
      <p:sp>
        <p:nvSpPr>
          <p:cNvPr id="3" name="Rectangle 2">
            <a:extLst>
              <a:ext uri="{FF2B5EF4-FFF2-40B4-BE49-F238E27FC236}">
                <a16:creationId xmlns:a16="http://schemas.microsoft.com/office/drawing/2014/main" id="{BB96243B-95C1-817D-1D2B-B704C83F52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74572CCD-84F9-89C1-0DAE-E74BCD52F5D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C7F3A553-348F-D440-E573-A5DF46C77E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984584A0-3513-FE54-49F9-564C2618598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70F5249B-C347-C2B4-81E0-3A708987A1DA}"/>
              </a:ext>
            </a:extLst>
          </p:cNvPr>
          <p:cNvPicPr preferRelativeResize="0"/>
          <p:nvPr/>
        </p:nvPicPr>
        <p:blipFill rotWithShape="1">
          <a:blip r:embed="rId3">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9F150D03-073E-A4C7-D9D6-0B45E24C59FA}"/>
              </a:ext>
            </a:extLst>
          </p:cNvPr>
          <p:cNvPicPr preferRelativeResize="0"/>
          <p:nvPr/>
        </p:nvPicPr>
        <p:blipFill rotWithShape="1">
          <a:blip r:embed="rId4">
            <a:alphaModFix amt="20000"/>
          </a:blip>
          <a:srcRect/>
          <a:stretch/>
        </p:blipFill>
        <p:spPr>
          <a:xfrm>
            <a:off x="2112812" y="136738"/>
            <a:ext cx="278069" cy="278069"/>
          </a:xfrm>
          <a:prstGeom prst="rect">
            <a:avLst/>
          </a:prstGeom>
          <a:noFill/>
          <a:ln>
            <a:noFill/>
          </a:ln>
        </p:spPr>
      </p:pic>
      <p:pic>
        <p:nvPicPr>
          <p:cNvPr id="10" name="Google Shape;86;p130">
            <a:extLst>
              <a:ext uri="{FF2B5EF4-FFF2-40B4-BE49-F238E27FC236}">
                <a16:creationId xmlns:a16="http://schemas.microsoft.com/office/drawing/2014/main" id="{F1276A17-73C4-0E2E-16E6-58959616873D}"/>
              </a:ext>
            </a:extLst>
          </p:cNvPr>
          <p:cNvPicPr preferRelativeResize="0"/>
          <p:nvPr/>
        </p:nvPicPr>
        <p:blipFill rotWithShape="1">
          <a:blip r:embed="rId5">
            <a:alphaModFix amt="20000"/>
          </a:blip>
          <a:srcRect/>
          <a:stretch/>
        </p:blipFill>
        <p:spPr>
          <a:xfrm>
            <a:off x="7849163" y="136738"/>
            <a:ext cx="278069" cy="278069"/>
          </a:xfrm>
          <a:prstGeom prst="rect">
            <a:avLst/>
          </a:prstGeom>
          <a:noFill/>
          <a:ln>
            <a:noFill/>
          </a:ln>
        </p:spPr>
      </p:pic>
      <p:pic>
        <p:nvPicPr>
          <p:cNvPr id="11" name="Google Shape;87;p130">
            <a:extLst>
              <a:ext uri="{FF2B5EF4-FFF2-40B4-BE49-F238E27FC236}">
                <a16:creationId xmlns:a16="http://schemas.microsoft.com/office/drawing/2014/main" id="{3B5BA458-91ED-F589-3D77-054888C82116}"/>
              </a:ext>
            </a:extLst>
          </p:cNvPr>
          <p:cNvPicPr preferRelativeResize="0"/>
          <p:nvPr/>
        </p:nvPicPr>
        <p:blipFill rotWithShape="1">
          <a:blip r:embed="rId6">
            <a:alphaModFix/>
          </a:blip>
          <a:srcRect/>
          <a:stretch/>
        </p:blipFill>
        <p:spPr>
          <a:xfrm>
            <a:off x="6060680" y="136738"/>
            <a:ext cx="278069" cy="278069"/>
          </a:xfrm>
          <a:prstGeom prst="rect">
            <a:avLst/>
          </a:prstGeom>
          <a:noFill/>
          <a:ln>
            <a:noFill/>
          </a:ln>
        </p:spPr>
      </p:pic>
      <p:pic>
        <p:nvPicPr>
          <p:cNvPr id="2" name="Image 1">
            <a:extLst>
              <a:ext uri="{FF2B5EF4-FFF2-40B4-BE49-F238E27FC236}">
                <a16:creationId xmlns:a16="http://schemas.microsoft.com/office/drawing/2014/main" id="{1C684391-2144-1C5E-602D-C8863876D935}"/>
              </a:ext>
            </a:extLst>
          </p:cNvPr>
          <p:cNvPicPr>
            <a:picLocks noChangeAspect="1"/>
          </p:cNvPicPr>
          <p:nvPr/>
        </p:nvPicPr>
        <p:blipFill>
          <a:blip r:embed="rId7"/>
          <a:stretch>
            <a:fillRect/>
          </a:stretch>
        </p:blipFill>
        <p:spPr>
          <a:xfrm>
            <a:off x="1156997" y="2053071"/>
            <a:ext cx="6589530" cy="3671144"/>
          </a:xfrm>
          <a:prstGeom prst="rect">
            <a:avLst/>
          </a:prstGeom>
        </p:spPr>
      </p:pic>
    </p:spTree>
    <p:extLst>
      <p:ext uri="{BB962C8B-B14F-4D97-AF65-F5344CB8AC3E}">
        <p14:creationId xmlns:p14="http://schemas.microsoft.com/office/powerpoint/2010/main" val="3547756253"/>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DC638-E116-E584-32E4-815D214BF93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510BBA2-3D25-6FCC-493E-9FCFD62C8CEB}"/>
              </a:ext>
            </a:extLst>
          </p:cNvPr>
          <p:cNvSpPr>
            <a:spLocks noGrp="1"/>
          </p:cNvSpPr>
          <p:nvPr>
            <p:ph type="title"/>
          </p:nvPr>
        </p:nvSpPr>
        <p:spPr/>
        <p:txBody>
          <a:bodyPr>
            <a:normAutofit/>
          </a:bodyPr>
          <a:lstStyle/>
          <a:p>
            <a:pPr lvl="0"/>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المشاهد التالية وحددوا أي واحد هو مشهد النهاية.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53D3CED1-9CBA-F2FF-DA18-43D6213F6E8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DC7728B5-8A8F-D077-46BC-625329A1110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2AF7A450-CDA8-07DA-3B89-2AF6ADCBCAB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653386D-D715-7D3B-9FF1-3E02224C9A7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F803AA35-9D19-B149-600E-3EEA709E4C49}"/>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7CCE2DE7-0A9C-B315-1FC5-496C909677D5}"/>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2871CE5D-A722-0B6C-F1A4-92C97700D942}"/>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107AA82F-BBFD-70F3-11FA-ED990F104291}"/>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2" name="Espace réservé pour une image  20" descr="Une image contenant habits, illustration, clipart, Dessin animé&#10;&#10;Le contenu généré par l’IA peut être incorrect.">
            <a:extLst>
              <a:ext uri="{FF2B5EF4-FFF2-40B4-BE49-F238E27FC236}">
                <a16:creationId xmlns:a16="http://schemas.microsoft.com/office/drawing/2014/main" id="{651B25D8-7927-590E-DAE7-2460252C9ED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249" y="684000"/>
            <a:ext cx="824760" cy="824760"/>
          </a:xfrm>
        </p:spPr>
      </p:pic>
      <p:pic>
        <p:nvPicPr>
          <p:cNvPr id="25" name="Image 24">
            <a:extLst>
              <a:ext uri="{FF2B5EF4-FFF2-40B4-BE49-F238E27FC236}">
                <a16:creationId xmlns:a16="http://schemas.microsoft.com/office/drawing/2014/main" id="{67B0FB15-76AD-F579-E6D5-A4081AD48F28}"/>
              </a:ext>
            </a:extLst>
          </p:cNvPr>
          <p:cNvPicPr>
            <a:picLocks noChangeAspect="1"/>
          </p:cNvPicPr>
          <p:nvPr/>
        </p:nvPicPr>
        <p:blipFill>
          <a:blip r:embed="rId7"/>
          <a:stretch>
            <a:fillRect/>
          </a:stretch>
        </p:blipFill>
        <p:spPr>
          <a:xfrm>
            <a:off x="1245804" y="2001917"/>
            <a:ext cx="3084510" cy="1766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Image 27">
            <a:extLst>
              <a:ext uri="{FF2B5EF4-FFF2-40B4-BE49-F238E27FC236}">
                <a16:creationId xmlns:a16="http://schemas.microsoft.com/office/drawing/2014/main" id="{43E15DD6-69BC-6BB6-A37C-290432CBD34F}"/>
              </a:ext>
            </a:extLst>
          </p:cNvPr>
          <p:cNvPicPr>
            <a:picLocks noChangeAspect="1"/>
          </p:cNvPicPr>
          <p:nvPr/>
        </p:nvPicPr>
        <p:blipFill>
          <a:blip r:embed="rId8"/>
          <a:stretch>
            <a:fillRect/>
          </a:stretch>
        </p:blipFill>
        <p:spPr>
          <a:xfrm>
            <a:off x="4851876" y="2001917"/>
            <a:ext cx="3152513" cy="1756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Image 28">
            <a:extLst>
              <a:ext uri="{FF2B5EF4-FFF2-40B4-BE49-F238E27FC236}">
                <a16:creationId xmlns:a16="http://schemas.microsoft.com/office/drawing/2014/main" id="{D2C1ECDC-90BD-0880-D8A2-79BC5468C996}"/>
              </a:ext>
            </a:extLst>
          </p:cNvPr>
          <p:cNvPicPr>
            <a:picLocks noChangeAspect="1"/>
          </p:cNvPicPr>
          <p:nvPr/>
        </p:nvPicPr>
        <p:blipFill>
          <a:blip r:embed="rId9"/>
          <a:stretch>
            <a:fillRect/>
          </a:stretch>
        </p:blipFill>
        <p:spPr>
          <a:xfrm>
            <a:off x="1211802" y="4240052"/>
            <a:ext cx="3152514" cy="1746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Image 29">
            <a:extLst>
              <a:ext uri="{FF2B5EF4-FFF2-40B4-BE49-F238E27FC236}">
                <a16:creationId xmlns:a16="http://schemas.microsoft.com/office/drawing/2014/main" id="{11FED510-29F9-4177-21F3-D81749E79960}"/>
              </a:ext>
            </a:extLst>
          </p:cNvPr>
          <p:cNvPicPr>
            <a:picLocks noChangeAspect="1"/>
          </p:cNvPicPr>
          <p:nvPr/>
        </p:nvPicPr>
        <p:blipFill>
          <a:blip r:embed="rId10"/>
          <a:stretch>
            <a:fillRect/>
          </a:stretch>
        </p:blipFill>
        <p:spPr>
          <a:xfrm>
            <a:off x="4897418" y="4225139"/>
            <a:ext cx="3061427" cy="1761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ZoneTexte 30">
            <a:extLst>
              <a:ext uri="{FF2B5EF4-FFF2-40B4-BE49-F238E27FC236}">
                <a16:creationId xmlns:a16="http://schemas.microsoft.com/office/drawing/2014/main" id="{87B202EE-376C-5AA6-6BB7-7C99C7C507B6}"/>
              </a:ext>
            </a:extLst>
          </p:cNvPr>
          <p:cNvSpPr txBox="1"/>
          <p:nvPr/>
        </p:nvSpPr>
        <p:spPr>
          <a:xfrm>
            <a:off x="4019153" y="3320748"/>
            <a:ext cx="324465" cy="461665"/>
          </a:xfrm>
          <a:prstGeom prst="rect">
            <a:avLst/>
          </a:prstGeom>
          <a:solidFill>
            <a:srgbClr val="FFFFFF"/>
          </a:solidFill>
        </p:spPr>
        <p:txBody>
          <a:bodyPr wrap="square" rtlCol="0">
            <a:spAutoFit/>
          </a:bodyPr>
          <a:lstStyle/>
          <a:p>
            <a:r>
              <a:rPr lang="fr-FR" sz="2400" b="1" dirty="0"/>
              <a:t>1</a:t>
            </a:r>
            <a:endParaRPr lang="fr-MA" b="1" dirty="0"/>
          </a:p>
        </p:txBody>
      </p:sp>
      <p:sp>
        <p:nvSpPr>
          <p:cNvPr id="27" name="ZoneTexte 26">
            <a:extLst>
              <a:ext uri="{FF2B5EF4-FFF2-40B4-BE49-F238E27FC236}">
                <a16:creationId xmlns:a16="http://schemas.microsoft.com/office/drawing/2014/main" id="{72796D4E-BCEF-1FD8-4773-ADA229DB9560}"/>
              </a:ext>
            </a:extLst>
          </p:cNvPr>
          <p:cNvSpPr txBox="1"/>
          <p:nvPr/>
        </p:nvSpPr>
        <p:spPr>
          <a:xfrm>
            <a:off x="4041122" y="5504328"/>
            <a:ext cx="324465" cy="461665"/>
          </a:xfrm>
          <a:prstGeom prst="rect">
            <a:avLst/>
          </a:prstGeom>
          <a:solidFill>
            <a:srgbClr val="FFFFFF"/>
          </a:solidFill>
        </p:spPr>
        <p:txBody>
          <a:bodyPr wrap="square" rtlCol="0">
            <a:spAutoFit/>
          </a:bodyPr>
          <a:lstStyle/>
          <a:p>
            <a:r>
              <a:rPr lang="fr-FR" sz="2400" b="1" dirty="0"/>
              <a:t>2</a:t>
            </a:r>
            <a:endParaRPr lang="fr-MA" b="1" dirty="0"/>
          </a:p>
        </p:txBody>
      </p:sp>
      <p:sp>
        <p:nvSpPr>
          <p:cNvPr id="20" name="ZoneTexte 19">
            <a:extLst>
              <a:ext uri="{FF2B5EF4-FFF2-40B4-BE49-F238E27FC236}">
                <a16:creationId xmlns:a16="http://schemas.microsoft.com/office/drawing/2014/main" id="{EC83F260-B9DF-9988-9D7F-E4FE32C53887}"/>
              </a:ext>
            </a:extLst>
          </p:cNvPr>
          <p:cNvSpPr txBox="1"/>
          <p:nvPr/>
        </p:nvSpPr>
        <p:spPr>
          <a:xfrm>
            <a:off x="7629894" y="5524986"/>
            <a:ext cx="324465" cy="461665"/>
          </a:xfrm>
          <a:prstGeom prst="rect">
            <a:avLst/>
          </a:prstGeom>
          <a:solidFill>
            <a:srgbClr val="FFFFFF"/>
          </a:solidFill>
        </p:spPr>
        <p:txBody>
          <a:bodyPr wrap="square" rtlCol="0">
            <a:spAutoFit/>
          </a:bodyPr>
          <a:lstStyle/>
          <a:p>
            <a:r>
              <a:rPr lang="fr-FR" sz="2400" b="1" dirty="0"/>
              <a:t>3</a:t>
            </a:r>
            <a:endParaRPr lang="fr-MA" b="1" dirty="0"/>
          </a:p>
        </p:txBody>
      </p:sp>
      <p:sp>
        <p:nvSpPr>
          <p:cNvPr id="26" name="ZoneTexte 25">
            <a:extLst>
              <a:ext uri="{FF2B5EF4-FFF2-40B4-BE49-F238E27FC236}">
                <a16:creationId xmlns:a16="http://schemas.microsoft.com/office/drawing/2014/main" id="{3327B469-C87C-5C35-4549-984D4E507D27}"/>
              </a:ext>
            </a:extLst>
          </p:cNvPr>
          <p:cNvSpPr txBox="1"/>
          <p:nvPr/>
        </p:nvSpPr>
        <p:spPr>
          <a:xfrm>
            <a:off x="7707950" y="3306752"/>
            <a:ext cx="324465" cy="461665"/>
          </a:xfrm>
          <a:prstGeom prst="rect">
            <a:avLst/>
          </a:prstGeom>
          <a:solidFill>
            <a:srgbClr val="FFFFFF"/>
          </a:solidFill>
        </p:spPr>
        <p:txBody>
          <a:bodyPr wrap="square" rtlCol="0">
            <a:spAutoFit/>
          </a:bodyPr>
          <a:lstStyle/>
          <a:p>
            <a:r>
              <a:rPr lang="ar-MA" sz="2400" b="1" dirty="0"/>
              <a:t>4</a:t>
            </a:r>
            <a:endParaRPr lang="fr-MA" b="1" dirty="0"/>
          </a:p>
        </p:txBody>
      </p:sp>
    </p:spTree>
    <p:extLst>
      <p:ext uri="{BB962C8B-B14F-4D97-AF65-F5344CB8AC3E}">
        <p14:creationId xmlns:p14="http://schemas.microsoft.com/office/powerpoint/2010/main" val="658486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4367E-4A7D-6E7C-94B4-D5F5C9C7E2B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78C9E6D-5DFA-1B74-9DCD-243E42E2C133}"/>
              </a:ext>
            </a:extLst>
          </p:cNvPr>
          <p:cNvSpPr>
            <a:spLocks noGrp="1"/>
          </p:cNvSpPr>
          <p:nvPr>
            <p:ph type="title"/>
          </p:nvPr>
        </p:nvSpPr>
        <p:spPr/>
        <p:txBody>
          <a:bodyPr>
            <a:normAutofit/>
          </a:bodyPr>
          <a:lstStyle/>
          <a:p>
            <a:pPr lvl="0"/>
            <a:r>
              <a:rPr lang="fr-MA" sz="2400" i="1" dirty="0">
                <a:solidFill>
                  <a:srgbClr val="7F7F7F"/>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هي مشاهد الحكاية مرتبة.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16C03F5F-7569-2DBD-F6E9-FF7888E046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الدرس</a:t>
            </a:r>
          </a:p>
        </p:txBody>
      </p:sp>
      <p:sp>
        <p:nvSpPr>
          <p:cNvPr id="5" name="Rectangle 4">
            <a:extLst>
              <a:ext uri="{FF2B5EF4-FFF2-40B4-BE49-F238E27FC236}">
                <a16:creationId xmlns:a16="http://schemas.microsoft.com/office/drawing/2014/main" id="{6DDF1F55-6E37-9648-DC1B-D9A7D946B7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5FE3CCBD-7082-D08F-8865-248CC3B50C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6F72584C-F68F-AB19-CDFB-C1AC74B703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Google Shape;88;p130">
            <a:extLst>
              <a:ext uri="{FF2B5EF4-FFF2-40B4-BE49-F238E27FC236}">
                <a16:creationId xmlns:a16="http://schemas.microsoft.com/office/drawing/2014/main" id="{563225AD-5A28-070D-9504-00A299DE94F8}"/>
              </a:ext>
            </a:extLst>
          </p:cNvPr>
          <p:cNvPicPr preferRelativeResize="0"/>
          <p:nvPr/>
        </p:nvPicPr>
        <p:blipFill rotWithShape="1">
          <a:blip r:embed="rId2">
            <a:alphaModFix amt="20000"/>
          </a:blip>
          <a:srcRect/>
          <a:stretch/>
        </p:blipFill>
        <p:spPr>
          <a:xfrm>
            <a:off x="4018243" y="136738"/>
            <a:ext cx="278069" cy="278069"/>
          </a:xfrm>
          <a:prstGeom prst="rect">
            <a:avLst/>
          </a:prstGeom>
          <a:noFill/>
          <a:ln>
            <a:noFill/>
          </a:ln>
        </p:spPr>
      </p:pic>
      <p:pic>
        <p:nvPicPr>
          <p:cNvPr id="9" name="Google Shape;89;p130">
            <a:extLst>
              <a:ext uri="{FF2B5EF4-FFF2-40B4-BE49-F238E27FC236}">
                <a16:creationId xmlns:a16="http://schemas.microsoft.com/office/drawing/2014/main" id="{439E7885-ADE0-1D85-D35D-9C8D626B087E}"/>
              </a:ext>
            </a:extLst>
          </p:cNvPr>
          <p:cNvPicPr preferRelativeResize="0"/>
          <p:nvPr/>
        </p:nvPicPr>
        <p:blipFill rotWithShape="1">
          <a:blip r:embed="rId3">
            <a:alphaModFix amt="20000"/>
          </a:blip>
          <a:srcRect/>
          <a:stretch/>
        </p:blipFill>
        <p:spPr>
          <a:xfrm>
            <a:off x="2112812" y="136738"/>
            <a:ext cx="278069" cy="278069"/>
          </a:xfrm>
          <a:prstGeom prst="rect">
            <a:avLst/>
          </a:prstGeom>
          <a:noFill/>
          <a:ln>
            <a:noFill/>
          </a:ln>
        </p:spPr>
      </p:pic>
      <p:pic>
        <p:nvPicPr>
          <p:cNvPr id="11" name="Google Shape;86;p130">
            <a:extLst>
              <a:ext uri="{FF2B5EF4-FFF2-40B4-BE49-F238E27FC236}">
                <a16:creationId xmlns:a16="http://schemas.microsoft.com/office/drawing/2014/main" id="{AB90811B-3088-2B24-5191-79A709C519A2}"/>
              </a:ext>
            </a:extLst>
          </p:cNvPr>
          <p:cNvPicPr preferRelativeResize="0"/>
          <p:nvPr/>
        </p:nvPicPr>
        <p:blipFill rotWithShape="1">
          <a:blip r:embed="rId4">
            <a:alphaModFix amt="20000"/>
          </a:blip>
          <a:srcRect/>
          <a:stretch/>
        </p:blipFill>
        <p:spPr>
          <a:xfrm>
            <a:off x="7849163" y="136738"/>
            <a:ext cx="278069" cy="278069"/>
          </a:xfrm>
          <a:prstGeom prst="rect">
            <a:avLst/>
          </a:prstGeom>
          <a:noFill/>
          <a:ln>
            <a:noFill/>
          </a:ln>
        </p:spPr>
      </p:pic>
      <p:pic>
        <p:nvPicPr>
          <p:cNvPr id="12" name="Google Shape;87;p130">
            <a:extLst>
              <a:ext uri="{FF2B5EF4-FFF2-40B4-BE49-F238E27FC236}">
                <a16:creationId xmlns:a16="http://schemas.microsoft.com/office/drawing/2014/main" id="{309C371F-5473-EC40-93F1-3E1E72B80CA9}"/>
              </a:ext>
            </a:extLst>
          </p:cNvPr>
          <p:cNvPicPr preferRelativeResize="0"/>
          <p:nvPr/>
        </p:nvPicPr>
        <p:blipFill rotWithShape="1">
          <a:blip r:embed="rId5">
            <a:alphaModFix/>
          </a:blip>
          <a:srcRect/>
          <a:stretch/>
        </p:blipFill>
        <p:spPr>
          <a:xfrm>
            <a:off x="6060680" y="136738"/>
            <a:ext cx="278069" cy="278069"/>
          </a:xfrm>
          <a:prstGeom prst="rect">
            <a:avLst/>
          </a:prstGeom>
          <a:noFill/>
          <a:ln>
            <a:noFill/>
          </a:ln>
        </p:spPr>
      </p:pic>
      <p:pic>
        <p:nvPicPr>
          <p:cNvPr id="34" name="Espace réservé pour une image  33">
            <a:extLst>
              <a:ext uri="{FF2B5EF4-FFF2-40B4-BE49-F238E27FC236}">
                <a16:creationId xmlns:a16="http://schemas.microsoft.com/office/drawing/2014/main" id="{B1508BCB-C3EE-D2C4-1DFA-F96B84B10C1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4" name="Image 13">
            <a:extLst>
              <a:ext uri="{FF2B5EF4-FFF2-40B4-BE49-F238E27FC236}">
                <a16:creationId xmlns:a16="http://schemas.microsoft.com/office/drawing/2014/main" id="{2B9FDF3F-85AB-FDFE-7DB0-66A0D91F2343}"/>
              </a:ext>
            </a:extLst>
          </p:cNvPr>
          <p:cNvPicPr>
            <a:picLocks noChangeAspect="1"/>
          </p:cNvPicPr>
          <p:nvPr/>
        </p:nvPicPr>
        <p:blipFill>
          <a:blip r:embed="rId7"/>
          <a:stretch>
            <a:fillRect/>
          </a:stretch>
        </p:blipFill>
        <p:spPr>
          <a:xfrm>
            <a:off x="4839739" y="2021319"/>
            <a:ext cx="3084510" cy="1766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 18">
            <a:extLst>
              <a:ext uri="{FF2B5EF4-FFF2-40B4-BE49-F238E27FC236}">
                <a16:creationId xmlns:a16="http://schemas.microsoft.com/office/drawing/2014/main" id="{5259E2C4-589B-8A51-6D15-66E58339B36D}"/>
              </a:ext>
            </a:extLst>
          </p:cNvPr>
          <p:cNvPicPr>
            <a:picLocks noChangeAspect="1"/>
          </p:cNvPicPr>
          <p:nvPr/>
        </p:nvPicPr>
        <p:blipFill>
          <a:blip r:embed="rId8"/>
          <a:stretch>
            <a:fillRect/>
          </a:stretch>
        </p:blipFill>
        <p:spPr>
          <a:xfrm>
            <a:off x="1143799" y="4225139"/>
            <a:ext cx="3152513" cy="1756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age 20">
            <a:extLst>
              <a:ext uri="{FF2B5EF4-FFF2-40B4-BE49-F238E27FC236}">
                <a16:creationId xmlns:a16="http://schemas.microsoft.com/office/drawing/2014/main" id="{A38DE9B0-641C-D65E-C422-4EF0971B4690}"/>
              </a:ext>
            </a:extLst>
          </p:cNvPr>
          <p:cNvPicPr>
            <a:picLocks noChangeAspect="1"/>
          </p:cNvPicPr>
          <p:nvPr/>
        </p:nvPicPr>
        <p:blipFill>
          <a:blip r:embed="rId9"/>
          <a:stretch>
            <a:fillRect/>
          </a:stretch>
        </p:blipFill>
        <p:spPr>
          <a:xfrm>
            <a:off x="1099736" y="2041220"/>
            <a:ext cx="3152514" cy="1746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Image 21">
            <a:extLst>
              <a:ext uri="{FF2B5EF4-FFF2-40B4-BE49-F238E27FC236}">
                <a16:creationId xmlns:a16="http://schemas.microsoft.com/office/drawing/2014/main" id="{500335AC-CCE3-3BC5-DABE-927947FA263F}"/>
              </a:ext>
            </a:extLst>
          </p:cNvPr>
          <p:cNvPicPr>
            <a:picLocks noChangeAspect="1"/>
          </p:cNvPicPr>
          <p:nvPr/>
        </p:nvPicPr>
        <p:blipFill>
          <a:blip r:embed="rId10"/>
          <a:stretch>
            <a:fillRect/>
          </a:stretch>
        </p:blipFill>
        <p:spPr>
          <a:xfrm>
            <a:off x="4851280" y="4219948"/>
            <a:ext cx="3061427" cy="1761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718263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6211C2E-812A-45C1-4F25-3E2254B545E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8E1C1D86-5C4B-541C-96F9-A7313A1CE1A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6" name="Titre 15"/>
          <p:cNvSpPr>
            <a:spLocks noGrp="1"/>
          </p:cNvSpPr>
          <p:nvPr>
            <p:ph type="title"/>
          </p:nvPr>
        </p:nvSpPr>
        <p:spPr>
          <a:xfrm>
            <a:off x="278968" y="756000"/>
            <a:ext cx="7261078"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وقت النجمة الآن. الفائز بنجمة الاستماع هو (هي)....</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77102573-B556-44A7-FB08-5A51670A7DE6}"/>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689642"/>
            <a:ext cx="828000" cy="828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FINALE -  نشيد فُصُولُ السَّنَة V1 DONE-720p-260526">
            <a:hlinkClick r:id="" action="ppaction://media"/>
            <a:extLst>
              <a:ext uri="{FF2B5EF4-FFF2-40B4-BE49-F238E27FC236}">
                <a16:creationId xmlns:a16="http://schemas.microsoft.com/office/drawing/2014/main" id="{2876DF12-EEED-6FB8-819D-285EC1DC9924}"/>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858322" y="1889864"/>
            <a:ext cx="7258008" cy="408263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2AED4-E1A6-F9F9-87DD-865ADAF2BD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3B25953-5250-B508-8202-8FBB991293B7}"/>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قراءة/ كتابة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751DFA96-BBA6-B02A-4F5E-34F7C822C7E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E9A6D8D-21FB-4328-7E30-AD698E51F7E5}"/>
              </a:ext>
            </a:extLst>
          </p:cNvPr>
          <p:cNvSpPr txBox="1">
            <a:spLocks/>
          </p:cNvSpPr>
          <p:nvPr/>
        </p:nvSpPr>
        <p:spPr>
          <a:xfrm>
            <a:off x="1487424" y="3244504"/>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ص- ض- ط- ظ- س - ش - ع – غ </a:t>
            </a:r>
          </a:p>
          <a:p>
            <a:pPr lvl="0" algn="r" rtl="1">
              <a:buClr>
                <a:srgbClr val="424D7B"/>
              </a:buClr>
              <a:buSzPct val="50000"/>
            </a:pPr>
            <a:r>
              <a:rPr lang="ar-MA" sz="2800" b="1" dirty="0">
                <a:cs typeface="Microsoft Uighur" panose="02000000000000000000" pitchFamily="2" charset="-78"/>
              </a:rPr>
              <a:t>قراءة</a:t>
            </a:r>
            <a:r>
              <a:rPr lang="fr-FR" sz="2800" b="1" dirty="0">
                <a:cs typeface="Microsoft Uighur" panose="02000000000000000000" pitchFamily="2" charset="-78"/>
              </a:rPr>
              <a:t> </a:t>
            </a:r>
            <a:r>
              <a:rPr lang="ar-MA" sz="2800" b="1" dirty="0">
                <a:cs typeface="Microsoft Uighur" panose="02000000000000000000" pitchFamily="2" charset="-78"/>
              </a:rPr>
              <a:t>كلمات من المعجم و الجزء الثالث من نص: فات الأوان</a:t>
            </a:r>
          </a:p>
          <a:p>
            <a:pPr lvl="0" algn="r" rtl="1">
              <a:buClr>
                <a:srgbClr val="424D7B"/>
              </a:buClr>
              <a:buSzPct val="50000"/>
            </a:pPr>
            <a:r>
              <a:rPr lang="ar-MA" sz="2800" b="1" dirty="0">
                <a:cs typeface="Microsoft Uighur" panose="02000000000000000000" pitchFamily="2" charset="-78"/>
              </a:rPr>
              <a:t>ظواهر لغوية: تصريف الفعل الماضي مع الضمائر: أنا – أنتَ – أنتِ- هو - هي</a:t>
            </a:r>
          </a:p>
          <a:p>
            <a:pPr lvl="0" algn="r" rtl="1">
              <a:buClr>
                <a:srgbClr val="424D7B"/>
              </a:buClr>
              <a:buSzPct val="50000"/>
            </a:pPr>
            <a:r>
              <a:rPr lang="ar-MA" sz="2800" b="1" dirty="0">
                <a:cs typeface="Microsoft Uighur" panose="02000000000000000000" pitchFamily="2" charset="-78"/>
                <a:sym typeface="Arial"/>
              </a:rPr>
              <a:t>- نقل.</a:t>
            </a:r>
          </a:p>
        </p:txBody>
      </p:sp>
      <p:sp>
        <p:nvSpPr>
          <p:cNvPr id="30" name="ZoneTexte 29">
            <a:extLst>
              <a:ext uri="{FF2B5EF4-FFF2-40B4-BE49-F238E27FC236}">
                <a16:creationId xmlns:a16="http://schemas.microsoft.com/office/drawing/2014/main" id="{8CA942A8-6760-C2B6-7C6C-2F9506AEE64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31" name="Image 30">
            <a:extLst>
              <a:ext uri="{FF2B5EF4-FFF2-40B4-BE49-F238E27FC236}">
                <a16:creationId xmlns:a16="http://schemas.microsoft.com/office/drawing/2014/main" id="{66CD9604-681A-C973-83E9-52E49D806A3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7449821F-2B5B-D240-22D7-6B3836C09F72}"/>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3</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3" name="Espace réservé pour une image  20">
            <a:extLst>
              <a:ext uri="{FF2B5EF4-FFF2-40B4-BE49-F238E27FC236}">
                <a16:creationId xmlns:a16="http://schemas.microsoft.com/office/drawing/2014/main" id="{5EB8C319-F9E2-FFB5-94FB-6D76DA1DD8D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17323" y="1692924"/>
            <a:ext cx="731284" cy="731284"/>
          </a:xfrm>
          <a:prstGeom prst="rect">
            <a:avLst/>
          </a:prstGeom>
        </p:spPr>
      </p:pic>
    </p:spTree>
    <p:extLst>
      <p:ext uri="{BB962C8B-B14F-4D97-AF65-F5344CB8AC3E}">
        <p14:creationId xmlns:p14="http://schemas.microsoft.com/office/powerpoint/2010/main" val="865628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710775" y="828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سنواصل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قراءة كلمات تتضمن الحروف المتشابهة. انتبهوا.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00D882AF-E54A-5531-F535-76D779F09FA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5" name="Google Shape;2404;p107">
            <a:extLst>
              <a:ext uri="{FF2B5EF4-FFF2-40B4-BE49-F238E27FC236}">
                <a16:creationId xmlns:a16="http://schemas.microsoft.com/office/drawing/2014/main" id="{24DE67EE-8454-9C7A-32FC-F3337FB14E79}"/>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ص</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6" name="Google Shape;2404;p107">
            <a:extLst>
              <a:ext uri="{FF2B5EF4-FFF2-40B4-BE49-F238E27FC236}">
                <a16:creationId xmlns:a16="http://schemas.microsoft.com/office/drawing/2014/main" id="{65782BE0-A2E8-52F2-C238-5B088D1C9F4D}"/>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س</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7" name="Google Shape;2404;p107">
            <a:extLst>
              <a:ext uri="{FF2B5EF4-FFF2-40B4-BE49-F238E27FC236}">
                <a16:creationId xmlns:a16="http://schemas.microsoft.com/office/drawing/2014/main" id="{DA67D9DA-6FEB-A809-0E01-841F08014A7D}"/>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ظ</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6A3DD4FA-96F7-9F37-C306-DE592629CAE7}"/>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ط</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1E49F4B2-C3E0-71C3-A801-256B9040C0F1}"/>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ض</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A6046695-8B09-50A5-EA06-F3070F4BF4A6}"/>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ش</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5" name="Google Shape;2404;p107">
            <a:extLst>
              <a:ext uri="{FF2B5EF4-FFF2-40B4-BE49-F238E27FC236}">
                <a16:creationId xmlns:a16="http://schemas.microsoft.com/office/drawing/2014/main" id="{F1581BF6-1639-BC2F-C548-21CD66BCDA20}"/>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ع</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6" name="Google Shape;2404;p107">
            <a:extLst>
              <a:ext uri="{FF2B5EF4-FFF2-40B4-BE49-F238E27FC236}">
                <a16:creationId xmlns:a16="http://schemas.microsoft.com/office/drawing/2014/main" id="{318AD15C-8748-68FC-B24F-56334BCF65CC}"/>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غ</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89E21F-927E-0A8C-BE22-59BD609C0F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B08FFF-1BE6-C507-639A-68DF268F150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ألواحكم. اكتبوا حرف الضاد.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0EC66B7C-30DB-E6F9-A6F0-72B9C13B57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3423D7-1CCD-25EC-2734-2C67F36471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2F2527-D6FD-812F-B5E3-745E1501BA3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CB2636-7A5A-C503-ED5A-0F800C24796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239016-EF81-CA80-0D54-19DD6722FA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2EE34FF-AFB7-C829-986C-5E12F8EE7C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8A061E7-7C65-2C4D-8576-83021256C7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08BC4B4-B2AC-4EF4-84BC-75DF933E0B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2E3EFCFB-6D16-0A0E-868F-1A34BA9C58B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98FCFD5D-AE23-D0D7-91E3-C7E1481CC8D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3121231976"/>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F567ECE-5BBF-5D93-3595-A1E7787BE19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D5D628-B493-53CC-A2FC-C6DD41A29F7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الضاد ــــ  في حرف الضاد توجد نقطة فوق الحرف.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872E8201-E450-5FFF-92B3-CD59546937D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740F7C-F102-611E-7A91-F908B0B8ABC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2CD05DE-ABB2-B3E7-F408-417DD8A912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E0C3B64-19BD-7441-B09D-8A0656700A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86379A4-316F-7E80-E22A-2444643F1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341F2B3-4536-1E95-2795-D855EC4B33E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85B7FF87-FCEE-AD42-AE12-AC464C5BF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E719BCC-EC24-B446-FE5E-9E5E449A83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CFDDDB3D-9C86-0A09-15C1-F095CCDC78EE}"/>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ض</a:t>
            </a:r>
          </a:p>
        </p:txBody>
      </p:sp>
      <p:pic>
        <p:nvPicPr>
          <p:cNvPr id="15" name="Espace réservé pour une image  14">
            <a:extLst>
              <a:ext uri="{FF2B5EF4-FFF2-40B4-BE49-F238E27FC236}">
                <a16:creationId xmlns:a16="http://schemas.microsoft.com/office/drawing/2014/main" id="{58AB2F49-59E7-AF38-2B72-DDE5B647B6E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47562633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5A10DD7-16CE-CC47-0F70-8FE5092B08C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8E630CC-BE09-7DE2-E399-43AECBB8FCE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على ألواحكم، اكتبوا حرف الطاء.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4632D72F-046A-B781-ACCC-E4907C1D7D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E6E710C-36EE-EAA7-EC47-6CEFBD71B9F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04344B2-9B28-9D1D-EC0B-8BABB7E1DD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C139E9-2990-31FA-B638-27119FB690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18F35F3-EF5E-B8FE-3DAB-2DE208E3E4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063110C-2474-5987-C9F6-9C7EF5B42A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8455751-1007-2999-E20C-AA6E373E046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4D83BB5-92BF-E08B-E742-85C192DDD3F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C86369D4-98EC-F850-99F9-F1CE6EA2969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69AAD354-C5DE-2B1C-F24C-125855B24E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365322735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F15A2FC-C585-D2B2-A999-966289775F7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7A91F82-BD66-3844-E8B4-8808C7EE03C3}"/>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الطاء ــــ  لا توجد نقطة في حرف الطاء.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73936E5D-D2B9-CE42-0BDA-CEE0DB841CF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454E816-C478-ED84-FEB7-BBD239D2A42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46CC693-F47E-CE24-DD54-0DC789C6035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C2B717C-E9FF-FA83-D117-09F5F48D41D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5B4FCDA-6306-A077-BD3B-98A82D09A5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629C48A-1A6E-BEED-8F90-7A900AB1BAA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BAE6CDDD-F735-961D-4F5F-90A92F331C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818E707-C17F-160B-FA91-CA591678564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A7627AC4-4859-77C7-DAF8-D57D72C7FADF}"/>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ط</a:t>
            </a:r>
          </a:p>
        </p:txBody>
      </p:sp>
      <p:pic>
        <p:nvPicPr>
          <p:cNvPr id="15" name="Espace réservé pour une image  14">
            <a:extLst>
              <a:ext uri="{FF2B5EF4-FFF2-40B4-BE49-F238E27FC236}">
                <a16:creationId xmlns:a16="http://schemas.microsoft.com/office/drawing/2014/main" id="{4349A4D7-3E4E-ACA4-7C95-626603364F3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90561161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8ADC149-E14A-9C2A-828C-71EA2CB62ED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A42FE57-BF5B-E194-CEF2-EF6560E0404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على ألواحكم، اكتبوا حرف الصاد.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72F2FD65-47EE-8EF4-A553-99D769AEEAC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263471A-F9FD-71AF-DDE9-40FC1E22963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20E4A30-3FA7-1EFA-FE2F-27F8064112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2BAA1E9-93D6-3767-27C8-F76CFD63489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0B5E60C-B48F-C44E-CC10-85A9336EEA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503C520-231C-7A97-4FF9-BA87E7A577C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33848EE-B9CF-8409-D376-F0228A366D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52C5BA5-2C7F-72C9-D290-5D00C0F2FB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E1AFDB69-5565-2CD5-C494-6D0FE253C20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DC499F31-F574-E8CB-052E-E794385D02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1417027006"/>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9801DD6-A9B2-C03C-BD3C-137F65CF2D7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22D3D7A-6CDD-B2D6-39EA-FF6E0A1BB67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الصاد ــــ  لا توجد نقطة في حرف الصاد.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DC4EE45D-0E7D-E2EB-2E0C-53376A204F2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4FACE01-F9DA-B5DD-5050-3FD8E0A3CF2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F70FA07-4532-F84E-4DB1-FA3CF60908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C6B5E3D-1CEA-CD83-1310-D1964CEBAE7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8BCFB2E-103C-5DC9-FFC4-B92D7E249A2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8EC2A0F-67D8-A29C-DBFB-E8153AE8B5B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831E2CB-EFDE-C911-F284-54CCD504BAB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46DD8072-B674-6610-0A57-1C7EF894AFF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DF8D9F12-2035-A58E-8E16-602DD23F6749}"/>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ص</a:t>
            </a:r>
          </a:p>
        </p:txBody>
      </p:sp>
      <p:pic>
        <p:nvPicPr>
          <p:cNvPr id="15" name="Espace réservé pour une image  14">
            <a:extLst>
              <a:ext uri="{FF2B5EF4-FFF2-40B4-BE49-F238E27FC236}">
                <a16:creationId xmlns:a16="http://schemas.microsoft.com/office/drawing/2014/main" id="{F7645057-D7E6-8DB4-B3D4-150F991AA27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264101167"/>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C64E2E7-5EEC-6F84-7E03-56B429E1F7D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86799E6-1C13-6090-8269-158315CD0C00}"/>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على ألواحكم، اكتبوا حرف الظاء.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519D8B0E-06EB-9B6F-00D9-D7CB6410CA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BA1C4BA-79CC-FEF8-4F20-BC261F81604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E4CA0DB-FFFC-599A-CE79-AE9ED02832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8AD5A15-9A45-6C2F-3C85-140AF950A4C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1CCA7AA-FC91-872D-C6E8-06A7B0CE7F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546BEB8-E9BF-9819-595F-9E004EAD233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21DF80-0980-2A3C-330E-C87E975EEF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4DE8AF75-B120-A753-6F40-19DE5EDFFF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3F901707-69C2-C831-FDE7-2588884D650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A519F4DE-F5A4-C659-5E2C-4E7EDCD6FB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4016745999"/>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84A37DB-DF52-CAC4-676B-14F0862997D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8BDA86B-9C1E-9E14-B451-7279F179DE9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الظاء ــــ  توجد نقطة فوق حرف الظاء.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DEC44809-A241-54AD-2D9C-2E5EDCF3D77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50D2544-3229-5219-AFCD-8E7BD78319D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41A7E5C-D00F-4399-31BC-5B34919847D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6869EEE-2DEE-3BC4-700E-9D3C24E698C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779445F-DB96-6FAA-0220-CC9B8F021B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8235BB2-96EB-2221-5A03-8249C465C5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994ED71-0D65-4B79-F4FB-EAC1786951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6D3CD3C-C986-20E4-1FD8-243BF1367E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4A5246CC-FF6B-2DA2-73C5-CFEB2C716581}"/>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ظ</a:t>
            </a:r>
          </a:p>
        </p:txBody>
      </p:sp>
      <p:pic>
        <p:nvPicPr>
          <p:cNvPr id="15" name="Espace réservé pour une image  14">
            <a:extLst>
              <a:ext uri="{FF2B5EF4-FFF2-40B4-BE49-F238E27FC236}">
                <a16:creationId xmlns:a16="http://schemas.microsoft.com/office/drawing/2014/main" id="{4E88CF72-F0C2-CB88-FA61-0A731AE191C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80229935"/>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A6B6D03-E8D3-4A25-B772-7CE745EE79B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45E5B6A-2CEB-D2B9-BB0D-2D678D07588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a:t>
            </a: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تابعوا مع صديقكم.   (خاص بفئة غير م/ قراءة في كل مرة بترتيب مغاير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B407F98B-E2FC-3FC0-5DC6-F76F5D64BD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8BD1D73-D389-AED3-67AE-E540C2829CA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F0CDBDC-C17C-0EA9-1928-93A48A407B8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3CE430E-BD0E-8DF8-A839-8C31642E19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EAD0008-095A-EE36-FE6A-1F4D9C4A21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7FA99A4-B89E-2427-30A6-AC838D8C313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4B5800D-35D3-9B40-DE83-FD482634FF4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966AB38-7F31-9B46-8EA5-21E6A2A499E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B1D1CADB-D4D6-D040-A0BD-B5AB285B5A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5" name="Google Shape;2404;p107">
            <a:extLst>
              <a:ext uri="{FF2B5EF4-FFF2-40B4-BE49-F238E27FC236}">
                <a16:creationId xmlns:a16="http://schemas.microsoft.com/office/drawing/2014/main" id="{1E34F238-5E1B-2F50-FF86-4C23C8FA27AD}"/>
              </a:ext>
            </a:extLst>
          </p:cNvPr>
          <p:cNvSpPr/>
          <p:nvPr/>
        </p:nvSpPr>
        <p:spPr>
          <a:xfrm>
            <a:off x="2745088" y="451553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ص</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2" name="Google Shape;2404;p107">
            <a:extLst>
              <a:ext uri="{FF2B5EF4-FFF2-40B4-BE49-F238E27FC236}">
                <a16:creationId xmlns:a16="http://schemas.microsoft.com/office/drawing/2014/main" id="{8C2A77CF-0949-C811-6E4E-1C30FD47CDCF}"/>
              </a:ext>
            </a:extLst>
          </p:cNvPr>
          <p:cNvSpPr/>
          <p:nvPr/>
        </p:nvSpPr>
        <p:spPr>
          <a:xfrm>
            <a:off x="815561" y="286501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س</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3" name="Google Shape;2404;p107">
            <a:extLst>
              <a:ext uri="{FF2B5EF4-FFF2-40B4-BE49-F238E27FC236}">
                <a16:creationId xmlns:a16="http://schemas.microsoft.com/office/drawing/2014/main" id="{D811CFB7-DCC5-8B0D-6692-966CD8D2B98A}"/>
              </a:ext>
            </a:extLst>
          </p:cNvPr>
          <p:cNvSpPr/>
          <p:nvPr/>
        </p:nvSpPr>
        <p:spPr>
          <a:xfrm>
            <a:off x="2704304" y="286502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ظ</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4" name="Google Shape;2404;p107">
            <a:extLst>
              <a:ext uri="{FF2B5EF4-FFF2-40B4-BE49-F238E27FC236}">
                <a16:creationId xmlns:a16="http://schemas.microsoft.com/office/drawing/2014/main" id="{E4637CF4-1EB4-0890-CB10-0F40B25427AF}"/>
              </a:ext>
            </a:extLst>
          </p:cNvPr>
          <p:cNvSpPr/>
          <p:nvPr/>
        </p:nvSpPr>
        <p:spPr>
          <a:xfrm>
            <a:off x="4735680" y="451553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ط</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EEC33AD4-F7A2-F2B7-8CBF-5451609B3D16}"/>
              </a:ext>
            </a:extLst>
          </p:cNvPr>
          <p:cNvSpPr/>
          <p:nvPr/>
        </p:nvSpPr>
        <p:spPr>
          <a:xfrm>
            <a:off x="4673270" y="286222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ض</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6" name="Google Shape;2404;p107">
            <a:extLst>
              <a:ext uri="{FF2B5EF4-FFF2-40B4-BE49-F238E27FC236}">
                <a16:creationId xmlns:a16="http://schemas.microsoft.com/office/drawing/2014/main" id="{B186DE58-EAC2-EA60-0996-C834DF218BDB}"/>
              </a:ext>
            </a:extLst>
          </p:cNvPr>
          <p:cNvSpPr/>
          <p:nvPr/>
        </p:nvSpPr>
        <p:spPr>
          <a:xfrm>
            <a:off x="6642238" y="286222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ش</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5" name="Google Shape;2404;p107">
            <a:extLst>
              <a:ext uri="{FF2B5EF4-FFF2-40B4-BE49-F238E27FC236}">
                <a16:creationId xmlns:a16="http://schemas.microsoft.com/office/drawing/2014/main" id="{920CF522-8596-1443-DB59-9DEB2A7F64CE}"/>
              </a:ext>
            </a:extLst>
          </p:cNvPr>
          <p:cNvSpPr/>
          <p:nvPr/>
        </p:nvSpPr>
        <p:spPr>
          <a:xfrm>
            <a:off x="789976" y="45210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ع</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6" name="Google Shape;2404;p107">
            <a:extLst>
              <a:ext uri="{FF2B5EF4-FFF2-40B4-BE49-F238E27FC236}">
                <a16:creationId xmlns:a16="http://schemas.microsoft.com/office/drawing/2014/main" id="{C7B4FC10-0336-A6B9-B51D-EB0E8A8386A5}"/>
              </a:ext>
            </a:extLst>
          </p:cNvPr>
          <p:cNvSpPr/>
          <p:nvPr/>
        </p:nvSpPr>
        <p:spPr>
          <a:xfrm>
            <a:off x="6642238" y="4515534"/>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غ</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674269233"/>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492E-5245-1A14-61D3-8721E74EFBF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A6F7F33-28C7-12B9-AD6B-18E070CAE4D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F5E32A81-C061-FF78-26C5-CB968553484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887820D2-7363-5A54-6A26-1C083268E969}"/>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28C8B557-A011-568A-2E30-571B030E6EC8}"/>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صو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مُ</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96F797FC-7674-D4E7-0A0B-2EC961F3029C}"/>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سَـ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a:t>
            </a:r>
            <a:r>
              <a:rPr lang="ar-MA" sz="4400" b="1" kern="0" dirty="0" err="1">
                <a:solidFill>
                  <a:srgbClr val="5B9BD5">
                    <a:lumMod val="50000"/>
                  </a:srgbClr>
                </a:solidFill>
                <a:cs typeface="Microsoft Uighur" panose="020B0604020202020204" charset="-78"/>
                <a:sym typeface="Arial"/>
              </a:rPr>
              <a:t>عَـتْ</a:t>
            </a:r>
            <a:r>
              <a:rPr lang="ar-MA" sz="4400" b="1" kern="0" dirty="0">
                <a:solidFill>
                  <a:srgbClr val="5B9BD5">
                    <a:lumMod val="50000"/>
                  </a:srgbClr>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1505EC10-0A4E-2BD5-BEB6-C9358F4DDACD}"/>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فِــ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ـظـاً</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4ACC1143-EC76-6667-E6B1-279B3A0EC844}"/>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600" b="1" kern="0" dirty="0">
                <a:solidFill>
                  <a:srgbClr val="5B9BD5">
                    <a:lumMod val="50000"/>
                  </a:srgbClr>
                </a:solidFill>
                <a:latin typeface="Calibri" panose="020F0502020204030204"/>
                <a:cs typeface="Microsoft Uighur" panose="020B0604020202020204" charset="-78"/>
                <a:sym typeface="Arial"/>
              </a:rPr>
              <a:t>شَ</a:t>
            </a: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ــغَــ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326F5427-B125-4968-5689-C9B41D6407F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طا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a:t>
            </a:r>
            <a:r>
              <a:rPr lang="ar-MA" sz="4400" b="1" kern="0" dirty="0" err="1">
                <a:solidFill>
                  <a:srgbClr val="5B9BD5">
                    <a:lumMod val="50000"/>
                  </a:srgbClr>
                </a:solidFill>
                <a:cs typeface="Microsoft Uighur" panose="020B0604020202020204" charset="-78"/>
                <a:sym typeface="Arial"/>
              </a:rPr>
              <a:t>وو</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س</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0C343506-831F-432C-C2D8-7887A6F79F43}"/>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يَصومُ</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976E3AF8-30F6-5D27-780F-9476C4972DFD}"/>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سَمِعَتْ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479FAD31-8FC2-DA78-A24B-8193DFD573FE}"/>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حافِظاً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0B293FD1-0C9D-9045-5A00-2C6410785156}"/>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شَغَب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6FF1AFD5-9450-E71B-BD9D-C1FFD5C180D8}"/>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طاووس</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4193FF50-1185-5596-9080-26BEE43EB739}"/>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4E012C76-3448-B114-F8E4-281FE8CFB094}"/>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5B295BE0-EE92-BC0C-D9C6-C23BE4BD8C25}"/>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CE95A591-1464-85FD-4EDD-D718305456ED}"/>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2F4331AC-A626-C061-9FB0-0ED01C98FE43}"/>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0AEA2171-C14E-8778-80C4-BB8D4E1EF1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94669DB-DED5-FB8F-5215-BB056BBDEC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F10BE73-F608-A036-330C-1449AEA9EC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B77100-6DE2-7F31-5E83-ADE485F3C8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4746277-FC1F-60B1-5E6E-DD11B2D768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C0CD04F-7E40-6832-AB5B-BDD0E66F01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AD0212A1-3CC0-FCB0-8157-653631E7883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FE4B512F-07BE-05F6-DD12-34D4231D243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grpSp>
        <p:nvGrpSpPr>
          <p:cNvPr id="11" name="Groupe 10">
            <a:extLst>
              <a:ext uri="{FF2B5EF4-FFF2-40B4-BE49-F238E27FC236}">
                <a16:creationId xmlns:a16="http://schemas.microsoft.com/office/drawing/2014/main" id="{FA3EA099-1C57-2D32-F59A-7A69A0DAE209}"/>
              </a:ext>
            </a:extLst>
          </p:cNvPr>
          <p:cNvGrpSpPr/>
          <p:nvPr/>
        </p:nvGrpSpPr>
        <p:grpSpPr>
          <a:xfrm>
            <a:off x="2373077" y="4639364"/>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8149C80E-68A6-07D9-A10A-A7CD838F99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4CA5C1F2-D596-ADB5-6167-567B109E65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257C1F50-78A4-9685-5722-F52E97B6E70E}"/>
              </a:ext>
            </a:extLst>
          </p:cNvPr>
          <p:cNvGrpSpPr/>
          <p:nvPr/>
        </p:nvGrpSpPr>
        <p:grpSpPr>
          <a:xfrm>
            <a:off x="5346986" y="4639364"/>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E68A9F41-A86A-78E6-E184-0DAEEBD71A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E9C95038-F9AE-3213-D808-6DC41817DC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9CF4F41C-E8C3-391A-9360-18C67977E2F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14" name="Groupe 13">
            <a:extLst>
              <a:ext uri="{FF2B5EF4-FFF2-40B4-BE49-F238E27FC236}">
                <a16:creationId xmlns:a16="http://schemas.microsoft.com/office/drawing/2014/main" id="{611E323E-0383-E62E-7177-2D58BD49A56C}"/>
              </a:ext>
            </a:extLst>
          </p:cNvPr>
          <p:cNvGrpSpPr/>
          <p:nvPr/>
        </p:nvGrpSpPr>
        <p:grpSpPr>
          <a:xfrm>
            <a:off x="5389083" y="549733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DB92296D-F388-D01B-863F-69697DAEA4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CBD7AAB5-5761-34BE-2BD6-5C9B6DC435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grpSp>
        <p:nvGrpSpPr>
          <p:cNvPr id="31" name="Groupe 30">
            <a:extLst>
              <a:ext uri="{FF2B5EF4-FFF2-40B4-BE49-F238E27FC236}">
                <a16:creationId xmlns:a16="http://schemas.microsoft.com/office/drawing/2014/main" id="{84D9A8C7-D891-E523-A8C3-A8D749A5679E}"/>
              </a:ext>
            </a:extLst>
          </p:cNvPr>
          <p:cNvGrpSpPr/>
          <p:nvPr/>
        </p:nvGrpSpPr>
        <p:grpSpPr>
          <a:xfrm>
            <a:off x="2329938" y="5485068"/>
            <a:ext cx="177140" cy="130051"/>
            <a:chOff x="7831964" y="3929121"/>
            <a:chExt cx="594306" cy="428930"/>
          </a:xfrm>
          <a:solidFill>
            <a:srgbClr val="ECF8FB"/>
          </a:solidFill>
        </p:grpSpPr>
        <p:pic>
          <p:nvPicPr>
            <p:cNvPr id="32" name="Graphique 31">
              <a:extLst>
                <a:ext uri="{FF2B5EF4-FFF2-40B4-BE49-F238E27FC236}">
                  <a16:creationId xmlns:a16="http://schemas.microsoft.com/office/drawing/2014/main" id="{E79129A1-9728-7F54-C41A-B740511DB1F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38" name="Graphique 37">
              <a:extLst>
                <a:ext uri="{FF2B5EF4-FFF2-40B4-BE49-F238E27FC236}">
                  <a16:creationId xmlns:a16="http://schemas.microsoft.com/office/drawing/2014/main" id="{4B2BFD96-A2AD-AF59-767F-18EB0786332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494958998"/>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3A530-C8C4-3752-8C65-B3B8ACACE00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4B8BD17B-AD6B-7F02-C1B7-A95FBCBE74B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9E76847B-35C8-90BD-33BF-513369B5D3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0E2C26F3-2D39-37FB-5420-C305177D96D3}"/>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FC09DCCC-DC6D-4E46-731E-C2CDC14A730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صو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مُ</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7CD6D939-E992-2CC1-A89E-7384AE771425}"/>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سَـ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a:t>
            </a:r>
            <a:r>
              <a:rPr lang="ar-MA" sz="4400" b="1" kern="0" dirty="0" err="1">
                <a:solidFill>
                  <a:srgbClr val="5B9BD5">
                    <a:lumMod val="50000"/>
                  </a:srgbClr>
                </a:solidFill>
                <a:cs typeface="Microsoft Uighur" panose="020B0604020202020204" charset="-78"/>
                <a:sym typeface="Arial"/>
              </a:rPr>
              <a:t>عَـتْ</a:t>
            </a:r>
            <a:r>
              <a:rPr lang="ar-MA" sz="4400" b="1" kern="0" dirty="0">
                <a:solidFill>
                  <a:srgbClr val="5B9BD5">
                    <a:lumMod val="50000"/>
                  </a:srgbClr>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4B937D53-0D52-D092-1473-30FC0A3DB3EA}"/>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فِــ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ـظـاً</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69B77342-5E83-4DA7-5F8F-0FF3F55727BA}"/>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600" b="1" kern="0" dirty="0">
                <a:solidFill>
                  <a:srgbClr val="5B9BD5">
                    <a:lumMod val="50000"/>
                  </a:srgbClr>
                </a:solidFill>
                <a:latin typeface="Calibri" panose="020F0502020204030204"/>
                <a:cs typeface="Microsoft Uighur" panose="020B0604020202020204" charset="-78"/>
                <a:sym typeface="Arial"/>
              </a:rPr>
              <a:t>شَ</a:t>
            </a: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ــغَــ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C276A102-04FF-976B-5595-220C840869F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طا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a:t>
            </a:r>
            <a:r>
              <a:rPr lang="ar-MA" sz="4400" b="1" kern="0" dirty="0" err="1">
                <a:solidFill>
                  <a:srgbClr val="5B9BD5">
                    <a:lumMod val="50000"/>
                  </a:srgbClr>
                </a:solidFill>
                <a:cs typeface="Microsoft Uighur" panose="020B0604020202020204" charset="-78"/>
                <a:sym typeface="Arial"/>
              </a:rPr>
              <a:t>وو</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س</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70903C05-F870-0291-43B9-5C6DFEFC36B0}"/>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يَصومُ</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F66ACA00-2720-9E61-B855-894ACAFF99D7}"/>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سَمِعَتْ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41F417DA-6583-F509-BDEB-D3A24C3E733D}"/>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حافِظاً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9AF75F24-749E-B130-69ED-39F8116A38ED}"/>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شَغَب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F6262B3B-BC5F-56E5-844E-E409B1E209A1}"/>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طاووس</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CCE987AA-A97E-90A0-6252-FAB8731A03FD}"/>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BA840DEB-C7C2-E6D5-636B-FD1937F6D180}"/>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15327BA4-1FB4-F9E2-CFD5-E923ED6D2D8A}"/>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261A2013-3404-47B4-8A57-55C5B9824207}"/>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086F2C9C-5049-43B3-507B-8A8ADC9A1FB8}"/>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0A69636C-169B-A2AF-0A96-91458CDBC96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A1C95E0-76B6-262F-58DD-945A87E320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F46321B-4DD6-2DCF-A2EC-C63DD65868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16BA1C2-6514-46AE-62A2-3A63E9BCE1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761D49E-ED54-0326-5B2A-9F9A718A1F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C78FCEB-9BD9-FB27-B744-6CF87B186A1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B4755958-4496-CFEE-A20D-475E2AF8B1E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48E350F0-FCAA-626F-E19C-0B6369A6C6C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grpSp>
        <p:nvGrpSpPr>
          <p:cNvPr id="11" name="Groupe 10">
            <a:extLst>
              <a:ext uri="{FF2B5EF4-FFF2-40B4-BE49-F238E27FC236}">
                <a16:creationId xmlns:a16="http://schemas.microsoft.com/office/drawing/2014/main" id="{2981BFC9-023B-C6A1-5BB8-EA8D3BF45423}"/>
              </a:ext>
            </a:extLst>
          </p:cNvPr>
          <p:cNvGrpSpPr/>
          <p:nvPr/>
        </p:nvGrpSpPr>
        <p:grpSpPr>
          <a:xfrm>
            <a:off x="2373077" y="4639364"/>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EEFB5B6E-3169-1675-B922-24B18456FA2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72D93B54-8585-B7C3-1083-62A9F24B4D3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210374A3-401A-2085-D35E-E812AEF3A411}"/>
              </a:ext>
            </a:extLst>
          </p:cNvPr>
          <p:cNvGrpSpPr/>
          <p:nvPr/>
        </p:nvGrpSpPr>
        <p:grpSpPr>
          <a:xfrm>
            <a:off x="5346986" y="4639364"/>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84C74BB1-41D5-ABFA-7835-2E3D1C587D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09F7D4A3-DBAF-D553-2462-9DB73186172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DE0382A8-B39E-1F7A-9D97-2F5FB526BD1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14" name="Groupe 13">
            <a:extLst>
              <a:ext uri="{FF2B5EF4-FFF2-40B4-BE49-F238E27FC236}">
                <a16:creationId xmlns:a16="http://schemas.microsoft.com/office/drawing/2014/main" id="{C598FF2F-02B9-941B-1D60-06A5EC130C4B}"/>
              </a:ext>
            </a:extLst>
          </p:cNvPr>
          <p:cNvGrpSpPr/>
          <p:nvPr/>
        </p:nvGrpSpPr>
        <p:grpSpPr>
          <a:xfrm>
            <a:off x="5389083" y="549733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332806E8-D1FC-5F6B-6D5C-83D616A68D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9F5B28BB-BC11-F6B3-3C30-E8236D6FBA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grpSp>
        <p:nvGrpSpPr>
          <p:cNvPr id="31" name="Groupe 30">
            <a:extLst>
              <a:ext uri="{FF2B5EF4-FFF2-40B4-BE49-F238E27FC236}">
                <a16:creationId xmlns:a16="http://schemas.microsoft.com/office/drawing/2014/main" id="{3C28DD9A-6D1F-2B1D-2BC9-82FDFBED3AD3}"/>
              </a:ext>
            </a:extLst>
          </p:cNvPr>
          <p:cNvGrpSpPr/>
          <p:nvPr/>
        </p:nvGrpSpPr>
        <p:grpSpPr>
          <a:xfrm>
            <a:off x="2329938" y="5485068"/>
            <a:ext cx="177140" cy="130051"/>
            <a:chOff x="7831964" y="3929121"/>
            <a:chExt cx="594306" cy="428930"/>
          </a:xfrm>
          <a:solidFill>
            <a:srgbClr val="ECF8FB"/>
          </a:solidFill>
        </p:grpSpPr>
        <p:pic>
          <p:nvPicPr>
            <p:cNvPr id="32" name="Graphique 31">
              <a:extLst>
                <a:ext uri="{FF2B5EF4-FFF2-40B4-BE49-F238E27FC236}">
                  <a16:creationId xmlns:a16="http://schemas.microsoft.com/office/drawing/2014/main" id="{3BCA1941-89D8-E980-6B0E-56E2249BC54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38" name="Graphique 37">
              <a:extLst>
                <a:ext uri="{FF2B5EF4-FFF2-40B4-BE49-F238E27FC236}">
                  <a16:creationId xmlns:a16="http://schemas.microsoft.com/office/drawing/2014/main" id="{B7E7DFAD-199E-B5E5-26FD-C9CF32C197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256808811"/>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sp>
        <p:nvSpPr>
          <p:cNvPr id="26" name="Google Shape;2403;p107">
            <a:extLst>
              <a:ext uri="{FF2B5EF4-FFF2-40B4-BE49-F238E27FC236}">
                <a16:creationId xmlns:a16="http://schemas.microsoft.com/office/drawing/2014/main" id="{88ED9483-66A5-CE28-1C7F-2A31C52BE15C}"/>
              </a:ext>
            </a:extLst>
          </p:cNvPr>
          <p:cNvSpPr/>
          <p:nvPr/>
        </p:nvSpPr>
        <p:spPr>
          <a:xfrm>
            <a:off x="779224" y="2972382"/>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شَغَـب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رَصاصٍ</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حافِظاً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سَمِعَتْ</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يَصومُ</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489785" y="4183699"/>
            <a:ext cx="139883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طاووس</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غَيْظٍ</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اَلصَّبّاغُ</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05471" y="4197888"/>
            <a:ext cx="1398834"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اَلْبِضاعَةُ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682201" y="4197888"/>
            <a:ext cx="142535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اَلشُّرْطِيُّ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43" name="Groupe 42">
            <a:extLst>
              <a:ext uri="{FF2B5EF4-FFF2-40B4-BE49-F238E27FC236}">
                <a16:creationId xmlns:a16="http://schemas.microsoft.com/office/drawing/2014/main" id="{BB18ABF9-D894-505E-CE27-AB383204DE82}"/>
              </a:ext>
            </a:extLst>
          </p:cNvPr>
          <p:cNvGrpSpPr/>
          <p:nvPr/>
        </p:nvGrpSpPr>
        <p:grpSpPr>
          <a:xfrm>
            <a:off x="5746538" y="4489081"/>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337E946-D9F9-B4C9-E187-89C87B33B279}"/>
              </a:ext>
            </a:extLst>
          </p:cNvPr>
          <p:cNvGrpSpPr/>
          <p:nvPr/>
        </p:nvGrpSpPr>
        <p:grpSpPr>
          <a:xfrm>
            <a:off x="1065356" y="3285947"/>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450DF1D-3A9A-5C02-C2A3-27ED0C7147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6C601B90-C6EB-8A09-E441-235EDA28059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9" name="Espace réservé pour une image  18">
            <a:extLst>
              <a:ext uri="{FF2B5EF4-FFF2-40B4-BE49-F238E27FC236}">
                <a16:creationId xmlns:a16="http://schemas.microsoft.com/office/drawing/2014/main" id="{7A0518C1-1ABB-E57F-D6B3-640C275A480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165462673"/>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94496-A584-FD39-8B03-D22D6A2CD84E}"/>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4414F6EE-C37E-FF81-B559-EE19FDF1DEBE}"/>
              </a:ext>
            </a:extLst>
          </p:cNvPr>
          <p:cNvSpPr txBox="1"/>
          <p:nvPr/>
        </p:nvSpPr>
        <p:spPr>
          <a:xfrm>
            <a:off x="1250079" y="837160"/>
            <a:ext cx="635148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EA7DE5B1-A42D-5D27-2E4E-FD6F27AFD843}"/>
              </a:ext>
            </a:extLst>
          </p:cNvPr>
          <p:cNvSpPr/>
          <p:nvPr/>
        </p:nvSpPr>
        <p:spPr>
          <a:xfrm>
            <a:off x="779224" y="2972382"/>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شَغَـب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A1173F4C-5988-19C1-DA74-8AF390390B2E}"/>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رَصاصٍ</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697A880D-2FF2-06D7-6C79-38070FF567B7}"/>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حافِظاً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D1403CB0-2208-6F09-888B-BA1BE63B8568}"/>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سَمِعَتْ</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12E3DCD4-22DA-390A-0AF3-304CB2CFBE30}"/>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يَصومُ</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D65E8F6D-216F-540D-DF09-5FE4BA726D4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07444A2-B521-0B2C-D2A4-AC463B81CAC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64F0D654-F85B-7D1B-273B-8AF937DE09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C5998957-EA5D-2D7D-62A6-800291E696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D3AA7B5-6B20-91A0-E3BE-87503418DD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04742BB2-9228-1F38-B464-471BE9CBC8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BB57A631-FD3C-EB06-E7E1-9A44761F1F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4745D743-EB51-DACB-CD23-37646B9D294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2FB905E0-0286-533C-1829-3B9191E766CD}"/>
              </a:ext>
            </a:extLst>
          </p:cNvPr>
          <p:cNvSpPr/>
          <p:nvPr/>
        </p:nvSpPr>
        <p:spPr>
          <a:xfrm>
            <a:off x="5489785" y="4183699"/>
            <a:ext cx="139883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طاووس</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7E318F48-F2D9-779F-E3B5-9173041127E1}"/>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غَيْظٍ</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C26F2C35-1350-8BE7-86FD-62D614D79A9B}"/>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اَلصَّبّاغُ</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C80FA2C9-561F-FBAB-81CC-84F703A81749}"/>
              </a:ext>
            </a:extLst>
          </p:cNvPr>
          <p:cNvSpPr/>
          <p:nvPr/>
        </p:nvSpPr>
        <p:spPr>
          <a:xfrm>
            <a:off x="2305471" y="4197888"/>
            <a:ext cx="1398834"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اَلْبِضاعَةُ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BC3A792-7485-2EA5-F905-456C52429440}"/>
              </a:ext>
            </a:extLst>
          </p:cNvPr>
          <p:cNvSpPr/>
          <p:nvPr/>
        </p:nvSpPr>
        <p:spPr>
          <a:xfrm>
            <a:off x="682201" y="4197888"/>
            <a:ext cx="142535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اَلشُّرْطِيُّ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43" name="Groupe 42">
            <a:extLst>
              <a:ext uri="{FF2B5EF4-FFF2-40B4-BE49-F238E27FC236}">
                <a16:creationId xmlns:a16="http://schemas.microsoft.com/office/drawing/2014/main" id="{B52F4DD9-9003-E298-A743-EB27DD355258}"/>
              </a:ext>
            </a:extLst>
          </p:cNvPr>
          <p:cNvGrpSpPr/>
          <p:nvPr/>
        </p:nvGrpSpPr>
        <p:grpSpPr>
          <a:xfrm>
            <a:off x="5746538" y="4489081"/>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2B60FDEB-653C-710C-4749-40287DC63D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79C87B52-6E37-7F0F-42A4-9F743D0A00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CBD754DC-9E65-9C9F-6421-851F07DB8273}"/>
              </a:ext>
            </a:extLst>
          </p:cNvPr>
          <p:cNvGrpSpPr/>
          <p:nvPr/>
        </p:nvGrpSpPr>
        <p:grpSpPr>
          <a:xfrm>
            <a:off x="1065356" y="3285947"/>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B16D27F1-C67C-6819-92B4-854560B4AA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30E09E1-78A6-3F35-7D43-E94AAFCD553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9" name="Espace réservé pour une image  18">
            <a:extLst>
              <a:ext uri="{FF2B5EF4-FFF2-40B4-BE49-F238E27FC236}">
                <a16:creationId xmlns:a16="http://schemas.microsoft.com/office/drawing/2014/main" id="{5FE8B52A-A7A0-C4BD-A73C-493514645E4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97789083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معا الجزء الثالث من نص: فات الأوان.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Espace réservé pour une image  12">
            <a:extLst>
              <a:ext uri="{FF2B5EF4-FFF2-40B4-BE49-F238E27FC236}">
                <a16:creationId xmlns:a16="http://schemas.microsoft.com/office/drawing/2014/main" id="{49130AAE-2BE4-DB8C-3E30-A769A0B36C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7AB28444-23A7-24D1-2DCE-F9CAD4774CA3}"/>
              </a:ext>
            </a:extLst>
          </p:cNvPr>
          <p:cNvPicPr>
            <a:picLocks noChangeAspect="1"/>
          </p:cNvPicPr>
          <p:nvPr/>
        </p:nvPicPr>
        <p:blipFill>
          <a:blip r:embed="rId8"/>
          <a:stretch>
            <a:fillRect/>
          </a:stretch>
        </p:blipFill>
        <p:spPr>
          <a:xfrm>
            <a:off x="3219261" y="2966973"/>
            <a:ext cx="2705478" cy="924054"/>
          </a:xfrm>
          <a:prstGeom prst="rect">
            <a:avLst/>
          </a:prstGeom>
        </p:spPr>
      </p:pic>
    </p:spTree>
    <p:extLst>
      <p:ext uri="{BB962C8B-B14F-4D97-AF65-F5344CB8AC3E}">
        <p14:creationId xmlns:p14="http://schemas.microsoft.com/office/powerpoint/2010/main" val="241815767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E4D7AD3-985F-E42F-4B78-E1F56AD38BC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0F8B598-DD93-ECCB-E787-DC77E4B5AA2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من يقرأ عنوان النص؟</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FD22B43A-E281-D77D-46FD-116D2EA7243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853D1CC-5F08-D9BD-7271-90C7300898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8716D-143B-99A2-48BD-AF39A6A8F64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5C0075D-5326-4812-EFEE-B3D1B2F62A3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3659454-30FF-1B52-ED4C-8B9D13F76C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2F77977B-C3AD-4F8C-20FD-B837021D84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58F4515-7900-7ACD-EBA8-3683C13417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89B7541-03D5-EEA2-49C9-73C6547D47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Espace réservé pour une image  12">
            <a:extLst>
              <a:ext uri="{FF2B5EF4-FFF2-40B4-BE49-F238E27FC236}">
                <a16:creationId xmlns:a16="http://schemas.microsoft.com/office/drawing/2014/main" id="{A950D479-EA31-B6AC-D124-ABA5EDA8139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7369CC68-1C08-AB9E-CD83-9E68F48EF89D}"/>
              </a:ext>
            </a:extLst>
          </p:cNvPr>
          <p:cNvPicPr>
            <a:picLocks noChangeAspect="1"/>
          </p:cNvPicPr>
          <p:nvPr/>
        </p:nvPicPr>
        <p:blipFill>
          <a:blip r:embed="rId8"/>
          <a:stretch>
            <a:fillRect/>
          </a:stretch>
        </p:blipFill>
        <p:spPr>
          <a:xfrm>
            <a:off x="3219261" y="2966973"/>
            <a:ext cx="2705478" cy="924054"/>
          </a:xfrm>
          <a:prstGeom prst="rect">
            <a:avLst/>
          </a:prstGeom>
        </p:spPr>
      </p:pic>
    </p:spTree>
    <p:extLst>
      <p:ext uri="{BB962C8B-B14F-4D97-AF65-F5344CB8AC3E}">
        <p14:creationId xmlns:p14="http://schemas.microsoft.com/office/powerpoint/2010/main" val="1154107638"/>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B374DE-CC01-065B-F508-55C8DC92C3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9D00DC0-0373-7C8A-AF48-18A4A15A6AF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73958DAF-326E-9904-0CFC-4A64283B1C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130DAD9-3AA5-8FA9-C19A-53D913EBF57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249556-9B92-CD77-AEB7-D87BFE0C90E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648F586-F766-1C57-C833-023F51EBC26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B2909DB-775F-8ADE-7D4E-4B2E0BF2CD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016E39B-716C-E528-39D8-601AF05856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BD9741-8BA8-9B26-78F1-94A8C24E25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CC04D5D-A423-E349-8F50-DA8D349960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C340DEED-718E-5ABB-F5CA-5FF672EB18D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15324749-5956-25CB-5278-ADC77559A8BF}"/>
              </a:ext>
            </a:extLst>
          </p:cNvPr>
          <p:cNvPicPr>
            <a:picLocks noChangeAspect="1"/>
          </p:cNvPicPr>
          <p:nvPr/>
        </p:nvPicPr>
        <p:blipFill>
          <a:blip r:embed="rId8"/>
          <a:stretch>
            <a:fillRect/>
          </a:stretch>
        </p:blipFill>
        <p:spPr>
          <a:xfrm>
            <a:off x="3257141" y="1781193"/>
            <a:ext cx="4667108" cy="4284850"/>
          </a:xfrm>
          <a:prstGeom prst="rect">
            <a:avLst/>
          </a:prstGeom>
        </p:spPr>
      </p:pic>
      <p:pic>
        <p:nvPicPr>
          <p:cNvPr id="13" name="Image 12">
            <a:extLst>
              <a:ext uri="{FF2B5EF4-FFF2-40B4-BE49-F238E27FC236}">
                <a16:creationId xmlns:a16="http://schemas.microsoft.com/office/drawing/2014/main" id="{C910C6D7-AF86-66E6-A8B5-3EB9F14B9874}"/>
              </a:ext>
            </a:extLst>
          </p:cNvPr>
          <p:cNvPicPr>
            <a:picLocks noChangeAspect="1"/>
          </p:cNvPicPr>
          <p:nvPr/>
        </p:nvPicPr>
        <p:blipFill>
          <a:blip r:embed="rId9"/>
          <a:stretch>
            <a:fillRect/>
          </a:stretch>
        </p:blipFill>
        <p:spPr>
          <a:xfrm>
            <a:off x="691366" y="2136710"/>
            <a:ext cx="2809409" cy="3708566"/>
          </a:xfrm>
          <a:prstGeom prst="rect">
            <a:avLst/>
          </a:prstGeom>
        </p:spPr>
      </p:pic>
    </p:spTree>
    <p:extLst>
      <p:ext uri="{BB962C8B-B14F-4D97-AF65-F5344CB8AC3E}">
        <p14:creationId xmlns:p14="http://schemas.microsoft.com/office/powerpoint/2010/main" val="282457099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63B031-8B7C-08DF-74DE-3F4A2CDFB3A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0C887B6-99AC-BB5A-D18E-1808C470C35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النص جملةً جملة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D717D26F-A4B2-D8F8-9B0D-9E45FF4AD83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6575A1D-96BF-2633-D33D-5DF8A633B82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6EC1736-4D5C-A2EB-FA6B-FE9D95EB49D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2CDB99F-B8C1-6DD4-BCFA-A22A5549804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C63EA1-E3BD-EFDB-E929-C322F58F04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8541D23-1272-8867-DBAB-834B3C5F2B0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5B02F5E-6309-7008-4FB4-2FEC574684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20ABE52-0517-84BE-40F3-15470AA769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8" name="Espace réservé pour une image  17">
            <a:extLst>
              <a:ext uri="{FF2B5EF4-FFF2-40B4-BE49-F238E27FC236}">
                <a16:creationId xmlns:a16="http://schemas.microsoft.com/office/drawing/2014/main" id="{EF1E884C-9AA5-90BD-B04A-B73C0CD9E92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C8BDA549-7B8B-CAD1-4D08-58869006F692}"/>
              </a:ext>
            </a:extLst>
          </p:cNvPr>
          <p:cNvPicPr>
            <a:picLocks noChangeAspect="1"/>
          </p:cNvPicPr>
          <p:nvPr/>
        </p:nvPicPr>
        <p:blipFill>
          <a:blip r:embed="rId8"/>
          <a:stretch>
            <a:fillRect/>
          </a:stretch>
        </p:blipFill>
        <p:spPr>
          <a:xfrm>
            <a:off x="3481144" y="1848568"/>
            <a:ext cx="4667108" cy="4284850"/>
          </a:xfrm>
          <a:prstGeom prst="rect">
            <a:avLst/>
          </a:prstGeom>
        </p:spPr>
      </p:pic>
      <p:pic>
        <p:nvPicPr>
          <p:cNvPr id="11" name="Image 10">
            <a:extLst>
              <a:ext uri="{FF2B5EF4-FFF2-40B4-BE49-F238E27FC236}">
                <a16:creationId xmlns:a16="http://schemas.microsoft.com/office/drawing/2014/main" id="{6391C747-8788-F426-3CBD-B4453C1011D3}"/>
              </a:ext>
            </a:extLst>
          </p:cNvPr>
          <p:cNvPicPr>
            <a:picLocks noChangeAspect="1"/>
          </p:cNvPicPr>
          <p:nvPr/>
        </p:nvPicPr>
        <p:blipFill>
          <a:blip r:embed="rId9"/>
          <a:stretch>
            <a:fillRect/>
          </a:stretch>
        </p:blipFill>
        <p:spPr>
          <a:xfrm>
            <a:off x="691366" y="2136710"/>
            <a:ext cx="2809409" cy="3708566"/>
          </a:xfrm>
          <a:prstGeom prst="rect">
            <a:avLst/>
          </a:prstGeom>
        </p:spPr>
      </p:pic>
    </p:spTree>
    <p:extLst>
      <p:ext uri="{BB962C8B-B14F-4D97-AF65-F5344CB8AC3E}">
        <p14:creationId xmlns:p14="http://schemas.microsoft.com/office/powerpoint/2010/main" val="2463389336"/>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8746449-9BA9-B2A1-3421-F30C3DCC0A0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9AAF594-F8AF-4FA4-ACE4-31DC1525FC1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باسترسال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83662F0-A3E1-5693-3CF9-F43C1ECB741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76CCDB-69E9-7384-D3CE-A7542C0BD5F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1D36B54-236B-D6EC-6AF3-47EA7AA166C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FE9FBFE-D6B3-6F14-42C7-DA15D2BFC5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99317C3-3FEF-156D-A422-AB597A973E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27894AF-68FC-0577-0EC8-B2279AAD00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5C57EB0-13DB-AD47-26A2-B1C70DB023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1C1D9A1-F11E-FD47-7DCF-3FBBFA445E7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0F632AE3-5EB9-3433-7CCC-018AF330B21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209F1627-45F3-63A0-FE95-C3D7CE6C1FFE}"/>
              </a:ext>
            </a:extLst>
          </p:cNvPr>
          <p:cNvPicPr>
            <a:picLocks noChangeAspect="1"/>
          </p:cNvPicPr>
          <p:nvPr/>
        </p:nvPicPr>
        <p:blipFill>
          <a:blip r:embed="rId8"/>
          <a:stretch>
            <a:fillRect/>
          </a:stretch>
        </p:blipFill>
        <p:spPr>
          <a:xfrm>
            <a:off x="691366" y="2136710"/>
            <a:ext cx="2809409" cy="3708566"/>
          </a:xfrm>
          <a:prstGeom prst="rect">
            <a:avLst/>
          </a:prstGeom>
        </p:spPr>
      </p:pic>
      <p:pic>
        <p:nvPicPr>
          <p:cNvPr id="14" name="Image 13">
            <a:extLst>
              <a:ext uri="{FF2B5EF4-FFF2-40B4-BE49-F238E27FC236}">
                <a16:creationId xmlns:a16="http://schemas.microsoft.com/office/drawing/2014/main" id="{1244D536-7143-D160-C070-9675B7100C8C}"/>
              </a:ext>
            </a:extLst>
          </p:cNvPr>
          <p:cNvPicPr>
            <a:picLocks noChangeAspect="1"/>
          </p:cNvPicPr>
          <p:nvPr/>
        </p:nvPicPr>
        <p:blipFill>
          <a:blip r:embed="rId9"/>
          <a:stretch>
            <a:fillRect/>
          </a:stretch>
        </p:blipFill>
        <p:spPr>
          <a:xfrm>
            <a:off x="5246581" y="2067797"/>
            <a:ext cx="2762636" cy="666843"/>
          </a:xfrm>
          <a:prstGeom prst="rect">
            <a:avLst/>
          </a:prstGeom>
        </p:spPr>
      </p:pic>
    </p:spTree>
    <p:extLst>
      <p:ext uri="{BB962C8B-B14F-4D97-AF65-F5344CB8AC3E}">
        <p14:creationId xmlns:p14="http://schemas.microsoft.com/office/powerpoint/2010/main" val="4181529338"/>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5458CD2-1BFA-9CE3-8164-4CFA6BE3662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761640C-218F-A341-76B8-E795947623C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B14824D-D190-938B-6D3A-9F22BAA7AF5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33AD1A9-0612-8EC3-9119-388AE9D43ED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6FD7F4F-06EA-382D-E475-DF29262513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54FF795-48A7-98E2-BDD3-BE988811E3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11AB389-63CC-A667-212B-C1CF77EA2E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AFB4CDE-9B4D-00F4-98B6-4B68E99CA4F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9B30547-E8FF-AC3E-306D-4C1D45EF56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EED6D00-BB9D-ADDE-9427-DD668C20E8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8C97F11B-1953-06EA-3F32-F72E5585BA0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7994EDB9-5406-3044-A3EE-FED15474A591}"/>
              </a:ext>
            </a:extLst>
          </p:cNvPr>
          <p:cNvPicPr>
            <a:picLocks noChangeAspect="1"/>
          </p:cNvPicPr>
          <p:nvPr/>
        </p:nvPicPr>
        <p:blipFill>
          <a:blip r:embed="rId8"/>
          <a:stretch>
            <a:fillRect/>
          </a:stretch>
        </p:blipFill>
        <p:spPr>
          <a:xfrm>
            <a:off x="691366" y="2136710"/>
            <a:ext cx="2809409" cy="3708566"/>
          </a:xfrm>
          <a:prstGeom prst="rect">
            <a:avLst/>
          </a:prstGeom>
        </p:spPr>
      </p:pic>
      <p:pic>
        <p:nvPicPr>
          <p:cNvPr id="14" name="Image 13">
            <a:extLst>
              <a:ext uri="{FF2B5EF4-FFF2-40B4-BE49-F238E27FC236}">
                <a16:creationId xmlns:a16="http://schemas.microsoft.com/office/drawing/2014/main" id="{1A69362F-288A-BF9F-5E0F-9EE00534A4FE}"/>
              </a:ext>
            </a:extLst>
          </p:cNvPr>
          <p:cNvPicPr>
            <a:picLocks noChangeAspect="1"/>
          </p:cNvPicPr>
          <p:nvPr/>
        </p:nvPicPr>
        <p:blipFill>
          <a:blip r:embed="rId9"/>
          <a:stretch>
            <a:fillRect/>
          </a:stretch>
        </p:blipFill>
        <p:spPr>
          <a:xfrm>
            <a:off x="5103664" y="1961193"/>
            <a:ext cx="3067478" cy="1267002"/>
          </a:xfrm>
          <a:prstGeom prst="rect">
            <a:avLst/>
          </a:prstGeom>
        </p:spPr>
      </p:pic>
    </p:spTree>
    <p:extLst>
      <p:ext uri="{BB962C8B-B14F-4D97-AF65-F5344CB8AC3E}">
        <p14:creationId xmlns:p14="http://schemas.microsoft.com/office/powerpoint/2010/main" val="732776692"/>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916108E7-3894-56C1-97E9-E6516D7F00C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BBA7B2F-944A-FAB7-A61E-DBD2165545B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7C19D67-E397-8146-D945-07B36CA6629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1207D84-7A0C-8054-534E-BE4380EB5B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B2C18B-7D44-04AA-8406-5CD6AC6A1F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7EF932A-88A7-583A-FF7F-06CEA6ABB95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1C12BE5-73C1-9E93-B163-5D20BC4DB59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680D8E0-E00F-1150-2D5F-C602A7F95FC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528C92F-71BE-C80A-7340-F1659E747E0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490D876-FA66-E2A0-E63F-28DCFA2EEB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50A7A009-760F-C1EF-D6DE-C208ADC070D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6BE8C260-334E-3F32-D2B4-351589766DE1}"/>
              </a:ext>
            </a:extLst>
          </p:cNvPr>
          <p:cNvPicPr>
            <a:picLocks noChangeAspect="1"/>
          </p:cNvPicPr>
          <p:nvPr/>
        </p:nvPicPr>
        <p:blipFill>
          <a:blip r:embed="rId8"/>
          <a:stretch>
            <a:fillRect/>
          </a:stretch>
        </p:blipFill>
        <p:spPr>
          <a:xfrm>
            <a:off x="691366" y="2136710"/>
            <a:ext cx="2809409" cy="3708566"/>
          </a:xfrm>
          <a:prstGeom prst="rect">
            <a:avLst/>
          </a:prstGeom>
        </p:spPr>
      </p:pic>
      <p:pic>
        <p:nvPicPr>
          <p:cNvPr id="14" name="Image 13">
            <a:extLst>
              <a:ext uri="{FF2B5EF4-FFF2-40B4-BE49-F238E27FC236}">
                <a16:creationId xmlns:a16="http://schemas.microsoft.com/office/drawing/2014/main" id="{8B1ED6A3-6917-706B-05D2-284466A8D797}"/>
              </a:ext>
            </a:extLst>
          </p:cNvPr>
          <p:cNvPicPr>
            <a:picLocks noChangeAspect="1"/>
          </p:cNvPicPr>
          <p:nvPr/>
        </p:nvPicPr>
        <p:blipFill>
          <a:blip r:embed="rId9"/>
          <a:stretch>
            <a:fillRect/>
          </a:stretch>
        </p:blipFill>
        <p:spPr>
          <a:xfrm>
            <a:off x="4805556" y="1950579"/>
            <a:ext cx="3258005" cy="2353003"/>
          </a:xfrm>
          <a:prstGeom prst="rect">
            <a:avLst/>
          </a:prstGeom>
        </p:spPr>
      </p:pic>
    </p:spTree>
    <p:extLst>
      <p:ext uri="{BB962C8B-B14F-4D97-AF65-F5344CB8AC3E}">
        <p14:creationId xmlns:p14="http://schemas.microsoft.com/office/powerpoint/2010/main" val="403109892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7D8AF30-EECB-43B3-A540-EACB982C748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010A155-F3E8-1AF3-486E-12B8A9B1114C}"/>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B700A1B-282B-7F57-DD0B-80636FC314E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2CAF21E-839C-2B26-AD47-53F1D73D901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5930848-F2F4-5CB1-CE22-61A1393A22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26F0F1A-0418-476E-E0FA-C37DE33129F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18300BE-D2DC-5A08-3AB1-15826949B8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D844C1B-EB5E-FD3B-7B8E-D57505ECD6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1E1B7DF-2D70-9E63-F05A-4DA7DB0F2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BAF1CD6-1A85-A073-62B9-B767D99EF08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8FA7F0E8-AB0B-64EB-C981-3589451A1D7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695235BC-1270-F323-7D54-ADDE7DD343DE}"/>
              </a:ext>
            </a:extLst>
          </p:cNvPr>
          <p:cNvPicPr>
            <a:picLocks noChangeAspect="1"/>
          </p:cNvPicPr>
          <p:nvPr/>
        </p:nvPicPr>
        <p:blipFill>
          <a:blip r:embed="rId8"/>
          <a:stretch>
            <a:fillRect/>
          </a:stretch>
        </p:blipFill>
        <p:spPr>
          <a:xfrm>
            <a:off x="3162426" y="2043419"/>
            <a:ext cx="4961601" cy="2771162"/>
          </a:xfrm>
          <a:prstGeom prst="rect">
            <a:avLst/>
          </a:prstGeom>
        </p:spPr>
      </p:pic>
      <p:pic>
        <p:nvPicPr>
          <p:cNvPr id="5" name="Image 4">
            <a:extLst>
              <a:ext uri="{FF2B5EF4-FFF2-40B4-BE49-F238E27FC236}">
                <a16:creationId xmlns:a16="http://schemas.microsoft.com/office/drawing/2014/main" id="{728226A7-F8CF-6F44-D3E0-2295CCB115E8}"/>
              </a:ext>
            </a:extLst>
          </p:cNvPr>
          <p:cNvPicPr>
            <a:picLocks noChangeAspect="1"/>
          </p:cNvPicPr>
          <p:nvPr/>
        </p:nvPicPr>
        <p:blipFill>
          <a:blip r:embed="rId9"/>
          <a:stretch>
            <a:fillRect/>
          </a:stretch>
        </p:blipFill>
        <p:spPr>
          <a:xfrm>
            <a:off x="691366" y="2136710"/>
            <a:ext cx="2809409" cy="3708566"/>
          </a:xfrm>
          <a:prstGeom prst="rect">
            <a:avLst/>
          </a:prstGeom>
        </p:spPr>
      </p:pic>
    </p:spTree>
    <p:extLst>
      <p:ext uri="{BB962C8B-B14F-4D97-AF65-F5344CB8AC3E}">
        <p14:creationId xmlns:p14="http://schemas.microsoft.com/office/powerpoint/2010/main" val="45350933"/>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E52D5A2-6351-BD1A-F4B3-4696F15862E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2D4031F-A8B5-AF82-358A-264A7DAA9AA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37B87C3-91C6-B9D5-1D5C-7A84328C7E2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AAF7143-8CE2-DE38-A8FE-56E13FAD080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C3CCB4C-264C-8F47-7708-A523E047D0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8CCC686-38BB-0B48-4C9A-B1A0EE00102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75B2E1-7ABE-D747-C822-C7B7A1E587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C2FAE5B-8900-637B-F1FE-8A0F5B9672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3DF125E-F834-FCB9-EB3B-34074987DD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5DE0569-3C3E-97EA-B79A-F3147A9C549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3B1F7975-09F5-CC33-AA72-96FAB2D523C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CC037E4A-00B6-7BEA-497C-AAEA6AFF03CE}"/>
              </a:ext>
            </a:extLst>
          </p:cNvPr>
          <p:cNvPicPr>
            <a:picLocks noChangeAspect="1"/>
          </p:cNvPicPr>
          <p:nvPr/>
        </p:nvPicPr>
        <p:blipFill>
          <a:blip r:embed="rId8"/>
          <a:stretch>
            <a:fillRect/>
          </a:stretch>
        </p:blipFill>
        <p:spPr>
          <a:xfrm>
            <a:off x="691366" y="2136710"/>
            <a:ext cx="2809409" cy="3708566"/>
          </a:xfrm>
          <a:prstGeom prst="rect">
            <a:avLst/>
          </a:prstGeom>
        </p:spPr>
      </p:pic>
      <p:pic>
        <p:nvPicPr>
          <p:cNvPr id="14" name="Image 13">
            <a:extLst>
              <a:ext uri="{FF2B5EF4-FFF2-40B4-BE49-F238E27FC236}">
                <a16:creationId xmlns:a16="http://schemas.microsoft.com/office/drawing/2014/main" id="{845B81FE-5ADC-FBE3-7558-88E6988510F4}"/>
              </a:ext>
            </a:extLst>
          </p:cNvPr>
          <p:cNvPicPr>
            <a:picLocks noChangeAspect="1"/>
          </p:cNvPicPr>
          <p:nvPr/>
        </p:nvPicPr>
        <p:blipFill>
          <a:blip r:embed="rId9"/>
          <a:stretch>
            <a:fillRect/>
          </a:stretch>
        </p:blipFill>
        <p:spPr>
          <a:xfrm>
            <a:off x="3825045" y="1961193"/>
            <a:ext cx="4481021" cy="3281875"/>
          </a:xfrm>
          <a:prstGeom prst="rect">
            <a:avLst/>
          </a:prstGeom>
        </p:spPr>
      </p:pic>
    </p:spTree>
    <p:extLst>
      <p:ext uri="{BB962C8B-B14F-4D97-AF65-F5344CB8AC3E}">
        <p14:creationId xmlns:p14="http://schemas.microsoft.com/office/powerpoint/2010/main" val="53187847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5277AEC-7D8D-94F1-AEF5-91D5D2CF09D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9EB3540-0734-11D4-7444-FFC1787DD82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91143952-2129-DA8B-2486-B251BC2E0F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AFBDBF1-503C-1948-FD97-F0D17799D37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C5C8E69-29B8-B1ED-3D27-CE1D52AEE5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2914C14-EEF8-891E-0A37-0F436359EC1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9D7D565-7F2F-127B-2307-70B1BE788F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DA8C5FB-7FC5-F849-583D-8C7CD5D0264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30B521E-80AF-3C7A-5D53-A802AC133B7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8B92B7A-0175-F1B2-CC04-23C479B9089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3F1DD04A-2BF3-0C0D-7371-3C83517C9AF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F3B4F8E2-0605-81BA-46E0-F6B37E6F8A93}"/>
              </a:ext>
            </a:extLst>
          </p:cNvPr>
          <p:cNvPicPr>
            <a:picLocks noChangeAspect="1"/>
          </p:cNvPicPr>
          <p:nvPr/>
        </p:nvPicPr>
        <p:blipFill>
          <a:blip r:embed="rId8"/>
          <a:stretch>
            <a:fillRect/>
          </a:stretch>
        </p:blipFill>
        <p:spPr>
          <a:xfrm>
            <a:off x="691366" y="2136710"/>
            <a:ext cx="2809409" cy="3708566"/>
          </a:xfrm>
          <a:prstGeom prst="rect">
            <a:avLst/>
          </a:prstGeom>
        </p:spPr>
      </p:pic>
      <p:pic>
        <p:nvPicPr>
          <p:cNvPr id="12" name="Image 11">
            <a:extLst>
              <a:ext uri="{FF2B5EF4-FFF2-40B4-BE49-F238E27FC236}">
                <a16:creationId xmlns:a16="http://schemas.microsoft.com/office/drawing/2014/main" id="{287DCB3A-80B6-63A8-B9FE-E5949A73127F}"/>
              </a:ext>
            </a:extLst>
          </p:cNvPr>
          <p:cNvPicPr>
            <a:picLocks noChangeAspect="1"/>
          </p:cNvPicPr>
          <p:nvPr/>
        </p:nvPicPr>
        <p:blipFill>
          <a:blip r:embed="rId9"/>
          <a:stretch>
            <a:fillRect/>
          </a:stretch>
        </p:blipFill>
        <p:spPr>
          <a:xfrm>
            <a:off x="3687805" y="1895829"/>
            <a:ext cx="4460447" cy="3760417"/>
          </a:xfrm>
          <a:prstGeom prst="rect">
            <a:avLst/>
          </a:prstGeom>
        </p:spPr>
      </p:pic>
    </p:spTree>
    <p:extLst>
      <p:ext uri="{BB962C8B-B14F-4D97-AF65-F5344CB8AC3E}">
        <p14:creationId xmlns:p14="http://schemas.microsoft.com/office/powerpoint/2010/main" val="148816335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4520C18-2D03-443F-EC92-FDE050B0F18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50A9CE8-686E-B7C2-A12A-BE88F7A31450}"/>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5F28DEA6-E96B-CC7A-8514-13D6165102B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68AF924-78B7-D963-856F-9949B754061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5AB5F22-513E-B656-AFDE-DD84A39253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3FA1855-C596-12EF-F461-A82BF4B6EE9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D67467A-31E8-4599-1D3E-BA5609AED6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DA2DA3D-ADE8-877B-A4C0-DEB62A7B5B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B472247-3473-BC62-6584-6C9AE1F4D00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56A6A26-70D9-8DEA-16AD-0F622530359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1CFF7E79-2DFA-467E-7673-120A1C6040D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65324007-C058-5438-3510-62CA5E0E4400}"/>
              </a:ext>
            </a:extLst>
          </p:cNvPr>
          <p:cNvPicPr>
            <a:picLocks noChangeAspect="1"/>
          </p:cNvPicPr>
          <p:nvPr/>
        </p:nvPicPr>
        <p:blipFill>
          <a:blip r:embed="rId8"/>
          <a:stretch>
            <a:fillRect/>
          </a:stretch>
        </p:blipFill>
        <p:spPr>
          <a:xfrm>
            <a:off x="691366" y="2177292"/>
            <a:ext cx="2809409" cy="3708566"/>
          </a:xfrm>
          <a:prstGeom prst="rect">
            <a:avLst/>
          </a:prstGeom>
        </p:spPr>
      </p:pic>
      <p:pic>
        <p:nvPicPr>
          <p:cNvPr id="11" name="Image 10">
            <a:extLst>
              <a:ext uri="{FF2B5EF4-FFF2-40B4-BE49-F238E27FC236}">
                <a16:creationId xmlns:a16="http://schemas.microsoft.com/office/drawing/2014/main" id="{F7C57239-F5CF-D37B-45F7-F0CEF82A1106}"/>
              </a:ext>
            </a:extLst>
          </p:cNvPr>
          <p:cNvPicPr>
            <a:picLocks noChangeAspect="1"/>
          </p:cNvPicPr>
          <p:nvPr/>
        </p:nvPicPr>
        <p:blipFill>
          <a:blip r:embed="rId9"/>
          <a:stretch>
            <a:fillRect/>
          </a:stretch>
        </p:blipFill>
        <p:spPr>
          <a:xfrm>
            <a:off x="3550056" y="1889150"/>
            <a:ext cx="4667108" cy="4284850"/>
          </a:xfrm>
          <a:prstGeom prst="rect">
            <a:avLst/>
          </a:prstGeom>
        </p:spPr>
      </p:pic>
    </p:spTree>
    <p:extLst>
      <p:ext uri="{BB962C8B-B14F-4D97-AF65-F5344CB8AC3E}">
        <p14:creationId xmlns:p14="http://schemas.microsoft.com/office/powerpoint/2010/main" val="2238535360"/>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7786C3BB-F879-8176-97EB-510128213C32}"/>
              </a:ext>
            </a:extLst>
          </p:cNvPr>
          <p:cNvPicPr>
            <a:picLocks noChangeAspect="1"/>
          </p:cNvPicPr>
          <p:nvPr/>
        </p:nvPicPr>
        <p:blipFill>
          <a:blip r:embed="rId3"/>
          <a:stretch>
            <a:fillRect/>
          </a:stretch>
        </p:blipFill>
        <p:spPr>
          <a:xfrm>
            <a:off x="2500638" y="1667262"/>
            <a:ext cx="3313274" cy="4669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154.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الجزء الثالث من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Image 14" descr="Une image contenant habits, dessin humoristique, Dessin animé, Animation&#10;&#10;Le contenu généré par l’IA peut être incorrect.">
            <a:extLst>
              <a:ext uri="{FF2B5EF4-FFF2-40B4-BE49-F238E27FC236}">
                <a16:creationId xmlns:a16="http://schemas.microsoft.com/office/drawing/2014/main" id="{221DC371-C041-344F-B2CB-FB10F1D7C8E1}"/>
              </a:ext>
            </a:extLst>
          </p:cNvPr>
          <p:cNvPicPr>
            <a:picLocks noChangeAspect="1"/>
          </p:cNvPicPr>
          <p:nvPr/>
        </p:nvPicPr>
        <p:blipFill>
          <a:blip r:embed="rId8"/>
          <a:stretch>
            <a:fillRect/>
          </a:stretch>
        </p:blipFill>
        <p:spPr>
          <a:xfrm>
            <a:off x="6999809" y="5187760"/>
            <a:ext cx="1559342" cy="1383916"/>
          </a:xfrm>
          <a:prstGeom prst="rect">
            <a:avLst/>
          </a:prstGeom>
        </p:spPr>
      </p:pic>
      <p:sp>
        <p:nvSpPr>
          <p:cNvPr id="13" name="Rectangle : coins arrondis 12">
            <a:extLst>
              <a:ext uri="{FF2B5EF4-FFF2-40B4-BE49-F238E27FC236}">
                <a16:creationId xmlns:a16="http://schemas.microsoft.com/office/drawing/2014/main" id="{2EEE349C-D3E4-83AE-57CC-4B458C72F1BB}"/>
              </a:ext>
            </a:extLst>
          </p:cNvPr>
          <p:cNvSpPr/>
          <p:nvPr/>
        </p:nvSpPr>
        <p:spPr>
          <a:xfrm>
            <a:off x="2385628" y="2080726"/>
            <a:ext cx="3501055" cy="142758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8" name="Espace réservé pour une image  17">
            <a:extLst>
              <a:ext uri="{FF2B5EF4-FFF2-40B4-BE49-F238E27FC236}">
                <a16:creationId xmlns:a16="http://schemas.microsoft.com/office/drawing/2014/main" id="{F8A1AC03-7B18-A3BD-1A92-15E80AE33F53}"/>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048090569"/>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النص؟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BC0C316B-AA35-FD71-EA5D-3E67D144F42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1164281-2870-713A-40A2-EB83F3C80A1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67CDFA-BAE3-70A5-68B6-B0E8977A64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E1FF3D-3479-58C5-4E25-8039E1F7A8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495DA3B-A0CD-D818-329A-E3995EA8CA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EF94B4D-AA66-C25A-056B-9C2C52623E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DBDE261-3FC6-7BBB-24D6-72F82EBDEE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95A49DB-67F6-3D93-0611-82937D0D30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8" name="Espace réservé pour une image  17">
            <a:extLst>
              <a:ext uri="{FF2B5EF4-FFF2-40B4-BE49-F238E27FC236}">
                <a16:creationId xmlns:a16="http://schemas.microsoft.com/office/drawing/2014/main" id="{E9FD6071-F1AB-F84E-76BD-CB8C0A6D0B1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FE8757B2-CBD0-64C4-5FBF-E6762A8236A7}"/>
              </a:ext>
            </a:extLst>
          </p:cNvPr>
          <p:cNvPicPr>
            <a:picLocks noChangeAspect="1"/>
          </p:cNvPicPr>
          <p:nvPr/>
        </p:nvPicPr>
        <p:blipFill>
          <a:blip r:embed="rId8"/>
          <a:stretch>
            <a:fillRect/>
          </a:stretch>
        </p:blipFill>
        <p:spPr>
          <a:xfrm>
            <a:off x="691366" y="2177292"/>
            <a:ext cx="2809409" cy="3708566"/>
          </a:xfrm>
          <a:prstGeom prst="rect">
            <a:avLst/>
          </a:prstGeom>
        </p:spPr>
      </p:pic>
      <p:pic>
        <p:nvPicPr>
          <p:cNvPr id="13" name="Image 12">
            <a:extLst>
              <a:ext uri="{FF2B5EF4-FFF2-40B4-BE49-F238E27FC236}">
                <a16:creationId xmlns:a16="http://schemas.microsoft.com/office/drawing/2014/main" id="{09D2D571-9DD0-B6EA-F1B2-4D3527044EAF}"/>
              </a:ext>
            </a:extLst>
          </p:cNvPr>
          <p:cNvPicPr>
            <a:picLocks noChangeAspect="1"/>
          </p:cNvPicPr>
          <p:nvPr/>
        </p:nvPicPr>
        <p:blipFill>
          <a:blip r:embed="rId9"/>
          <a:stretch>
            <a:fillRect/>
          </a:stretch>
        </p:blipFill>
        <p:spPr>
          <a:xfrm>
            <a:off x="3550056" y="1889150"/>
            <a:ext cx="4667108" cy="4284850"/>
          </a:xfrm>
          <a:prstGeom prst="rect">
            <a:avLst/>
          </a:prstGeom>
        </p:spPr>
      </p:pic>
    </p:spTree>
    <p:extLst>
      <p:ext uri="{BB962C8B-B14F-4D97-AF65-F5344CB8AC3E}">
        <p14:creationId xmlns:p14="http://schemas.microsoft.com/office/powerpoint/2010/main" val="449894570"/>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6238938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358441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اليوم سنتعلم كيف نكمل جملة بالضمير المناسب: أنا أو أنتَ أو أَنتِ</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أو هو أو هي.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0" name="Espace réservé pour une image  19">
            <a:extLst>
              <a:ext uri="{FF2B5EF4-FFF2-40B4-BE49-F238E27FC236}">
                <a16:creationId xmlns:a16="http://schemas.microsoft.com/office/drawing/2014/main" id="{DDE3D5E1-AA47-C1CA-D59C-137F3DF1100D}"/>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pic>
        <p:nvPicPr>
          <p:cNvPr id="3" name="Image 2">
            <a:extLst>
              <a:ext uri="{FF2B5EF4-FFF2-40B4-BE49-F238E27FC236}">
                <a16:creationId xmlns:a16="http://schemas.microsoft.com/office/drawing/2014/main" id="{F02F23D3-CF95-EF53-CB4E-8BD34D70695F}"/>
              </a:ext>
            </a:extLst>
          </p:cNvPr>
          <p:cNvPicPr>
            <a:picLocks noChangeAspect="1"/>
          </p:cNvPicPr>
          <p:nvPr/>
        </p:nvPicPr>
        <p:blipFill>
          <a:blip r:embed="rId9"/>
          <a:srcRect l="2127" t="1849" r="67565" b="50000"/>
          <a:stretch>
            <a:fillRect/>
          </a:stretch>
        </p:blipFill>
        <p:spPr>
          <a:xfrm>
            <a:off x="7137382" y="2714481"/>
            <a:ext cx="1236723" cy="1572372"/>
          </a:xfrm>
          <a:prstGeom prst="rect">
            <a:avLst/>
          </a:prstGeom>
        </p:spPr>
      </p:pic>
      <p:pic>
        <p:nvPicPr>
          <p:cNvPr id="16" name="Image 15">
            <a:extLst>
              <a:ext uri="{FF2B5EF4-FFF2-40B4-BE49-F238E27FC236}">
                <a16:creationId xmlns:a16="http://schemas.microsoft.com/office/drawing/2014/main" id="{AFA37390-B31A-4D66-A5AD-15D53A864F4D}"/>
              </a:ext>
            </a:extLst>
          </p:cNvPr>
          <p:cNvPicPr>
            <a:picLocks noChangeAspect="1"/>
          </p:cNvPicPr>
          <p:nvPr/>
        </p:nvPicPr>
        <p:blipFill>
          <a:blip r:embed="rId9"/>
          <a:srcRect l="34448" t="1849" r="35816" b="50000"/>
          <a:stretch>
            <a:fillRect/>
          </a:stretch>
        </p:blipFill>
        <p:spPr>
          <a:xfrm>
            <a:off x="5583521" y="2714481"/>
            <a:ext cx="1213339" cy="1572372"/>
          </a:xfrm>
          <a:prstGeom prst="rect">
            <a:avLst/>
          </a:prstGeom>
        </p:spPr>
      </p:pic>
      <p:pic>
        <p:nvPicPr>
          <p:cNvPr id="17" name="Image 16">
            <a:extLst>
              <a:ext uri="{FF2B5EF4-FFF2-40B4-BE49-F238E27FC236}">
                <a16:creationId xmlns:a16="http://schemas.microsoft.com/office/drawing/2014/main" id="{8E3EA925-FE58-8ED6-E18B-9EA14D9BD868}"/>
              </a:ext>
            </a:extLst>
          </p:cNvPr>
          <p:cNvPicPr>
            <a:picLocks noChangeAspect="1"/>
          </p:cNvPicPr>
          <p:nvPr/>
        </p:nvPicPr>
        <p:blipFill>
          <a:blip r:embed="rId9"/>
          <a:srcRect l="66233" t="1849" r="4032" b="50000"/>
          <a:stretch>
            <a:fillRect/>
          </a:stretch>
        </p:blipFill>
        <p:spPr>
          <a:xfrm>
            <a:off x="3965331" y="2714481"/>
            <a:ext cx="1213339" cy="1572372"/>
          </a:xfrm>
          <a:prstGeom prst="rect">
            <a:avLst/>
          </a:prstGeom>
        </p:spPr>
      </p:pic>
      <p:pic>
        <p:nvPicPr>
          <p:cNvPr id="18" name="Image 17">
            <a:extLst>
              <a:ext uri="{FF2B5EF4-FFF2-40B4-BE49-F238E27FC236}">
                <a16:creationId xmlns:a16="http://schemas.microsoft.com/office/drawing/2014/main" id="{D0E03880-92DD-09B7-242A-FFE0E4CC73A4}"/>
              </a:ext>
            </a:extLst>
          </p:cNvPr>
          <p:cNvPicPr>
            <a:picLocks noChangeAspect="1"/>
          </p:cNvPicPr>
          <p:nvPr/>
        </p:nvPicPr>
        <p:blipFill>
          <a:blip r:embed="rId9"/>
          <a:srcRect l="18099" t="51194" r="52383" b="1395"/>
          <a:stretch>
            <a:fillRect/>
          </a:stretch>
        </p:blipFill>
        <p:spPr>
          <a:xfrm>
            <a:off x="2385628" y="2714481"/>
            <a:ext cx="1204440" cy="1572372"/>
          </a:xfrm>
          <a:prstGeom prst="rect">
            <a:avLst/>
          </a:prstGeom>
        </p:spPr>
      </p:pic>
      <p:pic>
        <p:nvPicPr>
          <p:cNvPr id="19" name="Image 18">
            <a:extLst>
              <a:ext uri="{FF2B5EF4-FFF2-40B4-BE49-F238E27FC236}">
                <a16:creationId xmlns:a16="http://schemas.microsoft.com/office/drawing/2014/main" id="{D4FA1A04-C68F-C6FE-2C51-836C7C50303F}"/>
              </a:ext>
            </a:extLst>
          </p:cNvPr>
          <p:cNvPicPr>
            <a:picLocks noChangeAspect="1"/>
          </p:cNvPicPr>
          <p:nvPr/>
        </p:nvPicPr>
        <p:blipFill>
          <a:blip r:embed="rId9"/>
          <a:srcRect l="50000" t="51849" r="21281" b="1849"/>
          <a:stretch>
            <a:fillRect/>
          </a:stretch>
        </p:blipFill>
        <p:spPr>
          <a:xfrm>
            <a:off x="864331" y="2774861"/>
            <a:ext cx="1171876" cy="1511992"/>
          </a:xfrm>
          <a:prstGeom prst="rect">
            <a:avLst/>
          </a:prstGeom>
        </p:spPr>
      </p:pic>
    </p:spTree>
    <p:extLst>
      <p:ext uri="{BB962C8B-B14F-4D97-AF65-F5344CB8AC3E}">
        <p14:creationId xmlns:p14="http://schemas.microsoft.com/office/powerpoint/2010/main" val="1477133571"/>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095B3151-F39C-D4BD-3194-0539359176DC}"/>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616FBFE-D999-2785-5C6A-7E15E8F6ED70}"/>
              </a:ext>
            </a:extLst>
          </p:cNvPr>
          <p:cNvSpPr txBox="1">
            <a:spLocks noGrp="1"/>
          </p:cNvSpPr>
          <p:nvPr>
            <p:ph type="title"/>
          </p:nvPr>
        </p:nvSpPr>
        <p:spPr>
          <a:xfrm>
            <a:off x="207554" y="719856"/>
            <a:ext cx="7505763"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لنتذكر؛ نقول:  أنا غَسَلْتُ - أنتَ غسلتَ -  أَنْتِ غَسلتِ – هو غسلَ – هي غسلتْ؟ رددوا. ردد أنت</a:t>
            </a:r>
          </a:p>
        </p:txBody>
      </p:sp>
      <p:sp>
        <p:nvSpPr>
          <p:cNvPr id="6" name="Google Shape;563;p140">
            <a:extLst>
              <a:ext uri="{FF2B5EF4-FFF2-40B4-BE49-F238E27FC236}">
                <a16:creationId xmlns:a16="http://schemas.microsoft.com/office/drawing/2014/main" id="{2705B947-A118-DE18-680B-B9B09D15515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5B298FEF-7B11-D35C-742F-082BB26FFD1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1F50E387-CDD9-23FC-9B73-7176877B7BC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7DF7EE5-B9D8-4600-2620-F15B22CB909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DFBCE6BC-D8CB-DD77-D782-DA043AA2106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4D8C89D8-D618-5115-E9C4-DD7A14B6F3C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72F0C15-1C4E-76CC-8B1F-F475F7209E3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E2F4871-7CFC-4E43-E9AB-85F4A5AB94E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C0A17F6-24D8-C3D3-D451-2D2BBA0D1CC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423B09F-D77D-2EDD-92FF-D4DFC278877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9C5414D1-9F9D-23BD-F466-653230EB57E1}"/>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3" name="Google Shape;2403;p107">
            <a:extLst>
              <a:ext uri="{FF2B5EF4-FFF2-40B4-BE49-F238E27FC236}">
                <a16:creationId xmlns:a16="http://schemas.microsoft.com/office/drawing/2014/main" id="{DB0C7C25-1B0D-009C-2305-F38324E83736}"/>
              </a:ext>
            </a:extLst>
          </p:cNvPr>
          <p:cNvSpPr/>
          <p:nvPr/>
        </p:nvSpPr>
        <p:spPr>
          <a:xfrm>
            <a:off x="7048089" y="4237670"/>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غَسَلْ</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17" name="Image 16">
            <a:extLst>
              <a:ext uri="{FF2B5EF4-FFF2-40B4-BE49-F238E27FC236}">
                <a16:creationId xmlns:a16="http://schemas.microsoft.com/office/drawing/2014/main" id="{6842DE36-AF9F-219F-1EE8-78D753C9B2CE}"/>
              </a:ext>
            </a:extLst>
          </p:cNvPr>
          <p:cNvPicPr>
            <a:picLocks noChangeAspect="1"/>
          </p:cNvPicPr>
          <p:nvPr/>
        </p:nvPicPr>
        <p:blipFill>
          <a:blip r:embed="rId9"/>
          <a:srcRect l="2127" t="1849" r="67565" b="50000"/>
          <a:stretch>
            <a:fillRect/>
          </a:stretch>
        </p:blipFill>
        <p:spPr>
          <a:xfrm>
            <a:off x="7048089" y="2341257"/>
            <a:ext cx="1236723" cy="1572372"/>
          </a:xfrm>
          <a:prstGeom prst="rect">
            <a:avLst/>
          </a:prstGeom>
        </p:spPr>
      </p:pic>
      <p:pic>
        <p:nvPicPr>
          <p:cNvPr id="20" name="Image 19">
            <a:extLst>
              <a:ext uri="{FF2B5EF4-FFF2-40B4-BE49-F238E27FC236}">
                <a16:creationId xmlns:a16="http://schemas.microsoft.com/office/drawing/2014/main" id="{F86BED4F-A4C7-E9B1-057A-EE10F93CF572}"/>
              </a:ext>
            </a:extLst>
          </p:cNvPr>
          <p:cNvPicPr>
            <a:picLocks noChangeAspect="1"/>
          </p:cNvPicPr>
          <p:nvPr/>
        </p:nvPicPr>
        <p:blipFill>
          <a:blip r:embed="rId9"/>
          <a:srcRect l="34448" t="1849" r="35816" b="50000"/>
          <a:stretch>
            <a:fillRect/>
          </a:stretch>
        </p:blipFill>
        <p:spPr>
          <a:xfrm>
            <a:off x="5494228" y="2341257"/>
            <a:ext cx="1213339" cy="1572372"/>
          </a:xfrm>
          <a:prstGeom prst="rect">
            <a:avLst/>
          </a:prstGeom>
        </p:spPr>
      </p:pic>
      <p:pic>
        <p:nvPicPr>
          <p:cNvPr id="21" name="Image 20">
            <a:extLst>
              <a:ext uri="{FF2B5EF4-FFF2-40B4-BE49-F238E27FC236}">
                <a16:creationId xmlns:a16="http://schemas.microsoft.com/office/drawing/2014/main" id="{DF89CCFD-F0BA-FEE1-D8CA-FB3C9D0701AB}"/>
              </a:ext>
            </a:extLst>
          </p:cNvPr>
          <p:cNvPicPr>
            <a:picLocks noChangeAspect="1"/>
          </p:cNvPicPr>
          <p:nvPr/>
        </p:nvPicPr>
        <p:blipFill>
          <a:blip r:embed="rId9"/>
          <a:srcRect l="66233" t="1849" r="4032" b="50000"/>
          <a:stretch>
            <a:fillRect/>
          </a:stretch>
        </p:blipFill>
        <p:spPr>
          <a:xfrm>
            <a:off x="3876038" y="2341257"/>
            <a:ext cx="1213339" cy="1572372"/>
          </a:xfrm>
          <a:prstGeom prst="rect">
            <a:avLst/>
          </a:prstGeom>
        </p:spPr>
      </p:pic>
      <p:pic>
        <p:nvPicPr>
          <p:cNvPr id="22" name="Image 21">
            <a:extLst>
              <a:ext uri="{FF2B5EF4-FFF2-40B4-BE49-F238E27FC236}">
                <a16:creationId xmlns:a16="http://schemas.microsoft.com/office/drawing/2014/main" id="{DE0BA28D-6F15-0908-24D2-81853B936443}"/>
              </a:ext>
            </a:extLst>
          </p:cNvPr>
          <p:cNvPicPr>
            <a:picLocks noChangeAspect="1"/>
          </p:cNvPicPr>
          <p:nvPr/>
        </p:nvPicPr>
        <p:blipFill>
          <a:blip r:embed="rId9"/>
          <a:srcRect l="18099" t="51194" r="52383" b="1395"/>
          <a:stretch>
            <a:fillRect/>
          </a:stretch>
        </p:blipFill>
        <p:spPr>
          <a:xfrm>
            <a:off x="2296335" y="2341257"/>
            <a:ext cx="1204440" cy="1572372"/>
          </a:xfrm>
          <a:prstGeom prst="rect">
            <a:avLst/>
          </a:prstGeom>
        </p:spPr>
      </p:pic>
      <p:pic>
        <p:nvPicPr>
          <p:cNvPr id="24" name="Image 23">
            <a:extLst>
              <a:ext uri="{FF2B5EF4-FFF2-40B4-BE49-F238E27FC236}">
                <a16:creationId xmlns:a16="http://schemas.microsoft.com/office/drawing/2014/main" id="{E090F10A-CC24-B315-46AD-D055C534F4C7}"/>
              </a:ext>
            </a:extLst>
          </p:cNvPr>
          <p:cNvPicPr>
            <a:picLocks noChangeAspect="1"/>
          </p:cNvPicPr>
          <p:nvPr/>
        </p:nvPicPr>
        <p:blipFill>
          <a:blip r:embed="rId9"/>
          <a:srcRect l="50000" t="51849" r="21281" b="1849"/>
          <a:stretch>
            <a:fillRect/>
          </a:stretch>
        </p:blipFill>
        <p:spPr>
          <a:xfrm>
            <a:off x="775038" y="2401637"/>
            <a:ext cx="1171876" cy="1511992"/>
          </a:xfrm>
          <a:prstGeom prst="rect">
            <a:avLst/>
          </a:prstGeom>
        </p:spPr>
      </p:pic>
      <p:sp>
        <p:nvSpPr>
          <p:cNvPr id="25" name="Google Shape;2403;p107">
            <a:extLst>
              <a:ext uri="{FF2B5EF4-FFF2-40B4-BE49-F238E27FC236}">
                <a16:creationId xmlns:a16="http://schemas.microsoft.com/office/drawing/2014/main" id="{D858FEA9-0505-BCB1-E90A-DF3157EE2044}"/>
              </a:ext>
            </a:extLst>
          </p:cNvPr>
          <p:cNvSpPr/>
          <p:nvPr/>
        </p:nvSpPr>
        <p:spPr>
          <a:xfrm>
            <a:off x="3796934" y="4305630"/>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غَسَلْ</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26" name="Google Shape;2403;p107">
            <a:extLst>
              <a:ext uri="{FF2B5EF4-FFF2-40B4-BE49-F238E27FC236}">
                <a16:creationId xmlns:a16="http://schemas.microsoft.com/office/drawing/2014/main" id="{0C6342B9-C1B8-084E-8A7B-A5D41A307210}"/>
              </a:ext>
            </a:extLst>
          </p:cNvPr>
          <p:cNvSpPr/>
          <p:nvPr/>
        </p:nvSpPr>
        <p:spPr>
          <a:xfrm>
            <a:off x="2169805" y="4275877"/>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غَسَلَ</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F31F1316-9C92-0315-95D9-D5FEEC41E231}"/>
              </a:ext>
            </a:extLst>
          </p:cNvPr>
          <p:cNvSpPr/>
          <p:nvPr/>
        </p:nvSpPr>
        <p:spPr>
          <a:xfrm>
            <a:off x="583660" y="4315358"/>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غَسَلَ</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67B36300-6781-CB07-8D41-ECEC1B174D4B}"/>
              </a:ext>
            </a:extLst>
          </p:cNvPr>
          <p:cNvSpPr/>
          <p:nvPr/>
        </p:nvSpPr>
        <p:spPr>
          <a:xfrm>
            <a:off x="5360612" y="4275876"/>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غَسَلْ</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Tree>
    <p:extLst>
      <p:ext uri="{BB962C8B-B14F-4D97-AF65-F5344CB8AC3E}">
        <p14:creationId xmlns:p14="http://schemas.microsoft.com/office/powerpoint/2010/main" val="3147284656"/>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4A96947F-9D9E-00EF-A36A-CBFEB9135D60}"/>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8254D80E-8380-A39A-609A-52B7B9C3F327}"/>
              </a:ext>
            </a:extLst>
          </p:cNvPr>
          <p:cNvSpPr txBox="1">
            <a:spLocks noGrp="1"/>
          </p:cNvSpPr>
          <p:nvPr>
            <p:ph type="title"/>
          </p:nvPr>
        </p:nvSpPr>
        <p:spPr>
          <a:xfrm>
            <a:off x="260156" y="719856"/>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أنا ذهبتُ - أنتَ ذهبتَ -  أَنْتِ ذهبتِ – هو ذهبَ – هي ذهبتْ؟ رددوا. ردد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B78F4EE-DD5D-A001-53E6-BEB833036AD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720A131F-36BA-42FE-F126-A8E8583CE6E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AA55D63-EF00-B52A-C0F2-AF04ED4BDD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9EE23D9-C14D-C351-B979-70AE02EE707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1C0784CB-F453-A02A-2B85-55F2EFD4686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71C09A6-E08E-C8B0-BFFB-DC12D014C40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257E280-B63F-69C1-714B-0FA2C7515F5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0BEC298-44AC-BB6D-3FFB-F2814A94B76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867983B-5564-B67D-D4AB-E22390780620}"/>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28900BC-BEF8-ADA3-3117-05132757D0F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850E8625-28E4-E456-C1FE-29AD3C9AB234}"/>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3" name="Google Shape;2403;p107">
            <a:extLst>
              <a:ext uri="{FF2B5EF4-FFF2-40B4-BE49-F238E27FC236}">
                <a16:creationId xmlns:a16="http://schemas.microsoft.com/office/drawing/2014/main" id="{38EECC50-CDFD-8EAD-A7F0-EBB6D5ACD8D9}"/>
              </a:ext>
            </a:extLst>
          </p:cNvPr>
          <p:cNvSpPr/>
          <p:nvPr/>
        </p:nvSpPr>
        <p:spPr>
          <a:xfrm>
            <a:off x="7048089" y="4237670"/>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ذَهَبْ</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r>
              <a:rPr lang="ar-MA" sz="4000" b="1" kern="0" dirty="0">
                <a:solidFill>
                  <a:srgbClr val="5B9BD5">
                    <a:lumMod val="50000"/>
                  </a:srgbClr>
                </a:solidFill>
                <a:latin typeface="Arial"/>
                <a:cs typeface="Arial"/>
                <a:sym typeface="Arial"/>
              </a:rPr>
              <a:t>ُ</a:t>
            </a:r>
            <a:endParaRPr kumimoji="0" lang="f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7" name="Image 16">
            <a:extLst>
              <a:ext uri="{FF2B5EF4-FFF2-40B4-BE49-F238E27FC236}">
                <a16:creationId xmlns:a16="http://schemas.microsoft.com/office/drawing/2014/main" id="{AB1498B1-82BB-1DDE-6605-52D8C83A1190}"/>
              </a:ext>
            </a:extLst>
          </p:cNvPr>
          <p:cNvPicPr>
            <a:picLocks noChangeAspect="1"/>
          </p:cNvPicPr>
          <p:nvPr/>
        </p:nvPicPr>
        <p:blipFill>
          <a:blip r:embed="rId9"/>
          <a:srcRect l="2127" t="1849" r="67565" b="50000"/>
          <a:stretch>
            <a:fillRect/>
          </a:stretch>
        </p:blipFill>
        <p:spPr>
          <a:xfrm>
            <a:off x="7048089" y="2341257"/>
            <a:ext cx="1236723" cy="1572372"/>
          </a:xfrm>
          <a:prstGeom prst="rect">
            <a:avLst/>
          </a:prstGeom>
        </p:spPr>
      </p:pic>
      <p:pic>
        <p:nvPicPr>
          <p:cNvPr id="20" name="Image 19">
            <a:extLst>
              <a:ext uri="{FF2B5EF4-FFF2-40B4-BE49-F238E27FC236}">
                <a16:creationId xmlns:a16="http://schemas.microsoft.com/office/drawing/2014/main" id="{743CC021-D81F-B49D-8101-99EFF2A0AA28}"/>
              </a:ext>
            </a:extLst>
          </p:cNvPr>
          <p:cNvPicPr>
            <a:picLocks noChangeAspect="1"/>
          </p:cNvPicPr>
          <p:nvPr/>
        </p:nvPicPr>
        <p:blipFill>
          <a:blip r:embed="rId9"/>
          <a:srcRect l="34448" t="1849" r="35816" b="50000"/>
          <a:stretch>
            <a:fillRect/>
          </a:stretch>
        </p:blipFill>
        <p:spPr>
          <a:xfrm>
            <a:off x="5494228" y="2341257"/>
            <a:ext cx="1213339" cy="1572372"/>
          </a:xfrm>
          <a:prstGeom prst="rect">
            <a:avLst/>
          </a:prstGeom>
        </p:spPr>
      </p:pic>
      <p:pic>
        <p:nvPicPr>
          <p:cNvPr id="21" name="Image 20">
            <a:extLst>
              <a:ext uri="{FF2B5EF4-FFF2-40B4-BE49-F238E27FC236}">
                <a16:creationId xmlns:a16="http://schemas.microsoft.com/office/drawing/2014/main" id="{5CA631A6-DC10-306A-AD63-44FDF61A9BC0}"/>
              </a:ext>
            </a:extLst>
          </p:cNvPr>
          <p:cNvPicPr>
            <a:picLocks noChangeAspect="1"/>
          </p:cNvPicPr>
          <p:nvPr/>
        </p:nvPicPr>
        <p:blipFill>
          <a:blip r:embed="rId9"/>
          <a:srcRect l="66233" t="1849" r="4032" b="50000"/>
          <a:stretch>
            <a:fillRect/>
          </a:stretch>
        </p:blipFill>
        <p:spPr>
          <a:xfrm>
            <a:off x="3876038" y="2341257"/>
            <a:ext cx="1213339" cy="1572372"/>
          </a:xfrm>
          <a:prstGeom prst="rect">
            <a:avLst/>
          </a:prstGeom>
        </p:spPr>
      </p:pic>
      <p:pic>
        <p:nvPicPr>
          <p:cNvPr id="23" name="Image 22">
            <a:extLst>
              <a:ext uri="{FF2B5EF4-FFF2-40B4-BE49-F238E27FC236}">
                <a16:creationId xmlns:a16="http://schemas.microsoft.com/office/drawing/2014/main" id="{AF273FB4-57CF-5C78-0C81-52BA7CBE2116}"/>
              </a:ext>
            </a:extLst>
          </p:cNvPr>
          <p:cNvPicPr>
            <a:picLocks noChangeAspect="1"/>
          </p:cNvPicPr>
          <p:nvPr/>
        </p:nvPicPr>
        <p:blipFill>
          <a:blip r:embed="rId9"/>
          <a:srcRect l="18099" t="51194" r="52383" b="1395"/>
          <a:stretch>
            <a:fillRect/>
          </a:stretch>
        </p:blipFill>
        <p:spPr>
          <a:xfrm>
            <a:off x="2296335" y="2341257"/>
            <a:ext cx="1204440" cy="1572372"/>
          </a:xfrm>
          <a:prstGeom prst="rect">
            <a:avLst/>
          </a:prstGeom>
        </p:spPr>
      </p:pic>
      <p:pic>
        <p:nvPicPr>
          <p:cNvPr id="24" name="Image 23">
            <a:extLst>
              <a:ext uri="{FF2B5EF4-FFF2-40B4-BE49-F238E27FC236}">
                <a16:creationId xmlns:a16="http://schemas.microsoft.com/office/drawing/2014/main" id="{4A6892FC-93F7-B9A2-80DC-2D705905B904}"/>
              </a:ext>
            </a:extLst>
          </p:cNvPr>
          <p:cNvPicPr>
            <a:picLocks noChangeAspect="1"/>
          </p:cNvPicPr>
          <p:nvPr/>
        </p:nvPicPr>
        <p:blipFill>
          <a:blip r:embed="rId9"/>
          <a:srcRect l="50000" t="51849" r="21281" b="1849"/>
          <a:stretch>
            <a:fillRect/>
          </a:stretch>
        </p:blipFill>
        <p:spPr>
          <a:xfrm>
            <a:off x="775038" y="2401637"/>
            <a:ext cx="1171876" cy="1511992"/>
          </a:xfrm>
          <a:prstGeom prst="rect">
            <a:avLst/>
          </a:prstGeom>
        </p:spPr>
      </p:pic>
      <p:sp>
        <p:nvSpPr>
          <p:cNvPr id="25" name="Google Shape;2403;p107">
            <a:extLst>
              <a:ext uri="{FF2B5EF4-FFF2-40B4-BE49-F238E27FC236}">
                <a16:creationId xmlns:a16="http://schemas.microsoft.com/office/drawing/2014/main" id="{91553C7C-ECD5-C7AB-7F83-7A13136897DF}"/>
              </a:ext>
            </a:extLst>
          </p:cNvPr>
          <p:cNvSpPr/>
          <p:nvPr/>
        </p:nvSpPr>
        <p:spPr>
          <a:xfrm>
            <a:off x="3796934" y="4305630"/>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ذَهَبْ</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26" name="Google Shape;2403;p107">
            <a:extLst>
              <a:ext uri="{FF2B5EF4-FFF2-40B4-BE49-F238E27FC236}">
                <a16:creationId xmlns:a16="http://schemas.microsoft.com/office/drawing/2014/main" id="{8480FF2A-6E62-93EF-0A88-502A2748D73F}"/>
              </a:ext>
            </a:extLst>
          </p:cNvPr>
          <p:cNvSpPr/>
          <p:nvPr/>
        </p:nvSpPr>
        <p:spPr>
          <a:xfrm>
            <a:off x="2169805" y="4275877"/>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ذَهَبَ</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D5215231-F0E3-1A5D-D5F1-5A5BA01FE979}"/>
              </a:ext>
            </a:extLst>
          </p:cNvPr>
          <p:cNvSpPr/>
          <p:nvPr/>
        </p:nvSpPr>
        <p:spPr>
          <a:xfrm>
            <a:off x="583660" y="4315358"/>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ذَهَبَ</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4A5BD237-B49A-B379-96CD-34B023CCDA4D}"/>
              </a:ext>
            </a:extLst>
          </p:cNvPr>
          <p:cNvSpPr/>
          <p:nvPr/>
        </p:nvSpPr>
        <p:spPr>
          <a:xfrm>
            <a:off x="5360612" y="4275876"/>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ذَهَبْ</a:t>
            </a: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Tree>
    <p:extLst>
      <p:ext uri="{BB962C8B-B14F-4D97-AF65-F5344CB8AC3E}">
        <p14:creationId xmlns:p14="http://schemas.microsoft.com/office/powerpoint/2010/main" val="3685179110"/>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رَسَمْتُ تَلَّةً. على ألواحكم، انقلوا الضمير المناسب للجملة: أنا أو أنتَ أو أنتِ أو هو أو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F96A3CFE-E903-6396-E1A0-63B7D77F799C}"/>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رَسَـمْـتُ تَـلَّـةً.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C4C2551D-607A-ED86-2583-B267F66FE468}"/>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E7D770A1-538D-10AF-72AF-B79333A7A721}"/>
              </a:ext>
            </a:extLst>
          </p:cNvPr>
          <p:cNvSpPr/>
          <p:nvPr/>
        </p:nvSpPr>
        <p:spPr>
          <a:xfrm>
            <a:off x="2755166" y="215341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0" name="Google Shape;2403;p107">
            <a:extLst>
              <a:ext uri="{FF2B5EF4-FFF2-40B4-BE49-F238E27FC236}">
                <a16:creationId xmlns:a16="http://schemas.microsoft.com/office/drawing/2014/main" id="{510045DF-30C2-DBC9-16EB-2873FBBF6772}"/>
              </a:ext>
            </a:extLst>
          </p:cNvPr>
          <p:cNvSpPr/>
          <p:nvPr/>
        </p:nvSpPr>
        <p:spPr>
          <a:xfrm>
            <a:off x="5479397" y="2135628"/>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1" name="Google Shape;2403;p107">
            <a:extLst>
              <a:ext uri="{FF2B5EF4-FFF2-40B4-BE49-F238E27FC236}">
                <a16:creationId xmlns:a16="http://schemas.microsoft.com/office/drawing/2014/main" id="{A6164E7A-8622-47A8-F57A-33A136BE66CE}"/>
              </a:ext>
            </a:extLst>
          </p:cNvPr>
          <p:cNvSpPr/>
          <p:nvPr/>
        </p:nvSpPr>
        <p:spPr>
          <a:xfrm>
            <a:off x="4125072" y="215341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 name="Google Shape;2403;p107">
            <a:extLst>
              <a:ext uri="{FF2B5EF4-FFF2-40B4-BE49-F238E27FC236}">
                <a16:creationId xmlns:a16="http://schemas.microsoft.com/office/drawing/2014/main" id="{29D1F994-BE26-C6BB-B900-2CD708D2DA25}"/>
              </a:ext>
            </a:extLst>
          </p:cNvPr>
          <p:cNvSpPr/>
          <p:nvPr/>
        </p:nvSpPr>
        <p:spPr>
          <a:xfrm>
            <a:off x="1385260" y="2153416"/>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هِيَ</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 name="Google Shape;2403;p107">
            <a:extLst>
              <a:ext uri="{FF2B5EF4-FFF2-40B4-BE49-F238E27FC236}">
                <a16:creationId xmlns:a16="http://schemas.microsoft.com/office/drawing/2014/main" id="{6E639865-BA5C-C163-E21E-EE2A7509AF4E}"/>
              </a:ext>
            </a:extLst>
          </p:cNvPr>
          <p:cNvSpPr/>
          <p:nvPr/>
        </p:nvSpPr>
        <p:spPr>
          <a:xfrm>
            <a:off x="6849303" y="209831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Tree>
    <p:extLst>
      <p:ext uri="{BB962C8B-B14F-4D97-AF65-F5344CB8AC3E}">
        <p14:creationId xmlns:p14="http://schemas.microsoft.com/office/powerpoint/2010/main" val="3637579595"/>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F729409C-9374-CC94-A7B9-E3513381FB7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3120957-B357-A001-3295-1C3408E93484}"/>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أنا رَسَمْتُ تَلَّةً. صححوا: أنا</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4CBD317E-A905-88B9-2221-74EA84C46E4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AEC9577-7941-2AE5-932E-44840EC4B18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94AB3D3A-0DEE-AFEA-1D29-4BDEEF397D8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D959F6D-30B3-B35A-0F72-43CDFBCE5B2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2DA02FC3-A3A5-1A98-8566-FA8C8EA4F02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DAB7236-A83B-BAC2-B3DA-8DDCCE9DBD7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E46A9C5-F958-F80C-D26D-353BEB7B57EE}"/>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D712FF9-2869-710A-66E1-7579AB45E75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770D6499-2572-9ACF-84CE-A42DC56E87EB}"/>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B8FAAE5-F04E-D2CB-722E-227930A4503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EA22BCF7-82E6-F45F-ED09-651B1FF4922B}"/>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1E43BC57-A505-440D-106D-00FA75D7BAB5}"/>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أَنـا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رَسَـمْـتُ تَـلَّـةً.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9" name="Google Shape;2403;p107">
            <a:extLst>
              <a:ext uri="{FF2B5EF4-FFF2-40B4-BE49-F238E27FC236}">
                <a16:creationId xmlns:a16="http://schemas.microsoft.com/office/drawing/2014/main" id="{EAFE8E49-BDC8-AD9A-6ECA-48345535E072}"/>
              </a:ext>
            </a:extLst>
          </p:cNvPr>
          <p:cNvSpPr/>
          <p:nvPr/>
        </p:nvSpPr>
        <p:spPr>
          <a:xfrm>
            <a:off x="2755166" y="215341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0" name="Google Shape;2403;p107">
            <a:extLst>
              <a:ext uri="{FF2B5EF4-FFF2-40B4-BE49-F238E27FC236}">
                <a16:creationId xmlns:a16="http://schemas.microsoft.com/office/drawing/2014/main" id="{E705669B-A52F-994B-4F77-75FFB6EAAA33}"/>
              </a:ext>
            </a:extLst>
          </p:cNvPr>
          <p:cNvSpPr/>
          <p:nvPr/>
        </p:nvSpPr>
        <p:spPr>
          <a:xfrm>
            <a:off x="5479397" y="2135628"/>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1" name="Google Shape;2403;p107">
            <a:extLst>
              <a:ext uri="{FF2B5EF4-FFF2-40B4-BE49-F238E27FC236}">
                <a16:creationId xmlns:a16="http://schemas.microsoft.com/office/drawing/2014/main" id="{93C91CA9-5AC0-5EDC-506E-75A31F45590B}"/>
              </a:ext>
            </a:extLst>
          </p:cNvPr>
          <p:cNvSpPr/>
          <p:nvPr/>
        </p:nvSpPr>
        <p:spPr>
          <a:xfrm>
            <a:off x="4125072" y="215341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3" name="Google Shape;2403;p107">
            <a:extLst>
              <a:ext uri="{FF2B5EF4-FFF2-40B4-BE49-F238E27FC236}">
                <a16:creationId xmlns:a16="http://schemas.microsoft.com/office/drawing/2014/main" id="{5B80100A-9D82-3C93-252E-937F64BF21E9}"/>
              </a:ext>
            </a:extLst>
          </p:cNvPr>
          <p:cNvSpPr/>
          <p:nvPr/>
        </p:nvSpPr>
        <p:spPr>
          <a:xfrm>
            <a:off x="1385260" y="2153416"/>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هِيَ</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4" name="Google Shape;2403;p107">
            <a:extLst>
              <a:ext uri="{FF2B5EF4-FFF2-40B4-BE49-F238E27FC236}">
                <a16:creationId xmlns:a16="http://schemas.microsoft.com/office/drawing/2014/main" id="{8DF9FFB5-30DE-9210-BF8E-A904D49308E6}"/>
              </a:ext>
            </a:extLst>
          </p:cNvPr>
          <p:cNvSpPr/>
          <p:nvPr/>
        </p:nvSpPr>
        <p:spPr>
          <a:xfrm>
            <a:off x="6849303" y="209831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Tree>
    <p:extLst>
      <p:ext uri="{BB962C8B-B14F-4D97-AF65-F5344CB8AC3E}">
        <p14:creationId xmlns:p14="http://schemas.microsoft.com/office/powerpoint/2010/main" val="1464989813"/>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50EA5FA4-9DC7-6DF3-8D97-4672FC923EC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05EC25-426C-78AE-72EF-17F16CD1ADF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رسمَتْ تلةً. على ألواحكم، انقلوا الضمير المناسب للجملة: أنا أو أنتَ أو أنتِ أو هو أو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9177C136-4DD7-D5E4-D608-72348F48E20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D783721A-0428-ED25-9F19-67AD0882CB5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280B3A3D-0E35-E08B-E42C-19736C65453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CD1CB42-4991-FC83-33E7-DEB69385A99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54F48AFA-3AB1-A8BE-02F5-87211C9F2CA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7A517BDC-729D-8BC5-780F-02B73D715A9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F2EC2F81-5CA1-CC32-2C59-D2B54AE0BCDB}"/>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A219FE50-A7C5-FF0E-1D02-1CFBFABE45C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794E1A2-0E65-62B1-EBE6-7164ABAB418F}"/>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52361A4E-3E92-E35F-B062-0A79EC049EB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BD145FBA-ECC7-5520-DA13-365B447FA5CD}"/>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5F740BDB-0B47-A2AA-A5B9-71EF85956098}"/>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رَسَـمَـتْ تَـلَّـةً.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 name="Google Shape;2403;p107">
            <a:extLst>
              <a:ext uri="{FF2B5EF4-FFF2-40B4-BE49-F238E27FC236}">
                <a16:creationId xmlns:a16="http://schemas.microsoft.com/office/drawing/2014/main" id="{B1329BEF-C39D-C463-64B9-2DB2029EA7F2}"/>
              </a:ext>
            </a:extLst>
          </p:cNvPr>
          <p:cNvSpPr/>
          <p:nvPr/>
        </p:nvSpPr>
        <p:spPr>
          <a:xfrm>
            <a:off x="2755166" y="215341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5" name="Google Shape;2403;p107">
            <a:extLst>
              <a:ext uri="{FF2B5EF4-FFF2-40B4-BE49-F238E27FC236}">
                <a16:creationId xmlns:a16="http://schemas.microsoft.com/office/drawing/2014/main" id="{91AA864B-05EC-4E87-5F0E-703F0F3F16F6}"/>
              </a:ext>
            </a:extLst>
          </p:cNvPr>
          <p:cNvSpPr/>
          <p:nvPr/>
        </p:nvSpPr>
        <p:spPr>
          <a:xfrm>
            <a:off x="5479397" y="2135628"/>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6" name="Google Shape;2403;p107">
            <a:extLst>
              <a:ext uri="{FF2B5EF4-FFF2-40B4-BE49-F238E27FC236}">
                <a16:creationId xmlns:a16="http://schemas.microsoft.com/office/drawing/2014/main" id="{935C1A48-A16C-70AE-E278-E133510FCA61}"/>
              </a:ext>
            </a:extLst>
          </p:cNvPr>
          <p:cNvSpPr/>
          <p:nvPr/>
        </p:nvSpPr>
        <p:spPr>
          <a:xfrm>
            <a:off x="4125072" y="215341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8" name="Google Shape;2403;p107">
            <a:extLst>
              <a:ext uri="{FF2B5EF4-FFF2-40B4-BE49-F238E27FC236}">
                <a16:creationId xmlns:a16="http://schemas.microsoft.com/office/drawing/2014/main" id="{65263636-CF30-E7AA-612B-DC391FF9C58A}"/>
              </a:ext>
            </a:extLst>
          </p:cNvPr>
          <p:cNvSpPr/>
          <p:nvPr/>
        </p:nvSpPr>
        <p:spPr>
          <a:xfrm>
            <a:off x="1385260" y="2153416"/>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هِيَ</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9" name="Google Shape;2403;p107">
            <a:extLst>
              <a:ext uri="{FF2B5EF4-FFF2-40B4-BE49-F238E27FC236}">
                <a16:creationId xmlns:a16="http://schemas.microsoft.com/office/drawing/2014/main" id="{F84607A2-2F72-05D4-9CFD-1200464CAFE4}"/>
              </a:ext>
            </a:extLst>
          </p:cNvPr>
          <p:cNvSpPr/>
          <p:nvPr/>
        </p:nvSpPr>
        <p:spPr>
          <a:xfrm>
            <a:off x="6849303" y="209831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Tree>
    <p:extLst>
      <p:ext uri="{BB962C8B-B14F-4D97-AF65-F5344CB8AC3E}">
        <p14:creationId xmlns:p14="http://schemas.microsoft.com/office/powerpoint/2010/main" val="134388410"/>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84FE5311-F9B7-E19E-C352-C1ACE022E719}"/>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2C83549D-5348-9E4A-1772-8B5378FE7EA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هي رسمَتْ تلَّةً. صححوا: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604F869-2EAE-724F-5547-35E36518621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6B5C65E1-8A45-4664-AA35-74981ED5398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B0DBCC3-59E0-BF46-122C-626AC3B6FD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2BA4B2B-0BDA-14DA-32A2-08675986122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3DC7012-0ABF-9140-0FE8-A8778847DA3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13F9C95-9D2B-F48F-3B76-CD6F60AD1A6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1F22FFA6-7CF5-DDC8-5A5A-F26F568373B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1197170C-50BB-706C-6C98-A9241C321F1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F0A6272-CFFE-BE51-1A8E-2EFB4F381A72}"/>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48CBBF9-77D2-1820-850C-DB27DF17EA6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7D1CB94C-E06A-50BB-F398-2EDD9D8FDC30}"/>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2FCEF733-47EA-1C3B-5C23-21A10B18DA90}"/>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هِيَ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رَسَـمَـتْ تَـلَّـةً.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 name="Google Shape;2403;p107">
            <a:extLst>
              <a:ext uri="{FF2B5EF4-FFF2-40B4-BE49-F238E27FC236}">
                <a16:creationId xmlns:a16="http://schemas.microsoft.com/office/drawing/2014/main" id="{EFA164AD-F4BF-E631-81AC-79F8FBCEB025}"/>
              </a:ext>
            </a:extLst>
          </p:cNvPr>
          <p:cNvSpPr/>
          <p:nvPr/>
        </p:nvSpPr>
        <p:spPr>
          <a:xfrm>
            <a:off x="2755166" y="215341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5" name="Google Shape;2403;p107">
            <a:extLst>
              <a:ext uri="{FF2B5EF4-FFF2-40B4-BE49-F238E27FC236}">
                <a16:creationId xmlns:a16="http://schemas.microsoft.com/office/drawing/2014/main" id="{291E8715-418B-C0B7-4871-1492BC502795}"/>
              </a:ext>
            </a:extLst>
          </p:cNvPr>
          <p:cNvSpPr/>
          <p:nvPr/>
        </p:nvSpPr>
        <p:spPr>
          <a:xfrm>
            <a:off x="5479397" y="2135628"/>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6" name="Google Shape;2403;p107">
            <a:extLst>
              <a:ext uri="{FF2B5EF4-FFF2-40B4-BE49-F238E27FC236}">
                <a16:creationId xmlns:a16="http://schemas.microsoft.com/office/drawing/2014/main" id="{045F312C-3185-FFC9-9415-4D798FBCB429}"/>
              </a:ext>
            </a:extLst>
          </p:cNvPr>
          <p:cNvSpPr/>
          <p:nvPr/>
        </p:nvSpPr>
        <p:spPr>
          <a:xfrm>
            <a:off x="4125072" y="215341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8" name="Google Shape;2403;p107">
            <a:extLst>
              <a:ext uri="{FF2B5EF4-FFF2-40B4-BE49-F238E27FC236}">
                <a16:creationId xmlns:a16="http://schemas.microsoft.com/office/drawing/2014/main" id="{E903E17F-5F5C-807A-5815-4D177F68BA15}"/>
              </a:ext>
            </a:extLst>
          </p:cNvPr>
          <p:cNvSpPr/>
          <p:nvPr/>
        </p:nvSpPr>
        <p:spPr>
          <a:xfrm>
            <a:off x="1385260" y="2153416"/>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هِيَ</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9" name="Google Shape;2403;p107">
            <a:extLst>
              <a:ext uri="{FF2B5EF4-FFF2-40B4-BE49-F238E27FC236}">
                <a16:creationId xmlns:a16="http://schemas.microsoft.com/office/drawing/2014/main" id="{902D7A41-CF2A-6E2F-A5E8-423C58CFBC63}"/>
              </a:ext>
            </a:extLst>
          </p:cNvPr>
          <p:cNvSpPr/>
          <p:nvPr/>
        </p:nvSpPr>
        <p:spPr>
          <a:xfrm>
            <a:off x="6849303" y="209831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Tree>
    <p:extLst>
      <p:ext uri="{BB962C8B-B14F-4D97-AF65-F5344CB8AC3E}">
        <p14:creationId xmlns:p14="http://schemas.microsoft.com/office/powerpoint/2010/main" val="2930872409"/>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7895FA3-114F-763C-64DB-70B0E0AA4B24}"/>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42F3A0E-8706-7A77-18E6-C9B37921FF7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رسَمَ تَلَّةً. على ألواحكم، انقلوا الضمير المناسب للجملة: أنا أو أنتَ أو أنتِ أو هو أو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72B7757E-1C6B-C7B5-7231-7C0F28E0786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DADC4ED-E1D6-E70C-55F5-9535E98CCC4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6EEB433C-5F06-F3C5-14F4-F74E6830342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8C41704-6367-2939-A644-BD5D4356A37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6A5C6F3-A0E0-6072-6BB8-E2D23586D45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66C6448-A72C-0F79-3B92-D910F5EFD97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334D8361-1B3B-DFAB-4126-1DE1FBAF60DF}"/>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6672390E-1A82-DA3E-30E9-F061A5865B3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25A3931-F147-1830-FFBF-5D394CE8217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D517E73-6143-60D8-2F5F-E54F8110B60A}"/>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BB5E7B56-6AC2-1A04-72D3-12268A9BFE85}"/>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A5188366-6878-ECC8-5A25-F954DC27DF4F}"/>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رَسَـمَ تَـلَّـةً.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 name="Google Shape;2403;p107">
            <a:extLst>
              <a:ext uri="{FF2B5EF4-FFF2-40B4-BE49-F238E27FC236}">
                <a16:creationId xmlns:a16="http://schemas.microsoft.com/office/drawing/2014/main" id="{D83EF85E-1103-F138-2C3C-C50C9C292AD6}"/>
              </a:ext>
            </a:extLst>
          </p:cNvPr>
          <p:cNvSpPr/>
          <p:nvPr/>
        </p:nvSpPr>
        <p:spPr>
          <a:xfrm>
            <a:off x="2755166" y="215341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5" name="Google Shape;2403;p107">
            <a:extLst>
              <a:ext uri="{FF2B5EF4-FFF2-40B4-BE49-F238E27FC236}">
                <a16:creationId xmlns:a16="http://schemas.microsoft.com/office/drawing/2014/main" id="{A0EEBC9D-D4AE-5812-91CE-C1B2721DE19B}"/>
              </a:ext>
            </a:extLst>
          </p:cNvPr>
          <p:cNvSpPr/>
          <p:nvPr/>
        </p:nvSpPr>
        <p:spPr>
          <a:xfrm>
            <a:off x="5479397" y="2135628"/>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6" name="Google Shape;2403;p107">
            <a:extLst>
              <a:ext uri="{FF2B5EF4-FFF2-40B4-BE49-F238E27FC236}">
                <a16:creationId xmlns:a16="http://schemas.microsoft.com/office/drawing/2014/main" id="{382C8C80-FADC-C162-D155-F4D06592FC6F}"/>
              </a:ext>
            </a:extLst>
          </p:cNvPr>
          <p:cNvSpPr/>
          <p:nvPr/>
        </p:nvSpPr>
        <p:spPr>
          <a:xfrm>
            <a:off x="4125072" y="215341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8" name="Google Shape;2403;p107">
            <a:extLst>
              <a:ext uri="{FF2B5EF4-FFF2-40B4-BE49-F238E27FC236}">
                <a16:creationId xmlns:a16="http://schemas.microsoft.com/office/drawing/2014/main" id="{8C491721-2020-3693-4526-171936029443}"/>
              </a:ext>
            </a:extLst>
          </p:cNvPr>
          <p:cNvSpPr/>
          <p:nvPr/>
        </p:nvSpPr>
        <p:spPr>
          <a:xfrm>
            <a:off x="1385260" y="2153416"/>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هِيَ</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9" name="Google Shape;2403;p107">
            <a:extLst>
              <a:ext uri="{FF2B5EF4-FFF2-40B4-BE49-F238E27FC236}">
                <a16:creationId xmlns:a16="http://schemas.microsoft.com/office/drawing/2014/main" id="{35023BA2-046D-EDE6-8949-20A3144360BE}"/>
              </a:ext>
            </a:extLst>
          </p:cNvPr>
          <p:cNvSpPr/>
          <p:nvPr/>
        </p:nvSpPr>
        <p:spPr>
          <a:xfrm>
            <a:off x="6849303" y="209831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Tree>
    <p:extLst>
      <p:ext uri="{BB962C8B-B14F-4D97-AF65-F5344CB8AC3E}">
        <p14:creationId xmlns:p14="http://schemas.microsoft.com/office/powerpoint/2010/main" val="2555479926"/>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244147F-A5AA-FE15-81B1-B1654762D51B}"/>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3D5097B2-94D6-5A4B-E55C-5E11AB622CB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هو رسمَ تلةً. صححوا: هُوَ</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D0BBD9B-DF54-50AC-590C-2E7C64E406F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2198F51A-34C4-4A7B-9980-8C9E1012CC2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D3AEFD6D-A6B2-2B1D-92E8-E4383DCEE7F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A43E70CA-A26D-83DB-C20F-0776EBD6EF4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DEC39D59-E09E-261E-D741-2B3AF9D424A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0A54D47-EF31-ABBB-4BB7-AD824030ACBB}"/>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8A0D2623-A380-5FFE-7F68-7D9EEB8BF8E1}"/>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4A76250C-1CA1-ABF9-D490-774C281AE946}"/>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1C698B46-CF09-01E6-BFA2-D6EF249B52B4}"/>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A45D21B-0586-3028-8FC2-5BB0AF95E18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5E75C3C2-B682-EA91-A26F-518DC5A683EE}"/>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E4EAAA10-5864-08F4-86C0-F9A809AB2B34}"/>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رَسَـمَ تَـلَّـةً.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1" name="Google Shape;2403;p107">
            <a:extLst>
              <a:ext uri="{FF2B5EF4-FFF2-40B4-BE49-F238E27FC236}">
                <a16:creationId xmlns:a16="http://schemas.microsoft.com/office/drawing/2014/main" id="{F3D9A34C-02D8-B8DA-0D41-C75F7714E443}"/>
              </a:ext>
            </a:extLst>
          </p:cNvPr>
          <p:cNvSpPr/>
          <p:nvPr/>
        </p:nvSpPr>
        <p:spPr>
          <a:xfrm>
            <a:off x="2755166" y="215341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3" name="Google Shape;2403;p107">
            <a:extLst>
              <a:ext uri="{FF2B5EF4-FFF2-40B4-BE49-F238E27FC236}">
                <a16:creationId xmlns:a16="http://schemas.microsoft.com/office/drawing/2014/main" id="{BAFAF6B4-4396-458E-4B9B-245F0B254175}"/>
              </a:ext>
            </a:extLst>
          </p:cNvPr>
          <p:cNvSpPr/>
          <p:nvPr/>
        </p:nvSpPr>
        <p:spPr>
          <a:xfrm>
            <a:off x="5479397" y="2135628"/>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4" name="Google Shape;2403;p107">
            <a:extLst>
              <a:ext uri="{FF2B5EF4-FFF2-40B4-BE49-F238E27FC236}">
                <a16:creationId xmlns:a16="http://schemas.microsoft.com/office/drawing/2014/main" id="{0636BAAB-C410-FD46-C572-F583C42E506C}"/>
              </a:ext>
            </a:extLst>
          </p:cNvPr>
          <p:cNvSpPr/>
          <p:nvPr/>
        </p:nvSpPr>
        <p:spPr>
          <a:xfrm>
            <a:off x="4125072" y="215341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5" name="Google Shape;2403;p107">
            <a:extLst>
              <a:ext uri="{FF2B5EF4-FFF2-40B4-BE49-F238E27FC236}">
                <a16:creationId xmlns:a16="http://schemas.microsoft.com/office/drawing/2014/main" id="{75FC6777-596F-627E-DD5F-699B1778C21F}"/>
              </a:ext>
            </a:extLst>
          </p:cNvPr>
          <p:cNvSpPr/>
          <p:nvPr/>
        </p:nvSpPr>
        <p:spPr>
          <a:xfrm>
            <a:off x="1385260" y="2153416"/>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هِيَ</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6" name="Google Shape;2403;p107">
            <a:extLst>
              <a:ext uri="{FF2B5EF4-FFF2-40B4-BE49-F238E27FC236}">
                <a16:creationId xmlns:a16="http://schemas.microsoft.com/office/drawing/2014/main" id="{2C27F433-F416-F6F8-C43C-B54E6AA6280D}"/>
              </a:ext>
            </a:extLst>
          </p:cNvPr>
          <p:cNvSpPr/>
          <p:nvPr/>
        </p:nvSpPr>
        <p:spPr>
          <a:xfrm>
            <a:off x="6849303" y="209831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Tree>
    <p:extLst>
      <p:ext uri="{BB962C8B-B14F-4D97-AF65-F5344CB8AC3E}">
        <p14:creationId xmlns:p14="http://schemas.microsoft.com/office/powerpoint/2010/main" val="581176900"/>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C2EA481A-71DE-7AF1-985A-C16E4AFD43D4}"/>
              </a:ext>
            </a:extLst>
          </p:cNvPr>
          <p:cNvPicPr>
            <a:picLocks noChangeAspect="1"/>
          </p:cNvPicPr>
          <p:nvPr/>
        </p:nvPicPr>
        <p:blipFill>
          <a:blip r:embed="rId2"/>
          <a:stretch>
            <a:fillRect/>
          </a:stretch>
        </p:blipFill>
        <p:spPr>
          <a:xfrm>
            <a:off x="2747766" y="1632857"/>
            <a:ext cx="3287600" cy="4645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159.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639373" y="3429000"/>
            <a:ext cx="3504386" cy="129070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776479070"/>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511E-1D1B-6EBD-BE90-995195E161A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543EEE-436B-D56B-4525-D1ACAAB98E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F8BD48B-25BA-25B0-E325-008995E10DA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56CF25B-AAA1-27F0-B74B-67F3415174D6}"/>
              </a:ext>
            </a:extLst>
          </p:cNvPr>
          <p:cNvSpPr>
            <a:spLocks noGrp="1"/>
          </p:cNvSpPr>
          <p:nvPr>
            <p:ph type="title"/>
          </p:nvPr>
        </p:nvSpPr>
        <p:spPr>
          <a:xfrm>
            <a:off x="205273" y="746942"/>
            <a:ext cx="7372712" cy="612000"/>
          </a:xfrm>
        </p:spPr>
        <p:txBody>
          <a:bodyPr>
            <a:noAutofit/>
          </a:bodyPr>
          <a:lstStyle/>
          <a:p>
            <a:pPr lvl="0" defTabSz="914400">
              <a:lnSpc>
                <a:spcPct val="100000"/>
              </a:lnSpc>
              <a:spcBef>
                <a:spcPts val="0"/>
              </a:spcBef>
              <a:defRPr/>
            </a:pPr>
            <a:r>
              <a:rPr lang="ar-MA" sz="2000" b="1" dirty="0">
                <a:solidFill>
                  <a:schemeClr val="bg1">
                    <a:lumMod val="50000"/>
                  </a:schemeClr>
                </a:solidFill>
                <a:latin typeface="Microsoft Uighur" panose="02000000000000000000" pitchFamily="2" charset="-78"/>
                <a:cs typeface="Microsoft Uighur" panose="02000000000000000000" pitchFamily="2" charset="-78"/>
              </a:rPr>
              <a:t>أكملوا الجمل ما يناسب – اكتبوا بخط جميل. (</a:t>
            </a:r>
            <a:r>
              <a:rPr lang="ar-MA" sz="20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المطلوب. يتم التصحيح على السبورة وفي الكراسات). </a:t>
            </a:r>
            <a:endParaRPr lang="fr-FR" sz="2000" b="1" i="1" dirty="0">
              <a:solidFill>
                <a:schemeClr val="bg1">
                  <a:lumMod val="50000"/>
                </a:schemeClr>
              </a:solidFill>
            </a:endParaRPr>
          </a:p>
        </p:txBody>
      </p:sp>
      <p:sp>
        <p:nvSpPr>
          <p:cNvPr id="2" name="Google Shape;563;p140">
            <a:extLst>
              <a:ext uri="{FF2B5EF4-FFF2-40B4-BE49-F238E27FC236}">
                <a16:creationId xmlns:a16="http://schemas.microsoft.com/office/drawing/2014/main" id="{EFDEAA23-AF23-E011-F120-38F72049F8D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F4345AA7-CB7A-7BDD-3320-2B9E8A51617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666757-8C72-239F-39DD-A9091446B8E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3E5FBE36-1A32-504E-CEAE-A471C8CA843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0B479003-14E8-1031-D8E1-E0470A9161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ACCEB22-63E1-9939-E16A-E3426BED38DF}"/>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7866A381-2EA7-C4EA-494E-C3EFE7E080A5}"/>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9221C487-6F4A-B18D-EA5A-F10440810577}"/>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5DA144FE-0046-24CB-5FF1-EE7174F02E88}"/>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95EFEEA5-AC14-8529-11FC-C8CD1AEA9F6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9" name="Espace réservé pour une image  8">
            <a:extLst>
              <a:ext uri="{FF2B5EF4-FFF2-40B4-BE49-F238E27FC236}">
                <a16:creationId xmlns:a16="http://schemas.microsoft.com/office/drawing/2014/main" id="{69B4591E-9340-2A49-CB55-CB8382E0D6D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0" name="Image 9">
            <a:extLst>
              <a:ext uri="{FF2B5EF4-FFF2-40B4-BE49-F238E27FC236}">
                <a16:creationId xmlns:a16="http://schemas.microsoft.com/office/drawing/2014/main" id="{91ECED41-08C7-4B8A-8244-28EE6B241A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69164" y="5020243"/>
            <a:ext cx="1602037" cy="1602037"/>
          </a:xfrm>
          <a:prstGeom prst="rect">
            <a:avLst/>
          </a:prstGeom>
        </p:spPr>
      </p:pic>
      <p:pic>
        <p:nvPicPr>
          <p:cNvPr id="5" name="Image 4">
            <a:extLst>
              <a:ext uri="{FF2B5EF4-FFF2-40B4-BE49-F238E27FC236}">
                <a16:creationId xmlns:a16="http://schemas.microsoft.com/office/drawing/2014/main" id="{FDA9CE49-13D8-EF3F-00FC-7038F59A0B8D}"/>
              </a:ext>
            </a:extLst>
          </p:cNvPr>
          <p:cNvPicPr>
            <a:picLocks noChangeAspect="1"/>
          </p:cNvPicPr>
          <p:nvPr/>
        </p:nvPicPr>
        <p:blipFill>
          <a:blip r:embed="rId9"/>
          <a:stretch>
            <a:fillRect/>
          </a:stretch>
        </p:blipFill>
        <p:spPr>
          <a:xfrm>
            <a:off x="902955" y="1819607"/>
            <a:ext cx="6675030" cy="3195670"/>
          </a:xfrm>
          <a:prstGeom prst="rect">
            <a:avLst/>
          </a:prstGeom>
        </p:spPr>
      </p:pic>
    </p:spTree>
    <p:extLst>
      <p:ext uri="{BB962C8B-B14F-4D97-AF65-F5344CB8AC3E}">
        <p14:creationId xmlns:p14="http://schemas.microsoft.com/office/powerpoint/2010/main" val="4224784360"/>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1BD5B-23AA-3089-0BAA-1E3355A79DA4}"/>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CCFFE058-F4A7-EA75-5278-27A7705449E0}"/>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في حصص سابقة كيف ننقل جملا. سننقل الآن جملا جديدة. من يقرأ؟</a:t>
            </a:r>
            <a:endParaRPr lang="fr-FR"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257B000A-7654-1A1C-7D3B-6B8F6755976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21A348-6DB2-265C-B288-0A1F544DC3F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2DC9831-219D-2560-5F74-B72974C913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81160B6-1CC3-48D1-C64D-066A5AD19F9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AB99E92-F598-9FD9-1FB0-23D45AAB1D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2031D69B-7BAA-EE80-E7B0-5E82DB654F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57A9CB44-7B9C-08DC-6338-1B29A62382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98E3AA92-884F-1792-5506-0871068001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EFC91AB0-2D4D-AD60-0B74-A8CCA7FD95A0}"/>
              </a:ext>
            </a:extLst>
          </p:cNvPr>
          <p:cNvPicPr>
            <a:picLocks noChangeAspect="1"/>
          </p:cNvPicPr>
          <p:nvPr/>
        </p:nvPicPr>
        <p:blipFill>
          <a:blip r:embed="rId6"/>
          <a:stretch>
            <a:fillRect/>
          </a:stretch>
        </p:blipFill>
        <p:spPr>
          <a:xfrm>
            <a:off x="700719" y="1925193"/>
            <a:ext cx="7521515" cy="4342707"/>
          </a:xfrm>
          <a:prstGeom prst="rect">
            <a:avLst/>
          </a:prstGeom>
        </p:spPr>
      </p:pic>
      <p:sp>
        <p:nvSpPr>
          <p:cNvPr id="18" name="ZoneTexte 17">
            <a:extLst>
              <a:ext uri="{FF2B5EF4-FFF2-40B4-BE49-F238E27FC236}">
                <a16:creationId xmlns:a16="http://schemas.microsoft.com/office/drawing/2014/main" id="{76A023DE-C85F-EC0D-9669-CEB45C077AC8}"/>
              </a:ext>
            </a:extLst>
          </p:cNvPr>
          <p:cNvSpPr txBox="1"/>
          <p:nvPr/>
        </p:nvSpPr>
        <p:spPr>
          <a:xfrm>
            <a:off x="921765" y="3800583"/>
            <a:ext cx="7087451"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هُـوَ ذَهَـبَ إِلـى ٱلشّاطِـئِ.</a:t>
            </a:r>
          </a:p>
        </p:txBody>
      </p:sp>
      <p:sp>
        <p:nvSpPr>
          <p:cNvPr id="7" name="ZoneTexte 6">
            <a:extLst>
              <a:ext uri="{FF2B5EF4-FFF2-40B4-BE49-F238E27FC236}">
                <a16:creationId xmlns:a16="http://schemas.microsoft.com/office/drawing/2014/main" id="{17585382-A0E1-4F9E-F632-A906DD595437}"/>
              </a:ext>
            </a:extLst>
          </p:cNvPr>
          <p:cNvSpPr txBox="1"/>
          <p:nvPr/>
        </p:nvSpPr>
        <p:spPr>
          <a:xfrm>
            <a:off x="1548882" y="2376109"/>
            <a:ext cx="6104184" cy="156966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أَنـا رَسَـمْـتُ تَـلَّـةً.</a:t>
            </a:r>
          </a:p>
        </p:txBody>
      </p:sp>
      <p:pic>
        <p:nvPicPr>
          <p:cNvPr id="17" name="Espace réservé pour une image  16">
            <a:extLst>
              <a:ext uri="{FF2B5EF4-FFF2-40B4-BE49-F238E27FC236}">
                <a16:creationId xmlns:a16="http://schemas.microsoft.com/office/drawing/2014/main" id="{3B459121-02C5-E698-A2A3-5CDA566E73E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251460192"/>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8461-89F3-FDCA-0152-3BA09D0CABE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D8E0D9A-5FDE-041F-4BA5-8AC827898EA9}"/>
              </a:ext>
            </a:extLst>
          </p:cNvPr>
          <p:cNvSpPr>
            <a:spLocks noGrp="1"/>
          </p:cNvSpPr>
          <p:nvPr>
            <p:ph type="title"/>
          </p:nvPr>
        </p:nvSpPr>
        <p:spPr/>
        <p:txBody>
          <a:bodyPr>
            <a:noAutofit/>
          </a:bodyPr>
          <a:lstStyle/>
          <a:p>
            <a:pPr lvl="0" defTabSz="457200">
              <a:lnSpc>
                <a:spcPct val="100000"/>
              </a:lnSpc>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خذوا دفاتر الكتابة: انقلوا الجملة في دفاتركم. اكتبوا بخط جميل. سأمر لمراقبتكم.</a:t>
            </a:r>
            <a:br>
              <a:rPr lang="ar-MA" sz="2400" b="1" dirty="0">
                <a:solidFill>
                  <a:schemeClr val="bg1">
                    <a:lumMod val="50000"/>
                  </a:schemeClr>
                </a:solidFill>
                <a:latin typeface="Microsoft Uighur" panose="02000000000000000000" pitchFamily="2" charset="-78"/>
                <a:cs typeface="Microsoft Uighur" panose="02000000000000000000" pitchFamily="2" charset="-78"/>
              </a:rPr>
            </a:br>
            <a:r>
              <a:rPr lang="ar-MA" sz="2000" b="1" i="1" dirty="0">
                <a:solidFill>
                  <a:schemeClr val="bg1">
                    <a:lumMod val="50000"/>
                  </a:schemeClr>
                </a:solidFill>
                <a:latin typeface="Microsoft Uighur" panose="02000000000000000000" pitchFamily="2" charset="-78"/>
                <a:cs typeface="Microsoft Uighur" panose="02000000000000000000" pitchFamily="2" charset="-78"/>
              </a:rPr>
              <a:t>(يكتب النموذج للمتعلمين غير م في دفاترهم) </a:t>
            </a:r>
            <a:endParaRPr lang="fr-FR"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Espace réservé pour une image  14" descr="Une image contenant habits, sourire, Animation, Dessin animé&#10;&#10;Le contenu généré par l’IA peut être incorrect.">
            <a:extLst>
              <a:ext uri="{FF2B5EF4-FFF2-40B4-BE49-F238E27FC236}">
                <a16:creationId xmlns:a16="http://schemas.microsoft.com/office/drawing/2014/main" id="{C737238B-5515-2DCF-72A9-AEC65E5F827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7F636CFD-5CDD-549E-B5E2-E1C475C4FF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2BB30E5-7FD4-B399-5F4F-758BC4857A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4FFACF9-B4B1-90DC-B7E2-52BDF4811E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18F7B83-0396-4A09-FFFF-5955F22BC99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6DDFF620-E6EA-D773-E9DB-43F4A143FE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D355AADA-9EA9-99B3-4AB6-59A6E925EC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747EDE07-B227-C44A-B495-97CE75F7E7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FB6DAE55-B33F-666F-B5B8-F5100A5170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BB7AA8C6-C584-A88E-D883-D1DD0C3E9094}"/>
              </a:ext>
            </a:extLst>
          </p:cNvPr>
          <p:cNvPicPr>
            <a:picLocks noChangeAspect="1"/>
          </p:cNvPicPr>
          <p:nvPr/>
        </p:nvPicPr>
        <p:blipFill>
          <a:blip r:embed="rId7"/>
          <a:stretch>
            <a:fillRect/>
          </a:stretch>
        </p:blipFill>
        <p:spPr>
          <a:xfrm>
            <a:off x="747372" y="1925193"/>
            <a:ext cx="7400879" cy="4342707"/>
          </a:xfrm>
          <a:prstGeom prst="rect">
            <a:avLst/>
          </a:prstGeom>
        </p:spPr>
      </p:pic>
      <p:sp>
        <p:nvSpPr>
          <p:cNvPr id="7" name="ZoneTexte 6">
            <a:extLst>
              <a:ext uri="{FF2B5EF4-FFF2-40B4-BE49-F238E27FC236}">
                <a16:creationId xmlns:a16="http://schemas.microsoft.com/office/drawing/2014/main" id="{0E797828-9A36-5034-7FFF-B85F459A53E0}"/>
              </a:ext>
            </a:extLst>
          </p:cNvPr>
          <p:cNvSpPr txBox="1"/>
          <p:nvPr/>
        </p:nvSpPr>
        <p:spPr>
          <a:xfrm>
            <a:off x="801643" y="2376109"/>
            <a:ext cx="6925278" cy="156966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أَنـا رَسَـمْـتُ تَـلَّـةً.</a:t>
            </a:r>
          </a:p>
        </p:txBody>
      </p:sp>
      <p:sp>
        <p:nvSpPr>
          <p:cNvPr id="12" name="ZoneTexte 11">
            <a:extLst>
              <a:ext uri="{FF2B5EF4-FFF2-40B4-BE49-F238E27FC236}">
                <a16:creationId xmlns:a16="http://schemas.microsoft.com/office/drawing/2014/main" id="{F9A08502-71C4-FE64-429C-BDBF65F1EDFC}"/>
              </a:ext>
            </a:extLst>
          </p:cNvPr>
          <p:cNvSpPr txBox="1"/>
          <p:nvPr/>
        </p:nvSpPr>
        <p:spPr>
          <a:xfrm>
            <a:off x="765771" y="3800583"/>
            <a:ext cx="7243446"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هُـوَ ذَهَـبَ إِلـى ٱلشّاطِـئِ.</a:t>
            </a:r>
          </a:p>
        </p:txBody>
      </p:sp>
    </p:spTree>
    <p:extLst>
      <p:ext uri="{BB962C8B-B14F-4D97-AF65-F5344CB8AC3E}">
        <p14:creationId xmlns:p14="http://schemas.microsoft.com/office/powerpoint/2010/main" val="2573686975"/>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rPr>
              <a:t>وقت النجمة الآن. الفائز بنجمة الكتابة: ....</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sp>
        <p:nvSpPr>
          <p:cNvPr id="6" name="Google Shape;563;p140">
            <a:extLst>
              <a:ext uri="{FF2B5EF4-FFF2-40B4-BE49-F238E27FC236}">
                <a16:creationId xmlns:a16="http://schemas.microsoft.com/office/drawing/2014/main" id="{AFDF3300-B1A0-46B4-83EC-9F7DF424A4F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A4982C0-BF54-46B4-A6EA-72F187B537E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F570B6A-C180-4B4D-B32A-09053A5B4ED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BB1D911-F38E-48C0-ACE3-90CE3E2322A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0EA831A-0B90-4218-BA55-BB4EFB21E6E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Arial"/>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69EB74D-460A-442B-83EA-DCFE06B9F712}"/>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18C8158-A98A-4DFC-A274-411DFE43B907}"/>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5FDFC831-10DE-4CA6-8F92-308CE1AA6C47}"/>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0E34BB0-B3C9-447E-BFFC-E7F4D5163D91}"/>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BE20AD9-B8D0-44A2-A4AC-7A65F23C3177}"/>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D6F0B9A8-F30E-BF6F-CE1F-F10B728F95FA}"/>
              </a:ext>
            </a:extLst>
          </p:cNvPr>
          <p:cNvPicPr>
            <a:picLocks noGrp="1" noChangeAspect="1"/>
          </p:cNvPicPr>
          <p:nvPr>
            <p:ph type="pic" idx="3"/>
          </p:nvPr>
        </p:nvPicPr>
        <p:blipFill>
          <a:blip r:embed="rId1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CF86-41EE-9F88-75A4-31F87B9A691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84CE3BA4-A9C8-3056-7C94-5DB4D7DA86C4}"/>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اختتام الحصة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9A3116D8-BA86-ED70-01EB-9F7E4CBD948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859FE26B-F7C0-4478-818F-25C48C00C2F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E3AE826B-2226-45B3-4A5A-929D227A82B7}"/>
              </a:ext>
            </a:extLst>
          </p:cNvPr>
          <p:cNvSpPr txBox="1"/>
          <p:nvPr/>
        </p:nvSpPr>
        <p:spPr>
          <a:xfrm>
            <a:off x="5412400" y="1777877"/>
            <a:ext cx="1758816"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اختتام الحصة</a:t>
            </a:r>
          </a:p>
        </p:txBody>
      </p:sp>
      <p:sp>
        <p:nvSpPr>
          <p:cNvPr id="2" name="Oval 80">
            <a:extLst>
              <a:ext uri="{FF2B5EF4-FFF2-40B4-BE49-F238E27FC236}">
                <a16:creationId xmlns:a16="http://schemas.microsoft.com/office/drawing/2014/main" id="{A96A6766-E253-A43A-14E9-40234BF1ACD7}"/>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Arial" panose="020B0604020202020204" pitchFamily="34" charset="0"/>
              </a:rPr>
              <a:t>4</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4803300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710775" y="712979"/>
            <a:ext cx="6840000"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أن الحكاية تتكون من بداية ووسط ونهاية. أين هو مشهد النهاية؟ ماذا وقع فيها؟</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6F6A87EE-E775-7EFD-4796-4B7FF80571D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B575B5A-738C-450A-464A-FBFBFD0FD1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72E7D97-A5AB-D3F5-E9DC-82112519E4A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BE6014F-DADE-A479-6BBA-D4EBF39B91D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09BB1EB-9325-B004-460A-96C2B250E5D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 name="Rectangle 2">
            <a:extLst>
              <a:ext uri="{FF2B5EF4-FFF2-40B4-BE49-F238E27FC236}">
                <a16:creationId xmlns:a16="http://schemas.microsoft.com/office/drawing/2014/main" id="{F9DECD59-EB1C-75C5-C9F9-FF729E0BE0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8" name="Rectangle 7">
            <a:extLst>
              <a:ext uri="{FF2B5EF4-FFF2-40B4-BE49-F238E27FC236}">
                <a16:creationId xmlns:a16="http://schemas.microsoft.com/office/drawing/2014/main" id="{E421523B-CA66-51D8-7E71-5E83001EBEA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9" name="Rectangle 8">
            <a:extLst>
              <a:ext uri="{FF2B5EF4-FFF2-40B4-BE49-F238E27FC236}">
                <a16:creationId xmlns:a16="http://schemas.microsoft.com/office/drawing/2014/main" id="{BD459FDE-4069-6561-9C77-E8A9C95F34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0" name="Rectangle 9">
            <a:extLst>
              <a:ext uri="{FF2B5EF4-FFF2-40B4-BE49-F238E27FC236}">
                <a16:creationId xmlns:a16="http://schemas.microsoft.com/office/drawing/2014/main" id="{5E52088A-47EA-42C8-D3F2-AB81AFFF516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5" name="Nada-Standing">
            <a:hlinkClick r:id="" action="ppaction://media"/>
            <a:extLst>
              <a:ext uri="{FF2B5EF4-FFF2-40B4-BE49-F238E27FC236}">
                <a16:creationId xmlns:a16="http://schemas.microsoft.com/office/drawing/2014/main" id="{7F5B733F-D7F7-0622-30DE-172FB2D3553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6403887" y="2383671"/>
            <a:ext cx="2064477" cy="3297059"/>
          </a:xfrm>
          <a:prstGeom prst="rect">
            <a:avLst/>
          </a:prstGeom>
        </p:spPr>
      </p:pic>
      <p:pic>
        <p:nvPicPr>
          <p:cNvPr id="14" name="Image 13">
            <a:extLst>
              <a:ext uri="{FF2B5EF4-FFF2-40B4-BE49-F238E27FC236}">
                <a16:creationId xmlns:a16="http://schemas.microsoft.com/office/drawing/2014/main" id="{56861B92-2AB1-89D5-3ED9-7567815D04BD}"/>
              </a:ext>
            </a:extLst>
          </p:cNvPr>
          <p:cNvPicPr>
            <a:picLocks noChangeAspect="1"/>
          </p:cNvPicPr>
          <p:nvPr/>
        </p:nvPicPr>
        <p:blipFill>
          <a:blip r:embed="rId10"/>
          <a:stretch>
            <a:fillRect/>
          </a:stretch>
        </p:blipFill>
        <p:spPr>
          <a:xfrm>
            <a:off x="3798252" y="2282242"/>
            <a:ext cx="2214204" cy="1268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 18">
            <a:extLst>
              <a:ext uri="{FF2B5EF4-FFF2-40B4-BE49-F238E27FC236}">
                <a16:creationId xmlns:a16="http://schemas.microsoft.com/office/drawing/2014/main" id="{CA47B66B-029D-2E47-BA62-4D8F09A8329D}"/>
              </a:ext>
            </a:extLst>
          </p:cNvPr>
          <p:cNvPicPr>
            <a:picLocks noChangeAspect="1"/>
          </p:cNvPicPr>
          <p:nvPr/>
        </p:nvPicPr>
        <p:blipFill>
          <a:blip r:embed="rId11"/>
          <a:stretch>
            <a:fillRect/>
          </a:stretch>
        </p:blipFill>
        <p:spPr>
          <a:xfrm>
            <a:off x="1047498" y="4035926"/>
            <a:ext cx="2263020" cy="12607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age 19">
            <a:extLst>
              <a:ext uri="{FF2B5EF4-FFF2-40B4-BE49-F238E27FC236}">
                <a16:creationId xmlns:a16="http://schemas.microsoft.com/office/drawing/2014/main" id="{C75317E7-36F0-6F13-C01E-20136768FCFE}"/>
              </a:ext>
            </a:extLst>
          </p:cNvPr>
          <p:cNvPicPr>
            <a:picLocks noChangeAspect="1"/>
          </p:cNvPicPr>
          <p:nvPr/>
        </p:nvPicPr>
        <p:blipFill>
          <a:blip r:embed="rId12"/>
          <a:stretch>
            <a:fillRect/>
          </a:stretch>
        </p:blipFill>
        <p:spPr>
          <a:xfrm>
            <a:off x="992821" y="2296528"/>
            <a:ext cx="2263020" cy="12537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age 20">
            <a:extLst>
              <a:ext uri="{FF2B5EF4-FFF2-40B4-BE49-F238E27FC236}">
                <a16:creationId xmlns:a16="http://schemas.microsoft.com/office/drawing/2014/main" id="{ADB9ED8D-6FB9-0854-DC55-F312F6713DB4}"/>
              </a:ext>
            </a:extLst>
          </p:cNvPr>
          <p:cNvPicPr>
            <a:picLocks noChangeAspect="1"/>
          </p:cNvPicPr>
          <p:nvPr/>
        </p:nvPicPr>
        <p:blipFill>
          <a:blip r:embed="rId13"/>
          <a:stretch>
            <a:fillRect/>
          </a:stretch>
        </p:blipFill>
        <p:spPr>
          <a:xfrm>
            <a:off x="3798251" y="4032200"/>
            <a:ext cx="2197634" cy="1264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598241" y="703211"/>
            <a:ext cx="6840000"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 هذا الجزء من النص؟</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habits, illustration, clipart, Dessin animé&#10;&#10;Le contenu généré par l’IA peut être incorrect.">
            <a:extLst>
              <a:ext uri="{FF2B5EF4-FFF2-40B4-BE49-F238E27FC236}">
                <a16:creationId xmlns:a16="http://schemas.microsoft.com/office/drawing/2014/main" id="{66B73E0D-2C76-1D56-3A59-6FDA1FF6286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0E38B78-9CA8-3769-2FBF-D17EFFF0304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5D2ED31-BB8E-2990-E96D-FCC485B4CB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B911C86-E6DF-5A18-ED7C-3A3154B69AD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436C4FF-CDD9-3F43-F6E3-BA603317878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485152-8228-472F-1A28-D255288317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57B2D23-5EE4-82DE-964F-5DBE8F6C8B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5" name="Rectangle 14">
            <a:extLst>
              <a:ext uri="{FF2B5EF4-FFF2-40B4-BE49-F238E27FC236}">
                <a16:creationId xmlns:a16="http://schemas.microsoft.com/office/drawing/2014/main" id="{AD12187F-C6F6-F7D7-A963-181CAED15D5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6" name="Rectangle 15">
            <a:extLst>
              <a:ext uri="{FF2B5EF4-FFF2-40B4-BE49-F238E27FC236}">
                <a16:creationId xmlns:a16="http://schemas.microsoft.com/office/drawing/2014/main" id="{565CCCDB-C661-88DD-2054-41ED7E9771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4" name="standing">
            <a:hlinkClick r:id="" action="ppaction://media"/>
            <a:extLst>
              <a:ext uri="{FF2B5EF4-FFF2-40B4-BE49-F238E27FC236}">
                <a16:creationId xmlns:a16="http://schemas.microsoft.com/office/drawing/2014/main" id="{43481F58-667E-D39E-869F-4B28682B2FD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6189203" y="2046643"/>
            <a:ext cx="1825156" cy="3075274"/>
          </a:xfrm>
          <a:prstGeom prst="rect">
            <a:avLst/>
          </a:prstGeom>
        </p:spPr>
      </p:pic>
      <p:pic>
        <p:nvPicPr>
          <p:cNvPr id="10" name="Image 9">
            <a:extLst>
              <a:ext uri="{FF2B5EF4-FFF2-40B4-BE49-F238E27FC236}">
                <a16:creationId xmlns:a16="http://schemas.microsoft.com/office/drawing/2014/main" id="{D0E38672-FF4D-11C8-11E5-7C3FC008EF0D}"/>
              </a:ext>
            </a:extLst>
          </p:cNvPr>
          <p:cNvPicPr>
            <a:picLocks noChangeAspect="1"/>
          </p:cNvPicPr>
          <p:nvPr/>
        </p:nvPicPr>
        <p:blipFill>
          <a:blip r:embed="rId10"/>
          <a:stretch>
            <a:fillRect/>
          </a:stretch>
        </p:blipFill>
        <p:spPr>
          <a:xfrm>
            <a:off x="1871772" y="2407779"/>
            <a:ext cx="3258005" cy="2353003"/>
          </a:xfrm>
          <a:prstGeom prst="rect">
            <a:avLst/>
          </a:prstGeom>
        </p:spPr>
      </p:pic>
    </p:spTree>
    <p:extLst>
      <p:ext uri="{BB962C8B-B14F-4D97-AF65-F5344CB8AC3E}">
        <p14:creationId xmlns:p14="http://schemas.microsoft.com/office/powerpoint/2010/main" val="21596015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389356" y="741635"/>
            <a:ext cx="7257769" cy="612000"/>
          </a:xfrm>
        </p:spPr>
        <p:txBody>
          <a:bodyPr>
            <a:normAutofit/>
          </a:bodyPr>
          <a:lstStyle/>
          <a:p>
            <a:pPr lvl="0"/>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الجزء الأول والثاني والثالث من النص في الكراسة ص 153 و154.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FFF0BD9C-D5A4-4EBE-6AAA-9FD70F58960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83B9EEF-94D7-2501-AAEE-344F887327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CA13A-81DC-3944-837D-805643D1ED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0FC43ADE-F098-4507-7B5A-5C020DE5CC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FAE4EE96-1009-05FF-637B-E8D5CB64CAAD}"/>
              </a:ext>
            </a:extLst>
          </p:cNvPr>
          <p:cNvSpPr>
            <a:spLocks/>
          </p:cNvSpPr>
          <p:nvPr/>
        </p:nvSpPr>
        <p:spPr>
          <a:xfrm>
            <a:off x="6610183" y="16897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ED6C72E-1925-C645-5288-6EF0BA7C4C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F80FD56D-D379-8A6A-F6C5-C36DDA8216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B65662A7-E1E4-F3FE-96AA-8D2502E3F89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70C2899B-60B5-9F53-A380-B9F21928491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7" name="Image 16">
            <a:extLst>
              <a:ext uri="{FF2B5EF4-FFF2-40B4-BE49-F238E27FC236}">
                <a16:creationId xmlns:a16="http://schemas.microsoft.com/office/drawing/2014/main" id="{857EF53A-795C-CCB3-1F0C-E5F641339EC9}"/>
              </a:ext>
            </a:extLst>
          </p:cNvPr>
          <p:cNvPicPr>
            <a:picLocks noChangeAspect="1"/>
          </p:cNvPicPr>
          <p:nvPr/>
        </p:nvPicPr>
        <p:blipFill>
          <a:blip r:embed="rId7"/>
          <a:stretch>
            <a:fillRect/>
          </a:stretch>
        </p:blipFill>
        <p:spPr>
          <a:xfrm>
            <a:off x="1227887" y="1849164"/>
            <a:ext cx="3068423" cy="43248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tangle : coins arrondis 17">
            <a:extLst>
              <a:ext uri="{FF2B5EF4-FFF2-40B4-BE49-F238E27FC236}">
                <a16:creationId xmlns:a16="http://schemas.microsoft.com/office/drawing/2014/main" id="{EE5042B6-ECEC-89DE-80D8-FE5228A5985F}"/>
              </a:ext>
            </a:extLst>
          </p:cNvPr>
          <p:cNvSpPr/>
          <p:nvPr/>
        </p:nvSpPr>
        <p:spPr>
          <a:xfrm>
            <a:off x="1227886" y="2174032"/>
            <a:ext cx="3068423" cy="133729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9" name="Image 18">
            <a:extLst>
              <a:ext uri="{FF2B5EF4-FFF2-40B4-BE49-F238E27FC236}">
                <a16:creationId xmlns:a16="http://schemas.microsoft.com/office/drawing/2014/main" id="{AA948A70-89C0-98BA-B2FC-D335A1F08F60}"/>
              </a:ext>
            </a:extLst>
          </p:cNvPr>
          <p:cNvPicPr>
            <a:picLocks noChangeAspect="1"/>
          </p:cNvPicPr>
          <p:nvPr/>
        </p:nvPicPr>
        <p:blipFill>
          <a:blip r:embed="rId8"/>
          <a:stretch>
            <a:fillRect/>
          </a:stretch>
        </p:blipFill>
        <p:spPr>
          <a:xfrm>
            <a:off x="4715382" y="1849164"/>
            <a:ext cx="3154802" cy="43248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FDE5E967-F4F7-D7B1-90C4-A5D68D4194DC}"/>
              </a:ext>
            </a:extLst>
          </p:cNvPr>
          <p:cNvSpPr/>
          <p:nvPr/>
        </p:nvSpPr>
        <p:spPr>
          <a:xfrm>
            <a:off x="4690952" y="2339012"/>
            <a:ext cx="3203661" cy="234462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2" name="Espace réservé pour une image  21">
            <a:extLst>
              <a:ext uri="{FF2B5EF4-FFF2-40B4-BE49-F238E27FC236}">
                <a16:creationId xmlns:a16="http://schemas.microsoft.com/office/drawing/2014/main" id="{2716DCE7-A68D-0286-6554-8B8EE77B8B35}"/>
              </a:ext>
            </a:extLst>
          </p:cNvPr>
          <p:cNvSpPr>
            <a:spLocks noGrp="1"/>
          </p:cNvSpPr>
          <p:nvPr>
            <p:ph type="pic" sz="quarter" idx="12"/>
          </p:nvPr>
        </p:nvSpPr>
        <p:spPr/>
        <p:txBody>
          <a:bodyPr/>
          <a:lstStyle/>
          <a:p>
            <a:endParaRPr lang="fr-MA"/>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DC01A-8164-A1F4-983B-E2B3BD1AC73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6FFC5B5-6BDC-A81C-2BA8-2A6718C99146}"/>
              </a:ext>
            </a:extLst>
          </p:cNvPr>
          <p:cNvSpPr>
            <a:spLocks noGrp="1"/>
          </p:cNvSpPr>
          <p:nvPr>
            <p:ph type="title"/>
          </p:nvPr>
        </p:nvSpPr>
        <p:spPr>
          <a:xfrm>
            <a:off x="389356" y="741635"/>
            <a:ext cx="7257769" cy="612000"/>
          </a:xfrm>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انقلوا أيضا جمل التمرين الثاني ص 159 في دفاتركم، غدا سأملي عليكم كلمات منها.</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Dessin animé, clipart, jouet&#10;&#10;Le contenu généré par l’IA peut être incorrect.">
            <a:extLst>
              <a:ext uri="{FF2B5EF4-FFF2-40B4-BE49-F238E27FC236}">
                <a16:creationId xmlns:a16="http://schemas.microsoft.com/office/drawing/2014/main" id="{E4AFABEC-4AB6-9BA6-9E86-2B48AD259C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59582" y="4665306"/>
            <a:ext cx="1496939" cy="1496939"/>
          </a:xfrm>
        </p:spPr>
      </p:pic>
      <p:pic>
        <p:nvPicPr>
          <p:cNvPr id="2" name="Image 1">
            <a:extLst>
              <a:ext uri="{FF2B5EF4-FFF2-40B4-BE49-F238E27FC236}">
                <a16:creationId xmlns:a16="http://schemas.microsoft.com/office/drawing/2014/main" id="{9D276B7B-85D5-3819-C7EB-3102A6B61C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CA0B21E-5323-277B-D0F7-FB5BDB31A2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39AC255-B634-13FD-111C-BB12DA2CF00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9F83F018-7E90-FC0E-091F-DC97ABBE1B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DBA691B9-D8F5-4C59-E1C3-197605FC8AC7}"/>
              </a:ext>
            </a:extLst>
          </p:cNvPr>
          <p:cNvSpPr>
            <a:spLocks/>
          </p:cNvSpPr>
          <p:nvPr/>
        </p:nvSpPr>
        <p:spPr>
          <a:xfrm>
            <a:off x="6610183" y="16897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B92D4A44-D567-D777-398B-FBEE07EEB8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1D3E4C0D-B438-56D3-1373-9783F530B5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B8C7E07E-5949-F2D0-B92C-EBDAEDD2AF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4368D5B1-3926-32BB-8BE2-1698FCC0092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4" name="Image 13">
            <a:extLst>
              <a:ext uri="{FF2B5EF4-FFF2-40B4-BE49-F238E27FC236}">
                <a16:creationId xmlns:a16="http://schemas.microsoft.com/office/drawing/2014/main" id="{AA64A3ED-EC26-7F7B-A301-AAC7CB542E55}"/>
              </a:ext>
            </a:extLst>
          </p:cNvPr>
          <p:cNvPicPr>
            <a:picLocks noChangeAspect="1"/>
          </p:cNvPicPr>
          <p:nvPr/>
        </p:nvPicPr>
        <p:blipFill>
          <a:blip r:embed="rId8"/>
          <a:stretch>
            <a:fillRect/>
          </a:stretch>
        </p:blipFill>
        <p:spPr>
          <a:xfrm>
            <a:off x="2747766" y="1632857"/>
            <a:ext cx="3287600" cy="4645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 coins arrondis 14">
            <a:extLst>
              <a:ext uri="{FF2B5EF4-FFF2-40B4-BE49-F238E27FC236}">
                <a16:creationId xmlns:a16="http://schemas.microsoft.com/office/drawing/2014/main" id="{6E322CEE-EFE6-9961-6C37-426DAFA7D906}"/>
              </a:ext>
            </a:extLst>
          </p:cNvPr>
          <p:cNvSpPr/>
          <p:nvPr/>
        </p:nvSpPr>
        <p:spPr>
          <a:xfrm>
            <a:off x="2639373" y="3494314"/>
            <a:ext cx="3504386" cy="129070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060189637"/>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A609221D-73F8-334D-9355-A605E97DD2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1483" y="1818443"/>
            <a:ext cx="7038622" cy="3959225"/>
          </a:xfrm>
          <a:prstGeom prst="rect">
            <a:avLst/>
          </a:prstGeom>
          <a:noFill/>
          <a:ln>
            <a:noFill/>
          </a:ln>
        </p:spPr>
      </p:pic>
      <p:pic>
        <p:nvPicPr>
          <p:cNvPr id="14" name="Espace réservé pour une image  13" descr="Une image contenant habits, illustration, dessin humoristique&#10;&#10;Le contenu généré par l’IA peut être incorrect.">
            <a:extLst>
              <a:ext uri="{FF2B5EF4-FFF2-40B4-BE49-F238E27FC236}">
                <a16:creationId xmlns:a16="http://schemas.microsoft.com/office/drawing/2014/main" id="{7965D559-1EAC-4EB3-9578-5A21B5DDCB27}"/>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28312</TotalTime>
  <Words>2700</Words>
  <Application>Microsoft Office PowerPoint</Application>
  <PresentationFormat>Affichage à l'écran (4:3)</PresentationFormat>
  <Paragraphs>721</Paragraphs>
  <Slides>94</Slides>
  <Notes>37</Notes>
  <HiddenSlides>0</HiddenSlides>
  <MMClips>10</MMClips>
  <ScaleCrop>false</ScaleCrop>
  <HeadingPairs>
    <vt:vector size="6" baseType="variant">
      <vt:variant>
        <vt:lpstr>Polices utilisées</vt:lpstr>
      </vt:variant>
      <vt:variant>
        <vt:i4>11</vt:i4>
      </vt:variant>
      <vt:variant>
        <vt:lpstr>Thème</vt:lpstr>
      </vt:variant>
      <vt:variant>
        <vt:i4>17</vt:i4>
      </vt:variant>
      <vt:variant>
        <vt:lpstr>Titres des diapositives</vt:lpstr>
      </vt:variant>
      <vt:variant>
        <vt:i4>94</vt:i4>
      </vt:variant>
    </vt:vector>
  </HeadingPairs>
  <TitlesOfParts>
    <vt:vector size="122" baseType="lpstr">
      <vt:lpstr>Microsoft Uighur</vt:lpstr>
      <vt:lpstr>Calibri Light</vt:lpstr>
      <vt:lpstr>Dosis SemiBold</vt:lpstr>
      <vt:lpstr>Wingdings</vt:lpstr>
      <vt:lpstr>Dosis</vt:lpstr>
      <vt:lpstr>Dosis Medium</vt:lpstr>
      <vt:lpstr>Noto Sans Symbols</vt:lpstr>
      <vt:lpstr>Arial</vt:lpstr>
      <vt:lpstr>Dosis ExtraBold</vt:lpstr>
      <vt:lpstr>Modern Love</vt:lpstr>
      <vt:lpstr>Calibri</vt:lpstr>
      <vt:lpstr>01- نشاط اعتيادي</vt:lpstr>
      <vt:lpstr>Thème Office</vt:lpstr>
      <vt:lpstr>02- معــــــــــجم</vt:lpstr>
      <vt:lpstr>03- استماع وتحدث</vt:lpstr>
      <vt:lpstr>04- قراءة/ كتابة</vt:lpstr>
      <vt:lpstr>1_04- قراءة/ كتابة</vt:lpstr>
      <vt:lpstr>3_Env-Enseignant</vt:lpstr>
      <vt:lpstr>2_Thème Office</vt:lpstr>
      <vt:lpstr>4_Env-Enseignant</vt:lpstr>
      <vt:lpstr>3_04- قراءة/ كتابة</vt:lpstr>
      <vt:lpstr>1_01- نشاط اعتيادي</vt:lpstr>
      <vt:lpstr>1_03- استماع وتحدث</vt:lpstr>
      <vt:lpstr>2_04- قراءة/ كتابة</vt:lpstr>
      <vt:lpstr>4_04- قراءة/ كتابة</vt:lpstr>
      <vt:lpstr>5_04- قراءة/ كتابة</vt:lpstr>
      <vt:lpstr>7_Env-Enseignant</vt:lpstr>
      <vt:lpstr>6_04-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vt:lpstr>
      <vt:lpstr>نقرأ معا. من يقرأ؟</vt:lpstr>
      <vt:lpstr>أنا أقرأ وأنتم ترددون بعدي، بعدها ستقرؤون في مجموعات.  </vt:lpstr>
      <vt:lpstr>استماع وتحدث</vt:lpstr>
      <vt:lpstr>سنمر الآن للحكاية. هل أنتم مستعدون؟ </vt:lpstr>
      <vt:lpstr> من يذكرني بعنوان الحكاية؟ ماذا تتذكرون منها؟ </vt:lpstr>
      <vt:lpstr>اليوم سنتذكر معا بداية الحكاية ووسطها ونهايتها – هل أنتم مستعدون؟ </vt:lpstr>
      <vt:lpstr>أنصتوا، للمقطع الأول من الحكاية، بعدها سأطرح عليكم أسئلة.  (يسمع الأستاذ المقطع)</vt:lpstr>
      <vt:lpstr> من طرق منزل الحلزون؟ </vt:lpstr>
      <vt:lpstr>أحسنتم. طرقت النملة منزل الحلزون. رددوا.  ردد أنت. </vt:lpstr>
      <vt:lpstr> لماذا طرقت النملة منزل الحلزون؟ </vt:lpstr>
      <vt:lpstr> أحسنتم. لتدعوه للانتقال إلى التلة، كي لا تغرقه الأمطار. رددوا.</vt:lpstr>
      <vt:lpstr> أين هو مشهد البداية؟ كيف عرفتم ذلك؟</vt:lpstr>
      <vt:lpstr>تذكرنا ما وقع في بداية الحكاية. أنصتوا الآن لمقطع الوسط. (يسمع الأستاذ المقطع)</vt:lpstr>
      <vt:lpstr>(يسمع الأستاذ المقطع)</vt:lpstr>
      <vt:lpstr>لماذا رفض الحلزون الانتقال إلى التلة؟ (أو ماهي الأعذار التي قدمها الحلزون كي لا ينتقل؟)</vt:lpstr>
      <vt:lpstr>رفض الحلزون الانتقال لأنه يخاف من الأمطار ومن الرياح ومن التعب. رددوا . ردد أنت. </vt:lpstr>
      <vt:lpstr>بماذا وعدت النملة الحلزون؟</vt:lpstr>
      <vt:lpstr>أحسنتم، وعدت النملة الحلزون بأن يصنعوا له مظلة،  وأن يربطوه بساق قصب، وأن يستريحوا تحت شجيرة  . رددوا. </vt:lpstr>
      <vt:lpstr>هل وافق الحلزون على الانتقال في الأخير؟</vt:lpstr>
      <vt:lpstr> أحسنتم، لا، لم يوافق وقال أنه ربما سينتقل غدا.  رددوا.</vt:lpstr>
      <vt:lpstr>ماذا فعلت النملة والجندب؟</vt:lpstr>
      <vt:lpstr> أحسنتم، عادت النملة والجندب وحدهما إلى التلة.  رددوا.</vt:lpstr>
      <vt:lpstr> هناك مشهدان يمثلان الوسط. من يحددهما؟</vt:lpstr>
      <vt:lpstr>تذكرنا بداية ووسط الحكاية. أنصتوا الآن لنهاية الحكاية.</vt:lpstr>
      <vt:lpstr>ما الذي وقع في المساء؟ </vt:lpstr>
      <vt:lpstr>أحسنتم، هطل المطر فغرق بيت الحلزون. رددوا. ردد أنت. </vt:lpstr>
      <vt:lpstr>بماذا أحس الحلزون في الأخير وماذا قال؟</vt:lpstr>
      <vt:lpstr>أحسنتم، أحس الحلزون بالندم وقال: يا إلهي، لقد فات الأوان. رددوا. ردد أنت.</vt:lpstr>
      <vt:lpstr> لاحظوا المشاهد التالية وحددوا أي واحد هو مشهد النهاية.</vt:lpstr>
      <vt:lpstr> هذه هي مشاهد الحكاية مرتبة. </vt:lpstr>
      <vt:lpstr>وقت النجمة الآن. الفائز بنجمة الاستماع هو (هي)....</vt:lpstr>
      <vt:lpstr>قفوا، سنردد أنشودة « فصول السنة" مع الحركات.</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سنواصل قراءة كلمات تتضمن الحروف المتشابهة. انتبهوا.</vt:lpstr>
      <vt:lpstr> خذوا ألواحكم. اكتبوا حرف الضاد. </vt:lpstr>
      <vt:lpstr> أحسنتم، هذا هو حرف الضاد ــــ  في حرف الضاد توجد نقطة فوق الحرف. صححوا.</vt:lpstr>
      <vt:lpstr> على ألواحكم، اكتبوا حرف الطاء. </vt:lpstr>
      <vt:lpstr> أحسنتم، هذا هو حرف الطاء ــــ  لا توجد نقطة في حرف الطاء. صححوا.</vt:lpstr>
      <vt:lpstr>على ألواحكم، اكتبوا حرف الصاد. </vt:lpstr>
      <vt:lpstr> أحسنتم، هذا هو حرف الصاد ــــ  لا توجد نقطة في حرف الصاد. صححوا.</vt:lpstr>
      <vt:lpstr>على ألواحكم، اكتبوا حرف الظاء. </vt:lpstr>
      <vt:lpstr> أحسنتم، هذا هو حرف الظاء ــــ  توجد نقطة فوق حرف الظاء. صححوا.</vt:lpstr>
      <vt:lpstr>الآن من يقرأ؟ تابعوا مع صديقكم.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سنتدرب على القراءة بطلاقة. سنقرأ معا الجزء الثالث من نص: فات الأوان. </vt:lpstr>
      <vt:lpstr> من يقرأ عنوان النص؟</vt:lpstr>
      <vt:lpstr>أقرأ أنا أولا، انتبهوا جيدا. </vt:lpstr>
      <vt:lpstr>الآن سنقرأ معا. أقرأ النص جملةً جملة وأنتم ترددون بعدي جماعة. </vt:lpstr>
      <vt:lpstr>يقرأ الأستاذ  الجملة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ص 154. في ثنائيات ـــــ كل واحد منكم يقرأ الجزء الثالث من النص لزميله. سأمر بين الصفوف لأساعدكم. </vt:lpstr>
      <vt:lpstr>الآن، من يقوم إلى السبورة لقراءة النص؟ </vt:lpstr>
      <vt:lpstr>وقت النجمة الآن. الفائز بنجمة القراءة: ....</vt:lpstr>
      <vt:lpstr>قفوا، سنردد أنشودة "حيوانات المزرعة" مع الحركات.</vt:lpstr>
      <vt:lpstr>اليوم سنتعلم كيف نكمل جملة بالضمير المناسب: أنا أو أنتَ أو أَنتِ أو هو أو هي. تابعوا معي.</vt:lpstr>
      <vt:lpstr>   لنتذكر؛ نقول:  أنا غَسَلْتُ - أنتَ غسلتَ -  أَنْتِ غَسلتِ – هو غسلَ – هي غسلتْ؟ رددوا. ردد أنت</vt:lpstr>
      <vt:lpstr> أنا ذهبتُ - أنتَ ذهبتَ -  أَنْتِ ذهبتِ – هو ذهبَ – هي ذهبتْ؟ رددوا. ردد أنت</vt:lpstr>
      <vt:lpstr>رَسَمْتُ تَلَّةً. على ألواحكم، انقلوا الضمير المناسب للجملة: أنا أو أنتَ أو أنتِ أو هو أو هي.</vt:lpstr>
      <vt:lpstr>أحسنتم، أنا رَسَمْتُ تَلَّةً. صححوا: أنا</vt:lpstr>
      <vt:lpstr>رسمَتْ تلةً. على ألواحكم، انقلوا الضمير المناسب للجملة: أنا أو أنتَ أو أنتِ أو هو أو هي.</vt:lpstr>
      <vt:lpstr>أحسنتم، هي رسمَتْ تلَّةً. صححوا: هي</vt:lpstr>
      <vt:lpstr>رسَمَ تَلَّةً. على ألواحكم، انقلوا الضمير المناسب للجملة: أنا أو أنتَ أو أنتِ أو هو أو هي.</vt:lpstr>
      <vt:lpstr>أحسنتم، هو رسمَ تلةً. صححوا: هُوَ</vt:lpstr>
      <vt:lpstr>خذوا الكراسة الصفحة 159.  </vt:lpstr>
      <vt:lpstr>أكملوا الجمل ما يناسب – اكتبوا بخط جميل. (يشرح الأستاذ المطلوب. يتم التصحيح على السبورة وفي الكراسات). </vt:lpstr>
      <vt:lpstr>تعلمنا في حصص سابقة كيف ننقل جملا. سننقل الآن جملا جديدة. من يقرأ؟</vt:lpstr>
      <vt:lpstr>الآن خذوا دفاتر الكتابة: انقلوا الجملة في دفاتركم. اكتبوا بخط جميل. سأمر لمراقبتكم. (يكتب النموذج للمتعلمين غير م في دفاترهم) </vt:lpstr>
      <vt:lpstr>وقت النجمة الآن. الفائز بنجمة الكتابة: ....</vt:lpstr>
      <vt:lpstr>اختتام الحصة</vt:lpstr>
      <vt:lpstr>تعلمنا أن الحكاية تتكون من بداية ووسط ونهاية. أين هو مشهد النهاية؟ ماذا وقع فيها؟</vt:lpstr>
      <vt:lpstr>تعلمنا أيضا كيف نقرأ نصا بطلاقة. من يقرأ هذا الجزء من النص؟</vt:lpstr>
      <vt:lpstr>في البيت أعيدوا قراءة الجزء الأول والثاني والثالث من النص في الكراسة ص 153 و154. </vt:lpstr>
      <vt:lpstr>انقلوا أيضا جمل التمرين الثاني ص 159 في دفاتركم، غدا سأملي عليكم كلمات منها.</vt:lpstr>
      <vt:lpstr>إلى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176</cp:revision>
  <dcterms:created xsi:type="dcterms:W3CDTF">2023-09-20T21:35:22Z</dcterms:created>
  <dcterms:modified xsi:type="dcterms:W3CDTF">2026-05-30T17:49:33Z</dcterms:modified>
</cp:coreProperties>
</file>