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6.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7.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8.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9.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0.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11.xml" ContentType="application/vnd.openxmlformats-officedocument.theme+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1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13.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theme/theme14.xml" ContentType="application/vnd.openxmlformats-officedocument.theme+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15.xml" ContentType="application/vnd.openxmlformats-officedocument.theme+xml"/>
  <Override PartName="/ppt/slideLayouts/slideLayout277.xml" ContentType="application/vnd.openxmlformats-officedocument.presentationml.slideLayout+xml"/>
  <Override PartName="/ppt/theme/theme1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17.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18.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theme/theme19.xml" ContentType="application/vnd.openxmlformats-officedocument.theme+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20.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95" r:id="rId3"/>
    <p:sldMasterId id="2147483713" r:id="rId4"/>
    <p:sldMasterId id="2147483736" r:id="rId5"/>
    <p:sldMasterId id="2147483802" r:id="rId6"/>
    <p:sldMasterId id="2147483829" r:id="rId7"/>
    <p:sldMasterId id="2147483845" r:id="rId8"/>
    <p:sldMasterId id="2147483860" r:id="rId9"/>
    <p:sldMasterId id="2147483883" r:id="rId10"/>
    <p:sldMasterId id="2147483901" r:id="rId11"/>
    <p:sldMasterId id="2147483925" r:id="rId12"/>
    <p:sldMasterId id="2147483952" r:id="rId13"/>
    <p:sldMasterId id="2147483994" r:id="rId14"/>
    <p:sldMasterId id="2147483997" r:id="rId15"/>
    <p:sldMasterId id="2147484023" r:id="rId16"/>
    <p:sldMasterId id="2147484025" r:id="rId17"/>
    <p:sldMasterId id="2147484049" r:id="rId18"/>
    <p:sldMasterId id="2147484083" r:id="rId19"/>
    <p:sldMasterId id="2147484107" r:id="rId20"/>
    <p:sldMasterId id="2147484127" r:id="rId21"/>
  </p:sldMasterIdLst>
  <p:notesMasterIdLst>
    <p:notesMasterId r:id="rId98"/>
  </p:notesMasterIdLst>
  <p:sldIdLst>
    <p:sldId id="2147482971" r:id="rId22"/>
    <p:sldId id="2147482558" r:id="rId23"/>
    <p:sldId id="2147482469" r:id="rId24"/>
    <p:sldId id="2147482602" r:id="rId25"/>
    <p:sldId id="2147482616" r:id="rId26"/>
    <p:sldId id="2147482691" r:id="rId27"/>
    <p:sldId id="2147482480" r:id="rId28"/>
    <p:sldId id="2134806825" r:id="rId29"/>
    <p:sldId id="2147482481" r:id="rId30"/>
    <p:sldId id="2147482795" r:id="rId31"/>
    <p:sldId id="2147482784" r:id="rId32"/>
    <p:sldId id="2147482631" r:id="rId33"/>
    <p:sldId id="2147482788" r:id="rId34"/>
    <p:sldId id="2147482700" r:id="rId35"/>
    <p:sldId id="2134806445" r:id="rId36"/>
    <p:sldId id="2134806253" r:id="rId37"/>
    <p:sldId id="2134806608" r:id="rId38"/>
    <p:sldId id="2147482719" r:id="rId39"/>
    <p:sldId id="2147482972" r:id="rId40"/>
    <p:sldId id="2134806268" r:id="rId41"/>
    <p:sldId id="2147482758" r:id="rId42"/>
    <p:sldId id="2147482796" r:id="rId43"/>
    <p:sldId id="2147482720" r:id="rId44"/>
    <p:sldId id="2147482873" r:id="rId45"/>
    <p:sldId id="2147482982" r:id="rId46"/>
    <p:sldId id="2147482983" r:id="rId47"/>
    <p:sldId id="2147482808" r:id="rId48"/>
    <p:sldId id="2147482634" r:id="rId49"/>
    <p:sldId id="2147482701" r:id="rId50"/>
    <p:sldId id="2147482928" r:id="rId51"/>
    <p:sldId id="329" r:id="rId52"/>
    <p:sldId id="2147482973" r:id="rId53"/>
    <p:sldId id="2147482974" r:id="rId54"/>
    <p:sldId id="2147482975" r:id="rId55"/>
    <p:sldId id="2147482976" r:id="rId56"/>
    <p:sldId id="2147482977" r:id="rId57"/>
    <p:sldId id="2147482978" r:id="rId58"/>
    <p:sldId id="2147482979" r:id="rId59"/>
    <p:sldId id="2147482980" r:id="rId60"/>
    <p:sldId id="2147482936" r:id="rId61"/>
    <p:sldId id="2147482958" r:id="rId62"/>
    <p:sldId id="2147482985" r:id="rId63"/>
    <p:sldId id="2147482908" r:id="rId64"/>
    <p:sldId id="2147482984" r:id="rId65"/>
    <p:sldId id="2147482947" r:id="rId66"/>
    <p:sldId id="2147482966" r:id="rId67"/>
    <p:sldId id="2147482948" r:id="rId68"/>
    <p:sldId id="2147482967" r:id="rId69"/>
    <p:sldId id="2147482949" r:id="rId70"/>
    <p:sldId id="2147482951" r:id="rId71"/>
    <p:sldId id="2147482952" r:id="rId72"/>
    <p:sldId id="2147482981" r:id="rId73"/>
    <p:sldId id="2147482956" r:id="rId74"/>
    <p:sldId id="2147482957" r:id="rId75"/>
    <p:sldId id="366" r:id="rId76"/>
    <p:sldId id="2147482477" r:id="rId77"/>
    <p:sldId id="2147482986" r:id="rId78"/>
    <p:sldId id="2147482990" r:id="rId79"/>
    <p:sldId id="2147482997" r:id="rId80"/>
    <p:sldId id="2147482968" r:id="rId81"/>
    <p:sldId id="2147482969" r:id="rId82"/>
    <p:sldId id="2147482998" r:id="rId83"/>
    <p:sldId id="2147482999" r:id="rId84"/>
    <p:sldId id="2147483000" r:id="rId85"/>
    <p:sldId id="2147483001" r:id="rId86"/>
    <p:sldId id="2147482852" r:id="rId87"/>
    <p:sldId id="2147482970" r:id="rId88"/>
    <p:sldId id="2147482735" r:id="rId89"/>
    <p:sldId id="2147482439" r:id="rId90"/>
    <p:sldId id="2147482694" r:id="rId91"/>
    <p:sldId id="2147482734" r:id="rId92"/>
    <p:sldId id="2134806317" r:id="rId93"/>
    <p:sldId id="2134806458" r:id="rId94"/>
    <p:sldId id="2147482790" r:id="rId95"/>
    <p:sldId id="2147482738" r:id="rId96"/>
    <p:sldId id="2147482625" r:id="rId97"/>
  </p:sldIdLst>
  <p:sldSz cx="9144000" cy="6858000" type="screen4x3"/>
  <p:notesSz cx="6858000" cy="9144000"/>
  <p:embeddedFontLst>
    <p:embeddedFont>
      <p:font typeface="Dosis" pitchFamily="2" charset="0"/>
      <p:regular r:id="rId99"/>
      <p:bold r:id="rId100"/>
    </p:embeddedFont>
    <p:embeddedFont>
      <p:font typeface="Dosis ExtraBold" pitchFamily="2" charset="0"/>
      <p:bold r:id="rId101"/>
    </p:embeddedFont>
    <p:embeddedFont>
      <p:font typeface="Dosis Medium" pitchFamily="2" charset="0"/>
      <p:regular r:id="rId102"/>
    </p:embeddedFont>
    <p:embeddedFont>
      <p:font typeface="Dosis SemiBold" pitchFamily="2" charset="0"/>
      <p:bold r:id="rId103"/>
    </p:embeddedFont>
    <p:embeddedFont>
      <p:font typeface="Microsoft Uighur" panose="02000000000000000000" pitchFamily="2" charset="-78"/>
      <p:regular r:id="rId104"/>
      <p:bold r:id="rId105"/>
    </p:embeddedFont>
    <p:embeddedFont>
      <p:font typeface="Modern Love" panose="04090805081005020601" pitchFamily="82" charset="0"/>
      <p:regular r:id="rId106"/>
    </p:embeddedFont>
    <p:embeddedFont>
      <p:font typeface="Noto Sans Symbols" panose="020B0604020202020204" charset="0"/>
      <p:regular r:id="rId107"/>
      <p:bold r:id="rId10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106585"/>
    <a:srgbClr val="FFFFFF"/>
    <a:srgbClr val="0097B2"/>
    <a:srgbClr val="1E3F48"/>
    <a:srgbClr val="7FB9BE"/>
    <a:srgbClr val="4C5155"/>
    <a:srgbClr val="D6E9EA"/>
    <a:srgbClr val="F6F6F6"/>
    <a:srgbClr val="70B1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3" autoAdjust="0"/>
    <p:restoredTop sz="94660"/>
  </p:normalViewPr>
  <p:slideViewPr>
    <p:cSldViewPr snapToGrid="0">
      <p:cViewPr varScale="1">
        <p:scale>
          <a:sx n="103" d="100"/>
          <a:sy n="103" d="100"/>
        </p:scale>
        <p:origin x="189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21.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slide" Target="slides/slide63.xml"/><Relationship Id="rId89" Type="http://schemas.openxmlformats.org/officeDocument/2006/relationships/slide" Target="slides/slide68.xml"/><Relationship Id="rId112" Type="http://schemas.openxmlformats.org/officeDocument/2006/relationships/tableStyles" Target="tableStyles.xml"/><Relationship Id="rId16" Type="http://schemas.openxmlformats.org/officeDocument/2006/relationships/slideMaster" Target="slideMasters/slideMaster16.xml"/><Relationship Id="rId107" Type="http://schemas.openxmlformats.org/officeDocument/2006/relationships/font" Target="fonts/font9.fntdata"/><Relationship Id="rId11" Type="http://schemas.openxmlformats.org/officeDocument/2006/relationships/slideMaster" Target="slideMasters/slideMaster11.xml"/><Relationship Id="rId32" Type="http://schemas.openxmlformats.org/officeDocument/2006/relationships/slide" Target="slides/slide11.xml"/><Relationship Id="rId37" Type="http://schemas.openxmlformats.org/officeDocument/2006/relationships/slide" Target="slides/slide16.xml"/><Relationship Id="rId53" Type="http://schemas.openxmlformats.org/officeDocument/2006/relationships/slide" Target="slides/slide32.xml"/><Relationship Id="rId58" Type="http://schemas.openxmlformats.org/officeDocument/2006/relationships/slide" Target="slides/slide37.xml"/><Relationship Id="rId74" Type="http://schemas.openxmlformats.org/officeDocument/2006/relationships/slide" Target="slides/slide53.xml"/><Relationship Id="rId79" Type="http://schemas.openxmlformats.org/officeDocument/2006/relationships/slide" Target="slides/slide58.xml"/><Relationship Id="rId102" Type="http://schemas.openxmlformats.org/officeDocument/2006/relationships/font" Target="fonts/font4.fntdata"/><Relationship Id="rId5" Type="http://schemas.openxmlformats.org/officeDocument/2006/relationships/slideMaster" Target="slideMasters/slideMaster5.xml"/><Relationship Id="rId90" Type="http://schemas.openxmlformats.org/officeDocument/2006/relationships/slide" Target="slides/slide69.xml"/><Relationship Id="rId95" Type="http://schemas.openxmlformats.org/officeDocument/2006/relationships/slide" Target="slides/slide74.xml"/><Relationship Id="rId22" Type="http://schemas.openxmlformats.org/officeDocument/2006/relationships/slide" Target="slides/slide1.xml"/><Relationship Id="rId27" Type="http://schemas.openxmlformats.org/officeDocument/2006/relationships/slide" Target="slides/slide6.xml"/><Relationship Id="rId43" Type="http://schemas.openxmlformats.org/officeDocument/2006/relationships/slide" Target="slides/slide22.xml"/><Relationship Id="rId48" Type="http://schemas.openxmlformats.org/officeDocument/2006/relationships/slide" Target="slides/slide27.xml"/><Relationship Id="rId64" Type="http://schemas.openxmlformats.org/officeDocument/2006/relationships/slide" Target="slides/slide43.xml"/><Relationship Id="rId69" Type="http://schemas.openxmlformats.org/officeDocument/2006/relationships/slide" Target="slides/slide48.xml"/><Relationship Id="rId80" Type="http://schemas.openxmlformats.org/officeDocument/2006/relationships/slide" Target="slides/slide59.xml"/><Relationship Id="rId85" Type="http://schemas.openxmlformats.org/officeDocument/2006/relationships/slide" Target="slides/slide64.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2.xml"/><Relationship Id="rId38" Type="http://schemas.openxmlformats.org/officeDocument/2006/relationships/slide" Target="slides/slide17.xml"/><Relationship Id="rId59" Type="http://schemas.openxmlformats.org/officeDocument/2006/relationships/slide" Target="slides/slide38.xml"/><Relationship Id="rId103" Type="http://schemas.openxmlformats.org/officeDocument/2006/relationships/font" Target="fonts/font5.fntdata"/><Relationship Id="rId108" Type="http://schemas.openxmlformats.org/officeDocument/2006/relationships/font" Target="fonts/font10.fntdata"/><Relationship Id="rId54" Type="http://schemas.openxmlformats.org/officeDocument/2006/relationships/slide" Target="slides/slide33.xml"/><Relationship Id="rId70" Type="http://schemas.openxmlformats.org/officeDocument/2006/relationships/slide" Target="slides/slide49.xml"/><Relationship Id="rId75" Type="http://schemas.openxmlformats.org/officeDocument/2006/relationships/slide" Target="slides/slide54.xml"/><Relationship Id="rId91" Type="http://schemas.openxmlformats.org/officeDocument/2006/relationships/slide" Target="slides/slide70.xml"/><Relationship Id="rId96" Type="http://schemas.openxmlformats.org/officeDocument/2006/relationships/slide" Target="slides/slide7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6" Type="http://schemas.openxmlformats.org/officeDocument/2006/relationships/font" Target="fonts/font8.fntdata"/><Relationship Id="rId10" Type="http://schemas.openxmlformats.org/officeDocument/2006/relationships/slideMaster" Target="slideMasters/slideMaster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slide" Target="slides/slide60.xml"/><Relationship Id="rId86" Type="http://schemas.openxmlformats.org/officeDocument/2006/relationships/slide" Target="slides/slide65.xml"/><Relationship Id="rId94" Type="http://schemas.openxmlformats.org/officeDocument/2006/relationships/slide" Target="slides/slide73.xml"/><Relationship Id="rId99" Type="http://schemas.openxmlformats.org/officeDocument/2006/relationships/font" Target="fonts/font1.fntdata"/><Relationship Id="rId101"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8.xml"/><Relationship Id="rId109" Type="http://schemas.openxmlformats.org/officeDocument/2006/relationships/presProps" Target="presProps.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97" Type="http://schemas.openxmlformats.org/officeDocument/2006/relationships/slide" Target="slides/slide76.xml"/><Relationship Id="rId104" Type="http://schemas.openxmlformats.org/officeDocument/2006/relationships/font" Target="fonts/font6.fntdata"/><Relationship Id="rId7" Type="http://schemas.openxmlformats.org/officeDocument/2006/relationships/slideMaster" Target="slideMasters/slideMaster7.xml"/><Relationship Id="rId71" Type="http://schemas.openxmlformats.org/officeDocument/2006/relationships/slide" Target="slides/slide50.xml"/><Relationship Id="rId92" Type="http://schemas.openxmlformats.org/officeDocument/2006/relationships/slide" Target="slides/slide71.xml"/><Relationship Id="rId2" Type="http://schemas.openxmlformats.org/officeDocument/2006/relationships/slideMaster" Target="slideMasters/slideMaster2.xml"/><Relationship Id="rId29" Type="http://schemas.openxmlformats.org/officeDocument/2006/relationships/slide" Target="slides/slide8.xml"/><Relationship Id="rId24" Type="http://schemas.openxmlformats.org/officeDocument/2006/relationships/slide" Target="slides/slide3.xml"/><Relationship Id="rId40" Type="http://schemas.openxmlformats.org/officeDocument/2006/relationships/slide" Target="slides/slide19.xml"/><Relationship Id="rId45" Type="http://schemas.openxmlformats.org/officeDocument/2006/relationships/slide" Target="slides/slide24.xml"/><Relationship Id="rId66" Type="http://schemas.openxmlformats.org/officeDocument/2006/relationships/slide" Target="slides/slide45.xml"/><Relationship Id="rId87" Type="http://schemas.openxmlformats.org/officeDocument/2006/relationships/slide" Target="slides/slide66.xml"/><Relationship Id="rId110" Type="http://schemas.openxmlformats.org/officeDocument/2006/relationships/viewProps" Target="viewProps.xml"/><Relationship Id="rId61" Type="http://schemas.openxmlformats.org/officeDocument/2006/relationships/slide" Target="slides/slide40.xml"/><Relationship Id="rId82" Type="http://schemas.openxmlformats.org/officeDocument/2006/relationships/slide" Target="slides/slide6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9.xml"/><Relationship Id="rId35" Type="http://schemas.openxmlformats.org/officeDocument/2006/relationships/slide" Target="slides/slide14.xml"/><Relationship Id="rId56" Type="http://schemas.openxmlformats.org/officeDocument/2006/relationships/slide" Target="slides/slide35.xml"/><Relationship Id="rId77" Type="http://schemas.openxmlformats.org/officeDocument/2006/relationships/slide" Target="slides/slide56.xml"/><Relationship Id="rId100" Type="http://schemas.openxmlformats.org/officeDocument/2006/relationships/font" Target="fonts/font2.fntdata"/><Relationship Id="rId105" Type="http://schemas.openxmlformats.org/officeDocument/2006/relationships/font" Target="fonts/font7.fntdata"/><Relationship Id="rId8" Type="http://schemas.openxmlformats.org/officeDocument/2006/relationships/slideMaster" Target="slideMasters/slideMaster8.xml"/><Relationship Id="rId51" Type="http://schemas.openxmlformats.org/officeDocument/2006/relationships/slide" Target="slides/slide30.xml"/><Relationship Id="rId72" Type="http://schemas.openxmlformats.org/officeDocument/2006/relationships/slide" Target="slides/slide51.xml"/><Relationship Id="rId93" Type="http://schemas.openxmlformats.org/officeDocument/2006/relationships/slide" Target="slides/slide72.xml"/><Relationship Id="rId98" Type="http://schemas.openxmlformats.org/officeDocument/2006/relationships/notesMaster" Target="notesMasters/notesMaster1.xml"/><Relationship Id="rId3" Type="http://schemas.openxmlformats.org/officeDocument/2006/relationships/slideMaster" Target="slideMasters/slideMaster3.xml"/><Relationship Id="rId25" Type="http://schemas.openxmlformats.org/officeDocument/2006/relationships/slide" Target="slides/slide4.xml"/><Relationship Id="rId46" Type="http://schemas.openxmlformats.org/officeDocument/2006/relationships/slide" Target="slides/slide25.xml"/><Relationship Id="rId67" Type="http://schemas.openxmlformats.org/officeDocument/2006/relationships/slide" Target="slides/slide46.xml"/><Relationship Id="rId20" Type="http://schemas.openxmlformats.org/officeDocument/2006/relationships/slideMaster" Target="slideMasters/slideMaster20.xml"/><Relationship Id="rId41" Type="http://schemas.openxmlformats.org/officeDocument/2006/relationships/slide" Target="slides/slide20.xml"/><Relationship Id="rId62" Type="http://schemas.openxmlformats.org/officeDocument/2006/relationships/slide" Target="slides/slide41.xml"/><Relationship Id="rId83" Type="http://schemas.openxmlformats.org/officeDocument/2006/relationships/slide" Target="slides/slide62.xml"/><Relationship Id="rId88" Type="http://schemas.openxmlformats.org/officeDocument/2006/relationships/slide" Target="slides/slide67.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30/05/2026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a:lvl2pPr marL="457200" algn="l" defTabSz="914400" rtl="0" eaLnBrk="1" latinLnBrk="0" hangingPunct="1">
      <a:defRPr sz="1200" kern="1200">
        <a:solidFill>
          <a:schemeClr val="tx1"/>
        </a:solidFill>
        <a:latin typeface="Microsoft Uighur" panose="02000000000000000000" pitchFamily="2" charset="-78"/>
        <a:ea typeface="+mn-ea"/>
        <a:cs typeface="+mn-cs"/>
      </a:defRPr>
    </a:lvl2pPr>
    <a:lvl3pPr marL="914400" algn="l" defTabSz="914400" rtl="0" eaLnBrk="1" latinLnBrk="0" hangingPunct="1">
      <a:defRPr sz="1200" kern="1200">
        <a:solidFill>
          <a:schemeClr val="tx1"/>
        </a:solidFill>
        <a:latin typeface="Microsoft Uighur" panose="02000000000000000000" pitchFamily="2" charset="-78"/>
        <a:ea typeface="+mn-ea"/>
        <a:cs typeface="+mn-cs"/>
      </a:defRPr>
    </a:lvl3pPr>
    <a:lvl4pPr marL="1371600" algn="l" defTabSz="914400" rtl="0" eaLnBrk="1" latinLnBrk="0" hangingPunct="1">
      <a:defRPr sz="1200" kern="1200">
        <a:solidFill>
          <a:schemeClr val="tx1"/>
        </a:solidFill>
        <a:latin typeface="Microsoft Uighur" panose="02000000000000000000" pitchFamily="2" charset="-78"/>
        <a:ea typeface="+mn-ea"/>
        <a:cs typeface="+mn-cs"/>
      </a:defRPr>
    </a:lvl4pPr>
    <a:lvl5pPr marL="1828800" algn="l" defTabSz="914400" rtl="0" eaLnBrk="1" latinLnBrk="0" hangingPunct="1">
      <a:defRPr sz="1200" kern="1200">
        <a:solidFill>
          <a:schemeClr val="tx1"/>
        </a:solidFill>
        <a:latin typeface="Microsoft Uighur" panose="02000000000000000000" pitchFamily="2" charset="-78"/>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67405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7"/>
        <p:cNvGrpSpPr/>
        <p:nvPr/>
      </p:nvGrpSpPr>
      <p:grpSpPr>
        <a:xfrm>
          <a:off x="0" y="0"/>
          <a:ext cx="0" cy="0"/>
          <a:chOff x="0" y="0"/>
          <a:chExt cx="0" cy="0"/>
        </a:xfrm>
      </p:grpSpPr>
      <p:sp>
        <p:nvSpPr>
          <p:cNvPr id="1878" name="Google Shape;1878;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79" name="Google Shape;1879;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771D6D7-B9FE-C394-710B-9B4CB3690CF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627B12-CA92-2D9B-4A82-E387BAC7DED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8D9CD56-498B-528A-A145-C3BA70411B7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712844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97AC25C1-D00E-20D3-995D-4A0E28BAA22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50078B2-1C63-238B-7588-5EDE63969CB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0C1B117-8612-C5CB-9332-16D3FC1A0A0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040297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2958FD1-1366-EE83-C7B7-A9F06A83D81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FBC0AE0-D3A2-8F2E-9448-34E944B3C83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DFCCC1C-DBB9-916D-F1E4-412C467336E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59383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C11001E-AF65-CBAB-5A8C-80E94E2E3DC5}"/>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AABDB93-BA61-1FF8-6A0C-08A6EBD127F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3EEC16E-07BB-3F1F-F534-E805D2D37A5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037761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E8CBACD-6F6D-39B7-DDC5-75F257E0265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7A7CC70-0495-CC90-21BC-C7BA6662EB0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F12E307B-4A8C-E4E5-3C22-B4A265894DF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415133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C36F1E4-24E1-93DA-2FA3-6EE26D9078D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23D1FA18-7E01-DCA2-6BB5-02B70073897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6E8D2CF-F856-184F-9EC6-DE6F3CC12C6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03322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51744DD-0EAE-FCB2-460A-7669AB7642C0}"/>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7751E41-DEA7-E6BE-A656-34E61B5EEB7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F6FF221-0FE0-5830-E22E-63D546122B1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411604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AA7183DE-79E5-23DF-45F0-834AF5757F4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76E58CF-A689-2D19-54E7-BD32FD27EE6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D37C228-E5EE-8820-D640-7F11A55AE1F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996823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BCF13E-1646-E9EE-4935-DFE7161462C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8DCCD78-3625-73FB-3E87-FD776A1124C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5306E5E-E252-A7B5-9EFD-B9D47A2E10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633434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C877878-78AF-FE90-0FFD-461FBEBCD33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DD7285A-8CBF-E2B0-0D65-E43C586983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62B7F472-61E9-7EC4-E019-954E96864DF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164152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4AB412C-90CE-B803-A2BD-A1DA04FEAA7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949D7EF-2CEE-14CB-B5DD-4B9C49CC81C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1897DB9-118E-D1F6-4B04-FD1B76FED01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99530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1569D5F-4373-876D-9507-5C5158A14A8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15A5B82-2357-092F-F19B-2E75E2C7A39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46E912B-512A-A58E-0922-53CCE2DF8E9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1372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B8B5EE2-AD31-50D9-340A-BE6A38CD7EA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6EE7AE4-E9B0-CCA4-6B6A-170B1DD1708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0BF4D7A-6793-CCAA-3D31-712AAC1E708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705794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BB8A2BA-E432-4AE0-7B7D-CB1825BC41D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EC037C-BA01-945C-570D-EBBAB21DBC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E3D1386-CD30-55EB-9312-FB6537FCD4D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62164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A4D91E9-2C56-6019-4CA0-3C0E2B0D334A}"/>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7B115BB0-DE42-D172-95CF-14ADB689D1D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2A45839-56F3-EDE5-9CCA-3B539FE3131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106140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1F427FB-6C5F-5AB6-D12A-87B8365E23CD}"/>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119CE6C-0D81-3EF8-0267-C2DD7860CD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9C856E5-3C36-7EBA-0683-2E6C517138E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0870434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FBE60AC-3BEE-1D01-7737-CBB9765D7AB6}"/>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8C3913F-D2D1-16E1-79B6-F4103465CCB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D1D87AC-5605-64A8-E110-6F84C13C0B4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088934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99071DB-7211-2BC1-37FE-6D9AB7F87CA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97EF4AB-5EF4-B664-BAAF-85E847AC85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AC06055-58DA-0F7E-55F8-5B5CD8072C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360202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B0BB3A9-73D7-5E1B-7A6E-67F27BD8DA5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DE54090-8F29-D7F3-D67B-D0BF666D62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0560511-1825-0A2F-1E79-6E9CFA67DF3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58848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A151C7D-22E8-A5D7-AD1D-C93A9B3CF38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45C805F-4AEC-07B5-F91B-816A29ABB4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2EE4ACBC-784D-FEC9-ACCB-FAA1DCFB09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38366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076FF86-C0DD-2042-D0BC-0E3AEA252F38}"/>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78CFFA83-BF6B-066C-DB1C-AADD6D9130E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D6A4FAE8-D930-AFB5-9622-6FAA6F6093B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593826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2E7CED1-1B0B-38B1-879C-C1F5170F289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5815A6AB-0802-CF2A-ACFA-E9D1573B6A2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9A23CEE2-E1C0-4EB5-DA75-7A3A8A36164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014755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2A4F651C-A711-8689-14AE-0A59AACF9EEE}"/>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4753691-8E21-9A31-BD1E-6D39ADD673D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38C7D47-CD4D-2C86-ED41-2BF85B0D164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0764876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24C15DE-D7D2-A5D1-84AD-3592886536F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B5820916-E631-B945-6B2A-CE48A50714A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B9579014-370C-93B3-3CB0-DC7CF8B5496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6357579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652026C0-D703-AE01-A61D-7CCD5C3F3475}"/>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AFEFD6A-5C96-9615-222D-B9CBF1D6691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EE0C9CAA-A571-5955-AE7D-47F6F43AB4D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7452660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A653F8E1-570C-17C5-FFD4-37B1D2E5458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8F6B90DC-3E27-8B5C-C983-56442ECFA37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BCC2F89E-5FDF-9EC6-0416-74309766389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19119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6B0B1D08-DECE-C903-3992-B687E444E521}"/>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721F493E-F859-A53D-B759-9C3D7B9B7E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DD69278B-A7DA-62B8-3843-1183F429C4A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7900031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2CC72F96-C369-5D9E-F09D-2A45D291D116}"/>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B6E2A0E8-DD2F-C9A5-8990-0C364722EF6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4413A1A7-D819-B487-8DAF-96E87E86140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887564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97.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5.png"/></Relationships>
</file>

<file path=ppt/slideLayouts/_rels/slideLayout119.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openxmlformats.org/officeDocument/2006/relationships/image" Target="../media/image5.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1.xml"/><Relationship Id="rId4" Type="http://schemas.openxmlformats.org/officeDocument/2006/relationships/image" Target="../media/image5.png"/></Relationships>
</file>

<file path=ppt/slideLayouts/_rels/slideLayout210.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1.xml"/><Relationship Id="rId6" Type="http://schemas.microsoft.com/office/2007/relationships/hdphoto" Target="../media/hdphoto4.wdp"/><Relationship Id="rId5" Type="http://schemas.openxmlformats.org/officeDocument/2006/relationships/image" Target="../media/image15.png"/><Relationship Id="rId4" Type="http://schemas.openxmlformats.org/officeDocument/2006/relationships/image" Target="../media/image7.png"/><Relationship Id="rId9" Type="http://schemas.microsoft.com/office/2007/relationships/hdphoto" Target="../media/hdphoto5.wdp"/></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2.xml"/><Relationship Id="rId4" Type="http://schemas.openxmlformats.org/officeDocument/2006/relationships/image" Target="../media/image5.png"/></Relationships>
</file>

<file path=ppt/slideLayouts/_rels/slideLayout234.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2.xml"/><Relationship Id="rId6" Type="http://schemas.microsoft.com/office/2007/relationships/hdphoto" Target="../media/hdphoto4.wdp"/><Relationship Id="rId5" Type="http://schemas.openxmlformats.org/officeDocument/2006/relationships/image" Target="../media/image15.png"/><Relationship Id="rId4" Type="http://schemas.openxmlformats.org/officeDocument/2006/relationships/image" Target="../media/image7.png"/><Relationship Id="rId9" Type="http://schemas.microsoft.com/office/2007/relationships/hdphoto" Target="../media/hdphoto5.wdp"/></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10.png"/><Relationship Id="rId4" Type="http://schemas.openxmlformats.org/officeDocument/2006/relationships/image" Target="../media/image19.png"/></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10.png"/><Relationship Id="rId4" Type="http://schemas.openxmlformats.org/officeDocument/2006/relationships/image" Target="../media/image19.png"/></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10.png"/><Relationship Id="rId4" Type="http://schemas.openxmlformats.org/officeDocument/2006/relationships/image" Target="../media/image19.png"/></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13.xml"/><Relationship Id="rId5" Type="http://schemas.openxmlformats.org/officeDocument/2006/relationships/image" Target="../media/image8.png"/><Relationship Id="rId4" Type="http://schemas.openxmlformats.org/officeDocument/2006/relationships/image" Target="../media/image10.png"/></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5.xml"/><Relationship Id="rId4" Type="http://schemas.openxmlformats.org/officeDocument/2006/relationships/image" Target="../media/image5.png"/></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5.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8.png"/></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7.xml"/><Relationship Id="rId4" Type="http://schemas.openxmlformats.org/officeDocument/2006/relationships/image" Target="../media/image5.png"/></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7.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8.png"/></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8.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8.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8.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8.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9.xml"/><Relationship Id="rId4" Type="http://schemas.openxmlformats.org/officeDocument/2006/relationships/image" Target="../media/image5.png"/></Relationships>
</file>

<file path=ppt/slideLayouts/_rels/slideLayout3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9.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8.png"/></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9.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7.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Master" Target="../slideMasters/slideMaster20.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1.xml"/><Relationship Id="rId4" Type="http://schemas.openxmlformats.org/officeDocument/2006/relationships/image" Target="../media/image5.png"/></Relationships>
</file>

<file path=ppt/slideLayouts/_rels/slideLayout39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21.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1.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30/05/2026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30/05/2026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30/05/2026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00735247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98582331"/>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02_Voc_Act_01_Large Vidéo" userDrawn="1">
  <p:cSld name="3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585819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2617839"/>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38018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1017488"/>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89039247"/>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7893033"/>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0044817"/>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84157430"/>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31087346"/>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5856192"/>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4689697"/>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1860770"/>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3110503"/>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6932174"/>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9435068"/>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752081"/>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6832646"/>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27427909"/>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48916359"/>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181965"/>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87124974"/>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8271946"/>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3657426"/>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31323922"/>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357978054"/>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5575093"/>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113611658"/>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763214353"/>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744333215"/>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497338249"/>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7124556"/>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21621962"/>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391351744"/>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55844520"/>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94027509"/>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162688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243339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582896481"/>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9755728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4970003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7197135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6419970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30/05/2026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1032296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30/05/2026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1331838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30/05/2026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8501471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5022235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6631017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6557140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184852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3311884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29534267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15898327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95461804"/>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06965552"/>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1578397"/>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2948537"/>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59709763"/>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143277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8001686"/>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72081401"/>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195153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16751781"/>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5975832"/>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024753"/>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9806929"/>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683665"/>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2176214"/>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3044634"/>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435768"/>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5852691"/>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089670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7693432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4112770"/>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3655466"/>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496790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4554823"/>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143311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7851873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9547434"/>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9047944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9235102"/>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1498865"/>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6464766"/>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9169214"/>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6712072"/>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4659576"/>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25692514"/>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2173400"/>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5694702"/>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0086920"/>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8451699"/>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7460730"/>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8253895"/>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5180964"/>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1077646"/>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6308538"/>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25912462"/>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4173113"/>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69219170"/>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7423492"/>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0907096"/>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44519227"/>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980845"/>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24926396"/>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6071551"/>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2141048"/>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30469941"/>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254732"/>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24864364"/>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2196956"/>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6489700"/>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3953988"/>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76308383"/>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3211165" y="2160000"/>
            <a:ext cx="192232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latin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3178442" y="3643281"/>
            <a:ext cx="1920718"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latin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912343" y="5123575"/>
            <a:ext cx="124906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latin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2777614"/>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52ED80C0-3B4C-3036-01A5-1F37374145A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4297FA55-5B79-22F2-F6ED-B2D3F4682C3B}"/>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40D31A6-CE8E-5100-4F26-6FA6D76DA21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956CBFBF-AFEE-3366-64D1-DD3D0D326A1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8586B20C-E7BB-B0C0-AB4C-D4BE0863F5CC}"/>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8" name="Espace réservé pour une image  7">
            <a:extLst>
              <a:ext uri="{FF2B5EF4-FFF2-40B4-BE49-F238E27FC236}">
                <a16:creationId xmlns:a16="http://schemas.microsoft.com/office/drawing/2014/main" id="{EC50F6AC-B2E9-BBB6-CD70-83853AB7524C}"/>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F868F9F2-B468-D1F7-AEBA-1A83979188A3}"/>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1396B05B-CCB2-7A24-BF51-622B888CAB3B}"/>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6D472B76-9E02-0FDE-FEF3-D6E747C27164}"/>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D92535DB-640F-3B2A-2D6A-F35A7E42669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du texte 13">
            <a:extLst>
              <a:ext uri="{FF2B5EF4-FFF2-40B4-BE49-F238E27FC236}">
                <a16:creationId xmlns:a16="http://schemas.microsoft.com/office/drawing/2014/main" id="{F114D985-926D-03EF-5967-B980ECCB9C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9798F4A3-4894-1F1B-70AE-839B739185EA}"/>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A231085F-1AF5-C644-B029-1C4EDEB966E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082CA9A-3E77-3092-A0E5-DEDE0653ED9C}"/>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D08D24DA-2244-DCEE-9208-A28B7B65AB90}"/>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A133BF68-2054-D590-F88A-635B68431F6C}"/>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31820413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6432789"/>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94966203"/>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34558141"/>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1926752"/>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6537352"/>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6228491"/>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12511943"/>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6857680"/>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9628937"/>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204132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584000"/>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2E898A7C-A1F4-76BB-2DA5-A41E24E69C61}"/>
              </a:ext>
            </a:extLst>
          </p:cNvPr>
          <p:cNvSpPr>
            <a:spLocks noGrp="1" noChangeAspect="1"/>
          </p:cNvSpPr>
          <p:nvPr>
            <p:ph type="pic" sz="quarter" idx="22"/>
          </p:nvPr>
        </p:nvSpPr>
        <p:spPr>
          <a:xfrm>
            <a:off x="1479323"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A2F14461-A6C8-ACAF-2C0C-6AB85A530704}"/>
              </a:ext>
            </a:extLst>
          </p:cNvPr>
          <p:cNvSpPr>
            <a:spLocks noGrp="1" noChangeAspect="1"/>
          </p:cNvSpPr>
          <p:nvPr>
            <p:ph type="pic" sz="quarter" idx="23"/>
          </p:nvPr>
        </p:nvSpPr>
        <p:spPr>
          <a:xfrm>
            <a:off x="3759312"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36AD2EDB-5B3E-83E6-50F3-536F05BA8ED9}"/>
              </a:ext>
            </a:extLst>
          </p:cNvPr>
          <p:cNvSpPr>
            <a:spLocks noGrp="1" noChangeAspect="1"/>
          </p:cNvSpPr>
          <p:nvPr>
            <p:ph type="pic" sz="quarter" idx="24"/>
          </p:nvPr>
        </p:nvSpPr>
        <p:spPr>
          <a:xfrm>
            <a:off x="6039301" y="3246656"/>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3F54D6B1-AC9E-DB15-30C5-90A750D37A24}"/>
              </a:ext>
            </a:extLst>
          </p:cNvPr>
          <p:cNvSpPr>
            <a:spLocks noGrp="1" noChangeAspect="1"/>
          </p:cNvSpPr>
          <p:nvPr>
            <p:ph type="pic" sz="quarter" idx="25"/>
          </p:nvPr>
        </p:nvSpPr>
        <p:spPr>
          <a:xfrm>
            <a:off x="1479323"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DF6169E9-0960-5083-4683-57FB9D2FA34B}"/>
              </a:ext>
            </a:extLst>
          </p:cNvPr>
          <p:cNvSpPr>
            <a:spLocks noGrp="1" noChangeAspect="1"/>
          </p:cNvSpPr>
          <p:nvPr>
            <p:ph type="pic" sz="quarter" idx="26"/>
          </p:nvPr>
        </p:nvSpPr>
        <p:spPr>
          <a:xfrm>
            <a:off x="3759312"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5" name="Espace réservé pour une image  14">
            <a:extLst>
              <a:ext uri="{FF2B5EF4-FFF2-40B4-BE49-F238E27FC236}">
                <a16:creationId xmlns:a16="http://schemas.microsoft.com/office/drawing/2014/main" id="{490F8EEF-117F-3D45-0196-A8839D509C13}"/>
              </a:ext>
            </a:extLst>
          </p:cNvPr>
          <p:cNvSpPr>
            <a:spLocks noGrp="1" noChangeAspect="1"/>
          </p:cNvSpPr>
          <p:nvPr>
            <p:ph type="pic" sz="quarter" idx="27"/>
          </p:nvPr>
        </p:nvSpPr>
        <p:spPr>
          <a:xfrm>
            <a:off x="6039301" y="49093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399112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31040115"/>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9925817"/>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2977899"/>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59616655"/>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2025118"/>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8540365"/>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89219883"/>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6187630"/>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5018755"/>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762749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0454591"/>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3211165" y="2160000"/>
            <a:ext cx="1922321"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latin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3178442" y="3643281"/>
            <a:ext cx="1920718"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latin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912343" y="5123575"/>
            <a:ext cx="124906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latin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95920020"/>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71745606"/>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203118102"/>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45104755"/>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0603543"/>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638129693"/>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358641691"/>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16940587"/>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2176255"/>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0536291"/>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0014439"/>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0380778"/>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8408013"/>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799553"/>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53136268"/>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0945006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2635309730"/>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90055565"/>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0704082"/>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4960574"/>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4249897894"/>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47539772"/>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1825024"/>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7568028"/>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552681"/>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43477704"/>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1944752"/>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8_Img" preserve="1" userDrawn="1">
  <p:cSld name="9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14514513"/>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4758438"/>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9704643"/>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2104672"/>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5136332"/>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2456079"/>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5637254"/>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15687866"/>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1256554"/>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4245524"/>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4800839"/>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41043209"/>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7881575"/>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4441390"/>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7653291"/>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1587936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39687275"/>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6671275"/>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9855895"/>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0231590"/>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348458"/>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7114436"/>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8168815"/>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893685"/>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34859256"/>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0492197"/>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7992782"/>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042427"/>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9701459"/>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5128468"/>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3994620"/>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6825179"/>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8558538"/>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6790320"/>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3917416"/>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378041"/>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45631882"/>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55510676"/>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34127017"/>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586614404"/>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6663507"/>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2079759701"/>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Tree>
    <p:extLst>
      <p:ext uri="{BB962C8B-B14F-4D97-AF65-F5344CB8AC3E}">
        <p14:creationId xmlns:p14="http://schemas.microsoft.com/office/powerpoint/2010/main" val="984204575"/>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728137755"/>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قـــــــــــــــراءة ح3</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287924726"/>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قــــــــــراءة ح1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قــــــــــراءة ح2</a:t>
            </a:r>
          </a:p>
        </p:txBody>
      </p:sp>
    </p:spTree>
    <p:extLst>
      <p:ext uri="{BB962C8B-B14F-4D97-AF65-F5344CB8AC3E}">
        <p14:creationId xmlns:p14="http://schemas.microsoft.com/office/powerpoint/2010/main" val="2851603227"/>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702041766"/>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3397459302"/>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544966350"/>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قـــــراءة ح4</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1343831931"/>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29519971"/>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9845616"/>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950560686"/>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28552"/>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68130" y="4917621"/>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1" y="3237897"/>
            <a:ext cx="3755480" cy="1411433"/>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4960027"/>
            <a:ext cx="3780000" cy="1397594"/>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22429206"/>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847151748"/>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780842372"/>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29206061"/>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34" name="Rectangle : coins arrondis 33">
            <a:extLst>
              <a:ext uri="{FF2B5EF4-FFF2-40B4-BE49-F238E27FC236}">
                <a16:creationId xmlns:a16="http://schemas.microsoft.com/office/drawing/2014/main" id="{D1BFB52E-9264-6354-C964-9FECACE32BB1}"/>
              </a:ext>
            </a:extLst>
          </p:cNvPr>
          <p:cNvSpPr/>
          <p:nvPr userDrawn="1"/>
        </p:nvSpPr>
        <p:spPr>
          <a:xfrm>
            <a:off x="4735350" y="325175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240094392"/>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3857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15432023"/>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45330" y="496721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0794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45330" y="491510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543610" y="3255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51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281420248"/>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09876945"/>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71689062"/>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44491818"/>
      </p:ext>
    </p:extLst>
  </p:cSld>
  <p:clrMapOvr>
    <a:masterClrMapping/>
  </p:clrMapOvr>
  <p:transition spd="slow">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32778371"/>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userDrawn="1">
  <p:cSld name="2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952162092"/>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3205877"/>
      </p:ext>
    </p:extLst>
  </p:cSld>
  <p:clrMapOvr>
    <a:masterClrMapping/>
  </p:clrMapOvr>
  <p:transition spd="slow">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09668554"/>
      </p:ext>
    </p:extLst>
  </p:cSld>
  <p:clrMapOvr>
    <a:masterClrMapping/>
  </p:clrMapOvr>
  <p:transition spd="slow">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91651461"/>
      </p:ext>
    </p:extLst>
  </p:cSld>
  <p:clrMapOvr>
    <a:masterClrMapping/>
  </p:clrMapOvr>
  <p:transition spd="slow">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50703117"/>
      </p:ext>
    </p:extLst>
  </p:cSld>
  <p:clrMapOvr>
    <a:masterClrMapping/>
  </p:clrMapOvr>
  <p:transition spd="slow">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4098121"/>
      </p:ext>
    </p:extLst>
  </p:cSld>
  <p:clrMapOvr>
    <a:masterClrMapping/>
  </p:clrMapOvr>
  <p:transition spd="slow">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286043"/>
      </p:ext>
    </p:extLst>
  </p:cSld>
  <p:clrMapOvr>
    <a:masterClrMapping/>
  </p:clrMapOvr>
  <p:transition spd="slow">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2827067"/>
      </p:ext>
    </p:extLst>
  </p:cSld>
  <p:clrMapOvr>
    <a:masterClrMapping/>
  </p:clrMapOvr>
  <p:transition spd="slow">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1091715"/>
      </p:ext>
    </p:extLst>
  </p:cSld>
  <p:clrMapOvr>
    <a:masterClrMapping/>
  </p:clrMapOvr>
  <p:transition spd="slow">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183184"/>
      </p:ext>
    </p:extLst>
  </p:cSld>
  <p:clrMapOvr>
    <a:masterClrMapping/>
  </p:clrMapOvr>
  <p:transition spd="slow">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2061560"/>
      </p:ext>
    </p:extLst>
  </p:cSld>
  <p:clrMapOvr>
    <a:masterClrMapping/>
  </p:clrMapOvr>
  <p:transition spd="slow">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9153821"/>
      </p:ext>
    </p:extLst>
  </p:cSld>
  <p:clrMapOvr>
    <a:masterClrMapping/>
  </p:clrMapOvr>
  <p:transition spd="slow">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67248772"/>
      </p:ext>
    </p:extLst>
  </p:cSld>
  <p:clrMapOvr>
    <a:masterClrMapping/>
  </p:clrMapOvr>
  <p:transition spd="slow">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7340308"/>
      </p:ext>
    </p:extLst>
  </p:cSld>
  <p:clrMapOvr>
    <a:masterClrMapping/>
  </p:clrMapOvr>
  <p:transition spd="slow">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5783185"/>
      </p:ext>
    </p:extLst>
  </p:cSld>
  <p:clrMapOvr>
    <a:masterClrMapping/>
  </p:clrMapOvr>
  <p:transition spd="slow">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13599170"/>
      </p:ext>
    </p:extLst>
  </p:cSld>
  <p:clrMapOvr>
    <a:masterClrMapping/>
  </p:clrMapOvr>
  <p:transition spd="slow">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0569523"/>
      </p:ext>
    </p:extLst>
  </p:cSld>
  <p:clrMapOvr>
    <a:masterClrMapping/>
  </p:clrMapOvr>
  <p:transition spd="slow">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972488"/>
      </p:ext>
    </p:extLst>
  </p:cSld>
  <p:clrMapOvr>
    <a:masterClrMapping/>
  </p:clrMapOvr>
  <p:transition spd="slow">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97750343"/>
      </p:ext>
    </p:extLst>
  </p:cSld>
  <p:clrMapOvr>
    <a:masterClrMapping/>
  </p:clrMapOvr>
  <p:transition spd="slow">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5652915"/>
      </p:ext>
    </p:extLst>
  </p:cSld>
  <p:clrMapOvr>
    <a:masterClrMapping/>
  </p:clrMapOvr>
  <p:transition spd="slow">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0835092"/>
      </p:ext>
    </p:extLst>
  </p:cSld>
  <p:clrMapOvr>
    <a:masterClrMapping/>
  </p:clrMapOvr>
  <p:transition spd="slow">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62672779"/>
      </p:ext>
    </p:extLst>
  </p:cSld>
  <p:clrMapOvr>
    <a:masterClrMapping/>
  </p:clrMapOvr>
  <p:transition spd="slow">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96232691"/>
      </p:ext>
    </p:extLst>
  </p:cSld>
  <p:clrMapOvr>
    <a:masterClrMapping/>
  </p:clrMapOvr>
  <p:transition spd="slow">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8647058"/>
      </p:ext>
    </p:extLst>
  </p:cSld>
  <p:clrMapOvr>
    <a:masterClrMapping/>
  </p:clrMapOvr>
  <p:transition spd="slow">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5" name="Google Shape;435;p138"/>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245027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50.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5" name="Google Shape;435;p138"/>
          <p:cNvSpPr>
            <a:spLocks noGrp="1"/>
          </p:cNvSpPr>
          <p:nvPr>
            <p:ph type="pic" idx="2"/>
          </p:nvPr>
        </p:nvSpPr>
        <p:spPr>
          <a:xfrm>
            <a:off x="1227944" y="2624366"/>
            <a:ext cx="2620488" cy="2427532"/>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435;p138">
            <a:extLst>
              <a:ext uri="{FF2B5EF4-FFF2-40B4-BE49-F238E27FC236}">
                <a16:creationId xmlns:a16="http://schemas.microsoft.com/office/drawing/2014/main" id="{7F2AC96E-3074-4786-E22D-DAB165F99866}"/>
              </a:ext>
            </a:extLst>
          </p:cNvPr>
          <p:cNvSpPr>
            <a:spLocks noGrp="1"/>
          </p:cNvSpPr>
          <p:nvPr>
            <p:ph type="pic" idx="10"/>
          </p:nvPr>
        </p:nvSpPr>
        <p:spPr>
          <a:xfrm>
            <a:off x="4941204" y="2624366"/>
            <a:ext cx="2620488" cy="2427532"/>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3041132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51.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437"/>
        <p:cNvGrpSpPr/>
        <p:nvPr/>
      </p:nvGrpSpPr>
      <p:grpSpPr>
        <a:xfrm>
          <a:off x="0" y="0"/>
          <a:ext cx="0" cy="0"/>
          <a:chOff x="0" y="0"/>
          <a:chExt cx="0" cy="0"/>
        </a:xfrm>
      </p:grpSpPr>
      <p:sp>
        <p:nvSpPr>
          <p:cNvPr id="438" name="Google Shape;438;p13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3C5695D6-64ED-ADCF-FDA0-7FC6F054523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93852907"/>
      </p:ext>
    </p:extLst>
  </p:cSld>
  <p:clrMapOvr>
    <a:masterClrMapping/>
  </p:clrMapOvr>
  <p:transition spd="slow">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440"/>
        <p:cNvGrpSpPr/>
        <p:nvPr/>
      </p:nvGrpSpPr>
      <p:grpSpPr>
        <a:xfrm>
          <a:off x="0" y="0"/>
          <a:ext cx="0" cy="0"/>
          <a:chOff x="0" y="0"/>
          <a:chExt cx="0" cy="0"/>
        </a:xfrm>
      </p:grpSpPr>
      <p:sp>
        <p:nvSpPr>
          <p:cNvPr id="441" name="Google Shape;441;p189"/>
          <p:cNvSpPr txBox="1">
            <a:spLocks noGrp="1"/>
          </p:cNvSpPr>
          <p:nvPr>
            <p:ph type="title"/>
          </p:nvPr>
        </p:nvSpPr>
        <p:spPr>
          <a:xfrm>
            <a:off x="670022"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2" name="Google Shape;442;p189"/>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646CC36-D085-C8BB-FF39-4497F337C0D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6197977"/>
      </p:ext>
    </p:extLst>
  </p:cSld>
  <p:clrMapOvr>
    <a:masterClrMapping/>
  </p:clrMapOvr>
  <p:transition spd="slow">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444"/>
        <p:cNvGrpSpPr/>
        <p:nvPr/>
      </p:nvGrpSpPr>
      <p:grpSpPr>
        <a:xfrm>
          <a:off x="0" y="0"/>
          <a:ext cx="0" cy="0"/>
          <a:chOff x="0" y="0"/>
          <a:chExt cx="0" cy="0"/>
        </a:xfrm>
      </p:grpSpPr>
      <p:sp>
        <p:nvSpPr>
          <p:cNvPr id="445" name="Google Shape;445;p19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6" name="Google Shape;446;p190"/>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0EEB306-ACA4-D05F-77DD-0C1CCF770CF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0398596"/>
      </p:ext>
    </p:extLst>
  </p:cSld>
  <p:clrMapOvr>
    <a:masterClrMapping/>
  </p:clrMapOvr>
  <p:transition spd="slow">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448"/>
        <p:cNvGrpSpPr/>
        <p:nvPr/>
      </p:nvGrpSpPr>
      <p:grpSpPr>
        <a:xfrm>
          <a:off x="0" y="0"/>
          <a:ext cx="0" cy="0"/>
          <a:chOff x="0" y="0"/>
          <a:chExt cx="0" cy="0"/>
        </a:xfrm>
      </p:grpSpPr>
      <p:sp>
        <p:nvSpPr>
          <p:cNvPr id="449" name="Google Shape;449;p19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0" name="Google Shape;450;p191"/>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51" name="Google Shape;451;p191"/>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0FBE208-45D0-C7A0-ED46-611EED2EAC53}"/>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53316737"/>
      </p:ext>
    </p:extLst>
  </p:cSld>
  <p:clrMapOvr>
    <a:masterClrMapping/>
  </p:clrMapOvr>
  <p:transition spd="slow">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453"/>
        <p:cNvGrpSpPr/>
        <p:nvPr/>
      </p:nvGrpSpPr>
      <p:grpSpPr>
        <a:xfrm>
          <a:off x="0" y="0"/>
          <a:ext cx="0" cy="0"/>
          <a:chOff x="0" y="0"/>
          <a:chExt cx="0" cy="0"/>
        </a:xfrm>
      </p:grpSpPr>
      <p:sp>
        <p:nvSpPr>
          <p:cNvPr id="454" name="Google Shape;454;p19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5" name="Google Shape;455;p192"/>
          <p:cNvSpPr>
            <a:spLocks noGrp="1"/>
          </p:cNvSpPr>
          <p:nvPr>
            <p:ph type="pic" idx="2"/>
          </p:nvPr>
        </p:nvSpPr>
        <p:spPr>
          <a:xfrm>
            <a:off x="1672207" y="2160000"/>
            <a:ext cx="2899793" cy="2899793"/>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56" name="Google Shape;456;p192"/>
          <p:cNvSpPr txBox="1">
            <a:spLocks noGrp="1"/>
          </p:cNvSpPr>
          <p:nvPr>
            <p:ph type="body" idx="1"/>
          </p:nvPr>
        </p:nvSpPr>
        <p:spPr>
          <a:xfrm>
            <a:off x="4731056"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E532AEA-91B2-942C-E6CB-C58CD9F71E9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63232460"/>
      </p:ext>
    </p:extLst>
  </p:cSld>
  <p:clrMapOvr>
    <a:masterClrMapping/>
  </p:clrMapOvr>
  <p:transition spd="slow">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458"/>
        <p:cNvGrpSpPr/>
        <p:nvPr/>
      </p:nvGrpSpPr>
      <p:grpSpPr>
        <a:xfrm>
          <a:off x="0" y="0"/>
          <a:ext cx="0" cy="0"/>
          <a:chOff x="0" y="0"/>
          <a:chExt cx="0" cy="0"/>
        </a:xfrm>
      </p:grpSpPr>
      <p:sp>
        <p:nvSpPr>
          <p:cNvPr id="459" name="Google Shape;459;p19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0" name="Google Shape;460;p193"/>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1" name="Google Shape;461;p193"/>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19518795-12AD-D22A-BBCB-EAA0A5F6CD1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571092"/>
      </p:ext>
    </p:extLst>
  </p:cSld>
  <p:clrMapOvr>
    <a:masterClrMapping/>
  </p:clrMapOvr>
  <p:transition spd="slow">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463"/>
        <p:cNvGrpSpPr/>
        <p:nvPr/>
      </p:nvGrpSpPr>
      <p:grpSpPr>
        <a:xfrm>
          <a:off x="0" y="0"/>
          <a:ext cx="0" cy="0"/>
          <a:chOff x="0" y="0"/>
          <a:chExt cx="0" cy="0"/>
        </a:xfrm>
      </p:grpSpPr>
      <p:sp>
        <p:nvSpPr>
          <p:cNvPr id="464" name="Google Shape;464;p19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5" name="Google Shape;465;p194"/>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6" name="Google Shape;466;p194"/>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AE19B016-0E0E-DAC2-9D85-E9CCC21215C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0170145"/>
      </p:ext>
    </p:extLst>
  </p:cSld>
  <p:clrMapOvr>
    <a:masterClrMapping/>
  </p:clrMapOvr>
  <p:transition spd="slow">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matchingName="5_Disposition personnalisée" userDrawn="1">
  <p:cSld name="5_Disposition personnalisée">
    <p:spTree>
      <p:nvGrpSpPr>
        <p:cNvPr id="1" name="Shape 468"/>
        <p:cNvGrpSpPr/>
        <p:nvPr/>
      </p:nvGrpSpPr>
      <p:grpSpPr>
        <a:xfrm>
          <a:off x="0" y="0"/>
          <a:ext cx="0" cy="0"/>
          <a:chOff x="0" y="0"/>
          <a:chExt cx="0" cy="0"/>
        </a:xfrm>
      </p:grpSpPr>
      <p:sp>
        <p:nvSpPr>
          <p:cNvPr id="469" name="Google Shape;469;p195"/>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0" name="Google Shape;470;p195"/>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1" name="Google Shape;471;p195"/>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2" name="Google Shape;472;p195"/>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3" name="Google Shape;473;p195"/>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4" name="Google Shape;474;p195"/>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5" name="Google Shape;475;p195"/>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6" name="Google Shape;476;p195"/>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7" name="Google Shape;477;p195"/>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8" name="Google Shape;478;p195"/>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9" name="Google Shape;479;p195"/>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207D94F-DE60-84B7-4FE8-78C0CAE61F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2539844"/>
      </p:ext>
    </p:extLst>
  </p:cSld>
  <p:clrMapOvr>
    <a:masterClrMapping/>
  </p:clrMapOvr>
  <p:transition spd="slow">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3" name="Google Shape;483;p196"/>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4" name="Google Shape;484;p196"/>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5" name="Google Shape;485;p196"/>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6" name="Google Shape;486;p196"/>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811562"/>
      </p:ext>
    </p:extLst>
  </p:cSld>
  <p:clrMapOvr>
    <a:masterClrMapping/>
  </p:clrMapOvr>
  <p:transition spd="slow">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488"/>
        <p:cNvGrpSpPr/>
        <p:nvPr/>
      </p:nvGrpSpPr>
      <p:grpSpPr>
        <a:xfrm>
          <a:off x="0" y="0"/>
          <a:ext cx="0" cy="0"/>
          <a:chOff x="0" y="0"/>
          <a:chExt cx="0" cy="0"/>
        </a:xfrm>
      </p:grpSpPr>
      <p:sp>
        <p:nvSpPr>
          <p:cNvPr id="489" name="Google Shape;489;p19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90" name="Google Shape;490;p197"/>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1" name="Google Shape;491;p197"/>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2" name="Google Shape;492;p197"/>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3" name="Google Shape;493;p197"/>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4" name="Google Shape;494;p197"/>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5" name="Google Shape;495;p197"/>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6" name="Google Shape;496;p197"/>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7" name="Google Shape;497;p197"/>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55DBCA6-5353-4F60-090C-E371D465D62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85574033"/>
      </p:ext>
    </p:extLst>
  </p:cSld>
  <p:clrMapOvr>
    <a:masterClrMapping/>
  </p:clrMapOvr>
  <p:transition spd="slow">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499"/>
        <p:cNvGrpSpPr/>
        <p:nvPr/>
      </p:nvGrpSpPr>
      <p:grpSpPr>
        <a:xfrm>
          <a:off x="0" y="0"/>
          <a:ext cx="0" cy="0"/>
          <a:chOff x="0" y="0"/>
          <a:chExt cx="0" cy="0"/>
        </a:xfrm>
      </p:grpSpPr>
      <p:sp>
        <p:nvSpPr>
          <p:cNvPr id="500" name="Google Shape;500;p19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1" name="Google Shape;501;p198"/>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2" name="Google Shape;502;p198"/>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3" name="Google Shape;503;p198"/>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4" name="Google Shape;504;p198"/>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5" name="Google Shape;505;p198"/>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4D84534-5B8A-E220-8F46-5DB0EE2C5F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2545480"/>
      </p:ext>
    </p:extLst>
  </p:cSld>
  <p:clrMapOvr>
    <a:masterClrMapping/>
  </p:clrMapOvr>
  <p:transition spd="slow">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507"/>
        <p:cNvGrpSpPr/>
        <p:nvPr/>
      </p:nvGrpSpPr>
      <p:grpSpPr>
        <a:xfrm>
          <a:off x="0" y="0"/>
          <a:ext cx="0" cy="0"/>
          <a:chOff x="0" y="0"/>
          <a:chExt cx="0" cy="0"/>
        </a:xfrm>
      </p:grpSpPr>
      <p:sp>
        <p:nvSpPr>
          <p:cNvPr id="508" name="Google Shape;508;p19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9" name="Google Shape;509;p199"/>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0" name="Google Shape;510;p199"/>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1" name="Google Shape;511;p199"/>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2" name="Google Shape;512;p199"/>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3" name="Google Shape;513;p199"/>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4" name="Google Shape;514;p199"/>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5" name="Google Shape;515;p199"/>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6" name="Google Shape;516;p199"/>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7" name="Google Shape;517;p199"/>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8" name="Google Shape;518;p199"/>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93DAEB2-33D4-193E-D01C-14D78EA5494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358430"/>
      </p:ext>
    </p:extLst>
  </p:cSld>
  <p:clrMapOvr>
    <a:masterClrMapping/>
  </p:clrMapOvr>
  <p:transition spd="slow">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520"/>
        <p:cNvGrpSpPr/>
        <p:nvPr/>
      </p:nvGrpSpPr>
      <p:grpSpPr>
        <a:xfrm>
          <a:off x="0" y="0"/>
          <a:ext cx="0" cy="0"/>
          <a:chOff x="0" y="0"/>
          <a:chExt cx="0" cy="0"/>
        </a:xfrm>
      </p:grpSpPr>
      <p:sp>
        <p:nvSpPr>
          <p:cNvPr id="521" name="Google Shape;521;p20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2" name="Google Shape;522;p20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3" name="Google Shape;523;p20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4" name="Google Shape;524;p20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5" name="Google Shape;525;p20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6" name="Google Shape;526;p20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7" name="Google Shape;527;p200"/>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8" name="Google Shape;528;p200"/>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9" name="Google Shape;529;p200"/>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0" name="Google Shape;530;p200"/>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1AC4FE3-A8F9-8975-9238-B5D1E54D0D81}"/>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50468805"/>
      </p:ext>
    </p:extLst>
  </p:cSld>
  <p:clrMapOvr>
    <a:masterClrMapping/>
  </p:clrMapOvr>
  <p:transition spd="slow">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532"/>
        <p:cNvGrpSpPr/>
        <p:nvPr/>
      </p:nvGrpSpPr>
      <p:grpSpPr>
        <a:xfrm>
          <a:off x="0" y="0"/>
          <a:ext cx="0" cy="0"/>
          <a:chOff x="0" y="0"/>
          <a:chExt cx="0" cy="0"/>
        </a:xfrm>
      </p:grpSpPr>
      <p:sp>
        <p:nvSpPr>
          <p:cNvPr id="533" name="Google Shape;533;p20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34" name="Google Shape;534;p20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5" name="Google Shape;535;p20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6" name="Google Shape;536;p20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7" name="Google Shape;537;p20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8" name="Google Shape;538;p20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9" name="Google Shape;539;p201"/>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0" name="Google Shape;540;p201"/>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1" name="Google Shape;541;p201"/>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2" name="Google Shape;542;p201"/>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3" name="Google Shape;543;p201"/>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4" name="Google Shape;544;p201"/>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5" name="Google Shape;545;p201"/>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6" name="Google Shape;546;p201"/>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7" name="Google Shape;547;p201"/>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8" name="Google Shape;548;p201"/>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9" name="Google Shape;549;p201"/>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0" name="Google Shape;550;p201"/>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1" name="Google Shape;551;p201"/>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01531F3-3298-4BFF-D094-2D925B1C15B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6487058"/>
      </p:ext>
    </p:extLst>
  </p:cSld>
  <p:clrMapOvr>
    <a:masterClrMapping/>
  </p:clrMapOvr>
  <p:transition spd="slow">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553"/>
        <p:cNvGrpSpPr/>
        <p:nvPr/>
      </p:nvGrpSpPr>
      <p:grpSpPr>
        <a:xfrm>
          <a:off x="0" y="0"/>
          <a:ext cx="0" cy="0"/>
          <a:chOff x="0" y="0"/>
          <a:chExt cx="0" cy="0"/>
        </a:xfrm>
      </p:grpSpPr>
      <p:sp>
        <p:nvSpPr>
          <p:cNvPr id="554" name="Google Shape;554;p20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5" name="Google Shape;555;p202"/>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CC3C1E9-7EC6-DC88-088F-DD1235542AF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524431"/>
      </p:ext>
    </p:extLst>
  </p:cSld>
  <p:clrMapOvr>
    <a:masterClrMapping/>
  </p:clrMapOvr>
  <p:transition spd="slow">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matchingName="3_Voc_Act_01_Img" userDrawn="1">
  <p:cSld name="4_Voc_Act_01_Img">
    <p:spTree>
      <p:nvGrpSpPr>
        <p:cNvPr id="1" name="Shape 557"/>
        <p:cNvGrpSpPr/>
        <p:nvPr/>
      </p:nvGrpSpPr>
      <p:grpSpPr>
        <a:xfrm>
          <a:off x="0" y="0"/>
          <a:ext cx="0" cy="0"/>
          <a:chOff x="0" y="0"/>
          <a:chExt cx="0" cy="0"/>
        </a:xfrm>
      </p:grpSpPr>
      <p:sp>
        <p:nvSpPr>
          <p:cNvPr id="558" name="Google Shape;558;p20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9" name="Google Shape;559;p203"/>
          <p:cNvSpPr>
            <a:spLocks noGrp="1"/>
          </p:cNvSpPr>
          <p:nvPr>
            <p:ph type="pic" idx="2"/>
          </p:nvPr>
        </p:nvSpPr>
        <p:spPr>
          <a:xfrm>
            <a:off x="2448338" y="1584000"/>
            <a:ext cx="4247323" cy="4810539"/>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372600ED-0C33-D586-E692-1AD1C8CDC4E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33874"/>
      </p:ext>
    </p:extLst>
  </p:cSld>
  <p:clrMapOvr>
    <a:masterClrMapping/>
  </p:clrMapOvr>
  <p:transition spd="slow">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80065594"/>
      </p:ext>
    </p:extLst>
  </p:cSld>
  <p:clrMapOvr>
    <a:masterClrMapping/>
  </p:clrMapOvr>
  <p:transition spd="slow">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9859910"/>
      </p:ext>
    </p:extLst>
  </p:cSld>
  <p:clrMapOvr>
    <a:masterClrMapping/>
  </p:clrMapOvr>
  <p:transition spd="slow">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4885730"/>
      </p:ext>
    </p:extLst>
  </p:cSld>
  <p:clrMapOvr>
    <a:masterClrMapping/>
  </p:clrMapOvr>
  <p:transition spd="slow">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3250238"/>
      </p:ext>
    </p:extLst>
  </p:cSld>
  <p:clrMapOvr>
    <a:masterClrMapping/>
  </p:clrMapOvr>
  <p:transition spd="slow">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9632499"/>
      </p:ext>
    </p:extLst>
  </p:cSld>
  <p:clrMapOvr>
    <a:masterClrMapping/>
  </p:clrMapOvr>
  <p:transition spd="slow">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9861502"/>
      </p:ext>
    </p:extLst>
  </p:cSld>
  <p:clrMapOvr>
    <a:masterClrMapping/>
  </p:clrMapOvr>
  <p:transition spd="slow">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4140182"/>
      </p:ext>
    </p:extLst>
  </p:cSld>
  <p:clrMapOvr>
    <a:masterClrMapping/>
  </p:clrMapOvr>
  <p:transition spd="slow">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11379058"/>
      </p:ext>
    </p:extLst>
  </p:cSld>
  <p:clrMapOvr>
    <a:masterClrMapping/>
  </p:clrMapOvr>
  <p:transition spd="slow">
    <p:fade/>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7892382"/>
      </p:ext>
    </p:extLst>
  </p:cSld>
  <p:clrMapOvr>
    <a:masterClrMapping/>
  </p:clrMapOvr>
  <p:transition spd="slow">
    <p:fade/>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0218814"/>
      </p:ext>
    </p:extLst>
  </p:cSld>
  <p:clrMapOvr>
    <a:masterClrMapping/>
  </p:clrMapOvr>
  <p:transition spd="slow">
    <p:fade/>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0572066"/>
      </p:ext>
    </p:extLst>
  </p:cSld>
  <p:clrMapOvr>
    <a:masterClrMapping/>
  </p:clrMapOvr>
  <p:transition spd="slow">
    <p:fade/>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4181534"/>
      </p:ext>
    </p:extLst>
  </p:cSld>
  <p:clrMapOvr>
    <a:masterClrMapping/>
  </p:clrMapOvr>
  <p:transition spd="slow">
    <p:fade/>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720366"/>
      </p:ext>
    </p:extLst>
  </p:cSld>
  <p:clrMapOvr>
    <a:masterClrMapping/>
  </p:clrMapOvr>
  <p:transition spd="slow">
    <p:fade/>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9812446"/>
      </p:ext>
    </p:extLst>
  </p:cSld>
  <p:clrMapOvr>
    <a:masterClrMapping/>
  </p:clrMapOvr>
  <p:transition spd="slow">
    <p:fade/>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720342"/>
      </p:ext>
    </p:extLst>
  </p:cSld>
  <p:clrMapOvr>
    <a:masterClrMapping/>
  </p:clrMapOvr>
  <p:transition spd="slow">
    <p:fade/>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9164339"/>
      </p:ext>
    </p:extLst>
  </p:cSld>
  <p:clrMapOvr>
    <a:masterClrMapping/>
  </p:clrMapOvr>
  <p:transition spd="slow">
    <p:fade/>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86747143"/>
      </p:ext>
    </p:extLst>
  </p:cSld>
  <p:clrMapOvr>
    <a:masterClrMapping/>
  </p:clrMapOvr>
  <p:transition spd="slow">
    <p:fade/>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858869"/>
      </p:ext>
    </p:extLst>
  </p:cSld>
  <p:clrMapOvr>
    <a:masterClrMapping/>
  </p:clrMapOvr>
  <p:transition spd="slow">
    <p:fade/>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0105343"/>
      </p:ext>
    </p:extLst>
  </p:cSld>
  <p:clrMapOvr>
    <a:masterClrMapping/>
  </p:clrMapOvr>
  <p:transition spd="slow">
    <p:fade/>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84749510"/>
      </p:ext>
    </p:extLst>
  </p:cSld>
  <p:clrMapOvr>
    <a:masterClrMapping/>
  </p:clrMapOvr>
  <p:transition spd="slow">
    <p:fade/>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2873314"/>
      </p:ext>
    </p:extLst>
  </p:cSld>
  <p:clrMapOvr>
    <a:masterClrMapping/>
  </p:clrMapOvr>
  <p:transition spd="slow">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40911730"/>
      </p:ext>
    </p:extLst>
  </p:cSld>
  <p:clrMapOvr>
    <a:masterClrMapping/>
  </p:clrMapOvr>
  <p:transition spd="slow">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2388102"/>
      </p:ext>
    </p:extLst>
  </p:cSld>
  <p:clrMapOvr>
    <a:masterClrMapping/>
  </p:clrMapOvr>
  <p:transition spd="slow">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3868217"/>
      </p:ext>
    </p:extLst>
  </p:cSld>
  <p:clrMapOvr>
    <a:masterClrMapping/>
  </p:clrMapOvr>
  <p:transition spd="slow">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59357681"/>
      </p:ext>
    </p:extLst>
  </p:cSld>
  <p:clrMapOvr>
    <a:masterClrMapping/>
  </p:clrMapOvr>
  <p:transition spd="slow">
    <p:fade/>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479990125"/>
      </p:ext>
    </p:extLst>
  </p:cSld>
  <p:clrMapOvr>
    <a:masterClrMapping/>
  </p:clrMapOvr>
  <p:transition spd="slow">
    <p:fade/>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172065991"/>
      </p:ext>
    </p:extLst>
  </p:cSld>
  <p:clrMapOvr>
    <a:masterClrMapping/>
  </p:clrMapOvr>
  <p:transition spd="slow">
    <p:fade/>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15075422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image" Target="../media/image2.bin"/><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image" Target="../media/image2.bin"/><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image" Target="../media/image2.bin"/><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theme" Target="../theme/theme5.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3" Type="http://schemas.openxmlformats.org/officeDocument/2006/relationships/slideLayout" Target="../slideLayouts/slideLayout100.xml"/><Relationship Id="rId21" Type="http://schemas.openxmlformats.org/officeDocument/2006/relationships/slideLayout" Target="../slideLayouts/slideLayout118.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image" Target="../media/image2.bin"/><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theme" Target="../theme/theme6.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image" Target="../media/image11.jpg"/><Relationship Id="rId2" Type="http://schemas.openxmlformats.org/officeDocument/2006/relationships/slideLayout" Target="../slideLayouts/slideLayout121.xml"/><Relationship Id="rId16" Type="http://schemas.openxmlformats.org/officeDocument/2006/relationships/theme" Target="../theme/theme7.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theme" Target="../theme/theme8.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18" Type="http://schemas.openxmlformats.org/officeDocument/2006/relationships/slideLayout" Target="../slideLayouts/slideLayout166.xml"/><Relationship Id="rId3" Type="http://schemas.openxmlformats.org/officeDocument/2006/relationships/slideLayout" Target="../slideLayouts/slideLayout151.xml"/><Relationship Id="rId21" Type="http://schemas.openxmlformats.org/officeDocument/2006/relationships/slideLayout" Target="../slideLayouts/slideLayout169.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slideLayout" Target="../slideLayouts/slideLayout165.xml"/><Relationship Id="rId25" Type="http://schemas.openxmlformats.org/officeDocument/2006/relationships/image" Target="../media/image2.bin"/><Relationship Id="rId2" Type="http://schemas.openxmlformats.org/officeDocument/2006/relationships/slideLayout" Target="../slideLayouts/slideLayout150.xml"/><Relationship Id="rId16" Type="http://schemas.openxmlformats.org/officeDocument/2006/relationships/slideLayout" Target="../slideLayouts/slideLayout164.xml"/><Relationship Id="rId20" Type="http://schemas.openxmlformats.org/officeDocument/2006/relationships/slideLayout" Target="../slideLayouts/slideLayout168.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24" Type="http://schemas.openxmlformats.org/officeDocument/2006/relationships/theme" Target="../theme/theme9.xml"/><Relationship Id="rId5" Type="http://schemas.openxmlformats.org/officeDocument/2006/relationships/slideLayout" Target="../slideLayouts/slideLayout153.xml"/><Relationship Id="rId15" Type="http://schemas.openxmlformats.org/officeDocument/2006/relationships/slideLayout" Target="../slideLayouts/slideLayout163.xml"/><Relationship Id="rId23" Type="http://schemas.openxmlformats.org/officeDocument/2006/relationships/slideLayout" Target="../slideLayouts/slideLayout171.xml"/><Relationship Id="rId10" Type="http://schemas.openxmlformats.org/officeDocument/2006/relationships/slideLayout" Target="../slideLayouts/slideLayout158.xml"/><Relationship Id="rId19" Type="http://schemas.openxmlformats.org/officeDocument/2006/relationships/slideLayout" Target="../slideLayouts/slideLayout167.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 Id="rId22" Type="http://schemas.openxmlformats.org/officeDocument/2006/relationships/slideLayout" Target="../slideLayouts/slideLayout17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slideLayout" Target="../slideLayouts/slideLayout184.xml"/><Relationship Id="rId18" Type="http://schemas.openxmlformats.org/officeDocument/2006/relationships/theme" Target="../theme/theme10.xml"/><Relationship Id="rId3" Type="http://schemas.openxmlformats.org/officeDocument/2006/relationships/slideLayout" Target="../slideLayouts/slideLayout174.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17" Type="http://schemas.openxmlformats.org/officeDocument/2006/relationships/slideLayout" Target="../slideLayouts/slideLayout188.xml"/><Relationship Id="rId2" Type="http://schemas.openxmlformats.org/officeDocument/2006/relationships/slideLayout" Target="../slideLayouts/slideLayout173.xml"/><Relationship Id="rId16" Type="http://schemas.openxmlformats.org/officeDocument/2006/relationships/slideLayout" Target="../slideLayouts/slideLayout187.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5" Type="http://schemas.openxmlformats.org/officeDocument/2006/relationships/slideLayout" Target="../slideLayouts/slideLayout186.xml"/><Relationship Id="rId10" Type="http://schemas.openxmlformats.org/officeDocument/2006/relationships/slideLayout" Target="../slideLayouts/slideLayout181.xml"/><Relationship Id="rId19" Type="http://schemas.openxmlformats.org/officeDocument/2006/relationships/image" Target="../media/image2.bin"/><Relationship Id="rId4" Type="http://schemas.openxmlformats.org/officeDocument/2006/relationships/slideLayout" Target="../slideLayouts/slideLayout175.xml"/><Relationship Id="rId9" Type="http://schemas.openxmlformats.org/officeDocument/2006/relationships/slideLayout" Target="../slideLayouts/slideLayout180.xml"/><Relationship Id="rId14" Type="http://schemas.openxmlformats.org/officeDocument/2006/relationships/slideLayout" Target="../slideLayouts/slideLayout185.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6.xml"/><Relationship Id="rId13" Type="http://schemas.openxmlformats.org/officeDocument/2006/relationships/slideLayout" Target="../slideLayouts/slideLayout201.xml"/><Relationship Id="rId18" Type="http://schemas.openxmlformats.org/officeDocument/2006/relationships/slideLayout" Target="../slideLayouts/slideLayout206.xml"/><Relationship Id="rId3" Type="http://schemas.openxmlformats.org/officeDocument/2006/relationships/slideLayout" Target="../slideLayouts/slideLayout191.xml"/><Relationship Id="rId21" Type="http://schemas.openxmlformats.org/officeDocument/2006/relationships/slideLayout" Target="../slideLayouts/slideLayout209.xml"/><Relationship Id="rId7" Type="http://schemas.openxmlformats.org/officeDocument/2006/relationships/slideLayout" Target="../slideLayouts/slideLayout195.xml"/><Relationship Id="rId12" Type="http://schemas.openxmlformats.org/officeDocument/2006/relationships/slideLayout" Target="../slideLayouts/slideLayout200.xml"/><Relationship Id="rId17" Type="http://schemas.openxmlformats.org/officeDocument/2006/relationships/slideLayout" Target="../slideLayouts/slideLayout205.xml"/><Relationship Id="rId25" Type="http://schemas.openxmlformats.org/officeDocument/2006/relationships/image" Target="../media/image2.bin"/><Relationship Id="rId2" Type="http://schemas.openxmlformats.org/officeDocument/2006/relationships/slideLayout" Target="../slideLayouts/slideLayout190.xml"/><Relationship Id="rId16" Type="http://schemas.openxmlformats.org/officeDocument/2006/relationships/slideLayout" Target="../slideLayouts/slideLayout204.xml"/><Relationship Id="rId20" Type="http://schemas.openxmlformats.org/officeDocument/2006/relationships/slideLayout" Target="../slideLayouts/slideLayout208.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24" Type="http://schemas.openxmlformats.org/officeDocument/2006/relationships/theme" Target="../theme/theme11.xml"/><Relationship Id="rId5" Type="http://schemas.openxmlformats.org/officeDocument/2006/relationships/slideLayout" Target="../slideLayouts/slideLayout193.xml"/><Relationship Id="rId15" Type="http://schemas.openxmlformats.org/officeDocument/2006/relationships/slideLayout" Target="../slideLayouts/slideLayout203.xml"/><Relationship Id="rId23" Type="http://schemas.openxmlformats.org/officeDocument/2006/relationships/slideLayout" Target="../slideLayouts/slideLayout211.xml"/><Relationship Id="rId10" Type="http://schemas.openxmlformats.org/officeDocument/2006/relationships/slideLayout" Target="../slideLayouts/slideLayout198.xml"/><Relationship Id="rId19" Type="http://schemas.openxmlformats.org/officeDocument/2006/relationships/slideLayout" Target="../slideLayouts/slideLayout207.xml"/><Relationship Id="rId4" Type="http://schemas.openxmlformats.org/officeDocument/2006/relationships/slideLayout" Target="../slideLayouts/slideLayout192.xml"/><Relationship Id="rId9" Type="http://schemas.openxmlformats.org/officeDocument/2006/relationships/slideLayout" Target="../slideLayouts/slideLayout197.xml"/><Relationship Id="rId14" Type="http://schemas.openxmlformats.org/officeDocument/2006/relationships/slideLayout" Target="../slideLayouts/slideLayout202.xml"/><Relationship Id="rId22" Type="http://schemas.openxmlformats.org/officeDocument/2006/relationships/slideLayout" Target="../slideLayouts/slideLayout2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9.xml"/><Relationship Id="rId13" Type="http://schemas.openxmlformats.org/officeDocument/2006/relationships/slideLayout" Target="../slideLayouts/slideLayout224.xml"/><Relationship Id="rId18" Type="http://schemas.openxmlformats.org/officeDocument/2006/relationships/slideLayout" Target="../slideLayouts/slideLayout229.xml"/><Relationship Id="rId26" Type="http://schemas.openxmlformats.org/officeDocument/2006/relationships/theme" Target="../theme/theme12.xml"/><Relationship Id="rId3" Type="http://schemas.openxmlformats.org/officeDocument/2006/relationships/slideLayout" Target="../slideLayouts/slideLayout214.xml"/><Relationship Id="rId21" Type="http://schemas.openxmlformats.org/officeDocument/2006/relationships/slideLayout" Target="../slideLayouts/slideLayout232.xml"/><Relationship Id="rId7" Type="http://schemas.openxmlformats.org/officeDocument/2006/relationships/slideLayout" Target="../slideLayouts/slideLayout218.xml"/><Relationship Id="rId12" Type="http://schemas.openxmlformats.org/officeDocument/2006/relationships/slideLayout" Target="../slideLayouts/slideLayout223.xml"/><Relationship Id="rId17" Type="http://schemas.openxmlformats.org/officeDocument/2006/relationships/slideLayout" Target="../slideLayouts/slideLayout228.xml"/><Relationship Id="rId25" Type="http://schemas.openxmlformats.org/officeDocument/2006/relationships/slideLayout" Target="../slideLayouts/slideLayout236.xml"/><Relationship Id="rId2" Type="http://schemas.openxmlformats.org/officeDocument/2006/relationships/slideLayout" Target="../slideLayouts/slideLayout213.xml"/><Relationship Id="rId16" Type="http://schemas.openxmlformats.org/officeDocument/2006/relationships/slideLayout" Target="../slideLayouts/slideLayout227.xml"/><Relationship Id="rId20" Type="http://schemas.openxmlformats.org/officeDocument/2006/relationships/slideLayout" Target="../slideLayouts/slideLayout231.xml"/><Relationship Id="rId1" Type="http://schemas.openxmlformats.org/officeDocument/2006/relationships/slideLayout" Target="../slideLayouts/slideLayout212.xml"/><Relationship Id="rId6" Type="http://schemas.openxmlformats.org/officeDocument/2006/relationships/slideLayout" Target="../slideLayouts/slideLayout217.xml"/><Relationship Id="rId11" Type="http://schemas.openxmlformats.org/officeDocument/2006/relationships/slideLayout" Target="../slideLayouts/slideLayout222.xml"/><Relationship Id="rId24" Type="http://schemas.openxmlformats.org/officeDocument/2006/relationships/slideLayout" Target="../slideLayouts/slideLayout235.xml"/><Relationship Id="rId5" Type="http://schemas.openxmlformats.org/officeDocument/2006/relationships/slideLayout" Target="../slideLayouts/slideLayout216.xml"/><Relationship Id="rId15" Type="http://schemas.openxmlformats.org/officeDocument/2006/relationships/slideLayout" Target="../slideLayouts/slideLayout226.xml"/><Relationship Id="rId23" Type="http://schemas.openxmlformats.org/officeDocument/2006/relationships/slideLayout" Target="../slideLayouts/slideLayout234.xml"/><Relationship Id="rId10" Type="http://schemas.openxmlformats.org/officeDocument/2006/relationships/slideLayout" Target="../slideLayouts/slideLayout221.xml"/><Relationship Id="rId19" Type="http://schemas.openxmlformats.org/officeDocument/2006/relationships/slideLayout" Target="../slideLayouts/slideLayout230.xml"/><Relationship Id="rId4" Type="http://schemas.openxmlformats.org/officeDocument/2006/relationships/slideLayout" Target="../slideLayouts/slideLayout215.xml"/><Relationship Id="rId9" Type="http://schemas.openxmlformats.org/officeDocument/2006/relationships/slideLayout" Target="../slideLayouts/slideLayout220.xml"/><Relationship Id="rId14" Type="http://schemas.openxmlformats.org/officeDocument/2006/relationships/slideLayout" Target="../slideLayouts/slideLayout225.xml"/><Relationship Id="rId22" Type="http://schemas.openxmlformats.org/officeDocument/2006/relationships/slideLayout" Target="../slideLayouts/slideLayout233.xml"/><Relationship Id="rId27" Type="http://schemas.openxmlformats.org/officeDocument/2006/relationships/image" Target="../media/image2.bin"/></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slideLayout" Target="../slideLayouts/slideLayout249.xml"/><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slideLayout" Target="../slideLayouts/slideLayout248.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5" Type="http://schemas.openxmlformats.org/officeDocument/2006/relationships/image" Target="../media/image1.jpg"/><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251.xml"/><Relationship Id="rId1" Type="http://schemas.openxmlformats.org/officeDocument/2006/relationships/slideLayout" Target="../slideLayouts/slideLayout25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59.xml"/><Relationship Id="rId13" Type="http://schemas.openxmlformats.org/officeDocument/2006/relationships/slideLayout" Target="../slideLayouts/slideLayout264.xml"/><Relationship Id="rId18" Type="http://schemas.openxmlformats.org/officeDocument/2006/relationships/slideLayout" Target="../slideLayouts/slideLayout269.xml"/><Relationship Id="rId26" Type="http://schemas.openxmlformats.org/officeDocument/2006/relationships/theme" Target="../theme/theme15.xml"/><Relationship Id="rId3" Type="http://schemas.openxmlformats.org/officeDocument/2006/relationships/slideLayout" Target="../slideLayouts/slideLayout254.xml"/><Relationship Id="rId21" Type="http://schemas.openxmlformats.org/officeDocument/2006/relationships/slideLayout" Target="../slideLayouts/slideLayout272.xml"/><Relationship Id="rId7" Type="http://schemas.openxmlformats.org/officeDocument/2006/relationships/slideLayout" Target="../slideLayouts/slideLayout258.xml"/><Relationship Id="rId12" Type="http://schemas.openxmlformats.org/officeDocument/2006/relationships/slideLayout" Target="../slideLayouts/slideLayout263.xml"/><Relationship Id="rId17" Type="http://schemas.openxmlformats.org/officeDocument/2006/relationships/slideLayout" Target="../slideLayouts/slideLayout268.xml"/><Relationship Id="rId25" Type="http://schemas.openxmlformats.org/officeDocument/2006/relationships/slideLayout" Target="../slideLayouts/slideLayout276.xml"/><Relationship Id="rId2" Type="http://schemas.openxmlformats.org/officeDocument/2006/relationships/slideLayout" Target="../slideLayouts/slideLayout253.xml"/><Relationship Id="rId16" Type="http://schemas.openxmlformats.org/officeDocument/2006/relationships/slideLayout" Target="../slideLayouts/slideLayout267.xml"/><Relationship Id="rId20" Type="http://schemas.openxmlformats.org/officeDocument/2006/relationships/slideLayout" Target="../slideLayouts/slideLayout271.xml"/><Relationship Id="rId1" Type="http://schemas.openxmlformats.org/officeDocument/2006/relationships/slideLayout" Target="../slideLayouts/slideLayout252.xml"/><Relationship Id="rId6" Type="http://schemas.openxmlformats.org/officeDocument/2006/relationships/slideLayout" Target="../slideLayouts/slideLayout257.xml"/><Relationship Id="rId11" Type="http://schemas.openxmlformats.org/officeDocument/2006/relationships/slideLayout" Target="../slideLayouts/slideLayout262.xml"/><Relationship Id="rId24" Type="http://schemas.openxmlformats.org/officeDocument/2006/relationships/slideLayout" Target="../slideLayouts/slideLayout275.xml"/><Relationship Id="rId5" Type="http://schemas.openxmlformats.org/officeDocument/2006/relationships/slideLayout" Target="../slideLayouts/slideLayout256.xml"/><Relationship Id="rId15" Type="http://schemas.openxmlformats.org/officeDocument/2006/relationships/slideLayout" Target="../slideLayouts/slideLayout266.xml"/><Relationship Id="rId23" Type="http://schemas.openxmlformats.org/officeDocument/2006/relationships/slideLayout" Target="../slideLayouts/slideLayout274.xml"/><Relationship Id="rId10" Type="http://schemas.openxmlformats.org/officeDocument/2006/relationships/slideLayout" Target="../slideLayouts/slideLayout261.xml"/><Relationship Id="rId19" Type="http://schemas.openxmlformats.org/officeDocument/2006/relationships/slideLayout" Target="../slideLayouts/slideLayout270.xml"/><Relationship Id="rId4" Type="http://schemas.openxmlformats.org/officeDocument/2006/relationships/slideLayout" Target="../slideLayouts/slideLayout255.xml"/><Relationship Id="rId9" Type="http://schemas.openxmlformats.org/officeDocument/2006/relationships/slideLayout" Target="../slideLayouts/slideLayout260.xml"/><Relationship Id="rId14" Type="http://schemas.openxmlformats.org/officeDocument/2006/relationships/slideLayout" Target="../slideLayouts/slideLayout265.xml"/><Relationship Id="rId22" Type="http://schemas.openxmlformats.org/officeDocument/2006/relationships/slideLayout" Target="../slideLayouts/slideLayout273.xml"/><Relationship Id="rId27" Type="http://schemas.openxmlformats.org/officeDocument/2006/relationships/image" Target="../media/image20.jpg"/></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16.xml"/><Relationship Id="rId1" Type="http://schemas.openxmlformats.org/officeDocument/2006/relationships/slideLayout" Target="../slideLayouts/slideLayout27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slideLayout" Target="../slideLayouts/slideLayout290.xml"/><Relationship Id="rId18" Type="http://schemas.openxmlformats.org/officeDocument/2006/relationships/slideLayout" Target="../slideLayouts/slideLayout295.xml"/><Relationship Id="rId3" Type="http://schemas.openxmlformats.org/officeDocument/2006/relationships/slideLayout" Target="../slideLayouts/slideLayout280.xml"/><Relationship Id="rId21" Type="http://schemas.openxmlformats.org/officeDocument/2006/relationships/slideLayout" Target="../slideLayouts/slideLayout298.xml"/><Relationship Id="rId7" Type="http://schemas.openxmlformats.org/officeDocument/2006/relationships/slideLayout" Target="../slideLayouts/slideLayout284.xml"/><Relationship Id="rId12" Type="http://schemas.openxmlformats.org/officeDocument/2006/relationships/slideLayout" Target="../slideLayouts/slideLayout289.xml"/><Relationship Id="rId17" Type="http://schemas.openxmlformats.org/officeDocument/2006/relationships/slideLayout" Target="../slideLayouts/slideLayout294.xml"/><Relationship Id="rId2" Type="http://schemas.openxmlformats.org/officeDocument/2006/relationships/slideLayout" Target="../slideLayouts/slideLayout279.xml"/><Relationship Id="rId16" Type="http://schemas.openxmlformats.org/officeDocument/2006/relationships/slideLayout" Target="../slideLayouts/slideLayout293.xml"/><Relationship Id="rId20" Type="http://schemas.openxmlformats.org/officeDocument/2006/relationships/slideLayout" Target="../slideLayouts/slideLayout297.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5" Type="http://schemas.openxmlformats.org/officeDocument/2006/relationships/slideLayout" Target="../slideLayouts/slideLayout292.xml"/><Relationship Id="rId23" Type="http://schemas.openxmlformats.org/officeDocument/2006/relationships/image" Target="../media/image20.jpg"/><Relationship Id="rId10" Type="http://schemas.openxmlformats.org/officeDocument/2006/relationships/slideLayout" Target="../slideLayouts/slideLayout287.xml"/><Relationship Id="rId19" Type="http://schemas.openxmlformats.org/officeDocument/2006/relationships/slideLayout" Target="../slideLayouts/slideLayout296.xml"/><Relationship Id="rId4" Type="http://schemas.openxmlformats.org/officeDocument/2006/relationships/slideLayout" Target="../slideLayouts/slideLayout281.xml"/><Relationship Id="rId9" Type="http://schemas.openxmlformats.org/officeDocument/2006/relationships/slideLayout" Target="../slideLayouts/slideLayout286.xml"/><Relationship Id="rId14" Type="http://schemas.openxmlformats.org/officeDocument/2006/relationships/slideLayout" Target="../slideLayouts/slideLayout291.xml"/><Relationship Id="rId22"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slideLayout" Target="../slideLayouts/slideLayout311.xml"/><Relationship Id="rId18" Type="http://schemas.openxmlformats.org/officeDocument/2006/relationships/slideLayout" Target="../slideLayouts/slideLayout316.xml"/><Relationship Id="rId26" Type="http://schemas.openxmlformats.org/officeDocument/2006/relationships/slideLayout" Target="../slideLayouts/slideLayout324.xml"/><Relationship Id="rId3" Type="http://schemas.openxmlformats.org/officeDocument/2006/relationships/slideLayout" Target="../slideLayouts/slideLayout301.xml"/><Relationship Id="rId21" Type="http://schemas.openxmlformats.org/officeDocument/2006/relationships/slideLayout" Target="../slideLayouts/slideLayout319.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17" Type="http://schemas.openxmlformats.org/officeDocument/2006/relationships/slideLayout" Target="../slideLayouts/slideLayout315.xml"/><Relationship Id="rId25" Type="http://schemas.openxmlformats.org/officeDocument/2006/relationships/slideLayout" Target="../slideLayouts/slideLayout323.xml"/><Relationship Id="rId2" Type="http://schemas.openxmlformats.org/officeDocument/2006/relationships/slideLayout" Target="../slideLayouts/slideLayout300.xml"/><Relationship Id="rId16" Type="http://schemas.openxmlformats.org/officeDocument/2006/relationships/slideLayout" Target="../slideLayouts/slideLayout314.xml"/><Relationship Id="rId20" Type="http://schemas.openxmlformats.org/officeDocument/2006/relationships/slideLayout" Target="../slideLayouts/slideLayout318.xml"/><Relationship Id="rId29" Type="http://schemas.openxmlformats.org/officeDocument/2006/relationships/image" Target="../media/image11.jpg"/><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24" Type="http://schemas.openxmlformats.org/officeDocument/2006/relationships/slideLayout" Target="../slideLayouts/slideLayout322.xml"/><Relationship Id="rId5" Type="http://schemas.openxmlformats.org/officeDocument/2006/relationships/slideLayout" Target="../slideLayouts/slideLayout303.xml"/><Relationship Id="rId15" Type="http://schemas.openxmlformats.org/officeDocument/2006/relationships/slideLayout" Target="../slideLayouts/slideLayout313.xml"/><Relationship Id="rId23" Type="http://schemas.openxmlformats.org/officeDocument/2006/relationships/slideLayout" Target="../slideLayouts/slideLayout321.xml"/><Relationship Id="rId28" Type="http://schemas.openxmlformats.org/officeDocument/2006/relationships/theme" Target="../theme/theme18.xml"/><Relationship Id="rId10" Type="http://schemas.openxmlformats.org/officeDocument/2006/relationships/slideLayout" Target="../slideLayouts/slideLayout308.xml"/><Relationship Id="rId19" Type="http://schemas.openxmlformats.org/officeDocument/2006/relationships/slideLayout" Target="../slideLayouts/slideLayout317.xml"/><Relationship Id="rId4" Type="http://schemas.openxmlformats.org/officeDocument/2006/relationships/slideLayout" Target="../slideLayouts/slideLayout302.xml"/><Relationship Id="rId9" Type="http://schemas.openxmlformats.org/officeDocument/2006/relationships/slideLayout" Target="../slideLayouts/slideLayout307.xml"/><Relationship Id="rId14" Type="http://schemas.openxmlformats.org/officeDocument/2006/relationships/slideLayout" Target="../slideLayouts/slideLayout312.xml"/><Relationship Id="rId22" Type="http://schemas.openxmlformats.org/officeDocument/2006/relationships/slideLayout" Target="../slideLayouts/slideLayout320.xml"/><Relationship Id="rId27" Type="http://schemas.openxmlformats.org/officeDocument/2006/relationships/slideLayout" Target="../slideLayouts/slideLayout325.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slideLayout" Target="../slideLayouts/slideLayout338.xml"/><Relationship Id="rId18" Type="http://schemas.openxmlformats.org/officeDocument/2006/relationships/slideLayout" Target="../slideLayouts/slideLayout343.xml"/><Relationship Id="rId3" Type="http://schemas.openxmlformats.org/officeDocument/2006/relationships/slideLayout" Target="../slideLayouts/slideLayout328.xml"/><Relationship Id="rId21" Type="http://schemas.openxmlformats.org/officeDocument/2006/relationships/slideLayout" Target="../slideLayouts/slideLayout346.xml"/><Relationship Id="rId7" Type="http://schemas.openxmlformats.org/officeDocument/2006/relationships/slideLayout" Target="../slideLayouts/slideLayout332.xml"/><Relationship Id="rId12" Type="http://schemas.openxmlformats.org/officeDocument/2006/relationships/slideLayout" Target="../slideLayouts/slideLayout337.xml"/><Relationship Id="rId17" Type="http://schemas.openxmlformats.org/officeDocument/2006/relationships/slideLayout" Target="../slideLayouts/slideLayout342.xml"/><Relationship Id="rId25" Type="http://schemas.openxmlformats.org/officeDocument/2006/relationships/image" Target="../media/image20.jpg"/><Relationship Id="rId2" Type="http://schemas.openxmlformats.org/officeDocument/2006/relationships/slideLayout" Target="../slideLayouts/slideLayout327.xml"/><Relationship Id="rId16" Type="http://schemas.openxmlformats.org/officeDocument/2006/relationships/slideLayout" Target="../slideLayouts/slideLayout341.xml"/><Relationship Id="rId20" Type="http://schemas.openxmlformats.org/officeDocument/2006/relationships/slideLayout" Target="../slideLayouts/slideLayout345.xml"/><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24" Type="http://schemas.openxmlformats.org/officeDocument/2006/relationships/theme" Target="../theme/theme19.xml"/><Relationship Id="rId5" Type="http://schemas.openxmlformats.org/officeDocument/2006/relationships/slideLayout" Target="../slideLayouts/slideLayout330.xml"/><Relationship Id="rId15" Type="http://schemas.openxmlformats.org/officeDocument/2006/relationships/slideLayout" Target="../slideLayouts/slideLayout340.xml"/><Relationship Id="rId23" Type="http://schemas.openxmlformats.org/officeDocument/2006/relationships/slideLayout" Target="../slideLayouts/slideLayout348.xml"/><Relationship Id="rId10" Type="http://schemas.openxmlformats.org/officeDocument/2006/relationships/slideLayout" Target="../slideLayouts/slideLayout335.xml"/><Relationship Id="rId19" Type="http://schemas.openxmlformats.org/officeDocument/2006/relationships/slideLayout" Target="../slideLayouts/slideLayout344.xml"/><Relationship Id="rId4" Type="http://schemas.openxmlformats.org/officeDocument/2006/relationships/slideLayout" Target="../slideLayouts/slideLayout329.xml"/><Relationship Id="rId9" Type="http://schemas.openxmlformats.org/officeDocument/2006/relationships/slideLayout" Target="../slideLayouts/slideLayout334.xml"/><Relationship Id="rId14" Type="http://schemas.openxmlformats.org/officeDocument/2006/relationships/slideLayout" Target="../slideLayouts/slideLayout339.xml"/><Relationship Id="rId22" Type="http://schemas.openxmlformats.org/officeDocument/2006/relationships/slideLayout" Target="../slideLayouts/slideLayout34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56.xml"/><Relationship Id="rId13" Type="http://schemas.openxmlformats.org/officeDocument/2006/relationships/slideLayout" Target="../slideLayouts/slideLayout361.xml"/><Relationship Id="rId18" Type="http://schemas.openxmlformats.org/officeDocument/2006/relationships/slideLayout" Target="../slideLayouts/slideLayout366.xml"/><Relationship Id="rId3" Type="http://schemas.openxmlformats.org/officeDocument/2006/relationships/slideLayout" Target="../slideLayouts/slideLayout351.xml"/><Relationship Id="rId21" Type="http://schemas.openxmlformats.org/officeDocument/2006/relationships/image" Target="../media/image20.jpg"/><Relationship Id="rId7" Type="http://schemas.openxmlformats.org/officeDocument/2006/relationships/slideLayout" Target="../slideLayouts/slideLayout355.xml"/><Relationship Id="rId12" Type="http://schemas.openxmlformats.org/officeDocument/2006/relationships/slideLayout" Target="../slideLayouts/slideLayout360.xml"/><Relationship Id="rId17" Type="http://schemas.openxmlformats.org/officeDocument/2006/relationships/slideLayout" Target="../slideLayouts/slideLayout365.xml"/><Relationship Id="rId2" Type="http://schemas.openxmlformats.org/officeDocument/2006/relationships/slideLayout" Target="../slideLayouts/slideLayout350.xml"/><Relationship Id="rId16" Type="http://schemas.openxmlformats.org/officeDocument/2006/relationships/slideLayout" Target="../slideLayouts/slideLayout364.xml"/><Relationship Id="rId20" Type="http://schemas.openxmlformats.org/officeDocument/2006/relationships/theme" Target="../theme/theme20.xml"/><Relationship Id="rId1" Type="http://schemas.openxmlformats.org/officeDocument/2006/relationships/slideLayout" Target="../slideLayouts/slideLayout349.xml"/><Relationship Id="rId6" Type="http://schemas.openxmlformats.org/officeDocument/2006/relationships/slideLayout" Target="../slideLayouts/slideLayout354.xml"/><Relationship Id="rId11" Type="http://schemas.openxmlformats.org/officeDocument/2006/relationships/slideLayout" Target="../slideLayouts/slideLayout359.xml"/><Relationship Id="rId5" Type="http://schemas.openxmlformats.org/officeDocument/2006/relationships/slideLayout" Target="../slideLayouts/slideLayout353.xml"/><Relationship Id="rId15" Type="http://schemas.openxmlformats.org/officeDocument/2006/relationships/slideLayout" Target="../slideLayouts/slideLayout363.xml"/><Relationship Id="rId10" Type="http://schemas.openxmlformats.org/officeDocument/2006/relationships/slideLayout" Target="../slideLayouts/slideLayout358.xml"/><Relationship Id="rId19" Type="http://schemas.openxmlformats.org/officeDocument/2006/relationships/slideLayout" Target="../slideLayouts/slideLayout367.xml"/><Relationship Id="rId4" Type="http://schemas.openxmlformats.org/officeDocument/2006/relationships/slideLayout" Target="../slideLayouts/slideLayout352.xml"/><Relationship Id="rId9" Type="http://schemas.openxmlformats.org/officeDocument/2006/relationships/slideLayout" Target="../slideLayouts/slideLayout357.xml"/><Relationship Id="rId14" Type="http://schemas.openxmlformats.org/officeDocument/2006/relationships/slideLayout" Target="../slideLayouts/slideLayout362.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slideLayout" Target="../slideLayouts/slideLayout380.xml"/><Relationship Id="rId18" Type="http://schemas.openxmlformats.org/officeDocument/2006/relationships/slideLayout" Target="../slideLayouts/slideLayout385.xml"/><Relationship Id="rId26" Type="http://schemas.openxmlformats.org/officeDocument/2006/relationships/slideLayout" Target="../slideLayouts/slideLayout393.xml"/><Relationship Id="rId3" Type="http://schemas.openxmlformats.org/officeDocument/2006/relationships/slideLayout" Target="../slideLayouts/slideLayout370.xml"/><Relationship Id="rId21" Type="http://schemas.openxmlformats.org/officeDocument/2006/relationships/slideLayout" Target="../slideLayouts/slideLayout388.xml"/><Relationship Id="rId7" Type="http://schemas.openxmlformats.org/officeDocument/2006/relationships/slideLayout" Target="../slideLayouts/slideLayout374.xml"/><Relationship Id="rId12" Type="http://schemas.openxmlformats.org/officeDocument/2006/relationships/slideLayout" Target="../slideLayouts/slideLayout379.xml"/><Relationship Id="rId17" Type="http://schemas.openxmlformats.org/officeDocument/2006/relationships/slideLayout" Target="../slideLayouts/slideLayout384.xml"/><Relationship Id="rId25" Type="http://schemas.openxmlformats.org/officeDocument/2006/relationships/slideLayout" Target="../slideLayouts/slideLayout392.xml"/><Relationship Id="rId2" Type="http://schemas.openxmlformats.org/officeDocument/2006/relationships/slideLayout" Target="../slideLayouts/slideLayout369.xml"/><Relationship Id="rId16" Type="http://schemas.openxmlformats.org/officeDocument/2006/relationships/slideLayout" Target="../slideLayouts/slideLayout383.xml"/><Relationship Id="rId20" Type="http://schemas.openxmlformats.org/officeDocument/2006/relationships/slideLayout" Target="../slideLayouts/slideLayout387.xml"/><Relationship Id="rId29" Type="http://schemas.openxmlformats.org/officeDocument/2006/relationships/image" Target="../media/image2.bin"/><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24" Type="http://schemas.openxmlformats.org/officeDocument/2006/relationships/slideLayout" Target="../slideLayouts/slideLayout391.xml"/><Relationship Id="rId5" Type="http://schemas.openxmlformats.org/officeDocument/2006/relationships/slideLayout" Target="../slideLayouts/slideLayout372.xml"/><Relationship Id="rId15" Type="http://schemas.openxmlformats.org/officeDocument/2006/relationships/slideLayout" Target="../slideLayouts/slideLayout382.xml"/><Relationship Id="rId23" Type="http://schemas.openxmlformats.org/officeDocument/2006/relationships/slideLayout" Target="../slideLayouts/slideLayout390.xml"/><Relationship Id="rId28" Type="http://schemas.openxmlformats.org/officeDocument/2006/relationships/theme" Target="../theme/theme21.xml"/><Relationship Id="rId10" Type="http://schemas.openxmlformats.org/officeDocument/2006/relationships/slideLayout" Target="../slideLayouts/slideLayout377.xml"/><Relationship Id="rId19" Type="http://schemas.openxmlformats.org/officeDocument/2006/relationships/slideLayout" Target="../slideLayouts/slideLayout386.xml"/><Relationship Id="rId4" Type="http://schemas.openxmlformats.org/officeDocument/2006/relationships/slideLayout" Target="../slideLayouts/slideLayout371.xml"/><Relationship Id="rId9" Type="http://schemas.openxmlformats.org/officeDocument/2006/relationships/slideLayout" Target="../slideLayouts/slideLayout376.xml"/><Relationship Id="rId14" Type="http://schemas.openxmlformats.org/officeDocument/2006/relationships/slideLayout" Target="../slideLayouts/slideLayout381.xml"/><Relationship Id="rId22" Type="http://schemas.openxmlformats.org/officeDocument/2006/relationships/slideLayout" Target="../slideLayouts/slideLayout389.xml"/><Relationship Id="rId27" Type="http://schemas.openxmlformats.org/officeDocument/2006/relationships/slideLayout" Target="../slideLayouts/slideLayout3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30/05/2026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92015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4079" r:id="rId23"/>
    <p:sldLayoutId id="2147484081"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6471884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5240871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56622090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0246451"/>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 id="2147483819" r:id="rId17"/>
    <p:sldLayoutId id="2147483820" r:id="rId18"/>
    <p:sldLayoutId id="2147483821" r:id="rId19"/>
    <p:sldLayoutId id="2147483822" r:id="rId20"/>
    <p:sldLayoutId id="2147483823" r:id="rId21"/>
    <p:sldLayoutId id="214748382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291345"/>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30/05/2026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18294917"/>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739817209"/>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 id="2147483878" r:id="rId18"/>
    <p:sldLayoutId id="2147483879" r:id="rId19"/>
    <p:sldLayoutId id="2147483880" r:id="rId20"/>
    <p:sldLayoutId id="2147483881" r:id="rId21"/>
    <p:sldLayoutId id="2147483882" r:id="rId22"/>
    <p:sldLayoutId id="214748408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580391605"/>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0"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109395947"/>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 id="2147483923" r:id="rId22"/>
    <p:sldLayoutId id="2147483924"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160560594"/>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 id="2147483944" r:id="rId19"/>
    <p:sldLayoutId id="2147483945" r:id="rId20"/>
    <p:sldLayoutId id="2147483946" r:id="rId21"/>
    <p:sldLayoutId id="2147483947" r:id="rId22"/>
    <p:sldLayoutId id="2147483948" r:id="rId23"/>
    <p:sldLayoutId id="2147483949" r:id="rId24"/>
    <p:sldLayoutId id="2147483951"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8761801"/>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 id="2147483965"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880733078"/>
      </p:ext>
    </p:extLst>
  </p:cSld>
  <p:clrMap bg1="lt1" tx1="dk1" bg2="dk2" tx2="lt2" accent1="accent1" accent2="accent2" accent3="accent3" accent4="accent4" accent5="accent5" accent6="accent6" hlink="hlink" folHlink="folHlink"/>
  <p:sldLayoutIdLst>
    <p:sldLayoutId id="2147483995" r:id="rId1"/>
    <p:sldLayoutId id="2147483996"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Shape 772"/>
        <p:cNvGrpSpPr/>
        <p:nvPr/>
      </p:nvGrpSpPr>
      <p:grpSpPr>
        <a:xfrm>
          <a:off x="0" y="0"/>
          <a:ext cx="0" cy="0"/>
          <a:chOff x="0" y="0"/>
          <a:chExt cx="0" cy="0"/>
        </a:xfrm>
      </p:grpSpPr>
      <p:sp>
        <p:nvSpPr>
          <p:cNvPr id="773" name="Google Shape;773;p14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939277471"/>
      </p:ext>
    </p:extLst>
  </p:cSld>
  <p:clrMap bg1="lt1" tx1="dk1" bg2="dk2" tx2="lt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 id="2147484011" r:id="rId14"/>
    <p:sldLayoutId id="2147484012" r:id="rId15"/>
    <p:sldLayoutId id="2147484013" r:id="rId16"/>
    <p:sldLayoutId id="2147484014" r:id="rId17"/>
    <p:sldLayoutId id="2147484015" r:id="rId18"/>
    <p:sldLayoutId id="2147484016" r:id="rId19"/>
    <p:sldLayoutId id="2147484017" r:id="rId20"/>
    <p:sldLayoutId id="2147484018" r:id="rId21"/>
    <p:sldLayoutId id="2147484019" r:id="rId22"/>
    <p:sldLayoutId id="2147484020" r:id="rId23"/>
    <p:sldLayoutId id="2147484021" r:id="rId24"/>
    <p:sldLayoutId id="2147484022" r:id="rId25"/>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8983708"/>
      </p:ext>
    </p:extLst>
  </p:cSld>
  <p:clrMap bg1="lt1" tx1="dk1" bg2="lt2" tx2="dk2" accent1="accent1" accent2="accent2" accent3="accent3" accent4="accent4" accent5="accent5" accent6="accent6" hlink="hlink" folHlink="folHlink"/>
  <p:sldLayoutIdLst>
    <p:sldLayoutId id="2147484024"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101218774"/>
      </p:ext>
    </p:extLst>
  </p:cSld>
  <p:clrMap bg1="lt1" tx1="dk1" bg2="dk2" tx2="lt2" accent1="accent1" accent2="accent2" accent3="accent3" accent4="accent4" accent5="accent5" accent6="accent6" hlink="hlink" folHlink="folHlink"/>
  <p:sldLayoutIdLst>
    <p:sldLayoutId id="2147484027"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 id="2147484040" r:id="rId13"/>
    <p:sldLayoutId id="2147484041" r:id="rId14"/>
    <p:sldLayoutId id="2147484042" r:id="rId15"/>
    <p:sldLayoutId id="2147484043" r:id="rId16"/>
    <p:sldLayoutId id="2147484044" r:id="rId17"/>
    <p:sldLayoutId id="2147484045" r:id="rId18"/>
    <p:sldLayoutId id="2147484046" r:id="rId19"/>
    <p:sldLayoutId id="2147484047" r:id="rId20"/>
    <p:sldLayoutId id="2147484048" r:id="rId2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5139056"/>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 id="2147484061" r:id="rId12"/>
    <p:sldLayoutId id="2147484062" r:id="rId13"/>
    <p:sldLayoutId id="2147484063" r:id="rId14"/>
    <p:sldLayoutId id="2147484064" r:id="rId15"/>
    <p:sldLayoutId id="2147484065" r:id="rId16"/>
    <p:sldLayoutId id="2147484066" r:id="rId17"/>
    <p:sldLayoutId id="2147484067" r:id="rId18"/>
    <p:sldLayoutId id="2147484068" r:id="rId19"/>
    <p:sldLayoutId id="2147484069" r:id="rId20"/>
    <p:sldLayoutId id="2147484070" r:id="rId21"/>
    <p:sldLayoutId id="2147484071" r:id="rId22"/>
    <p:sldLayoutId id="2147484072" r:id="rId23"/>
    <p:sldLayoutId id="2147484073" r:id="rId24"/>
    <p:sldLayoutId id="2147484074" r:id="rId25"/>
    <p:sldLayoutId id="2147484075" r:id="rId26"/>
    <p:sldLayoutId id="2147484077" r:id="rId27"/>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00149706"/>
      </p:ext>
    </p:extLst>
  </p:cSld>
  <p:clrMap bg1="lt1" tx1="dk1" bg2="dk2" tx2="lt2" accent1="accent1" accent2="accent2" accent3="accent3" accent4="accent4" accent5="accent5" accent6="accent6" hlink="hlink" folHlink="folHlink"/>
  <p:sldLayoutIdLst>
    <p:sldLayoutId id="2147484084" r:id="rId1"/>
    <p:sldLayoutId id="2147484085" r:id="rId2"/>
    <p:sldLayoutId id="2147484086" r:id="rId3"/>
    <p:sldLayoutId id="2147484087" r:id="rId4"/>
    <p:sldLayoutId id="2147484088" r:id="rId5"/>
    <p:sldLayoutId id="2147484089" r:id="rId6"/>
    <p:sldLayoutId id="2147484090" r:id="rId7"/>
    <p:sldLayoutId id="2147484091" r:id="rId8"/>
    <p:sldLayoutId id="2147484092" r:id="rId9"/>
    <p:sldLayoutId id="2147484093" r:id="rId10"/>
    <p:sldLayoutId id="2147484094" r:id="rId11"/>
    <p:sldLayoutId id="2147484095" r:id="rId12"/>
    <p:sldLayoutId id="2147484096" r:id="rId13"/>
    <p:sldLayoutId id="2147484097" r:id="rId14"/>
    <p:sldLayoutId id="2147484098" r:id="rId15"/>
    <p:sldLayoutId id="2147484099" r:id="rId16"/>
    <p:sldLayoutId id="2147484100" r:id="rId17"/>
    <p:sldLayoutId id="2147484101" r:id="rId18"/>
    <p:sldLayoutId id="2147484102" r:id="rId19"/>
    <p:sldLayoutId id="2147484103" r:id="rId20"/>
    <p:sldLayoutId id="2147484104" r:id="rId21"/>
    <p:sldLayoutId id="2147484105" r:id="rId22"/>
    <p:sldLayoutId id="2147484106"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a:stretch>
        </a:blipFill>
        <a:effectLst/>
      </p:bgPr>
    </p:bg>
    <p:spTree>
      <p:nvGrpSpPr>
        <p:cNvPr id="1" name="Shape 421"/>
        <p:cNvGrpSpPr/>
        <p:nvPr/>
      </p:nvGrpSpPr>
      <p:grpSpPr>
        <a:xfrm>
          <a:off x="0" y="0"/>
          <a:ext cx="0" cy="0"/>
          <a:chOff x="0" y="0"/>
          <a:chExt cx="0" cy="0"/>
        </a:xfrm>
      </p:grpSpPr>
      <p:sp>
        <p:nvSpPr>
          <p:cNvPr id="422" name="Google Shape;422;p13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848876944"/>
      </p:ext>
    </p:extLst>
  </p:cSld>
  <p:clrMap bg1="lt1" tx1="dk1" bg2="dk2" tx2="lt2" accent1="accent1" accent2="accent2" accent3="accent3" accent4="accent4" accent5="accent5" accent6="accent6" hlink="hlink" folHlink="folHlink"/>
  <p:sldLayoutIdLst>
    <p:sldLayoutId id="2147484108" r:id="rId1"/>
    <p:sldLayoutId id="2147484109" r:id="rId2"/>
    <p:sldLayoutId id="2147484110" r:id="rId3"/>
    <p:sldLayoutId id="2147484111" r:id="rId4"/>
    <p:sldLayoutId id="2147484112" r:id="rId5"/>
    <p:sldLayoutId id="2147484113" r:id="rId6"/>
    <p:sldLayoutId id="2147484114" r:id="rId7"/>
    <p:sldLayoutId id="2147484115" r:id="rId8"/>
    <p:sldLayoutId id="2147484116" r:id="rId9"/>
    <p:sldLayoutId id="2147484117" r:id="rId10"/>
    <p:sldLayoutId id="2147484118" r:id="rId11"/>
    <p:sldLayoutId id="2147484119" r:id="rId12"/>
    <p:sldLayoutId id="2147484120" r:id="rId13"/>
    <p:sldLayoutId id="2147484121" r:id="rId14"/>
    <p:sldLayoutId id="2147484122" r:id="rId15"/>
    <p:sldLayoutId id="2147484123" r:id="rId16"/>
    <p:sldLayoutId id="2147484124" r:id="rId17"/>
    <p:sldLayoutId id="2147484125" r:id="rId18"/>
    <p:sldLayoutId id="2147484126" r:id="rId19"/>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711312889"/>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 id="2147484139" r:id="rId12"/>
    <p:sldLayoutId id="2147484140" r:id="rId13"/>
    <p:sldLayoutId id="2147484141" r:id="rId14"/>
    <p:sldLayoutId id="2147484142" r:id="rId15"/>
    <p:sldLayoutId id="2147484143" r:id="rId16"/>
    <p:sldLayoutId id="2147484144" r:id="rId17"/>
    <p:sldLayoutId id="2147484145" r:id="rId18"/>
    <p:sldLayoutId id="2147484146" r:id="rId19"/>
    <p:sldLayoutId id="2147484147" r:id="rId20"/>
    <p:sldLayoutId id="2147484148" r:id="rId21"/>
    <p:sldLayoutId id="2147484149" r:id="rId22"/>
    <p:sldLayoutId id="2147484150" r:id="rId23"/>
    <p:sldLayoutId id="2147484151" r:id="rId24"/>
    <p:sldLayoutId id="2147484152" r:id="rId25"/>
    <p:sldLayoutId id="2147484153" r:id="rId26"/>
    <p:sldLayoutId id="2147484154"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gif"/><Relationship Id="rId2" Type="http://schemas.openxmlformats.org/officeDocument/2006/relationships/image" Target="../media/image25.png"/><Relationship Id="rId1" Type="http://schemas.openxmlformats.org/officeDocument/2006/relationships/slideLayout" Target="../slideLayouts/slideLayout13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gif"/><Relationship Id="rId1" Type="http://schemas.openxmlformats.org/officeDocument/2006/relationships/slideLayout" Target="../slideLayouts/slideLayout249.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microsoft.com/office/2007/relationships/hdphoto" Target="../media/hdphoto7.wdp"/></Relationships>
</file>

<file path=ppt/slides/_rels/slide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6.xml"/></Relationships>
</file>

<file path=ppt/slides/_rels/slide6.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png"/><Relationship Id="rId1" Type="http://schemas.openxmlformats.org/officeDocument/2006/relationships/slideLayout" Target="../slideLayouts/slideLayout277.xml"/><Relationship Id="rId5" Type="http://schemas.openxmlformats.org/officeDocument/2006/relationships/image" Target="../media/image42.png"/><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0.png"/><Relationship Id="rId7" Type="http://schemas.openxmlformats.org/officeDocument/2006/relationships/image" Target="../media/image30.gif"/><Relationship Id="rId2" Type="http://schemas.openxmlformats.org/officeDocument/2006/relationships/image" Target="../media/image43.png"/><Relationship Id="rId1" Type="http://schemas.openxmlformats.org/officeDocument/2006/relationships/slideLayout" Target="../slideLayouts/slideLayout3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0.png"/><Relationship Id="rId7" Type="http://schemas.openxmlformats.org/officeDocument/2006/relationships/image" Target="../media/image45.png"/><Relationship Id="rId2" Type="http://schemas.openxmlformats.org/officeDocument/2006/relationships/image" Target="../media/image49.png"/><Relationship Id="rId1" Type="http://schemas.openxmlformats.org/officeDocument/2006/relationships/slideLayout" Target="../slideLayouts/slideLayout22.xml"/><Relationship Id="rId6" Type="http://schemas.openxmlformats.org/officeDocument/2006/relationships/image" Target="../media/image44.png"/><Relationship Id="rId5" Type="http://schemas.openxmlformats.org/officeDocument/2006/relationships/image" Target="../media/image40.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2.png"/><Relationship Id="rId7" Type="http://schemas.openxmlformats.org/officeDocument/2006/relationships/image" Target="../media/image45.png"/><Relationship Id="rId2" Type="http://schemas.openxmlformats.org/officeDocument/2006/relationships/image" Target="../media/image51.png"/><Relationship Id="rId1" Type="http://schemas.openxmlformats.org/officeDocument/2006/relationships/slideLayout" Target="../slideLayouts/slideLayout32.xml"/><Relationship Id="rId6" Type="http://schemas.openxmlformats.org/officeDocument/2006/relationships/image" Target="../media/image44.png"/><Relationship Id="rId5" Type="http://schemas.openxmlformats.org/officeDocument/2006/relationships/image" Target="../media/image40.png"/><Relationship Id="rId4" Type="http://schemas.openxmlformats.org/officeDocument/2006/relationships/image" Target="../media/image30.gif"/></Relationships>
</file>

<file path=ppt/slides/_rels/slide10.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3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1.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46.png"/><Relationship Id="rId2" Type="http://schemas.openxmlformats.org/officeDocument/2006/relationships/image" Target="../media/image25.png"/><Relationship Id="rId1" Type="http://schemas.openxmlformats.org/officeDocument/2006/relationships/slideLayout" Target="../slideLayouts/slideLayout3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0.png"/><Relationship Id="rId1" Type="http://schemas.openxmlformats.org/officeDocument/2006/relationships/slideLayout" Target="../slideLayouts/slideLayout169.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xml"/><Relationship Id="rId1" Type="http://schemas.openxmlformats.org/officeDocument/2006/relationships/slideLayout" Target="../slideLayouts/slideLayout17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1.gif"/><Relationship Id="rId1" Type="http://schemas.openxmlformats.org/officeDocument/2006/relationships/slideLayout" Target="../slideLayouts/slideLayout251.xml"/><Relationship Id="rId5" Type="http://schemas.openxmlformats.org/officeDocument/2006/relationships/image" Target="../media/image44.png"/><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46.png"/><Relationship Id="rId2" Type="http://schemas.openxmlformats.org/officeDocument/2006/relationships/image" Target="../media/image63.png"/><Relationship Id="rId1" Type="http://schemas.openxmlformats.org/officeDocument/2006/relationships/slideLayout" Target="../slideLayouts/slideLayout18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4.png"/><Relationship Id="rId2" Type="http://schemas.openxmlformats.org/officeDocument/2006/relationships/image" Target="../media/image40.png"/><Relationship Id="rId1" Type="http://schemas.openxmlformats.org/officeDocument/2006/relationships/slideLayout" Target="../slideLayouts/slideLayout188.xml"/><Relationship Id="rId6" Type="http://schemas.openxmlformats.org/officeDocument/2006/relationships/image" Target="../media/image26.png"/><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65.png"/><Relationship Id="rId1" Type="http://schemas.openxmlformats.org/officeDocument/2006/relationships/slideLayout" Target="../slideLayouts/slideLayout18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66.png"/><Relationship Id="rId1" Type="http://schemas.openxmlformats.org/officeDocument/2006/relationships/slideLayout" Target="../slideLayouts/slideLayout18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353.xml"/><Relationship Id="rId7" Type="http://schemas.openxmlformats.org/officeDocument/2006/relationships/image" Target="../media/image4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0.png"/><Relationship Id="rId11" Type="http://schemas.openxmlformats.org/officeDocument/2006/relationships/image" Target="../media/image29.png"/><Relationship Id="rId5" Type="http://schemas.openxmlformats.org/officeDocument/2006/relationships/image" Target="../media/image30.gif"/><Relationship Id="rId10" Type="http://schemas.openxmlformats.org/officeDocument/2006/relationships/image" Target="../media/image67.png"/><Relationship Id="rId4" Type="http://schemas.openxmlformats.org/officeDocument/2006/relationships/notesSlide" Target="../notesSlides/notesSlide2.xml"/><Relationship Id="rId9"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68.png"/><Relationship Id="rId1" Type="http://schemas.openxmlformats.org/officeDocument/2006/relationships/slideLayout" Target="../slideLayouts/slideLayout18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68.png"/><Relationship Id="rId1" Type="http://schemas.openxmlformats.org/officeDocument/2006/relationships/slideLayout" Target="../slideLayouts/slideLayout18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68.png"/><Relationship Id="rId1" Type="http://schemas.openxmlformats.org/officeDocument/2006/relationships/slideLayout" Target="../slideLayouts/slideLayout18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0.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image" Target="../media/image26.png"/><Relationship Id="rId1" Type="http://schemas.openxmlformats.org/officeDocument/2006/relationships/slideLayout" Target="../slideLayouts/slideLayout14.xml"/><Relationship Id="rId6" Type="http://schemas.openxmlformats.org/officeDocument/2006/relationships/image" Target="../media/image46.png"/><Relationship Id="rId11" Type="http://schemas.openxmlformats.org/officeDocument/2006/relationships/image" Target="../media/image73.png"/><Relationship Id="rId5" Type="http://schemas.openxmlformats.org/officeDocument/2006/relationships/image" Target="../media/image45.png"/><Relationship Id="rId10" Type="http://schemas.openxmlformats.org/officeDocument/2006/relationships/image" Target="../media/image72.png"/><Relationship Id="rId4" Type="http://schemas.openxmlformats.org/officeDocument/2006/relationships/image" Target="../media/image44.png"/><Relationship Id="rId9" Type="http://schemas.openxmlformats.org/officeDocument/2006/relationships/image" Target="../media/image71.png"/></Relationships>
</file>

<file path=ppt/slides/_rels/slide2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0.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image" Target="../media/image75.png"/><Relationship Id="rId1" Type="http://schemas.openxmlformats.org/officeDocument/2006/relationships/slideLayout" Target="../slideLayouts/slideLayout32.xml"/><Relationship Id="rId6" Type="http://schemas.openxmlformats.org/officeDocument/2006/relationships/image" Target="../media/image46.png"/><Relationship Id="rId11" Type="http://schemas.openxmlformats.org/officeDocument/2006/relationships/image" Target="../media/image73.png"/><Relationship Id="rId5" Type="http://schemas.openxmlformats.org/officeDocument/2006/relationships/image" Target="../media/image45.png"/><Relationship Id="rId10" Type="http://schemas.openxmlformats.org/officeDocument/2006/relationships/image" Target="../media/image72.png"/><Relationship Id="rId4" Type="http://schemas.openxmlformats.org/officeDocument/2006/relationships/image" Target="../media/image44.png"/><Relationship Id="rId9" Type="http://schemas.openxmlformats.org/officeDocument/2006/relationships/image" Target="../media/image71.png"/></Relationships>
</file>

<file path=ppt/slides/_rels/slide25.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0.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image" Target="../media/image75.png"/><Relationship Id="rId1" Type="http://schemas.openxmlformats.org/officeDocument/2006/relationships/slideLayout" Target="../slideLayouts/slideLayout32.xml"/><Relationship Id="rId6" Type="http://schemas.openxmlformats.org/officeDocument/2006/relationships/image" Target="../media/image46.png"/><Relationship Id="rId11" Type="http://schemas.openxmlformats.org/officeDocument/2006/relationships/image" Target="../media/image73.png"/><Relationship Id="rId5" Type="http://schemas.openxmlformats.org/officeDocument/2006/relationships/image" Target="../media/image45.png"/><Relationship Id="rId10" Type="http://schemas.openxmlformats.org/officeDocument/2006/relationships/image" Target="../media/image72.png"/><Relationship Id="rId4" Type="http://schemas.openxmlformats.org/officeDocument/2006/relationships/image" Target="../media/image44.png"/><Relationship Id="rId9" Type="http://schemas.openxmlformats.org/officeDocument/2006/relationships/image" Target="../media/image71.png"/></Relationships>
</file>

<file path=ppt/slides/_rels/slide26.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0.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image" Target="../media/image75.png"/><Relationship Id="rId1" Type="http://schemas.openxmlformats.org/officeDocument/2006/relationships/slideLayout" Target="../slideLayouts/slideLayout32.xml"/><Relationship Id="rId6" Type="http://schemas.openxmlformats.org/officeDocument/2006/relationships/image" Target="../media/image46.png"/><Relationship Id="rId11" Type="http://schemas.openxmlformats.org/officeDocument/2006/relationships/image" Target="../media/image73.png"/><Relationship Id="rId5" Type="http://schemas.openxmlformats.org/officeDocument/2006/relationships/image" Target="../media/image45.png"/><Relationship Id="rId10" Type="http://schemas.openxmlformats.org/officeDocument/2006/relationships/image" Target="../media/image72.png"/><Relationship Id="rId4" Type="http://schemas.openxmlformats.org/officeDocument/2006/relationships/image" Target="../media/image44.png"/><Relationship Id="rId9" Type="http://schemas.openxmlformats.org/officeDocument/2006/relationships/image" Target="../media/image71.png"/></Relationships>
</file>

<file path=ppt/slides/_rels/slide2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86.xml"/><Relationship Id="rId7" Type="http://schemas.openxmlformats.org/officeDocument/2006/relationships/image" Target="../media/image4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6.png"/><Relationship Id="rId11" Type="http://schemas.openxmlformats.org/officeDocument/2006/relationships/image" Target="../media/image76.png"/><Relationship Id="rId5" Type="http://schemas.openxmlformats.org/officeDocument/2006/relationships/image" Target="../media/image30.gif"/><Relationship Id="rId10" Type="http://schemas.openxmlformats.org/officeDocument/2006/relationships/image" Target="../media/image46.png"/><Relationship Id="rId4" Type="http://schemas.openxmlformats.org/officeDocument/2006/relationships/notesSlide" Target="../notesSlides/notesSlide3.xml"/><Relationship Id="rId9" Type="http://schemas.openxmlformats.org/officeDocument/2006/relationships/image" Target="../media/image45.png"/></Relationships>
</file>

<file path=ppt/slides/_rels/slide2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188.xml"/><Relationship Id="rId7" Type="http://schemas.openxmlformats.org/officeDocument/2006/relationships/image" Target="../media/image4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0.png"/><Relationship Id="rId5" Type="http://schemas.openxmlformats.org/officeDocument/2006/relationships/image" Target="../media/image78.png"/><Relationship Id="rId4" Type="http://schemas.openxmlformats.org/officeDocument/2006/relationships/image" Target="../media/image77.png"/><Relationship Id="rId9"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1.gif"/><Relationship Id="rId1" Type="http://schemas.openxmlformats.org/officeDocument/2006/relationships/slideLayout" Target="../slideLayouts/slideLayout251.xml"/><Relationship Id="rId6" Type="http://schemas.openxmlformats.org/officeDocument/2006/relationships/image" Target="../media/image45.png"/><Relationship Id="rId5" Type="http://schemas.openxmlformats.org/officeDocument/2006/relationships/image" Target="../media/image79.png"/><Relationship Id="rId4" Type="http://schemas.microsoft.com/office/2007/relationships/hdphoto" Target="../media/hdphoto3.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1.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80.svg"/><Relationship Id="rId2" Type="http://schemas.openxmlformats.org/officeDocument/2006/relationships/image" Target="../media/image40.png"/><Relationship Id="rId1" Type="http://schemas.openxmlformats.org/officeDocument/2006/relationships/slideLayout" Target="../slideLayouts/slideLayout73.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80.svg"/><Relationship Id="rId2" Type="http://schemas.openxmlformats.org/officeDocument/2006/relationships/image" Target="../media/image40.png"/><Relationship Id="rId1" Type="http://schemas.openxmlformats.org/officeDocument/2006/relationships/slideLayout" Target="../slideLayouts/slideLayout73.xml"/><Relationship Id="rId6" Type="http://schemas.openxmlformats.org/officeDocument/2006/relationships/image" Target="../media/image25.png"/><Relationship Id="rId5" Type="http://schemas.openxmlformats.org/officeDocument/2006/relationships/image" Target="../media/image46.png"/><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80.svg"/><Relationship Id="rId2" Type="http://schemas.openxmlformats.org/officeDocument/2006/relationships/image" Target="../media/image26.png"/><Relationship Id="rId1" Type="http://schemas.openxmlformats.org/officeDocument/2006/relationships/slideLayout" Target="../slideLayouts/slideLayout7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25.png"/><Relationship Id="rId2" Type="http://schemas.openxmlformats.org/officeDocument/2006/relationships/image" Target="../media/image40.png"/><Relationship Id="rId1" Type="http://schemas.openxmlformats.org/officeDocument/2006/relationships/slideLayout" Target="../slideLayouts/slideLayout73.xml"/><Relationship Id="rId6" Type="http://schemas.openxmlformats.org/officeDocument/2006/relationships/image" Target="../media/image80.svg"/><Relationship Id="rId5" Type="http://schemas.openxmlformats.org/officeDocument/2006/relationships/image" Target="../media/image46.png"/><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6.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3.png"/></Relationships>
</file>

<file path=ppt/slides/_rels/slide4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3.png"/></Relationships>
</file>

<file path=ppt/slides/_rels/slide49.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89.png"/></Relationships>
</file>

<file path=ppt/slides/_rels/slide54.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26.png"/><Relationship Id="rId7"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55.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slideLayout" Target="../slideLayouts/slideLayout328.xml"/><Relationship Id="rId7" Type="http://schemas.openxmlformats.org/officeDocument/2006/relationships/image" Target="../media/image30.gif"/><Relationship Id="rId12" Type="http://schemas.openxmlformats.org/officeDocument/2006/relationships/image" Target="../media/image9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8.png"/><Relationship Id="rId11" Type="http://schemas.openxmlformats.org/officeDocument/2006/relationships/image" Target="../media/image93.png"/><Relationship Id="rId5" Type="http://schemas.openxmlformats.org/officeDocument/2006/relationships/image" Target="../media/image26.png"/><Relationship Id="rId10" Type="http://schemas.openxmlformats.org/officeDocument/2006/relationships/image" Target="../media/image92.png"/><Relationship Id="rId4" Type="http://schemas.openxmlformats.org/officeDocument/2006/relationships/notesSlide" Target="../notesSlides/notesSlide24.xml"/><Relationship Id="rId9" Type="http://schemas.openxmlformats.org/officeDocument/2006/relationships/image" Target="../media/image91.png"/></Relationships>
</file>

<file path=ppt/slides/_rels/slide56.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slideLayout" Target="../slideLayouts/slideLayout327.xml"/><Relationship Id="rId7" Type="http://schemas.openxmlformats.org/officeDocument/2006/relationships/image" Target="../media/image91.png"/><Relationship Id="rId12" Type="http://schemas.openxmlformats.org/officeDocument/2006/relationships/image" Target="../media/image95.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90.png"/><Relationship Id="rId11" Type="http://schemas.openxmlformats.org/officeDocument/2006/relationships/image" Target="../media/image30.gif"/><Relationship Id="rId5" Type="http://schemas.openxmlformats.org/officeDocument/2006/relationships/image" Target="../media/image26.png"/><Relationship Id="rId10" Type="http://schemas.openxmlformats.org/officeDocument/2006/relationships/image" Target="../media/image94.png"/><Relationship Id="rId4" Type="http://schemas.openxmlformats.org/officeDocument/2006/relationships/notesSlide" Target="../notesSlides/notesSlide25.xml"/><Relationship Id="rId9" Type="http://schemas.openxmlformats.org/officeDocument/2006/relationships/image" Target="../media/image93.png"/></Relationships>
</file>

<file path=ppt/slides/_rels/slide57.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25.png"/><Relationship Id="rId7"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32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58.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25.png"/><Relationship Id="rId7"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32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25.png"/><Relationship Id="rId7"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32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6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29.xml"/><Relationship Id="rId1" Type="http://schemas.openxmlformats.org/officeDocument/2006/relationships/slideLayout" Target="../slideLayouts/slideLayout326.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image" Target="../media/image96.png"/></Relationships>
</file>

<file path=ppt/slides/_rels/slide6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30.xml"/><Relationship Id="rId1" Type="http://schemas.openxmlformats.org/officeDocument/2006/relationships/slideLayout" Target="../slideLayouts/slideLayout326.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image" Target="../media/image96.png"/></Relationships>
</file>

<file path=ppt/slides/_rels/slide6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31.xml"/><Relationship Id="rId1" Type="http://schemas.openxmlformats.org/officeDocument/2006/relationships/slideLayout" Target="../slideLayouts/slideLayout326.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image" Target="../media/image96.png"/></Relationships>
</file>

<file path=ppt/slides/_rels/slide6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32.xml"/><Relationship Id="rId1" Type="http://schemas.openxmlformats.org/officeDocument/2006/relationships/slideLayout" Target="../slideLayouts/slideLayout326.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image" Target="../media/image96.png"/></Relationships>
</file>

<file path=ppt/slides/_rels/slide6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33.xml"/><Relationship Id="rId1" Type="http://schemas.openxmlformats.org/officeDocument/2006/relationships/slideLayout" Target="../slideLayouts/slideLayout326.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image" Target="../media/image96.png"/></Relationships>
</file>

<file path=ppt/slides/_rels/slide6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34.xml"/><Relationship Id="rId1" Type="http://schemas.openxmlformats.org/officeDocument/2006/relationships/slideLayout" Target="../slideLayouts/slideLayout326.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image" Target="../media/image96.png"/></Relationships>
</file>

<file path=ppt/slides/_rels/slide66.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98.png"/><Relationship Id="rId7" Type="http://schemas.openxmlformats.org/officeDocument/2006/relationships/image" Target="../media/image93.png"/><Relationship Id="rId2" Type="http://schemas.openxmlformats.org/officeDocument/2006/relationships/image" Target="../media/image97.png"/><Relationship Id="rId1" Type="http://schemas.openxmlformats.org/officeDocument/2006/relationships/slideLayout" Target="../slideLayouts/slideLayout348.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67.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91.png"/><Relationship Id="rId7" Type="http://schemas.openxmlformats.org/officeDocument/2006/relationships/image" Target="../media/image26.png"/><Relationship Id="rId2" Type="http://schemas.openxmlformats.org/officeDocument/2006/relationships/image" Target="../media/image90.png"/><Relationship Id="rId1" Type="http://schemas.openxmlformats.org/officeDocument/2006/relationships/slideLayout" Target="../slideLayouts/slideLayout348.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 Id="rId9" Type="http://schemas.openxmlformats.org/officeDocument/2006/relationships/image" Target="../media/image99.png"/></Relationships>
</file>

<file path=ppt/slides/_rels/slide68.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27.png"/><Relationship Id="rId7" Type="http://schemas.openxmlformats.org/officeDocument/2006/relationships/image" Target="../media/image46.png"/><Relationship Id="rId2" Type="http://schemas.openxmlformats.org/officeDocument/2006/relationships/image" Target="../media/image100.png"/><Relationship Id="rId1" Type="http://schemas.openxmlformats.org/officeDocument/2006/relationships/slideLayout" Target="../slideLayouts/slideLayout7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0.png"/></Relationships>
</file>

<file path=ppt/slides/_rels/slide6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208.xml"/><Relationship Id="rId7" Type="http://schemas.openxmlformats.org/officeDocument/2006/relationships/image" Target="../media/image4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0.png"/><Relationship Id="rId5" Type="http://schemas.openxmlformats.org/officeDocument/2006/relationships/image" Target="../media/image77.png"/><Relationship Id="rId4" Type="http://schemas.openxmlformats.org/officeDocument/2006/relationships/image" Target="../media/image78.png"/><Relationship Id="rId9" Type="http://schemas.openxmlformats.org/officeDocument/2006/relationships/image" Target="../media/image46.png"/></Relationships>
</file>

<file path=ppt/slides/_rels/slide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1.gif"/><Relationship Id="rId1" Type="http://schemas.openxmlformats.org/officeDocument/2006/relationships/slideLayout" Target="../slideLayouts/slideLayout298.xml"/><Relationship Id="rId4" Type="http://schemas.openxmlformats.org/officeDocument/2006/relationships/image" Target="../media/image46.png"/></Relationships>
</file>

<file path=ppt/slides/_rels/slide71.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slideLayout" Target="../slideLayouts/slideLayout94.xml"/><Relationship Id="rId7" Type="http://schemas.openxmlformats.org/officeDocument/2006/relationships/image" Target="../media/image46.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104.png"/><Relationship Id="rId4" Type="http://schemas.openxmlformats.org/officeDocument/2006/relationships/image" Target="../media/image40.png"/><Relationship Id="rId9" Type="http://schemas.openxmlformats.org/officeDocument/2006/relationships/image" Target="../media/image103.png"/></Relationships>
</file>

<file path=ppt/slides/_rels/slide7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94.xml"/><Relationship Id="rId7" Type="http://schemas.openxmlformats.org/officeDocument/2006/relationships/image" Target="../media/image44.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0.png"/><Relationship Id="rId5" Type="http://schemas.openxmlformats.org/officeDocument/2006/relationships/image" Target="../media/image105.png"/><Relationship Id="rId10" Type="http://schemas.openxmlformats.org/officeDocument/2006/relationships/image" Target="../media/image85.png"/><Relationship Id="rId4" Type="http://schemas.openxmlformats.org/officeDocument/2006/relationships/image" Target="../media/image25.png"/><Relationship Id="rId9" Type="http://schemas.openxmlformats.org/officeDocument/2006/relationships/image" Target="../media/image46.png"/></Relationships>
</file>

<file path=ppt/slides/_rels/slide7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89.png"/><Relationship Id="rId2" Type="http://schemas.openxmlformats.org/officeDocument/2006/relationships/image" Target="../media/image40.png"/><Relationship Id="rId1" Type="http://schemas.openxmlformats.org/officeDocument/2006/relationships/slideLayout" Target="../slideLayouts/slideLayout94.xml"/><Relationship Id="rId6" Type="http://schemas.openxmlformats.org/officeDocument/2006/relationships/image" Target="../media/image106.png"/><Relationship Id="rId5" Type="http://schemas.openxmlformats.org/officeDocument/2006/relationships/image" Target="../media/image46.png"/><Relationship Id="rId4" Type="http://schemas.openxmlformats.org/officeDocument/2006/relationships/image" Target="../media/image45.png"/></Relationships>
</file>

<file path=ppt/slides/_rels/slide74.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89.png"/><Relationship Id="rId2" Type="http://schemas.openxmlformats.org/officeDocument/2006/relationships/image" Target="../media/image40.png"/><Relationship Id="rId1" Type="http://schemas.openxmlformats.org/officeDocument/2006/relationships/slideLayout" Target="../slideLayouts/slideLayout94.xml"/><Relationship Id="rId6" Type="http://schemas.openxmlformats.org/officeDocument/2006/relationships/image" Target="../media/image106.png"/><Relationship Id="rId5" Type="http://schemas.openxmlformats.org/officeDocument/2006/relationships/image" Target="../media/image46.png"/><Relationship Id="rId4" Type="http://schemas.openxmlformats.org/officeDocument/2006/relationships/image" Target="../media/image45.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76.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30.gif"/><Relationship Id="rId4" Type="http://schemas.openxmlformats.org/officeDocument/2006/relationships/image" Target="../media/image107.png"/></Relationships>
</file>

<file path=ppt/slides/_rels/slide7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F3964803-76A9-F96B-E838-0920872A035F}"/>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3262150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normAutofit/>
          </a:bodyPr>
          <a:lstStyle/>
          <a:p>
            <a:r>
              <a:rPr lang="ar-MA" sz="4400" dirty="0">
                <a:solidFill>
                  <a:srgbClr val="424D7C"/>
                </a:solidFill>
              </a:rPr>
              <a:t>تنظيم حصص الأسبوع</a:t>
            </a:r>
            <a:endParaRPr lang="fr-MA" sz="4400" dirty="0">
              <a:solidFill>
                <a:srgbClr val="424D7C"/>
              </a:solidFill>
            </a:endParaRPr>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2D8B1ACC-AB8F-4364-8C60-66E929CAE5A3}"/>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2468BB99-3EA2-05D0-2A1B-7C42D7E1725D}"/>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5E14DC42-2128-206E-F13C-3C5D6D7778DD}"/>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122EF88A-98E7-29D5-52EC-4483E67F08EF}"/>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a:t>
            </a:r>
            <a:r>
              <a:rPr lang="fr-FR" sz="1400" dirty="0">
                <a:cs typeface="Microsoft Uighur" panose="02000000000000000000" pitchFamily="2" charset="-78"/>
              </a:rPr>
              <a:t> .</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ظواهر لغوية ـــــ  نقل</a:t>
            </a:r>
            <a:r>
              <a:rPr lang="fr-FR" sz="1400" dirty="0">
                <a:cs typeface="Microsoft Uighur" panose="02000000000000000000" pitchFamily="2" charset="-78"/>
              </a:rPr>
              <a:t> .</a:t>
            </a:r>
            <a:endParaRPr lang="ar-MA" sz="1400" dirty="0">
              <a:cs typeface="Microsoft Uighur" panose="02000000000000000000" pitchFamily="2" charset="-78"/>
            </a:endParaRPr>
          </a:p>
        </p:txBody>
      </p:sp>
      <p:sp>
        <p:nvSpPr>
          <p:cNvPr id="31" name="Espace réservé du texte 25">
            <a:extLst>
              <a:ext uri="{FF2B5EF4-FFF2-40B4-BE49-F238E27FC236}">
                <a16:creationId xmlns:a16="http://schemas.microsoft.com/office/drawing/2014/main" id="{4F985871-0C1E-CB34-3EF2-A01B3E84B358}"/>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قراءة تصفية الصعوبات</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كتابة : </a:t>
            </a:r>
            <a:r>
              <a:rPr lang="ar-MA" sz="1400" b="1" dirty="0">
                <a:latin typeface="Microsoft Uighur" panose="02000000000000000000" pitchFamily="2" charset="-78"/>
                <a:ea typeface="Microsoft Himalaya" panose="01010100010101010101" pitchFamily="2" charset="0"/>
                <a:cs typeface="Microsoft Uighur" panose="02000000000000000000" pitchFamily="2" charset="-78"/>
              </a:rPr>
              <a:t> رسم الألف واللام وإكمال كلمات</a:t>
            </a:r>
            <a:endParaRPr lang="tzm-Arab-MA" sz="1400" b="1" dirty="0">
              <a:latin typeface="Microsoft Uighur" panose="02000000000000000000" pitchFamily="2" charset="-78"/>
              <a:ea typeface="Microsoft Himalaya" panose="01010100010101010101" pitchFamily="2" charset="0"/>
              <a:cs typeface="Microsoft Uighur" panose="02000000000000000000" pitchFamily="2" charset="-78"/>
            </a:endParaRP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36813"/>
            <a:ext cx="3420000" cy="792000"/>
          </a:xfrm>
          <a:prstGeom prst="roundRect">
            <a:avLst/>
          </a:prstGeom>
          <a:solidFill>
            <a:schemeClr val="bg2"/>
          </a:solidFill>
        </p:spPr>
        <p:txBody>
          <a:bodyPr anchor="ctr"/>
          <a:lstStyle>
            <a:defPPr>
              <a:defRPr lang="en-US"/>
            </a:defPPr>
            <a:lvl1pPr marL="266700" indent="-266700" algn="r" defTabSz="914400" rtl="1">
              <a:lnSpc>
                <a:spcPct val="100000"/>
              </a:lnSpc>
              <a:spcBef>
                <a:spcPts val="0"/>
              </a:spcBef>
              <a:buClrTx/>
              <a:buFont typeface="Wingdings" panose="05000000000000000000" pitchFamily="2" charset="2"/>
              <a:buChar char="m"/>
              <a:defRPr sz="1200">
                <a:solidFill>
                  <a:srgbClr val="757575"/>
                </a:solidFill>
                <a:latin typeface="Microsoft Uighur" panose="02000000000000000000" pitchFamily="2" charset="-78"/>
                <a:cs typeface="Microsoft Uighur" panose="02000000000000000000" pitchFamily="2" charset="-78"/>
              </a:defRPr>
            </a:lvl1pPr>
            <a:lvl2pPr indent="0" defTabSz="914400">
              <a:lnSpc>
                <a:spcPct val="90000"/>
              </a:lnSpc>
              <a:spcBef>
                <a:spcPts val="500"/>
              </a:spcBef>
              <a:buFont typeface="Arial" panose="020B0604020202020204" pitchFamily="34" charset="0"/>
              <a:buNone/>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sz="1400" dirty="0"/>
              <a:t>استماع وتحدث .</a:t>
            </a:r>
          </a:p>
          <a:p>
            <a:r>
              <a:rPr lang="ar-MA" sz="1400" dirty="0"/>
              <a:t>قراءة : تصفية الصعوبات + الطلاقة + الفهم القرائي</a:t>
            </a:r>
          </a:p>
          <a:p>
            <a:r>
              <a:rPr lang="ar-MA" sz="1400" dirty="0"/>
              <a:t>إملاء </a:t>
            </a: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923389" y="3874876"/>
            <a:ext cx="3420000" cy="850700"/>
          </a:xfrm>
          <a:prstGeom prst="roundRect">
            <a:avLst/>
          </a:prstGeom>
          <a:solidFill>
            <a:schemeClr val="bg2"/>
          </a:solidFill>
        </p:spPr>
        <p:txBody>
          <a:bodyPr anchor="ctr"/>
          <a:lstStyle>
            <a:defPPr>
              <a:defRPr lang="en-US"/>
            </a:defPPr>
            <a:lvl1pPr marL="266700" indent="-266700" algn="r" defTabSz="914400" rtl="1">
              <a:lnSpc>
                <a:spcPct val="100000"/>
              </a:lnSpc>
              <a:spcBef>
                <a:spcPts val="0"/>
              </a:spcBef>
              <a:buClrTx/>
              <a:buFont typeface="Wingdings" panose="05000000000000000000" pitchFamily="2" charset="2"/>
              <a:buChar char="m"/>
              <a:defRPr sz="1200">
                <a:solidFill>
                  <a:srgbClr val="757575"/>
                </a:solidFill>
                <a:latin typeface="Microsoft Uighur" panose="02000000000000000000" pitchFamily="2" charset="-78"/>
                <a:cs typeface="Microsoft Uighur" panose="02000000000000000000" pitchFamily="2" charset="-78"/>
              </a:defRPr>
            </a:lvl1pPr>
            <a:lvl2pPr indent="0" defTabSz="914400">
              <a:lnSpc>
                <a:spcPct val="90000"/>
              </a:lnSpc>
              <a:spcBef>
                <a:spcPts val="500"/>
              </a:spcBef>
              <a:buFont typeface="Arial" panose="020B0604020202020204" pitchFamily="34" charset="0"/>
              <a:buNone/>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tzm-Arab-MA" sz="1400" dirty="0"/>
              <a:t>ستماع وتحدث.</a:t>
            </a:r>
          </a:p>
          <a:p>
            <a:r>
              <a:rPr lang="tzm-Arab-MA" sz="1400" dirty="0"/>
              <a:t>قراءة : تصفية الصعوبات + الطلاقة</a:t>
            </a:r>
          </a:p>
          <a:p>
            <a:r>
              <a:rPr lang="tzm-Arab-MA" sz="1400" dirty="0"/>
              <a:t> ظواهر لغوية</a:t>
            </a: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a:t>
            </a:r>
            <a:r>
              <a:rPr lang="fr-FR" sz="1400" dirty="0">
                <a:cs typeface="Microsoft Uighur" panose="02000000000000000000" pitchFamily="2" charset="-78"/>
              </a:rPr>
              <a:t> </a:t>
            </a:r>
            <a:r>
              <a:rPr lang="ar-MA" sz="1400" dirty="0">
                <a:cs typeface="Microsoft Uighur" panose="02000000000000000000" pitchFamily="2" charset="-78"/>
              </a:rPr>
              <a:t>أراجع ما تعلمته.</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إنتاج كتابي </a:t>
            </a:r>
          </a:p>
        </p:txBody>
      </p:sp>
      <p:pic>
        <p:nvPicPr>
          <p:cNvPr id="2" name="Image 1" descr="Une image contenant Rectangle, conception&#10;&#10;Le contenu généré par l’IA peut être incorrect.">
            <a:extLst>
              <a:ext uri="{FF2B5EF4-FFF2-40B4-BE49-F238E27FC236}">
                <a16:creationId xmlns:a16="http://schemas.microsoft.com/office/drawing/2014/main" id="{66EC3270-B56E-9C68-862F-189DAB8D0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64580" y="4993276"/>
            <a:ext cx="3831420" cy="1362012"/>
          </a:xfrm>
          <a:prstGeom prst="rect">
            <a:avLst/>
          </a:prstGeom>
        </p:spPr>
      </p:pic>
      <p:sp>
        <p:nvSpPr>
          <p:cNvPr id="3" name="Espace réservé du texte 5">
            <a:extLst>
              <a:ext uri="{FF2B5EF4-FFF2-40B4-BE49-F238E27FC236}">
                <a16:creationId xmlns:a16="http://schemas.microsoft.com/office/drawing/2014/main" id="{7A587D45-59B7-FAE6-81F0-8FE788A9445E}"/>
              </a:ext>
            </a:extLst>
          </p:cNvPr>
          <p:cNvSpPr txBox="1">
            <a:spLocks/>
          </p:cNvSpPr>
          <p:nvPr/>
        </p:nvSpPr>
        <p:spPr>
          <a:xfrm>
            <a:off x="4845003"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cs typeface="Microsoft Uighur" panose="02000000000000000000" pitchFamily="2" charset="-78"/>
              </a:rPr>
              <a:t>استماع وتحدث.</a:t>
            </a:r>
          </a:p>
          <a:p>
            <a:pPr algn="r" rtl="1">
              <a:spcBef>
                <a:spcPts val="0"/>
              </a:spcBef>
              <a:buClr>
                <a:srgbClr val="424D7B"/>
              </a:buClr>
            </a:pPr>
            <a:r>
              <a:rPr lang="ar-MA" sz="1400" dirty="0">
                <a:solidFill>
                  <a:srgbClr val="424D7B"/>
                </a:solidFill>
                <a:cs typeface="Microsoft Uighur" panose="02000000000000000000" pitchFamily="2" charset="-78"/>
              </a:rPr>
              <a:t>قراءة : تصفية الصعوبات + الطلاقة</a:t>
            </a:r>
          </a:p>
          <a:p>
            <a:pPr algn="r" rtl="1">
              <a:spcBef>
                <a:spcPts val="0"/>
              </a:spcBef>
              <a:buClr>
                <a:srgbClr val="424D7B"/>
              </a:buClr>
            </a:pPr>
            <a:r>
              <a:rPr lang="ar-MA" sz="1400" dirty="0">
                <a:solidFill>
                  <a:srgbClr val="424D7B"/>
                </a:solidFill>
                <a:cs typeface="Microsoft Uighur" panose="02000000000000000000" pitchFamily="2" charset="-78"/>
              </a:rPr>
              <a:t>ظواهر لغوية</a:t>
            </a:r>
          </a:p>
        </p:txBody>
      </p:sp>
      <p:sp>
        <p:nvSpPr>
          <p:cNvPr id="4" name="Organigramme : Terminateur 3">
            <a:extLst>
              <a:ext uri="{FF2B5EF4-FFF2-40B4-BE49-F238E27FC236}">
                <a16:creationId xmlns:a16="http://schemas.microsoft.com/office/drawing/2014/main" id="{DA823E8E-EF54-EAB6-B9C2-9A2DD84139BC}"/>
              </a:ext>
            </a:extLst>
          </p:cNvPr>
          <p:cNvSpPr/>
          <p:nvPr/>
        </p:nvSpPr>
        <p:spPr>
          <a:xfrm>
            <a:off x="7005261"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cs typeface="Microsoft Uighur" panose="02000000000000000000" pitchFamily="2" charset="-78"/>
              </a:rPr>
              <a:t>اليوم</a:t>
            </a:r>
            <a:r>
              <a:rPr lang="fr-MA" sz="1600" b="1" dirty="0">
                <a:solidFill>
                  <a:srgbClr val="474F71"/>
                </a:solidFill>
                <a:latin typeface="Microsoft Uighur" panose="02000000000000000000" pitchFamily="2" charset="-78"/>
                <a:cs typeface="Microsoft Uighur" panose="02000000000000000000" pitchFamily="2" charset="-78"/>
              </a:rPr>
              <a:t> 3 - </a:t>
            </a:r>
            <a:endParaRPr lang="ar-MA" sz="1600" b="1" dirty="0">
              <a:solidFill>
                <a:srgbClr val="474F7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7866187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1466068"/>
            <a:ext cx="5488778" cy="2842958"/>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4009236"/>
            <a:ext cx="5525521" cy="150788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072787" y="4561591"/>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حكاية فات الأوان</a:t>
            </a:r>
          </a:p>
          <a:p>
            <a:pPr marL="0" indent="0" algn="r" rtl="1">
              <a:lnSpc>
                <a:spcPct val="100000"/>
              </a:lnSpc>
              <a:spcBef>
                <a:spcPts val="300"/>
              </a:spcBef>
              <a:buClr>
                <a:srgbClr val="424D7B"/>
              </a:buClr>
              <a:buSzPct val="50000"/>
              <a:buNone/>
            </a:pPr>
            <a:r>
              <a:rPr lang="ar-MA" sz="2200" b="1" dirty="0">
                <a:solidFill>
                  <a:srgbClr val="424D7B"/>
                </a:solidFill>
                <a:latin typeface="Dosis SemiBold" pitchFamily="2" charset="0"/>
                <a:cs typeface="Microsoft Uighur" panose="02000000000000000000" pitchFamily="2" charset="-78"/>
              </a:rPr>
              <a:t>       استراتيجية شبكة كلمة "الطبيعة"</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710838" y="2387618"/>
            <a:ext cx="5074176" cy="146956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إملاء</a:t>
            </a:r>
          </a:p>
          <a:p>
            <a:pPr marL="0" lvl="0" indent="0" algn="r" rtl="1">
              <a:buClr>
                <a:srgbClr val="424D7B"/>
              </a:buClr>
              <a:buSzPct val="50000"/>
              <a:buNone/>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كلمات بصرية </a:t>
            </a:r>
            <a:r>
              <a:rPr lang="ar-MA" sz="2200" b="1" dirty="0">
                <a:cs typeface="Microsoft Uighur" panose="02000000000000000000" pitchFamily="2" charset="-78"/>
                <a:sym typeface="Arial"/>
              </a:rPr>
              <a:t>+ </a:t>
            </a:r>
            <a:r>
              <a:rPr lang="ar-MA" sz="2200" dirty="0">
                <a:cs typeface="Microsoft Uighur" panose="02000000000000000000" pitchFamily="2" charset="-78"/>
                <a:sym typeface="Arial"/>
              </a:rPr>
              <a:t> </a:t>
            </a:r>
            <a:r>
              <a:rPr lang="ar-MA" sz="2200" b="1" dirty="0">
                <a:cs typeface="Microsoft Uighur" panose="02000000000000000000" pitchFamily="2" charset="-78"/>
                <a:sym typeface="Arial"/>
              </a:rPr>
              <a:t>قراءة مشتركة </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218843"/>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47926" y="1934893"/>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5394849"/>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921740" y="5894764"/>
            <a:ext cx="4803972"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تصفية الصعوبات + الطلاقة: قراءة الجزء الثاني من النص)</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ظواهر لغوية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730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41299" y="5661402"/>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06016" y="4255443"/>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5811" y="1973048"/>
            <a:ext cx="544953" cy="540000"/>
          </a:xfrm>
          <a:prstGeom prst="rect">
            <a:avLst/>
          </a:prstGeom>
        </p:spPr>
      </p:pic>
      <p:pic>
        <p:nvPicPr>
          <p:cNvPr id="4" name="Espace réservé pour une image  20">
            <a:extLst>
              <a:ext uri="{FF2B5EF4-FFF2-40B4-BE49-F238E27FC236}">
                <a16:creationId xmlns:a16="http://schemas.microsoft.com/office/drawing/2014/main" id="{B4D0B0E0-D077-8453-11AB-7EF22167B73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560" r="-7560"/>
          <a:stretch>
            <a:fillRect/>
          </a:stretch>
        </p:blipFill>
        <p:spPr>
          <a:xfrm>
            <a:off x="1606703" y="1519663"/>
            <a:ext cx="539338" cy="539338"/>
          </a:xfrm>
          <a:prstGeom prst="rect">
            <a:avLst/>
          </a:prstGeom>
        </p:spPr>
      </p:pic>
      <p:pic>
        <p:nvPicPr>
          <p:cNvPr id="5" name="Espace réservé pour une image  20">
            <a:extLst>
              <a:ext uri="{FF2B5EF4-FFF2-40B4-BE49-F238E27FC236}">
                <a16:creationId xmlns:a16="http://schemas.microsoft.com/office/drawing/2014/main" id="{7102410C-9DFA-B875-0F3E-8E9274F560E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7560" r="-7560"/>
          <a:stretch>
            <a:fillRect/>
          </a:stretch>
        </p:blipFill>
        <p:spPr>
          <a:xfrm>
            <a:off x="1578198" y="3970453"/>
            <a:ext cx="468000" cy="468000"/>
          </a:xfrm>
          <a:prstGeom prst="rect">
            <a:avLst/>
          </a:prstGeom>
        </p:spPr>
      </p:pic>
      <p:pic>
        <p:nvPicPr>
          <p:cNvPr id="8" name="Espace réservé pour une image  20">
            <a:extLst>
              <a:ext uri="{FF2B5EF4-FFF2-40B4-BE49-F238E27FC236}">
                <a16:creationId xmlns:a16="http://schemas.microsoft.com/office/drawing/2014/main" id="{DA64AA24-24B2-5DF6-26BA-73225B77E135}"/>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a:ext>
            </a:extLst>
          </a:blip>
          <a:srcRect l="-7560" r="-7560"/>
          <a:stretch>
            <a:fillRect/>
          </a:stretch>
        </p:blipFill>
        <p:spPr>
          <a:xfrm>
            <a:off x="1578198" y="5413485"/>
            <a:ext cx="468000" cy="468000"/>
          </a:xfrm>
          <a:prstGeom prst="rect">
            <a:avLst/>
          </a:prstGeom>
        </p:spPr>
      </p:pic>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algn="ctr" rtl="1">
              <a:spcAft>
                <a:spcPts val="600"/>
              </a:spcAft>
            </a:pPr>
            <a:r>
              <a:rPr lang="ar-MA" sz="3200" b="1" kern="0" dirty="0">
                <a:solidFill>
                  <a:srgbClr val="424D7B"/>
                </a:solidFill>
                <a:latin typeface="Microsoft Uighur" panose="02000000000000000000" pitchFamily="2" charset="-78"/>
                <a:cs typeface="Microsoft Uighur" panose="02000000000000000000" pitchFamily="2" charset="-78"/>
              </a:rPr>
              <a:t>على الأقل </a:t>
            </a:r>
            <a:r>
              <a:rPr lang="fr-FR" sz="3200" b="1" kern="0" dirty="0">
                <a:solidFill>
                  <a:srgbClr val="C00000"/>
                </a:solidFill>
                <a:latin typeface="Microsoft Uighur" panose="02000000000000000000" pitchFamily="2" charset="-78"/>
                <a:cs typeface="Microsoft Uighur" panose="02000000000000000000" pitchFamily="2" charset="-78"/>
              </a:rPr>
              <a:t>80%</a:t>
            </a:r>
            <a:r>
              <a:rPr lang="ar-MA" sz="3200" b="1" kern="0" dirty="0">
                <a:solidFill>
                  <a:srgbClr val="C00000"/>
                </a:solidFill>
                <a:latin typeface="Microsoft Uighur" panose="02000000000000000000" pitchFamily="2" charset="-78"/>
                <a:cs typeface="Microsoft Uighur" panose="02000000000000000000" pitchFamily="2" charset="-78"/>
              </a:rPr>
              <a:t> من المتعلمين </a:t>
            </a:r>
            <a:r>
              <a:rPr lang="ar-MA" sz="3200" b="1" kern="0" dirty="0">
                <a:solidFill>
                  <a:srgbClr val="424D7B"/>
                </a:solidFill>
                <a:latin typeface="Microsoft Uighur" panose="02000000000000000000" pitchFamily="2" charset="-78"/>
                <a:cs typeface="Microsoft Uighur" panose="02000000000000000000" pitchFamily="2" charset="-78"/>
              </a:rPr>
              <a:t>سيكونون قادرين على</a:t>
            </a:r>
            <a:r>
              <a:rPr lang="en-GB" sz="3200" b="1" kern="0" dirty="0">
                <a:solidFill>
                  <a:srgbClr val="424D7B"/>
                </a:solidFill>
                <a:latin typeface="Microsoft Uighur" panose="02000000000000000000" pitchFamily="2" charset="-78"/>
                <a:cs typeface="Microsoft Uighur" panose="02000000000000000000" pitchFamily="2" charset="-78"/>
              </a:rPr>
              <a:t>: </a:t>
            </a:r>
            <a:endParaRPr lang="fr-FR" sz="3200" b="1" kern="0" dirty="0">
              <a:solidFill>
                <a:srgbClr val="424D7B"/>
              </a:solidFill>
              <a:latin typeface="Microsoft Uighur" panose="02000000000000000000" pitchFamily="2" charset="-78"/>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672170" y="3122463"/>
              <a:ext cx="4594159" cy="461665"/>
            </a:xfrm>
            <a:prstGeom prst="rect">
              <a:avLst/>
            </a:prstGeom>
          </p:spPr>
          <p:txBody>
            <a:bodyPr wrap="square">
              <a:spAutoFit/>
            </a:bodyPr>
            <a:lstStyle/>
            <a:p>
              <a:pPr algn="r" rtl="1"/>
              <a:r>
                <a:rPr lang="ar-MA" sz="2400" b="1" kern="1200" dirty="0">
                  <a:solidFill>
                    <a:srgbClr val="424D7B"/>
                  </a:solidFill>
                  <a:latin typeface="Microsoft Uighur" panose="02000000000000000000" pitchFamily="2" charset="-78"/>
                  <a:cs typeface="Microsoft Uighur" panose="02000000000000000000" pitchFamily="2" charset="-78"/>
                </a:rPr>
                <a:t>تعرف استراتيجية شبكة الكلمة؛ </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31844" y="3839548"/>
            <a:ext cx="6841435" cy="890781"/>
            <a:chOff x="1186110" y="2851205"/>
            <a:chExt cx="6841435"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186110" y="3134373"/>
              <a:ext cx="5225655"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قراءة الحروف المتشابهة وقراءة الجزء الثاني من النص بطلاقة</a:t>
              </a:r>
              <a:r>
                <a:rPr lang="ar-MA" sz="2400" b="1" kern="1200" dirty="0">
                  <a:solidFill>
                    <a:srgbClr val="424D7B"/>
                  </a:solidFill>
                  <a:latin typeface="Microsoft Uighur" panose="02000000000000000000" pitchFamily="2" charset="-78"/>
                  <a:cs typeface="Microsoft Uighur" panose="02000000000000000000" pitchFamily="2" charset="-78"/>
                </a:rPr>
                <a:t>؛</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031844" y="4730329"/>
            <a:ext cx="6841435" cy="890781"/>
            <a:chOff x="1186110" y="2851205"/>
            <a:chExt cx="6841435"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186110" y="3134373"/>
              <a:ext cx="5309631" cy="461665"/>
            </a:xfrm>
            <a:prstGeom prst="rect">
              <a:avLst/>
            </a:prstGeom>
          </p:spPr>
          <p:txBody>
            <a:bodyPr wrap="square">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تصريف الفعل الماضي مع الضمائر: أنا – أنتَ – أنتِ – هو - هي.</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315616" y="3553108"/>
            <a:ext cx="594729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إملاء</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جٌ – طَ – ثَلْجٌ - </a:t>
            </a:r>
            <a:r>
              <a:rPr lang="ar-MA" sz="2800" dirty="0">
                <a:cs typeface="Microsoft Uighur" panose="02000000000000000000" pitchFamily="2" charset="-78"/>
                <a:sym typeface="Arial"/>
              </a:rPr>
              <a:t>مَطَرٌ</a:t>
            </a:r>
            <a:endPar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0" lvl="0" indent="0" algn="r" rtl="1">
              <a:buClr>
                <a:srgbClr val="424D7B"/>
              </a:buClr>
              <a:buSzPct val="50000"/>
              <a:buNone/>
              <a:defRPr/>
            </a:pP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rPr>
              <a:t>هيّا – هذا – بين – ماذا– هؤلاء – حافظوا</a:t>
            </a:r>
          </a:p>
          <a:p>
            <a:pPr marL="0" lvl="0" indent="0" algn="r" rtl="1">
              <a:buClr>
                <a:srgbClr val="424D7B"/>
              </a:buClr>
              <a:buSzPct val="50000"/>
              <a:buNone/>
              <a:defRPr/>
            </a:pPr>
            <a:r>
              <a:rPr lang="ar-MA" sz="2800" dirty="0">
                <a:cs typeface="Microsoft Uighur" panose="02000000000000000000" pitchFamily="2" charset="-78"/>
              </a:rPr>
              <a:t>          </a:t>
            </a:r>
            <a:r>
              <a:rPr lang="ar-MA" sz="2800" b="1" dirty="0">
                <a:cs typeface="Microsoft Uighur" panose="02000000000000000000" pitchFamily="2" charset="-78"/>
              </a:rPr>
              <a:t>قراءة مشتركة </a:t>
            </a:r>
            <a:endParaRPr lang="ar-MA" sz="2800" b="1" dirty="0">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AF6E-28FE-073A-3B59-C34E87765A5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4B9A099-E14E-97EB-7BB5-ECD6CE6032C2}"/>
              </a:ext>
            </a:extLst>
          </p:cNvPr>
          <p:cNvSpPr>
            <a:spLocks noGrp="1"/>
          </p:cNvSpPr>
          <p:nvPr>
            <p:ph type="title"/>
          </p:nvPr>
        </p:nvSpPr>
        <p:spPr/>
        <p:txBody>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8" name="Espace réservé pour une image  17" descr="Une image contenant habits, dessin humoristique&#10;&#10;Le contenu généré par l’IA peut être incorrect.">
            <a:extLst>
              <a:ext uri="{FF2B5EF4-FFF2-40B4-BE49-F238E27FC236}">
                <a16:creationId xmlns:a16="http://schemas.microsoft.com/office/drawing/2014/main" id="{0CCD6767-0177-6DA4-AF06-70A3C182A15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FAF33461-1F0C-FDBD-B6E8-FB39F90DF70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4EC6536-30C4-3E63-4973-206B28B2C35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9E3589C-8005-9A3E-4F7C-05E1E79EE5E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50C10CA-836D-7518-61FC-6553E6739AA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0FAEE9B-18BE-B458-DF97-113E4115A11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E935797E-81AE-EF63-9B29-49DDB75966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CEDAB6AB-59C4-F535-1877-54D2C21114F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54FC92F8-7672-3D82-8C16-E9C746FB16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9236" y="6174400"/>
            <a:ext cx="540000" cy="540000"/>
          </a:xfrm>
          <a:prstGeom prst="rect">
            <a:avLst/>
          </a:prstGeom>
        </p:spPr>
      </p:pic>
      <p:pic>
        <p:nvPicPr>
          <p:cNvPr id="4" name="majd_wave">
            <a:hlinkClick r:id="" action="ppaction://media"/>
            <a:extLst>
              <a:ext uri="{FF2B5EF4-FFF2-40B4-BE49-F238E27FC236}">
                <a16:creationId xmlns:a16="http://schemas.microsoft.com/office/drawing/2014/main" id="{33193E76-ED26-9166-2D14-E6D5BBA5CF8E}"/>
              </a:ext>
            </a:extLst>
          </p:cNvPr>
          <p:cNvPicPr>
            <a:picLocks noChangeAspect="1"/>
          </p:cNvPicPr>
          <p:nvPr/>
        </p:nvPicPr>
        <p:blipFill>
          <a:blip r:embed="rId8"/>
          <a:stretch>
            <a:fillRect/>
          </a:stretch>
        </p:blipFill>
        <p:spPr>
          <a:xfrm>
            <a:off x="2172103" y="1823126"/>
            <a:ext cx="2402345" cy="4271479"/>
          </a:xfrm>
          <a:prstGeom prst="rect">
            <a:avLst/>
          </a:prstGeom>
        </p:spPr>
      </p:pic>
      <p:pic>
        <p:nvPicPr>
          <p:cNvPr id="14" name="Nada-Wave">
            <a:hlinkClick r:id="" action="ppaction://media"/>
            <a:extLst>
              <a:ext uri="{FF2B5EF4-FFF2-40B4-BE49-F238E27FC236}">
                <a16:creationId xmlns:a16="http://schemas.microsoft.com/office/drawing/2014/main" id="{B9E0046F-4315-26D4-F1F8-EDC269A53E68}"/>
              </a:ext>
            </a:extLst>
          </p:cNvPr>
          <p:cNvPicPr>
            <a:picLocks noChangeAspect="1"/>
          </p:cNvPicPr>
          <p:nvPr/>
        </p:nvPicPr>
        <p:blipFill>
          <a:blip r:embed="rId9"/>
          <a:stretch>
            <a:fillRect/>
          </a:stretch>
        </p:blipFill>
        <p:spPr>
          <a:xfrm>
            <a:off x="4443819" y="1890905"/>
            <a:ext cx="2632075" cy="4203700"/>
          </a:xfrm>
          <a:prstGeom prst="rect">
            <a:avLst/>
          </a:prstGeom>
        </p:spPr>
      </p:pic>
    </p:spTree>
    <p:extLst>
      <p:ext uri="{BB962C8B-B14F-4D97-AF65-F5344CB8AC3E}">
        <p14:creationId xmlns:p14="http://schemas.microsoft.com/office/powerpoint/2010/main" val="2858235458"/>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17" name="Titre 16"/>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سأخبركم عن شروط الحصول على نجمة التميز. </a:t>
            </a:r>
            <a:endParaRPr lang="fr-FR" sz="2400" dirty="0">
              <a:solidFill>
                <a:schemeClr val="bg1">
                  <a:lumMod val="50000"/>
                </a:schemeClr>
              </a:solidFill>
            </a:endParaRPr>
          </a:p>
        </p:txBody>
      </p:sp>
      <p:sp>
        <p:nvSpPr>
          <p:cNvPr id="13" name="Google Shape;1333;p8">
            <a:extLst>
              <a:ext uri="{FF2B5EF4-FFF2-40B4-BE49-F238E27FC236}">
                <a16:creationId xmlns:a16="http://schemas.microsoft.com/office/drawing/2014/main" id="{0C742159-347F-7BB9-A3A6-AAD40E53A7E8}"/>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solidFill>
                  <a:srgbClr val="424D7C"/>
                </a:solidFill>
                <a:latin typeface="Microsoft Uighur" panose="02000000000000000000" pitchFamily="2" charset="-78"/>
                <a:cs typeface="Microsoft Uighur" panose="02000000000000000000" pitchFamily="2" charset="-78"/>
              </a:rPr>
              <a:t>دونَ أَنْ أَقِفَ، أَرْفَعُ أُصْبُعي لِلْإجابَةِ. </a:t>
            </a:r>
          </a:p>
        </p:txBody>
      </p:sp>
      <p:sp>
        <p:nvSpPr>
          <p:cNvPr id="15" name="Espace réservé du texte 2">
            <a:extLst>
              <a:ext uri="{FF2B5EF4-FFF2-40B4-BE49-F238E27FC236}">
                <a16:creationId xmlns:a16="http://schemas.microsoft.com/office/drawing/2014/main" id="{C4A64622-45CE-B262-D6A4-27A0A8177068}"/>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C"/>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C"/>
                </a:solidFill>
                <a:latin typeface="Microsoft Uighur" panose="02000000000000000000" pitchFamily="2" charset="-78"/>
                <a:cs typeface="Microsoft Uighur" panose="02000000000000000000" pitchFamily="2" charset="-78"/>
              </a:rPr>
              <a:t>. </a:t>
            </a:r>
          </a:p>
        </p:txBody>
      </p:sp>
      <p:sp>
        <p:nvSpPr>
          <p:cNvPr id="18" name="Ellipse 17">
            <a:extLst>
              <a:ext uri="{FF2B5EF4-FFF2-40B4-BE49-F238E27FC236}">
                <a16:creationId xmlns:a16="http://schemas.microsoft.com/office/drawing/2014/main" id="{F0B46E31-AC9B-6B4E-509D-6F7F4685F745}"/>
              </a:ext>
            </a:extLst>
          </p:cNvPr>
          <p:cNvSpPr/>
          <p:nvPr/>
        </p:nvSpPr>
        <p:spPr>
          <a:xfrm>
            <a:off x="6070183" y="1920227"/>
            <a:ext cx="1800000" cy="1800000"/>
          </a:xfrm>
          <a:prstGeom prst="ellipse">
            <a:avLst/>
          </a:prstGeom>
          <a:blipFill>
            <a:blip r:embed="rId2"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19" name="Ellipse 18">
            <a:extLst>
              <a:ext uri="{FF2B5EF4-FFF2-40B4-BE49-F238E27FC236}">
                <a16:creationId xmlns:a16="http://schemas.microsoft.com/office/drawing/2014/main" id="{180FCB97-703E-D8D4-154B-78A1F1D79556}"/>
              </a:ext>
            </a:extLst>
          </p:cNvPr>
          <p:cNvSpPr/>
          <p:nvPr/>
        </p:nvSpPr>
        <p:spPr>
          <a:xfrm>
            <a:off x="5063566" y="4200580"/>
            <a:ext cx="1800000" cy="1800000"/>
          </a:xfrm>
          <a:prstGeom prst="ellipse">
            <a:avLst/>
          </a:prstGeom>
          <a:blipFill>
            <a:blip r:embed="rId3"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23"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CE2B9FE0-0B83-EA02-E5D4-1C120006289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7" name="Image 6">
            <a:extLst>
              <a:ext uri="{FF2B5EF4-FFF2-40B4-BE49-F238E27FC236}">
                <a16:creationId xmlns:a16="http://schemas.microsoft.com/office/drawing/2014/main" id="{1960F85E-98EA-C9F4-D990-BA6C066B034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9D57D557-E2DA-4591-1B79-FEAFDE1022F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614928C5-280B-E219-65D6-52095BBF0B7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864EC2C6-6B5C-B5D1-9D6E-E916B8D1868D}"/>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6FA8AA7F-F7EB-625E-7757-8D0616205D4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A241C0FC-0B34-1496-ECEC-A05D75F73C3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C05D0768-8D72-6C53-AFFB-64A8AAAD188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66542951-2AB2-A5C4-8E30-D03160FB33B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642718398"/>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29720-FEEB-E81E-027C-5CA042C1BEE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9752D01-618A-4DE3-49E6-7A55D36C77A8}"/>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ضعوا اللوحة والكراسة في القمطر.</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0" name="Espace réservé pour une image  19" descr="Une image contenant Bagages et sacs&#10;&#10;Le contenu généré par l’IA peut être incorrect.">
            <a:extLst>
              <a:ext uri="{FF2B5EF4-FFF2-40B4-BE49-F238E27FC236}">
                <a16:creationId xmlns:a16="http://schemas.microsoft.com/office/drawing/2014/main" id="{5935B173-D5BE-D47D-AF7F-A317E76E294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5"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nvPicPr>
        <p:blipFill>
          <a:blip r:embed="rId3"/>
          <a:stretch>
            <a:fillRect/>
          </a:stretch>
        </p:blipFill>
        <p:spPr>
          <a:xfrm>
            <a:off x="972066" y="1683316"/>
            <a:ext cx="7038975" cy="3959225"/>
          </a:xfrm>
          <a:prstGeom prst="rect">
            <a:avLst/>
          </a:prstGeom>
          <a:noFill/>
          <a:ln>
            <a:noFill/>
          </a:ln>
          <a:effectLst>
            <a:softEdge rad="112500"/>
          </a:effectLst>
        </p:spPr>
      </p:pic>
      <p:pic>
        <p:nvPicPr>
          <p:cNvPr id="14" name="Image 13"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436342" y="5889970"/>
            <a:ext cx="540000" cy="540000"/>
          </a:xfrm>
          <a:prstGeom prst="rect">
            <a:avLst/>
          </a:prstGeom>
        </p:spPr>
      </p:pic>
      <p:pic>
        <p:nvPicPr>
          <p:cNvPr id="16" name="Image 15">
            <a:extLst>
              <a:ext uri="{FF2B5EF4-FFF2-40B4-BE49-F238E27FC236}">
                <a16:creationId xmlns:a16="http://schemas.microsoft.com/office/drawing/2014/main" id="{120BD17F-2524-9EFC-785A-20E94A93125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886461A1-3171-8BA3-95C4-8B57D0725FD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A45A94AD-61AC-7763-C15E-3B6BDF9BE40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525C1014-7EC7-C3D0-B618-01ECCCD2F2E4}"/>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03B6D804-110C-F8E4-964E-DA35C4CDD4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7623A2B0-9678-65B5-4F09-640EA35216C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2297E4CB-3A1B-219B-D812-0BBAF31D6D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7E296FC7-13BE-0C75-AC70-018D3371006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10031140"/>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F727F-D971-9D8B-0736-7457515DF4FB}"/>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934248B6-1EF9-366D-4C5C-6B08649588A5}"/>
              </a:ext>
            </a:extLst>
          </p:cNvPr>
          <p:cNvSpPr txBox="1"/>
          <p:nvPr/>
        </p:nvSpPr>
        <p:spPr>
          <a:xfrm>
            <a:off x="1000060" y="1552577"/>
            <a:ext cx="7435503" cy="46166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يتم تعويض النشاط الاعتيادي الخاص بقراءة لوحة المقاطع بنشاط اعتيادي خاص بالإملاء ؛ </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ZoneTexte 9">
            <a:extLst>
              <a:ext uri="{FF2B5EF4-FFF2-40B4-BE49-F238E27FC236}">
                <a16:creationId xmlns:a16="http://schemas.microsoft.com/office/drawing/2014/main" id="{6DA9A622-18F5-5A9C-A0DD-02AD606FA871}"/>
              </a:ext>
            </a:extLst>
          </p:cNvPr>
          <p:cNvSpPr txBox="1"/>
          <p:nvPr/>
        </p:nvSpPr>
        <p:spPr>
          <a:xfrm>
            <a:off x="1000060" y="2190750"/>
            <a:ext cx="7121738"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يطلب من المتعلمين، في نهاية كل حصة، قراءة كلمات الصفحة المخصصة للحرف مع نقل هذه الكلمات على دفتر الواجبات المنزلية؛</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ZoneTexte 11">
            <a:extLst>
              <a:ext uri="{FF2B5EF4-FFF2-40B4-BE49-F238E27FC236}">
                <a16:creationId xmlns:a16="http://schemas.microsoft.com/office/drawing/2014/main" id="{FCE88AA2-D28B-9E03-59F8-61616354B5DF}"/>
              </a:ext>
            </a:extLst>
          </p:cNvPr>
          <p:cNvSpPr txBox="1"/>
          <p:nvPr/>
        </p:nvSpPr>
        <p:spPr>
          <a:xfrm>
            <a:off x="508617" y="3118324"/>
            <a:ext cx="8037537"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يمر الأستاذ سريعا بين الصفوف في بداية كل حصة لمراقبة إنجاز الواجب المنزلي (نقل الكلمات)؛</a:t>
            </a:r>
            <a:endPar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02EDE4B6-8845-BCB8-02D5-7D134C5FB2EA}"/>
              </a:ext>
            </a:extLst>
          </p:cNvPr>
          <p:cNvSpPr txBox="1"/>
          <p:nvPr/>
        </p:nvSpPr>
        <p:spPr>
          <a:xfrm>
            <a:off x="560789" y="3735709"/>
            <a:ext cx="7561009"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يملي الأستاذ على المتعلمين في بداية كل حصة مقطعين وكلمتين من الكلمات التي نقلها المتعلمون كواجب منزلي في الحصة السابقة؛</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6" name="ZoneTexte 15">
            <a:extLst>
              <a:ext uri="{FF2B5EF4-FFF2-40B4-BE49-F238E27FC236}">
                <a16:creationId xmlns:a16="http://schemas.microsoft.com/office/drawing/2014/main" id="{7E1E31D7-F1FE-C0B3-4BFF-EEE99AF4B9F1}"/>
              </a:ext>
            </a:extLst>
          </p:cNvPr>
          <p:cNvSpPr txBox="1"/>
          <p:nvPr/>
        </p:nvSpPr>
        <p:spPr>
          <a:xfrm>
            <a:off x="686978" y="4698243"/>
            <a:ext cx="7590505"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424D7B"/>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يتم نشاط الإملاء في بداية كل حصة على الألواح ويتم التصحيح وتقديم التغذية الراجعة في حينه؛</a:t>
            </a:r>
            <a:endParaRPr kumimoji="0" lang="fr-MA" sz="2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8" name="ZoneTexte 17">
            <a:extLst>
              <a:ext uri="{FF2B5EF4-FFF2-40B4-BE49-F238E27FC236}">
                <a16:creationId xmlns:a16="http://schemas.microsoft.com/office/drawing/2014/main" id="{6673C35A-685D-403B-0B05-7F8FD1ADFD7E}"/>
              </a:ext>
            </a:extLst>
          </p:cNvPr>
          <p:cNvSpPr txBox="1"/>
          <p:nvPr/>
        </p:nvSpPr>
        <p:spPr>
          <a:xfrm>
            <a:off x="560789" y="5291445"/>
            <a:ext cx="7590505"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
                <a:srgbClr val="424D7B"/>
              </a:buClr>
              <a:buSzTx/>
              <a:buFontTx/>
              <a:buNone/>
              <a:tabLst/>
              <a:defRPr/>
            </a:pPr>
            <a:r>
              <a:rPr kumimoji="0" lang="ar-MA" sz="2400" b="1" i="0" u="none" strike="noStrike" kern="1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 </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9" name="Image 18">
            <a:extLst>
              <a:ext uri="{FF2B5EF4-FFF2-40B4-BE49-F238E27FC236}">
                <a16:creationId xmlns:a16="http://schemas.microsoft.com/office/drawing/2014/main" id="{9FBAB088-5AE2-A7E4-7758-AF9F0E9F667D}"/>
              </a:ext>
            </a:extLst>
          </p:cNvPr>
          <p:cNvPicPr>
            <a:picLocks noChangeAspect="1"/>
          </p:cNvPicPr>
          <p:nvPr/>
        </p:nvPicPr>
        <p:blipFill rotWithShape="1">
          <a:blip r:embed="rId2">
            <a:extLst>
              <a:ext uri="{28A0092B-C50C-407E-A947-70E740481C1C}">
                <a14:useLocalDpi xmlns:a14="http://schemas.microsoft.com/office/drawing/2010/main" val="0"/>
              </a:ext>
            </a:extLst>
          </a:blip>
          <a:srcRect l="1031" t="1967" r="1801" b="2222"/>
          <a:stretch/>
        </p:blipFill>
        <p:spPr>
          <a:xfrm>
            <a:off x="8207535" y="1676460"/>
            <a:ext cx="332151" cy="329769"/>
          </a:xfrm>
          <a:prstGeom prst="rect">
            <a:avLst/>
          </a:prstGeom>
        </p:spPr>
      </p:pic>
      <p:pic>
        <p:nvPicPr>
          <p:cNvPr id="20" name="Image 19">
            <a:extLst>
              <a:ext uri="{FF2B5EF4-FFF2-40B4-BE49-F238E27FC236}">
                <a16:creationId xmlns:a16="http://schemas.microsoft.com/office/drawing/2014/main" id="{7577B17B-819D-09AB-4B3A-3FF816015421}"/>
              </a:ext>
            </a:extLst>
          </p:cNvPr>
          <p:cNvPicPr>
            <a:picLocks noChangeAspect="1"/>
          </p:cNvPicPr>
          <p:nvPr/>
        </p:nvPicPr>
        <p:blipFill rotWithShape="1">
          <a:blip r:embed="rId3">
            <a:extLst>
              <a:ext uri="{28A0092B-C50C-407E-A947-70E740481C1C}">
                <a14:useLocalDpi xmlns:a14="http://schemas.microsoft.com/office/drawing/2010/main" val="0"/>
              </a:ext>
            </a:extLst>
          </a:blip>
          <a:srcRect l="2325" t="2204" r="2325" b="2222"/>
          <a:stretch/>
        </p:blipFill>
        <p:spPr>
          <a:xfrm>
            <a:off x="8215691" y="2481659"/>
            <a:ext cx="331200" cy="331200"/>
          </a:xfrm>
          <a:prstGeom prst="rect">
            <a:avLst/>
          </a:prstGeom>
        </p:spPr>
      </p:pic>
      <p:pic>
        <p:nvPicPr>
          <p:cNvPr id="21" name="Image 20">
            <a:extLst>
              <a:ext uri="{FF2B5EF4-FFF2-40B4-BE49-F238E27FC236}">
                <a16:creationId xmlns:a16="http://schemas.microsoft.com/office/drawing/2014/main" id="{2D98A6A3-83E8-337E-CA24-6D48C3188827}"/>
              </a:ext>
            </a:extLst>
          </p:cNvPr>
          <p:cNvPicPr>
            <a:picLocks noChangeAspect="1"/>
          </p:cNvPicPr>
          <p:nvPr/>
        </p:nvPicPr>
        <p:blipFill rotWithShape="1">
          <a:blip r:embed="rId4">
            <a:extLst>
              <a:ext uri="{28A0092B-C50C-407E-A947-70E740481C1C}">
                <a14:useLocalDpi xmlns:a14="http://schemas.microsoft.com/office/drawing/2010/main" val="0"/>
              </a:ext>
            </a:extLst>
          </a:blip>
          <a:srcRect l="1418" t="1624" r="1650" b="2222"/>
          <a:stretch/>
        </p:blipFill>
        <p:spPr>
          <a:xfrm>
            <a:off x="8212613" y="3184823"/>
            <a:ext cx="331200" cy="331200"/>
          </a:xfrm>
          <a:prstGeom prst="rect">
            <a:avLst/>
          </a:prstGeom>
        </p:spPr>
      </p:pic>
      <p:pic>
        <p:nvPicPr>
          <p:cNvPr id="22" name="Image 21">
            <a:extLst>
              <a:ext uri="{FF2B5EF4-FFF2-40B4-BE49-F238E27FC236}">
                <a16:creationId xmlns:a16="http://schemas.microsoft.com/office/drawing/2014/main" id="{E80B9C99-364A-614D-4990-71DBCA581B35}"/>
              </a:ext>
            </a:extLst>
          </p:cNvPr>
          <p:cNvPicPr>
            <a:picLocks noChangeAspect="1"/>
          </p:cNvPicPr>
          <p:nvPr/>
        </p:nvPicPr>
        <p:blipFill rotWithShape="1">
          <a:blip r:embed="rId5">
            <a:extLst>
              <a:ext uri="{28A0092B-C50C-407E-A947-70E740481C1C}">
                <a14:useLocalDpi xmlns:a14="http://schemas.microsoft.com/office/drawing/2010/main" val="0"/>
              </a:ext>
            </a:extLst>
          </a:blip>
          <a:srcRect l="1818" t="1855" r="1934" b="2222"/>
          <a:stretch/>
        </p:blipFill>
        <p:spPr>
          <a:xfrm>
            <a:off x="8221262" y="3845125"/>
            <a:ext cx="331200" cy="331200"/>
          </a:xfrm>
          <a:prstGeom prst="rect">
            <a:avLst/>
          </a:prstGeom>
        </p:spPr>
      </p:pic>
      <p:pic>
        <p:nvPicPr>
          <p:cNvPr id="25" name="Image 24" descr="Une image contenant Graphique, logo, Police, symbole&#10;&#10;Le contenu généré par l’IA peut être incorrect.">
            <a:extLst>
              <a:ext uri="{FF2B5EF4-FFF2-40B4-BE49-F238E27FC236}">
                <a16:creationId xmlns:a16="http://schemas.microsoft.com/office/drawing/2014/main" id="{033B1538-B5FD-1A02-8906-1D5BA84C1284}"/>
              </a:ext>
            </a:extLst>
          </p:cNvPr>
          <p:cNvPicPr>
            <a:picLocks noChangeAspect="1"/>
          </p:cNvPicPr>
          <p:nvPr/>
        </p:nvPicPr>
        <p:blipFill rotWithShape="1">
          <a:blip r:embed="rId6">
            <a:extLst>
              <a:ext uri="{28A0092B-C50C-407E-A947-70E740481C1C}">
                <a14:useLocalDpi xmlns:a14="http://schemas.microsoft.com/office/drawing/2010/main" val="0"/>
              </a:ext>
            </a:extLst>
          </a:blip>
          <a:srcRect l="1635" t="5149" r="2812"/>
          <a:stretch/>
        </p:blipFill>
        <p:spPr>
          <a:xfrm>
            <a:off x="8214954" y="4771026"/>
            <a:ext cx="331200" cy="331200"/>
          </a:xfrm>
          <a:prstGeom prst="rect">
            <a:avLst/>
          </a:prstGeom>
        </p:spPr>
      </p:pic>
      <p:pic>
        <p:nvPicPr>
          <p:cNvPr id="31" name="Image 30">
            <a:extLst>
              <a:ext uri="{FF2B5EF4-FFF2-40B4-BE49-F238E27FC236}">
                <a16:creationId xmlns:a16="http://schemas.microsoft.com/office/drawing/2014/main" id="{A99BA3DA-3B49-C93A-B28A-22DDE1EBAA8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215691" y="5375744"/>
            <a:ext cx="331200" cy="331200"/>
          </a:xfrm>
          <a:prstGeom prst="rect">
            <a:avLst/>
          </a:prstGeom>
          <a:ln>
            <a:noFill/>
          </a:ln>
        </p:spPr>
      </p:pic>
    </p:spTree>
    <p:extLst>
      <p:ext uri="{BB962C8B-B14F-4D97-AF65-F5344CB8AC3E}">
        <p14:creationId xmlns:p14="http://schemas.microsoft.com/office/powerpoint/2010/main" val="2068309560"/>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a:xfrm>
            <a:off x="632373" y="777600"/>
            <a:ext cx="6840000" cy="612000"/>
          </a:xfrm>
        </p:spPr>
        <p:txBody>
          <a:bodyPr>
            <a:noAutofit/>
          </a:bodyPr>
          <a:lstStyle/>
          <a:p>
            <a:pPr>
              <a:buClr>
                <a:srgbClr val="A5A5A5"/>
              </a:buClr>
              <a:buSzPts val="1600"/>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الألواح سأملي عليكم مقاطع وكلمات (يملي الأستاذ على المتعلمين، تباعا، مقطعين وكلمتين – المكتوبة في الشريحة الانتقالية الخاصة بافتتاح الحصة - مع التصحيح على السبورة والألواح)</a:t>
            </a:r>
            <a:endParaRPr lang="fr-FR" sz="20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A835DF6A-F6FA-F4BC-C9B9-9921D0D43D5A}"/>
              </a:ext>
            </a:extLst>
          </p:cNvPr>
          <p:cNvPicPr>
            <a:picLocks noGrp="1" noChangeAspect="1"/>
          </p:cNvPicPr>
          <p:nvPr>
            <p:ph type="pic" idx="3"/>
          </p:nvPr>
        </p:nvPicPr>
        <p:blipFill>
          <a:blip r:embed="rId2"/>
          <a:srcRect/>
          <a:stretch>
            <a:fillRect/>
          </a:stretch>
        </p:blipFill>
        <p:spPr>
          <a:xfrm>
            <a:off x="7960105" y="719856"/>
            <a:ext cx="792000" cy="792000"/>
          </a:xfrm>
        </p:spPr>
      </p:pic>
      <p:pic>
        <p:nvPicPr>
          <p:cNvPr id="9" name="Espace réservé pour une image  20" descr="Une image contenant capture d’écran, Rectangle, carré&#10;&#10;Le contenu généré par l’IA peut être incorrect.">
            <a:extLst>
              <a:ext uri="{FF2B5EF4-FFF2-40B4-BE49-F238E27FC236}">
                <a16:creationId xmlns:a16="http://schemas.microsoft.com/office/drawing/2014/main" id="{E83F0FCA-ACF5-ECB4-53D0-63386C4FD75D}"/>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pic>
        <p:nvPicPr>
          <p:cNvPr id="7" name="Image 6">
            <a:extLst>
              <a:ext uri="{FF2B5EF4-FFF2-40B4-BE49-F238E27FC236}">
                <a16:creationId xmlns:a16="http://schemas.microsoft.com/office/drawing/2014/main" id="{FDE7282E-670A-CBCD-C6DA-5A4F7DE193B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768C0FA-DEBF-64E3-2CEB-7B5987EA385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54AF8F7A-BDE5-0018-A7DB-6BDFC9FBFE7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EBD900A2-D556-C98F-A29F-D7658A48DC6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5789FED1-9787-F9B9-7952-05C590D9B5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4DDEDF3-49F1-45D5-05B8-1F825B370D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9C9766AE-B1DF-0107-5A26-66CFD04190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64DB3CCE-9688-B9D6-ABA8-C86825E0C80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2346998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لقراءة الكلمات البصرية. </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أنا أقرأ وأنتم ترددون بعدي. من يقرأ؟</a:t>
            </a:r>
            <a:endParaRPr lang="fr-FR" sz="2400" dirty="0">
              <a:solidFill>
                <a:schemeClr val="bg1">
                  <a:lumMod val="50000"/>
                </a:schemeClr>
              </a:solidFill>
            </a:endParaRPr>
          </a:p>
        </p:txBody>
      </p:sp>
      <p:pic>
        <p:nvPicPr>
          <p:cNvPr id="26" name="Espace réservé pour une image  5">
            <a:extLst>
              <a:ext uri="{FF2B5EF4-FFF2-40B4-BE49-F238E27FC236}">
                <a16:creationId xmlns:a16="http://schemas.microsoft.com/office/drawing/2014/main" id="{CDF74163-DF9E-512E-8310-3D9EAF77460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75157"/>
            <a:ext cx="792002" cy="792000"/>
          </a:xfrm>
          <a:prstGeom prst="rect">
            <a:avLst/>
          </a:prstGeom>
          <a:noFill/>
          <a:ln>
            <a:noFill/>
          </a:ln>
        </p:spPr>
      </p:pic>
      <p:pic>
        <p:nvPicPr>
          <p:cNvPr id="3" name="Image 2">
            <a:extLst>
              <a:ext uri="{FF2B5EF4-FFF2-40B4-BE49-F238E27FC236}">
                <a16:creationId xmlns:a16="http://schemas.microsoft.com/office/drawing/2014/main" id="{2D15EBD9-E843-0007-FD0F-E4E887EBF76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9536A611-DBDD-BFE4-4797-302B6CA58FD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020AABD-5F5D-741F-4026-83169A5C87B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A9606CF-2311-BDBB-7120-BB138B1932B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A7EB5C08-DD85-4373-D1C6-1EDAF9E9D3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EFC602F5-2B15-C30D-97B7-B023A204CD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742F33C6-9CAE-232D-14F1-0B6B8A70784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4AC1AAF6-393F-86C1-56F1-95BB4B5C6E1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2" name="Rectangle : coins arrondis 1">
            <a:extLst>
              <a:ext uri="{FF2B5EF4-FFF2-40B4-BE49-F238E27FC236}">
                <a16:creationId xmlns:a16="http://schemas.microsoft.com/office/drawing/2014/main" id="{4E8058F1-9058-407B-05DD-846F7B84EF13}"/>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هذا</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4" name="Rectangle : coins arrondis 3">
            <a:extLst>
              <a:ext uri="{FF2B5EF4-FFF2-40B4-BE49-F238E27FC236}">
                <a16:creationId xmlns:a16="http://schemas.microsoft.com/office/drawing/2014/main" id="{44856FD7-142F-B10E-99F4-B18688527F86}"/>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هَيّا</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0" name="Rectangle : coins arrondis 9">
            <a:extLst>
              <a:ext uri="{FF2B5EF4-FFF2-40B4-BE49-F238E27FC236}">
                <a16:creationId xmlns:a16="http://schemas.microsoft.com/office/drawing/2014/main" id="{7D99D6CD-57C4-9908-ECF1-81E1F6821C96}"/>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بَيْنَ</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1" name="Rectangle : coins arrondis 10">
            <a:extLst>
              <a:ext uri="{FF2B5EF4-FFF2-40B4-BE49-F238E27FC236}">
                <a16:creationId xmlns:a16="http://schemas.microsoft.com/office/drawing/2014/main" id="{CCCD0D31-3B97-8018-578A-BD4DB2E42050}"/>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حافِظوا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2" name="Rectangle : coins arrondis 11">
            <a:extLst>
              <a:ext uri="{FF2B5EF4-FFF2-40B4-BE49-F238E27FC236}">
                <a16:creationId xmlns:a16="http://schemas.microsoft.com/office/drawing/2014/main" id="{1FF7CC65-7965-9B18-B1D5-1BA771960A4B}"/>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هَؤُلاءِ</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3" name="Rectangle : coins arrondis 12">
            <a:extLst>
              <a:ext uri="{FF2B5EF4-FFF2-40B4-BE49-F238E27FC236}">
                <a16:creationId xmlns:a16="http://schemas.microsoft.com/office/drawing/2014/main" id="{D63DB6FE-C74C-73B2-BD9F-27A1EF12C81F}"/>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188421286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fontScale="90000"/>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سنقرأ معا نص القراءة المشتركة. سأقرأ النص جملة </a:t>
            </a:r>
            <a:r>
              <a:rPr lang="ar-MA" sz="2400" b="1" dirty="0" err="1">
                <a:solidFill>
                  <a:schemeClr val="bg1">
                    <a:lumMod val="50000"/>
                  </a:schemeClr>
                </a:solidFill>
                <a:latin typeface="Microsoft Uighur" panose="02000000000000000000" pitchFamily="2" charset="-78"/>
                <a:ea typeface="Arial"/>
                <a:cs typeface="Microsoft Uighur" panose="02000000000000000000" pitchFamily="2" charset="-78"/>
                <a:sym typeface="Arial"/>
              </a:rPr>
              <a:t>جملة</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باسترسال وأنتم ترددون بعدي جماعة.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idx="3"/>
          </p:nvPr>
        </p:nvPicPr>
        <p:blipFill>
          <a:blip r:embed="rId3"/>
          <a:srcRect/>
          <a:stretch>
            <a:fillRect/>
          </a:stretch>
        </p:blipFill>
        <p:spPr>
          <a:xfrm>
            <a:off x="7960105" y="719856"/>
            <a:ext cx="778531" cy="778531"/>
          </a:xfrm>
        </p:spPr>
      </p:pic>
      <p:pic>
        <p:nvPicPr>
          <p:cNvPr id="12" name="Image 11">
            <a:extLst>
              <a:ext uri="{FF2B5EF4-FFF2-40B4-BE49-F238E27FC236}">
                <a16:creationId xmlns:a16="http://schemas.microsoft.com/office/drawing/2014/main" id="{1636267C-660F-20E6-436A-3FCCA1BB28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4CFE3ADD-728C-6E8D-40DA-956EA24C460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D388A8C7-CB29-EFD8-87CD-B25BD59D4D6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1C0E40E8-DEA8-D5CF-3D90-EEFEE823658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96514D3-7347-FAAD-8D5A-3E81F21F6E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21DCCE59-75BA-2A58-EF6F-666C95D830E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BBDE360D-1874-80DB-73E7-7792D44A8C0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6E19BAFA-45FA-0E58-691B-4D7A4FB9C62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8E3ABE8B-8297-F198-8255-07C833935A7E}"/>
              </a:ext>
            </a:extLst>
          </p:cNvPr>
          <p:cNvPicPr>
            <a:picLocks noChangeAspect="1"/>
          </p:cNvPicPr>
          <p:nvPr/>
        </p:nvPicPr>
        <p:blipFill>
          <a:blip r:embed="rId8"/>
          <a:stretch>
            <a:fillRect/>
          </a:stretch>
        </p:blipFill>
        <p:spPr>
          <a:xfrm>
            <a:off x="1807361" y="1741141"/>
            <a:ext cx="5220429" cy="43821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0489043"/>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764C-9461-A90A-8DE5-E5C592A57475}"/>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0A213CD-933E-93BA-7A9E-8C502A9BDEF2}"/>
              </a:ext>
            </a:extLst>
          </p:cNvPr>
          <p:cNvSpPr>
            <a:spLocks noGrp="1"/>
          </p:cNvSpPr>
          <p:nvPr>
            <p:ph type="title"/>
          </p:nvPr>
        </p:nvSpPr>
        <p:spPr>
          <a:xfrm>
            <a:off x="326807" y="874536"/>
            <a:ext cx="7886700" cy="720000"/>
          </a:xfrm>
        </p:spPr>
        <p:txBody>
          <a:bodyPr/>
          <a:lstStyle/>
          <a:p>
            <a:r>
              <a:rPr lang="ar-MA" sz="4000" dirty="0"/>
              <a:t>استماع وتحدث</a:t>
            </a:r>
            <a:endParaRPr lang="fr-MA" sz="4000" dirty="0"/>
          </a:p>
        </p:txBody>
      </p:sp>
      <p:pic>
        <p:nvPicPr>
          <p:cNvPr id="28" name="Image 27">
            <a:extLst>
              <a:ext uri="{FF2B5EF4-FFF2-40B4-BE49-F238E27FC236}">
                <a16:creationId xmlns:a16="http://schemas.microsoft.com/office/drawing/2014/main" id="{A53BA884-CA15-D81E-EA6A-BC07A3A7FF9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4E0B2F6D-BBF0-2A18-EC31-46E3E00A1654}"/>
              </a:ext>
            </a:extLst>
          </p:cNvPr>
          <p:cNvSpPr txBox="1">
            <a:spLocks/>
          </p:cNvSpPr>
          <p:nvPr/>
        </p:nvSpPr>
        <p:spPr>
          <a:xfrm>
            <a:off x="1487424" y="3097027"/>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حكاية فات الأوان:</a:t>
            </a:r>
          </a:p>
          <a:p>
            <a:pPr marL="0" marR="0" lvl="0" indent="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استراتيجية شبكة كلمة "الطبيعة"</a:t>
            </a:r>
          </a:p>
        </p:txBody>
      </p:sp>
      <p:sp>
        <p:nvSpPr>
          <p:cNvPr id="30" name="ZoneTexte 29">
            <a:extLst>
              <a:ext uri="{FF2B5EF4-FFF2-40B4-BE49-F238E27FC236}">
                <a16:creationId xmlns:a16="http://schemas.microsoft.com/office/drawing/2014/main" id="{B0BCDB30-6136-0550-8A9F-7B03C97DBD0D}"/>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pic>
        <p:nvPicPr>
          <p:cNvPr id="5" name="Image 4">
            <a:extLst>
              <a:ext uri="{FF2B5EF4-FFF2-40B4-BE49-F238E27FC236}">
                <a16:creationId xmlns:a16="http://schemas.microsoft.com/office/drawing/2014/main" id="{186F96CF-4506-7B39-25E3-9E7FB738C94B}"/>
              </a:ext>
            </a:extLst>
          </p:cNvPr>
          <p:cNvPicPr>
            <a:picLocks noChangeAspect="1"/>
          </p:cNvPicPr>
          <p:nvPr/>
        </p:nvPicPr>
        <p:blipFill>
          <a:blip r:embed="rId3"/>
          <a:srcRect/>
          <a:stretch/>
        </p:blipFill>
        <p:spPr>
          <a:xfrm>
            <a:off x="7418621" y="1919681"/>
            <a:ext cx="628849" cy="799482"/>
          </a:xfrm>
          <a:prstGeom prst="rect">
            <a:avLst/>
          </a:prstGeom>
        </p:spPr>
      </p:pic>
      <p:pic>
        <p:nvPicPr>
          <p:cNvPr id="4" name="Espace réservé pour une image  20">
            <a:extLst>
              <a:ext uri="{FF2B5EF4-FFF2-40B4-BE49-F238E27FC236}">
                <a16:creationId xmlns:a16="http://schemas.microsoft.com/office/drawing/2014/main" id="{270A01EA-E648-34B1-5133-5FEC94521A4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900742" y="1635422"/>
            <a:ext cx="684000" cy="684000"/>
          </a:xfrm>
          <a:prstGeom prst="rect">
            <a:avLst/>
          </a:prstGeom>
        </p:spPr>
      </p:pic>
      <p:pic>
        <p:nvPicPr>
          <p:cNvPr id="3" name="Image 2">
            <a:extLst>
              <a:ext uri="{FF2B5EF4-FFF2-40B4-BE49-F238E27FC236}">
                <a16:creationId xmlns:a16="http://schemas.microsoft.com/office/drawing/2014/main" id="{075889A0-8E2F-188E-D4D7-EE91FFD92D3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296984" y="1038964"/>
            <a:ext cx="432000" cy="432000"/>
          </a:xfrm>
          <a:prstGeom prst="rect">
            <a:avLst/>
          </a:prstGeom>
          <a:ln>
            <a:noFill/>
          </a:ln>
        </p:spPr>
      </p:pic>
    </p:spTree>
    <p:extLst>
      <p:ext uri="{BB962C8B-B14F-4D97-AF65-F5344CB8AC3E}">
        <p14:creationId xmlns:p14="http://schemas.microsoft.com/office/powerpoint/2010/main" val="3854309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3" name="Titre 12"/>
          <p:cNvSpPr>
            <a:spLocks noGrp="1"/>
          </p:cNvSpPr>
          <p:nvPr>
            <p:ph type="title"/>
          </p:nvPr>
        </p:nvSpPr>
        <p:spPr/>
        <p:txBody>
          <a:bodyPr>
            <a:normAutofit/>
          </a:bodyPr>
          <a:lstStyle/>
          <a:p>
            <a:pPr lvl="0"/>
            <a:r>
              <a:rPr lang="ar-SA" sz="2400" b="1" dirty="0">
                <a:solidFill>
                  <a:schemeClr val="bg1">
                    <a:lumMod val="50000"/>
                  </a:schemeClr>
                </a:solidFill>
                <a:latin typeface="Microsoft Uighur" panose="02000000000000000000" pitchFamily="2" charset="-78"/>
                <a:cs typeface="Microsoft Uighur" panose="02000000000000000000" pitchFamily="2" charset="-78"/>
                <a:sym typeface="Calibri"/>
              </a:rPr>
              <a:t>سنمر الآن للحكاية. هل أنتم مستعدون؟ </a:t>
            </a:r>
            <a:endParaRPr lang="fr-FR" sz="2400" dirty="0">
              <a:solidFill>
                <a:schemeClr val="bg1">
                  <a:lumMod val="50000"/>
                </a:schemeClr>
              </a:solidFill>
            </a:endParaRPr>
          </a:p>
        </p:txBody>
      </p:sp>
      <p:pic>
        <p:nvPicPr>
          <p:cNvPr id="5" name="Espace réservé pour une image  1">
            <a:extLst>
              <a:ext uri="{FF2B5EF4-FFF2-40B4-BE49-F238E27FC236}">
                <a16:creationId xmlns:a16="http://schemas.microsoft.com/office/drawing/2014/main" id="{EC6E36F4-7499-C54C-95C8-75650808AAF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1696902" y="2189183"/>
            <a:ext cx="5400000" cy="3600000"/>
          </a:xfrm>
          <a:prstGeom prst="roundRect">
            <a:avLst/>
          </a:prstGeom>
        </p:spPr>
      </p:pic>
      <p:pic>
        <p:nvPicPr>
          <p:cNvPr id="7" name="Espace réservé pour une image  5">
            <a:extLst>
              <a:ext uri="{FF2B5EF4-FFF2-40B4-BE49-F238E27FC236}">
                <a16:creationId xmlns:a16="http://schemas.microsoft.com/office/drawing/2014/main" id="{8147D32F-C94E-CE90-F007-0D339056358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9600" y="666000"/>
            <a:ext cx="792002" cy="792000"/>
          </a:xfrm>
          <a:prstGeom prst="rect">
            <a:avLst/>
          </a:prstGeom>
          <a:noFill/>
          <a:ln>
            <a:noFill/>
          </a:ln>
        </p:spPr>
      </p:pic>
      <p:pic>
        <p:nvPicPr>
          <p:cNvPr id="3" name="Image 2">
            <a:extLst>
              <a:ext uri="{FF2B5EF4-FFF2-40B4-BE49-F238E27FC236}">
                <a16:creationId xmlns:a16="http://schemas.microsoft.com/office/drawing/2014/main" id="{DFB93555-32E5-4BEA-40BA-4D19AA69E5A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2BC9861-DAC0-4462-C290-5A7109BF9B4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CF78FA68-3846-5E76-F2CD-6D32177F623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C8D2FA4C-F3D9-D348-F09B-2744441E574A}"/>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99565BB7-802C-1E5F-F7A3-149B6C159D9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AB3BD3AC-9ECF-B943-3AC6-BAADCA31BFD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4E8BC72C-D861-A9B6-3E4B-75587B4C107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EFA0177-B6A0-419C-AE90-B7310D1A5A5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55586261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يذكرني بعنوان الحكاية؟</a:t>
            </a:r>
            <a:endParaRPr lang="fr-FR" sz="2400" dirty="0">
              <a:solidFill>
                <a:schemeClr val="bg1">
                  <a:lumMod val="50000"/>
                </a:schemeClr>
              </a:solidFill>
            </a:endParaRPr>
          </a:p>
        </p:txBody>
      </p:sp>
      <p:pic>
        <p:nvPicPr>
          <p:cNvPr id="12" name="Image 11">
            <a:extLst>
              <a:ext uri="{FF2B5EF4-FFF2-40B4-BE49-F238E27FC236}">
                <a16:creationId xmlns:a16="http://schemas.microsoft.com/office/drawing/2014/main" id="{3014C7B5-B46D-FAEF-BD64-11062799560F}"/>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F337C89-1FFF-C88F-815A-DC6182C8528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F96A3BB-882A-2062-1561-2D9D85500C2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FE2BE4DF-ABC7-9799-F182-DBA6A5C1EE3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75F629AE-D91C-9D3B-F355-EC2EAE6ABD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53241F52-EAE9-491A-BB41-C0C3391C145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6DF62B64-4738-A7CB-44E4-FE18CB55922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1D5C21C7-72E8-FF98-E43E-877508F5DAA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7" name="Espace réservé pour une image  6" descr="Une image contenant dessin humoristique, clipart, illustration, Dessin animé&#10;&#10;Le contenu généré par l’IA peut être incorrect.">
            <a:extLst>
              <a:ext uri="{FF2B5EF4-FFF2-40B4-BE49-F238E27FC236}">
                <a16:creationId xmlns:a16="http://schemas.microsoft.com/office/drawing/2014/main" id="{F0207EDA-5467-1670-2B73-24F28568777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C6743B0B-1002-4731-115D-CD6DC3C3B372}"/>
              </a:ext>
            </a:extLst>
          </p:cNvPr>
          <p:cNvPicPr>
            <a:picLocks noChangeAspect="1"/>
          </p:cNvPicPr>
          <p:nvPr/>
        </p:nvPicPr>
        <p:blipFill>
          <a:blip r:embed="rId7"/>
          <a:stretch>
            <a:fillRect/>
          </a:stretch>
        </p:blipFill>
        <p:spPr>
          <a:xfrm>
            <a:off x="1210950" y="2092462"/>
            <a:ext cx="6722099" cy="3607947"/>
          </a:xfrm>
          <a:prstGeom prst="rect">
            <a:avLst/>
          </a:prstGeom>
        </p:spPr>
      </p:pic>
    </p:spTree>
    <p:extLst>
      <p:ext uri="{BB962C8B-B14F-4D97-AF65-F5344CB8AC3E}">
        <p14:creationId xmlns:p14="http://schemas.microsoft.com/office/powerpoint/2010/main" val="374038999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8" name="Titre 7"/>
          <p:cNvSpPr>
            <a:spLocks noGrp="1"/>
          </p:cNvSpPr>
          <p:nvPr>
            <p:ph type="title"/>
          </p:nvPr>
        </p:nvSpPr>
        <p:spPr>
          <a:xfrm>
            <a:off x="449539" y="730037"/>
            <a:ext cx="7137403" cy="612000"/>
          </a:xfrm>
        </p:spPr>
        <p:txBody>
          <a:bodyPr>
            <a:normAutofit fontScale="90000"/>
          </a:bodyPr>
          <a:lstStyle/>
          <a:p>
            <a:pPr lvl="0"/>
            <a:r>
              <a:rPr lang="ar-MA" sz="2400" b="1" dirty="0">
                <a:solidFill>
                  <a:schemeClr val="bg1">
                    <a:lumMod val="50000"/>
                  </a:schemeClr>
                </a:solidFill>
                <a:cs typeface="Microsoft Uighur" panose="02000000000000000000" pitchFamily="2" charset="-78"/>
                <a:sym typeface="Calibri"/>
              </a:rPr>
              <a:t>في الحصة السابقة استخرجنا عناصر الحكاية،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يذكرنا </a:t>
            </a:r>
            <a:r>
              <a:rPr lang="ar-MA" sz="2400" b="1" dirty="0">
                <a:solidFill>
                  <a:schemeClr val="bg1">
                    <a:lumMod val="50000"/>
                  </a:schemeClr>
                </a:solidFill>
                <a:cs typeface="Microsoft Uighur" panose="02000000000000000000" pitchFamily="2" charset="-78"/>
                <a:sym typeface="Calibri"/>
              </a:rPr>
              <a:t>بشخصياتها</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أين وقعت الحكاية؟ متى وقعت؟</a:t>
            </a:r>
            <a:endParaRPr lang="fr-FR" sz="2400" dirty="0">
              <a:solidFill>
                <a:schemeClr val="bg1">
                  <a:lumMod val="50000"/>
                </a:schemeClr>
              </a:solidFill>
            </a:endParaRPr>
          </a:p>
        </p:txBody>
      </p:sp>
      <p:pic>
        <p:nvPicPr>
          <p:cNvPr id="15" name="Espace réservé pour une image  18" descr="Une image contenant habits, sourire, dessin humoristique, clipart&#10;&#10;Le contenu généré par l’IA peut être incorrect.">
            <a:extLst>
              <a:ext uri="{FF2B5EF4-FFF2-40B4-BE49-F238E27FC236}">
                <a16:creationId xmlns:a16="http://schemas.microsoft.com/office/drawing/2014/main" id="{AE70C047-C219-9339-30EC-B5CE0222E6EC}"/>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729157"/>
            <a:ext cx="792000" cy="792000"/>
          </a:xfrm>
        </p:spPr>
      </p:pic>
      <p:pic>
        <p:nvPicPr>
          <p:cNvPr id="11" name="Image 10">
            <a:extLst>
              <a:ext uri="{FF2B5EF4-FFF2-40B4-BE49-F238E27FC236}">
                <a16:creationId xmlns:a16="http://schemas.microsoft.com/office/drawing/2014/main" id="{33545793-71E7-C46E-7F01-4691B1BD184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4B886679-6A1A-B26F-6ACA-C8EABDC0303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7A3B047-E116-04EE-F267-FFDD1BA3CB9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D24A5B63-3AF0-9900-7E28-0DE4C05308B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7800233C-E413-DAB0-A4BE-EE51FEF0DF9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418B249-D00D-EC69-D7F6-CFD9C8B7A47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CF783918-49CD-CE90-2AF5-376C1A53505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5FD8F9F-A5AD-2F9E-694D-49DAE8FE386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6E3EC35B-74EE-99EE-A03A-BC0FB45B8996}"/>
              </a:ext>
            </a:extLst>
          </p:cNvPr>
          <p:cNvPicPr>
            <a:picLocks noChangeAspect="1"/>
          </p:cNvPicPr>
          <p:nvPr/>
        </p:nvPicPr>
        <p:blipFill>
          <a:blip r:embed="rId7"/>
          <a:stretch>
            <a:fillRect/>
          </a:stretch>
        </p:blipFill>
        <p:spPr>
          <a:xfrm>
            <a:off x="1210950" y="2092462"/>
            <a:ext cx="6722099" cy="3607947"/>
          </a:xfrm>
          <a:prstGeom prst="rect">
            <a:avLst/>
          </a:prstGeom>
        </p:spPr>
      </p:pic>
    </p:spTree>
    <p:extLst>
      <p:ext uri="{BB962C8B-B14F-4D97-AF65-F5344CB8AC3E}">
        <p14:creationId xmlns:p14="http://schemas.microsoft.com/office/powerpoint/2010/main" val="73991373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a:xfrm>
            <a:off x="737275" y="792000"/>
            <a:ext cx="6840000"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اليوم سنعيد الاستماع للحكاية بعدها سنشكل شبكة كلمة " الطبيعة" . تابعوا. </a:t>
            </a:r>
            <a:endParaRPr lang="fr-FR" sz="2400" dirty="0">
              <a:solidFill>
                <a:schemeClr val="bg1">
                  <a:lumMod val="50000"/>
                </a:schemeClr>
              </a:solidFill>
            </a:endParaRP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49977763-3A1C-C22A-59BB-5AA491616EFB}"/>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713751"/>
            <a:ext cx="792000" cy="792000"/>
          </a:xfrm>
        </p:spPr>
      </p:pic>
      <p:pic>
        <p:nvPicPr>
          <p:cNvPr id="5" name="Image 4">
            <a:extLst>
              <a:ext uri="{FF2B5EF4-FFF2-40B4-BE49-F238E27FC236}">
                <a16:creationId xmlns:a16="http://schemas.microsoft.com/office/drawing/2014/main" id="{13ADAD8D-9AD1-CC7B-6A20-6FF36BE2F44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EC0E2A53-B313-FBAD-63C8-E786A92C45D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AB5A7DAC-8550-46C8-CAD8-A97376EEA6D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427ADDD-B685-5CF9-58A2-AD06745C71D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6632764A-5622-A341-8718-B603028093A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7766A042-2DD2-C343-F949-3C57BD3CFB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3949B4B0-A36B-3EC3-6CB6-712C7ABD2E3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C70CEEB-3EBD-5287-F4E1-8FC1DA219E3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186A7719-7D07-01A3-41C9-5CD357394E1B}"/>
              </a:ext>
            </a:extLst>
          </p:cNvPr>
          <p:cNvPicPr>
            <a:picLocks noChangeAspect="1"/>
          </p:cNvPicPr>
          <p:nvPr/>
        </p:nvPicPr>
        <p:blipFill>
          <a:blip r:embed="rId7"/>
          <a:stretch>
            <a:fillRect/>
          </a:stretch>
        </p:blipFill>
        <p:spPr>
          <a:xfrm>
            <a:off x="1210950" y="2092462"/>
            <a:ext cx="6722099" cy="3607947"/>
          </a:xfrm>
          <a:prstGeom prst="rect">
            <a:avLst/>
          </a:prstGeom>
        </p:spPr>
      </p:pic>
    </p:spTree>
    <p:extLst>
      <p:ext uri="{BB962C8B-B14F-4D97-AF65-F5344CB8AC3E}">
        <p14:creationId xmlns:p14="http://schemas.microsoft.com/office/powerpoint/2010/main" val="4216500017"/>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0"/>
        <p:cNvGrpSpPr/>
        <p:nvPr/>
      </p:nvGrpSpPr>
      <p:grpSpPr>
        <a:xfrm>
          <a:off x="0" y="0"/>
          <a:ext cx="0" cy="0"/>
          <a:chOff x="0" y="0"/>
          <a:chExt cx="0" cy="0"/>
        </a:xfrm>
      </p:grpSpPr>
      <p:sp>
        <p:nvSpPr>
          <p:cNvPr id="1884" name="Google Shape;1884;p54"/>
          <p:cNvSpPr txBox="1">
            <a:spLocks noGrp="1"/>
          </p:cNvSpPr>
          <p:nvPr>
            <p:ph type="title"/>
          </p:nvPr>
        </p:nvSpPr>
        <p:spPr>
          <a:xfrm>
            <a:off x="621019" y="753517"/>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Calibri"/>
              <a:buNone/>
            </a:pPr>
            <a:r>
              <a:rPr lang="ar-MA" sz="2400" b="1" dirty="0">
                <a:solidFill>
                  <a:schemeClr val="bg1">
                    <a:lumMod val="50000"/>
                  </a:schemeClr>
                </a:solidFill>
              </a:rPr>
              <a:t>تسميع النص.</a:t>
            </a:r>
            <a:r>
              <a:rPr lang="fr-MA" sz="2400" b="1" dirty="0">
                <a:solidFill>
                  <a:schemeClr val="bg1">
                    <a:lumMod val="50000"/>
                  </a:schemeClr>
                </a:solidFill>
              </a:rPr>
              <a:t> </a:t>
            </a:r>
            <a:r>
              <a:rPr lang="fr-MA" sz="2400" b="1" dirty="0">
                <a:solidFill>
                  <a:schemeClr val="bg1">
                    <a:lumMod val="50000"/>
                  </a:schemeClr>
                </a:solidFill>
                <a:sym typeface="Wingdings" panose="05000000000000000000" pitchFamily="2" charset="2"/>
              </a:rPr>
              <a:t></a:t>
            </a:r>
            <a:endParaRPr sz="2400" b="1" dirty="0">
              <a:solidFill>
                <a:schemeClr val="bg1">
                  <a:lumMod val="50000"/>
                </a:schemeClr>
              </a:solidFill>
            </a:endParaRPr>
          </a:p>
        </p:txBody>
      </p:sp>
      <p:pic>
        <p:nvPicPr>
          <p:cNvPr id="22" name="Image 21" descr="Une image contenant noir, obscurité&#10;&#10;Le contenu généré par l’IA peut être incorrect.">
            <a:extLst>
              <a:ext uri="{FF2B5EF4-FFF2-40B4-BE49-F238E27FC236}">
                <a16:creationId xmlns:a16="http://schemas.microsoft.com/office/drawing/2014/main" id="{8100A98B-D34A-B5A9-4BE8-4921C2F3FA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13461" y="6186227"/>
            <a:ext cx="540000" cy="540000"/>
          </a:xfrm>
          <a:prstGeom prst="rect">
            <a:avLst/>
          </a:prstGeom>
        </p:spPr>
      </p:pic>
      <p:pic>
        <p:nvPicPr>
          <p:cNvPr id="3" name="Image 2">
            <a:extLst>
              <a:ext uri="{FF2B5EF4-FFF2-40B4-BE49-F238E27FC236}">
                <a16:creationId xmlns:a16="http://schemas.microsoft.com/office/drawing/2014/main" id="{E316911C-B5E0-A69C-4F07-694CE6719A0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288ABE3-CB6A-8429-7FB4-CBCB992129F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31CFE585-7E9C-F72A-648F-A1F45A3524D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6B4C3867-E573-1703-6822-B3ECB0D3714C}"/>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60E4F1CF-56E8-57D6-775E-ED170890F71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AFAD3FF9-AD74-E67D-5A5B-FF4A503EEFC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EF34B212-2661-43BB-B0D4-27872498AC1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4C4A9E77-D1A9-EAFB-6ABF-78AD3E3E410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انتقال الحلزون">
            <a:hlinkClick r:id="" action="ppaction://media"/>
            <a:extLst>
              <a:ext uri="{FF2B5EF4-FFF2-40B4-BE49-F238E27FC236}">
                <a16:creationId xmlns:a16="http://schemas.microsoft.com/office/drawing/2014/main" id="{7D2ADCBD-5808-71F4-C32A-73006832C42C}"/>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986014" y="1915439"/>
            <a:ext cx="7171971" cy="3924286"/>
          </a:xfrm>
          <a:prstGeom prst="rect">
            <a:avLst/>
          </a:prstGeom>
        </p:spPr>
      </p:pic>
      <p:pic>
        <p:nvPicPr>
          <p:cNvPr id="6" name="Image 5">
            <a:extLst>
              <a:ext uri="{FF2B5EF4-FFF2-40B4-BE49-F238E27FC236}">
                <a16:creationId xmlns:a16="http://schemas.microsoft.com/office/drawing/2014/main" id="{9C26F1CD-48CC-DF5F-88F8-0521606E6424}"/>
              </a:ext>
            </a:extLst>
          </p:cNvPr>
          <p:cNvPicPr>
            <a:picLocks noChangeAspect="1"/>
          </p:cNvPicPr>
          <p:nvPr/>
        </p:nvPicPr>
        <p:blipFill>
          <a:blip r:embed="rId11"/>
          <a:stretch>
            <a:fillRect/>
          </a:stretch>
        </p:blipFill>
        <p:spPr>
          <a:xfrm>
            <a:off x="8009217" y="753517"/>
            <a:ext cx="784097" cy="784097"/>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67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video>
              <p:cMediaNode vol="80000">
                <p:cTn id="16"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8" name="Titre 7"/>
          <p:cNvSpPr>
            <a:spLocks noGrp="1"/>
          </p:cNvSpPr>
          <p:nvPr>
            <p:ph type="title"/>
          </p:nvPr>
        </p:nvSpPr>
        <p:spPr>
          <a:xfrm>
            <a:off x="598241" y="750498"/>
            <a:ext cx="6840000" cy="629728"/>
          </a:xfrm>
        </p:spPr>
        <p:txBody>
          <a:bodyPr>
            <a:normAutofit/>
          </a:bodyPr>
          <a:lstStyle/>
          <a:p>
            <a:pPr marL="0" marR="0" indent="0">
              <a:spcAft>
                <a:spcPts val="0"/>
              </a:spcAft>
            </a:pPr>
            <a:r>
              <a:rPr lang="ar-MA" sz="2400" b="1" dirty="0">
                <a:solidFill>
                  <a:schemeClr val="bg1">
                    <a:lumMod val="50000"/>
                  </a:schemeClr>
                </a:solidFill>
                <a:cs typeface="Microsoft Uighur" panose="02000000000000000000" pitchFamily="2" charset="-78"/>
                <a:sym typeface="Calibri"/>
              </a:rPr>
              <a:t>ماذا وقع في نهاية حكاية فات الأوان</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5AB97604-FC94-60AF-27E3-BC4FD638C5F9}"/>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p:spPr>
      </p:pic>
      <p:pic>
        <p:nvPicPr>
          <p:cNvPr id="12" name="Image 11">
            <a:extLst>
              <a:ext uri="{FF2B5EF4-FFF2-40B4-BE49-F238E27FC236}">
                <a16:creationId xmlns:a16="http://schemas.microsoft.com/office/drawing/2014/main" id="{6766A548-171B-3293-23BC-4900CEA9460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91CB979B-E0BD-7FEC-3705-1C95728E010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6B92A449-5720-0ADC-0874-689A189ABA1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44A3CCDB-57D7-3E48-8409-A4BA0C2B9D1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E6C7F85-526F-53DD-F0E9-489F3202D3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8750B371-469D-A051-C0D0-D3F68E9199F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01BEFEE3-BDAB-F3F3-D7B1-EB7001B9630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D18B7DD0-2B75-31B7-3928-5FBDACC844D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010E9E42-FEE6-DC27-C81C-C3672BFFBB11}"/>
              </a:ext>
            </a:extLst>
          </p:cNvPr>
          <p:cNvPicPr>
            <a:picLocks noChangeAspect="1"/>
          </p:cNvPicPr>
          <p:nvPr/>
        </p:nvPicPr>
        <p:blipFill>
          <a:blip r:embed="rId7"/>
          <a:stretch>
            <a:fillRect/>
          </a:stretch>
        </p:blipFill>
        <p:spPr>
          <a:xfrm>
            <a:off x="1210950" y="2092462"/>
            <a:ext cx="6722099" cy="3607947"/>
          </a:xfrm>
          <a:prstGeom prst="rect">
            <a:avLst/>
          </a:prstGeom>
        </p:spPr>
      </p:pic>
    </p:spTree>
    <p:extLst>
      <p:ext uri="{BB962C8B-B14F-4D97-AF65-F5344CB8AC3E}">
        <p14:creationId xmlns:p14="http://schemas.microsoft.com/office/powerpoint/2010/main" val="1076629684"/>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A3BF2-7568-D5AC-570B-174F9390AD8A}"/>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AB067A9B-3EE9-5AD8-CD9F-4FBAFCEE46DF}"/>
              </a:ext>
            </a:extLst>
          </p:cNvPr>
          <p:cNvSpPr>
            <a:spLocks noGrp="1"/>
          </p:cNvSpPr>
          <p:nvPr>
            <p:ph type="title"/>
          </p:nvPr>
        </p:nvSpPr>
        <p:spPr>
          <a:xfrm>
            <a:off x="289249" y="765136"/>
            <a:ext cx="7261526" cy="629728"/>
          </a:xfrm>
        </p:spPr>
        <p:txBody>
          <a:bodyPr>
            <a:normAutofit/>
          </a:bodyPr>
          <a:lstStyle/>
          <a:p>
            <a:pPr marL="0" marR="0" indent="0">
              <a:spcAft>
                <a:spcPts val="0"/>
              </a:spcAft>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هطل المطر واندفعت مياه النهر. المطر والنهر من عناصر الطبيعة</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9DC772E4-594B-6BDD-AE01-BFB615365395}"/>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p:spPr>
      </p:pic>
      <p:pic>
        <p:nvPicPr>
          <p:cNvPr id="12" name="Image 11">
            <a:extLst>
              <a:ext uri="{FF2B5EF4-FFF2-40B4-BE49-F238E27FC236}">
                <a16:creationId xmlns:a16="http://schemas.microsoft.com/office/drawing/2014/main" id="{FE538001-E7E0-6EAD-6988-16396429FA9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26516E9-A190-7345-C387-5B613D1696C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57F4812C-6C9F-39D5-4DA3-F6C813762C7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A68A67A6-0030-B1C2-C6EE-BDF6568DF5F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E38A76E-1714-04E6-3D7B-F45D28BDD59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01616BD-B055-6DA4-6795-EFB803B9C49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D71AA499-D17E-023D-AD62-D4222C13AC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BCF4CAC-0791-782C-F53A-7FEB23328A8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4606A317-5BA6-C815-0F1A-83FED2DDB87F}"/>
              </a:ext>
            </a:extLst>
          </p:cNvPr>
          <p:cNvPicPr>
            <a:picLocks noChangeAspect="1"/>
          </p:cNvPicPr>
          <p:nvPr/>
        </p:nvPicPr>
        <p:blipFill>
          <a:blip r:embed="rId7"/>
          <a:stretch>
            <a:fillRect/>
          </a:stretch>
        </p:blipFill>
        <p:spPr>
          <a:xfrm>
            <a:off x="1210950" y="2092462"/>
            <a:ext cx="6722099" cy="3607947"/>
          </a:xfrm>
          <a:prstGeom prst="rect">
            <a:avLst/>
          </a:prstGeom>
        </p:spPr>
      </p:pic>
    </p:spTree>
    <p:extLst>
      <p:ext uri="{BB962C8B-B14F-4D97-AF65-F5344CB8AC3E}">
        <p14:creationId xmlns:p14="http://schemas.microsoft.com/office/powerpoint/2010/main" val="2105096067"/>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F4D94-31FB-0A62-FC3F-62E1930BBF06}"/>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F724DFA6-63A8-0C31-8A82-24FB42843BDE}"/>
              </a:ext>
            </a:extLst>
          </p:cNvPr>
          <p:cNvSpPr>
            <a:spLocks noGrp="1"/>
          </p:cNvSpPr>
          <p:nvPr>
            <p:ph type="title"/>
          </p:nvPr>
        </p:nvSpPr>
        <p:spPr>
          <a:xfrm>
            <a:off x="598241" y="750498"/>
            <a:ext cx="6840000" cy="629728"/>
          </a:xfrm>
        </p:spPr>
        <p:txBody>
          <a:bodyPr>
            <a:normAutofit/>
          </a:bodyPr>
          <a:lstStyle/>
          <a:p>
            <a:pPr marL="0" marR="0" indent="0">
              <a:spcAft>
                <a:spcPts val="0"/>
              </a:spcAft>
            </a:pPr>
            <a:r>
              <a:rPr lang="ar-MA" sz="2400" b="1" dirty="0">
                <a:solidFill>
                  <a:schemeClr val="bg1">
                    <a:lumMod val="50000"/>
                  </a:schemeClr>
                </a:solidFill>
                <a:cs typeface="Microsoft Uighur" panose="02000000000000000000" pitchFamily="2" charset="-78"/>
                <a:sym typeface="Calibri"/>
              </a:rPr>
              <a:t>ما هي عناصر الطبيعة الأخرى المذكورة في الحكاية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8513E396-C057-1AB3-97BB-C6260961D17F}"/>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p:spPr>
      </p:pic>
      <p:pic>
        <p:nvPicPr>
          <p:cNvPr id="12" name="Image 11">
            <a:extLst>
              <a:ext uri="{FF2B5EF4-FFF2-40B4-BE49-F238E27FC236}">
                <a16:creationId xmlns:a16="http://schemas.microsoft.com/office/drawing/2014/main" id="{8B89CEFC-CE57-E290-596D-F58EB3E1048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37A9B2A8-070F-4644-0AB2-F6ECA02D005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CF59ED84-BFB5-AC7E-AC46-4B4B666A086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AF0A4ED3-E621-A7A9-A601-B9101760AC2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C74A4A9-E175-CB6F-E19D-3E83451143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B68EFAD-ED31-EE1A-A9EB-0201DD8249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76E85754-C455-A4E5-01F1-F2AFA824875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FC150E89-A810-90D3-9D85-C5B3524F83C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2909455C-7772-3419-C9B0-FE640F88B021}"/>
              </a:ext>
            </a:extLst>
          </p:cNvPr>
          <p:cNvPicPr>
            <a:picLocks noChangeAspect="1"/>
          </p:cNvPicPr>
          <p:nvPr/>
        </p:nvPicPr>
        <p:blipFill>
          <a:blip r:embed="rId7"/>
          <a:stretch>
            <a:fillRect/>
          </a:stretch>
        </p:blipFill>
        <p:spPr>
          <a:xfrm>
            <a:off x="1210950" y="2092462"/>
            <a:ext cx="6722099" cy="3607947"/>
          </a:xfrm>
          <a:prstGeom prst="rect">
            <a:avLst/>
          </a:prstGeom>
        </p:spPr>
      </p:pic>
    </p:spTree>
    <p:extLst>
      <p:ext uri="{BB962C8B-B14F-4D97-AF65-F5344CB8AC3E}">
        <p14:creationId xmlns:p14="http://schemas.microsoft.com/office/powerpoint/2010/main" val="3971189915"/>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3DAC5-20EE-9982-22BA-0ADE6022840D}"/>
              </a:ext>
            </a:extLst>
          </p:cNvPr>
          <p:cNvSpPr>
            <a:spLocks noGrp="1"/>
          </p:cNvSpPr>
          <p:nvPr>
            <p:ph type="title"/>
          </p:nvPr>
        </p:nvSpPr>
        <p:spPr>
          <a:xfrm>
            <a:off x="319751" y="815949"/>
            <a:ext cx="7152622"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رددوا بعدي: في الطبيعة: نهر  – مطر – رياح – أشجار – تلة – جبال. </a:t>
            </a:r>
            <a:endParaRPr lang="fr-MA" sz="2400" dirty="0">
              <a:solidFill>
                <a:schemeClr val="bg1">
                  <a:lumMod val="50000"/>
                </a:schemeClr>
              </a:solidFill>
            </a:endParaRP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4DEE16E-D7AC-1E85-75F8-7D926892F8F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p:pic>
      <p:pic>
        <p:nvPicPr>
          <p:cNvPr id="13" name="Image 12">
            <a:extLst>
              <a:ext uri="{FF2B5EF4-FFF2-40B4-BE49-F238E27FC236}">
                <a16:creationId xmlns:a16="http://schemas.microsoft.com/office/drawing/2014/main" id="{56F9F8CD-C1F7-EC3E-81E1-363A7416CF5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D5E6F9B-BE6F-FBFB-F87E-3D8FEBE5DA3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0758DE9B-5FB2-4024-47B5-8516096777C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9C6B09B1-366E-2761-C4FA-1B007367070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7D993F76-51EB-2547-1170-2B8BB410C4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DB078ECD-E017-D146-F313-E6A617930D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8051CCD7-2DAA-7252-5589-761D4AB8BFF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480CCED8-E42A-F255-E86E-843F74D8E04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7" name="Image 6">
            <a:extLst>
              <a:ext uri="{FF2B5EF4-FFF2-40B4-BE49-F238E27FC236}">
                <a16:creationId xmlns:a16="http://schemas.microsoft.com/office/drawing/2014/main" id="{4A0A6C67-5621-00A7-1B1B-53EF7EB8FC36}"/>
              </a:ext>
            </a:extLst>
          </p:cNvPr>
          <p:cNvPicPr>
            <a:picLocks noChangeAspect="1"/>
          </p:cNvPicPr>
          <p:nvPr/>
        </p:nvPicPr>
        <p:blipFill>
          <a:blip r:embed="rId7"/>
          <a:stretch>
            <a:fillRect/>
          </a:stretch>
        </p:blipFill>
        <p:spPr>
          <a:xfrm>
            <a:off x="3406228" y="4051539"/>
            <a:ext cx="2140671" cy="1505375"/>
          </a:xfrm>
          <a:prstGeom prst="rect">
            <a:avLst/>
          </a:prstGeom>
        </p:spPr>
      </p:pic>
      <p:pic>
        <p:nvPicPr>
          <p:cNvPr id="9" name="Image 8">
            <a:extLst>
              <a:ext uri="{FF2B5EF4-FFF2-40B4-BE49-F238E27FC236}">
                <a16:creationId xmlns:a16="http://schemas.microsoft.com/office/drawing/2014/main" id="{8B880A8B-B477-7019-4358-7904CF8FA058}"/>
              </a:ext>
            </a:extLst>
          </p:cNvPr>
          <p:cNvPicPr>
            <a:picLocks noChangeAspect="1"/>
          </p:cNvPicPr>
          <p:nvPr/>
        </p:nvPicPr>
        <p:blipFill>
          <a:blip r:embed="rId8"/>
          <a:stretch>
            <a:fillRect/>
          </a:stretch>
        </p:blipFill>
        <p:spPr>
          <a:xfrm>
            <a:off x="913777" y="2025961"/>
            <a:ext cx="2145802" cy="1505375"/>
          </a:xfrm>
          <a:prstGeom prst="rect">
            <a:avLst/>
          </a:prstGeom>
        </p:spPr>
      </p:pic>
      <p:pic>
        <p:nvPicPr>
          <p:cNvPr id="12" name="Image 11">
            <a:extLst>
              <a:ext uri="{FF2B5EF4-FFF2-40B4-BE49-F238E27FC236}">
                <a16:creationId xmlns:a16="http://schemas.microsoft.com/office/drawing/2014/main" id="{77DCE5DB-7E89-1E29-0F35-7B74EB42FDBA}"/>
              </a:ext>
            </a:extLst>
          </p:cNvPr>
          <p:cNvPicPr>
            <a:picLocks noChangeAspect="1"/>
          </p:cNvPicPr>
          <p:nvPr/>
        </p:nvPicPr>
        <p:blipFill>
          <a:blip r:embed="rId9"/>
          <a:stretch>
            <a:fillRect/>
          </a:stretch>
        </p:blipFill>
        <p:spPr>
          <a:xfrm>
            <a:off x="913777" y="4047325"/>
            <a:ext cx="2055090" cy="1550602"/>
          </a:xfrm>
          <a:prstGeom prst="rect">
            <a:avLst/>
          </a:prstGeom>
        </p:spPr>
      </p:pic>
      <p:pic>
        <p:nvPicPr>
          <p:cNvPr id="24" name="Image 23">
            <a:extLst>
              <a:ext uri="{FF2B5EF4-FFF2-40B4-BE49-F238E27FC236}">
                <a16:creationId xmlns:a16="http://schemas.microsoft.com/office/drawing/2014/main" id="{8B3E578C-12CC-FF55-46EF-B190F7B97C57}"/>
              </a:ext>
            </a:extLst>
          </p:cNvPr>
          <p:cNvPicPr>
            <a:picLocks noChangeAspect="1"/>
          </p:cNvPicPr>
          <p:nvPr/>
        </p:nvPicPr>
        <p:blipFill>
          <a:blip r:embed="rId10"/>
          <a:stretch>
            <a:fillRect/>
          </a:stretch>
        </p:blipFill>
        <p:spPr>
          <a:xfrm>
            <a:off x="5947696" y="2025960"/>
            <a:ext cx="2061521" cy="1505375"/>
          </a:xfrm>
          <a:prstGeom prst="rect">
            <a:avLst/>
          </a:prstGeom>
        </p:spPr>
      </p:pic>
      <p:pic>
        <p:nvPicPr>
          <p:cNvPr id="28" name="Image 27">
            <a:extLst>
              <a:ext uri="{FF2B5EF4-FFF2-40B4-BE49-F238E27FC236}">
                <a16:creationId xmlns:a16="http://schemas.microsoft.com/office/drawing/2014/main" id="{9556DB53-B551-54C3-BC35-58B5A54167A2}"/>
              </a:ext>
            </a:extLst>
          </p:cNvPr>
          <p:cNvPicPr>
            <a:picLocks noChangeAspect="1"/>
          </p:cNvPicPr>
          <p:nvPr/>
        </p:nvPicPr>
        <p:blipFill>
          <a:blip r:embed="rId11"/>
          <a:stretch>
            <a:fillRect/>
          </a:stretch>
        </p:blipFill>
        <p:spPr>
          <a:xfrm>
            <a:off x="5947696" y="3991911"/>
            <a:ext cx="2103290" cy="1624630"/>
          </a:xfrm>
          <a:prstGeom prst="rect">
            <a:avLst/>
          </a:prstGeom>
        </p:spPr>
      </p:pic>
      <p:pic>
        <p:nvPicPr>
          <p:cNvPr id="30" name="Image 29">
            <a:extLst>
              <a:ext uri="{FF2B5EF4-FFF2-40B4-BE49-F238E27FC236}">
                <a16:creationId xmlns:a16="http://schemas.microsoft.com/office/drawing/2014/main" id="{6B515CE3-E6FA-DAF6-2752-FA95B89F4FBD}"/>
              </a:ext>
            </a:extLst>
          </p:cNvPr>
          <p:cNvPicPr>
            <a:picLocks noChangeAspect="1"/>
          </p:cNvPicPr>
          <p:nvPr/>
        </p:nvPicPr>
        <p:blipFill>
          <a:blip r:embed="rId12"/>
          <a:stretch>
            <a:fillRect/>
          </a:stretch>
        </p:blipFill>
        <p:spPr>
          <a:xfrm>
            <a:off x="3424005" y="2025961"/>
            <a:ext cx="2105116" cy="1505375"/>
          </a:xfrm>
          <a:prstGeom prst="rect">
            <a:avLst/>
          </a:prstGeom>
        </p:spPr>
      </p:pic>
    </p:spTree>
    <p:extLst>
      <p:ext uri="{BB962C8B-B14F-4D97-AF65-F5344CB8AC3E}">
        <p14:creationId xmlns:p14="http://schemas.microsoft.com/office/powerpoint/2010/main" val="3011816048"/>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B8E69-5B74-30AD-2A0F-0A7D3F64F2A3}"/>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BB09D31C-985E-3161-C225-54884BACC163}"/>
              </a:ext>
            </a:extLst>
          </p:cNvPr>
          <p:cNvSpPr txBox="1"/>
          <p:nvPr/>
        </p:nvSpPr>
        <p:spPr>
          <a:xfrm>
            <a:off x="3784645" y="3498214"/>
            <a:ext cx="1398249" cy="1127849"/>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4000" dirty="0"/>
              <a:t>اَلطَّبيعَةُ</a:t>
            </a:r>
            <a:endParaRPr lang="fr-MA" sz="3200" dirty="0"/>
          </a:p>
        </p:txBody>
      </p:sp>
      <p:sp>
        <p:nvSpPr>
          <p:cNvPr id="26" name="ZoneTexte 25">
            <a:extLst>
              <a:ext uri="{FF2B5EF4-FFF2-40B4-BE49-F238E27FC236}">
                <a16:creationId xmlns:a16="http://schemas.microsoft.com/office/drawing/2014/main" id="{A63E97E6-8EB3-9960-8446-337CCCDA5FAC}"/>
              </a:ext>
            </a:extLst>
          </p:cNvPr>
          <p:cNvSpPr txBox="1"/>
          <p:nvPr/>
        </p:nvSpPr>
        <p:spPr>
          <a:xfrm>
            <a:off x="5808785" y="3749548"/>
            <a:ext cx="1218303" cy="369332"/>
          </a:xfrm>
          <a:prstGeom prst="rect">
            <a:avLst/>
          </a:prstGeom>
          <a:solidFill>
            <a:srgbClr val="FFFFFF"/>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cxnSp>
        <p:nvCxnSpPr>
          <p:cNvPr id="31" name="Connecteur droit avec flèche 30">
            <a:extLst>
              <a:ext uri="{FF2B5EF4-FFF2-40B4-BE49-F238E27FC236}">
                <a16:creationId xmlns:a16="http://schemas.microsoft.com/office/drawing/2014/main" id="{92221EB7-8BA7-9CCD-746C-AE5392C9B1FF}"/>
              </a:ext>
            </a:extLst>
          </p:cNvPr>
          <p:cNvCxnSpPr>
            <a:cxnSpLocks/>
            <a:stCxn id="17" idx="1"/>
          </p:cNvCxnSpPr>
          <p:nvPr/>
        </p:nvCxnSpPr>
        <p:spPr>
          <a:xfrm flipH="1" flipV="1">
            <a:off x="2762634" y="3033236"/>
            <a:ext cx="1022011" cy="1028903"/>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2" name="Connecteur droit avec flèche 31">
            <a:extLst>
              <a:ext uri="{FF2B5EF4-FFF2-40B4-BE49-F238E27FC236}">
                <a16:creationId xmlns:a16="http://schemas.microsoft.com/office/drawing/2014/main" id="{BC898737-1E35-795F-66AE-A879269F6B21}"/>
              </a:ext>
            </a:extLst>
          </p:cNvPr>
          <p:cNvCxnSpPr>
            <a:cxnSpLocks/>
          </p:cNvCxnSpPr>
          <p:nvPr/>
        </p:nvCxnSpPr>
        <p:spPr>
          <a:xfrm>
            <a:off x="4513379" y="4693298"/>
            <a:ext cx="0" cy="372299"/>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5" name="Connecteur droit avec flèche 34">
            <a:extLst>
              <a:ext uri="{FF2B5EF4-FFF2-40B4-BE49-F238E27FC236}">
                <a16:creationId xmlns:a16="http://schemas.microsoft.com/office/drawing/2014/main" id="{941D13B0-9494-EFB6-68B9-ED50012B01B4}"/>
              </a:ext>
            </a:extLst>
          </p:cNvPr>
          <p:cNvCxnSpPr>
            <a:cxnSpLocks/>
            <a:stCxn id="17" idx="3"/>
          </p:cNvCxnSpPr>
          <p:nvPr/>
        </p:nvCxnSpPr>
        <p:spPr>
          <a:xfrm flipV="1">
            <a:off x="5182894" y="2924792"/>
            <a:ext cx="783929" cy="1137347"/>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6" name="Connecteur droit avec flèche 35">
            <a:extLst>
              <a:ext uri="{FF2B5EF4-FFF2-40B4-BE49-F238E27FC236}">
                <a16:creationId xmlns:a16="http://schemas.microsoft.com/office/drawing/2014/main" id="{74BF9E12-84CE-0A09-22D1-ADBCF36487DE}"/>
              </a:ext>
            </a:extLst>
          </p:cNvPr>
          <p:cNvCxnSpPr>
            <a:cxnSpLocks/>
            <a:stCxn id="17" idx="3"/>
          </p:cNvCxnSpPr>
          <p:nvPr/>
        </p:nvCxnSpPr>
        <p:spPr>
          <a:xfrm>
            <a:off x="5182894" y="4062139"/>
            <a:ext cx="796818" cy="1072672"/>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7" name="Connecteur droit avec flèche 36">
            <a:extLst>
              <a:ext uri="{FF2B5EF4-FFF2-40B4-BE49-F238E27FC236}">
                <a16:creationId xmlns:a16="http://schemas.microsoft.com/office/drawing/2014/main" id="{26EE4E99-7E20-065C-583A-4CC56C8EA6A9}"/>
              </a:ext>
            </a:extLst>
          </p:cNvPr>
          <p:cNvCxnSpPr>
            <a:cxnSpLocks/>
            <a:stCxn id="17" idx="1"/>
          </p:cNvCxnSpPr>
          <p:nvPr/>
        </p:nvCxnSpPr>
        <p:spPr>
          <a:xfrm flipH="1">
            <a:off x="2759917" y="4062139"/>
            <a:ext cx="1024728" cy="839772"/>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sp>
        <p:nvSpPr>
          <p:cNvPr id="18" name="Titre 17">
            <a:extLst>
              <a:ext uri="{FF2B5EF4-FFF2-40B4-BE49-F238E27FC236}">
                <a16:creationId xmlns:a16="http://schemas.microsoft.com/office/drawing/2014/main" id="{49BD25EB-A0A6-D449-BCC8-C7003CB86C35}"/>
              </a:ext>
            </a:extLst>
          </p:cNvPr>
          <p:cNvSpPr>
            <a:spLocks noGrp="1"/>
          </p:cNvSpPr>
          <p:nvPr>
            <p:ph type="title"/>
          </p:nvPr>
        </p:nvSpPr>
        <p:spPr/>
        <p:txBody>
          <a:bodyPr>
            <a:normAutofit/>
          </a:bodyPr>
          <a:lstStyle/>
          <a:p>
            <a:pPr lvl="1" algn="r" defTabSz="514337" rtl="1">
              <a:lnSpc>
                <a:spcPct val="90000"/>
              </a:lnSpc>
              <a:spcBef>
                <a:spcPct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rPr>
              <a:t>سأقرأ شبكة "الطبيعة" رددوا بعدي. </a:t>
            </a:r>
            <a:endParaRPr lang="fr-FR" sz="2400" dirty="0">
              <a:solidFill>
                <a:schemeClr val="bg1">
                  <a:lumMod val="50000"/>
                </a:schemeClr>
              </a:solidFill>
            </a:endParaRP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F1F2179B-9E36-3A1C-C149-947776DA977E}"/>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p:spPr>
      </p:pic>
      <p:sp>
        <p:nvSpPr>
          <p:cNvPr id="25" name="ZoneTexte 24">
            <a:extLst>
              <a:ext uri="{FF2B5EF4-FFF2-40B4-BE49-F238E27FC236}">
                <a16:creationId xmlns:a16="http://schemas.microsoft.com/office/drawing/2014/main" id="{58814480-F67E-713F-83FA-EF9BAA4F4917}"/>
              </a:ext>
            </a:extLst>
          </p:cNvPr>
          <p:cNvSpPr txBox="1"/>
          <p:nvPr/>
        </p:nvSpPr>
        <p:spPr>
          <a:xfrm>
            <a:off x="3860639" y="6135411"/>
            <a:ext cx="1420989"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رِيـاحٌ</a:t>
            </a:r>
          </a:p>
        </p:txBody>
      </p:sp>
      <p:sp>
        <p:nvSpPr>
          <p:cNvPr id="21" name="ZoneTexte 20">
            <a:extLst>
              <a:ext uri="{FF2B5EF4-FFF2-40B4-BE49-F238E27FC236}">
                <a16:creationId xmlns:a16="http://schemas.microsoft.com/office/drawing/2014/main" id="{FBC6ABE3-2212-DE57-0D5E-DCDDD5E54613}"/>
              </a:ext>
            </a:extLst>
          </p:cNvPr>
          <p:cNvSpPr txBox="1"/>
          <p:nvPr/>
        </p:nvSpPr>
        <p:spPr>
          <a:xfrm>
            <a:off x="1330343" y="5629424"/>
            <a:ext cx="1429574"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أَشْـجـارٌ</a:t>
            </a:r>
          </a:p>
        </p:txBody>
      </p:sp>
      <p:sp>
        <p:nvSpPr>
          <p:cNvPr id="24" name="ZoneTexte 23">
            <a:extLst>
              <a:ext uri="{FF2B5EF4-FFF2-40B4-BE49-F238E27FC236}">
                <a16:creationId xmlns:a16="http://schemas.microsoft.com/office/drawing/2014/main" id="{527A1D85-EBCC-B606-D87A-098A5BABB180}"/>
              </a:ext>
            </a:extLst>
          </p:cNvPr>
          <p:cNvSpPr txBox="1"/>
          <p:nvPr/>
        </p:nvSpPr>
        <p:spPr>
          <a:xfrm>
            <a:off x="6200885" y="5614623"/>
            <a:ext cx="1669297"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مَـطَـرٌ</a:t>
            </a:r>
          </a:p>
        </p:txBody>
      </p:sp>
      <p:sp>
        <p:nvSpPr>
          <p:cNvPr id="23" name="ZoneTexte 22">
            <a:extLst>
              <a:ext uri="{FF2B5EF4-FFF2-40B4-BE49-F238E27FC236}">
                <a16:creationId xmlns:a16="http://schemas.microsoft.com/office/drawing/2014/main" id="{6C0B2A03-5B79-4981-774A-5FC1FD2D50E8}"/>
              </a:ext>
            </a:extLst>
          </p:cNvPr>
          <p:cNvSpPr txBox="1"/>
          <p:nvPr/>
        </p:nvSpPr>
        <p:spPr>
          <a:xfrm>
            <a:off x="900850" y="3178053"/>
            <a:ext cx="1836870"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تَـلَّـةٌ</a:t>
            </a:r>
            <a:endParaRPr lang="fr-MA" sz="2800" dirty="0"/>
          </a:p>
        </p:txBody>
      </p:sp>
      <p:sp>
        <p:nvSpPr>
          <p:cNvPr id="27" name="ZoneTexte 26">
            <a:extLst>
              <a:ext uri="{FF2B5EF4-FFF2-40B4-BE49-F238E27FC236}">
                <a16:creationId xmlns:a16="http://schemas.microsoft.com/office/drawing/2014/main" id="{B6807951-FC5F-0420-E7CC-B602782C8F03}"/>
              </a:ext>
            </a:extLst>
          </p:cNvPr>
          <p:cNvSpPr txBox="1"/>
          <p:nvPr/>
        </p:nvSpPr>
        <p:spPr>
          <a:xfrm>
            <a:off x="6189203" y="3293042"/>
            <a:ext cx="1260000"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نَـهْـرٌ</a:t>
            </a:r>
            <a:endParaRPr lang="fr-MA" sz="2800" dirty="0"/>
          </a:p>
        </p:txBody>
      </p:sp>
      <p:sp>
        <p:nvSpPr>
          <p:cNvPr id="28" name="ZoneTexte 27">
            <a:extLst>
              <a:ext uri="{FF2B5EF4-FFF2-40B4-BE49-F238E27FC236}">
                <a16:creationId xmlns:a16="http://schemas.microsoft.com/office/drawing/2014/main" id="{F27DA957-F7B0-9AE2-8D5B-91571FF98FE3}"/>
              </a:ext>
            </a:extLst>
          </p:cNvPr>
          <p:cNvSpPr txBox="1"/>
          <p:nvPr/>
        </p:nvSpPr>
        <p:spPr>
          <a:xfrm>
            <a:off x="3742926" y="2514562"/>
            <a:ext cx="1400452"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جِـبـالٌ</a:t>
            </a:r>
            <a:endParaRPr lang="fr-MA" sz="2800" dirty="0"/>
          </a:p>
        </p:txBody>
      </p:sp>
      <p:cxnSp>
        <p:nvCxnSpPr>
          <p:cNvPr id="34" name="Connecteur droit avec flèche 33">
            <a:extLst>
              <a:ext uri="{FF2B5EF4-FFF2-40B4-BE49-F238E27FC236}">
                <a16:creationId xmlns:a16="http://schemas.microsoft.com/office/drawing/2014/main" id="{6A0D2F7A-9A1A-5B22-8448-7359DE636C7E}"/>
              </a:ext>
            </a:extLst>
          </p:cNvPr>
          <p:cNvCxnSpPr>
            <a:cxnSpLocks/>
            <a:endCxn id="28" idx="2"/>
          </p:cNvCxnSpPr>
          <p:nvPr/>
        </p:nvCxnSpPr>
        <p:spPr>
          <a:xfrm flipV="1">
            <a:off x="4443152" y="2946562"/>
            <a:ext cx="0" cy="482438"/>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pic>
        <p:nvPicPr>
          <p:cNvPr id="52" name="Image 51">
            <a:extLst>
              <a:ext uri="{FF2B5EF4-FFF2-40B4-BE49-F238E27FC236}">
                <a16:creationId xmlns:a16="http://schemas.microsoft.com/office/drawing/2014/main" id="{7A9EB91A-BC38-9C80-04B4-B156FC9E7C9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3" name="Image 52">
            <a:extLst>
              <a:ext uri="{FF2B5EF4-FFF2-40B4-BE49-F238E27FC236}">
                <a16:creationId xmlns:a16="http://schemas.microsoft.com/office/drawing/2014/main" id="{0B4CE4CB-0968-2D49-52BB-69EEF039202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4" name="Image 53">
            <a:extLst>
              <a:ext uri="{FF2B5EF4-FFF2-40B4-BE49-F238E27FC236}">
                <a16:creationId xmlns:a16="http://schemas.microsoft.com/office/drawing/2014/main" id="{C5554E5C-A16C-3FA6-555B-8166E23DBAB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5" name="Image 54">
            <a:extLst>
              <a:ext uri="{FF2B5EF4-FFF2-40B4-BE49-F238E27FC236}">
                <a16:creationId xmlns:a16="http://schemas.microsoft.com/office/drawing/2014/main" id="{A840E31C-6954-DA0C-CC41-525DF404C36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56" name="Rectangle 55">
            <a:extLst>
              <a:ext uri="{FF2B5EF4-FFF2-40B4-BE49-F238E27FC236}">
                <a16:creationId xmlns:a16="http://schemas.microsoft.com/office/drawing/2014/main" id="{D259233B-643F-8F25-8FD8-833358E33E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57" name="Rectangle 56">
            <a:extLst>
              <a:ext uri="{FF2B5EF4-FFF2-40B4-BE49-F238E27FC236}">
                <a16:creationId xmlns:a16="http://schemas.microsoft.com/office/drawing/2014/main" id="{2784C3D1-336A-0E97-019E-294DE7C5BC4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8" name="Rectangle 57">
            <a:extLst>
              <a:ext uri="{FF2B5EF4-FFF2-40B4-BE49-F238E27FC236}">
                <a16:creationId xmlns:a16="http://schemas.microsoft.com/office/drawing/2014/main" id="{28124FEB-7B2E-3C3E-B5C0-D4EB04EF7D1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9" name="Rectangle 58">
            <a:extLst>
              <a:ext uri="{FF2B5EF4-FFF2-40B4-BE49-F238E27FC236}">
                <a16:creationId xmlns:a16="http://schemas.microsoft.com/office/drawing/2014/main" id="{19D6759D-126B-8D78-EBF4-860C563FF75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D7A44B19-994E-0B8F-157C-B9BFFCE2F2DC}"/>
              </a:ext>
            </a:extLst>
          </p:cNvPr>
          <p:cNvPicPr>
            <a:picLocks noChangeAspect="1"/>
          </p:cNvPicPr>
          <p:nvPr/>
        </p:nvPicPr>
        <p:blipFill>
          <a:blip r:embed="rId7"/>
          <a:stretch>
            <a:fillRect/>
          </a:stretch>
        </p:blipFill>
        <p:spPr>
          <a:xfrm>
            <a:off x="1130875" y="2148488"/>
            <a:ext cx="1319767" cy="928094"/>
          </a:xfrm>
          <a:prstGeom prst="rect">
            <a:avLst/>
          </a:prstGeom>
        </p:spPr>
      </p:pic>
      <p:pic>
        <p:nvPicPr>
          <p:cNvPr id="6" name="Image 5">
            <a:extLst>
              <a:ext uri="{FF2B5EF4-FFF2-40B4-BE49-F238E27FC236}">
                <a16:creationId xmlns:a16="http://schemas.microsoft.com/office/drawing/2014/main" id="{6B500558-FF91-D6EA-14A1-3F533BCDAC3D}"/>
              </a:ext>
            </a:extLst>
          </p:cNvPr>
          <p:cNvPicPr>
            <a:picLocks noChangeAspect="1"/>
          </p:cNvPicPr>
          <p:nvPr/>
        </p:nvPicPr>
        <p:blipFill>
          <a:blip r:embed="rId8"/>
          <a:stretch>
            <a:fillRect/>
          </a:stretch>
        </p:blipFill>
        <p:spPr>
          <a:xfrm>
            <a:off x="3869205" y="5123194"/>
            <a:ext cx="1322930" cy="928094"/>
          </a:xfrm>
          <a:prstGeom prst="rect">
            <a:avLst/>
          </a:prstGeom>
        </p:spPr>
      </p:pic>
      <p:pic>
        <p:nvPicPr>
          <p:cNvPr id="8" name="Image 7">
            <a:extLst>
              <a:ext uri="{FF2B5EF4-FFF2-40B4-BE49-F238E27FC236}">
                <a16:creationId xmlns:a16="http://schemas.microsoft.com/office/drawing/2014/main" id="{319AE70C-2282-B57F-668D-2F6F45DF5AEE}"/>
              </a:ext>
            </a:extLst>
          </p:cNvPr>
          <p:cNvPicPr>
            <a:picLocks noChangeAspect="1"/>
          </p:cNvPicPr>
          <p:nvPr/>
        </p:nvPicPr>
        <p:blipFill>
          <a:blip r:embed="rId9"/>
          <a:stretch>
            <a:fillRect/>
          </a:stretch>
        </p:blipFill>
        <p:spPr>
          <a:xfrm>
            <a:off x="3809650" y="1500988"/>
            <a:ext cx="1267004" cy="955977"/>
          </a:xfrm>
          <a:prstGeom prst="rect">
            <a:avLst/>
          </a:prstGeom>
        </p:spPr>
      </p:pic>
      <p:pic>
        <p:nvPicPr>
          <p:cNvPr id="9" name="Image 8">
            <a:extLst>
              <a:ext uri="{FF2B5EF4-FFF2-40B4-BE49-F238E27FC236}">
                <a16:creationId xmlns:a16="http://schemas.microsoft.com/office/drawing/2014/main" id="{D320C9DC-E372-8AFA-4AA0-3EEBD233A2E7}"/>
              </a:ext>
            </a:extLst>
          </p:cNvPr>
          <p:cNvPicPr>
            <a:picLocks noChangeAspect="1"/>
          </p:cNvPicPr>
          <p:nvPr/>
        </p:nvPicPr>
        <p:blipFill>
          <a:blip r:embed="rId10"/>
          <a:stretch>
            <a:fillRect/>
          </a:stretch>
        </p:blipFill>
        <p:spPr>
          <a:xfrm>
            <a:off x="6178234" y="2266515"/>
            <a:ext cx="1270969" cy="928094"/>
          </a:xfrm>
          <a:prstGeom prst="rect">
            <a:avLst/>
          </a:prstGeom>
        </p:spPr>
      </p:pic>
      <p:pic>
        <p:nvPicPr>
          <p:cNvPr id="10" name="Image 9">
            <a:extLst>
              <a:ext uri="{FF2B5EF4-FFF2-40B4-BE49-F238E27FC236}">
                <a16:creationId xmlns:a16="http://schemas.microsoft.com/office/drawing/2014/main" id="{D0AB9E60-7F50-524D-64C0-4E6744B00EEB}"/>
              </a:ext>
            </a:extLst>
          </p:cNvPr>
          <p:cNvPicPr>
            <a:picLocks noChangeAspect="1"/>
          </p:cNvPicPr>
          <p:nvPr/>
        </p:nvPicPr>
        <p:blipFill>
          <a:blip r:embed="rId11"/>
          <a:stretch>
            <a:fillRect/>
          </a:stretch>
        </p:blipFill>
        <p:spPr>
          <a:xfrm>
            <a:off x="1395681" y="4542117"/>
            <a:ext cx="1296720" cy="1001617"/>
          </a:xfrm>
          <a:prstGeom prst="rect">
            <a:avLst/>
          </a:prstGeom>
        </p:spPr>
      </p:pic>
      <p:pic>
        <p:nvPicPr>
          <p:cNvPr id="12" name="Image 11">
            <a:extLst>
              <a:ext uri="{FF2B5EF4-FFF2-40B4-BE49-F238E27FC236}">
                <a16:creationId xmlns:a16="http://schemas.microsoft.com/office/drawing/2014/main" id="{9A63CE8A-0C03-6869-7EEC-166CF5E9F7A3}"/>
              </a:ext>
            </a:extLst>
          </p:cNvPr>
          <p:cNvPicPr>
            <a:picLocks noChangeAspect="1"/>
          </p:cNvPicPr>
          <p:nvPr/>
        </p:nvPicPr>
        <p:blipFill>
          <a:blip r:embed="rId12"/>
          <a:stretch>
            <a:fillRect/>
          </a:stretch>
        </p:blipFill>
        <p:spPr>
          <a:xfrm>
            <a:off x="6321633" y="4578879"/>
            <a:ext cx="1297846" cy="928094"/>
          </a:xfrm>
          <a:prstGeom prst="rect">
            <a:avLst/>
          </a:prstGeom>
        </p:spPr>
      </p:pic>
    </p:spTree>
    <p:extLst>
      <p:ext uri="{BB962C8B-B14F-4D97-AF65-F5344CB8AC3E}">
        <p14:creationId xmlns:p14="http://schemas.microsoft.com/office/powerpoint/2010/main" val="157521814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F2BD5-B4C5-557F-1212-673A6B3349C0}"/>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37BD0441-006F-4932-CD05-39B89A5F8861}"/>
              </a:ext>
            </a:extLst>
          </p:cNvPr>
          <p:cNvSpPr txBox="1"/>
          <p:nvPr/>
        </p:nvSpPr>
        <p:spPr>
          <a:xfrm>
            <a:off x="3784645" y="3498214"/>
            <a:ext cx="1398249" cy="1127849"/>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4000" dirty="0"/>
              <a:t>اَلطَّبيعَةُ</a:t>
            </a:r>
            <a:endParaRPr lang="fr-MA" sz="3200" dirty="0"/>
          </a:p>
        </p:txBody>
      </p:sp>
      <p:sp>
        <p:nvSpPr>
          <p:cNvPr id="26" name="ZoneTexte 25">
            <a:extLst>
              <a:ext uri="{FF2B5EF4-FFF2-40B4-BE49-F238E27FC236}">
                <a16:creationId xmlns:a16="http://schemas.microsoft.com/office/drawing/2014/main" id="{EAAB792F-703D-59BD-E7E2-F96739557BDF}"/>
              </a:ext>
            </a:extLst>
          </p:cNvPr>
          <p:cNvSpPr txBox="1"/>
          <p:nvPr/>
        </p:nvSpPr>
        <p:spPr>
          <a:xfrm>
            <a:off x="5808785" y="3749548"/>
            <a:ext cx="1218303" cy="369332"/>
          </a:xfrm>
          <a:prstGeom prst="rect">
            <a:avLst/>
          </a:prstGeom>
          <a:solidFill>
            <a:srgbClr val="FFFFFF"/>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cxnSp>
        <p:nvCxnSpPr>
          <p:cNvPr id="31" name="Connecteur droit avec flèche 30">
            <a:extLst>
              <a:ext uri="{FF2B5EF4-FFF2-40B4-BE49-F238E27FC236}">
                <a16:creationId xmlns:a16="http://schemas.microsoft.com/office/drawing/2014/main" id="{15740E2E-3FAC-B8C7-8BAF-4FCEB966A869}"/>
              </a:ext>
            </a:extLst>
          </p:cNvPr>
          <p:cNvCxnSpPr>
            <a:cxnSpLocks/>
            <a:stCxn id="17" idx="1"/>
          </p:cNvCxnSpPr>
          <p:nvPr/>
        </p:nvCxnSpPr>
        <p:spPr>
          <a:xfrm flipH="1" flipV="1">
            <a:off x="2762634" y="3033236"/>
            <a:ext cx="1022011" cy="1028903"/>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2" name="Connecteur droit avec flèche 31">
            <a:extLst>
              <a:ext uri="{FF2B5EF4-FFF2-40B4-BE49-F238E27FC236}">
                <a16:creationId xmlns:a16="http://schemas.microsoft.com/office/drawing/2014/main" id="{6D684181-4320-CF88-2BF4-6F58F7C7AF1E}"/>
              </a:ext>
            </a:extLst>
          </p:cNvPr>
          <p:cNvCxnSpPr>
            <a:cxnSpLocks/>
          </p:cNvCxnSpPr>
          <p:nvPr/>
        </p:nvCxnSpPr>
        <p:spPr>
          <a:xfrm>
            <a:off x="4513379" y="4693298"/>
            <a:ext cx="0" cy="372299"/>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5" name="Connecteur droit avec flèche 34">
            <a:extLst>
              <a:ext uri="{FF2B5EF4-FFF2-40B4-BE49-F238E27FC236}">
                <a16:creationId xmlns:a16="http://schemas.microsoft.com/office/drawing/2014/main" id="{EED0D75B-E967-A0B1-8196-8110C02A5C1A}"/>
              </a:ext>
            </a:extLst>
          </p:cNvPr>
          <p:cNvCxnSpPr>
            <a:cxnSpLocks/>
            <a:stCxn id="17" idx="3"/>
          </p:cNvCxnSpPr>
          <p:nvPr/>
        </p:nvCxnSpPr>
        <p:spPr>
          <a:xfrm flipV="1">
            <a:off x="5182894" y="2924792"/>
            <a:ext cx="783929" cy="1137347"/>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6" name="Connecteur droit avec flèche 35">
            <a:extLst>
              <a:ext uri="{FF2B5EF4-FFF2-40B4-BE49-F238E27FC236}">
                <a16:creationId xmlns:a16="http://schemas.microsoft.com/office/drawing/2014/main" id="{3E9235F4-F780-D393-BF35-00D1887FB9C8}"/>
              </a:ext>
            </a:extLst>
          </p:cNvPr>
          <p:cNvCxnSpPr>
            <a:cxnSpLocks/>
            <a:stCxn id="17" idx="3"/>
          </p:cNvCxnSpPr>
          <p:nvPr/>
        </p:nvCxnSpPr>
        <p:spPr>
          <a:xfrm>
            <a:off x="5182894" y="4062139"/>
            <a:ext cx="796818" cy="1072672"/>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7" name="Connecteur droit avec flèche 36">
            <a:extLst>
              <a:ext uri="{FF2B5EF4-FFF2-40B4-BE49-F238E27FC236}">
                <a16:creationId xmlns:a16="http://schemas.microsoft.com/office/drawing/2014/main" id="{C2091CA6-9B3F-B8C4-A18F-7674026C6CE4}"/>
              </a:ext>
            </a:extLst>
          </p:cNvPr>
          <p:cNvCxnSpPr>
            <a:cxnSpLocks/>
            <a:stCxn id="17" idx="1"/>
          </p:cNvCxnSpPr>
          <p:nvPr/>
        </p:nvCxnSpPr>
        <p:spPr>
          <a:xfrm flipH="1">
            <a:off x="2759917" y="4062139"/>
            <a:ext cx="1024728" cy="839772"/>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sp>
        <p:nvSpPr>
          <p:cNvPr id="18" name="Titre 17">
            <a:extLst>
              <a:ext uri="{FF2B5EF4-FFF2-40B4-BE49-F238E27FC236}">
                <a16:creationId xmlns:a16="http://schemas.microsoft.com/office/drawing/2014/main" id="{78907F97-911F-EC91-D36C-DFAC49B10C1D}"/>
              </a:ext>
            </a:extLst>
          </p:cNvPr>
          <p:cNvSpPr>
            <a:spLocks noGrp="1"/>
          </p:cNvSpPr>
          <p:nvPr>
            <p:ph type="title"/>
          </p:nvPr>
        </p:nvSpPr>
        <p:spPr/>
        <p:txBody>
          <a:bodyPr>
            <a:normAutofit/>
          </a:bodyPr>
          <a:lstStyle/>
          <a:p>
            <a:pPr lvl="1" algn="r" defTabSz="514337" rtl="1">
              <a:lnSpc>
                <a:spcPct val="90000"/>
              </a:lnSpc>
              <a:spcBef>
                <a:spcPct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rPr>
              <a:t>من يعيد ذكر عناصر شبكة "الطبيعة". </a:t>
            </a:r>
            <a:endParaRPr lang="fr-FR" sz="2400" dirty="0">
              <a:solidFill>
                <a:schemeClr val="bg1">
                  <a:lumMod val="50000"/>
                </a:schemeClr>
              </a:solidFill>
            </a:endParaRP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54D7D377-9D64-1870-252D-B53B8818838E}"/>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p:spPr>
      </p:pic>
      <p:sp>
        <p:nvSpPr>
          <p:cNvPr id="25" name="ZoneTexte 24">
            <a:extLst>
              <a:ext uri="{FF2B5EF4-FFF2-40B4-BE49-F238E27FC236}">
                <a16:creationId xmlns:a16="http://schemas.microsoft.com/office/drawing/2014/main" id="{56F73035-D7F9-3BEB-EEA6-1F40AFF1E250}"/>
              </a:ext>
            </a:extLst>
          </p:cNvPr>
          <p:cNvSpPr txBox="1"/>
          <p:nvPr/>
        </p:nvSpPr>
        <p:spPr>
          <a:xfrm>
            <a:off x="3860639" y="6135411"/>
            <a:ext cx="1420989"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رِيـاحٌ</a:t>
            </a:r>
          </a:p>
        </p:txBody>
      </p:sp>
      <p:sp>
        <p:nvSpPr>
          <p:cNvPr id="21" name="ZoneTexte 20">
            <a:extLst>
              <a:ext uri="{FF2B5EF4-FFF2-40B4-BE49-F238E27FC236}">
                <a16:creationId xmlns:a16="http://schemas.microsoft.com/office/drawing/2014/main" id="{BCB3FA53-349D-2511-4EAF-7AEF9E957E0D}"/>
              </a:ext>
            </a:extLst>
          </p:cNvPr>
          <p:cNvSpPr txBox="1"/>
          <p:nvPr/>
        </p:nvSpPr>
        <p:spPr>
          <a:xfrm>
            <a:off x="1330343" y="5629424"/>
            <a:ext cx="1429574"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أَشْـجـارٌ</a:t>
            </a:r>
          </a:p>
        </p:txBody>
      </p:sp>
      <p:sp>
        <p:nvSpPr>
          <p:cNvPr id="24" name="ZoneTexte 23">
            <a:extLst>
              <a:ext uri="{FF2B5EF4-FFF2-40B4-BE49-F238E27FC236}">
                <a16:creationId xmlns:a16="http://schemas.microsoft.com/office/drawing/2014/main" id="{D7BFFFB7-9475-AC24-0E3B-D4D9A82C1215}"/>
              </a:ext>
            </a:extLst>
          </p:cNvPr>
          <p:cNvSpPr txBox="1"/>
          <p:nvPr/>
        </p:nvSpPr>
        <p:spPr>
          <a:xfrm>
            <a:off x="6200885" y="5614623"/>
            <a:ext cx="1669297"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مَـطَـرٌ</a:t>
            </a:r>
          </a:p>
        </p:txBody>
      </p:sp>
      <p:sp>
        <p:nvSpPr>
          <p:cNvPr id="23" name="ZoneTexte 22">
            <a:extLst>
              <a:ext uri="{FF2B5EF4-FFF2-40B4-BE49-F238E27FC236}">
                <a16:creationId xmlns:a16="http://schemas.microsoft.com/office/drawing/2014/main" id="{ECF55C32-A643-3606-BBF6-FD6B15ABB2B2}"/>
              </a:ext>
            </a:extLst>
          </p:cNvPr>
          <p:cNvSpPr txBox="1"/>
          <p:nvPr/>
        </p:nvSpPr>
        <p:spPr>
          <a:xfrm>
            <a:off x="900850" y="3178053"/>
            <a:ext cx="1836870"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تَـلَّـةٌ</a:t>
            </a:r>
            <a:endParaRPr lang="fr-MA" sz="2800" dirty="0"/>
          </a:p>
        </p:txBody>
      </p:sp>
      <p:sp>
        <p:nvSpPr>
          <p:cNvPr id="27" name="ZoneTexte 26">
            <a:extLst>
              <a:ext uri="{FF2B5EF4-FFF2-40B4-BE49-F238E27FC236}">
                <a16:creationId xmlns:a16="http://schemas.microsoft.com/office/drawing/2014/main" id="{2A9F8865-689E-8502-A327-7982C24520BE}"/>
              </a:ext>
            </a:extLst>
          </p:cNvPr>
          <p:cNvSpPr txBox="1"/>
          <p:nvPr/>
        </p:nvSpPr>
        <p:spPr>
          <a:xfrm>
            <a:off x="6189203" y="3293042"/>
            <a:ext cx="1260000"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نَـهْـرٌ</a:t>
            </a:r>
            <a:endParaRPr lang="fr-MA" sz="2800" dirty="0"/>
          </a:p>
        </p:txBody>
      </p:sp>
      <p:sp>
        <p:nvSpPr>
          <p:cNvPr id="28" name="ZoneTexte 27">
            <a:extLst>
              <a:ext uri="{FF2B5EF4-FFF2-40B4-BE49-F238E27FC236}">
                <a16:creationId xmlns:a16="http://schemas.microsoft.com/office/drawing/2014/main" id="{D32ACE23-6848-8BE6-F70A-039B1D97302E}"/>
              </a:ext>
            </a:extLst>
          </p:cNvPr>
          <p:cNvSpPr txBox="1"/>
          <p:nvPr/>
        </p:nvSpPr>
        <p:spPr>
          <a:xfrm>
            <a:off x="3742926" y="2514562"/>
            <a:ext cx="1400452"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جِـبـالٌ</a:t>
            </a:r>
            <a:endParaRPr lang="fr-MA" sz="2800" dirty="0"/>
          </a:p>
        </p:txBody>
      </p:sp>
      <p:cxnSp>
        <p:nvCxnSpPr>
          <p:cNvPr id="34" name="Connecteur droit avec flèche 33">
            <a:extLst>
              <a:ext uri="{FF2B5EF4-FFF2-40B4-BE49-F238E27FC236}">
                <a16:creationId xmlns:a16="http://schemas.microsoft.com/office/drawing/2014/main" id="{34A12404-B6A9-AD23-8C79-30E02C0F1ED7}"/>
              </a:ext>
            </a:extLst>
          </p:cNvPr>
          <p:cNvCxnSpPr>
            <a:cxnSpLocks/>
            <a:endCxn id="28" idx="2"/>
          </p:cNvCxnSpPr>
          <p:nvPr/>
        </p:nvCxnSpPr>
        <p:spPr>
          <a:xfrm flipV="1">
            <a:off x="4443152" y="2946562"/>
            <a:ext cx="0" cy="482438"/>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pic>
        <p:nvPicPr>
          <p:cNvPr id="52" name="Image 51">
            <a:extLst>
              <a:ext uri="{FF2B5EF4-FFF2-40B4-BE49-F238E27FC236}">
                <a16:creationId xmlns:a16="http://schemas.microsoft.com/office/drawing/2014/main" id="{0B73F0E7-4839-87BA-B5D0-C52CE001197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3" name="Image 52">
            <a:extLst>
              <a:ext uri="{FF2B5EF4-FFF2-40B4-BE49-F238E27FC236}">
                <a16:creationId xmlns:a16="http://schemas.microsoft.com/office/drawing/2014/main" id="{C48DD4B1-3AB5-DB0D-D570-24D3740BFFFD}"/>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4" name="Image 53">
            <a:extLst>
              <a:ext uri="{FF2B5EF4-FFF2-40B4-BE49-F238E27FC236}">
                <a16:creationId xmlns:a16="http://schemas.microsoft.com/office/drawing/2014/main" id="{323F9CCD-7A80-9528-49B9-768606BE47F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5" name="Image 54">
            <a:extLst>
              <a:ext uri="{FF2B5EF4-FFF2-40B4-BE49-F238E27FC236}">
                <a16:creationId xmlns:a16="http://schemas.microsoft.com/office/drawing/2014/main" id="{F90249FB-BA0C-BA0C-DB12-05CF8557CA1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56" name="Rectangle 55">
            <a:extLst>
              <a:ext uri="{FF2B5EF4-FFF2-40B4-BE49-F238E27FC236}">
                <a16:creationId xmlns:a16="http://schemas.microsoft.com/office/drawing/2014/main" id="{074A48F9-909C-BE93-4709-F411102E9CD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57" name="Rectangle 56">
            <a:extLst>
              <a:ext uri="{FF2B5EF4-FFF2-40B4-BE49-F238E27FC236}">
                <a16:creationId xmlns:a16="http://schemas.microsoft.com/office/drawing/2014/main" id="{5FD1D515-C94A-5255-5261-5B3C95D83B4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8" name="Rectangle 57">
            <a:extLst>
              <a:ext uri="{FF2B5EF4-FFF2-40B4-BE49-F238E27FC236}">
                <a16:creationId xmlns:a16="http://schemas.microsoft.com/office/drawing/2014/main" id="{76A600A5-3739-1BC8-DD75-543BBBDE4E2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9" name="Rectangle 58">
            <a:extLst>
              <a:ext uri="{FF2B5EF4-FFF2-40B4-BE49-F238E27FC236}">
                <a16:creationId xmlns:a16="http://schemas.microsoft.com/office/drawing/2014/main" id="{3D35CD54-C630-B4C1-47CE-A8B2A1CD6E2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C650F452-4613-8EFA-F647-F770C3BEB1FF}"/>
              </a:ext>
            </a:extLst>
          </p:cNvPr>
          <p:cNvPicPr>
            <a:picLocks noChangeAspect="1"/>
          </p:cNvPicPr>
          <p:nvPr/>
        </p:nvPicPr>
        <p:blipFill>
          <a:blip r:embed="rId7"/>
          <a:stretch>
            <a:fillRect/>
          </a:stretch>
        </p:blipFill>
        <p:spPr>
          <a:xfrm>
            <a:off x="1130875" y="2148488"/>
            <a:ext cx="1319767" cy="928094"/>
          </a:xfrm>
          <a:prstGeom prst="rect">
            <a:avLst/>
          </a:prstGeom>
        </p:spPr>
      </p:pic>
      <p:pic>
        <p:nvPicPr>
          <p:cNvPr id="6" name="Image 5">
            <a:extLst>
              <a:ext uri="{FF2B5EF4-FFF2-40B4-BE49-F238E27FC236}">
                <a16:creationId xmlns:a16="http://schemas.microsoft.com/office/drawing/2014/main" id="{B41D3A77-F9CB-D937-793A-8D9BA80431BE}"/>
              </a:ext>
            </a:extLst>
          </p:cNvPr>
          <p:cNvPicPr>
            <a:picLocks noChangeAspect="1"/>
          </p:cNvPicPr>
          <p:nvPr/>
        </p:nvPicPr>
        <p:blipFill>
          <a:blip r:embed="rId8"/>
          <a:stretch>
            <a:fillRect/>
          </a:stretch>
        </p:blipFill>
        <p:spPr>
          <a:xfrm>
            <a:off x="3869205" y="5123194"/>
            <a:ext cx="1322930" cy="928094"/>
          </a:xfrm>
          <a:prstGeom prst="rect">
            <a:avLst/>
          </a:prstGeom>
        </p:spPr>
      </p:pic>
      <p:pic>
        <p:nvPicPr>
          <p:cNvPr id="8" name="Image 7">
            <a:extLst>
              <a:ext uri="{FF2B5EF4-FFF2-40B4-BE49-F238E27FC236}">
                <a16:creationId xmlns:a16="http://schemas.microsoft.com/office/drawing/2014/main" id="{431DCB41-7F33-DE8B-5C61-2FAAE578AFDF}"/>
              </a:ext>
            </a:extLst>
          </p:cNvPr>
          <p:cNvPicPr>
            <a:picLocks noChangeAspect="1"/>
          </p:cNvPicPr>
          <p:nvPr/>
        </p:nvPicPr>
        <p:blipFill>
          <a:blip r:embed="rId9"/>
          <a:stretch>
            <a:fillRect/>
          </a:stretch>
        </p:blipFill>
        <p:spPr>
          <a:xfrm>
            <a:off x="3809650" y="1500988"/>
            <a:ext cx="1267004" cy="955977"/>
          </a:xfrm>
          <a:prstGeom prst="rect">
            <a:avLst/>
          </a:prstGeom>
        </p:spPr>
      </p:pic>
      <p:pic>
        <p:nvPicPr>
          <p:cNvPr id="9" name="Image 8">
            <a:extLst>
              <a:ext uri="{FF2B5EF4-FFF2-40B4-BE49-F238E27FC236}">
                <a16:creationId xmlns:a16="http://schemas.microsoft.com/office/drawing/2014/main" id="{EDC87964-2E6F-0570-1E35-1944EFDAFE4F}"/>
              </a:ext>
            </a:extLst>
          </p:cNvPr>
          <p:cNvPicPr>
            <a:picLocks noChangeAspect="1"/>
          </p:cNvPicPr>
          <p:nvPr/>
        </p:nvPicPr>
        <p:blipFill>
          <a:blip r:embed="rId10"/>
          <a:stretch>
            <a:fillRect/>
          </a:stretch>
        </p:blipFill>
        <p:spPr>
          <a:xfrm>
            <a:off x="6178234" y="2266515"/>
            <a:ext cx="1270969" cy="928094"/>
          </a:xfrm>
          <a:prstGeom prst="rect">
            <a:avLst/>
          </a:prstGeom>
        </p:spPr>
      </p:pic>
      <p:pic>
        <p:nvPicPr>
          <p:cNvPr id="10" name="Image 9">
            <a:extLst>
              <a:ext uri="{FF2B5EF4-FFF2-40B4-BE49-F238E27FC236}">
                <a16:creationId xmlns:a16="http://schemas.microsoft.com/office/drawing/2014/main" id="{C17E68CB-D10C-38BB-169B-DE030906F727}"/>
              </a:ext>
            </a:extLst>
          </p:cNvPr>
          <p:cNvPicPr>
            <a:picLocks noChangeAspect="1"/>
          </p:cNvPicPr>
          <p:nvPr/>
        </p:nvPicPr>
        <p:blipFill>
          <a:blip r:embed="rId11"/>
          <a:stretch>
            <a:fillRect/>
          </a:stretch>
        </p:blipFill>
        <p:spPr>
          <a:xfrm>
            <a:off x="1395681" y="4542117"/>
            <a:ext cx="1296720" cy="1001617"/>
          </a:xfrm>
          <a:prstGeom prst="rect">
            <a:avLst/>
          </a:prstGeom>
        </p:spPr>
      </p:pic>
      <p:pic>
        <p:nvPicPr>
          <p:cNvPr id="12" name="Image 11">
            <a:extLst>
              <a:ext uri="{FF2B5EF4-FFF2-40B4-BE49-F238E27FC236}">
                <a16:creationId xmlns:a16="http://schemas.microsoft.com/office/drawing/2014/main" id="{D27E7430-3D65-3994-D0C4-853DE223C553}"/>
              </a:ext>
            </a:extLst>
          </p:cNvPr>
          <p:cNvPicPr>
            <a:picLocks noChangeAspect="1"/>
          </p:cNvPicPr>
          <p:nvPr/>
        </p:nvPicPr>
        <p:blipFill>
          <a:blip r:embed="rId12"/>
          <a:stretch>
            <a:fillRect/>
          </a:stretch>
        </p:blipFill>
        <p:spPr>
          <a:xfrm>
            <a:off x="6321633" y="4578879"/>
            <a:ext cx="1297846" cy="928094"/>
          </a:xfrm>
          <a:prstGeom prst="rect">
            <a:avLst/>
          </a:prstGeom>
        </p:spPr>
      </p:pic>
    </p:spTree>
    <p:extLst>
      <p:ext uri="{BB962C8B-B14F-4D97-AF65-F5344CB8AC3E}">
        <p14:creationId xmlns:p14="http://schemas.microsoft.com/office/powerpoint/2010/main" val="3619488815"/>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733A5-4BB1-5584-47C8-249BAF1AAABE}"/>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CFBD4A4E-AEFB-BC9F-D549-AF15F4603863}"/>
              </a:ext>
            </a:extLst>
          </p:cNvPr>
          <p:cNvSpPr txBox="1"/>
          <p:nvPr/>
        </p:nvSpPr>
        <p:spPr>
          <a:xfrm>
            <a:off x="3784645" y="3498214"/>
            <a:ext cx="1398249" cy="1127849"/>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4000" dirty="0"/>
              <a:t>اَلطَّبيعَةُ</a:t>
            </a:r>
            <a:endParaRPr lang="fr-MA" sz="3200" dirty="0"/>
          </a:p>
        </p:txBody>
      </p:sp>
      <p:sp>
        <p:nvSpPr>
          <p:cNvPr id="26" name="ZoneTexte 25">
            <a:extLst>
              <a:ext uri="{FF2B5EF4-FFF2-40B4-BE49-F238E27FC236}">
                <a16:creationId xmlns:a16="http://schemas.microsoft.com/office/drawing/2014/main" id="{B572802D-CC87-EDD6-2E02-8B0AA7C0709B}"/>
              </a:ext>
            </a:extLst>
          </p:cNvPr>
          <p:cNvSpPr txBox="1"/>
          <p:nvPr/>
        </p:nvSpPr>
        <p:spPr>
          <a:xfrm>
            <a:off x="5808785" y="3749548"/>
            <a:ext cx="1218303" cy="369332"/>
          </a:xfrm>
          <a:prstGeom prst="rect">
            <a:avLst/>
          </a:prstGeom>
          <a:solidFill>
            <a:srgbClr val="FFFFFF"/>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cxnSp>
        <p:nvCxnSpPr>
          <p:cNvPr id="31" name="Connecteur droit avec flèche 30">
            <a:extLst>
              <a:ext uri="{FF2B5EF4-FFF2-40B4-BE49-F238E27FC236}">
                <a16:creationId xmlns:a16="http://schemas.microsoft.com/office/drawing/2014/main" id="{D06C0B17-273F-6B13-0F8B-7EBDF1250CC7}"/>
              </a:ext>
            </a:extLst>
          </p:cNvPr>
          <p:cNvCxnSpPr>
            <a:cxnSpLocks/>
            <a:stCxn id="17" idx="1"/>
          </p:cNvCxnSpPr>
          <p:nvPr/>
        </p:nvCxnSpPr>
        <p:spPr>
          <a:xfrm flipH="1" flipV="1">
            <a:off x="2762634" y="3033236"/>
            <a:ext cx="1022011" cy="1028903"/>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2" name="Connecteur droit avec flèche 31">
            <a:extLst>
              <a:ext uri="{FF2B5EF4-FFF2-40B4-BE49-F238E27FC236}">
                <a16:creationId xmlns:a16="http://schemas.microsoft.com/office/drawing/2014/main" id="{CB3CCA2C-9054-2E75-1753-B93630BD84B4}"/>
              </a:ext>
            </a:extLst>
          </p:cNvPr>
          <p:cNvCxnSpPr>
            <a:cxnSpLocks/>
          </p:cNvCxnSpPr>
          <p:nvPr/>
        </p:nvCxnSpPr>
        <p:spPr>
          <a:xfrm>
            <a:off x="4513379" y="4693298"/>
            <a:ext cx="0" cy="372299"/>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5" name="Connecteur droit avec flèche 34">
            <a:extLst>
              <a:ext uri="{FF2B5EF4-FFF2-40B4-BE49-F238E27FC236}">
                <a16:creationId xmlns:a16="http://schemas.microsoft.com/office/drawing/2014/main" id="{01C742A2-EB8C-FAB7-81F4-B9332BF373CA}"/>
              </a:ext>
            </a:extLst>
          </p:cNvPr>
          <p:cNvCxnSpPr>
            <a:cxnSpLocks/>
            <a:stCxn id="17" idx="3"/>
          </p:cNvCxnSpPr>
          <p:nvPr/>
        </p:nvCxnSpPr>
        <p:spPr>
          <a:xfrm flipV="1">
            <a:off x="5182894" y="2924792"/>
            <a:ext cx="783929" cy="1137347"/>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6" name="Connecteur droit avec flèche 35">
            <a:extLst>
              <a:ext uri="{FF2B5EF4-FFF2-40B4-BE49-F238E27FC236}">
                <a16:creationId xmlns:a16="http://schemas.microsoft.com/office/drawing/2014/main" id="{89BCBA8E-FB77-D92C-8D00-1807FC1A1B0F}"/>
              </a:ext>
            </a:extLst>
          </p:cNvPr>
          <p:cNvCxnSpPr>
            <a:cxnSpLocks/>
            <a:stCxn id="17" idx="3"/>
          </p:cNvCxnSpPr>
          <p:nvPr/>
        </p:nvCxnSpPr>
        <p:spPr>
          <a:xfrm>
            <a:off x="5182894" y="4062139"/>
            <a:ext cx="796818" cy="1072672"/>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cxnSp>
        <p:nvCxnSpPr>
          <p:cNvPr id="37" name="Connecteur droit avec flèche 36">
            <a:extLst>
              <a:ext uri="{FF2B5EF4-FFF2-40B4-BE49-F238E27FC236}">
                <a16:creationId xmlns:a16="http://schemas.microsoft.com/office/drawing/2014/main" id="{00F326D3-25ED-BB3B-DBE1-0C3C3F35627C}"/>
              </a:ext>
            </a:extLst>
          </p:cNvPr>
          <p:cNvCxnSpPr>
            <a:cxnSpLocks/>
            <a:stCxn id="17" idx="1"/>
          </p:cNvCxnSpPr>
          <p:nvPr/>
        </p:nvCxnSpPr>
        <p:spPr>
          <a:xfrm flipH="1">
            <a:off x="2759917" y="4062139"/>
            <a:ext cx="1024728" cy="839772"/>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sp>
        <p:nvSpPr>
          <p:cNvPr id="18" name="Titre 17">
            <a:extLst>
              <a:ext uri="{FF2B5EF4-FFF2-40B4-BE49-F238E27FC236}">
                <a16:creationId xmlns:a16="http://schemas.microsoft.com/office/drawing/2014/main" id="{AB940438-70D2-79F7-29A9-1F6EA9A2458C}"/>
              </a:ext>
            </a:extLst>
          </p:cNvPr>
          <p:cNvSpPr>
            <a:spLocks noGrp="1"/>
          </p:cNvSpPr>
          <p:nvPr>
            <p:ph type="title"/>
          </p:nvPr>
        </p:nvSpPr>
        <p:spPr/>
        <p:txBody>
          <a:bodyPr>
            <a:normAutofit/>
          </a:bodyPr>
          <a:lstStyle/>
          <a:p>
            <a:pPr lvl="1" algn="r" defTabSz="514337" rtl="1">
              <a:lnSpc>
                <a:spcPct val="90000"/>
              </a:lnSpc>
              <a:spcBef>
                <a:spcPct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rPr>
              <a:t>من يذكر عناصر أخرى يمكن أن نضيفها لشبكة "الطبيعة". </a:t>
            </a:r>
            <a:endParaRPr lang="fr-FR" sz="2400" dirty="0">
              <a:solidFill>
                <a:schemeClr val="bg1">
                  <a:lumMod val="50000"/>
                </a:schemeClr>
              </a:solidFill>
            </a:endParaRP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074D3B0-17E7-8793-2C70-82340193109A}"/>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p:spPr>
      </p:pic>
      <p:sp>
        <p:nvSpPr>
          <p:cNvPr id="25" name="ZoneTexte 24">
            <a:extLst>
              <a:ext uri="{FF2B5EF4-FFF2-40B4-BE49-F238E27FC236}">
                <a16:creationId xmlns:a16="http://schemas.microsoft.com/office/drawing/2014/main" id="{D77343DD-B5EC-1EAE-8741-87107F34DE61}"/>
              </a:ext>
            </a:extLst>
          </p:cNvPr>
          <p:cNvSpPr txBox="1"/>
          <p:nvPr/>
        </p:nvSpPr>
        <p:spPr>
          <a:xfrm>
            <a:off x="3860639" y="6135411"/>
            <a:ext cx="1420989"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رِيـاحٌ</a:t>
            </a:r>
          </a:p>
        </p:txBody>
      </p:sp>
      <p:sp>
        <p:nvSpPr>
          <p:cNvPr id="21" name="ZoneTexte 20">
            <a:extLst>
              <a:ext uri="{FF2B5EF4-FFF2-40B4-BE49-F238E27FC236}">
                <a16:creationId xmlns:a16="http://schemas.microsoft.com/office/drawing/2014/main" id="{47DC7A9E-0EA4-847F-A091-D6672E652B65}"/>
              </a:ext>
            </a:extLst>
          </p:cNvPr>
          <p:cNvSpPr txBox="1"/>
          <p:nvPr/>
        </p:nvSpPr>
        <p:spPr>
          <a:xfrm>
            <a:off x="1330343" y="5629424"/>
            <a:ext cx="1429574"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أَشْـجـارٌ</a:t>
            </a:r>
          </a:p>
        </p:txBody>
      </p:sp>
      <p:sp>
        <p:nvSpPr>
          <p:cNvPr id="24" name="ZoneTexte 23">
            <a:extLst>
              <a:ext uri="{FF2B5EF4-FFF2-40B4-BE49-F238E27FC236}">
                <a16:creationId xmlns:a16="http://schemas.microsoft.com/office/drawing/2014/main" id="{E1BD8207-EAB6-590D-021C-61A3DFEC1221}"/>
              </a:ext>
            </a:extLst>
          </p:cNvPr>
          <p:cNvSpPr txBox="1"/>
          <p:nvPr/>
        </p:nvSpPr>
        <p:spPr>
          <a:xfrm>
            <a:off x="6200885" y="5614623"/>
            <a:ext cx="1669297"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مَـطَـرٌ</a:t>
            </a:r>
          </a:p>
        </p:txBody>
      </p:sp>
      <p:sp>
        <p:nvSpPr>
          <p:cNvPr id="23" name="ZoneTexte 22">
            <a:extLst>
              <a:ext uri="{FF2B5EF4-FFF2-40B4-BE49-F238E27FC236}">
                <a16:creationId xmlns:a16="http://schemas.microsoft.com/office/drawing/2014/main" id="{E80B78A7-799B-C2AD-280B-B2E116C93D57}"/>
              </a:ext>
            </a:extLst>
          </p:cNvPr>
          <p:cNvSpPr txBox="1"/>
          <p:nvPr/>
        </p:nvSpPr>
        <p:spPr>
          <a:xfrm>
            <a:off x="900850" y="3178053"/>
            <a:ext cx="1836870"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تَـلَّـةٌ</a:t>
            </a:r>
            <a:endParaRPr lang="fr-MA" sz="2800" dirty="0"/>
          </a:p>
        </p:txBody>
      </p:sp>
      <p:sp>
        <p:nvSpPr>
          <p:cNvPr id="27" name="ZoneTexte 26">
            <a:extLst>
              <a:ext uri="{FF2B5EF4-FFF2-40B4-BE49-F238E27FC236}">
                <a16:creationId xmlns:a16="http://schemas.microsoft.com/office/drawing/2014/main" id="{8978D9C2-C19D-BA45-2BAC-ADD33B014252}"/>
              </a:ext>
            </a:extLst>
          </p:cNvPr>
          <p:cNvSpPr txBox="1"/>
          <p:nvPr/>
        </p:nvSpPr>
        <p:spPr>
          <a:xfrm>
            <a:off x="6189203" y="3293042"/>
            <a:ext cx="1260000"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نَـهْـرٌ</a:t>
            </a:r>
            <a:endParaRPr lang="fr-MA" sz="2800" dirty="0"/>
          </a:p>
        </p:txBody>
      </p:sp>
      <p:sp>
        <p:nvSpPr>
          <p:cNvPr id="28" name="ZoneTexte 27">
            <a:extLst>
              <a:ext uri="{FF2B5EF4-FFF2-40B4-BE49-F238E27FC236}">
                <a16:creationId xmlns:a16="http://schemas.microsoft.com/office/drawing/2014/main" id="{E7061164-BDBD-A11A-D07F-A7762C8450A5}"/>
              </a:ext>
            </a:extLst>
          </p:cNvPr>
          <p:cNvSpPr txBox="1"/>
          <p:nvPr/>
        </p:nvSpPr>
        <p:spPr>
          <a:xfrm>
            <a:off x="3742926" y="2514562"/>
            <a:ext cx="1400452" cy="432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a:defRPr lang="en-US"/>
            </a:defPPr>
            <a:lvl1pPr algn="ctr" defTabSz="914400" rtl="1">
              <a:buClr>
                <a:srgbClr val="000000"/>
              </a:buClr>
              <a:defRPr sz="9600" b="1" kern="0">
                <a:solidFill>
                  <a:srgbClr val="424D7B"/>
                </a:solidFill>
                <a:latin typeface="Microsoft Uighur" panose="02000000000000000000" pitchFamily="2" charset="-78"/>
                <a:cs typeface="Microsoft Uighur" panose="02000000000000000000" pitchFamily="2" charset="-78"/>
              </a:defRPr>
            </a:lvl1pPr>
          </a:lstStyle>
          <a:p>
            <a:r>
              <a:rPr lang="ar-MA" sz="2800" dirty="0"/>
              <a:t>جِـبـالٌ</a:t>
            </a:r>
            <a:endParaRPr lang="fr-MA" sz="2800" dirty="0"/>
          </a:p>
        </p:txBody>
      </p:sp>
      <p:cxnSp>
        <p:nvCxnSpPr>
          <p:cNvPr id="34" name="Connecteur droit avec flèche 33">
            <a:extLst>
              <a:ext uri="{FF2B5EF4-FFF2-40B4-BE49-F238E27FC236}">
                <a16:creationId xmlns:a16="http://schemas.microsoft.com/office/drawing/2014/main" id="{CBBFA918-6D41-393F-5690-5BEE791C7480}"/>
              </a:ext>
            </a:extLst>
          </p:cNvPr>
          <p:cNvCxnSpPr>
            <a:cxnSpLocks/>
            <a:endCxn id="28" idx="2"/>
          </p:cNvCxnSpPr>
          <p:nvPr/>
        </p:nvCxnSpPr>
        <p:spPr>
          <a:xfrm flipV="1">
            <a:off x="4443152" y="2946562"/>
            <a:ext cx="0" cy="482438"/>
          </a:xfrm>
          <a:prstGeom prst="straightConnector1">
            <a:avLst/>
          </a:prstGeom>
          <a:ln w="38100">
            <a:solidFill>
              <a:srgbClr val="424D7C"/>
            </a:solidFill>
            <a:tailEnd type="triangle"/>
          </a:ln>
        </p:spPr>
        <p:style>
          <a:lnRef idx="1">
            <a:schemeClr val="dk1"/>
          </a:lnRef>
          <a:fillRef idx="0">
            <a:schemeClr val="dk1"/>
          </a:fillRef>
          <a:effectRef idx="0">
            <a:schemeClr val="dk1"/>
          </a:effectRef>
          <a:fontRef idx="minor">
            <a:schemeClr val="tx1"/>
          </a:fontRef>
        </p:style>
      </p:cxnSp>
      <p:pic>
        <p:nvPicPr>
          <p:cNvPr id="52" name="Image 51">
            <a:extLst>
              <a:ext uri="{FF2B5EF4-FFF2-40B4-BE49-F238E27FC236}">
                <a16:creationId xmlns:a16="http://schemas.microsoft.com/office/drawing/2014/main" id="{65B86AD1-BDB3-1973-D02A-E8A94EE6404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3" name="Image 52">
            <a:extLst>
              <a:ext uri="{FF2B5EF4-FFF2-40B4-BE49-F238E27FC236}">
                <a16:creationId xmlns:a16="http://schemas.microsoft.com/office/drawing/2014/main" id="{F49DF891-76E8-CF27-B123-EE3207AA9EA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4" name="Image 53">
            <a:extLst>
              <a:ext uri="{FF2B5EF4-FFF2-40B4-BE49-F238E27FC236}">
                <a16:creationId xmlns:a16="http://schemas.microsoft.com/office/drawing/2014/main" id="{BC559B8B-F494-9E1C-723B-001C77F264E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5" name="Image 54">
            <a:extLst>
              <a:ext uri="{FF2B5EF4-FFF2-40B4-BE49-F238E27FC236}">
                <a16:creationId xmlns:a16="http://schemas.microsoft.com/office/drawing/2014/main" id="{752644B9-79DF-9FC3-BB22-CE61B71EE9B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56" name="Rectangle 55">
            <a:extLst>
              <a:ext uri="{FF2B5EF4-FFF2-40B4-BE49-F238E27FC236}">
                <a16:creationId xmlns:a16="http://schemas.microsoft.com/office/drawing/2014/main" id="{BE5F296E-855E-A991-7BC8-5735C404687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57" name="Rectangle 56">
            <a:extLst>
              <a:ext uri="{FF2B5EF4-FFF2-40B4-BE49-F238E27FC236}">
                <a16:creationId xmlns:a16="http://schemas.microsoft.com/office/drawing/2014/main" id="{7581119A-0CCB-8CD0-61EF-289EAB7C148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8" name="Rectangle 57">
            <a:extLst>
              <a:ext uri="{FF2B5EF4-FFF2-40B4-BE49-F238E27FC236}">
                <a16:creationId xmlns:a16="http://schemas.microsoft.com/office/drawing/2014/main" id="{BEBE46DF-AE88-1C4A-A45B-DA31BA08B0B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9" name="Rectangle 58">
            <a:extLst>
              <a:ext uri="{FF2B5EF4-FFF2-40B4-BE49-F238E27FC236}">
                <a16:creationId xmlns:a16="http://schemas.microsoft.com/office/drawing/2014/main" id="{D46678FA-F23D-B2A7-8757-F400B3139B5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5" name="Image 4">
            <a:extLst>
              <a:ext uri="{FF2B5EF4-FFF2-40B4-BE49-F238E27FC236}">
                <a16:creationId xmlns:a16="http://schemas.microsoft.com/office/drawing/2014/main" id="{095A78DA-AFC0-9301-63C3-374FFE9DB9D3}"/>
              </a:ext>
            </a:extLst>
          </p:cNvPr>
          <p:cNvPicPr>
            <a:picLocks noChangeAspect="1"/>
          </p:cNvPicPr>
          <p:nvPr/>
        </p:nvPicPr>
        <p:blipFill>
          <a:blip r:embed="rId7"/>
          <a:stretch>
            <a:fillRect/>
          </a:stretch>
        </p:blipFill>
        <p:spPr>
          <a:xfrm>
            <a:off x="1130875" y="2148488"/>
            <a:ext cx="1319767" cy="928094"/>
          </a:xfrm>
          <a:prstGeom prst="rect">
            <a:avLst/>
          </a:prstGeom>
        </p:spPr>
      </p:pic>
      <p:pic>
        <p:nvPicPr>
          <p:cNvPr id="6" name="Image 5">
            <a:extLst>
              <a:ext uri="{FF2B5EF4-FFF2-40B4-BE49-F238E27FC236}">
                <a16:creationId xmlns:a16="http://schemas.microsoft.com/office/drawing/2014/main" id="{DF15E6EF-758B-4FB1-FD1F-02B18A914C02}"/>
              </a:ext>
            </a:extLst>
          </p:cNvPr>
          <p:cNvPicPr>
            <a:picLocks noChangeAspect="1"/>
          </p:cNvPicPr>
          <p:nvPr/>
        </p:nvPicPr>
        <p:blipFill>
          <a:blip r:embed="rId8"/>
          <a:stretch>
            <a:fillRect/>
          </a:stretch>
        </p:blipFill>
        <p:spPr>
          <a:xfrm>
            <a:off x="3869205" y="5123194"/>
            <a:ext cx="1322930" cy="928094"/>
          </a:xfrm>
          <a:prstGeom prst="rect">
            <a:avLst/>
          </a:prstGeom>
        </p:spPr>
      </p:pic>
      <p:pic>
        <p:nvPicPr>
          <p:cNvPr id="8" name="Image 7">
            <a:extLst>
              <a:ext uri="{FF2B5EF4-FFF2-40B4-BE49-F238E27FC236}">
                <a16:creationId xmlns:a16="http://schemas.microsoft.com/office/drawing/2014/main" id="{B682662C-9EED-F0A1-9833-67C50FCA5D7C}"/>
              </a:ext>
            </a:extLst>
          </p:cNvPr>
          <p:cNvPicPr>
            <a:picLocks noChangeAspect="1"/>
          </p:cNvPicPr>
          <p:nvPr/>
        </p:nvPicPr>
        <p:blipFill>
          <a:blip r:embed="rId9"/>
          <a:stretch>
            <a:fillRect/>
          </a:stretch>
        </p:blipFill>
        <p:spPr>
          <a:xfrm>
            <a:off x="3809650" y="1500988"/>
            <a:ext cx="1267004" cy="955977"/>
          </a:xfrm>
          <a:prstGeom prst="rect">
            <a:avLst/>
          </a:prstGeom>
        </p:spPr>
      </p:pic>
      <p:pic>
        <p:nvPicPr>
          <p:cNvPr id="9" name="Image 8">
            <a:extLst>
              <a:ext uri="{FF2B5EF4-FFF2-40B4-BE49-F238E27FC236}">
                <a16:creationId xmlns:a16="http://schemas.microsoft.com/office/drawing/2014/main" id="{47611CC0-D230-136F-E06D-7018813CB9A0}"/>
              </a:ext>
            </a:extLst>
          </p:cNvPr>
          <p:cNvPicPr>
            <a:picLocks noChangeAspect="1"/>
          </p:cNvPicPr>
          <p:nvPr/>
        </p:nvPicPr>
        <p:blipFill>
          <a:blip r:embed="rId10"/>
          <a:stretch>
            <a:fillRect/>
          </a:stretch>
        </p:blipFill>
        <p:spPr>
          <a:xfrm>
            <a:off x="6178234" y="2266515"/>
            <a:ext cx="1270969" cy="928094"/>
          </a:xfrm>
          <a:prstGeom prst="rect">
            <a:avLst/>
          </a:prstGeom>
        </p:spPr>
      </p:pic>
      <p:pic>
        <p:nvPicPr>
          <p:cNvPr id="10" name="Image 9">
            <a:extLst>
              <a:ext uri="{FF2B5EF4-FFF2-40B4-BE49-F238E27FC236}">
                <a16:creationId xmlns:a16="http://schemas.microsoft.com/office/drawing/2014/main" id="{DBCAB633-570A-F04E-782B-70BE113BF4A2}"/>
              </a:ext>
            </a:extLst>
          </p:cNvPr>
          <p:cNvPicPr>
            <a:picLocks noChangeAspect="1"/>
          </p:cNvPicPr>
          <p:nvPr/>
        </p:nvPicPr>
        <p:blipFill>
          <a:blip r:embed="rId11"/>
          <a:stretch>
            <a:fillRect/>
          </a:stretch>
        </p:blipFill>
        <p:spPr>
          <a:xfrm>
            <a:off x="1395681" y="4542117"/>
            <a:ext cx="1296720" cy="1001617"/>
          </a:xfrm>
          <a:prstGeom prst="rect">
            <a:avLst/>
          </a:prstGeom>
        </p:spPr>
      </p:pic>
      <p:pic>
        <p:nvPicPr>
          <p:cNvPr id="12" name="Image 11">
            <a:extLst>
              <a:ext uri="{FF2B5EF4-FFF2-40B4-BE49-F238E27FC236}">
                <a16:creationId xmlns:a16="http://schemas.microsoft.com/office/drawing/2014/main" id="{1EE29015-A6BD-BBFA-EC0A-795CD4EE7CD5}"/>
              </a:ext>
            </a:extLst>
          </p:cNvPr>
          <p:cNvPicPr>
            <a:picLocks noChangeAspect="1"/>
          </p:cNvPicPr>
          <p:nvPr/>
        </p:nvPicPr>
        <p:blipFill>
          <a:blip r:embed="rId12"/>
          <a:stretch>
            <a:fillRect/>
          </a:stretch>
        </p:blipFill>
        <p:spPr>
          <a:xfrm>
            <a:off x="6321633" y="4578879"/>
            <a:ext cx="1297846" cy="928094"/>
          </a:xfrm>
          <a:prstGeom prst="rect">
            <a:avLst/>
          </a:prstGeom>
        </p:spPr>
      </p:pic>
    </p:spTree>
    <p:extLst>
      <p:ext uri="{BB962C8B-B14F-4D97-AF65-F5344CB8AC3E}">
        <p14:creationId xmlns:p14="http://schemas.microsoft.com/office/powerpoint/2010/main" val="2822916237"/>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732045" y="797642"/>
            <a:ext cx="6797460"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cs typeface="Microsoft Uighur" panose="02000000000000000000" pitchFamily="2" charset="-78"/>
              </a:rPr>
              <a:t>قفوا، سنردد أنشودة « فصول السنة" مع الحركات.</a:t>
            </a:r>
            <a:r>
              <a:rPr lang="ar-MA" sz="2400" b="1" dirty="0">
                <a:solidFill>
                  <a:schemeClr val="bg1">
                    <a:lumMod val="50000"/>
                  </a:schemeClr>
                </a:solidFill>
                <a:cs typeface="Microsoft Uighur" panose="02000000000000000000" pitchFamily="2" charset="-78"/>
                <a:sym typeface="Wingdings" panose="05000000000000000000" pitchFamily="2" charset="2"/>
              </a:rPr>
              <a:t></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689642"/>
            <a:ext cx="828000" cy="828000"/>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FINALE -  نشيد فُصُولُ السَّنَة V1 DONE-720p-260526">
            <a:hlinkClick r:id="" action="ppaction://media"/>
            <a:extLst>
              <a:ext uri="{FF2B5EF4-FFF2-40B4-BE49-F238E27FC236}">
                <a16:creationId xmlns:a16="http://schemas.microsoft.com/office/drawing/2014/main" id="{217685E7-F563-7E20-0DC3-B86DC329ED18}"/>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858322" y="1889864"/>
            <a:ext cx="7258008" cy="408263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58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34688-CB6E-6F16-4233-353F402BCEE7}"/>
            </a:ext>
          </a:extLst>
        </p:cNvPr>
        <p:cNvGrpSpPr/>
        <p:nvPr/>
      </p:nvGrpSpPr>
      <p:grpSpPr>
        <a:xfrm>
          <a:off x="0" y="0"/>
          <a:ext cx="0" cy="0"/>
          <a:chOff x="0" y="0"/>
          <a:chExt cx="0" cy="0"/>
        </a:xfrm>
      </p:grpSpPr>
      <p:sp>
        <p:nvSpPr>
          <p:cNvPr id="16" name="Titre 15"/>
          <p:cNvSpPr>
            <a:spLocks noGrp="1"/>
          </p:cNvSpPr>
          <p:nvPr>
            <p:ph type="title"/>
          </p:nvPr>
        </p:nvSpPr>
        <p:spPr>
          <a:xfrm>
            <a:off x="278968" y="756000"/>
            <a:ext cx="7261078" cy="612000"/>
          </a:xfrm>
        </p:spPr>
        <p:txBody>
          <a:bodyPr>
            <a:normAutofit/>
          </a:bodyPr>
          <a:lstStyle/>
          <a:p>
            <a: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وقت النجمة الآن. الفائز بنجمة الاستماع: ....</a:t>
            </a:r>
            <a:endParaRPr lang="fr-FR" sz="28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3"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FA0C176C-C50F-2602-1B34-A90719678F12}"/>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a:xfrm>
            <a:off x="7940938" y="756000"/>
            <a:ext cx="792000" cy="792000"/>
          </a:xfrm>
        </p:spPr>
      </p:pic>
      <p:pic>
        <p:nvPicPr>
          <p:cNvPr id="12" name="Joyful_Prize_Celebration_Animation">
            <a:hlinkClick r:id="" action="ppaction://media"/>
            <a:extLst>
              <a:ext uri="{FF2B5EF4-FFF2-40B4-BE49-F238E27FC236}">
                <a16:creationId xmlns:a16="http://schemas.microsoft.com/office/drawing/2014/main" id="{39BBA95F-1716-D850-D239-E7C29F74449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Image 1">
            <a:extLst>
              <a:ext uri="{FF2B5EF4-FFF2-40B4-BE49-F238E27FC236}">
                <a16:creationId xmlns:a16="http://schemas.microsoft.com/office/drawing/2014/main" id="{90EF8A51-3823-4482-B71B-5FC329EA9BC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7032DC9-C903-8EA1-F5A0-3E603C4EC114}"/>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CE02337-E075-C264-D802-24E194A63B9C}"/>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CDC55DA-059E-DD33-A13E-C0515AA5D05B}"/>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F2AAC3B-D2AB-FC00-FEB1-6BC9E1706E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DCF0120B-1FD6-89F1-5125-80094CEE509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86D4F182-6782-2306-E463-6FA972DED3E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8B14FB49-B10E-EE71-7D9B-BF364D23D2C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1204725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7CC38-F014-5402-5F08-0EA215C3D48F}"/>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8582244-3E5B-8F72-3DBE-AA0CE862F8DE}"/>
              </a:ext>
            </a:extLst>
          </p:cNvPr>
          <p:cNvSpPr>
            <a:spLocks noGrp="1"/>
          </p:cNvSpPr>
          <p:nvPr>
            <p:ph type="title"/>
          </p:nvPr>
        </p:nvSpPr>
        <p:spPr>
          <a:xfrm>
            <a:off x="326807" y="874536"/>
            <a:ext cx="7886700" cy="720000"/>
          </a:xfrm>
        </p:spPr>
        <p:txBody>
          <a:bodyPr/>
          <a:lstStyle/>
          <a:p>
            <a:r>
              <a:rPr lang="ar-MA" sz="4000" dirty="0"/>
              <a:t>قراءة كتابة</a:t>
            </a:r>
            <a:endParaRPr lang="fr-MA" sz="4000" dirty="0"/>
          </a:p>
        </p:txBody>
      </p:sp>
      <p:pic>
        <p:nvPicPr>
          <p:cNvPr id="28" name="Image 27">
            <a:extLst>
              <a:ext uri="{FF2B5EF4-FFF2-40B4-BE49-F238E27FC236}">
                <a16:creationId xmlns:a16="http://schemas.microsoft.com/office/drawing/2014/main" id="{AC76E24A-F7CE-FB0D-432D-FBB2A378D63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978024D4-EF06-8C82-55C1-8C155F64D199}"/>
              </a:ext>
            </a:extLst>
          </p:cNvPr>
          <p:cNvSpPr txBox="1">
            <a:spLocks/>
          </p:cNvSpPr>
          <p:nvPr/>
        </p:nvSpPr>
        <p:spPr>
          <a:xfrm>
            <a:off x="1413142" y="3087000"/>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القرائية: ص- ض- ط- ظ- س - ش - ع – غ </a:t>
            </a:r>
          </a:p>
          <a:p>
            <a:pPr lvl="0" algn="r" rtl="1">
              <a:buClr>
                <a:srgbClr val="424D7B"/>
              </a:buClr>
              <a:buSzPct val="50000"/>
            </a:pPr>
            <a:r>
              <a:rPr lang="ar-MA" sz="2800" b="1" dirty="0">
                <a:cs typeface="Microsoft Uighur" panose="02000000000000000000" pitchFamily="2" charset="-78"/>
              </a:rPr>
              <a:t>قراءة</a:t>
            </a:r>
            <a:r>
              <a:rPr lang="fr-FR" sz="2800" b="1" dirty="0">
                <a:cs typeface="Microsoft Uighur" panose="02000000000000000000" pitchFamily="2" charset="-78"/>
              </a:rPr>
              <a:t> </a:t>
            </a:r>
            <a:r>
              <a:rPr lang="ar-MA" sz="2800" b="1" dirty="0">
                <a:cs typeface="Microsoft Uighur" panose="02000000000000000000" pitchFamily="2" charset="-78"/>
              </a:rPr>
              <a:t>كلمات من المعجم و الجزء الثاني من نص: فات الأوان</a:t>
            </a:r>
          </a:p>
          <a:p>
            <a:pPr lvl="0" algn="r" rtl="1">
              <a:buClr>
                <a:srgbClr val="424D7B"/>
              </a:buClr>
              <a:buSzPct val="50000"/>
            </a:pPr>
            <a:r>
              <a:rPr lang="ar-MA" sz="2800" b="1" dirty="0">
                <a:cs typeface="Microsoft Uighur" panose="02000000000000000000" pitchFamily="2" charset="-78"/>
              </a:rPr>
              <a:t>ظواهر لغوية: تصريف الفعل الماضي مع الضمائر: أنا – أنتَ – أنتِ- هو - هي</a:t>
            </a:r>
          </a:p>
        </p:txBody>
      </p:sp>
      <p:sp>
        <p:nvSpPr>
          <p:cNvPr id="30" name="ZoneTexte 29">
            <a:extLst>
              <a:ext uri="{FF2B5EF4-FFF2-40B4-BE49-F238E27FC236}">
                <a16:creationId xmlns:a16="http://schemas.microsoft.com/office/drawing/2014/main" id="{74E8493E-1737-583F-1C21-0AEBC00AFDFF}"/>
              </a:ext>
            </a:extLst>
          </p:cNvPr>
          <p:cNvSpPr txBox="1"/>
          <p:nvPr/>
        </p:nvSpPr>
        <p:spPr>
          <a:xfrm>
            <a:off x="5543847" y="1777877"/>
            <a:ext cx="162736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pic>
        <p:nvPicPr>
          <p:cNvPr id="5" name="Image 4">
            <a:extLst>
              <a:ext uri="{FF2B5EF4-FFF2-40B4-BE49-F238E27FC236}">
                <a16:creationId xmlns:a16="http://schemas.microsoft.com/office/drawing/2014/main" id="{167F3940-E2C1-D0DC-2FE8-4A4DD117B3B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7344339" y="1914191"/>
            <a:ext cx="946867" cy="733863"/>
          </a:xfrm>
          <a:prstGeom prst="rect">
            <a:avLst/>
          </a:prstGeom>
        </p:spPr>
      </p:pic>
      <p:pic>
        <p:nvPicPr>
          <p:cNvPr id="3" name="Espace réservé pour une image  20">
            <a:extLst>
              <a:ext uri="{FF2B5EF4-FFF2-40B4-BE49-F238E27FC236}">
                <a16:creationId xmlns:a16="http://schemas.microsoft.com/office/drawing/2014/main" id="{016DF4FD-7DEC-4B8D-84F9-FBF01CF756E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560" r="-7560"/>
          <a:stretch>
            <a:fillRect/>
          </a:stretch>
        </p:blipFill>
        <p:spPr>
          <a:xfrm>
            <a:off x="952282" y="1594536"/>
            <a:ext cx="731284" cy="731284"/>
          </a:xfrm>
          <a:prstGeom prst="rect">
            <a:avLst/>
          </a:prstGeom>
        </p:spPr>
      </p:pic>
      <p:pic>
        <p:nvPicPr>
          <p:cNvPr id="4" name="Image 3">
            <a:extLst>
              <a:ext uri="{FF2B5EF4-FFF2-40B4-BE49-F238E27FC236}">
                <a16:creationId xmlns:a16="http://schemas.microsoft.com/office/drawing/2014/main" id="{8D8AEE39-E5AC-C124-B986-A63A3964A1E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111847" y="1023459"/>
            <a:ext cx="432000" cy="432000"/>
          </a:xfrm>
          <a:prstGeom prst="rect">
            <a:avLst/>
          </a:prstGeom>
          <a:ln>
            <a:noFill/>
          </a:ln>
        </p:spPr>
      </p:pic>
    </p:spTree>
    <p:extLst>
      <p:ext uri="{BB962C8B-B14F-4D97-AF65-F5344CB8AC3E}">
        <p14:creationId xmlns:p14="http://schemas.microsoft.com/office/powerpoint/2010/main" val="18663631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44561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ومجموعة غير متحكمة؛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-الشرائح الخاصة بتصفية الصعوبات موجهة للمتعلمين غير المتحكمين.</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خلال الاشتغال مع مجموعة غير المتحكمين يتم تشغيل مجموعة المتحكمين بنشاط النقل (نقل جزء من النص في الدفاتر)؛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عند الانتقال إلى الاشتغال على النص القرائي، يتم إشراك جميع المتعلمين في النشاط.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97149" y="834378"/>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المرحلة الخامسة </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اليوم سنقرأ كلمات تتضمن الحروف المتشابهة. انتبهوا.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2" name="Google Shape;2404;p107">
            <a:extLst>
              <a:ext uri="{FF2B5EF4-FFF2-40B4-BE49-F238E27FC236}">
                <a16:creationId xmlns:a16="http://schemas.microsoft.com/office/drawing/2014/main" id="{CDB75648-ACEF-2E87-E223-18BBDF6BC3ED}"/>
              </a:ext>
            </a:extLst>
          </p:cNvPr>
          <p:cNvSpPr/>
          <p:nvPr/>
        </p:nvSpPr>
        <p:spPr>
          <a:xfrm>
            <a:off x="6689929"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ص</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B93F5E86-5D3F-EB5D-5690-CBC68A66EA15}"/>
              </a:ext>
            </a:extLst>
          </p:cNvPr>
          <p:cNvSpPr/>
          <p:nvPr/>
        </p:nvSpPr>
        <p:spPr>
          <a:xfrm>
            <a:off x="6689929" y="419687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س</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CFF605A5-147C-9936-1286-197CB5CC95DE}"/>
              </a:ext>
            </a:extLst>
          </p:cNvPr>
          <p:cNvSpPr/>
          <p:nvPr/>
        </p:nvSpPr>
        <p:spPr>
          <a:xfrm>
            <a:off x="862066"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ظ</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5" name="Google Shape;2404;p107">
            <a:extLst>
              <a:ext uri="{FF2B5EF4-FFF2-40B4-BE49-F238E27FC236}">
                <a16:creationId xmlns:a16="http://schemas.microsoft.com/office/drawing/2014/main" id="{E0968CAC-493F-5A76-81FE-21C332553228}"/>
              </a:ext>
            </a:extLst>
          </p:cNvPr>
          <p:cNvSpPr/>
          <p:nvPr/>
        </p:nvSpPr>
        <p:spPr>
          <a:xfrm>
            <a:off x="2781431" y="253892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ط</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6" name="Google Shape;2404;p107">
            <a:extLst>
              <a:ext uri="{FF2B5EF4-FFF2-40B4-BE49-F238E27FC236}">
                <a16:creationId xmlns:a16="http://schemas.microsoft.com/office/drawing/2014/main" id="{28EB11B0-5350-1AC1-E30C-84E4E891BBD8}"/>
              </a:ext>
            </a:extLst>
          </p:cNvPr>
          <p:cNvSpPr/>
          <p:nvPr/>
        </p:nvSpPr>
        <p:spPr>
          <a:xfrm>
            <a:off x="4735680" y="2546312"/>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ض</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7" name="Google Shape;2404;p107">
            <a:extLst>
              <a:ext uri="{FF2B5EF4-FFF2-40B4-BE49-F238E27FC236}">
                <a16:creationId xmlns:a16="http://schemas.microsoft.com/office/drawing/2014/main" id="{3F806328-AAAE-57E3-64C0-F19DCC389CB7}"/>
              </a:ext>
            </a:extLst>
          </p:cNvPr>
          <p:cNvSpPr/>
          <p:nvPr/>
        </p:nvSpPr>
        <p:spPr>
          <a:xfrm>
            <a:off x="4735679" y="419687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ش</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8" name="Google Shape;2404;p107">
            <a:extLst>
              <a:ext uri="{FF2B5EF4-FFF2-40B4-BE49-F238E27FC236}">
                <a16:creationId xmlns:a16="http://schemas.microsoft.com/office/drawing/2014/main" id="{B49388B8-AA9F-24BA-B738-D810057BC966}"/>
              </a:ext>
            </a:extLst>
          </p:cNvPr>
          <p:cNvSpPr/>
          <p:nvPr/>
        </p:nvSpPr>
        <p:spPr>
          <a:xfrm>
            <a:off x="2816317" y="41968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ع</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9" name="Google Shape;2404;p107">
            <a:extLst>
              <a:ext uri="{FF2B5EF4-FFF2-40B4-BE49-F238E27FC236}">
                <a16:creationId xmlns:a16="http://schemas.microsoft.com/office/drawing/2014/main" id="{63A8D729-33F1-558A-3DA4-AB1A99B799FF}"/>
              </a:ext>
            </a:extLst>
          </p:cNvPr>
          <p:cNvSpPr/>
          <p:nvPr/>
        </p:nvSpPr>
        <p:spPr>
          <a:xfrm>
            <a:off x="896955" y="4176981"/>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غ</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889E21F-927E-0A8C-BE22-59BD609C0F3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EB08FFF-1BE6-C507-639A-68DF268F150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الصاد. يكتب حرف الصاد بدون نقطة</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6DEBD1AE-8ADD-C5B3-D2FF-0BB65D29AC70}"/>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0EC66B7C-30DB-E6F9-A6F0-72B9C13B577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B3423D7-1CCD-25EC-2734-2C67F36471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D2F2527-D6FD-812F-B5E3-745E1501BA3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FCB2636-7A5A-C503-ED5A-0F800C24796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4239016-EF81-CA80-0D54-19DD6722FA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2EE34FF-AFB7-C829-986C-5E12F8EE7CA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8A061E7-7C65-2C4D-8576-83021256C7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08BC4B4-B2AC-4EF4-84BC-75DF933E0B4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014DF72A-F4BF-D7CE-10E8-44D81D02FEF6}"/>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ص</a:t>
            </a:r>
          </a:p>
        </p:txBody>
      </p:sp>
      <p:sp>
        <p:nvSpPr>
          <p:cNvPr id="11" name="Google Shape;2403;p107">
            <a:extLst>
              <a:ext uri="{FF2B5EF4-FFF2-40B4-BE49-F238E27FC236}">
                <a16:creationId xmlns:a16="http://schemas.microsoft.com/office/drawing/2014/main" id="{B69416A2-39FE-BEA1-53B2-48800FCA9B8F}"/>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صـ</a:t>
            </a:r>
          </a:p>
        </p:txBody>
      </p:sp>
    </p:spTree>
    <p:extLst>
      <p:ext uri="{BB962C8B-B14F-4D97-AF65-F5344CB8AC3E}">
        <p14:creationId xmlns:p14="http://schemas.microsoft.com/office/powerpoint/2010/main" val="2844602072"/>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1E427925-5517-10F8-9C45-A36C393C6EE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0186585-9BFA-4B3D-2DF4-9D0A15C7682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الضاد. توجد نقطة فوق حرف الضاد</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B7F7CAA6-2C87-A2E5-2DE5-FE21D4A9F8A2}"/>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EE031CCC-9A56-FAAA-296F-F785B371E58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D0143B9-BA74-5D90-27E6-685BFFE7939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0A08B9A-C069-33E2-3109-92ECFE226FE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F820C5E-3372-6454-6D0B-946287F880F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1409C30-95B1-2D65-B123-997825B9729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68CE86B-D0C1-3E71-8872-B903DF9D79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3B109E6-23D9-ADBA-2A78-DF1F6A782E7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F91FB8E-0B3E-DF7E-B628-6EA992D7B92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9B105C4F-D5F7-189F-4504-3C8C985FCEF7}"/>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ض</a:t>
            </a:r>
          </a:p>
        </p:txBody>
      </p:sp>
      <p:sp>
        <p:nvSpPr>
          <p:cNvPr id="11" name="Google Shape;2403;p107">
            <a:extLst>
              <a:ext uri="{FF2B5EF4-FFF2-40B4-BE49-F238E27FC236}">
                <a16:creationId xmlns:a16="http://schemas.microsoft.com/office/drawing/2014/main" id="{5D9715E1-F185-3F4C-FDE4-976ACC39C465}"/>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ضـ</a:t>
            </a: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ـ</a:t>
            </a:r>
          </a:p>
        </p:txBody>
      </p:sp>
    </p:spTree>
    <p:extLst>
      <p:ext uri="{BB962C8B-B14F-4D97-AF65-F5344CB8AC3E}">
        <p14:creationId xmlns:p14="http://schemas.microsoft.com/office/powerpoint/2010/main" val="1539049165"/>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722C2F36-2571-56CE-3D49-6D3D0B92405C}"/>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A6693DD-20E7-669D-F9FB-70B551970341}"/>
              </a:ext>
            </a:extLst>
          </p:cNvPr>
          <p:cNvSpPr txBox="1">
            <a:spLocks noGrp="1"/>
          </p:cNvSpPr>
          <p:nvPr>
            <p:ph type="title"/>
          </p:nvPr>
        </p:nvSpPr>
        <p:spPr>
          <a:xfrm>
            <a:off x="279918" y="792000"/>
            <a:ext cx="7251629"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الطاء. نكتب حرف الطاء بدون نقطة ونظيف خطا فوقه.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E3B3A2B-C563-F24A-EAE2-46A1141E0666}"/>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ED891F01-02FB-DB5F-9F0D-881E2095664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0E66CBC-E5B3-CD1B-548B-D28DE9FFF79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572F5B2-114F-3CDB-2813-D4F762864FE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C8FB1EB-2D31-B91F-BA4E-5BB2E687813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DD5D85D-602E-CB24-C7B5-D48B489154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F8E9E47-150E-9629-E4DE-476541FA91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29CC9D0-CCE8-C0FE-022A-A810BB7E669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39CABB79-BEFE-85B1-F3F1-DD7B1F3F951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A8AB5238-7DE8-49B8-371D-F34638F31F81}"/>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ط</a:t>
            </a:r>
          </a:p>
        </p:txBody>
      </p:sp>
      <p:sp>
        <p:nvSpPr>
          <p:cNvPr id="11" name="Google Shape;2403;p107">
            <a:extLst>
              <a:ext uri="{FF2B5EF4-FFF2-40B4-BE49-F238E27FC236}">
                <a16:creationId xmlns:a16="http://schemas.microsoft.com/office/drawing/2014/main" id="{C0E8B048-7B9E-8F3C-97F3-F16CB50BC5D5}"/>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طــ</a:t>
            </a:r>
          </a:p>
        </p:txBody>
      </p:sp>
    </p:spTree>
    <p:extLst>
      <p:ext uri="{BB962C8B-B14F-4D97-AF65-F5344CB8AC3E}">
        <p14:creationId xmlns:p14="http://schemas.microsoft.com/office/powerpoint/2010/main" val="1469577767"/>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5945B17-84DF-937B-018A-A9301493747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C385CD22-26CB-2315-DC44-776AADCF023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الظاء. توجد نقطة وخط فوق حرف الظاء</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291736D6-6D46-5D24-FBE7-7B0EB23128C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A5B341B8-6DD2-05FB-5197-11268BC1473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3C33D7A-5AEE-D0D1-2C53-AE956FEAF4C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669A8C8-3180-667F-68C5-249F609758D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FE78572-E255-C5A5-48F3-A4D2587DCC2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FCA7624-B1D1-0EC7-5258-9C531134FB7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A645DA2-A414-A7A0-2CD4-EFDFFB6328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1E386A7D-7133-1EF2-F890-F640F992775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0DBA3CB-0F1C-EF8D-8DFD-E330924DE77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729B5C49-54D5-85B5-EEFD-2358640349E4}"/>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ظ</a:t>
            </a:r>
          </a:p>
        </p:txBody>
      </p:sp>
      <p:sp>
        <p:nvSpPr>
          <p:cNvPr id="11" name="Google Shape;2403;p107">
            <a:extLst>
              <a:ext uri="{FF2B5EF4-FFF2-40B4-BE49-F238E27FC236}">
                <a16:creationId xmlns:a16="http://schemas.microsoft.com/office/drawing/2014/main" id="{2BDA0791-DE46-9DF9-1BEC-B45127A1C4AC}"/>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ظــ</a:t>
            </a:r>
            <a:endPar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spTree>
    <p:extLst>
      <p:ext uri="{BB962C8B-B14F-4D97-AF65-F5344CB8AC3E}">
        <p14:creationId xmlns:p14="http://schemas.microsoft.com/office/powerpoint/2010/main" val="1097205001"/>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FF01C5A-CFA7-72EC-ACF9-D2AA50E3E7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C13E6466-2754-972C-FBB8-0CDE2D2D42EC}"/>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السين. نكتب حرف السين بدون نقط</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03F01352-DE8B-B663-E647-343BDC6D6B68}"/>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4AC9097F-DAAB-608F-F3E3-5FA1808A2F4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8726A40-0C06-D2EF-421B-35B38437F5C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3825EFC-C3F1-66DE-D60F-FF33A2B99BC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58D6F87-A351-BD19-8E07-5C79E30AC24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BE1C61F-BB4F-089A-7C93-558D89DAA56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AC4D57D-3167-4A0B-886E-8236427D11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7C7BA59-FD34-E310-5AA9-58EB4AA2D6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FBB25B2-5FB2-E65F-6FA7-0713318F29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24C8D6F2-B1E3-E8DC-81A1-0533CF1514D6}"/>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س</a:t>
            </a:r>
          </a:p>
        </p:txBody>
      </p:sp>
      <p:sp>
        <p:nvSpPr>
          <p:cNvPr id="11" name="Google Shape;2403;p107">
            <a:extLst>
              <a:ext uri="{FF2B5EF4-FFF2-40B4-BE49-F238E27FC236}">
                <a16:creationId xmlns:a16="http://schemas.microsoft.com/office/drawing/2014/main" id="{698E62BD-FD0C-E2FF-42A3-CB6740C766E5}"/>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ســ</a:t>
            </a:r>
          </a:p>
        </p:txBody>
      </p:sp>
    </p:spTree>
    <p:extLst>
      <p:ext uri="{BB962C8B-B14F-4D97-AF65-F5344CB8AC3E}">
        <p14:creationId xmlns:p14="http://schemas.microsoft.com/office/powerpoint/2010/main" val="3659368683"/>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8B8268C-4E27-347F-CECA-5CAD769B162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B4E602D-5A2E-3940-F38C-4F754CD46A4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الشين. توجد 3 نقط فوق حرف الشين</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04C666F-6938-7A5F-70FF-36D1CFD2510A}"/>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3D02927B-2242-E31E-4EB2-1255B60587D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BFE6E0E-A272-9E9E-FBDE-03A8FAB0B15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E1D63FA-C0EC-0B0D-DF2C-D2C98E1413F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ACB7E13-7E89-A422-C6BC-D7BCC2BB66C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8390BBD-664D-AE4F-15A2-0FADB1BACD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08BF75F0-BA63-9D17-F30E-1F422637F69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12543A2-3FE9-6A0F-FADC-8D13FDB8E0D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51C41E27-9B05-F583-1F80-D9765C0B6E3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19461418-6B12-DB96-94D9-55AEBA5831CF}"/>
              </a:ext>
            </a:extLst>
          </p:cNvPr>
          <p:cNvSpPr/>
          <p:nvPr/>
        </p:nvSpPr>
        <p:spPr>
          <a:xfrm>
            <a:off x="2246593" y="287471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ش</a:t>
            </a:r>
          </a:p>
        </p:txBody>
      </p:sp>
      <p:sp>
        <p:nvSpPr>
          <p:cNvPr id="11" name="Google Shape;2403;p107">
            <a:extLst>
              <a:ext uri="{FF2B5EF4-FFF2-40B4-BE49-F238E27FC236}">
                <a16:creationId xmlns:a16="http://schemas.microsoft.com/office/drawing/2014/main" id="{46844612-0300-A7E6-944F-FCADE15F6821}"/>
              </a:ext>
            </a:extLst>
          </p:cNvPr>
          <p:cNvSpPr/>
          <p:nvPr/>
        </p:nvSpPr>
        <p:spPr>
          <a:xfrm>
            <a:off x="530793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شــ</a:t>
            </a:r>
            <a:endPar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spTree>
    <p:extLst>
      <p:ext uri="{BB962C8B-B14F-4D97-AF65-F5344CB8AC3E}">
        <p14:creationId xmlns:p14="http://schemas.microsoft.com/office/powerpoint/2010/main" val="2121319055"/>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63D22E8-6698-64E9-BF39-20470B140A9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99EADFF-B7F3-3367-CA2F-A3BDC2330EF3}"/>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العين. نكتب حرف العين بدون نقطة</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F9F55F8A-1B30-EE7C-43F6-AACCF8F68273}"/>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6ACEBD21-5CB3-9FE5-141D-DAB50EF5A9B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38ABAA7-1165-B074-EAD8-E90DB4B71D0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E78B254-4A8A-380D-448A-ECA9277EFE8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A05B819-1FFF-5A4F-AD80-213DB52AE6F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DB0D75B-E894-C92D-DF34-F70E64B2240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8D5C276-958C-4BC4-7E36-2719FBC2FB2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EB19DCA-E596-81A0-2E77-6361BD0A383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F297F80-5816-432B-BF36-8E07C91B7F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64815207-59C0-9818-62DC-9B826CEA183A}"/>
              </a:ext>
            </a:extLst>
          </p:cNvPr>
          <p:cNvSpPr/>
          <p:nvPr/>
        </p:nvSpPr>
        <p:spPr>
          <a:xfrm>
            <a:off x="1365327" y="2892911"/>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ع</a:t>
            </a:r>
            <a:endPar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sp>
        <p:nvSpPr>
          <p:cNvPr id="11" name="Google Shape;2403;p107">
            <a:extLst>
              <a:ext uri="{FF2B5EF4-FFF2-40B4-BE49-F238E27FC236}">
                <a16:creationId xmlns:a16="http://schemas.microsoft.com/office/drawing/2014/main" id="{91D02728-36E7-E035-973C-9809E3D77426}"/>
              </a:ext>
            </a:extLst>
          </p:cNvPr>
          <p:cNvSpPr/>
          <p:nvPr/>
        </p:nvSpPr>
        <p:spPr>
          <a:xfrm>
            <a:off x="616171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عـ</a:t>
            </a:r>
            <a:endPar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sp>
        <p:nvSpPr>
          <p:cNvPr id="21" name="Google Shape;2403;p107">
            <a:extLst>
              <a:ext uri="{FF2B5EF4-FFF2-40B4-BE49-F238E27FC236}">
                <a16:creationId xmlns:a16="http://schemas.microsoft.com/office/drawing/2014/main" id="{7F944F6F-B0D4-C06E-6107-EC81D267CB6B}"/>
              </a:ext>
            </a:extLst>
          </p:cNvPr>
          <p:cNvSpPr/>
          <p:nvPr/>
        </p:nvSpPr>
        <p:spPr>
          <a:xfrm>
            <a:off x="3813468" y="2886268"/>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ـعـ</a:t>
            </a:r>
            <a:endPar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spTree>
    <p:extLst>
      <p:ext uri="{BB962C8B-B14F-4D97-AF65-F5344CB8AC3E}">
        <p14:creationId xmlns:p14="http://schemas.microsoft.com/office/powerpoint/2010/main" val="3613563431"/>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8AB9759-BA5D-F3B7-134A-E7F87B37CD77}"/>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F71D5A9-FFEB-C4E1-64E8-6159556271E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ما هو هذا الحرف؟       ----- أحسنتم، حرف الغين. توجد نقطة فوق حرف الغين</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629A9EA-7102-37D8-DBD8-ED56A15B4E7D}"/>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447B10F8-FA57-3F50-1BC6-4B099CD7713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8C7237E-04DE-DDDF-0055-54CC4BF957F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DBD5173-B8E1-1740-B10F-6909FCBABDC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13895285-A417-632C-7941-AE735B92C0C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000E0B2-BF09-167D-8ED6-DDCF5C76C6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5FA8B48-6847-D3FE-8A81-AA719D01141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C54C28D-01B7-1D4E-9928-98145997B0B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7539BEB-7284-8047-CB20-661644911CA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E91286F5-06B5-8DA6-067E-348C94DB8BB2}"/>
              </a:ext>
            </a:extLst>
          </p:cNvPr>
          <p:cNvSpPr/>
          <p:nvPr/>
        </p:nvSpPr>
        <p:spPr>
          <a:xfrm>
            <a:off x="1365327" y="2892911"/>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غ</a:t>
            </a:r>
            <a:endPar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sp>
        <p:nvSpPr>
          <p:cNvPr id="11" name="Google Shape;2403;p107">
            <a:extLst>
              <a:ext uri="{FF2B5EF4-FFF2-40B4-BE49-F238E27FC236}">
                <a16:creationId xmlns:a16="http://schemas.microsoft.com/office/drawing/2014/main" id="{922D2FC0-FB55-A98B-1410-6B2FE00B6BFF}"/>
              </a:ext>
            </a:extLst>
          </p:cNvPr>
          <p:cNvSpPr/>
          <p:nvPr/>
        </p:nvSpPr>
        <p:spPr>
          <a:xfrm>
            <a:off x="6161717" y="2787164"/>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غـ</a:t>
            </a:r>
            <a:endPar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sp>
        <p:nvSpPr>
          <p:cNvPr id="21" name="Google Shape;2403;p107">
            <a:extLst>
              <a:ext uri="{FF2B5EF4-FFF2-40B4-BE49-F238E27FC236}">
                <a16:creationId xmlns:a16="http://schemas.microsoft.com/office/drawing/2014/main" id="{E0C864FE-7544-DA5F-CA91-E5856E3141A8}"/>
              </a:ext>
            </a:extLst>
          </p:cNvPr>
          <p:cNvSpPr/>
          <p:nvPr/>
        </p:nvSpPr>
        <p:spPr>
          <a:xfrm>
            <a:off x="3813468" y="2886268"/>
            <a:ext cx="1762532" cy="1283671"/>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ـغـ</a:t>
            </a:r>
            <a:endPar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endParaRPr>
          </a:p>
        </p:txBody>
      </p:sp>
    </p:spTree>
    <p:extLst>
      <p:ext uri="{BB962C8B-B14F-4D97-AF65-F5344CB8AC3E}">
        <p14:creationId xmlns:p14="http://schemas.microsoft.com/office/powerpoint/2010/main" val="4073833388"/>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84B2A7D-C7A7-E872-DA5D-5C06F3C9E4C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F477F79-B6F4-2244-3285-F47136EE8D5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من يقوم إلى السبورة ليسمي الحروف؟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 قراءة في كل مرة بترتيب مغاير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361EC2C5-C27B-5E6B-CEF8-E5DCBD80991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6F60D37-8E85-B2FB-221C-257FCF9E2A9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40ACC3C-69EF-257E-E934-2CD1F0DCF7D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65D88A8-B840-43CC-B0B0-3C4A47D6B80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7541345-CA70-724C-550A-327DCE89ADA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C8D6B0D-AC47-D5B5-15F4-E7EBC60C0B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2FF6266-1958-28F9-B5FB-44D8BFE6F7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AF91076-093A-1025-E47A-9DF9514DA88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0" name="Espace réservé pour une image  19">
            <a:extLst>
              <a:ext uri="{FF2B5EF4-FFF2-40B4-BE49-F238E27FC236}">
                <a16:creationId xmlns:a16="http://schemas.microsoft.com/office/drawing/2014/main" id="{14865DD0-2FED-3C92-F7B0-866BE9F480A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21" name="Google Shape;2404;p107">
            <a:extLst>
              <a:ext uri="{FF2B5EF4-FFF2-40B4-BE49-F238E27FC236}">
                <a16:creationId xmlns:a16="http://schemas.microsoft.com/office/drawing/2014/main" id="{D21E2EF4-EE84-714A-F7E9-5FB731C15D76}"/>
              </a:ext>
            </a:extLst>
          </p:cNvPr>
          <p:cNvSpPr/>
          <p:nvPr/>
        </p:nvSpPr>
        <p:spPr>
          <a:xfrm>
            <a:off x="6689929"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ص</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C99FA06F-B6C1-8134-C36A-90C56BC77E89}"/>
              </a:ext>
            </a:extLst>
          </p:cNvPr>
          <p:cNvSpPr/>
          <p:nvPr/>
        </p:nvSpPr>
        <p:spPr>
          <a:xfrm>
            <a:off x="6689929" y="4196876"/>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س</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6521D88D-1A86-BE46-6B4F-51825DF340B6}"/>
              </a:ext>
            </a:extLst>
          </p:cNvPr>
          <p:cNvSpPr/>
          <p:nvPr/>
        </p:nvSpPr>
        <p:spPr>
          <a:xfrm>
            <a:off x="862066" y="2538930"/>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ظ</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FAD49359-8BE9-889E-1ACD-518BB17CE704}"/>
              </a:ext>
            </a:extLst>
          </p:cNvPr>
          <p:cNvSpPr/>
          <p:nvPr/>
        </p:nvSpPr>
        <p:spPr>
          <a:xfrm>
            <a:off x="2781431" y="253892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ط</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5" name="Google Shape;2404;p107">
            <a:extLst>
              <a:ext uri="{FF2B5EF4-FFF2-40B4-BE49-F238E27FC236}">
                <a16:creationId xmlns:a16="http://schemas.microsoft.com/office/drawing/2014/main" id="{BF26514F-1582-8023-471A-E24C55942C87}"/>
              </a:ext>
            </a:extLst>
          </p:cNvPr>
          <p:cNvSpPr/>
          <p:nvPr/>
        </p:nvSpPr>
        <p:spPr>
          <a:xfrm>
            <a:off x="4735680" y="2546312"/>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ض</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6" name="Google Shape;2404;p107">
            <a:extLst>
              <a:ext uri="{FF2B5EF4-FFF2-40B4-BE49-F238E27FC236}">
                <a16:creationId xmlns:a16="http://schemas.microsoft.com/office/drawing/2014/main" id="{A7378ED9-6200-0AD2-3FB7-E88950FB342B}"/>
              </a:ext>
            </a:extLst>
          </p:cNvPr>
          <p:cNvSpPr/>
          <p:nvPr/>
        </p:nvSpPr>
        <p:spPr>
          <a:xfrm>
            <a:off x="4735679" y="419687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ش</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7" name="Google Shape;2404;p107">
            <a:extLst>
              <a:ext uri="{FF2B5EF4-FFF2-40B4-BE49-F238E27FC236}">
                <a16:creationId xmlns:a16="http://schemas.microsoft.com/office/drawing/2014/main" id="{2CDF56F5-D78C-435B-3BB8-1F8894BD806C}"/>
              </a:ext>
            </a:extLst>
          </p:cNvPr>
          <p:cNvSpPr/>
          <p:nvPr/>
        </p:nvSpPr>
        <p:spPr>
          <a:xfrm>
            <a:off x="2816317" y="41968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ع</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8" name="Google Shape;2404;p107">
            <a:extLst>
              <a:ext uri="{FF2B5EF4-FFF2-40B4-BE49-F238E27FC236}">
                <a16:creationId xmlns:a16="http://schemas.microsoft.com/office/drawing/2014/main" id="{BB9032A4-9A6F-9968-05E3-CF3A28A4255D}"/>
              </a:ext>
            </a:extLst>
          </p:cNvPr>
          <p:cNvSpPr/>
          <p:nvPr/>
        </p:nvSpPr>
        <p:spPr>
          <a:xfrm>
            <a:off x="896955" y="4176981"/>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غ</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3378651635"/>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7D0E3-7479-A923-29BC-2D7DA933A9D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A05C656-D99D-43F4-1993-E878EFC4E2E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1B70DFBC-DF19-5013-E343-DAE17CEDEE9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B145225A-B94D-5C72-74E3-386024ED69DD}"/>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A6EC4D9B-9419-8F9A-EEFD-70AB87571B7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err="1">
                <a:solidFill>
                  <a:srgbClr val="5B9BD5">
                    <a:lumMod val="50000"/>
                  </a:srgbClr>
                </a:solidFill>
                <a:cs typeface="Microsoft Uighur" panose="020B0604020202020204" charset="-78"/>
                <a:sym typeface="Arial"/>
              </a:rPr>
              <a:t>صا</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دَ</a:t>
            </a:r>
            <a:endParaRPr lang="fr-MA" sz="4400" b="1" kern="0" dirty="0">
              <a:solidFill>
                <a:srgbClr val="5B9BD5">
                  <a:lumMod val="50000"/>
                </a:srgbClr>
              </a:solidFill>
              <a:sym typeface="Arial"/>
            </a:endParaRPr>
          </a:p>
        </p:txBody>
      </p:sp>
      <p:sp>
        <p:nvSpPr>
          <p:cNvPr id="12" name="Rectangle : coins arrondis 11">
            <a:extLst>
              <a:ext uri="{FF2B5EF4-FFF2-40B4-BE49-F238E27FC236}">
                <a16:creationId xmlns:a16="http://schemas.microsoft.com/office/drawing/2014/main" id="{75BB3EAB-7871-53FF-2B16-63D9967363D4}"/>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عُـشْـ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ـب</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801028E5-12F8-5F9D-EACC-02A5396BA392}"/>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ضَـبْـ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ــع</a:t>
            </a:r>
            <a:endParaRPr lang="fr-MA" sz="4800" b="1" kern="0" dirty="0">
              <a:solidFill>
                <a:srgbClr val="5B9BD5">
                  <a:lumMod val="50000"/>
                </a:srgbClr>
              </a:solidFill>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D064D422-90A4-BF91-1B1E-BE1961490F8F}"/>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سَـطْـ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ــلٍ</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4DEA7958-E3C8-3C46-2A1F-60482CEBE40D}"/>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000" b="1" kern="0" dirty="0">
                <a:solidFill>
                  <a:srgbClr val="5B9BD5">
                    <a:lumMod val="50000"/>
                  </a:srgbClr>
                </a:solidFill>
                <a:cs typeface="Microsoft Uighur" panose="020B0604020202020204" charset="-78"/>
                <a:sym typeface="Arial"/>
              </a:rPr>
              <a:t>مُـ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ـغـا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مِـ</a:t>
            </a:r>
            <a:r>
              <a:rPr lang="ar-MA" sz="4800" b="1" kern="0" dirty="0">
                <a:solidFill>
                  <a:srgbClr val="C00000"/>
                </a:solidFill>
                <a:cs typeface="Microsoft Uighur" panose="020B0604020202020204" charset="-78"/>
                <a:sym typeface="Arial"/>
              </a:rPr>
              <a:t> /</a:t>
            </a:r>
            <a:r>
              <a:rPr lang="ar-MA" sz="4800" b="1" kern="0" dirty="0">
                <a:solidFill>
                  <a:srgbClr val="5B9BD5">
                    <a:lumMod val="50000"/>
                  </a:srgbClr>
                </a:solidFill>
                <a:cs typeface="Microsoft Uighur" panose="020B0604020202020204" charset="-78"/>
                <a:sym typeface="Arial"/>
              </a:rPr>
              <a:t> ـراً</a:t>
            </a:r>
            <a:endParaRPr lang="fr-MA" sz="4800" b="1" kern="0" dirty="0">
              <a:solidFill>
                <a:srgbClr val="5B9BD5">
                  <a:lumMod val="50000"/>
                </a:srgbClr>
              </a:solidFill>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8AEE6B7D-B94F-3445-E91D-D8A811597B46}"/>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صادَ</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0CA35C06-4322-D95F-C685-2B7BEB9A0196}"/>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عُشْب</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D5F7D904-EEEC-4279-6243-AE7D64C17A0C}"/>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ضَبْع</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E8E0B128-7794-9804-16F6-1A0860F1852C}"/>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سَطْلٍ</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FECD6EEE-B203-359E-F171-1BF54C7DE612}"/>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مُغامِراً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6E13FB85-F063-843F-F4CA-1703920C523C}"/>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DAD57B6D-0FAB-CA54-BDF8-C653781D8747}"/>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790CA57E-2E8B-FF3C-EBAE-2E9B281C657B}"/>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3325F9E1-9A6D-ACC9-F592-C574E82D792B}"/>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A634C848-98A2-57D7-3737-689E64889E34}"/>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477BED6F-606E-6ABA-AC6A-903ACEABC34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BD91254-AF22-5F17-FD56-013277A3B67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EFA57F16-49AC-2528-39B8-1C87DA45DAF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30165AD-9E8E-3FF6-1ACB-14EEA8B2C94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E0C36FE-217A-467C-1582-29712E569A0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83D31098-BF45-EFCB-ED33-70DC0D4A1DB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AB3E4683-4769-FA46-3282-71706BEF578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4331F129-8F89-A39E-C2CE-E8A921265D5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43B9CA5E-978D-CEE6-96F0-3F5A7A30C49C}"/>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FC22A8C1-3D8C-E207-ADFD-09A6230872F6}"/>
              </a:ext>
            </a:extLst>
          </p:cNvPr>
          <p:cNvGrpSpPr/>
          <p:nvPr/>
        </p:nvGrpSpPr>
        <p:grpSpPr>
          <a:xfrm>
            <a:off x="2385628" y="3031408"/>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A4CE2C0E-1054-CB1E-C487-FD019096A5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B3BED94D-CEA1-4335-FDD0-557980EC7E5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995D52B4-A81C-9048-E17F-FC8871AF0B5C}"/>
              </a:ext>
            </a:extLst>
          </p:cNvPr>
          <p:cNvGrpSpPr/>
          <p:nvPr/>
        </p:nvGrpSpPr>
        <p:grpSpPr>
          <a:xfrm>
            <a:off x="5508682" y="3078300"/>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ACF923A2-BECA-F042-A05E-795878187FB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160FC190-FC4B-322A-F2E1-B6C14E71AD9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4" name="Groupe 13">
            <a:extLst>
              <a:ext uri="{FF2B5EF4-FFF2-40B4-BE49-F238E27FC236}">
                <a16:creationId xmlns:a16="http://schemas.microsoft.com/office/drawing/2014/main" id="{0A21543A-A1DF-EB47-C66F-96E0B0BC23E8}"/>
              </a:ext>
            </a:extLst>
          </p:cNvPr>
          <p:cNvGrpSpPr/>
          <p:nvPr/>
        </p:nvGrpSpPr>
        <p:grpSpPr>
          <a:xfrm>
            <a:off x="2423578" y="3824706"/>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96C054B5-FF66-3D01-B436-A9C2B3C9F4D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94C8650B-C71D-1561-55DC-C0BB2AF649E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DBC421AD-9EC0-0139-E1FE-6D7A03B2CB59}"/>
              </a:ext>
            </a:extLst>
          </p:cNvPr>
          <p:cNvGrpSpPr/>
          <p:nvPr/>
        </p:nvGrpSpPr>
        <p:grpSpPr>
          <a:xfrm>
            <a:off x="5520494" y="3889732"/>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36BA5B85-D21B-FC10-760C-354DCEA206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F40E4574-2173-6E98-2490-CD64814EFCA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3262801297"/>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88655-798E-4857-B4E1-15A31588DF99}"/>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A09B56E-E32D-A8CD-D720-199536AAC14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B96F3769-628D-DE41-1420-CC43B4E1BBD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8D4AA191-4963-59DD-9C95-3A402564A40A}"/>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1DD4F35-5D82-4A25-1C89-887EE529971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err="1">
                <a:solidFill>
                  <a:srgbClr val="5B9BD5">
                    <a:lumMod val="50000"/>
                  </a:srgbClr>
                </a:solidFill>
                <a:cs typeface="Microsoft Uighur" panose="020B0604020202020204" charset="-78"/>
                <a:sym typeface="Arial"/>
              </a:rPr>
              <a:t>صا</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دَ</a:t>
            </a:r>
            <a:endParaRPr lang="fr-MA" sz="4400" b="1" kern="0" dirty="0">
              <a:solidFill>
                <a:srgbClr val="5B9BD5">
                  <a:lumMod val="50000"/>
                </a:srgbClr>
              </a:solidFill>
              <a:sym typeface="Arial"/>
            </a:endParaRPr>
          </a:p>
        </p:txBody>
      </p:sp>
      <p:sp>
        <p:nvSpPr>
          <p:cNvPr id="12" name="Rectangle : coins arrondis 11">
            <a:extLst>
              <a:ext uri="{FF2B5EF4-FFF2-40B4-BE49-F238E27FC236}">
                <a16:creationId xmlns:a16="http://schemas.microsoft.com/office/drawing/2014/main" id="{6B71F2CA-C5FA-0795-291A-E9D035E85A24}"/>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عُـشْـ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ـب</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B5F25099-C1A5-E598-5268-CEBD8C5161F1}"/>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ضَـبْـ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ــع</a:t>
            </a:r>
            <a:endParaRPr lang="fr-MA" sz="4800" b="1" kern="0" dirty="0">
              <a:solidFill>
                <a:srgbClr val="5B9BD5">
                  <a:lumMod val="50000"/>
                </a:srgbClr>
              </a:solidFill>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B3CDFD78-58C2-A99A-9553-47036518E372}"/>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سَـطْـ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ــلٍ</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191C25C5-8AAF-649F-139A-66522E8B8C91}"/>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000" b="1" kern="0" dirty="0">
                <a:solidFill>
                  <a:srgbClr val="5B9BD5">
                    <a:lumMod val="50000"/>
                  </a:srgbClr>
                </a:solidFill>
                <a:cs typeface="Microsoft Uighur" panose="020B0604020202020204" charset="-78"/>
                <a:sym typeface="Arial"/>
              </a:rPr>
              <a:t>مُـ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ـغـا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مِـ</a:t>
            </a:r>
            <a:r>
              <a:rPr lang="ar-MA" sz="4800" b="1" kern="0" dirty="0">
                <a:solidFill>
                  <a:srgbClr val="C00000"/>
                </a:solidFill>
                <a:cs typeface="Microsoft Uighur" panose="020B0604020202020204" charset="-78"/>
                <a:sym typeface="Arial"/>
              </a:rPr>
              <a:t> /</a:t>
            </a:r>
            <a:r>
              <a:rPr lang="ar-MA" sz="4800" b="1" kern="0" dirty="0">
                <a:solidFill>
                  <a:srgbClr val="5B9BD5">
                    <a:lumMod val="50000"/>
                  </a:srgbClr>
                </a:solidFill>
                <a:cs typeface="Microsoft Uighur" panose="020B0604020202020204" charset="-78"/>
                <a:sym typeface="Arial"/>
              </a:rPr>
              <a:t> ـراً</a:t>
            </a:r>
            <a:endParaRPr lang="fr-MA" sz="4800" b="1" kern="0" dirty="0">
              <a:solidFill>
                <a:srgbClr val="5B9BD5">
                  <a:lumMod val="50000"/>
                </a:srgbClr>
              </a:solidFill>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B33EE0D7-0000-74C5-A73D-B65A66D35017}"/>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صادَ</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02017175-289F-81AD-3312-001AE3AF0FC7}"/>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عُشْب</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67757D7B-A617-3DC7-7801-AF0C2DCBBBAC}"/>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ضَبْع</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29A820A6-CCAD-D1AC-2F09-A901816AB965}"/>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سَطْلٍ</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3CDF0DA2-D914-EAD6-FD6C-F7E34F1F0FA2}"/>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مُغامِراً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9E746BE7-47A7-37D1-F127-5FFD3B5AC4D7}"/>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6CB41F80-899F-CBBD-980F-287D63C6822A}"/>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6B6EEB41-F5DA-5533-4EDC-6FC6E5EC58DB}"/>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515F8836-09F7-4EE8-4C23-B27606B63AA4}"/>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7D81211F-45E3-50CF-9063-1319E32D2037}"/>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B2EA6205-4417-81F7-759C-DEE43C9C924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6D382B3-C138-A0E3-F103-11576B15931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3BA3F8A1-D1DF-EA5D-3046-933B6A778DF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AD0BA56-4674-C209-B629-368DB2EBD6E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215398B-0AF1-5290-898F-8E13A8B7B02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CCF7CC99-9190-8E25-D5E1-4F62D260EAA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7EFC637D-39F2-35FD-33EF-89768D457D2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3F4E4144-6E81-8EE5-0B08-2652E62E56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2B109387-30F8-77B3-0CAC-B0E5DD1CF1F4}"/>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85196953-1D3D-8FD2-2B8E-290018326D89}"/>
              </a:ext>
            </a:extLst>
          </p:cNvPr>
          <p:cNvGrpSpPr/>
          <p:nvPr/>
        </p:nvGrpSpPr>
        <p:grpSpPr>
          <a:xfrm>
            <a:off x="2385628" y="3031408"/>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07738B2B-F660-45C7-A44A-657DE3C5D02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1FDF7ED0-0075-B97E-ACE5-A3D4FC34644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DB9A3782-3A68-8E84-58DB-552CF7DD57DA}"/>
              </a:ext>
            </a:extLst>
          </p:cNvPr>
          <p:cNvGrpSpPr/>
          <p:nvPr/>
        </p:nvGrpSpPr>
        <p:grpSpPr>
          <a:xfrm>
            <a:off x="5508682" y="3078300"/>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3D142641-E137-34D0-4C81-1DCB295539C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9DFC3BBD-A542-7AC3-3098-15E3F781A96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4" name="Groupe 13">
            <a:extLst>
              <a:ext uri="{FF2B5EF4-FFF2-40B4-BE49-F238E27FC236}">
                <a16:creationId xmlns:a16="http://schemas.microsoft.com/office/drawing/2014/main" id="{2B2EE42F-31D8-E5FF-5A89-ABDDC7C4BF8D}"/>
              </a:ext>
            </a:extLst>
          </p:cNvPr>
          <p:cNvGrpSpPr/>
          <p:nvPr/>
        </p:nvGrpSpPr>
        <p:grpSpPr>
          <a:xfrm>
            <a:off x="2423578" y="3824706"/>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CB2788AA-441E-C302-1063-14D8CF54BFA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D0C7E317-225F-C7A5-2047-CE663B43B7A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8F4D3D32-E50F-C6EA-C561-9276E465FFDF}"/>
              </a:ext>
            </a:extLst>
          </p:cNvPr>
          <p:cNvGrpSpPr/>
          <p:nvPr/>
        </p:nvGrpSpPr>
        <p:grpSpPr>
          <a:xfrm>
            <a:off x="5520494" y="3889732"/>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F15878B0-0C6E-2C8E-F26A-753E49B53B0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96B9E2C1-DF2F-5597-0E0F-C232D98DB80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387162113"/>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6" name="Google Shape;2403;p107">
            <a:extLst>
              <a:ext uri="{FF2B5EF4-FFF2-40B4-BE49-F238E27FC236}">
                <a16:creationId xmlns:a16="http://schemas.microsoft.com/office/drawing/2014/main" id="{88ED9483-66A5-CE28-1C7F-2A31C52BE15C}"/>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ضَبْع</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أَرْضٍ</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سَطْـلٍ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عُشْب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صادَ</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فُصولاً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اَلْبَطَّةُ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شُموع</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مُغامِراً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اَلنَّظّارَةُ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24" name="Groupe 23">
            <a:extLst>
              <a:ext uri="{FF2B5EF4-FFF2-40B4-BE49-F238E27FC236}">
                <a16:creationId xmlns:a16="http://schemas.microsoft.com/office/drawing/2014/main" id="{19ABB5F6-2F3E-3188-2359-495E5895FCD8}"/>
              </a:ext>
            </a:extLst>
          </p:cNvPr>
          <p:cNvGrpSpPr/>
          <p:nvPr/>
        </p:nvGrpSpPr>
        <p:grpSpPr>
          <a:xfrm>
            <a:off x="4130775" y="4413018"/>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A337E946-D9F9-B4C9-E187-89C87B33B279}"/>
              </a:ext>
            </a:extLst>
          </p:cNvPr>
          <p:cNvGrpSpPr/>
          <p:nvPr/>
        </p:nvGrpSpPr>
        <p:grpSpPr>
          <a:xfrm>
            <a:off x="1078935" y="3237015"/>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4450DF1D-3A9A-5C02-C2A3-27ED0C71472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6C601B90-C6EB-8A09-E441-235EDA28059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D609B3AC-2D73-01C4-3BD0-EB66B2F45AC5}"/>
              </a:ext>
            </a:extLst>
          </p:cNvPr>
          <p:cNvGrpSpPr/>
          <p:nvPr/>
        </p:nvGrpSpPr>
        <p:grpSpPr>
          <a:xfrm>
            <a:off x="5737166" y="326136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2756886D-A14B-3CC6-15E1-7E8D23A52E9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06C6297F-4B34-5D73-670D-26A96726D6A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65462673"/>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56B80-B365-4AE0-F395-F975A97EF5F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84E3B20-53D9-05CF-EB57-3412C47EB2A1}"/>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rtl="1">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6" name="Google Shape;2403;p107">
            <a:extLst>
              <a:ext uri="{FF2B5EF4-FFF2-40B4-BE49-F238E27FC236}">
                <a16:creationId xmlns:a16="http://schemas.microsoft.com/office/drawing/2014/main" id="{CED719EE-E015-01D6-4963-1E200408E211}"/>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ضَبْع</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3B8FEE6-6127-DC2D-73EA-906D7E942D6C}"/>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أَرْضٍ</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B71A0CB9-5B50-C526-BF0C-41411F941FF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سَطْـلٍ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BA6D4565-A58D-9F6D-A9CC-1617E89E5688}"/>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عُشْب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CA0B2CE7-EEA1-7B87-DB07-1454AFB9D834}"/>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صادَ</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5" name="Image 14">
            <a:extLst>
              <a:ext uri="{FF2B5EF4-FFF2-40B4-BE49-F238E27FC236}">
                <a16:creationId xmlns:a16="http://schemas.microsoft.com/office/drawing/2014/main" id="{2CB36268-211E-1135-69EC-B5192DF930D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4832A051-4737-5D50-20E9-C4C3ED4F23C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AFA03A4-542B-D820-1C8D-4B50C8777F5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4C8F1F58-E222-5DB6-33AF-D8B98950992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CEB2FD14-5B1A-80E2-9087-5B5DFD29582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EBD17FD7-B976-8F38-B4A3-9D1E863513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B273585D-C901-FBF4-52FC-D6F034CAD4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64BBB4E-F649-747D-77DB-45B6BAA0DD3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0190DCF7-5B4A-2554-D520-49CE5646FF50}"/>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فُصولاً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F813F375-6B54-CA6D-A134-F4A5BAC25370}"/>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اَلْبَطَّةُ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BD0A0320-DF87-64C2-4C2F-3E0FB459EA6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شُموع</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3" name="Google Shape;2403;p107">
            <a:extLst>
              <a:ext uri="{FF2B5EF4-FFF2-40B4-BE49-F238E27FC236}">
                <a16:creationId xmlns:a16="http://schemas.microsoft.com/office/drawing/2014/main" id="{B4B42023-FCE0-10D2-5BE3-A8DEFCE3FF7E}"/>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مُغامِراً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5155142F-BD26-24B3-75A1-6BA96D6066D3}"/>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اَلنَّظّارَةُ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24" name="Groupe 23">
            <a:extLst>
              <a:ext uri="{FF2B5EF4-FFF2-40B4-BE49-F238E27FC236}">
                <a16:creationId xmlns:a16="http://schemas.microsoft.com/office/drawing/2014/main" id="{08992BC4-AA0C-B98A-7937-B85FC78FA0F4}"/>
              </a:ext>
            </a:extLst>
          </p:cNvPr>
          <p:cNvGrpSpPr/>
          <p:nvPr/>
        </p:nvGrpSpPr>
        <p:grpSpPr>
          <a:xfrm>
            <a:off x="4130775" y="4413018"/>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23CDFCBB-BBF0-C569-F848-FA8F4E68215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F4ACD712-FD15-6888-0F8B-2FF96C1E6B2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C510B3DA-6CE5-BB1C-95DE-21122BAD1FDF}"/>
              </a:ext>
            </a:extLst>
          </p:cNvPr>
          <p:cNvGrpSpPr/>
          <p:nvPr/>
        </p:nvGrpSpPr>
        <p:grpSpPr>
          <a:xfrm>
            <a:off x="1078935" y="3237015"/>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3843025E-3B18-C676-AEAE-9528AC1463D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83AA8F53-ADEE-CED3-5697-5DF18A877DB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CF1F95FB-5C24-C04E-D4FE-62611BCCF527}"/>
              </a:ext>
            </a:extLst>
          </p:cNvPr>
          <p:cNvGrpSpPr/>
          <p:nvPr/>
        </p:nvGrpSpPr>
        <p:grpSpPr>
          <a:xfrm>
            <a:off x="5737166" y="326136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12085107-94B9-65B2-F5E2-6B8142E3FD1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B81FF02D-E00F-0311-26CF-539CDC25A8C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9" name="Espace réservé pour une image  18">
            <a:extLst>
              <a:ext uri="{FF2B5EF4-FFF2-40B4-BE49-F238E27FC236}">
                <a16:creationId xmlns:a16="http://schemas.microsoft.com/office/drawing/2014/main" id="{2ED40422-76C9-5B30-9B48-3B1239688C2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031858032"/>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2BCAD7-B69B-7F1A-B35E-2BD217DB350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0E88F8F-A3EF-1C8C-33CE-1DBF8CD8788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الآن سنتدرب على القراءة بطلاقة.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سنقرأ معا الجزء الثاني من نص: فات الأوان.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64B3FC9-4F88-7427-3722-8A3A57044CDE}"/>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63C1100F-3A69-C3BF-B745-9DBEC862354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A1C0E6F-8624-B328-6872-9458974461A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BA62014-BC01-E316-13FA-95D0893827D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D5963C9-D38D-0DD7-86AE-AD376566122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DBDC46A-94C6-5662-D43F-3A759F6E8C6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2C90D4C-FB14-30AE-30CB-B8F9067356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E4E78B7-330B-573A-BE87-F063054653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E8BCDAD-5CE0-9F86-493B-75E53815859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0BE141D3-5097-04E9-8203-E8565F764B88}"/>
              </a:ext>
            </a:extLst>
          </p:cNvPr>
          <p:cNvPicPr>
            <a:picLocks noChangeAspect="1"/>
          </p:cNvPicPr>
          <p:nvPr/>
        </p:nvPicPr>
        <p:blipFill>
          <a:blip r:embed="rId8"/>
          <a:stretch>
            <a:fillRect/>
          </a:stretch>
        </p:blipFill>
        <p:spPr>
          <a:xfrm>
            <a:off x="3219261" y="2966973"/>
            <a:ext cx="2705478" cy="924054"/>
          </a:xfrm>
          <a:prstGeom prst="rect">
            <a:avLst/>
          </a:prstGeom>
        </p:spPr>
      </p:pic>
    </p:spTree>
    <p:extLst>
      <p:ext uri="{BB962C8B-B14F-4D97-AF65-F5344CB8AC3E}">
        <p14:creationId xmlns:p14="http://schemas.microsoft.com/office/powerpoint/2010/main" val="2418157673"/>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E4D7AD3-985F-E42F-4B78-E1F56AD38BC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0F8B598-DD93-ECCB-E787-DC77E4B5AA2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أقرأ عنوان النص. رددوا بعدي.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4EF85BBD-4CBC-6457-27DB-A132D0B2D2F3}"/>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FD22B43A-E281-D77D-46FD-116D2EA7243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853D1CC-5F08-D9BD-7271-90C7300898F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218716D-143B-99A2-48BD-AF39A6A8F64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15C0075D-5326-4812-EFEE-B3D1B2F62A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3659454-30FF-1B52-ED4C-8B9D13F76C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2F77977B-C3AD-4F8C-20FD-B837021D842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58F4515-7900-7ACD-EBA8-3683C134171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89B7541-03D5-EEA2-49C9-73C6547D47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DD1EF916-A0F9-D8A2-BC8B-58FA8D6D1DAC}"/>
              </a:ext>
            </a:extLst>
          </p:cNvPr>
          <p:cNvPicPr>
            <a:picLocks noChangeAspect="1"/>
          </p:cNvPicPr>
          <p:nvPr/>
        </p:nvPicPr>
        <p:blipFill>
          <a:blip r:embed="rId8"/>
          <a:stretch>
            <a:fillRect/>
          </a:stretch>
        </p:blipFill>
        <p:spPr>
          <a:xfrm>
            <a:off x="3219261" y="2966973"/>
            <a:ext cx="2705478" cy="924054"/>
          </a:xfrm>
          <a:prstGeom prst="rect">
            <a:avLst/>
          </a:prstGeom>
        </p:spPr>
      </p:pic>
    </p:spTree>
    <p:extLst>
      <p:ext uri="{BB962C8B-B14F-4D97-AF65-F5344CB8AC3E}">
        <p14:creationId xmlns:p14="http://schemas.microsoft.com/office/powerpoint/2010/main" val="1154107638"/>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9B374DE-CC01-065B-F508-55C8DC92C39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9D00DC0-0373-7C8A-AF48-18A4A15A6AF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أقرأ أنا أولا، انتبهوا جيدا.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EA0394B5-9E5C-3E9D-DA18-77B744CD5245}"/>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73958DAF-326E-9904-0CFC-4A64283B1CD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130DAD9-3AA5-8FA9-C19A-53D913EBF5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4249556-9B92-CD77-AEB7-D87BFE0C90E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648F586-F766-1C57-C833-023F51EBC2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B2909DB-775F-8ADE-7D4E-4B2E0BF2CD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7016E39B-716C-E528-39D8-601AF058563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48BD9741-8BA8-9B26-78F1-94A8C24E25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CC04D5D-A423-E349-8F50-DA8D349960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68536178-BDC2-2122-FAF4-2A2E7D5AAAD2}"/>
              </a:ext>
            </a:extLst>
          </p:cNvPr>
          <p:cNvPicPr>
            <a:picLocks noChangeAspect="1"/>
          </p:cNvPicPr>
          <p:nvPr/>
        </p:nvPicPr>
        <p:blipFill>
          <a:blip r:embed="rId8"/>
          <a:stretch>
            <a:fillRect/>
          </a:stretch>
        </p:blipFill>
        <p:spPr>
          <a:xfrm>
            <a:off x="1330504" y="1600162"/>
            <a:ext cx="6283276" cy="2972541"/>
          </a:xfrm>
          <a:prstGeom prst="rect">
            <a:avLst/>
          </a:prstGeom>
        </p:spPr>
      </p:pic>
      <p:pic>
        <p:nvPicPr>
          <p:cNvPr id="14" name="Image 13">
            <a:extLst>
              <a:ext uri="{FF2B5EF4-FFF2-40B4-BE49-F238E27FC236}">
                <a16:creationId xmlns:a16="http://schemas.microsoft.com/office/drawing/2014/main" id="{B6CF51B0-FC3D-2FF1-0F9E-167FA049A563}"/>
              </a:ext>
            </a:extLst>
          </p:cNvPr>
          <p:cNvPicPr>
            <a:picLocks noChangeAspect="1"/>
          </p:cNvPicPr>
          <p:nvPr/>
        </p:nvPicPr>
        <p:blipFill>
          <a:blip r:embed="rId9"/>
          <a:stretch>
            <a:fillRect/>
          </a:stretch>
        </p:blipFill>
        <p:spPr>
          <a:xfrm>
            <a:off x="1858227" y="4665306"/>
            <a:ext cx="5427546" cy="1779810"/>
          </a:xfrm>
          <a:prstGeom prst="rect">
            <a:avLst/>
          </a:prstGeom>
        </p:spPr>
      </p:pic>
    </p:spTree>
    <p:extLst>
      <p:ext uri="{BB962C8B-B14F-4D97-AF65-F5344CB8AC3E}">
        <p14:creationId xmlns:p14="http://schemas.microsoft.com/office/powerpoint/2010/main" val="2824570993"/>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63B031-8B7C-08DF-74DE-3F4A2CDFB3A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E0C887B6-99AC-BB5A-D18E-1808C470C35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سنقرأ معا. أقرأ النص جملةً جملة وأنتم ترددون بعدي جماعة.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C99FF32D-114F-75A5-4D0A-F9781DC0DBA3}"/>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D717D26F-A4B2-D8F8-9B0D-9E45FF4AD83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6575A1D-96BF-2633-D33D-5DF8A633B8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6EC1736-4D5C-A2EB-FA6B-FE9D95EB49D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2CDB99F-B8C1-6DD4-BCFA-A22A5549804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DC63EA1-E3BD-EFDB-E929-C322F58F048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8541D23-1272-8867-DBAB-834B3C5F2B0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5B02F5E-6309-7008-4FB4-2FEC574684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820ABE52-0517-84BE-40F3-15470AA769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Image 12">
            <a:extLst>
              <a:ext uri="{FF2B5EF4-FFF2-40B4-BE49-F238E27FC236}">
                <a16:creationId xmlns:a16="http://schemas.microsoft.com/office/drawing/2014/main" id="{3137BBFA-4A53-759F-291A-ABA014C00B68}"/>
              </a:ext>
            </a:extLst>
          </p:cNvPr>
          <p:cNvPicPr>
            <a:picLocks noChangeAspect="1"/>
          </p:cNvPicPr>
          <p:nvPr/>
        </p:nvPicPr>
        <p:blipFill>
          <a:blip r:embed="rId8"/>
          <a:stretch>
            <a:fillRect/>
          </a:stretch>
        </p:blipFill>
        <p:spPr>
          <a:xfrm>
            <a:off x="1330504" y="1600162"/>
            <a:ext cx="6283276" cy="2972541"/>
          </a:xfrm>
          <a:prstGeom prst="rect">
            <a:avLst/>
          </a:prstGeom>
        </p:spPr>
      </p:pic>
      <p:pic>
        <p:nvPicPr>
          <p:cNvPr id="14" name="Image 13">
            <a:extLst>
              <a:ext uri="{FF2B5EF4-FFF2-40B4-BE49-F238E27FC236}">
                <a16:creationId xmlns:a16="http://schemas.microsoft.com/office/drawing/2014/main" id="{21590DB5-84B3-1FF2-7363-EDEEE60529B6}"/>
              </a:ext>
            </a:extLst>
          </p:cNvPr>
          <p:cNvPicPr>
            <a:picLocks noChangeAspect="1"/>
          </p:cNvPicPr>
          <p:nvPr/>
        </p:nvPicPr>
        <p:blipFill>
          <a:blip r:embed="rId9"/>
          <a:stretch>
            <a:fillRect/>
          </a:stretch>
        </p:blipFill>
        <p:spPr>
          <a:xfrm>
            <a:off x="1858227" y="4665306"/>
            <a:ext cx="5427546" cy="1779810"/>
          </a:xfrm>
          <a:prstGeom prst="rect">
            <a:avLst/>
          </a:prstGeom>
        </p:spPr>
      </p:pic>
    </p:spTree>
    <p:extLst>
      <p:ext uri="{BB962C8B-B14F-4D97-AF65-F5344CB8AC3E}">
        <p14:creationId xmlns:p14="http://schemas.microsoft.com/office/powerpoint/2010/main" val="2463389336"/>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8746449-9BA9-B2A1-3421-F30C3DCC0A0A}"/>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49AAF594-F8AF-4FA4-ACE4-31DC1525FC1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باسترسال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B4F845ED-CCCC-792B-210C-9AC17A8994D9}"/>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A83662F0-A3E1-5693-3CF9-F43C1ECB741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176CCDB-69E9-7384-D3CE-A7542C0BD5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1D36B54-236B-D6EC-6AF3-47EA7AA166C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FE9FBFE-D6B3-6F14-42C7-DA15D2BFC54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99317C3-3FEF-156D-A422-AB597A973E1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27894AF-68FC-0577-0EC8-B2279AAD00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5C57EB0-13DB-AD47-26A2-B1C70DB0237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1C1D9A1-F11E-FD47-7DCF-3FBBFA445E7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Image 12">
            <a:extLst>
              <a:ext uri="{FF2B5EF4-FFF2-40B4-BE49-F238E27FC236}">
                <a16:creationId xmlns:a16="http://schemas.microsoft.com/office/drawing/2014/main" id="{B162E494-C7F9-02A3-DC70-810EB27B8BD3}"/>
              </a:ext>
            </a:extLst>
          </p:cNvPr>
          <p:cNvPicPr>
            <a:picLocks noChangeAspect="1"/>
          </p:cNvPicPr>
          <p:nvPr/>
        </p:nvPicPr>
        <p:blipFill>
          <a:blip r:embed="rId8"/>
          <a:stretch>
            <a:fillRect/>
          </a:stretch>
        </p:blipFill>
        <p:spPr>
          <a:xfrm>
            <a:off x="3313340" y="2042450"/>
            <a:ext cx="4124901" cy="657317"/>
          </a:xfrm>
          <a:prstGeom prst="rect">
            <a:avLst/>
          </a:prstGeom>
        </p:spPr>
      </p:pic>
    </p:spTree>
    <p:extLst>
      <p:ext uri="{BB962C8B-B14F-4D97-AF65-F5344CB8AC3E}">
        <p14:creationId xmlns:p14="http://schemas.microsoft.com/office/powerpoint/2010/main" val="418152933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20ED1B3-6EDA-A44D-4B77-05E9DF4CEEB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2C1C81A-6892-EFF3-DD16-378723BDE02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4C2565BE-4F97-D611-5ADE-009E8C5F6F52}"/>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1AC720E-D9BD-AA43-29DC-43C8AFA47FB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CC467C4-00BE-F2E9-9948-35CB2BB492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E6B1FF0-EF42-9776-B91E-CABE0F496DC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BB3139E-1C2F-589B-E3DE-6A32473E89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C28AAA9-3875-21C0-DD57-075ACE2B09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1A7EACC-AAC2-65EF-0826-3F71EAF73A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43FE851-003E-AC86-CFCB-650A61D5D06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511C1F2-965A-1EBE-C895-5B796B56AEB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2B756EF7-89E1-F63E-B10C-BE005052BA85}"/>
              </a:ext>
            </a:extLst>
          </p:cNvPr>
          <p:cNvPicPr>
            <a:picLocks noChangeAspect="1"/>
          </p:cNvPicPr>
          <p:nvPr/>
        </p:nvPicPr>
        <p:blipFill>
          <a:blip r:embed="rId8"/>
          <a:stretch>
            <a:fillRect/>
          </a:stretch>
        </p:blipFill>
        <p:spPr>
          <a:xfrm>
            <a:off x="1007365" y="2157624"/>
            <a:ext cx="7001852" cy="1143160"/>
          </a:xfrm>
          <a:prstGeom prst="rect">
            <a:avLst/>
          </a:prstGeom>
        </p:spPr>
      </p:pic>
    </p:spTree>
    <p:extLst>
      <p:ext uri="{BB962C8B-B14F-4D97-AF65-F5344CB8AC3E}">
        <p14:creationId xmlns:p14="http://schemas.microsoft.com/office/powerpoint/2010/main" val="2961134505"/>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9AE823A-85F2-5A8C-BC23-18B039C2D5B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39B903C-07FA-39E4-39AF-CF86FA3A8C7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73C996EA-1787-0D53-DF49-24E9B15C87ED}"/>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F8896221-B14F-CD9C-11DF-94731D3E398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EAB61E0-5FA7-611B-9F9C-7AE47743F76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52AF4F9-2FFB-AD99-503B-6F6D0266FA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8782C55-CC73-8EDF-131C-6AD9D9C8CBA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F87784D-FB9B-5C45-82E9-3E85BC4348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6B9B5EC-285D-A7E2-CC20-F7FAC6D66E9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E497D6C-E6A2-05A4-08E6-9D0769E2F28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1044676-AD3E-6BC8-1626-D41169AC5A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9176E6E0-6250-ED42-BF8E-21E1E3F0FAF1}"/>
              </a:ext>
            </a:extLst>
          </p:cNvPr>
          <p:cNvPicPr>
            <a:picLocks noChangeAspect="1"/>
          </p:cNvPicPr>
          <p:nvPr/>
        </p:nvPicPr>
        <p:blipFill>
          <a:blip r:embed="rId8"/>
          <a:stretch>
            <a:fillRect/>
          </a:stretch>
        </p:blipFill>
        <p:spPr>
          <a:xfrm>
            <a:off x="1037732" y="2046833"/>
            <a:ext cx="7068536" cy="2391109"/>
          </a:xfrm>
          <a:prstGeom prst="rect">
            <a:avLst/>
          </a:prstGeom>
        </p:spPr>
      </p:pic>
    </p:spTree>
    <p:extLst>
      <p:ext uri="{BB962C8B-B14F-4D97-AF65-F5344CB8AC3E}">
        <p14:creationId xmlns:p14="http://schemas.microsoft.com/office/powerpoint/2010/main" val="2916623376"/>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00A47C4-A3C1-7758-4363-E947E52EF33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7291DCF9-5FAE-6943-4791-1E97109EC4A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A96FA038-C777-B19D-70D8-9D91688386EB}"/>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1B82EBEF-749B-E2EA-1924-409A50FD509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F9F16CF-A83C-75E4-651F-4231D1FC404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939723D-4AD8-329D-4C39-12C7222062B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C5BB8287-BD40-C9B9-9944-1A9430A3230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0E9CA6B-6911-B60A-E2AB-9A183640A4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DBFBBB1-2A4B-438D-F1DC-7D81AF6A3C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415FD2EB-6D5B-3AE2-F8F1-90B664F02EC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DE517600-CEAB-27D0-E1ED-061A00C852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2" name="Image 11">
            <a:extLst>
              <a:ext uri="{FF2B5EF4-FFF2-40B4-BE49-F238E27FC236}">
                <a16:creationId xmlns:a16="http://schemas.microsoft.com/office/drawing/2014/main" id="{AC0A2956-B2E8-31B9-EB83-3BDA4D421206}"/>
              </a:ext>
            </a:extLst>
          </p:cNvPr>
          <p:cNvPicPr>
            <a:picLocks noChangeAspect="1"/>
          </p:cNvPicPr>
          <p:nvPr/>
        </p:nvPicPr>
        <p:blipFill>
          <a:blip r:embed="rId8"/>
          <a:stretch>
            <a:fillRect/>
          </a:stretch>
        </p:blipFill>
        <p:spPr>
          <a:xfrm>
            <a:off x="864331" y="1993983"/>
            <a:ext cx="7030431" cy="3448531"/>
          </a:xfrm>
          <a:prstGeom prst="rect">
            <a:avLst/>
          </a:prstGeom>
        </p:spPr>
      </p:pic>
    </p:spTree>
    <p:extLst>
      <p:ext uri="{BB962C8B-B14F-4D97-AF65-F5344CB8AC3E}">
        <p14:creationId xmlns:p14="http://schemas.microsoft.com/office/powerpoint/2010/main" val="3995384532"/>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3A1F2CB-BCEB-089D-831C-565C10335A6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5488DBD-37AA-58DF-B0D1-B89B5C01FA4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ص 153. </a:t>
            </a: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الجزء الثاني من النص لزميله. سأمر بين الصفوف لأساعدكم.</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F0414B5-822A-9A89-DB43-4F785ECDB9D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03B2CA3-3F65-6111-3262-CD4036AE7A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DB0EA39-5F06-CFA1-3FA6-935A3DB1DA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B874730-6E11-484A-09F9-CDD476CD876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5B64BF-0A0F-5742-6993-0FA59639A80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B4B29D3-881B-6330-4A1C-25FBC8951D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251B2CB-B0D9-9870-1835-F08F1EC9CD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5C92620-0999-6B36-00C0-1B71D1D662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D230715-8AC3-715D-61DB-3D206AB3ED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Image 14" descr="Une image contenant habits, dessin humoristique, Dessin animé, Animation&#10;&#10;Le contenu généré par l’IA peut être incorrect.">
            <a:extLst>
              <a:ext uri="{FF2B5EF4-FFF2-40B4-BE49-F238E27FC236}">
                <a16:creationId xmlns:a16="http://schemas.microsoft.com/office/drawing/2014/main" id="{221DC371-C041-344F-B2CB-FB10F1D7C8E1}"/>
              </a:ext>
            </a:extLst>
          </p:cNvPr>
          <p:cNvPicPr>
            <a:picLocks noChangeAspect="1"/>
          </p:cNvPicPr>
          <p:nvPr/>
        </p:nvPicPr>
        <p:blipFill>
          <a:blip r:embed="rId8"/>
          <a:stretch>
            <a:fillRect/>
          </a:stretch>
        </p:blipFill>
        <p:spPr>
          <a:xfrm>
            <a:off x="6968972" y="5032305"/>
            <a:ext cx="1783277" cy="1582658"/>
          </a:xfrm>
          <a:prstGeom prst="rect">
            <a:avLst/>
          </a:prstGeom>
        </p:spPr>
      </p:pic>
      <p:pic>
        <p:nvPicPr>
          <p:cNvPr id="5" name="Image 4">
            <a:extLst>
              <a:ext uri="{FF2B5EF4-FFF2-40B4-BE49-F238E27FC236}">
                <a16:creationId xmlns:a16="http://schemas.microsoft.com/office/drawing/2014/main" id="{BEEE53E6-BE48-FC39-5FEE-54DE11FC7D79}"/>
              </a:ext>
            </a:extLst>
          </p:cNvPr>
          <p:cNvPicPr>
            <a:picLocks noChangeAspect="1"/>
          </p:cNvPicPr>
          <p:nvPr/>
        </p:nvPicPr>
        <p:blipFill>
          <a:blip r:embed="rId9"/>
          <a:stretch>
            <a:fillRect/>
          </a:stretch>
        </p:blipFill>
        <p:spPr>
          <a:xfrm>
            <a:off x="1864092" y="1781193"/>
            <a:ext cx="3273365" cy="44873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Rectangle : coins arrondis 15">
            <a:extLst>
              <a:ext uri="{FF2B5EF4-FFF2-40B4-BE49-F238E27FC236}">
                <a16:creationId xmlns:a16="http://schemas.microsoft.com/office/drawing/2014/main" id="{D49FC65A-F033-8A70-32A7-77EF74D2703A}"/>
              </a:ext>
            </a:extLst>
          </p:cNvPr>
          <p:cNvSpPr/>
          <p:nvPr/>
        </p:nvSpPr>
        <p:spPr>
          <a:xfrm>
            <a:off x="1772816" y="3696663"/>
            <a:ext cx="3452327" cy="103395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048090569"/>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CB82011-2098-37BF-FED2-5C9BA7B6387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57696FA-EFBA-6B90-3664-E07C39D93DF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من يقوم إلى السبورة لقراءة النص؟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53CD7807-E5D3-0B23-730B-44EAC60F8891}"/>
              </a:ext>
            </a:extLst>
          </p:cNvPr>
          <p:cNvPicPr>
            <a:picLocks noGrp="1" noChangeAspect="1"/>
          </p:cNvPicPr>
          <p:nvPr>
            <p:ph type="pic" sz="quarter" idx="12"/>
          </p:nvPr>
        </p:nvPicPr>
        <p:blipFill>
          <a:blip r:embed="rId3"/>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BC0C316B-AA35-FD71-EA5D-3E67D144F42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1164281-2870-713A-40A2-EB83F3C80A1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367CDFA-BAE3-70A5-68B6-B0E8977A643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3E1FF3D-3479-58C5-4E25-8039E1F7A81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495DA3B-A0CD-D818-329A-E3995EA8CA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EF94B4D-AA66-C25A-056B-9C2C52623E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3DBDE261-3FC6-7BBB-24D6-72F82EBDEE7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95A49DB-67F6-3D93-0611-82937D0D308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Image 14">
            <a:extLst>
              <a:ext uri="{FF2B5EF4-FFF2-40B4-BE49-F238E27FC236}">
                <a16:creationId xmlns:a16="http://schemas.microsoft.com/office/drawing/2014/main" id="{6C32A4E0-6090-A929-DCED-CECA06A33AF9}"/>
              </a:ext>
            </a:extLst>
          </p:cNvPr>
          <p:cNvPicPr>
            <a:picLocks noChangeAspect="1"/>
          </p:cNvPicPr>
          <p:nvPr/>
        </p:nvPicPr>
        <p:blipFill>
          <a:blip r:embed="rId8"/>
          <a:stretch>
            <a:fillRect/>
          </a:stretch>
        </p:blipFill>
        <p:spPr>
          <a:xfrm>
            <a:off x="864331" y="2617469"/>
            <a:ext cx="7030431" cy="3448531"/>
          </a:xfrm>
          <a:prstGeom prst="rect">
            <a:avLst/>
          </a:prstGeom>
        </p:spPr>
      </p:pic>
    </p:spTree>
    <p:extLst>
      <p:ext uri="{BB962C8B-B14F-4D97-AF65-F5344CB8AC3E}">
        <p14:creationId xmlns:p14="http://schemas.microsoft.com/office/powerpoint/2010/main" val="449894570"/>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5" name="نشيد الحيوانات">
            <a:hlinkClick r:id="" action="ppaction://media"/>
            <a:extLst>
              <a:ext uri="{FF2B5EF4-FFF2-40B4-BE49-F238E27FC236}">
                <a16:creationId xmlns:a16="http://schemas.microsoft.com/office/drawing/2014/main" id="{A2511118-4EEA-49AE-B9B8-BA545DF3FD87}"/>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934601" y="1861835"/>
            <a:ext cx="6935582" cy="3910184"/>
          </a:xfr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B5A172F9-7943-45A6-210F-8628A6C8D37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467296-67FE-482D-E03B-E46517095BB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لنواصل تعلم كيف نقول ما فَعَلْتُهُ أنا وما فَعَلْتَهُ أنتَ وما فعلتِه أنتِ  وما فعَلَه هو وما فعلَتْهُ هي.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3" name="Espace réservé pour une image  22">
            <a:extLst>
              <a:ext uri="{FF2B5EF4-FFF2-40B4-BE49-F238E27FC236}">
                <a16:creationId xmlns:a16="http://schemas.microsoft.com/office/drawing/2014/main" id="{0B1E5336-73AF-E1FE-A972-C564B26B1276}"/>
              </a:ext>
            </a:extLst>
          </p:cNvPr>
          <p:cNvPicPr>
            <a:picLocks noGrp="1" noChangeAspect="1"/>
          </p:cNvPicPr>
          <p:nvPr>
            <p:ph type="pic" idx="3"/>
          </p:nvPr>
        </p:nvPicPr>
        <p:blipFill>
          <a:blip r:embed="rId3"/>
          <a:srcRect/>
          <a:stretch>
            <a:fillRect/>
          </a:stretch>
        </p:blipFill>
        <p:spPr>
          <a:prstGeom prst="rect">
            <a:avLst/>
          </a:prstGeom>
          <a:noFill/>
          <a:ln>
            <a:noFill/>
          </a:ln>
        </p:spPr>
      </p:pic>
      <p:pic>
        <p:nvPicPr>
          <p:cNvPr id="2" name="Image 1">
            <a:extLst>
              <a:ext uri="{FF2B5EF4-FFF2-40B4-BE49-F238E27FC236}">
                <a16:creationId xmlns:a16="http://schemas.microsoft.com/office/drawing/2014/main" id="{E124814C-7EEE-B6F6-67F7-E33A5983DEA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39979A2-2783-3B6C-C3B6-B2C7436B60F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FFCAE5A-1D7E-85BD-2B36-8ED5ACC41C6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94F88D8B-DBB8-BF9F-B8DE-E25F3DE73D6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93B04CB7-DFC9-2616-4CDC-6B349795EA6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82E65F0A-6248-C7B4-FF3D-FCCDDD4D242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8" name="Rectangle 17">
            <a:extLst>
              <a:ext uri="{FF2B5EF4-FFF2-40B4-BE49-F238E27FC236}">
                <a16:creationId xmlns:a16="http://schemas.microsoft.com/office/drawing/2014/main" id="{0186C7D0-226C-960A-D3BA-D2BB357170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9" name="Rectangle 18">
            <a:extLst>
              <a:ext uri="{FF2B5EF4-FFF2-40B4-BE49-F238E27FC236}">
                <a16:creationId xmlns:a16="http://schemas.microsoft.com/office/drawing/2014/main" id="{AF568B2E-E64F-871A-244E-D90E26674A5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6" name="Image 25">
            <a:extLst>
              <a:ext uri="{FF2B5EF4-FFF2-40B4-BE49-F238E27FC236}">
                <a16:creationId xmlns:a16="http://schemas.microsoft.com/office/drawing/2014/main" id="{CED85426-DB3F-1D1D-E47A-3987E884DACD}"/>
              </a:ext>
            </a:extLst>
          </p:cNvPr>
          <p:cNvPicPr>
            <a:picLocks noChangeAspect="1"/>
          </p:cNvPicPr>
          <p:nvPr/>
        </p:nvPicPr>
        <p:blipFill>
          <a:blip r:embed="rId8"/>
          <a:srcRect l="2127" t="1849" r="67565" b="50000"/>
          <a:stretch>
            <a:fillRect/>
          </a:stretch>
        </p:blipFill>
        <p:spPr>
          <a:xfrm>
            <a:off x="7137382" y="2714481"/>
            <a:ext cx="1236723" cy="1572372"/>
          </a:xfrm>
          <a:prstGeom prst="rect">
            <a:avLst/>
          </a:prstGeom>
        </p:spPr>
      </p:pic>
      <p:pic>
        <p:nvPicPr>
          <p:cNvPr id="27" name="Image 26">
            <a:extLst>
              <a:ext uri="{FF2B5EF4-FFF2-40B4-BE49-F238E27FC236}">
                <a16:creationId xmlns:a16="http://schemas.microsoft.com/office/drawing/2014/main" id="{1E67E680-44E1-3869-A87B-72FBA6ED2179}"/>
              </a:ext>
            </a:extLst>
          </p:cNvPr>
          <p:cNvPicPr>
            <a:picLocks noChangeAspect="1"/>
          </p:cNvPicPr>
          <p:nvPr/>
        </p:nvPicPr>
        <p:blipFill>
          <a:blip r:embed="rId8"/>
          <a:srcRect l="34448" t="1849" r="35816" b="50000"/>
          <a:stretch>
            <a:fillRect/>
          </a:stretch>
        </p:blipFill>
        <p:spPr>
          <a:xfrm>
            <a:off x="5583521" y="2714481"/>
            <a:ext cx="1213339" cy="1572372"/>
          </a:xfrm>
          <a:prstGeom prst="rect">
            <a:avLst/>
          </a:prstGeom>
        </p:spPr>
      </p:pic>
      <p:pic>
        <p:nvPicPr>
          <p:cNvPr id="28" name="Image 27">
            <a:extLst>
              <a:ext uri="{FF2B5EF4-FFF2-40B4-BE49-F238E27FC236}">
                <a16:creationId xmlns:a16="http://schemas.microsoft.com/office/drawing/2014/main" id="{A9478AF1-E29C-BD42-F50F-DAA69AC529C8}"/>
              </a:ext>
            </a:extLst>
          </p:cNvPr>
          <p:cNvPicPr>
            <a:picLocks noChangeAspect="1"/>
          </p:cNvPicPr>
          <p:nvPr/>
        </p:nvPicPr>
        <p:blipFill>
          <a:blip r:embed="rId8"/>
          <a:srcRect l="66233" t="1849" r="4032" b="50000"/>
          <a:stretch>
            <a:fillRect/>
          </a:stretch>
        </p:blipFill>
        <p:spPr>
          <a:xfrm>
            <a:off x="3965331" y="2714481"/>
            <a:ext cx="1213339" cy="1572372"/>
          </a:xfrm>
          <a:prstGeom prst="rect">
            <a:avLst/>
          </a:prstGeom>
        </p:spPr>
      </p:pic>
      <p:pic>
        <p:nvPicPr>
          <p:cNvPr id="32" name="Image 31">
            <a:extLst>
              <a:ext uri="{FF2B5EF4-FFF2-40B4-BE49-F238E27FC236}">
                <a16:creationId xmlns:a16="http://schemas.microsoft.com/office/drawing/2014/main" id="{D06B5B2C-C87E-1E13-A456-F192102F3FA3}"/>
              </a:ext>
            </a:extLst>
          </p:cNvPr>
          <p:cNvPicPr>
            <a:picLocks noChangeAspect="1"/>
          </p:cNvPicPr>
          <p:nvPr/>
        </p:nvPicPr>
        <p:blipFill>
          <a:blip r:embed="rId8"/>
          <a:srcRect l="18099" t="51194" r="52383" b="1395"/>
          <a:stretch>
            <a:fillRect/>
          </a:stretch>
        </p:blipFill>
        <p:spPr>
          <a:xfrm>
            <a:off x="2385628" y="2714481"/>
            <a:ext cx="1204440" cy="1572372"/>
          </a:xfrm>
          <a:prstGeom prst="rect">
            <a:avLst/>
          </a:prstGeom>
        </p:spPr>
      </p:pic>
      <p:pic>
        <p:nvPicPr>
          <p:cNvPr id="33" name="Image 32">
            <a:extLst>
              <a:ext uri="{FF2B5EF4-FFF2-40B4-BE49-F238E27FC236}">
                <a16:creationId xmlns:a16="http://schemas.microsoft.com/office/drawing/2014/main" id="{913DDB9A-F24E-440D-03CA-7D232289B609}"/>
              </a:ext>
            </a:extLst>
          </p:cNvPr>
          <p:cNvPicPr>
            <a:picLocks noChangeAspect="1"/>
          </p:cNvPicPr>
          <p:nvPr/>
        </p:nvPicPr>
        <p:blipFill>
          <a:blip r:embed="rId8"/>
          <a:srcRect l="50000" t="51849" r="21281" b="1849"/>
          <a:stretch>
            <a:fillRect/>
          </a:stretch>
        </p:blipFill>
        <p:spPr>
          <a:xfrm>
            <a:off x="864331" y="2774861"/>
            <a:ext cx="1171876" cy="1511992"/>
          </a:xfrm>
          <a:prstGeom prst="rect">
            <a:avLst/>
          </a:prstGeom>
        </p:spPr>
      </p:pic>
    </p:spTree>
    <p:extLst>
      <p:ext uri="{BB962C8B-B14F-4D97-AF65-F5344CB8AC3E}">
        <p14:creationId xmlns:p14="http://schemas.microsoft.com/office/powerpoint/2010/main" val="3026625823"/>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310F55E3-CAB3-F346-7FD3-5C48E63D0BF2}"/>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BA44D57A-DC9E-9284-7B55-8661C220C0A1}"/>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رددوا بعدي:      أنا دَخَلْتُ  -- أنتَ دخلتَ    --- أَنْتِ دخلْتِ –  هو دخَلَ  –  هي دَخَلَتْ</a:t>
            </a:r>
          </a:p>
        </p:txBody>
      </p:sp>
      <p:pic>
        <p:nvPicPr>
          <p:cNvPr id="23" name="Espace réservé pour une image  22">
            <a:extLst>
              <a:ext uri="{FF2B5EF4-FFF2-40B4-BE49-F238E27FC236}">
                <a16:creationId xmlns:a16="http://schemas.microsoft.com/office/drawing/2014/main" id="{2ECAF376-D4AD-25AF-B4BA-C2AEC268F540}"/>
              </a:ext>
            </a:extLst>
          </p:cNvPr>
          <p:cNvPicPr>
            <a:picLocks noGrp="1" noChangeAspect="1"/>
          </p:cNvPicPr>
          <p:nvPr>
            <p:ph type="pic" idx="3"/>
          </p:nvPr>
        </p:nvPicPr>
        <p:blipFill>
          <a:blip r:embed="rId3"/>
          <a:srcRect/>
          <a:stretch>
            <a:fillRect/>
          </a:stretch>
        </p:blipFill>
        <p:spPr>
          <a:prstGeom prst="rect">
            <a:avLst/>
          </a:prstGeom>
          <a:noFill/>
          <a:ln>
            <a:noFill/>
          </a:ln>
        </p:spPr>
      </p:pic>
      <p:pic>
        <p:nvPicPr>
          <p:cNvPr id="2" name="Image 1">
            <a:extLst>
              <a:ext uri="{FF2B5EF4-FFF2-40B4-BE49-F238E27FC236}">
                <a16:creationId xmlns:a16="http://schemas.microsoft.com/office/drawing/2014/main" id="{0A7B341C-8B4B-8A3E-19DB-2DEE1479A01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EB9C85F-9714-1B1D-8F08-426E05F7FC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5A46C214-65C9-92F2-2A34-8F2667185F3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A7DCE3D2-902E-8397-79FD-E9FBFB71BB0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98555B7-64EE-A19A-8A89-D3C401767E0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40DD4B43-19AD-0971-F557-02F4C846207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8" name="Rectangle 17">
            <a:extLst>
              <a:ext uri="{FF2B5EF4-FFF2-40B4-BE49-F238E27FC236}">
                <a16:creationId xmlns:a16="http://schemas.microsoft.com/office/drawing/2014/main" id="{11FBB298-96B5-8857-F22B-741C79E4ECA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9" name="Rectangle 18">
            <a:extLst>
              <a:ext uri="{FF2B5EF4-FFF2-40B4-BE49-F238E27FC236}">
                <a16:creationId xmlns:a16="http://schemas.microsoft.com/office/drawing/2014/main" id="{AA0393CC-B98C-C8C0-7673-DA2663052D1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1" name="Google Shape;2403;p107">
            <a:extLst>
              <a:ext uri="{FF2B5EF4-FFF2-40B4-BE49-F238E27FC236}">
                <a16:creationId xmlns:a16="http://schemas.microsoft.com/office/drawing/2014/main" id="{463B1D8E-24A1-B0FA-D338-AF56F3B218FC}"/>
              </a:ext>
            </a:extLst>
          </p:cNvPr>
          <p:cNvSpPr/>
          <p:nvPr/>
        </p:nvSpPr>
        <p:spPr>
          <a:xfrm>
            <a:off x="7048089" y="4237670"/>
            <a:ext cx="1385721"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Arial"/>
                <a:cs typeface="Arial"/>
                <a:sym typeface="Arial"/>
              </a:rPr>
              <a:t>دَخَلْ</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pic>
        <p:nvPicPr>
          <p:cNvPr id="22" name="Image 21">
            <a:extLst>
              <a:ext uri="{FF2B5EF4-FFF2-40B4-BE49-F238E27FC236}">
                <a16:creationId xmlns:a16="http://schemas.microsoft.com/office/drawing/2014/main" id="{D86AB56F-58AC-59F6-81ED-F4C7290F81CB}"/>
              </a:ext>
            </a:extLst>
          </p:cNvPr>
          <p:cNvPicPr>
            <a:picLocks noChangeAspect="1"/>
          </p:cNvPicPr>
          <p:nvPr/>
        </p:nvPicPr>
        <p:blipFill>
          <a:blip r:embed="rId8"/>
          <a:srcRect l="2127" t="1849" r="67565" b="50000"/>
          <a:stretch>
            <a:fillRect/>
          </a:stretch>
        </p:blipFill>
        <p:spPr>
          <a:xfrm>
            <a:off x="7048089" y="2341257"/>
            <a:ext cx="1236723" cy="1572372"/>
          </a:xfrm>
          <a:prstGeom prst="rect">
            <a:avLst/>
          </a:prstGeom>
        </p:spPr>
      </p:pic>
      <p:pic>
        <p:nvPicPr>
          <p:cNvPr id="26" name="Image 25">
            <a:extLst>
              <a:ext uri="{FF2B5EF4-FFF2-40B4-BE49-F238E27FC236}">
                <a16:creationId xmlns:a16="http://schemas.microsoft.com/office/drawing/2014/main" id="{9036658B-83F1-158D-424D-A28BC7D3BB22}"/>
              </a:ext>
            </a:extLst>
          </p:cNvPr>
          <p:cNvPicPr>
            <a:picLocks noChangeAspect="1"/>
          </p:cNvPicPr>
          <p:nvPr/>
        </p:nvPicPr>
        <p:blipFill>
          <a:blip r:embed="rId8"/>
          <a:srcRect l="34448" t="1849" r="35816" b="50000"/>
          <a:stretch>
            <a:fillRect/>
          </a:stretch>
        </p:blipFill>
        <p:spPr>
          <a:xfrm>
            <a:off x="5494228" y="2341257"/>
            <a:ext cx="1213339" cy="1572372"/>
          </a:xfrm>
          <a:prstGeom prst="rect">
            <a:avLst/>
          </a:prstGeom>
        </p:spPr>
      </p:pic>
      <p:pic>
        <p:nvPicPr>
          <p:cNvPr id="27" name="Image 26">
            <a:extLst>
              <a:ext uri="{FF2B5EF4-FFF2-40B4-BE49-F238E27FC236}">
                <a16:creationId xmlns:a16="http://schemas.microsoft.com/office/drawing/2014/main" id="{C9B86B84-E87D-AE6B-95F5-AD19C3D46279}"/>
              </a:ext>
            </a:extLst>
          </p:cNvPr>
          <p:cNvPicPr>
            <a:picLocks noChangeAspect="1"/>
          </p:cNvPicPr>
          <p:nvPr/>
        </p:nvPicPr>
        <p:blipFill>
          <a:blip r:embed="rId8"/>
          <a:srcRect l="66233" t="1849" r="4032" b="50000"/>
          <a:stretch>
            <a:fillRect/>
          </a:stretch>
        </p:blipFill>
        <p:spPr>
          <a:xfrm>
            <a:off x="3876038" y="2341257"/>
            <a:ext cx="1213339" cy="1572372"/>
          </a:xfrm>
          <a:prstGeom prst="rect">
            <a:avLst/>
          </a:prstGeom>
        </p:spPr>
      </p:pic>
      <p:pic>
        <p:nvPicPr>
          <p:cNvPr id="28" name="Image 27">
            <a:extLst>
              <a:ext uri="{FF2B5EF4-FFF2-40B4-BE49-F238E27FC236}">
                <a16:creationId xmlns:a16="http://schemas.microsoft.com/office/drawing/2014/main" id="{333CA5F6-A3EB-DD5C-7FE8-4BD5443FE73B}"/>
              </a:ext>
            </a:extLst>
          </p:cNvPr>
          <p:cNvPicPr>
            <a:picLocks noChangeAspect="1"/>
          </p:cNvPicPr>
          <p:nvPr/>
        </p:nvPicPr>
        <p:blipFill>
          <a:blip r:embed="rId8"/>
          <a:srcRect l="18099" t="51194" r="52383" b="1395"/>
          <a:stretch>
            <a:fillRect/>
          </a:stretch>
        </p:blipFill>
        <p:spPr>
          <a:xfrm>
            <a:off x="2296335" y="2341257"/>
            <a:ext cx="1204440" cy="1572372"/>
          </a:xfrm>
          <a:prstGeom prst="rect">
            <a:avLst/>
          </a:prstGeom>
        </p:spPr>
      </p:pic>
      <p:pic>
        <p:nvPicPr>
          <p:cNvPr id="32" name="Image 31">
            <a:extLst>
              <a:ext uri="{FF2B5EF4-FFF2-40B4-BE49-F238E27FC236}">
                <a16:creationId xmlns:a16="http://schemas.microsoft.com/office/drawing/2014/main" id="{158000E2-9CB5-5E86-44BB-DB66D073D25D}"/>
              </a:ext>
            </a:extLst>
          </p:cNvPr>
          <p:cNvPicPr>
            <a:picLocks noChangeAspect="1"/>
          </p:cNvPicPr>
          <p:nvPr/>
        </p:nvPicPr>
        <p:blipFill>
          <a:blip r:embed="rId8"/>
          <a:srcRect l="50000" t="51849" r="21281" b="1849"/>
          <a:stretch>
            <a:fillRect/>
          </a:stretch>
        </p:blipFill>
        <p:spPr>
          <a:xfrm>
            <a:off x="775038" y="2401637"/>
            <a:ext cx="1171876" cy="1511992"/>
          </a:xfrm>
          <a:prstGeom prst="rect">
            <a:avLst/>
          </a:prstGeom>
        </p:spPr>
      </p:pic>
      <p:sp>
        <p:nvSpPr>
          <p:cNvPr id="33" name="Google Shape;2403;p107">
            <a:extLst>
              <a:ext uri="{FF2B5EF4-FFF2-40B4-BE49-F238E27FC236}">
                <a16:creationId xmlns:a16="http://schemas.microsoft.com/office/drawing/2014/main" id="{E85FF105-D9B0-952F-B94D-EF7C67D8012E}"/>
              </a:ext>
            </a:extLst>
          </p:cNvPr>
          <p:cNvSpPr/>
          <p:nvPr/>
        </p:nvSpPr>
        <p:spPr>
          <a:xfrm>
            <a:off x="3796934" y="4305630"/>
            <a:ext cx="136325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Arial"/>
                <a:cs typeface="Arial"/>
                <a:sym typeface="Arial"/>
              </a:rPr>
              <a:t>دَخَلْ</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08E6FDF3-A7B6-72BD-3B4A-905CBF08A5B9}"/>
              </a:ext>
            </a:extLst>
          </p:cNvPr>
          <p:cNvSpPr/>
          <p:nvPr/>
        </p:nvSpPr>
        <p:spPr>
          <a:xfrm>
            <a:off x="2169805" y="4275877"/>
            <a:ext cx="136325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دَخَلَ</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F33AE71D-A4B2-2C08-A93C-6E01867C7D22}"/>
              </a:ext>
            </a:extLst>
          </p:cNvPr>
          <p:cNvSpPr/>
          <p:nvPr/>
        </p:nvSpPr>
        <p:spPr>
          <a:xfrm>
            <a:off x="583660" y="4315358"/>
            <a:ext cx="136325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Arial"/>
                <a:cs typeface="Arial"/>
                <a:sym typeface="Arial"/>
              </a:rPr>
              <a:t>دَخَلَ</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4D674C8F-C851-70BB-92AA-900F425334FB}"/>
              </a:ext>
            </a:extLst>
          </p:cNvPr>
          <p:cNvSpPr/>
          <p:nvPr/>
        </p:nvSpPr>
        <p:spPr>
          <a:xfrm>
            <a:off x="5360612" y="4275876"/>
            <a:ext cx="1385721"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Arial"/>
                <a:cs typeface="Arial"/>
                <a:sym typeface="Arial"/>
              </a:rPr>
              <a:t>دَخَلْ</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Tree>
    <p:extLst>
      <p:ext uri="{BB962C8B-B14F-4D97-AF65-F5344CB8AC3E}">
        <p14:creationId xmlns:p14="http://schemas.microsoft.com/office/powerpoint/2010/main" val="1195604997"/>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A2A06871-C8D2-6D87-F660-4462BB067018}"/>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A4828758-8978-7C5B-9C39-95B68E095D21}"/>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رددوا بعدي:      أنا أَكَلتُ  -- أنتَ أَكلتَ    --- أَنْتِ أكلتِ –  هو أَكَلَ  –  هي أَكلَتْ</a:t>
            </a:r>
          </a:p>
        </p:txBody>
      </p:sp>
      <p:pic>
        <p:nvPicPr>
          <p:cNvPr id="23" name="Espace réservé pour une image  22">
            <a:extLst>
              <a:ext uri="{FF2B5EF4-FFF2-40B4-BE49-F238E27FC236}">
                <a16:creationId xmlns:a16="http://schemas.microsoft.com/office/drawing/2014/main" id="{7E195C00-C3F8-C1C5-B30E-71C5FFAF3C4C}"/>
              </a:ext>
            </a:extLst>
          </p:cNvPr>
          <p:cNvPicPr>
            <a:picLocks noGrp="1" noChangeAspect="1"/>
          </p:cNvPicPr>
          <p:nvPr>
            <p:ph type="pic" idx="3"/>
          </p:nvPr>
        </p:nvPicPr>
        <p:blipFill>
          <a:blip r:embed="rId3"/>
          <a:srcRect/>
          <a:stretch>
            <a:fillRect/>
          </a:stretch>
        </p:blipFill>
        <p:spPr>
          <a:prstGeom prst="rect">
            <a:avLst/>
          </a:prstGeom>
          <a:noFill/>
          <a:ln>
            <a:noFill/>
          </a:ln>
        </p:spPr>
      </p:pic>
      <p:pic>
        <p:nvPicPr>
          <p:cNvPr id="2" name="Image 1">
            <a:extLst>
              <a:ext uri="{FF2B5EF4-FFF2-40B4-BE49-F238E27FC236}">
                <a16:creationId xmlns:a16="http://schemas.microsoft.com/office/drawing/2014/main" id="{B48711E7-A2A4-8B83-C010-79928230CDD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BAEF437-AEDD-4312-99FD-ABA88DB7952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B0A6AD2-9564-CA28-56CA-1E10E062025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53D9B33D-E067-F8B2-FED5-31A20EE5CCA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D6AC5904-4394-2D00-7105-C5629D6A74A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EA5B115B-E155-5BE4-A8A3-9D3835D5F13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8" name="Rectangle 17">
            <a:extLst>
              <a:ext uri="{FF2B5EF4-FFF2-40B4-BE49-F238E27FC236}">
                <a16:creationId xmlns:a16="http://schemas.microsoft.com/office/drawing/2014/main" id="{9AAB971C-1D8A-94C0-B193-F532157EEBC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9" name="Rectangle 18">
            <a:extLst>
              <a:ext uri="{FF2B5EF4-FFF2-40B4-BE49-F238E27FC236}">
                <a16:creationId xmlns:a16="http://schemas.microsoft.com/office/drawing/2014/main" id="{88243C56-722F-2A2F-5A1B-FBE0AE9D8B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1" name="Google Shape;2403;p107">
            <a:extLst>
              <a:ext uri="{FF2B5EF4-FFF2-40B4-BE49-F238E27FC236}">
                <a16:creationId xmlns:a16="http://schemas.microsoft.com/office/drawing/2014/main" id="{8FADCAD9-147A-3E06-DF82-5FF420D49A60}"/>
              </a:ext>
            </a:extLst>
          </p:cNvPr>
          <p:cNvSpPr/>
          <p:nvPr/>
        </p:nvSpPr>
        <p:spPr>
          <a:xfrm>
            <a:off x="7048089" y="4237670"/>
            <a:ext cx="1385721"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Arial"/>
                <a:cs typeface="Arial"/>
                <a:sym typeface="Arial"/>
              </a:rPr>
              <a:t>أَكَلْ</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pic>
        <p:nvPicPr>
          <p:cNvPr id="22" name="Image 21">
            <a:extLst>
              <a:ext uri="{FF2B5EF4-FFF2-40B4-BE49-F238E27FC236}">
                <a16:creationId xmlns:a16="http://schemas.microsoft.com/office/drawing/2014/main" id="{7FC2539D-2C0F-9D0E-A6DE-AED5AFCE4CA5}"/>
              </a:ext>
            </a:extLst>
          </p:cNvPr>
          <p:cNvPicPr>
            <a:picLocks noChangeAspect="1"/>
          </p:cNvPicPr>
          <p:nvPr/>
        </p:nvPicPr>
        <p:blipFill>
          <a:blip r:embed="rId8"/>
          <a:srcRect l="2127" t="1849" r="67565" b="50000"/>
          <a:stretch>
            <a:fillRect/>
          </a:stretch>
        </p:blipFill>
        <p:spPr>
          <a:xfrm>
            <a:off x="7048089" y="2341257"/>
            <a:ext cx="1236723" cy="1572372"/>
          </a:xfrm>
          <a:prstGeom prst="rect">
            <a:avLst/>
          </a:prstGeom>
        </p:spPr>
      </p:pic>
      <p:pic>
        <p:nvPicPr>
          <p:cNvPr id="26" name="Image 25">
            <a:extLst>
              <a:ext uri="{FF2B5EF4-FFF2-40B4-BE49-F238E27FC236}">
                <a16:creationId xmlns:a16="http://schemas.microsoft.com/office/drawing/2014/main" id="{5CAC2A53-AFCF-0B2B-99E2-E34CE4114A0A}"/>
              </a:ext>
            </a:extLst>
          </p:cNvPr>
          <p:cNvPicPr>
            <a:picLocks noChangeAspect="1"/>
          </p:cNvPicPr>
          <p:nvPr/>
        </p:nvPicPr>
        <p:blipFill>
          <a:blip r:embed="rId8"/>
          <a:srcRect l="34448" t="1849" r="35816" b="50000"/>
          <a:stretch>
            <a:fillRect/>
          </a:stretch>
        </p:blipFill>
        <p:spPr>
          <a:xfrm>
            <a:off x="5494228" y="2341257"/>
            <a:ext cx="1213339" cy="1572372"/>
          </a:xfrm>
          <a:prstGeom prst="rect">
            <a:avLst/>
          </a:prstGeom>
        </p:spPr>
      </p:pic>
      <p:pic>
        <p:nvPicPr>
          <p:cNvPr id="27" name="Image 26">
            <a:extLst>
              <a:ext uri="{FF2B5EF4-FFF2-40B4-BE49-F238E27FC236}">
                <a16:creationId xmlns:a16="http://schemas.microsoft.com/office/drawing/2014/main" id="{6EC4EBC6-5BC5-B936-5173-ABC1C4DF3C35}"/>
              </a:ext>
            </a:extLst>
          </p:cNvPr>
          <p:cNvPicPr>
            <a:picLocks noChangeAspect="1"/>
          </p:cNvPicPr>
          <p:nvPr/>
        </p:nvPicPr>
        <p:blipFill>
          <a:blip r:embed="rId8"/>
          <a:srcRect l="66233" t="1849" r="4032" b="50000"/>
          <a:stretch>
            <a:fillRect/>
          </a:stretch>
        </p:blipFill>
        <p:spPr>
          <a:xfrm>
            <a:off x="3876038" y="2341257"/>
            <a:ext cx="1213339" cy="1572372"/>
          </a:xfrm>
          <a:prstGeom prst="rect">
            <a:avLst/>
          </a:prstGeom>
        </p:spPr>
      </p:pic>
      <p:pic>
        <p:nvPicPr>
          <p:cNvPr id="28" name="Image 27">
            <a:extLst>
              <a:ext uri="{FF2B5EF4-FFF2-40B4-BE49-F238E27FC236}">
                <a16:creationId xmlns:a16="http://schemas.microsoft.com/office/drawing/2014/main" id="{7AEC828C-D5E5-FB8C-C0E0-A35BB8E95056}"/>
              </a:ext>
            </a:extLst>
          </p:cNvPr>
          <p:cNvPicPr>
            <a:picLocks noChangeAspect="1"/>
          </p:cNvPicPr>
          <p:nvPr/>
        </p:nvPicPr>
        <p:blipFill>
          <a:blip r:embed="rId8"/>
          <a:srcRect l="18099" t="51194" r="52383" b="1395"/>
          <a:stretch>
            <a:fillRect/>
          </a:stretch>
        </p:blipFill>
        <p:spPr>
          <a:xfrm>
            <a:off x="2296335" y="2341257"/>
            <a:ext cx="1204440" cy="1572372"/>
          </a:xfrm>
          <a:prstGeom prst="rect">
            <a:avLst/>
          </a:prstGeom>
        </p:spPr>
      </p:pic>
      <p:pic>
        <p:nvPicPr>
          <p:cNvPr id="32" name="Image 31">
            <a:extLst>
              <a:ext uri="{FF2B5EF4-FFF2-40B4-BE49-F238E27FC236}">
                <a16:creationId xmlns:a16="http://schemas.microsoft.com/office/drawing/2014/main" id="{B66ED506-F471-E1B2-4976-3562C1576C47}"/>
              </a:ext>
            </a:extLst>
          </p:cNvPr>
          <p:cNvPicPr>
            <a:picLocks noChangeAspect="1"/>
          </p:cNvPicPr>
          <p:nvPr/>
        </p:nvPicPr>
        <p:blipFill>
          <a:blip r:embed="rId8"/>
          <a:srcRect l="50000" t="51849" r="21281" b="1849"/>
          <a:stretch>
            <a:fillRect/>
          </a:stretch>
        </p:blipFill>
        <p:spPr>
          <a:xfrm>
            <a:off x="775038" y="2401637"/>
            <a:ext cx="1171876" cy="1511992"/>
          </a:xfrm>
          <a:prstGeom prst="rect">
            <a:avLst/>
          </a:prstGeom>
        </p:spPr>
      </p:pic>
      <p:sp>
        <p:nvSpPr>
          <p:cNvPr id="33" name="Google Shape;2403;p107">
            <a:extLst>
              <a:ext uri="{FF2B5EF4-FFF2-40B4-BE49-F238E27FC236}">
                <a16:creationId xmlns:a16="http://schemas.microsoft.com/office/drawing/2014/main" id="{B3A892BB-DF1F-9879-EA1C-E4B2AEE96DE6}"/>
              </a:ext>
            </a:extLst>
          </p:cNvPr>
          <p:cNvSpPr/>
          <p:nvPr/>
        </p:nvSpPr>
        <p:spPr>
          <a:xfrm>
            <a:off x="3796934" y="4305630"/>
            <a:ext cx="136325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Arial"/>
                <a:cs typeface="Arial"/>
                <a:sym typeface="Arial"/>
              </a:rPr>
              <a:t>أَكَلْ</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8067A903-69BF-ED99-C47B-1C8173C4CA1D}"/>
              </a:ext>
            </a:extLst>
          </p:cNvPr>
          <p:cNvSpPr/>
          <p:nvPr/>
        </p:nvSpPr>
        <p:spPr>
          <a:xfrm>
            <a:off x="2169805" y="4275877"/>
            <a:ext cx="136325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Arial"/>
                <a:cs typeface="Arial"/>
                <a:sym typeface="Arial"/>
              </a:rPr>
              <a:t>أَكَلَ</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2148424A-BFE2-1C3B-47C9-109332F88D93}"/>
              </a:ext>
            </a:extLst>
          </p:cNvPr>
          <p:cNvSpPr/>
          <p:nvPr/>
        </p:nvSpPr>
        <p:spPr>
          <a:xfrm>
            <a:off x="583660" y="4315358"/>
            <a:ext cx="136325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Arial"/>
                <a:cs typeface="Arial"/>
                <a:sym typeface="Arial"/>
              </a:rPr>
              <a:t>أَكَلَ</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B9019846-B390-F593-16F4-C361F90F197A}"/>
              </a:ext>
            </a:extLst>
          </p:cNvPr>
          <p:cNvSpPr/>
          <p:nvPr/>
        </p:nvSpPr>
        <p:spPr>
          <a:xfrm>
            <a:off x="5360612" y="4275876"/>
            <a:ext cx="1385721"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Arial"/>
                <a:cs typeface="Arial"/>
                <a:sym typeface="Arial"/>
              </a:rPr>
              <a:t>أَكَلْ</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Tree>
    <p:extLst>
      <p:ext uri="{BB962C8B-B14F-4D97-AF65-F5344CB8AC3E}">
        <p14:creationId xmlns:p14="http://schemas.microsoft.com/office/powerpoint/2010/main" val="315254279"/>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70F5728C-1854-6E5F-9DD3-375C8BEB7FEF}"/>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A9F214AB-40A0-8DAE-8E98-79C421C05679}"/>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دوركم، أنا وَقَفْتُ. على الألواح اكتبوا ما يناسب الضمير أَنتَ</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67F78215-DAFE-A807-24A9-58B1783AA78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4AAA8BBD-6E28-4047-B347-25ACCD23C86A}"/>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5E32C0C7-2DAA-BCE4-55F7-E056188FF7AA}"/>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8C7584B-016A-36B5-9435-DA3B283B91E5}"/>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F7ED3389-17BD-42D3-2EA4-75B833B5978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EDE69A50-90E9-106D-BC33-8BAF68399BE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9C8294D-4C0F-0B2C-99F8-8A6026B19EF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DC91BD68-8387-D031-C1C8-55404354E62D}"/>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24F908CF-2C07-C317-3F6C-9770F1D170DC}"/>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D6FCECBC-81D7-EAAE-58DE-65E288B92D32}"/>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6405ED3F-25B9-A582-72FE-DA12E058B2C3}"/>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31014D32-8A8F-B899-D2C2-05D4BC3D7110}"/>
              </a:ext>
            </a:extLst>
          </p:cNvPr>
          <p:cNvSpPr/>
          <p:nvPr/>
        </p:nvSpPr>
        <p:spPr>
          <a:xfrm>
            <a:off x="2882369" y="2325264"/>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وَقَـفْـ</a:t>
            </a:r>
            <a:r>
              <a:rPr lang="ar-MA" sz="4000" b="1" kern="0" dirty="0">
                <a:solidFill>
                  <a:srgbClr val="C00000"/>
                </a:solidFill>
                <a:cs typeface="Arial"/>
                <a:sym typeface="Arial"/>
              </a:rPr>
              <a:t>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04FD1441-40F7-9ABA-69EA-CE9E76A69BB7}"/>
              </a:ext>
            </a:extLst>
          </p:cNvPr>
          <p:cNvSpPr/>
          <p:nvPr/>
        </p:nvSpPr>
        <p:spPr>
          <a:xfrm>
            <a:off x="2880337"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8" name="Image 17">
            <a:extLst>
              <a:ext uri="{FF2B5EF4-FFF2-40B4-BE49-F238E27FC236}">
                <a16:creationId xmlns:a16="http://schemas.microsoft.com/office/drawing/2014/main" id="{EB8E89EE-8B86-F399-5636-23DE13965A38}"/>
              </a:ext>
            </a:extLst>
          </p:cNvPr>
          <p:cNvPicPr>
            <a:picLocks noChangeAspect="1"/>
          </p:cNvPicPr>
          <p:nvPr/>
        </p:nvPicPr>
        <p:blipFill>
          <a:blip r:embed="rId9"/>
          <a:srcRect l="2127" t="1849" r="67565" b="50000"/>
          <a:stretch>
            <a:fillRect/>
          </a:stretch>
        </p:blipFill>
        <p:spPr>
          <a:xfrm>
            <a:off x="5370041" y="1879130"/>
            <a:ext cx="1236723" cy="1572372"/>
          </a:xfrm>
          <a:prstGeom prst="rect">
            <a:avLst/>
          </a:prstGeom>
        </p:spPr>
      </p:pic>
      <p:pic>
        <p:nvPicPr>
          <p:cNvPr id="19" name="Image 18">
            <a:extLst>
              <a:ext uri="{FF2B5EF4-FFF2-40B4-BE49-F238E27FC236}">
                <a16:creationId xmlns:a16="http://schemas.microsoft.com/office/drawing/2014/main" id="{3D70A8D8-D6DD-9F7B-01AD-C1C8303037AC}"/>
              </a:ext>
            </a:extLst>
          </p:cNvPr>
          <p:cNvPicPr>
            <a:picLocks noChangeAspect="1"/>
          </p:cNvPicPr>
          <p:nvPr/>
        </p:nvPicPr>
        <p:blipFill>
          <a:blip r:embed="rId9"/>
          <a:srcRect l="34448" t="1849" r="35816" b="50000"/>
          <a:stretch>
            <a:fillRect/>
          </a:stretch>
        </p:blipFill>
        <p:spPr>
          <a:xfrm>
            <a:off x="5468994" y="3700138"/>
            <a:ext cx="1213339" cy="1572372"/>
          </a:xfrm>
          <a:prstGeom prst="rect">
            <a:avLst/>
          </a:prstGeom>
        </p:spPr>
      </p:pic>
    </p:spTree>
    <p:extLst>
      <p:ext uri="{BB962C8B-B14F-4D97-AF65-F5344CB8AC3E}">
        <p14:creationId xmlns:p14="http://schemas.microsoft.com/office/powerpoint/2010/main" val="1711671570"/>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330DA8BB-E433-48A6-64B9-59B32872FFF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85C2142-CA29-2F9F-1F5F-0E7457ABAF25}"/>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أَنتَ وقَفْتَ. صححوا على ألواحكم.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(يقدم الأستاذ التغذية الراجعة المناسبة)</a:t>
            </a:r>
          </a:p>
        </p:txBody>
      </p:sp>
      <p:sp>
        <p:nvSpPr>
          <p:cNvPr id="6" name="Google Shape;563;p140">
            <a:extLst>
              <a:ext uri="{FF2B5EF4-FFF2-40B4-BE49-F238E27FC236}">
                <a16:creationId xmlns:a16="http://schemas.microsoft.com/office/drawing/2014/main" id="{DA86CC33-E6B2-8139-9D93-351AF93DB60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006F741B-9C15-3353-03F1-3D8E9701723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0678235C-C592-4591-3A46-F7F8B9E9FAF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CE39E3B0-DCD4-29AF-6A97-DAD1E4B494E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04134635-3901-7050-D9F9-DCBDF996ABC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8F9A1DDF-B998-1B37-FC8D-9EF3D95D8F87}"/>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6CCBBCD-6A09-1E09-719F-A5732E02446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23F5407-E099-7C82-69F4-33A861EA1CE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C7A260F8-E995-5C0E-E559-1CE568EF1A98}"/>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51DE59D8-2BAE-D673-9776-6BA9CB0E696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C1FB34F4-524B-CA33-A487-2E52BC827702}"/>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CDD15BCA-81F1-F0E6-0B57-8C532DE1AFC2}"/>
              </a:ext>
            </a:extLst>
          </p:cNvPr>
          <p:cNvSpPr/>
          <p:nvPr/>
        </p:nvSpPr>
        <p:spPr>
          <a:xfrm>
            <a:off x="2882369" y="2325264"/>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وَقَـفْـ</a:t>
            </a:r>
            <a:r>
              <a:rPr lang="ar-MA" sz="4000" b="1" kern="0" dirty="0">
                <a:solidFill>
                  <a:srgbClr val="C00000"/>
                </a:solidFill>
                <a:cs typeface="Arial"/>
                <a:sym typeface="Arial"/>
              </a:rPr>
              <a:t>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DF77DCC7-8F15-8068-6D05-A5228B31A5D0}"/>
              </a:ext>
            </a:extLst>
          </p:cNvPr>
          <p:cNvSpPr/>
          <p:nvPr/>
        </p:nvSpPr>
        <p:spPr>
          <a:xfrm>
            <a:off x="2880337"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وَقَـفْـ</a:t>
            </a:r>
            <a:r>
              <a:rPr lang="ar-MA" sz="4000" b="1" kern="0" dirty="0">
                <a:solidFill>
                  <a:srgbClr val="C00000"/>
                </a:solidFill>
                <a:cs typeface="Arial"/>
                <a:sym typeface="Arial"/>
              </a:rPr>
              <a:t>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5" name="Image 4">
            <a:extLst>
              <a:ext uri="{FF2B5EF4-FFF2-40B4-BE49-F238E27FC236}">
                <a16:creationId xmlns:a16="http://schemas.microsoft.com/office/drawing/2014/main" id="{1FED1E39-726E-261E-846E-46A379EB952C}"/>
              </a:ext>
            </a:extLst>
          </p:cNvPr>
          <p:cNvPicPr>
            <a:picLocks noChangeAspect="1"/>
          </p:cNvPicPr>
          <p:nvPr/>
        </p:nvPicPr>
        <p:blipFill>
          <a:blip r:embed="rId9"/>
          <a:srcRect l="2127" t="1849" r="67565" b="50000"/>
          <a:stretch>
            <a:fillRect/>
          </a:stretch>
        </p:blipFill>
        <p:spPr>
          <a:xfrm>
            <a:off x="5370041" y="1879130"/>
            <a:ext cx="1236723" cy="1572372"/>
          </a:xfrm>
          <a:prstGeom prst="rect">
            <a:avLst/>
          </a:prstGeom>
        </p:spPr>
      </p:pic>
      <p:pic>
        <p:nvPicPr>
          <p:cNvPr id="16" name="Image 15">
            <a:extLst>
              <a:ext uri="{FF2B5EF4-FFF2-40B4-BE49-F238E27FC236}">
                <a16:creationId xmlns:a16="http://schemas.microsoft.com/office/drawing/2014/main" id="{B39FD501-2B60-1096-C638-991478076BF3}"/>
              </a:ext>
            </a:extLst>
          </p:cNvPr>
          <p:cNvPicPr>
            <a:picLocks noChangeAspect="1"/>
          </p:cNvPicPr>
          <p:nvPr/>
        </p:nvPicPr>
        <p:blipFill>
          <a:blip r:embed="rId9"/>
          <a:srcRect l="34448" t="1849" r="35816" b="50000"/>
          <a:stretch>
            <a:fillRect/>
          </a:stretch>
        </p:blipFill>
        <p:spPr>
          <a:xfrm>
            <a:off x="5468994" y="3700138"/>
            <a:ext cx="1213339" cy="1572372"/>
          </a:xfrm>
          <a:prstGeom prst="rect">
            <a:avLst/>
          </a:prstGeom>
        </p:spPr>
      </p:pic>
    </p:spTree>
    <p:extLst>
      <p:ext uri="{BB962C8B-B14F-4D97-AF65-F5344CB8AC3E}">
        <p14:creationId xmlns:p14="http://schemas.microsoft.com/office/powerpoint/2010/main" val="18780006"/>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368B4AB7-1189-D30E-796F-1EDB8EDDCB53}"/>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97AAACC8-13D1-4E8B-2061-03BB1650016B}"/>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هو لَبِسَ. على الألواح اكتبوا ما يناسب الضمير هي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2F221546-5875-B28F-7033-AA5F2B02E6D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ADC83E5F-9C16-CB3C-C4E8-78BF1D5D2CA8}"/>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6EF59CC5-9E3A-250C-07A7-466D0FE4A6BB}"/>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141348DD-C8E5-33DA-C61C-16BA296A8AE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41C1CE29-2610-DEBC-82E3-9913A56E220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29D21A0-F5C2-C017-A520-86FF93AD233E}"/>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4D77AAC-2E98-EDE4-6CB1-57B47F1B81F3}"/>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61C99F4-3511-3119-03D9-40AC8924DD4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B32A08A-FCAC-1327-FB95-A32C16D231BE}"/>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81E0B857-A539-2F8F-6375-38C1D1FDA545}"/>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5057A81F-B1E4-86A1-4200-68F2D8314072}"/>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C2A613D0-F20F-3F2B-C517-D5453866BB95}"/>
              </a:ext>
            </a:extLst>
          </p:cNvPr>
          <p:cNvSpPr/>
          <p:nvPr/>
        </p:nvSpPr>
        <p:spPr>
          <a:xfrm>
            <a:off x="2882369" y="2325264"/>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لَـبِـسَ</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843F24C8-F9AC-984C-FD16-5FC2B62BBF54}"/>
              </a:ext>
            </a:extLst>
          </p:cNvPr>
          <p:cNvSpPr/>
          <p:nvPr/>
        </p:nvSpPr>
        <p:spPr>
          <a:xfrm>
            <a:off x="2880337"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4" name="Image 3">
            <a:extLst>
              <a:ext uri="{FF2B5EF4-FFF2-40B4-BE49-F238E27FC236}">
                <a16:creationId xmlns:a16="http://schemas.microsoft.com/office/drawing/2014/main" id="{B91A9DBD-46E0-5C46-8D29-EB934C51D515}"/>
              </a:ext>
            </a:extLst>
          </p:cNvPr>
          <p:cNvPicPr>
            <a:picLocks noChangeAspect="1"/>
          </p:cNvPicPr>
          <p:nvPr/>
        </p:nvPicPr>
        <p:blipFill>
          <a:blip r:embed="rId9"/>
          <a:srcRect l="18099" t="51194" r="52383" b="1395"/>
          <a:stretch>
            <a:fillRect/>
          </a:stretch>
        </p:blipFill>
        <p:spPr>
          <a:xfrm>
            <a:off x="5197603" y="1856628"/>
            <a:ext cx="1204440" cy="1572372"/>
          </a:xfrm>
          <a:prstGeom prst="rect">
            <a:avLst/>
          </a:prstGeom>
        </p:spPr>
      </p:pic>
      <p:pic>
        <p:nvPicPr>
          <p:cNvPr id="5" name="Image 4">
            <a:extLst>
              <a:ext uri="{FF2B5EF4-FFF2-40B4-BE49-F238E27FC236}">
                <a16:creationId xmlns:a16="http://schemas.microsoft.com/office/drawing/2014/main" id="{5518722C-F455-4B1A-0FCE-E2B88F710ACA}"/>
              </a:ext>
            </a:extLst>
          </p:cNvPr>
          <p:cNvPicPr>
            <a:picLocks noChangeAspect="1"/>
          </p:cNvPicPr>
          <p:nvPr/>
        </p:nvPicPr>
        <p:blipFill>
          <a:blip r:embed="rId9"/>
          <a:srcRect l="50000" t="51849" r="21281" b="1849"/>
          <a:stretch>
            <a:fillRect/>
          </a:stretch>
        </p:blipFill>
        <p:spPr>
          <a:xfrm>
            <a:off x="5295853" y="3730328"/>
            <a:ext cx="1171876" cy="1511992"/>
          </a:xfrm>
          <a:prstGeom prst="rect">
            <a:avLst/>
          </a:prstGeom>
        </p:spPr>
      </p:pic>
    </p:spTree>
    <p:extLst>
      <p:ext uri="{BB962C8B-B14F-4D97-AF65-F5344CB8AC3E}">
        <p14:creationId xmlns:p14="http://schemas.microsoft.com/office/powerpoint/2010/main" val="746116454"/>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0555983A-3A3B-70CA-DB9E-BB1BA2E2E551}"/>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26F204E8-67C0-E4E4-A7A1-48C55534434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هي لَبِسَتْ. صححوا على ألواحكم.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(يقدم الأستاذ التغذية الراجعة المناسبة)</a:t>
            </a:r>
          </a:p>
        </p:txBody>
      </p:sp>
      <p:sp>
        <p:nvSpPr>
          <p:cNvPr id="6" name="Google Shape;563;p140">
            <a:extLst>
              <a:ext uri="{FF2B5EF4-FFF2-40B4-BE49-F238E27FC236}">
                <a16:creationId xmlns:a16="http://schemas.microsoft.com/office/drawing/2014/main" id="{FF4B6C0D-7ABD-4710-AB2F-77444E08D3B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0F4B5B0B-9D65-2B64-3379-86466D4E727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A727E60D-F7E1-77DE-63AF-2F1F0E73777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AFF654C5-877A-AB3D-DC17-364AEFFE965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80283E35-ABEE-699A-11C2-61A7E00EEF9C}"/>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C71B9654-B46E-090C-A7EE-A63EAD68DDEE}"/>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D7BC6493-B35D-4302-12E7-43F5AFCB4D44}"/>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A149BB8-8107-995D-4EBA-DB5748C53A40}"/>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34C0229F-FA44-0CB5-0E56-68C30368F484}"/>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E5A6DA48-3D5E-01E8-E485-EC90A7996EF7}"/>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A1944C16-514B-59B8-4E7D-BC0B1AF89E56}"/>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A2910B3A-FBEE-B87B-AFBC-F703C3908EEA}"/>
              </a:ext>
            </a:extLst>
          </p:cNvPr>
          <p:cNvSpPr/>
          <p:nvPr/>
        </p:nvSpPr>
        <p:spPr>
          <a:xfrm>
            <a:off x="2882369" y="2325264"/>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لَـبِـسَ</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7" name="Google Shape;2403;p107">
            <a:extLst>
              <a:ext uri="{FF2B5EF4-FFF2-40B4-BE49-F238E27FC236}">
                <a16:creationId xmlns:a16="http://schemas.microsoft.com/office/drawing/2014/main" id="{C934DBB3-F37D-20F8-3835-60488547F124}"/>
              </a:ext>
            </a:extLst>
          </p:cNvPr>
          <p:cNvSpPr/>
          <p:nvPr/>
        </p:nvSpPr>
        <p:spPr>
          <a:xfrm>
            <a:off x="2880337"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لَـبِـسَـ</a:t>
            </a:r>
            <a:r>
              <a:rPr lang="ar-MA" sz="4000" b="1" kern="0" dirty="0">
                <a:solidFill>
                  <a:srgbClr val="C00000"/>
                </a:solidFill>
                <a:cs typeface="Arial"/>
                <a:sym typeface="Arial"/>
              </a:rPr>
              <a:t>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8" name="Image 17">
            <a:extLst>
              <a:ext uri="{FF2B5EF4-FFF2-40B4-BE49-F238E27FC236}">
                <a16:creationId xmlns:a16="http://schemas.microsoft.com/office/drawing/2014/main" id="{DBD80FF1-A4C2-639B-061C-9003EA08402D}"/>
              </a:ext>
            </a:extLst>
          </p:cNvPr>
          <p:cNvPicPr>
            <a:picLocks noChangeAspect="1"/>
          </p:cNvPicPr>
          <p:nvPr/>
        </p:nvPicPr>
        <p:blipFill>
          <a:blip r:embed="rId9"/>
          <a:srcRect l="18099" t="51194" r="52383" b="1395"/>
          <a:stretch>
            <a:fillRect/>
          </a:stretch>
        </p:blipFill>
        <p:spPr>
          <a:xfrm>
            <a:off x="5197603" y="1856628"/>
            <a:ext cx="1204440" cy="1572372"/>
          </a:xfrm>
          <a:prstGeom prst="rect">
            <a:avLst/>
          </a:prstGeom>
        </p:spPr>
      </p:pic>
      <p:pic>
        <p:nvPicPr>
          <p:cNvPr id="19" name="Image 18">
            <a:extLst>
              <a:ext uri="{FF2B5EF4-FFF2-40B4-BE49-F238E27FC236}">
                <a16:creationId xmlns:a16="http://schemas.microsoft.com/office/drawing/2014/main" id="{70B6E3EB-17B7-9357-4061-7FEAA756B4AC}"/>
              </a:ext>
            </a:extLst>
          </p:cNvPr>
          <p:cNvPicPr>
            <a:picLocks noChangeAspect="1"/>
          </p:cNvPicPr>
          <p:nvPr/>
        </p:nvPicPr>
        <p:blipFill>
          <a:blip r:embed="rId9"/>
          <a:srcRect l="50000" t="51849" r="21281" b="1849"/>
          <a:stretch>
            <a:fillRect/>
          </a:stretch>
        </p:blipFill>
        <p:spPr>
          <a:xfrm>
            <a:off x="5295853" y="3730328"/>
            <a:ext cx="1171876" cy="1511992"/>
          </a:xfrm>
          <a:prstGeom prst="rect">
            <a:avLst/>
          </a:prstGeom>
        </p:spPr>
      </p:pic>
    </p:spTree>
    <p:extLst>
      <p:ext uri="{BB962C8B-B14F-4D97-AF65-F5344CB8AC3E}">
        <p14:creationId xmlns:p14="http://schemas.microsoft.com/office/powerpoint/2010/main" val="3347061224"/>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8B23F1EA-D6ED-502B-7673-E7C3982B41C8}"/>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303CC51E-9B86-9161-2897-B26380DB6D1D}"/>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هو خرجَ. على الألواح اكتبوا ما يناسب الضمير أنا</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F5D9C3DF-CA2B-A8F5-5312-78A36C9E985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166EA1BA-7C37-2691-854C-600B6C53234F}"/>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0685D6AF-2434-896F-22C6-D48144ACA261}"/>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47AF382F-A4F8-5DE6-6DCC-46AB681DA8C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905197CE-6AC4-E6BB-2202-C92E9672487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17DC885-94C1-53CC-93C1-69DAC89180D1}"/>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4B5EB3A2-1615-ED0E-D3FA-59EA016794A5}"/>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AB973C50-5EF8-4C20-F8C4-5298014C9B5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02AEC39E-81E5-21C5-C40C-17020FECF4C3}"/>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A616E2B4-E5BB-CCD6-40A5-D19511389A5B}"/>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B256A1F5-ED29-0C09-8D6C-5BE051DA90B8}"/>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6B2242A3-95FA-8F9A-D6A8-20B1B0615BC0}"/>
              </a:ext>
            </a:extLst>
          </p:cNvPr>
          <p:cNvSpPr/>
          <p:nvPr/>
        </p:nvSpPr>
        <p:spPr>
          <a:xfrm>
            <a:off x="2882369" y="2325264"/>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خَرَجَ</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BF4B52E0-9DFF-A36A-C76C-4551A5597A2F}"/>
              </a:ext>
            </a:extLst>
          </p:cNvPr>
          <p:cNvSpPr/>
          <p:nvPr/>
        </p:nvSpPr>
        <p:spPr>
          <a:xfrm>
            <a:off x="2880337"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4" name="Image 3">
            <a:extLst>
              <a:ext uri="{FF2B5EF4-FFF2-40B4-BE49-F238E27FC236}">
                <a16:creationId xmlns:a16="http://schemas.microsoft.com/office/drawing/2014/main" id="{C377398A-E98E-869A-3D69-D912FCE0F670}"/>
              </a:ext>
            </a:extLst>
          </p:cNvPr>
          <p:cNvPicPr>
            <a:picLocks noChangeAspect="1"/>
          </p:cNvPicPr>
          <p:nvPr/>
        </p:nvPicPr>
        <p:blipFill>
          <a:blip r:embed="rId9"/>
          <a:srcRect l="18099" t="51194" r="52383" b="1395"/>
          <a:stretch>
            <a:fillRect/>
          </a:stretch>
        </p:blipFill>
        <p:spPr>
          <a:xfrm>
            <a:off x="5197603" y="1856628"/>
            <a:ext cx="1204440" cy="1572372"/>
          </a:xfrm>
          <a:prstGeom prst="rect">
            <a:avLst/>
          </a:prstGeom>
        </p:spPr>
      </p:pic>
      <p:pic>
        <p:nvPicPr>
          <p:cNvPr id="16" name="Image 15">
            <a:extLst>
              <a:ext uri="{FF2B5EF4-FFF2-40B4-BE49-F238E27FC236}">
                <a16:creationId xmlns:a16="http://schemas.microsoft.com/office/drawing/2014/main" id="{1BDCFAC3-F039-D3E5-9BD2-0D7AC656380C}"/>
              </a:ext>
            </a:extLst>
          </p:cNvPr>
          <p:cNvPicPr>
            <a:picLocks noChangeAspect="1"/>
          </p:cNvPicPr>
          <p:nvPr/>
        </p:nvPicPr>
        <p:blipFill>
          <a:blip r:embed="rId9"/>
          <a:srcRect l="2127" t="1849" r="67565" b="50000"/>
          <a:stretch>
            <a:fillRect/>
          </a:stretch>
        </p:blipFill>
        <p:spPr>
          <a:xfrm>
            <a:off x="5197603" y="3791905"/>
            <a:ext cx="1236723" cy="1572372"/>
          </a:xfrm>
          <a:prstGeom prst="rect">
            <a:avLst/>
          </a:prstGeom>
        </p:spPr>
      </p:pic>
    </p:spTree>
    <p:extLst>
      <p:ext uri="{BB962C8B-B14F-4D97-AF65-F5344CB8AC3E}">
        <p14:creationId xmlns:p14="http://schemas.microsoft.com/office/powerpoint/2010/main" val="159423882"/>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0024DF50-77DA-D3DE-61BC-B707CBE0C3B7}"/>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49A0697D-B20C-3F13-F3AD-825F3FD26812}"/>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أنا خرجْتُ. صححوا على ألواحكم.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(يقدم الأستاذ التغذية الراجعة المناسبة)</a:t>
            </a:r>
          </a:p>
        </p:txBody>
      </p:sp>
      <p:sp>
        <p:nvSpPr>
          <p:cNvPr id="6" name="Google Shape;563;p140">
            <a:extLst>
              <a:ext uri="{FF2B5EF4-FFF2-40B4-BE49-F238E27FC236}">
                <a16:creationId xmlns:a16="http://schemas.microsoft.com/office/drawing/2014/main" id="{16FC8173-F270-04BB-D0B9-9C3D3AD88C1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4BC26A19-AEC2-A96E-49EB-5C6D5C6849C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059DF5FA-0FA8-B9CF-DA0A-AC003AFB584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78CAE749-21F1-27F5-2942-7F0F4847534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8D4F1E1D-CDCE-2C4B-03E7-C785BAA898E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CC90791B-B22A-B548-E5F2-B3D4C9689760}"/>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39B23A3A-3361-3324-23A1-91E7E4547A1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7D6AEB47-B2D3-81FC-B7EE-BF8956C6404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18B76FF-8387-A22B-EC06-C96DCA0FC52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34006B7D-0E09-DDEB-422C-676B07BA3704}"/>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8A21F230-2631-428E-691D-9AA658EC14BF}"/>
              </a:ext>
            </a:extLst>
          </p:cNvPr>
          <p:cNvPicPr>
            <a:picLocks noGrp="1" noChangeAspect="1"/>
          </p:cNvPicPr>
          <p:nvPr>
            <p:ph type="pic" idx="3"/>
          </p:nvPr>
        </p:nvPicPr>
        <p:blipFill>
          <a:blip r:embed="rId8"/>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B49D3C6C-B649-23F2-B532-1D1F7DD2AAF3}"/>
              </a:ext>
            </a:extLst>
          </p:cNvPr>
          <p:cNvSpPr/>
          <p:nvPr/>
        </p:nvSpPr>
        <p:spPr>
          <a:xfrm>
            <a:off x="2882369" y="2325264"/>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خَرَجَ</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105B7602-37D3-0E95-4514-1376C4252618}"/>
              </a:ext>
            </a:extLst>
          </p:cNvPr>
          <p:cNvSpPr/>
          <p:nvPr/>
        </p:nvSpPr>
        <p:spPr>
          <a:xfrm>
            <a:off x="2880337"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5B9BD5">
                    <a:lumMod val="50000"/>
                  </a:srgbClr>
                </a:solidFill>
                <a:cs typeface="Arial"/>
                <a:sym typeface="Arial"/>
              </a:rPr>
              <a:t>خَرَجْـ</a:t>
            </a:r>
            <a:r>
              <a:rPr lang="ar-MA" sz="4000" b="1" kern="0" dirty="0">
                <a:solidFill>
                  <a:srgbClr val="C00000"/>
                </a:solidFill>
                <a:cs typeface="Arial"/>
                <a:sym typeface="Arial"/>
              </a:rPr>
              <a:t>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5" name="Image 4">
            <a:extLst>
              <a:ext uri="{FF2B5EF4-FFF2-40B4-BE49-F238E27FC236}">
                <a16:creationId xmlns:a16="http://schemas.microsoft.com/office/drawing/2014/main" id="{10597B1B-FBD9-C3A9-AEE3-EFC0CE5DEE5C}"/>
              </a:ext>
            </a:extLst>
          </p:cNvPr>
          <p:cNvPicPr>
            <a:picLocks noChangeAspect="1"/>
          </p:cNvPicPr>
          <p:nvPr/>
        </p:nvPicPr>
        <p:blipFill>
          <a:blip r:embed="rId9"/>
          <a:srcRect l="2127" t="1849" r="67565" b="50000"/>
          <a:stretch>
            <a:fillRect/>
          </a:stretch>
        </p:blipFill>
        <p:spPr>
          <a:xfrm>
            <a:off x="5197603" y="3791905"/>
            <a:ext cx="1236723" cy="1572372"/>
          </a:xfrm>
          <a:prstGeom prst="rect">
            <a:avLst/>
          </a:prstGeom>
        </p:spPr>
      </p:pic>
      <p:pic>
        <p:nvPicPr>
          <p:cNvPr id="16" name="Image 15">
            <a:extLst>
              <a:ext uri="{FF2B5EF4-FFF2-40B4-BE49-F238E27FC236}">
                <a16:creationId xmlns:a16="http://schemas.microsoft.com/office/drawing/2014/main" id="{FD6A5D86-3439-7F50-CCC8-F19B1A441908}"/>
              </a:ext>
            </a:extLst>
          </p:cNvPr>
          <p:cNvPicPr>
            <a:picLocks noChangeAspect="1"/>
          </p:cNvPicPr>
          <p:nvPr/>
        </p:nvPicPr>
        <p:blipFill>
          <a:blip r:embed="rId9"/>
          <a:srcRect l="18099" t="51194" r="52383" b="1395"/>
          <a:stretch>
            <a:fillRect/>
          </a:stretch>
        </p:blipFill>
        <p:spPr>
          <a:xfrm>
            <a:off x="5197603" y="1856628"/>
            <a:ext cx="1204440" cy="1572372"/>
          </a:xfrm>
          <a:prstGeom prst="rect">
            <a:avLst/>
          </a:prstGeom>
        </p:spPr>
      </p:pic>
    </p:spTree>
    <p:extLst>
      <p:ext uri="{BB962C8B-B14F-4D97-AF65-F5344CB8AC3E}">
        <p14:creationId xmlns:p14="http://schemas.microsoft.com/office/powerpoint/2010/main" val="2750029643"/>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B790F-7AAF-B8BC-0513-BB148D362412}"/>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D0C9E955-9937-7967-D8EB-E360E4942BD9}"/>
              </a:ext>
            </a:extLst>
          </p:cNvPr>
          <p:cNvPicPr>
            <a:picLocks noChangeAspect="1"/>
          </p:cNvPicPr>
          <p:nvPr/>
        </p:nvPicPr>
        <p:blipFill>
          <a:blip r:embed="rId2"/>
          <a:stretch>
            <a:fillRect/>
          </a:stretch>
        </p:blipFill>
        <p:spPr>
          <a:xfrm>
            <a:off x="2890530" y="1704227"/>
            <a:ext cx="3362940" cy="46965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Rectangle 32">
            <a:extLst>
              <a:ext uri="{FF2B5EF4-FFF2-40B4-BE49-F238E27FC236}">
                <a16:creationId xmlns:a16="http://schemas.microsoft.com/office/drawing/2014/main" id="{1EE23659-F9DF-C550-5C5B-1D0822DC968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702A1BB8-7FA0-C094-84FD-081103703B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EF2CB4B2-17D8-C734-7A78-2B77DAE7376B}"/>
              </a:ext>
            </a:extLst>
          </p:cNvPr>
          <p:cNvSpPr>
            <a:spLocks noGrp="1"/>
          </p:cNvSpPr>
          <p:nvPr>
            <p:ph type="title"/>
          </p:nvPr>
        </p:nvSpPr>
        <p:spPr>
          <a:xfrm>
            <a:off x="396152" y="756000"/>
            <a:ext cx="7163172"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159.  </a:t>
            </a:r>
            <a:endParaRPr lang="fr-FR" sz="2400" b="1" i="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EBA70910-0255-93EC-BC34-C9067218F622}"/>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2A777BC3-4671-AD90-85A4-67A816F3BB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9BB4B8E6-DB28-BCE6-A81A-E40C749227D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FD52F2B1-3F40-F29A-AB26-C54F20E1FCC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9D7DBB0E-0C66-DB50-DE8A-6A929DABF9A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C2C95C77-EC8C-2E6B-E30D-8156303A208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88047E84-AAF6-55D4-DEBC-C94E708E7F6E}"/>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2E73F5E3-511B-9132-D913-B2F8C931AD28}"/>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85C5898D-D518-04D0-337F-69C163239C77}"/>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0FFE279-FA97-9DCB-3564-2F332383149B}"/>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A01280C8-9483-A796-271C-F29DA5EE94BD}"/>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7" name="Rectangle : coins arrondis 6">
            <a:extLst>
              <a:ext uri="{FF2B5EF4-FFF2-40B4-BE49-F238E27FC236}">
                <a16:creationId xmlns:a16="http://schemas.microsoft.com/office/drawing/2014/main" id="{B057C803-3D41-4284-DAB0-84A736E4BAB3}"/>
              </a:ext>
            </a:extLst>
          </p:cNvPr>
          <p:cNvSpPr/>
          <p:nvPr/>
        </p:nvSpPr>
        <p:spPr>
          <a:xfrm>
            <a:off x="2890530" y="2096309"/>
            <a:ext cx="3504386" cy="1421331"/>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314463248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7511E-1D1B-6EBD-BE90-995195E161A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9543EEE-436B-D56B-4525-D1ACAAB98E4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CF8BD48B-25BA-25B0-E325-008995E10DA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856CF25B-AAA1-27F0-B74B-67F3415174D6}"/>
              </a:ext>
            </a:extLst>
          </p:cNvPr>
          <p:cNvSpPr>
            <a:spLocks noGrp="1"/>
          </p:cNvSpPr>
          <p:nvPr>
            <p:ph type="title"/>
          </p:nvPr>
        </p:nvSpPr>
        <p:spPr>
          <a:xfrm>
            <a:off x="398069" y="828000"/>
            <a:ext cx="7163172"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أكملوا الجدول – اكتبوا بخط جميل.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يشرح الأستاذ المطلوب. يتم التصحيح على السبورة وفي الكراسات). </a:t>
            </a:r>
            <a:endParaRPr lang="fr-FR" sz="2400" b="1" i="1" dirty="0">
              <a:solidFill>
                <a:schemeClr val="bg1">
                  <a:lumMod val="50000"/>
                </a:schemeClr>
              </a:solidFill>
            </a:endParaRPr>
          </a:p>
        </p:txBody>
      </p:sp>
      <p:sp>
        <p:nvSpPr>
          <p:cNvPr id="2" name="Google Shape;563;p140">
            <a:extLst>
              <a:ext uri="{FF2B5EF4-FFF2-40B4-BE49-F238E27FC236}">
                <a16:creationId xmlns:a16="http://schemas.microsoft.com/office/drawing/2014/main" id="{EFDEAA23-AF23-E011-F120-38F72049F8D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F4345AA7-CB7A-7BDD-3320-2B9E8A51617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41666757-8C72-239F-39DD-A9091446B8E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3E5FBE36-1A32-504E-CEAE-A471C8CA843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0B479003-14E8-1031-D8E1-E0470A91619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CACCEB22-63E1-9939-E16A-E3426BED38DF}"/>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7866A381-2EA7-C4EA-494E-C3EFE7E080A5}"/>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9221C487-6F4A-B18D-EA5A-F10440810577}"/>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5DA144FE-0046-24CB-5FF1-EE7174F02E88}"/>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95EFEEA5-AC14-8529-11FC-C8CD1AEA9F6A}"/>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19" name="Espace réservé pour une image  18">
            <a:extLst>
              <a:ext uri="{FF2B5EF4-FFF2-40B4-BE49-F238E27FC236}">
                <a16:creationId xmlns:a16="http://schemas.microsoft.com/office/drawing/2014/main" id="{9AB336BD-6CC8-DC49-770D-A491C2CA3E2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26" name="Image 25" descr="Une image contenant habits, dessin humoristique, Dessin animé, Animation&#10;&#10;Le contenu généré par l’IA peut être incorrect.">
            <a:extLst>
              <a:ext uri="{FF2B5EF4-FFF2-40B4-BE49-F238E27FC236}">
                <a16:creationId xmlns:a16="http://schemas.microsoft.com/office/drawing/2014/main" id="{D340F1E3-C638-BB7F-D1EA-58DA9A45E073}"/>
              </a:ext>
            </a:extLst>
          </p:cNvPr>
          <p:cNvPicPr>
            <a:picLocks noChangeAspect="1"/>
          </p:cNvPicPr>
          <p:nvPr/>
        </p:nvPicPr>
        <p:blipFill>
          <a:blip r:embed="rId8"/>
          <a:stretch>
            <a:fillRect/>
          </a:stretch>
        </p:blipFill>
        <p:spPr>
          <a:xfrm>
            <a:off x="7235329" y="5271576"/>
            <a:ext cx="1460802" cy="1296462"/>
          </a:xfrm>
          <a:prstGeom prst="rect">
            <a:avLst/>
          </a:prstGeom>
        </p:spPr>
      </p:pic>
      <p:pic>
        <p:nvPicPr>
          <p:cNvPr id="7" name="Image 6">
            <a:extLst>
              <a:ext uri="{FF2B5EF4-FFF2-40B4-BE49-F238E27FC236}">
                <a16:creationId xmlns:a16="http://schemas.microsoft.com/office/drawing/2014/main" id="{9F666A03-2D1F-2213-9166-A1ECE7D77212}"/>
              </a:ext>
            </a:extLst>
          </p:cNvPr>
          <p:cNvPicPr>
            <a:picLocks noChangeAspect="1"/>
          </p:cNvPicPr>
          <p:nvPr/>
        </p:nvPicPr>
        <p:blipFill>
          <a:blip r:embed="rId9"/>
          <a:stretch>
            <a:fillRect/>
          </a:stretch>
        </p:blipFill>
        <p:spPr>
          <a:xfrm>
            <a:off x="1070722" y="1960631"/>
            <a:ext cx="6799461" cy="3305979"/>
          </a:xfrm>
          <a:prstGeom prst="rect">
            <a:avLst/>
          </a:prstGeom>
        </p:spPr>
      </p:pic>
    </p:spTree>
    <p:extLst>
      <p:ext uri="{BB962C8B-B14F-4D97-AF65-F5344CB8AC3E}">
        <p14:creationId xmlns:p14="http://schemas.microsoft.com/office/powerpoint/2010/main" val="2734556702"/>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2751E-A61F-54DA-6346-F8A7A5CF7257}"/>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29C37808-1F45-40F3-9871-79366260C3EB}"/>
              </a:ext>
            </a:extLst>
          </p:cNvPr>
          <p:cNvPicPr>
            <a:picLocks noChangeAspect="1"/>
          </p:cNvPicPr>
          <p:nvPr/>
        </p:nvPicPr>
        <p:blipFill>
          <a:blip r:embed="rId2">
            <a:duotone>
              <a:schemeClr val="accent3">
                <a:shade val="45000"/>
                <a:satMod val="135000"/>
              </a:schemeClr>
              <a:prstClr val="white"/>
            </a:duotone>
          </a:blip>
          <a:stretch>
            <a:fillRect/>
          </a:stretch>
        </p:blipFill>
        <p:spPr>
          <a:xfrm>
            <a:off x="1116000" y="2067103"/>
            <a:ext cx="6840000" cy="3736398"/>
          </a:xfrm>
          <a:prstGeom prst="rect">
            <a:avLst/>
          </a:prstGeom>
        </p:spPr>
      </p:pic>
      <p:sp>
        <p:nvSpPr>
          <p:cNvPr id="33" name="Rectangle 32">
            <a:extLst>
              <a:ext uri="{FF2B5EF4-FFF2-40B4-BE49-F238E27FC236}">
                <a16:creationId xmlns:a16="http://schemas.microsoft.com/office/drawing/2014/main" id="{DD5CCB48-D9C0-B046-1A80-792CCB6D66E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F32A86DE-0161-860B-0359-1BE1EC0AA5C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2" name="Titre 11">
            <a:extLst>
              <a:ext uri="{FF2B5EF4-FFF2-40B4-BE49-F238E27FC236}">
                <a16:creationId xmlns:a16="http://schemas.microsoft.com/office/drawing/2014/main" id="{2860192E-A897-09B9-EEF6-BBE639A8A424}"/>
              </a:ext>
            </a:extLst>
          </p:cNvPr>
          <p:cNvSpPr>
            <a:spLocks noGrp="1"/>
          </p:cNvSpPr>
          <p:nvPr>
            <p:ph type="title"/>
          </p:nvPr>
        </p:nvSpPr>
        <p:spPr>
          <a:xfrm>
            <a:off x="598241" y="774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اكتبوا  المقاطع. سأمر لمساعدتكم.</a:t>
            </a:r>
            <a:br>
              <a:rPr lang="fr-FR" sz="2400" b="1" dirty="0">
                <a:solidFill>
                  <a:schemeClr val="bg1">
                    <a:lumMod val="50000"/>
                  </a:schemeClr>
                </a:solidFill>
                <a:latin typeface="Microsoft Uighur" panose="02000000000000000000" pitchFamily="2" charset="-78"/>
                <a:cs typeface="Microsoft Uighur" panose="02000000000000000000" pitchFamily="2" charset="-78"/>
              </a:rPr>
            </a:br>
            <a:r>
              <a:rPr lang="ar-MA" sz="2400" b="1" i="1" dirty="0">
                <a:solidFill>
                  <a:schemeClr val="bg1">
                    <a:lumMod val="50000"/>
                  </a:schemeClr>
                </a:solidFill>
                <a:latin typeface="Microsoft Uighur" panose="02000000000000000000" pitchFamily="2" charset="-78"/>
                <a:cs typeface="Microsoft Uighur" panose="02000000000000000000" pitchFamily="2" charset="-78"/>
              </a:rPr>
              <a:t>يحضر الأستاذ نماذج الكتابة قبليا خاصة لفئة غير المتحكمين.</a:t>
            </a:r>
            <a:endParaRPr lang="fr-FR" sz="2400" i="1" dirty="0">
              <a:solidFill>
                <a:schemeClr val="bg1">
                  <a:lumMod val="50000"/>
                </a:schemeClr>
              </a:solidFill>
            </a:endParaRPr>
          </a:p>
        </p:txBody>
      </p:sp>
      <p:pic>
        <p:nvPicPr>
          <p:cNvPr id="15" name="Espace réservé pour une image  14" descr="Une image contenant habits, Animation, Dessin animé, dessin humoristique&#10;&#10;Le contenu généré par l’IA peut être incorrect.">
            <a:extLst>
              <a:ext uri="{FF2B5EF4-FFF2-40B4-BE49-F238E27FC236}">
                <a16:creationId xmlns:a16="http://schemas.microsoft.com/office/drawing/2014/main" id="{29BE3E40-EC2D-717B-4C7B-B8F1F7281BA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6000" y="684000"/>
            <a:ext cx="792000" cy="792000"/>
          </a:xfrm>
        </p:spPr>
      </p:pic>
      <p:sp>
        <p:nvSpPr>
          <p:cNvPr id="16" name="ZoneTexte 15">
            <a:extLst>
              <a:ext uri="{FF2B5EF4-FFF2-40B4-BE49-F238E27FC236}">
                <a16:creationId xmlns:a16="http://schemas.microsoft.com/office/drawing/2014/main" id="{3A0A2C1D-5D5A-0BBA-F100-217163790BCA}"/>
              </a:ext>
            </a:extLst>
          </p:cNvPr>
          <p:cNvSpPr txBox="1"/>
          <p:nvPr/>
        </p:nvSpPr>
        <p:spPr>
          <a:xfrm>
            <a:off x="1188000" y="3353294"/>
            <a:ext cx="6682183" cy="1862048"/>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lang="ar-MA" sz="11500" dirty="0">
                <a:solidFill>
                  <a:srgbClr val="C00000"/>
                </a:solidFill>
                <a:latin typeface="Microsoft Uighur" panose="02000000000000000000" pitchFamily="2" charset="-78"/>
                <a:cs typeface="Microsoft Uighur" panose="02000000000000000000" pitchFamily="2" charset="-78"/>
                <a:sym typeface="Calibri"/>
              </a:rPr>
              <a:t>سَـ</a:t>
            </a:r>
            <a:r>
              <a:rPr kumimoji="0" lang="ar-MA" sz="115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     شٍ     </a:t>
            </a:r>
            <a:r>
              <a:rPr lang="ar-MA" sz="11500" dirty="0">
                <a:solidFill>
                  <a:srgbClr val="C00000"/>
                </a:solidFill>
                <a:latin typeface="Microsoft Uighur" panose="02000000000000000000" pitchFamily="2" charset="-78"/>
                <a:cs typeface="Microsoft Uighur" panose="02000000000000000000" pitchFamily="2" charset="-78"/>
                <a:sym typeface="Calibri"/>
              </a:rPr>
              <a:t>ــعا</a:t>
            </a:r>
            <a:r>
              <a:rPr kumimoji="0" lang="ar-MA" sz="115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11500" b="0" i="0" u="none" strike="noStrike" kern="120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Calibri"/>
              </a:rPr>
              <a:t>غ</a:t>
            </a:r>
            <a:endParaRPr kumimoji="0" lang="ar-MA" sz="115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0" name="Image 9">
            <a:extLst>
              <a:ext uri="{FF2B5EF4-FFF2-40B4-BE49-F238E27FC236}">
                <a16:creationId xmlns:a16="http://schemas.microsoft.com/office/drawing/2014/main" id="{53246D6C-1058-5FDF-B934-BED0E4D4DE6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256BD1A0-B081-CCA8-2EED-0A63618023B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39E5BF38-DDDF-DB43-19EF-97FEB37196A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765F36C6-2594-6378-B7DB-ED148A0444E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526E936F-854E-D778-FCF1-1209B00322E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50193471-5710-B4D1-5119-E4B3F867F1A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795395F1-8B35-279F-E9E2-D1923F9F22C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D05F8647-DA1A-799C-CB66-B1441E3DF0D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3" name="Groupe 2">
            <a:extLst>
              <a:ext uri="{FF2B5EF4-FFF2-40B4-BE49-F238E27FC236}">
                <a16:creationId xmlns:a16="http://schemas.microsoft.com/office/drawing/2014/main" id="{1986DB91-F806-1168-F124-949E36D3B3EF}"/>
              </a:ext>
            </a:extLst>
          </p:cNvPr>
          <p:cNvGrpSpPr/>
          <p:nvPr/>
        </p:nvGrpSpPr>
        <p:grpSpPr>
          <a:xfrm>
            <a:off x="1583518" y="3732246"/>
            <a:ext cx="254613" cy="135906"/>
            <a:chOff x="7831964" y="3929121"/>
            <a:chExt cx="594306" cy="428930"/>
          </a:xfrm>
          <a:solidFill>
            <a:srgbClr val="C00000"/>
          </a:solidFill>
        </p:grpSpPr>
        <p:pic>
          <p:nvPicPr>
            <p:cNvPr id="4" name="Graphique 3">
              <a:extLst>
                <a:ext uri="{FF2B5EF4-FFF2-40B4-BE49-F238E27FC236}">
                  <a16:creationId xmlns:a16="http://schemas.microsoft.com/office/drawing/2014/main" id="{8C7B3908-93FA-39F7-BB6F-26158A4DFAC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 name="Graphique 4">
              <a:extLst>
                <a:ext uri="{FF2B5EF4-FFF2-40B4-BE49-F238E27FC236}">
                  <a16:creationId xmlns:a16="http://schemas.microsoft.com/office/drawing/2014/main" id="{667B8504-0C59-01A3-6EC8-5A5E868C725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810656489"/>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1AED0-676E-237C-4DEC-9C075B193314}"/>
            </a:ext>
          </a:extLst>
        </p:cNvPr>
        <p:cNvGrpSpPr/>
        <p:nvPr/>
      </p:nvGrpSpPr>
      <p:grpSpPr>
        <a:xfrm>
          <a:off x="0" y="0"/>
          <a:ext cx="0" cy="0"/>
          <a:chOff x="0" y="0"/>
          <a:chExt cx="0" cy="0"/>
        </a:xfrm>
      </p:grpSpPr>
      <p:sp>
        <p:nvSpPr>
          <p:cNvPr id="16" name="Titre 15"/>
          <p:cNvSpPr>
            <a:spLocks noGrp="1"/>
          </p:cNvSpPr>
          <p:nvPr>
            <p:ph type="title"/>
          </p:nvPr>
        </p:nvSpPr>
        <p:spPr>
          <a:xfrm>
            <a:off x="437745" y="746272"/>
            <a:ext cx="7044356" cy="612000"/>
          </a:xfrm>
        </p:spPr>
        <p:txBody>
          <a:bodyPr>
            <a:normAutofit/>
          </a:bodyPr>
          <a:lstStyle/>
          <a:p>
            <a:pPr lvl="0">
              <a:lnSpc>
                <a:spcPct val="100000"/>
              </a:lnSpc>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الفائز بنجمة الكتابة هو : ....</a:t>
            </a:r>
            <a:endParaRPr lang="fr-FR" sz="2400" dirty="0">
              <a:solidFill>
                <a:schemeClr val="bg1">
                  <a:lumMod val="50000"/>
                </a:schemeClr>
              </a:solidFill>
            </a:endParaRPr>
          </a:p>
        </p:txBody>
      </p:sp>
      <p:pic>
        <p:nvPicPr>
          <p:cNvPr id="12" name="Joyful_Prize_Celebration_Animation">
            <a:hlinkClick r:id="" action="ppaction://media"/>
            <a:extLst>
              <a:ext uri="{FF2B5EF4-FFF2-40B4-BE49-F238E27FC236}">
                <a16:creationId xmlns:a16="http://schemas.microsoft.com/office/drawing/2014/main" id="{82F1E029-EDBA-D780-B6C2-F899A243FA69}"/>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ADCFAF3A-68E7-366D-8087-98E097EE300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950075" y="727425"/>
            <a:ext cx="792000" cy="792000"/>
          </a:xfrm>
          <a:prstGeom prst="rect">
            <a:avLst/>
          </a:prstGeom>
        </p:spPr>
      </p:pic>
      <p:pic>
        <p:nvPicPr>
          <p:cNvPr id="10" name="Image 9">
            <a:extLst>
              <a:ext uri="{FF2B5EF4-FFF2-40B4-BE49-F238E27FC236}">
                <a16:creationId xmlns:a16="http://schemas.microsoft.com/office/drawing/2014/main" id="{249DA43D-532C-7FFB-85C2-47CBFB186E8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9B973A52-F36B-B4F6-48BB-2767CBDA62C3}"/>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06BB130-2572-8C33-210B-51461845AAD3}"/>
              </a:ext>
            </a:extLst>
          </p:cNvPr>
          <p:cNvPicPr>
            <a:picLocks noChangeAspect="1"/>
          </p:cNvPicPr>
          <p:nvPr/>
        </p:nvPicPr>
        <p:blipFill>
          <a:blip r:embed="rId8">
            <a:alphaModFix/>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6D31B9CD-EB76-33C7-2E0F-D8AF42B1374E}"/>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51A1ECAC-47BA-1464-9E24-8A708FEF402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841E5B56-43E0-10BC-C6E1-CFF9A16644D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B98AE10B-31C4-8156-FF27-E4E1FCEEC93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BB07940-01A3-35BB-B480-CC57B0B177C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888083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ماذا تعلمتم اليوم؟</a:t>
            </a:r>
          </a:p>
          <a:p>
            <a:pPr lvl="0" algn="r" rtl="1">
              <a:buClr>
                <a:srgbClr val="424D7B"/>
              </a:buClr>
              <a:buSzPct val="50000"/>
            </a:pPr>
            <a:r>
              <a:rPr lang="ar-MA" sz="2800" b="1" dirty="0">
                <a:cs typeface="Microsoft Uighur" panose="02000000000000000000" pitchFamily="2" charset="-78"/>
                <a:sym typeface="Arial"/>
              </a:rPr>
              <a:t>واجباتكم المنزلية.</a:t>
            </a:r>
          </a:p>
          <a:p>
            <a:pPr marL="0" marR="0" lvl="0" indent="0" algn="r" defTabSz="914400" rtl="1" eaLnBrk="1" fontAlgn="auto" latinLnBrk="0" hangingPunct="1">
              <a:lnSpc>
                <a:spcPct val="100000"/>
              </a:lnSpc>
              <a:spcBef>
                <a:spcPts val="300"/>
              </a:spcBef>
              <a:spcAft>
                <a:spcPts val="0"/>
              </a:spcAft>
              <a:buClr>
                <a:srgbClr val="424D7B"/>
              </a:buClr>
              <a:buSzPct val="50000"/>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pic>
        <p:nvPicPr>
          <p:cNvPr id="4" name="Image 3">
            <a:extLst>
              <a:ext uri="{FF2B5EF4-FFF2-40B4-BE49-F238E27FC236}">
                <a16:creationId xmlns:a16="http://schemas.microsoft.com/office/drawing/2014/main" id="{A99514E5-5B67-FC7A-FB0A-5B8E11F48D2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5290572" y="1023459"/>
            <a:ext cx="432000" cy="432000"/>
          </a:xfrm>
          <a:prstGeom prst="rect">
            <a:avLst/>
          </a:prstGeom>
          <a:ln>
            <a:noFill/>
          </a:ln>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5" name="Titre 14"/>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تعلمنا اليوم كيف نكون شبكة كلمة "الطبيعة". مم تتكون الشبكة؟</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794F8D33-C8CD-5999-F820-1ADCAD443FA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EB62F1F-4555-7A28-EA9B-B141B6758CF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A976351-CC04-43BC-46F1-3CD45968F26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8B4A89D-43F5-94B1-C192-5F354B5C6FA4}"/>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B77F7A5-FF4B-1A64-EA13-6267B77F2DB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 name="Rectangle 2">
            <a:extLst>
              <a:ext uri="{FF2B5EF4-FFF2-40B4-BE49-F238E27FC236}">
                <a16:creationId xmlns:a16="http://schemas.microsoft.com/office/drawing/2014/main" id="{6BA67EEE-C7A9-B361-5D57-E591BA37976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A13B628A-02E7-2638-9773-B78D34B8119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602DC140-5DB7-D7F5-6562-2752631ED9C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14" name="standing">
            <a:hlinkClick r:id="" action="ppaction://media"/>
            <a:extLst>
              <a:ext uri="{FF2B5EF4-FFF2-40B4-BE49-F238E27FC236}">
                <a16:creationId xmlns:a16="http://schemas.microsoft.com/office/drawing/2014/main" id="{EE7A0E7A-7D9E-AD49-CCCD-1EF6B37BD6C4}"/>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t="2860" b="2355"/>
          <a:stretch>
            <a:fillRect/>
          </a:stretch>
        </p:blipFill>
        <p:spPr>
          <a:xfrm>
            <a:off x="6464826" y="2255337"/>
            <a:ext cx="2015093" cy="3395306"/>
          </a:xfrm>
          <a:prstGeom prst="roundRect">
            <a:avLst/>
          </a:prstGeom>
        </p:spPr>
      </p:pic>
      <p:pic>
        <p:nvPicPr>
          <p:cNvPr id="16" name="Espace réservé pour une image  11" descr="Une image contenant habits, sourire, dessin humoristique, clipart&#10;&#10;Le contenu généré par l’IA peut être incorrect.">
            <a:extLst>
              <a:ext uri="{FF2B5EF4-FFF2-40B4-BE49-F238E27FC236}">
                <a16:creationId xmlns:a16="http://schemas.microsoft.com/office/drawing/2014/main" id="{C80DD052-BB37-16D1-CB84-E596717EF965}"/>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7939969" y="763050"/>
            <a:ext cx="741900" cy="741900"/>
          </a:xfrm>
          <a:prstGeom prst="rect">
            <a:avLst/>
          </a:prstGeom>
        </p:spPr>
      </p:pic>
      <p:sp>
        <p:nvSpPr>
          <p:cNvPr id="12" name="ZoneTexte 11">
            <a:extLst>
              <a:ext uri="{FF2B5EF4-FFF2-40B4-BE49-F238E27FC236}">
                <a16:creationId xmlns:a16="http://schemas.microsoft.com/office/drawing/2014/main" id="{5C28E1E6-E87B-729F-A800-DBE710959CD0}"/>
              </a:ext>
            </a:extLst>
          </p:cNvPr>
          <p:cNvSpPr txBox="1"/>
          <p:nvPr/>
        </p:nvSpPr>
        <p:spPr>
          <a:xfrm>
            <a:off x="4797192" y="3749548"/>
            <a:ext cx="1218303" cy="369332"/>
          </a:xfrm>
          <a:prstGeom prst="rect">
            <a:avLst/>
          </a:prstGeom>
          <a:solidFill>
            <a:srgbClr val="FFFFFF"/>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pic>
        <p:nvPicPr>
          <p:cNvPr id="11" name="Image 10">
            <a:extLst>
              <a:ext uri="{FF2B5EF4-FFF2-40B4-BE49-F238E27FC236}">
                <a16:creationId xmlns:a16="http://schemas.microsoft.com/office/drawing/2014/main" id="{7E1AED45-F695-EBED-AB9F-186BF528173B}"/>
              </a:ext>
            </a:extLst>
          </p:cNvPr>
          <p:cNvPicPr>
            <a:picLocks noChangeAspect="1"/>
          </p:cNvPicPr>
          <p:nvPr/>
        </p:nvPicPr>
        <p:blipFill>
          <a:blip r:embed="rId10"/>
          <a:stretch>
            <a:fillRect/>
          </a:stretch>
        </p:blipFill>
        <p:spPr>
          <a:xfrm>
            <a:off x="1106399" y="2036671"/>
            <a:ext cx="4614561" cy="3613972"/>
          </a:xfrm>
          <a:prstGeom prst="rect">
            <a:avLst/>
          </a:prstGeom>
        </p:spPr>
      </p:pic>
    </p:spTree>
    <p:extLst>
      <p:ext uri="{BB962C8B-B14F-4D97-AF65-F5344CB8AC3E}">
        <p14:creationId xmlns:p14="http://schemas.microsoft.com/office/powerpoint/2010/main" val="17338508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5" name="Titre 14"/>
          <p:cNvSpPr>
            <a:spLocks noGrp="1"/>
          </p:cNvSpPr>
          <p:nvPr>
            <p:ph type="title"/>
          </p:nvPr>
        </p:nvSpPr>
        <p:spPr>
          <a:xfrm>
            <a:off x="665176" y="764316"/>
            <a:ext cx="6931197"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أيضا كيف نقرأ نصا بطلاقة. من يقرأ هذا الجزء من النص؟</a:t>
            </a:r>
            <a:endParaRPr lang="fr-FR" sz="2400" dirty="0">
              <a:solidFill>
                <a:schemeClr val="bg1">
                  <a:lumMod val="50000"/>
                </a:schemeClr>
              </a:solidFill>
            </a:endParaRPr>
          </a:p>
        </p:txBody>
      </p:sp>
      <p:pic>
        <p:nvPicPr>
          <p:cNvPr id="12" name="Espace réservé pour une image  11" descr="Une image contenant habits, sourire, dessin humoristique, clipart&#10;&#10;Le contenu généré par l’IA peut être incorrect.">
            <a:extLst>
              <a:ext uri="{FF2B5EF4-FFF2-40B4-BE49-F238E27FC236}">
                <a16:creationId xmlns:a16="http://schemas.microsoft.com/office/drawing/2014/main" id="{CD5CDC79-BFCF-9183-178C-DBAB21CAB13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8" name="Nada-Standing">
            <a:hlinkClick r:id="" action="ppaction://media"/>
            <a:extLst>
              <a:ext uri="{FF2B5EF4-FFF2-40B4-BE49-F238E27FC236}">
                <a16:creationId xmlns:a16="http://schemas.microsoft.com/office/drawing/2014/main" id="{092AA927-3E34-5C99-39BC-C9858900506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909874" y="2100926"/>
            <a:ext cx="1744711" cy="3509687"/>
          </a:xfrm>
          <a:prstGeom prst="rect">
            <a:avLst/>
          </a:prstGeom>
        </p:spPr>
      </p:pic>
      <p:pic>
        <p:nvPicPr>
          <p:cNvPr id="11" name="Image 10">
            <a:extLst>
              <a:ext uri="{FF2B5EF4-FFF2-40B4-BE49-F238E27FC236}">
                <a16:creationId xmlns:a16="http://schemas.microsoft.com/office/drawing/2014/main" id="{1B21E352-890D-449D-B927-78FE0D46FDD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90A45242-F065-9861-3DDB-093E9BF58545}"/>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E8E9D864-B022-0E8D-280B-91A4EDF43E83}"/>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427ECD5C-B25A-08EB-71D4-DCD163C20E19}"/>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B95794C0-65AE-B29F-BC89-4CDDBFB675F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C58694C3-48B1-B546-6DCE-B72B6C9C3E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987702E1-7F98-360D-40FD-7991FFCA3BB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6F70BD1E-18AD-5365-56F2-D46359F5F55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973CD0AB-8CE0-A330-B83C-2FF6B1840DAB}"/>
              </a:ext>
            </a:extLst>
          </p:cNvPr>
          <p:cNvPicPr>
            <a:picLocks noChangeAspect="1"/>
          </p:cNvPicPr>
          <p:nvPr/>
        </p:nvPicPr>
        <p:blipFill>
          <a:blip r:embed="rId10"/>
          <a:stretch>
            <a:fillRect/>
          </a:stretch>
        </p:blipFill>
        <p:spPr>
          <a:xfrm>
            <a:off x="599862" y="2906179"/>
            <a:ext cx="6244698" cy="1045642"/>
          </a:xfrm>
          <a:prstGeom prst="rect">
            <a:avLst/>
          </a:prstGeom>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3" name="Titre 12"/>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أعيدوا قراءة الجزء الأول والجزء الثاني من النص في الكراسة ص 153. </a:t>
            </a:r>
            <a:endParaRPr lang="fr-FR" sz="2400" dirty="0">
              <a:solidFill>
                <a:schemeClr val="bg1">
                  <a:lumMod val="50000"/>
                </a:schemeClr>
              </a:solidFill>
            </a:endParaRPr>
          </a:p>
        </p:txBody>
      </p:sp>
      <p:pic>
        <p:nvPicPr>
          <p:cNvPr id="11" name="Image 10">
            <a:extLst>
              <a:ext uri="{FF2B5EF4-FFF2-40B4-BE49-F238E27FC236}">
                <a16:creationId xmlns:a16="http://schemas.microsoft.com/office/drawing/2014/main" id="{D5ED2F82-C504-9C69-5CCD-C88BB5E33778}"/>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BCEFFF2-66A9-1E01-8B65-5A39C8EEBEA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3D14BD4C-FE00-02EB-80A3-286316F28C3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6BC449F5-83AA-2129-784A-368586CC466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D21573FB-255B-88D9-F50A-CD7F2781E81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9763836F-41A3-410A-E6AA-403A66F0CDA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47BC3893-D300-B81D-7E26-46B8AD8A268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E2CCD35-6490-7EB8-64F6-E2484310696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4" name="Image 3" descr="Une image contenant dessin humoristique, Dessin animé, clipart, jouet&#10;&#10;Le contenu généré par l’IA peut être incorrect.">
            <a:extLst>
              <a:ext uri="{FF2B5EF4-FFF2-40B4-BE49-F238E27FC236}">
                <a16:creationId xmlns:a16="http://schemas.microsoft.com/office/drawing/2014/main" id="{0C08D5D4-1A70-4312-D11D-8812C5C11A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70183" y="600134"/>
            <a:ext cx="923731" cy="923731"/>
          </a:xfrm>
          <a:prstGeom prst="rect">
            <a:avLst/>
          </a:prstGeom>
        </p:spPr>
      </p:pic>
      <p:pic>
        <p:nvPicPr>
          <p:cNvPr id="3" name="Image 2">
            <a:extLst>
              <a:ext uri="{FF2B5EF4-FFF2-40B4-BE49-F238E27FC236}">
                <a16:creationId xmlns:a16="http://schemas.microsoft.com/office/drawing/2014/main" id="{3F126582-2948-DA01-83AD-34A93312BA2C}"/>
              </a:ext>
            </a:extLst>
          </p:cNvPr>
          <p:cNvPicPr>
            <a:picLocks noChangeAspect="1"/>
          </p:cNvPicPr>
          <p:nvPr/>
        </p:nvPicPr>
        <p:blipFill>
          <a:blip r:embed="rId7"/>
          <a:stretch>
            <a:fillRect/>
          </a:stretch>
        </p:blipFill>
        <p:spPr>
          <a:xfrm>
            <a:off x="2792191" y="1709193"/>
            <a:ext cx="3273365" cy="44873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 coins arrondis 4">
            <a:extLst>
              <a:ext uri="{FF2B5EF4-FFF2-40B4-BE49-F238E27FC236}">
                <a16:creationId xmlns:a16="http://schemas.microsoft.com/office/drawing/2014/main" id="{D32F3FA7-3862-7260-B58C-650977EBFA2F}"/>
              </a:ext>
            </a:extLst>
          </p:cNvPr>
          <p:cNvSpPr/>
          <p:nvPr/>
        </p:nvSpPr>
        <p:spPr>
          <a:xfrm>
            <a:off x="2700915" y="2313993"/>
            <a:ext cx="3452327" cy="2344628"/>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847496324"/>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3E51C-1849-1D1A-18F1-E2364B29BB6C}"/>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52290B75-15E1-A1A9-DD41-7FBD0FF22E1A}"/>
              </a:ext>
            </a:extLst>
          </p:cNvPr>
          <p:cNvSpPr>
            <a:spLocks noGrp="1"/>
          </p:cNvSpPr>
          <p:nvPr>
            <p:ph type="title"/>
          </p:nvPr>
        </p:nvSpPr>
        <p:spPr>
          <a:xfrm>
            <a:off x="457097" y="750693"/>
            <a:ext cx="7122287" cy="612000"/>
          </a:xfrm>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 في البيت، انقلوا أيضا الجزء الثاني من النص في دفاتركم، سأملي عليكم بعضا من كلماته غدا. </a:t>
            </a:r>
            <a:endParaRPr lang="fr-FR" sz="2400" dirty="0">
              <a:solidFill>
                <a:schemeClr val="bg1">
                  <a:lumMod val="50000"/>
                </a:schemeClr>
              </a:solidFill>
            </a:endParaRPr>
          </a:p>
        </p:txBody>
      </p:sp>
      <p:pic>
        <p:nvPicPr>
          <p:cNvPr id="11" name="Image 10">
            <a:extLst>
              <a:ext uri="{FF2B5EF4-FFF2-40B4-BE49-F238E27FC236}">
                <a16:creationId xmlns:a16="http://schemas.microsoft.com/office/drawing/2014/main" id="{5EE9743A-DDBD-E8EF-0C9B-B5E1F47CBA60}"/>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44BB0DD-E98D-4D5D-6E36-FBF37615A3A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9B0257AA-094E-3061-EEB2-1AA5C8BE1A3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6FCB6982-E8E5-CDAA-7BF8-E3EB7E30D30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E80E8A24-76DB-7C18-3AC1-8DD154AD64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BB22C5BB-5F1F-2159-9512-ABCB1364324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417DCD41-BF99-1E70-78B0-0ABD65F8745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28B3D2A6-FB90-C6E4-AB9F-AA50DF7A209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4" name="Image 3" descr="Une image contenant dessin humoristique, Dessin animé, clipart, jouet&#10;&#10;Le contenu généré par l’IA peut être incorrect.">
            <a:extLst>
              <a:ext uri="{FF2B5EF4-FFF2-40B4-BE49-F238E27FC236}">
                <a16:creationId xmlns:a16="http://schemas.microsoft.com/office/drawing/2014/main" id="{669D81BA-4760-3F9E-0B98-12F338DCD3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70183" y="600134"/>
            <a:ext cx="923731" cy="923731"/>
          </a:xfrm>
          <a:prstGeom prst="rect">
            <a:avLst/>
          </a:prstGeom>
        </p:spPr>
      </p:pic>
      <p:pic>
        <p:nvPicPr>
          <p:cNvPr id="7" name="Image 6">
            <a:extLst>
              <a:ext uri="{FF2B5EF4-FFF2-40B4-BE49-F238E27FC236}">
                <a16:creationId xmlns:a16="http://schemas.microsoft.com/office/drawing/2014/main" id="{151ABDA4-EB19-34BB-C9B9-2416A71AD129}"/>
              </a:ext>
            </a:extLst>
          </p:cNvPr>
          <p:cNvPicPr>
            <a:picLocks noChangeAspect="1"/>
          </p:cNvPicPr>
          <p:nvPr/>
        </p:nvPicPr>
        <p:blipFill>
          <a:blip r:embed="rId7"/>
          <a:stretch>
            <a:fillRect/>
          </a:stretch>
        </p:blipFill>
        <p:spPr>
          <a:xfrm>
            <a:off x="2792191" y="1709193"/>
            <a:ext cx="3273365" cy="44873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 coins arrondis 7">
            <a:extLst>
              <a:ext uri="{FF2B5EF4-FFF2-40B4-BE49-F238E27FC236}">
                <a16:creationId xmlns:a16="http://schemas.microsoft.com/office/drawing/2014/main" id="{40F3D035-B859-F6F4-1ADB-D8B7BDE98051}"/>
              </a:ext>
            </a:extLst>
          </p:cNvPr>
          <p:cNvSpPr/>
          <p:nvPr/>
        </p:nvSpPr>
        <p:spPr>
          <a:xfrm>
            <a:off x="2700915" y="3620277"/>
            <a:ext cx="3452327" cy="1038343"/>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48799087"/>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اختتام الحصة1">
            <a:hlinkClick r:id="" action="ppaction://media"/>
            <a:extLst>
              <a:ext uri="{FF2B5EF4-FFF2-40B4-BE49-F238E27FC236}">
                <a16:creationId xmlns:a16="http://schemas.microsoft.com/office/drawing/2014/main" id="{B1C28B89-9F44-D7D1-07A4-C1D29DC9C77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689" y="1544768"/>
            <a:ext cx="7038622" cy="3959225"/>
          </a:xfrm>
          <a:prstGeom prst="rect">
            <a:avLst/>
          </a:prstGeom>
          <a:noFill/>
          <a:ln>
            <a:noFill/>
          </a:ln>
        </p:spPr>
      </p:pic>
      <p:pic>
        <p:nvPicPr>
          <p:cNvPr id="4" name="Image 3" descr="Une image contenant noir, obscurité&#10;&#10;Le contenu généré par l’IA peut être incorrect.">
            <a:extLst>
              <a:ext uri="{FF2B5EF4-FFF2-40B4-BE49-F238E27FC236}">
                <a16:creationId xmlns:a16="http://schemas.microsoft.com/office/drawing/2014/main" id="{D0DB6B78-62AC-9222-8168-DD048CC357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5625180"/>
            <a:ext cx="540000" cy="540000"/>
          </a:xfrm>
          <a:prstGeom prst="rect">
            <a:avLst/>
          </a:prstGeom>
        </p:spPr>
      </p:pic>
    </p:spTree>
    <p:extLst>
      <p:ext uri="{BB962C8B-B14F-4D97-AF65-F5344CB8AC3E}">
        <p14:creationId xmlns:p14="http://schemas.microsoft.com/office/powerpoint/2010/main" val="16539779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3"/>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6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5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7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8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2_03- استماع وتحدث">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9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30507</TotalTime>
  <Words>2193</Words>
  <Application>Microsoft Office PowerPoint</Application>
  <PresentationFormat>Affichage à l'écran (4:3)</PresentationFormat>
  <Paragraphs>575</Paragraphs>
  <Slides>76</Slides>
  <Notes>34</Notes>
  <HiddenSlides>0</HiddenSlides>
  <MMClips>9</MMClips>
  <ScaleCrop>false</ScaleCrop>
  <HeadingPairs>
    <vt:vector size="6" baseType="variant">
      <vt:variant>
        <vt:lpstr>Polices utilisées</vt:lpstr>
      </vt:variant>
      <vt:variant>
        <vt:i4>11</vt:i4>
      </vt:variant>
      <vt:variant>
        <vt:lpstr>Thème</vt:lpstr>
      </vt:variant>
      <vt:variant>
        <vt:i4>21</vt:i4>
      </vt:variant>
      <vt:variant>
        <vt:lpstr>Titres des diapositives</vt:lpstr>
      </vt:variant>
      <vt:variant>
        <vt:i4>76</vt:i4>
      </vt:variant>
    </vt:vector>
  </HeadingPairs>
  <TitlesOfParts>
    <vt:vector size="108" baseType="lpstr">
      <vt:lpstr>Microsoft Uighur</vt:lpstr>
      <vt:lpstr>Calibri Light</vt:lpstr>
      <vt:lpstr>Dosis SemiBold</vt:lpstr>
      <vt:lpstr>Wingdings</vt:lpstr>
      <vt:lpstr>Dosis</vt:lpstr>
      <vt:lpstr>Dosis Medium</vt:lpstr>
      <vt:lpstr>Noto Sans Symbols</vt:lpstr>
      <vt:lpstr>Arial</vt:lpstr>
      <vt:lpstr>Dosis ExtraBold</vt:lpstr>
      <vt:lpstr>Modern Love</vt:lpstr>
      <vt:lpstr>Calibri</vt:lpstr>
      <vt:lpstr>Thème Office</vt:lpstr>
      <vt:lpstr>01- نشاط اعتيادي</vt:lpstr>
      <vt:lpstr>03- استماع وتحدث</vt:lpstr>
      <vt:lpstr>04- قراءة/ كتابة</vt:lpstr>
      <vt:lpstr>1_04- قراءة/ كتابة</vt:lpstr>
      <vt:lpstr>2_04- قراءة/ كتابة</vt:lpstr>
      <vt:lpstr>3_Env-Enseignant</vt:lpstr>
      <vt:lpstr>2_Thème Office</vt:lpstr>
      <vt:lpstr>1_01- نشاط اعتيادي</vt:lpstr>
      <vt:lpstr>1_03- استماع وتحدث</vt:lpstr>
      <vt:lpstr>3_04- قراءة/ كتابة</vt:lpstr>
      <vt:lpstr>4_04- قراءة/ كتابة</vt:lpstr>
      <vt:lpstr>4_Env-Enseignant</vt:lpstr>
      <vt:lpstr>6_04- قراءة/ كتابة</vt:lpstr>
      <vt:lpstr>5_04- قراءة/ كتابة</vt:lpstr>
      <vt:lpstr>7_Env-Enseignant</vt:lpstr>
      <vt:lpstr>7_04- قراءة/ كتابة</vt:lpstr>
      <vt:lpstr>1_Env-Enseignant</vt:lpstr>
      <vt:lpstr>8_04- قراءة/ كتابة</vt:lpstr>
      <vt:lpstr>2_03- استماع وتحدث</vt:lpstr>
      <vt:lpstr>9_04-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حصة اليوم سأخبركم عن شروط الحصول على نجمة التميز. </vt:lpstr>
      <vt:lpstr>ضعوا اللوحة والكراسة في القمطر.</vt:lpstr>
      <vt:lpstr>Présentation PowerPoint</vt:lpstr>
      <vt:lpstr>خذوا الألواح سأملي عليكم مقاطع وكلمات (يملي الأستاذ على المتعلمين، تباعا، مقطعين وكلمتين – المكتوبة في الشريحة الانتقالية الخاصة بافتتاح الحصة - مع التصحيح على السبورة والألواح)</vt:lpstr>
      <vt:lpstr>نمر لقراءة الكلمات البصرية.  أنا أقرأ وأنتم ترددون بعدي. من يقرأ؟</vt:lpstr>
      <vt:lpstr>سنقرأ معا نص القراءة المشتركة. سأقرأ النص جملة جملة باسترسال وأنتم ترددون بعدي جماعة.  </vt:lpstr>
      <vt:lpstr>استماع وتحدث</vt:lpstr>
      <vt:lpstr>سنمر الآن للحكاية. هل أنتم مستعدون؟ </vt:lpstr>
      <vt:lpstr> من يذكرني بعنوان الحكاية؟</vt:lpstr>
      <vt:lpstr>في الحصة السابقة استخرجنا عناصر الحكاية، من يذكرنا بشخصياتها؟ أين وقعت الحكاية؟ متى وقعت؟</vt:lpstr>
      <vt:lpstr>اليوم سنعيد الاستماع للحكاية بعدها سنشكل شبكة كلمة " الطبيعة" . تابعوا. </vt:lpstr>
      <vt:lpstr>تسميع النص. </vt:lpstr>
      <vt:lpstr>ماذا وقع في نهاية حكاية فات الأوان؟</vt:lpstr>
      <vt:lpstr>أحسنتم. هطل المطر واندفعت مياه النهر. المطر والنهر من عناصر الطبيعة</vt:lpstr>
      <vt:lpstr>ما هي عناصر الطبيعة الأخرى المذكورة في الحكاية؟</vt:lpstr>
      <vt:lpstr>رددوا بعدي: في الطبيعة: نهر  – مطر – رياح – أشجار – تلة – جبال. </vt:lpstr>
      <vt:lpstr>سأقرأ شبكة "الطبيعة" رددوا بعدي. </vt:lpstr>
      <vt:lpstr>من يعيد ذكر عناصر شبكة "الطبيعة". </vt:lpstr>
      <vt:lpstr>من يذكر عناصر أخرى يمكن أن نضيفها لشبكة "الطبيعة". </vt:lpstr>
      <vt:lpstr>قفوا، سنردد أنشودة « فصول السنة" مع الحركات.</vt:lpstr>
      <vt:lpstr>وقت النجمة الآن. الفائز بنجمة الاستماع: ....</vt:lpstr>
      <vt:lpstr>قراءة كتابة</vt:lpstr>
      <vt:lpstr>- يتم تقسيم المتعلمين حسب درجة تحكمهم في كفاية القراءة إلى مجموعتين: مجموعة متحكمة ومجموعة غير متحكمة؛ -الشرائح الخاصة بتصفية الصعوبات موجهة للمتعلمين غير المتحكمين. - خلال الاشتغال مع مجموعة غير المتحكمين يتم تشغيل مجموعة المتحكمين بنشاط النقل (نقل جزء من النص في الدفاتر)؛ -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 عند الانتقال إلى الاشتغال على النص القرائي، يتم إشراك جميع المتعلمين في النشاط.   </vt:lpstr>
      <vt:lpstr> اليوم سنقرأ كلمات تتضمن الحروف المتشابهة. انتبهوا.</vt:lpstr>
      <vt:lpstr> ما هو هذا الحرف؟       ----- أحسنتم، حرف الصاد. يكتب حرف الصاد بدون نقطة</vt:lpstr>
      <vt:lpstr> ما هو هذا الحرف؟       ----- أحسنتم، حرف الضاد. توجد نقطة فوق حرف الضاد</vt:lpstr>
      <vt:lpstr> ما هو هذا الحرف؟ -- أحسنتم، حرف الطاء. نكتب حرف الطاء بدون نقطة ونظيف خطا فوقه. </vt:lpstr>
      <vt:lpstr> ما هو هذا الحرف؟       ----- أحسنتم، حرف الظاء. توجد نقطة وخط فوق حرف الظاء</vt:lpstr>
      <vt:lpstr> ما هو هذا الحرف؟       ----- أحسنتم، حرف السين. نكتب حرف السين بدون نقط</vt:lpstr>
      <vt:lpstr> ما هو هذا الحرف؟       ----- أحسنتم، حرف الشين. توجد 3 نقط فوق حرف الشين</vt:lpstr>
      <vt:lpstr> ما هو هذا الحرف؟       ----- أحسنتم، حرف العين. نكتب حرف العين بدون نقطة</vt:lpstr>
      <vt:lpstr> ما هو هذا الحرف؟       ----- أحسنتم، حرف الغين. توجد نقطة فوق حرف الغين</vt:lpstr>
      <vt:lpstr> من يقوم إلى السبورة ليسمي الحروف؟  (خاص بفئة غير م/ قراءة في كل مرة بترتيب مغاير )</vt:lpstr>
      <vt:lpstr>أنا أقرأ وأنتم ترددون بعدي.</vt:lpstr>
      <vt:lpstr>من يقرأ؟ (خاص بفئة غير م).</vt:lpstr>
      <vt:lpstr>Présentation PowerPoint</vt:lpstr>
      <vt:lpstr>Présentation PowerPoint</vt:lpstr>
      <vt:lpstr> الآن سنتدرب على القراءة بطلاقة. سنقرأ معا الجزء الثاني من نص: فات الأوان. </vt:lpstr>
      <vt:lpstr> أقرأ عنوان النص. رددوا بعدي. </vt:lpstr>
      <vt:lpstr>أقرأ أنا أولا، انتبهوا جيدا. </vt:lpstr>
      <vt:lpstr>الآن سنقرأ معا. أقرأ النص جملةً جملة وأنتم ترددون بعدي جماعة. </vt:lpstr>
      <vt:lpstr>يقرأ الأستاذ  الجملة باسترسال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خذوا ص 153. في ثنائيات ـــــ كل واحد منكم يقرأ الجزء الثاني من النص لزميله. سأمر بين الصفوف لأساعدكم. </vt:lpstr>
      <vt:lpstr>الآن، من يقوم إلى السبورة لقراءة النص؟ </vt:lpstr>
      <vt:lpstr>وقت النجمة الآن. الفائز بنجمة القراءة: ....</vt:lpstr>
      <vt:lpstr>قفوا، سنردد أنشودة "حيوانات المزرعة" مع الحركات.</vt:lpstr>
      <vt:lpstr>لنواصل تعلم كيف نقول ما فَعَلْتُهُ أنا وما فَعَلْتَهُ أنتَ وما فعلتِه أنتِ  وما فعَلَه هو وما فعلَتْهُ هي.</vt:lpstr>
      <vt:lpstr>رددوا بعدي:      أنا دَخَلْتُ  -- أنتَ دخلتَ    --- أَنْتِ دخلْتِ –  هو دخَلَ  –  هي دَخَلَتْ</vt:lpstr>
      <vt:lpstr>رددوا بعدي:      أنا أَكَلتُ  -- أنتَ أَكلتَ    --- أَنْتِ أكلتِ –  هو أَكَلَ  –  هي أَكلَتْ</vt:lpstr>
      <vt:lpstr>الآن دوركم، أنا وَقَفْتُ. على الألواح اكتبوا ما يناسب الضمير أَنتَ</vt:lpstr>
      <vt:lpstr>أحسنتم، أَنتَ وقَفْتَ. صححوا على ألواحكم.     (يقدم الأستاذ التغذية الراجعة المناسبة)</vt:lpstr>
      <vt:lpstr> هو لَبِسَ. على الألواح اكتبوا ما يناسب الضمير هي</vt:lpstr>
      <vt:lpstr>أحسنتم، هي لَبِسَتْ. صححوا على ألواحكم.     (يقدم الأستاذ التغذية الراجعة المناسبة)</vt:lpstr>
      <vt:lpstr> هو خرجَ. على الألواح اكتبوا ما يناسب الضمير أنا</vt:lpstr>
      <vt:lpstr>أحسنتم، أنا خرجْتُ. صححوا على ألواحكم.     (يقدم الأستاذ التغذية الراجعة المناسبة)</vt:lpstr>
      <vt:lpstr>خذوا الكراسة الصفحة 159.  </vt:lpstr>
      <vt:lpstr>أكملوا الجدول – اكتبوا بخط جميل. (يشرح الأستاذ المطلوب. يتم التصحيح على السبورة وفي الكراسات). </vt:lpstr>
      <vt:lpstr>خذوا دفاتر الكتابة. اكتبوا  المقاطع. سأمر لمساعدتكم. يحضر الأستاذ نماذج الكتابة قبليا خاصة لفئة غير المتحكمين.</vt:lpstr>
      <vt:lpstr> الفائز بنجمة الكتابة هو : ....</vt:lpstr>
      <vt:lpstr>اختــتام الحــصة</vt:lpstr>
      <vt:lpstr>تعلمنا اليوم كيف نكون شبكة كلمة "الطبيعة". مم تتكون الشبكة؟</vt:lpstr>
      <vt:lpstr>تعلمنا أيضا كيف نقرأ نصا بطلاقة. من يقرأ هذا الجزء من النص؟</vt:lpstr>
      <vt:lpstr>في البيت أعيدوا قراءة الجزء الأول والجزء الثاني من النص في الكراسة ص 153. </vt:lpstr>
      <vt:lpstr> في البيت، انقلوا أيضا الجزء الثاني من النص في دفاتركم، سأملي عليكم بعضا من كلماته غدا.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SAADIA.ENOMANY</cp:lastModifiedBy>
  <cp:revision>180</cp:revision>
  <dcterms:created xsi:type="dcterms:W3CDTF">2023-09-20T21:35:22Z</dcterms:created>
  <dcterms:modified xsi:type="dcterms:W3CDTF">2026-05-30T18:04:53Z</dcterms:modified>
</cp:coreProperties>
</file>