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90" r:id="rId2"/>
  </p:sldMasterIdLst>
  <p:notesMasterIdLst>
    <p:notesMasterId r:id="rId34"/>
  </p:notesMasterIdLst>
  <p:sldIdLst>
    <p:sldId id="264" r:id="rId3"/>
    <p:sldId id="282" r:id="rId4"/>
    <p:sldId id="291" r:id="rId5"/>
    <p:sldId id="293" r:id="rId6"/>
    <p:sldId id="306" r:id="rId7"/>
    <p:sldId id="257" r:id="rId8"/>
    <p:sldId id="305" r:id="rId9"/>
    <p:sldId id="272" r:id="rId10"/>
    <p:sldId id="310" r:id="rId11"/>
    <p:sldId id="273" r:id="rId12"/>
    <p:sldId id="313" r:id="rId13"/>
    <p:sldId id="308" r:id="rId14"/>
    <p:sldId id="296" r:id="rId15"/>
    <p:sldId id="297" r:id="rId16"/>
    <p:sldId id="258" r:id="rId17"/>
    <p:sldId id="265" r:id="rId18"/>
    <p:sldId id="269" r:id="rId19"/>
    <p:sldId id="268" r:id="rId20"/>
    <p:sldId id="318" r:id="rId21"/>
    <p:sldId id="324" r:id="rId22"/>
    <p:sldId id="256" r:id="rId23"/>
    <p:sldId id="266" r:id="rId24"/>
    <p:sldId id="321" r:id="rId25"/>
    <p:sldId id="319" r:id="rId26"/>
    <p:sldId id="322" r:id="rId27"/>
    <p:sldId id="323" r:id="rId28"/>
    <p:sldId id="320" r:id="rId29"/>
    <p:sldId id="317" r:id="rId30"/>
    <p:sldId id="262" r:id="rId31"/>
    <p:sldId id="263" r:id="rId32"/>
    <p:sldId id="284" r:id="rId3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017008B6-3FFD-4BDC-8186-F55938689B22}">
          <p14:sldIdLst>
            <p14:sldId id="264"/>
            <p14:sldId id="282"/>
            <p14:sldId id="291"/>
            <p14:sldId id="293"/>
            <p14:sldId id="306"/>
            <p14:sldId id="257"/>
            <p14:sldId id="305"/>
            <p14:sldId id="272"/>
            <p14:sldId id="310"/>
            <p14:sldId id="273"/>
            <p14:sldId id="313"/>
            <p14:sldId id="308"/>
            <p14:sldId id="296"/>
            <p14:sldId id="297"/>
            <p14:sldId id="258"/>
            <p14:sldId id="265"/>
            <p14:sldId id="269"/>
            <p14:sldId id="268"/>
            <p14:sldId id="318"/>
            <p14:sldId id="324"/>
            <p14:sldId id="256"/>
            <p14:sldId id="266"/>
            <p14:sldId id="321"/>
            <p14:sldId id="319"/>
            <p14:sldId id="322"/>
            <p14:sldId id="323"/>
            <p14:sldId id="320"/>
            <p14:sldId id="317"/>
            <p14:sldId id="262"/>
            <p14:sldId id="263"/>
            <p14:sldId id="28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EEDE"/>
    <a:srgbClr val="ECB963"/>
    <a:srgbClr val="C8F5E8"/>
    <a:srgbClr val="DCE6F2"/>
    <a:srgbClr val="156082"/>
    <a:srgbClr val="DCEAF7"/>
    <a:srgbClr val="E3EEF2"/>
    <a:srgbClr val="E0EFE9"/>
    <a:srgbClr val="BFE0D2"/>
    <a:srgbClr val="94CF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162" autoAdjust="0"/>
    <p:restoredTop sz="94660"/>
  </p:normalViewPr>
  <p:slideViewPr>
    <p:cSldViewPr snapToGrid="0">
      <p:cViewPr varScale="1">
        <p:scale>
          <a:sx n="78" d="100"/>
          <a:sy n="78" d="100"/>
        </p:scale>
        <p:origin x="965"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945F59-58A7-4602-A285-8B7522B6192F}" type="datetimeFigureOut">
              <a:rPr lang="fr-FR" smtClean="0"/>
              <a:t>10/05/2026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A4B3F7-B838-4AD4-9179-ECE6A67C82A7}" type="slidenum">
              <a:rPr lang="fr-FR" smtClean="0"/>
              <a:t>‹N°›</a:t>
            </a:fld>
            <a:endParaRPr lang="fr-FR"/>
          </a:p>
        </p:txBody>
      </p:sp>
    </p:spTree>
    <p:extLst>
      <p:ext uri="{BB962C8B-B14F-4D97-AF65-F5344CB8AC3E}">
        <p14:creationId xmlns:p14="http://schemas.microsoft.com/office/powerpoint/2010/main" val="3111439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6.svg"/><Relationship Id="rId4" Type="http://schemas.openxmlformats.org/officeDocument/2006/relationships/image" Target="../media/image5.svg"/></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png"/><Relationship Id="rId7" Type="http://schemas.openxmlformats.org/officeDocument/2006/relationships/image" Target="../media/image17.jpe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6.png"/><Relationship Id="rId5" Type="http://schemas.openxmlformats.org/officeDocument/2006/relationships/image" Target="../media/image15.png"/><Relationship Id="rId10" Type="http://schemas.microsoft.com/office/2007/relationships/hdphoto" Target="../media/hdphoto3.wdp"/><Relationship Id="rId4" Type="http://schemas.openxmlformats.org/officeDocument/2006/relationships/image" Target="../media/image14.png"/><Relationship Id="rId9" Type="http://schemas.openxmlformats.org/officeDocument/2006/relationships/image" Target="../media/image19.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26.svg"/><Relationship Id="rId5" Type="http://schemas.openxmlformats.org/officeDocument/2006/relationships/image" Target="../media/image25.svg"/><Relationship Id="rId4" Type="http://schemas.openxmlformats.org/officeDocument/2006/relationships/image" Target="../media/image24.sv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2.gif"/><Relationship Id="rId1" Type="http://schemas.openxmlformats.org/officeDocument/2006/relationships/slideMaster" Target="../slideMasters/slideMaster1.xml"/><Relationship Id="rId5" Type="http://schemas.openxmlformats.org/officeDocument/2006/relationships/image" Target="../media/image10.png"/><Relationship Id="rId4" Type="http://schemas.microsoft.com/office/2007/relationships/hdphoto" Target="../media/hdphoto4.wdp"/></Relationships>
</file>

<file path=ppt/slideLayouts/_rels/slideLayout1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1.png"/><Relationship Id="rId1" Type="http://schemas.openxmlformats.org/officeDocument/2006/relationships/slideMaster" Target="../slideMasters/slideMaster1.xml"/><Relationship Id="rId4" Type="http://schemas.openxmlformats.org/officeDocument/2006/relationships/image" Target="../media/image32.pn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2.gif"/><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sv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2.gif"/><Relationship Id="rId1" Type="http://schemas.openxmlformats.org/officeDocument/2006/relationships/slideMaster" Target="../slideMasters/slideMaster1.xml"/><Relationship Id="rId4" Type="http://schemas.microsoft.com/office/2007/relationships/hdphoto" Target="../media/hdphoto7.wdp"/></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2.gif"/><Relationship Id="rId1" Type="http://schemas.openxmlformats.org/officeDocument/2006/relationships/slideMaster" Target="../slideMasters/slideMaster1.xml"/><Relationship Id="rId4" Type="http://schemas.microsoft.com/office/2007/relationships/hdphoto" Target="../media/hdphoto8.wdp"/></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2.gif"/><Relationship Id="rId1" Type="http://schemas.openxmlformats.org/officeDocument/2006/relationships/slideMaster" Target="../slideMasters/slideMaster1.xml"/><Relationship Id="rId4" Type="http://schemas.microsoft.com/office/2007/relationships/hdphoto" Target="../media/hdphoto9.wdp"/></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2.gif"/><Relationship Id="rId1" Type="http://schemas.openxmlformats.org/officeDocument/2006/relationships/slideMaster" Target="../slideMasters/slideMaster1.xml"/><Relationship Id="rId4" Type="http://schemas.microsoft.com/office/2007/relationships/hdphoto" Target="../media/hdphoto4.wdp"/></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5" Type="http://schemas.microsoft.com/office/2007/relationships/hdphoto" Target="../media/hdphoto10.wdp"/><Relationship Id="rId4" Type="http://schemas.openxmlformats.org/officeDocument/2006/relationships/image" Target="../media/image39.png"/></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2.xml"/><Relationship Id="rId4" Type="http://schemas.microsoft.com/office/2007/relationships/hdphoto" Target="../media/hdphoto2.wdp"/></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Master" Target="../slideMasters/slideMaster2.xml"/><Relationship Id="rId6" Type="http://schemas.openxmlformats.org/officeDocument/2006/relationships/image" Target="../media/image11.png"/><Relationship Id="rId5" Type="http://schemas.openxmlformats.org/officeDocument/2006/relationships/image" Target="../media/image6.svg"/><Relationship Id="rId4" Type="http://schemas.openxmlformats.org/officeDocument/2006/relationships/image" Target="../media/image5.svg"/></Relationships>
</file>

<file path=ppt/slideLayouts/_rels/slideLayout42.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png"/><Relationship Id="rId7" Type="http://schemas.openxmlformats.org/officeDocument/2006/relationships/image" Target="../media/image17.jpeg"/><Relationship Id="rId2" Type="http://schemas.openxmlformats.org/officeDocument/2006/relationships/image" Target="../media/image8.png"/><Relationship Id="rId1" Type="http://schemas.openxmlformats.org/officeDocument/2006/relationships/slideMaster" Target="../slideMasters/slideMaster2.xml"/><Relationship Id="rId6" Type="http://schemas.openxmlformats.org/officeDocument/2006/relationships/image" Target="../media/image16.png"/><Relationship Id="rId5" Type="http://schemas.openxmlformats.org/officeDocument/2006/relationships/image" Target="../media/image15.png"/><Relationship Id="rId10" Type="http://schemas.microsoft.com/office/2007/relationships/hdphoto" Target="../media/hdphoto3.wdp"/><Relationship Id="rId4" Type="http://schemas.openxmlformats.org/officeDocument/2006/relationships/image" Target="../media/image14.png"/><Relationship Id="rId9" Type="http://schemas.openxmlformats.org/officeDocument/2006/relationships/image" Target="../media/image19.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41.jpeg"/><Relationship Id="rId7" Type="http://schemas.openxmlformats.org/officeDocument/2006/relationships/image" Target="../media/image11.png"/><Relationship Id="rId2" Type="http://schemas.openxmlformats.org/officeDocument/2006/relationships/image" Target="../media/image40.png"/><Relationship Id="rId1" Type="http://schemas.openxmlformats.org/officeDocument/2006/relationships/slideMaster" Target="../slideMasters/slideMaster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2.gif"/><Relationship Id="rId1" Type="http://schemas.openxmlformats.org/officeDocument/2006/relationships/slideMaster" Target="../slideMasters/slideMaster2.xml"/><Relationship Id="rId5" Type="http://schemas.openxmlformats.org/officeDocument/2006/relationships/image" Target="../media/image10.png"/><Relationship Id="rId4" Type="http://schemas.microsoft.com/office/2007/relationships/hdphoto" Target="../media/hdphoto4.wdp"/></Relationships>
</file>

<file path=ppt/slideLayouts/_rels/slideLayout49.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8.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1.png"/><Relationship Id="rId1" Type="http://schemas.openxmlformats.org/officeDocument/2006/relationships/slideMaster" Target="../slideMasters/slideMaster2.xml"/><Relationship Id="rId4" Type="http://schemas.openxmlformats.org/officeDocument/2006/relationships/image" Target="../media/image32.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2.gif"/><Relationship Id="rId1" Type="http://schemas.openxmlformats.org/officeDocument/2006/relationships/slideMaster" Target="../slideMasters/slideMaster2.xml"/><Relationship Id="rId5" Type="http://schemas.openxmlformats.org/officeDocument/2006/relationships/image" Target="../media/image6.svg"/><Relationship Id="rId4" Type="http://schemas.openxmlformats.org/officeDocument/2006/relationships/image" Target="../media/image5.sv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2.gif"/><Relationship Id="rId1" Type="http://schemas.openxmlformats.org/officeDocument/2006/relationships/slideMaster" Target="../slideMasters/slideMaster2.xml"/><Relationship Id="rId4" Type="http://schemas.microsoft.com/office/2007/relationships/hdphoto" Target="../media/hdphoto7.wdp"/></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2.gif"/><Relationship Id="rId1" Type="http://schemas.openxmlformats.org/officeDocument/2006/relationships/slideMaster" Target="../slideMasters/slideMaster2.xml"/><Relationship Id="rId4" Type="http://schemas.microsoft.com/office/2007/relationships/hdphoto" Target="../media/hdphoto8.wdp"/></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2.gif"/><Relationship Id="rId1" Type="http://schemas.openxmlformats.org/officeDocument/2006/relationships/slideMaster" Target="../slideMasters/slideMaster2.xml"/><Relationship Id="rId4" Type="http://schemas.microsoft.com/office/2007/relationships/hdphoto" Target="../media/hdphoto9.wdp"/></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2.xml"/><Relationship Id="rId4" Type="http://schemas.microsoft.com/office/2007/relationships/hdphoto" Target="../media/hdphoto2.wdp"/></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2.gif"/><Relationship Id="rId1" Type="http://schemas.openxmlformats.org/officeDocument/2006/relationships/slideMaster" Target="../slideMasters/slideMaster2.xml"/><Relationship Id="rId4" Type="http://schemas.microsoft.com/office/2007/relationships/hdphoto" Target="../media/hdphoto4.wdp"/></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age de garde">
    <p:spTree>
      <p:nvGrpSpPr>
        <p:cNvPr id="1" name=""/>
        <p:cNvGrpSpPr/>
        <p:nvPr/>
      </p:nvGrpSpPr>
      <p:grpSpPr>
        <a:xfrm>
          <a:off x="0" y="0"/>
          <a:ext cx="0" cy="0"/>
          <a:chOff x="0" y="0"/>
          <a:chExt cx="0" cy="0"/>
        </a:xfrm>
      </p:grpSpPr>
      <p:sp>
        <p:nvSpPr>
          <p:cNvPr id="22" name="Google Shape;731;p98">
            <a:extLst>
              <a:ext uri="{FF2B5EF4-FFF2-40B4-BE49-F238E27FC236}">
                <a16:creationId xmlns:a16="http://schemas.microsoft.com/office/drawing/2014/main" id="{DE81F982-182C-52E9-79FB-C4D6C9BE7D9D}"/>
              </a:ext>
            </a:extLst>
          </p:cNvPr>
          <p:cNvSpPr txBox="1"/>
          <p:nvPr userDrawn="1"/>
        </p:nvSpPr>
        <p:spPr>
          <a:xfrm>
            <a:off x="271218" y="1173319"/>
            <a:ext cx="3856572" cy="830997"/>
          </a:xfrm>
          <a:prstGeom prst="rect">
            <a:avLst/>
          </a:prstGeom>
          <a:noFill/>
          <a:ln cap="flat">
            <a:noFill/>
          </a:ln>
        </p:spPr>
        <p:txBody>
          <a:bodyPr vert="horz" wrap="square" lIns="0" tIns="0" rIns="0" bIns="0" anchor="t" anchorCtr="1" compatLnSpc="1">
            <a:spAutoFit/>
          </a:bodyPr>
          <a:lstStyle/>
          <a:p>
            <a:pPr algn="l" defTabSz="914378" rtl="0">
              <a:buClrTx/>
              <a:defRPr sz="1800" b="0" i="0" u="none" strike="noStrike" kern="0" cap="none" spc="0" baseline="0">
                <a:solidFill>
                  <a:srgbClr val="000000"/>
                </a:solidFill>
                <a:uFillTx/>
              </a:defRPr>
            </a:pPr>
            <a:r>
              <a:rPr lang="fr-FR" sz="5400" b="1" dirty="0">
                <a:solidFill>
                  <a:srgbClr val="002060"/>
                </a:solidFill>
                <a:latin typeface="Calibri"/>
                <a:ea typeface="Calibri"/>
                <a:cs typeface="Calibri"/>
              </a:rPr>
              <a:t>Français</a:t>
            </a:r>
            <a:endParaRPr lang="fr-FR" dirty="0"/>
          </a:p>
        </p:txBody>
      </p:sp>
      <p:sp>
        <p:nvSpPr>
          <p:cNvPr id="23" name="Google Shape;738;p98">
            <a:extLst>
              <a:ext uri="{FF2B5EF4-FFF2-40B4-BE49-F238E27FC236}">
                <a16:creationId xmlns:a16="http://schemas.microsoft.com/office/drawing/2014/main" id="{1530F5E6-2DBF-5246-2FFD-73AE39131B49}"/>
              </a:ext>
            </a:extLst>
          </p:cNvPr>
          <p:cNvSpPr txBox="1"/>
          <p:nvPr userDrawn="1"/>
        </p:nvSpPr>
        <p:spPr>
          <a:xfrm>
            <a:off x="10470737" y="135102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b="1">
                <a:solidFill>
                  <a:srgbClr val="FFFFFF"/>
                </a:solidFill>
                <a:latin typeface="Calibri"/>
                <a:ea typeface="Calibri"/>
                <a:cs typeface="Calibri"/>
              </a:rPr>
              <a:t>Niveau</a:t>
            </a:r>
            <a:r>
              <a:rPr lang="fr-FR" sz="1200" b="1">
                <a:solidFill>
                  <a:srgbClr val="FFFFFF"/>
                </a:solidFill>
                <a:latin typeface="Dosis"/>
                <a:ea typeface="Dosis"/>
                <a:cs typeface="Dosis"/>
              </a:rPr>
              <a:t>    </a:t>
            </a:r>
            <a:r>
              <a:rPr lang="fr-FR" sz="1000" b="1">
                <a:solidFill>
                  <a:srgbClr val="FFFFFF"/>
                </a:solidFill>
                <a:latin typeface="Dosis"/>
                <a:ea typeface="Dosis"/>
                <a:cs typeface="Dosis"/>
              </a:rPr>
              <a:t>            </a:t>
            </a:r>
            <a:r>
              <a:rPr lang="fr-FR" sz="1200" b="1">
                <a:solidFill>
                  <a:srgbClr val="FFFFFF"/>
                </a:solidFill>
                <a:latin typeface="Dosis"/>
                <a:ea typeface="Dosis"/>
                <a:cs typeface="Dosis"/>
              </a:rPr>
              <a:t>             </a:t>
            </a:r>
            <a:endParaRPr lang="fr-FR" sz="1100"/>
          </a:p>
        </p:txBody>
      </p:sp>
      <p:pic>
        <p:nvPicPr>
          <p:cNvPr id="24" name="Google Shape;743;p98">
            <a:extLst>
              <a:ext uri="{FF2B5EF4-FFF2-40B4-BE49-F238E27FC236}">
                <a16:creationId xmlns:a16="http://schemas.microsoft.com/office/drawing/2014/main" id="{3C8FAB56-B905-B4D3-C85A-B1EC17789934}"/>
              </a:ext>
            </a:extLst>
          </p:cNvPr>
          <p:cNvPicPr>
            <a:picLocks noChangeAspect="1"/>
          </p:cNvPicPr>
          <p:nvPr userDrawn="1"/>
        </p:nvPicPr>
        <p:blipFill>
          <a:blip r:embed="rId2">
            <a:alphaModFix/>
          </a:blip>
          <a:srcRect/>
          <a:stretch>
            <a:fillRect/>
          </a:stretch>
        </p:blipFill>
        <p:spPr>
          <a:xfrm>
            <a:off x="10400923" y="1260711"/>
            <a:ext cx="1519859" cy="1217796"/>
          </a:xfrm>
          <a:prstGeom prst="rect">
            <a:avLst/>
          </a:prstGeom>
          <a:noFill/>
          <a:ln cap="flat">
            <a:noFill/>
          </a:ln>
        </p:spPr>
      </p:pic>
      <p:sp>
        <p:nvSpPr>
          <p:cNvPr id="25" name="Google Shape;744;p98">
            <a:extLst>
              <a:ext uri="{FF2B5EF4-FFF2-40B4-BE49-F238E27FC236}">
                <a16:creationId xmlns:a16="http://schemas.microsoft.com/office/drawing/2014/main" id="{E352CC90-04F9-4FEC-7808-329A389DB36D}"/>
              </a:ext>
            </a:extLst>
          </p:cNvPr>
          <p:cNvSpPr txBox="1"/>
          <p:nvPr userDrawn="1"/>
        </p:nvSpPr>
        <p:spPr>
          <a:xfrm>
            <a:off x="10521700" y="140090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sz="1800" b="1" dirty="0">
                <a:solidFill>
                  <a:srgbClr val="FFFFFF"/>
                </a:solidFill>
                <a:latin typeface="Calibri" panose="020F0502020204030204" pitchFamily="34" charset="0"/>
                <a:ea typeface="Calibri" panose="020F0502020204030204" pitchFamily="34" charset="0"/>
                <a:cs typeface="Calibri" panose="020F0502020204030204" pitchFamily="34" charset="0"/>
              </a:rPr>
              <a:t>Niveau</a:t>
            </a:r>
            <a:r>
              <a:rPr lang="fr-FR" sz="1600" b="1" dirty="0">
                <a:solidFill>
                  <a:srgbClr val="FFFFFF"/>
                </a:solidFill>
                <a:latin typeface="Calibri" panose="020F0502020204030204" pitchFamily="34" charset="0"/>
                <a:ea typeface="Calibri" panose="020F0502020204030204" pitchFamily="34" charset="0"/>
                <a:cs typeface="Calibri" panose="020F0502020204030204" pitchFamily="34" charset="0"/>
              </a:rPr>
              <a:t>         </a:t>
            </a:r>
            <a:endParaRPr lang="fr-FR" dirty="0">
              <a:latin typeface="Calibri" panose="020F0502020204030204" pitchFamily="34" charset="0"/>
              <a:ea typeface="Calibri" panose="020F0502020204030204" pitchFamily="34" charset="0"/>
              <a:cs typeface="Calibri" panose="020F0502020204030204" pitchFamily="34" charset="0"/>
            </a:endParaRPr>
          </a:p>
        </p:txBody>
      </p:sp>
      <p:sp>
        <p:nvSpPr>
          <p:cNvPr id="26" name="Google Shape;745;p98">
            <a:extLst>
              <a:ext uri="{FF2B5EF4-FFF2-40B4-BE49-F238E27FC236}">
                <a16:creationId xmlns:a16="http://schemas.microsoft.com/office/drawing/2014/main" id="{3902D7DD-335C-B83B-FBF0-3461CEB92A0F}"/>
              </a:ext>
            </a:extLst>
          </p:cNvPr>
          <p:cNvSpPr txBox="1"/>
          <p:nvPr userDrawn="1"/>
        </p:nvSpPr>
        <p:spPr>
          <a:xfrm>
            <a:off x="10599248" y="1869610"/>
            <a:ext cx="1123203" cy="346210"/>
          </a:xfrm>
          <a:prstGeom prst="rect">
            <a:avLst/>
          </a:prstGeom>
          <a:noFill/>
          <a:ln cap="flat">
            <a:noFill/>
          </a:ln>
        </p:spPr>
        <p:txBody>
          <a:bodyPr vert="horz" wrap="square" lIns="68570" tIns="34271" rIns="68570" bIns="34271" anchor="t" anchorCtr="1" compatLnSpc="1">
            <a:spAutoFit/>
          </a:bodyPr>
          <a:lstStyle/>
          <a:p>
            <a:pPr algn="ctr" defTabSz="914378">
              <a:buClrTx/>
              <a:defRPr sz="1800" b="0" i="0" u="none" strike="noStrike" kern="0" cap="none" spc="0" baseline="0">
                <a:solidFill>
                  <a:srgbClr val="000000"/>
                </a:solidFill>
                <a:uFillTx/>
              </a:defRPr>
            </a:pPr>
            <a:r>
              <a:rPr lang="fr-FR" sz="1800" b="1" dirty="0">
                <a:solidFill>
                  <a:srgbClr val="FCBF18"/>
                </a:solidFill>
                <a:latin typeface="Calibri" panose="020F0502020204030204" pitchFamily="34" charset="0"/>
                <a:ea typeface="Calibri" panose="020F0502020204030204" pitchFamily="34" charset="0"/>
                <a:cs typeface="Calibri" panose="020F0502020204030204" pitchFamily="34" charset="0"/>
              </a:rPr>
              <a:t> AC</a:t>
            </a:r>
          </a:p>
        </p:txBody>
      </p:sp>
      <p:grpSp>
        <p:nvGrpSpPr>
          <p:cNvPr id="27" name="Groupe 26">
            <a:extLst>
              <a:ext uri="{FF2B5EF4-FFF2-40B4-BE49-F238E27FC236}">
                <a16:creationId xmlns:a16="http://schemas.microsoft.com/office/drawing/2014/main" id="{4665E728-B129-706A-BDB1-22B94D41AFBF}"/>
              </a:ext>
            </a:extLst>
          </p:cNvPr>
          <p:cNvGrpSpPr/>
          <p:nvPr userDrawn="1"/>
        </p:nvGrpSpPr>
        <p:grpSpPr>
          <a:xfrm>
            <a:off x="271218" y="2956390"/>
            <a:ext cx="6693265" cy="522000"/>
            <a:chOff x="304312" y="4531839"/>
            <a:chExt cx="5990003" cy="696796"/>
          </a:xfrm>
        </p:grpSpPr>
        <p:sp>
          <p:nvSpPr>
            <p:cNvPr id="28" name="Google Shape;223;p26">
              <a:extLst>
                <a:ext uri="{FF2B5EF4-FFF2-40B4-BE49-F238E27FC236}">
                  <a16:creationId xmlns:a16="http://schemas.microsoft.com/office/drawing/2014/main" id="{A46CB91A-EBEB-F991-CD39-28DB7BAB45BE}"/>
                </a:ext>
              </a:extLst>
            </p:cNvPr>
            <p:cNvSpPr/>
            <p:nvPr/>
          </p:nvSpPr>
          <p:spPr>
            <a:xfrm>
              <a:off x="304312" y="4531839"/>
              <a:ext cx="5990003" cy="696796"/>
            </a:xfrm>
            <a:prstGeom prst="rect">
              <a:avLst/>
            </a:prstGeom>
            <a:solidFill>
              <a:schemeClr val="accent3">
                <a:lumMod val="75000"/>
              </a:schemeClr>
            </a:solidFill>
            <a:ln w="38103" cap="flat">
              <a:noFill/>
              <a:prstDash val="solid"/>
            </a:ln>
          </p:spPr>
          <p:txBody>
            <a:bodyPr vert="horz" wrap="square" lIns="68570" tIns="34271" rIns="68570" bIns="34271" anchor="ctr" anchorCtr="0" compatLnSpc="1">
              <a:noAutofit/>
            </a:bodyPr>
            <a:lstStyle/>
            <a:p>
              <a:pPr defTabSz="914378">
                <a:buClrTx/>
              </a:pPr>
              <a:r>
                <a:rPr lang="fr-FR" sz="1800" b="1" dirty="0">
                  <a:solidFill>
                    <a:srgbClr val="FFFFFF"/>
                  </a:solidFill>
                  <a:latin typeface="Calibri"/>
                  <a:ea typeface="Calibri"/>
                  <a:cs typeface="Calibri"/>
                </a:rPr>
                <a:t>Unité</a:t>
              </a:r>
            </a:p>
          </p:txBody>
        </p:sp>
        <p:sp>
          <p:nvSpPr>
            <p:cNvPr id="29" name="Google Shape;735;p98">
              <a:extLst>
                <a:ext uri="{FF2B5EF4-FFF2-40B4-BE49-F238E27FC236}">
                  <a16:creationId xmlns:a16="http://schemas.microsoft.com/office/drawing/2014/main" id="{AD1724B8-EA3E-2F08-C15C-29C1D1553FDD}"/>
                </a:ext>
              </a:extLst>
            </p:cNvPr>
            <p:cNvSpPr/>
            <p:nvPr/>
          </p:nvSpPr>
          <p:spPr>
            <a:xfrm>
              <a:off x="1853337" y="4607219"/>
              <a:ext cx="59640" cy="546036"/>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grpSp>
        <p:nvGrpSpPr>
          <p:cNvPr id="31" name="Groupe 30">
            <a:extLst>
              <a:ext uri="{FF2B5EF4-FFF2-40B4-BE49-F238E27FC236}">
                <a16:creationId xmlns:a16="http://schemas.microsoft.com/office/drawing/2014/main" id="{CF462A6B-5C20-3975-F90E-B1FC46965C44}"/>
              </a:ext>
            </a:extLst>
          </p:cNvPr>
          <p:cNvGrpSpPr/>
          <p:nvPr userDrawn="1"/>
        </p:nvGrpSpPr>
        <p:grpSpPr>
          <a:xfrm>
            <a:off x="271218" y="3653494"/>
            <a:ext cx="6693265" cy="522000"/>
            <a:chOff x="304312" y="5304657"/>
            <a:chExt cx="5990003" cy="696796"/>
          </a:xfrm>
        </p:grpSpPr>
        <p:sp>
          <p:nvSpPr>
            <p:cNvPr id="32" name="Google Shape;224;p26">
              <a:extLst>
                <a:ext uri="{FF2B5EF4-FFF2-40B4-BE49-F238E27FC236}">
                  <a16:creationId xmlns:a16="http://schemas.microsoft.com/office/drawing/2014/main" id="{DEB7DF84-BD99-EC95-89FA-F9508B730598}"/>
                </a:ext>
              </a:extLst>
            </p:cNvPr>
            <p:cNvSpPr/>
            <p:nvPr/>
          </p:nvSpPr>
          <p:spPr>
            <a:xfrm>
              <a:off x="304312" y="5304657"/>
              <a:ext cx="5990003" cy="696796"/>
            </a:xfrm>
            <a:prstGeom prst="rect">
              <a:avLst/>
            </a:prstGeom>
            <a:solidFill>
              <a:srgbClr val="54AFE9"/>
            </a:solidFill>
            <a:ln w="38103" cap="flat">
              <a:noFill/>
              <a:prstDash val="solid"/>
            </a:ln>
            <a:effectLst/>
          </p:spPr>
          <p:txBody>
            <a:bodyPr vert="horz" wrap="square" lIns="68570" tIns="34271" rIns="68570" bIns="34271" anchor="ctr" anchorCtr="0" compatLnSpc="1">
              <a:noAutofit/>
            </a:bodyPr>
            <a:lstStyle/>
            <a:p>
              <a:pPr defTabSz="914378">
                <a:buClrTx/>
                <a:defRPr sz="1800" b="0" i="0" u="none" strike="noStrike" kern="0" cap="none" spc="0" baseline="0">
                  <a:solidFill>
                    <a:srgbClr val="000000"/>
                  </a:solidFill>
                  <a:uFillTx/>
                </a:defRPr>
              </a:pPr>
              <a:r>
                <a:rPr lang="fr-FR" sz="1800" b="1" dirty="0">
                  <a:solidFill>
                    <a:srgbClr val="FFFFFF"/>
                  </a:solidFill>
                  <a:latin typeface="Calibri"/>
                  <a:ea typeface="Calibri"/>
                  <a:cs typeface="Calibri"/>
                </a:rPr>
                <a:t>Séance </a:t>
              </a:r>
              <a:r>
                <a:rPr lang="fr-FR" sz="2000" b="1" dirty="0">
                  <a:solidFill>
                    <a:srgbClr val="FFFFFF"/>
                  </a:solidFill>
                  <a:latin typeface="Calibri"/>
                  <a:ea typeface="Calibri"/>
                  <a:cs typeface="Calibri"/>
                </a:rPr>
                <a:t> </a:t>
              </a:r>
            </a:p>
          </p:txBody>
        </p:sp>
        <p:sp>
          <p:nvSpPr>
            <p:cNvPr id="33" name="Google Shape;742;p98">
              <a:extLst>
                <a:ext uri="{FF2B5EF4-FFF2-40B4-BE49-F238E27FC236}">
                  <a16:creationId xmlns:a16="http://schemas.microsoft.com/office/drawing/2014/main" id="{2683E674-65A3-93A9-1D16-D4E9E60AFC0F}"/>
                </a:ext>
              </a:extLst>
            </p:cNvPr>
            <p:cNvSpPr/>
            <p:nvPr/>
          </p:nvSpPr>
          <p:spPr>
            <a:xfrm>
              <a:off x="1850355" y="5380322"/>
              <a:ext cx="65604" cy="545467"/>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pic>
        <p:nvPicPr>
          <p:cNvPr id="35" name="Google Shape;730;p98" descr="الصفحة الرئيسية">
            <a:extLst>
              <a:ext uri="{FF2B5EF4-FFF2-40B4-BE49-F238E27FC236}">
                <a16:creationId xmlns:a16="http://schemas.microsoft.com/office/drawing/2014/main" id="{022D203A-7644-5D55-624B-311DEAA3376B}"/>
              </a:ext>
            </a:extLst>
          </p:cNvPr>
          <p:cNvPicPr>
            <a:picLocks noChangeAspect="1"/>
          </p:cNvPicPr>
          <p:nvPr userDrawn="1"/>
        </p:nvPicPr>
        <p:blipFill>
          <a:blip r:embed="rId3">
            <a:alphaModFix/>
          </a:blip>
          <a:srcRect/>
          <a:stretch>
            <a:fillRect/>
          </a:stretch>
        </p:blipFill>
        <p:spPr>
          <a:xfrm>
            <a:off x="4127790" y="0"/>
            <a:ext cx="3936421" cy="596900"/>
          </a:xfrm>
          <a:prstGeom prst="rect">
            <a:avLst/>
          </a:prstGeom>
          <a:noFill/>
          <a:ln cap="flat">
            <a:noFill/>
          </a:ln>
        </p:spPr>
      </p:pic>
      <p:sp>
        <p:nvSpPr>
          <p:cNvPr id="36" name="Google Shape;223;p26">
            <a:extLst>
              <a:ext uri="{FF2B5EF4-FFF2-40B4-BE49-F238E27FC236}">
                <a16:creationId xmlns:a16="http://schemas.microsoft.com/office/drawing/2014/main" id="{C71D4745-3C71-27E7-11CC-10F3E8C5B46E}"/>
              </a:ext>
            </a:extLst>
          </p:cNvPr>
          <p:cNvSpPr/>
          <p:nvPr userDrawn="1"/>
        </p:nvSpPr>
        <p:spPr>
          <a:xfrm>
            <a:off x="984709" y="2005976"/>
            <a:ext cx="1413203" cy="445826"/>
          </a:xfrm>
          <a:prstGeom prst="rect">
            <a:avLst/>
          </a:prstGeom>
          <a:noFill/>
          <a:ln w="38103" cap="flat">
            <a:noFill/>
            <a:prstDash val="solid"/>
          </a:ln>
        </p:spPr>
        <p:txBody>
          <a:bodyPr vert="horz" wrap="square" lIns="68570" tIns="34271" rIns="68570" bIns="34271" anchor="ctr" anchorCtr="0" compatLnSpc="1">
            <a:noAutofit/>
          </a:bodyPr>
          <a:lstStyle/>
          <a:p>
            <a:pPr defTabSz="342900">
              <a:buClrTx/>
              <a:defRPr sz="1800" b="0" i="0" u="none" strike="noStrike" kern="0" cap="none" spc="0" baseline="0">
                <a:solidFill>
                  <a:srgbClr val="000000"/>
                </a:solidFill>
                <a:uFillTx/>
              </a:defRPr>
            </a:pPr>
            <a:r>
              <a:rPr lang="fr-FR" sz="3000" b="1" dirty="0">
                <a:solidFill>
                  <a:srgbClr val="0070C0"/>
                </a:solidFill>
                <a:latin typeface="Calibri" panose="020F0502020204030204" pitchFamily="34" charset="0"/>
                <a:ea typeface="Calibri" panose="020F0502020204030204" pitchFamily="34" charset="0"/>
                <a:cs typeface="Calibri" panose="020F0502020204030204" pitchFamily="34" charset="0"/>
              </a:rPr>
              <a:t>Période</a:t>
            </a:r>
            <a:endParaRPr lang="fr-FR" sz="3000" b="1" dirty="0">
              <a:solidFill>
                <a:srgbClr val="0070C0"/>
              </a:solidFill>
              <a:latin typeface="Calibri" panose="020F0502020204030204"/>
              <a:ea typeface="Calibri"/>
              <a:cs typeface="Calibri"/>
            </a:endParaRPr>
          </a:p>
        </p:txBody>
      </p:sp>
      <p:sp>
        <p:nvSpPr>
          <p:cNvPr id="41" name="Espace réservé du texte 40">
            <a:extLst>
              <a:ext uri="{FF2B5EF4-FFF2-40B4-BE49-F238E27FC236}">
                <a16:creationId xmlns:a16="http://schemas.microsoft.com/office/drawing/2014/main" id="{AC9E2A99-4DCB-650D-61A2-BA2C35B5D755}"/>
              </a:ext>
            </a:extLst>
          </p:cNvPr>
          <p:cNvSpPr>
            <a:spLocks noGrp="1"/>
          </p:cNvSpPr>
          <p:nvPr>
            <p:ph type="body" sz="quarter" idx="11"/>
          </p:nvPr>
        </p:nvSpPr>
        <p:spPr>
          <a:xfrm>
            <a:off x="2120816" y="3012860"/>
            <a:ext cx="4791600" cy="392400"/>
          </a:xfrm>
        </p:spPr>
        <p:txBody>
          <a:bodyPr>
            <a:normAutofit/>
          </a:bodyPr>
          <a:lstStyle>
            <a:lvl1pPr marL="0" indent="0" algn="l" defTabSz="914378" rtl="0" eaLnBrk="1" latinLnBrk="0" hangingPunct="1">
              <a:buClrTx/>
              <a:buNone/>
              <a:defRPr lang="fr-FR" sz="1800" b="1" kern="1200" dirty="0">
                <a:solidFill>
                  <a:srgbClr val="FFFFFF"/>
                </a:solidFill>
                <a:latin typeface="Calibri"/>
                <a:ea typeface="Calibri"/>
                <a:cs typeface="Calibri"/>
              </a:defRPr>
            </a:lvl1pPr>
          </a:lstStyle>
          <a:p>
            <a:pPr lvl="0"/>
            <a:endParaRPr lang="fr-FR" dirty="0"/>
          </a:p>
        </p:txBody>
      </p:sp>
      <p:sp>
        <p:nvSpPr>
          <p:cNvPr id="42" name="Espace réservé du texte 40">
            <a:extLst>
              <a:ext uri="{FF2B5EF4-FFF2-40B4-BE49-F238E27FC236}">
                <a16:creationId xmlns:a16="http://schemas.microsoft.com/office/drawing/2014/main" id="{3F45622C-DDC7-2075-7E7E-02FD125FBCB3}"/>
              </a:ext>
            </a:extLst>
          </p:cNvPr>
          <p:cNvSpPr>
            <a:spLocks noGrp="1"/>
          </p:cNvSpPr>
          <p:nvPr>
            <p:ph type="body" sz="quarter" idx="12"/>
          </p:nvPr>
        </p:nvSpPr>
        <p:spPr>
          <a:xfrm>
            <a:off x="2120816" y="3710178"/>
            <a:ext cx="4791600" cy="392400"/>
          </a:xfrm>
        </p:spPr>
        <p:txBody>
          <a:bodyPr>
            <a:normAutofit/>
          </a:bodyPr>
          <a:lstStyle>
            <a:lvl1pPr marL="0" indent="0" algn="l" defTabSz="914378" rtl="0" eaLnBrk="1" latinLnBrk="0" hangingPunct="1">
              <a:buClrTx/>
              <a:buNone/>
              <a:defRPr lang="fr-FR" sz="1800" b="1" kern="1200" dirty="0">
                <a:solidFill>
                  <a:srgbClr val="FFFFFF"/>
                </a:solidFill>
                <a:latin typeface="Calibri"/>
                <a:ea typeface="Calibri"/>
                <a:cs typeface="Calibri"/>
              </a:defRPr>
            </a:lvl1pPr>
          </a:lstStyle>
          <a:p>
            <a:pPr lvl="0"/>
            <a:endParaRPr lang="fr-FR" dirty="0"/>
          </a:p>
        </p:txBody>
      </p:sp>
      <p:sp>
        <p:nvSpPr>
          <p:cNvPr id="44" name="Espace réservé du texte 43">
            <a:extLst>
              <a:ext uri="{FF2B5EF4-FFF2-40B4-BE49-F238E27FC236}">
                <a16:creationId xmlns:a16="http://schemas.microsoft.com/office/drawing/2014/main" id="{F7700089-FFC6-8A43-B358-CBC5DDA52DD3}"/>
              </a:ext>
            </a:extLst>
          </p:cNvPr>
          <p:cNvSpPr>
            <a:spLocks noGrp="1"/>
          </p:cNvSpPr>
          <p:nvPr>
            <p:ph type="body" sz="quarter" idx="13" hasCustomPrompt="1"/>
          </p:nvPr>
        </p:nvSpPr>
        <p:spPr>
          <a:xfrm>
            <a:off x="2285700" y="2060395"/>
            <a:ext cx="548607" cy="445826"/>
          </a:xfrm>
        </p:spPr>
        <p:txBody>
          <a:bodyPr>
            <a:normAutofit/>
          </a:bodyPr>
          <a:lstStyle>
            <a:lvl1pPr marL="0" indent="0" algn="l" defTabSz="342900" rtl="0" eaLnBrk="1" latinLnBrk="0" hangingPunct="1">
              <a:buClrTx/>
              <a:buNone/>
              <a:defRPr lang="fr-FR" sz="3000" b="1" i="0" u="none" strike="noStrike" kern="0" cap="none" spc="0" baseline="0" dirty="0">
                <a:solidFill>
                  <a:srgbClr val="0070C0"/>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a:t>
            </a:r>
            <a:endParaRPr lang="fr-FR" dirty="0"/>
          </a:p>
        </p:txBody>
      </p:sp>
      <p:sp>
        <p:nvSpPr>
          <p:cNvPr id="45" name="Espace réservé du texte 43">
            <a:extLst>
              <a:ext uri="{FF2B5EF4-FFF2-40B4-BE49-F238E27FC236}">
                <a16:creationId xmlns:a16="http://schemas.microsoft.com/office/drawing/2014/main" id="{7F5E0C99-8D40-CBB2-766A-713159421275}"/>
              </a:ext>
            </a:extLst>
          </p:cNvPr>
          <p:cNvSpPr>
            <a:spLocks noGrp="1"/>
          </p:cNvSpPr>
          <p:nvPr>
            <p:ph type="body" sz="quarter" idx="14" hasCustomPrompt="1"/>
          </p:nvPr>
        </p:nvSpPr>
        <p:spPr>
          <a:xfrm>
            <a:off x="10803924" y="1882678"/>
            <a:ext cx="356925" cy="346211"/>
          </a:xfrm>
        </p:spPr>
        <p:txBody>
          <a:bodyPr>
            <a:noAutofit/>
          </a:bodyPr>
          <a:lstStyle>
            <a:lvl1pPr marL="0" indent="0" algn="ctr" defTabSz="914378" rtl="0" eaLnBrk="1" latinLnBrk="0" hangingPunct="1">
              <a:buClrTx/>
              <a:buNone/>
              <a:defRPr lang="fr-FR" sz="1800" b="1" i="0" u="none" strike="noStrike" kern="0" cap="none" spc="0" baseline="0" dirty="0">
                <a:solidFill>
                  <a:srgbClr val="FCBF18"/>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a:t>
            </a:r>
            <a:endParaRPr lang="fr-FR" dirty="0"/>
          </a:p>
        </p:txBody>
      </p:sp>
      <p:sp>
        <p:nvSpPr>
          <p:cNvPr id="46" name="Espace réservé du texte 43">
            <a:extLst>
              <a:ext uri="{FF2B5EF4-FFF2-40B4-BE49-F238E27FC236}">
                <a16:creationId xmlns:a16="http://schemas.microsoft.com/office/drawing/2014/main" id="{844F9AE7-021B-9289-785E-0DCCCE73E092}"/>
              </a:ext>
            </a:extLst>
          </p:cNvPr>
          <p:cNvSpPr>
            <a:spLocks noGrp="1"/>
          </p:cNvSpPr>
          <p:nvPr>
            <p:ph type="body" sz="quarter" idx="15" hasCustomPrompt="1"/>
          </p:nvPr>
        </p:nvSpPr>
        <p:spPr>
          <a:xfrm>
            <a:off x="848298" y="3085990"/>
            <a:ext cx="360741" cy="392400"/>
          </a:xfrm>
        </p:spPr>
        <p:txBody>
          <a:bodyP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en-US" dirty="0"/>
              <a:t>2</a:t>
            </a:r>
            <a:endParaRPr lang="fr-FR" dirty="0"/>
          </a:p>
        </p:txBody>
      </p:sp>
      <p:sp>
        <p:nvSpPr>
          <p:cNvPr id="47" name="Espace réservé du texte 43">
            <a:extLst>
              <a:ext uri="{FF2B5EF4-FFF2-40B4-BE49-F238E27FC236}">
                <a16:creationId xmlns:a16="http://schemas.microsoft.com/office/drawing/2014/main" id="{7A4EE569-53D0-A47B-C7D2-61B5DEF6D876}"/>
              </a:ext>
            </a:extLst>
          </p:cNvPr>
          <p:cNvSpPr>
            <a:spLocks noGrp="1"/>
          </p:cNvSpPr>
          <p:nvPr>
            <p:ph type="body" sz="quarter" idx="16" hasCustomPrompt="1"/>
          </p:nvPr>
        </p:nvSpPr>
        <p:spPr>
          <a:xfrm>
            <a:off x="940049" y="3783094"/>
            <a:ext cx="360741" cy="392400"/>
          </a:xfrm>
        </p:spPr>
        <p:txBody>
          <a:bodyP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en-US" dirty="0"/>
              <a:t>1</a:t>
            </a:r>
            <a:endParaRPr lang="fr-FR" dirty="0"/>
          </a:p>
        </p:txBody>
      </p:sp>
      <p:pic>
        <p:nvPicPr>
          <p:cNvPr id="2" name="Picture 5">
            <a:extLst>
              <a:ext uri="{FF2B5EF4-FFF2-40B4-BE49-F238E27FC236}">
                <a16:creationId xmlns:a16="http://schemas.microsoft.com/office/drawing/2014/main" id="{14433225-118E-9C6E-2105-95553ABEB685}"/>
              </a:ext>
            </a:extLst>
          </p:cNvPr>
          <p:cNvPicPr>
            <a:picLocks noChangeAspect="1"/>
          </p:cNvPicPr>
          <p:nvPr userDrawn="1"/>
        </p:nvPicPr>
        <p:blipFill>
          <a:blip r:embed="rId4">
            <a:extLst>
              <a:ext uri="{BEBA8EAE-BF5A-486C-A8C5-ECC9F3942E4B}">
                <a14:imgProps xmlns:a14="http://schemas.microsoft.com/office/drawing/2010/main">
                  <a14:imgLayer r:embed="rId5">
                    <a14:imgEffect>
                      <a14:backgroundRemoval t="9607" b="99782" l="9370" r="89898">
                        <a14:foregroundMark x1="30307" y1="27511" x2="21230" y2="81878"/>
                        <a14:foregroundMark x1="21230" y1="81878" x2="27379" y2="65284"/>
                        <a14:foregroundMark x1="27379" y1="65284" x2="28258" y2="42795"/>
                        <a14:foregroundMark x1="20791" y1="51747" x2="10249" y2="64629"/>
                        <a14:foregroundMark x1="10249" y1="64629" x2="17277" y2="68996"/>
                        <a14:foregroundMark x1="31186" y1="43450" x2="34700" y2="60917"/>
                        <a14:foregroundMark x1="34700" y1="60917" x2="29136" y2="81223"/>
                        <a14:foregroundMark x1="23865" y1="81223" x2="54612" y2="83188"/>
                        <a14:foregroundMark x1="54612" y1="83188" x2="38946" y2="72271"/>
                        <a14:foregroundMark x1="38946" y1="72271" x2="33529" y2="71834"/>
                        <a14:foregroundMark x1="34114" y1="49127" x2="39531" y2="65721"/>
                        <a14:foregroundMark x1="39531" y1="65721" x2="39531" y2="66594"/>
                        <a14:foregroundMark x1="14348" y1="79039" x2="25622" y2="91048"/>
                        <a14:foregroundMark x1="25622" y1="91048" x2="40996" y2="92576"/>
                        <a14:foregroundMark x1="40996" y1="92576" x2="71596" y2="79476"/>
                        <a14:foregroundMark x1="71596" y1="79476" x2="27233" y2="84061"/>
                        <a14:foregroundMark x1="27233" y1="84061" x2="26354" y2="82969"/>
                        <a14:foregroundMark x1="23426" y1="91485" x2="48902" y2="94323"/>
                        <a14:foregroundMark x1="48902" y1="94323" x2="63543" y2="90175"/>
                        <a14:foregroundMark x1="63543" y1="90175" x2="81406" y2="62009"/>
                        <a14:foregroundMark x1="81406" y1="62009" x2="69985" y2="55895"/>
                        <a14:foregroundMark x1="69985" y1="55895" x2="57540" y2="60262"/>
                        <a14:foregroundMark x1="57540" y1="60262" x2="55930" y2="67904"/>
                        <a14:foregroundMark x1="61493" y1="61572" x2="68814" y2="43450"/>
                        <a14:foregroundMark x1="68814" y1="43450" x2="80381" y2="54367"/>
                        <a14:foregroundMark x1="80381" y1="54367" x2="83309" y2="67686"/>
                        <a14:foregroundMark x1="87262" y1="74672" x2="78770" y2="93668"/>
                        <a14:foregroundMark x1="78770" y1="93668" x2="52416" y2="96070"/>
                        <a14:foregroundMark x1="52416" y1="96070" x2="52562" y2="94105"/>
                        <a14:foregroundMark x1="74963" y1="92795" x2="42753" y2="99782"/>
                        <a14:foregroundMark x1="44070" y1="98253" x2="11859" y2="95415"/>
                        <a14:foregroundMark x1="11859" y1="95415" x2="9370" y2="93013"/>
                        <a14:foregroundMark x1="54905" y1="93886" x2="61201" y2="90175"/>
                        <a14:foregroundMark x1="60469" y1="86245" x2="60176" y2="96943"/>
                      </a14:backgroundRemoval>
                    </a14:imgEffect>
                  </a14:imgLayer>
                </a14:imgProps>
              </a:ext>
            </a:extLst>
          </a:blip>
          <a:stretch>
            <a:fillRect/>
          </a:stretch>
        </p:blipFill>
        <p:spPr>
          <a:xfrm>
            <a:off x="8109943" y="3778594"/>
            <a:ext cx="4166562" cy="2793975"/>
          </a:xfrm>
          <a:prstGeom prst="rect">
            <a:avLst/>
          </a:prstGeom>
        </p:spPr>
      </p:pic>
      <p:sp>
        <p:nvSpPr>
          <p:cNvPr id="4" name="Espace réservé pour une image  3">
            <a:extLst>
              <a:ext uri="{FF2B5EF4-FFF2-40B4-BE49-F238E27FC236}">
                <a16:creationId xmlns:a16="http://schemas.microsoft.com/office/drawing/2014/main" id="{777B8FFE-027E-424E-444D-000CA62255C7}"/>
              </a:ext>
            </a:extLst>
          </p:cNvPr>
          <p:cNvSpPr>
            <a:spLocks noGrp="1"/>
          </p:cNvSpPr>
          <p:nvPr>
            <p:ph type="pic" sz="quarter" idx="17"/>
          </p:nvPr>
        </p:nvSpPr>
        <p:spPr>
          <a:xfrm>
            <a:off x="380618" y="4604084"/>
            <a:ext cx="2330497" cy="1968487"/>
          </a:xfrm>
        </p:spPr>
        <p:txBody>
          <a:bodyPr/>
          <a:lstStyle/>
          <a:p>
            <a:endParaRPr lang="fr-FR"/>
          </a:p>
        </p:txBody>
      </p:sp>
      <p:sp>
        <p:nvSpPr>
          <p:cNvPr id="10" name="Espace réservé pour une image  3">
            <a:extLst>
              <a:ext uri="{FF2B5EF4-FFF2-40B4-BE49-F238E27FC236}">
                <a16:creationId xmlns:a16="http://schemas.microsoft.com/office/drawing/2014/main" id="{FA62BA17-3227-280D-8551-3D8E50C081A5}"/>
              </a:ext>
            </a:extLst>
          </p:cNvPr>
          <p:cNvSpPr>
            <a:spLocks noGrp="1"/>
          </p:cNvSpPr>
          <p:nvPr>
            <p:ph type="pic" sz="quarter" idx="18"/>
          </p:nvPr>
        </p:nvSpPr>
        <p:spPr>
          <a:xfrm>
            <a:off x="2962541" y="4604083"/>
            <a:ext cx="2330497" cy="1968487"/>
          </a:xfrm>
        </p:spPr>
        <p:txBody>
          <a:bodyPr/>
          <a:lstStyle/>
          <a:p>
            <a:endParaRPr lang="fr-FR"/>
          </a:p>
        </p:txBody>
      </p:sp>
      <p:sp>
        <p:nvSpPr>
          <p:cNvPr id="11" name="Espace réservé pour une image  3">
            <a:extLst>
              <a:ext uri="{FF2B5EF4-FFF2-40B4-BE49-F238E27FC236}">
                <a16:creationId xmlns:a16="http://schemas.microsoft.com/office/drawing/2014/main" id="{5A211C1D-AB5D-3BD9-1013-2E6AFC4C38C7}"/>
              </a:ext>
            </a:extLst>
          </p:cNvPr>
          <p:cNvSpPr>
            <a:spLocks noGrp="1"/>
          </p:cNvSpPr>
          <p:nvPr>
            <p:ph type="pic" sz="quarter" idx="19"/>
          </p:nvPr>
        </p:nvSpPr>
        <p:spPr>
          <a:xfrm>
            <a:off x="5423723" y="4604082"/>
            <a:ext cx="2330497" cy="1968487"/>
          </a:xfrm>
        </p:spPr>
        <p:txBody>
          <a:bodyPr/>
          <a:lstStyle/>
          <a:p>
            <a:endParaRPr lang="fr-FR"/>
          </a:p>
        </p:txBody>
      </p:sp>
    </p:spTree>
    <p:extLst>
      <p:ext uri="{BB962C8B-B14F-4D97-AF65-F5344CB8AC3E}">
        <p14:creationId xmlns:p14="http://schemas.microsoft.com/office/powerpoint/2010/main" val="12881250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ide Ouver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86118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contenu 14">
            <a:extLst>
              <a:ext uri="{FF2B5EF4-FFF2-40B4-BE49-F238E27FC236}">
                <a16:creationId xmlns:a16="http://schemas.microsoft.com/office/drawing/2014/main" id="{169029BB-E945-9E47-3A4A-DA5E7EFBB3A9}"/>
              </a:ext>
            </a:extLst>
          </p:cNvPr>
          <p:cNvSpPr>
            <a:spLocks noGrp="1"/>
          </p:cNvSpPr>
          <p:nvPr>
            <p:ph sz="quarter" idx="11" hasCustomPrompt="1"/>
          </p:nvPr>
        </p:nvSpPr>
        <p:spPr>
          <a:xfrm>
            <a:off x="857333"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249280651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Modelag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2" name="Groupe 1">
            <a:extLst>
              <a:ext uri="{FF2B5EF4-FFF2-40B4-BE49-F238E27FC236}">
                <a16:creationId xmlns:a16="http://schemas.microsoft.com/office/drawing/2014/main" id="{C22727D2-BE22-8622-92D4-25E68C3F1FFB}"/>
              </a:ext>
            </a:extLst>
          </p:cNvPr>
          <p:cNvGrpSpPr/>
          <p:nvPr userDrawn="1"/>
        </p:nvGrpSpPr>
        <p:grpSpPr>
          <a:xfrm>
            <a:off x="326095" y="267178"/>
            <a:ext cx="523639" cy="458540"/>
            <a:chOff x="277892" y="2322046"/>
            <a:chExt cx="828656" cy="786827"/>
          </a:xfrm>
        </p:grpSpPr>
        <p:sp>
          <p:nvSpPr>
            <p:cNvPr id="3" name="Freeform 2">
              <a:extLst>
                <a:ext uri="{FF2B5EF4-FFF2-40B4-BE49-F238E27FC236}">
                  <a16:creationId xmlns:a16="http://schemas.microsoft.com/office/drawing/2014/main" id="{41196D48-55A6-0E12-52D3-8A9CEC441622}"/>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4" name="Freeform 4">
              <a:extLst>
                <a:ext uri="{FF2B5EF4-FFF2-40B4-BE49-F238E27FC236}">
                  <a16:creationId xmlns:a16="http://schemas.microsoft.com/office/drawing/2014/main" id="{ADF35ECF-4AD4-1636-C7D9-4EF43C28A373}"/>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3"/>
                  </a:ext>
                </a:extLst>
              </a:blip>
              <a:stretch>
                <a:fillRect l="-101449" t="-1678"/>
              </a:stretch>
            </a:blipFill>
            <a:ln cap="rnd">
              <a:noFill/>
              <a:prstDash val="solid"/>
              <a:round/>
            </a:ln>
          </p:spPr>
          <p:txBody>
            <a:bodyPr/>
            <a:lstStyle/>
            <a:p>
              <a:endParaRPr lang="fr-FR"/>
            </a:p>
          </p:txBody>
        </p:sp>
      </p:grpSp>
      <p:sp>
        <p:nvSpPr>
          <p:cNvPr id="5" name="ZoneTexte 4">
            <a:extLst>
              <a:ext uri="{FF2B5EF4-FFF2-40B4-BE49-F238E27FC236}">
                <a16:creationId xmlns:a16="http://schemas.microsoft.com/office/drawing/2014/main" id="{BDC5D4E5-59CF-DD84-D4E9-422961FC3B66}"/>
              </a:ext>
            </a:extLst>
          </p:cNvPr>
          <p:cNvSpPr txBox="1"/>
          <p:nvPr userDrawn="1"/>
        </p:nvSpPr>
        <p:spPr>
          <a:xfrm>
            <a:off x="11748194" y="95600"/>
            <a:ext cx="274643" cy="307777"/>
          </a:xfrm>
          <a:prstGeom prst="rect">
            <a:avLst/>
          </a:prstGeom>
          <a:solidFill>
            <a:srgbClr val="C00000"/>
          </a:solidFill>
        </p:spPr>
        <p:txBody>
          <a:bodyPr wrap="square" rtlCol="0">
            <a:spAutoFit/>
          </a:bodyPr>
          <a:lstStyle/>
          <a:p>
            <a:pPr algn="ctr"/>
            <a:r>
              <a:rPr lang="en-US" b="1" dirty="0">
                <a:solidFill>
                  <a:schemeClr val="bg1"/>
                </a:solidFill>
              </a:rPr>
              <a:t>M</a:t>
            </a:r>
            <a:endParaRPr lang="fr-FR" b="1" dirty="0">
              <a:solidFill>
                <a:schemeClr val="bg1"/>
              </a:solidFill>
            </a:endParaRPr>
          </a:p>
        </p:txBody>
      </p:sp>
      <p:sp>
        <p:nvSpPr>
          <p:cNvPr id="12" name="Titre 10">
            <a:extLst>
              <a:ext uri="{FF2B5EF4-FFF2-40B4-BE49-F238E27FC236}">
                <a16:creationId xmlns:a16="http://schemas.microsoft.com/office/drawing/2014/main" id="{DF8E1FBE-62CF-D5C8-164F-879BABEB749F}"/>
              </a:ext>
            </a:extLst>
          </p:cNvPr>
          <p:cNvSpPr>
            <a:spLocks noGrp="1"/>
          </p:cNvSpPr>
          <p:nvPr>
            <p:ph type="title" hasCustomPrompt="1"/>
          </p:nvPr>
        </p:nvSpPr>
        <p:spPr>
          <a:xfrm>
            <a:off x="93375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0" name="Espace réservé du contenu 14">
            <a:extLst>
              <a:ext uri="{FF2B5EF4-FFF2-40B4-BE49-F238E27FC236}">
                <a16:creationId xmlns:a16="http://schemas.microsoft.com/office/drawing/2014/main" id="{31186756-1E8F-A511-A061-20F52F08980D}"/>
              </a:ext>
            </a:extLst>
          </p:cNvPr>
          <p:cNvSpPr>
            <a:spLocks noGrp="1"/>
          </p:cNvSpPr>
          <p:nvPr>
            <p:ph sz="quarter" idx="11" hasCustomPrompt="1"/>
          </p:nvPr>
        </p:nvSpPr>
        <p:spPr>
          <a:xfrm>
            <a:off x="933533"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36949680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PC">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ZoneTexte 9">
            <a:extLst>
              <a:ext uri="{FF2B5EF4-FFF2-40B4-BE49-F238E27FC236}">
                <a16:creationId xmlns:a16="http://schemas.microsoft.com/office/drawing/2014/main" id="{35F82235-1647-48CF-0D02-D2A4A746DF20}"/>
              </a:ext>
            </a:extLst>
          </p:cNvPr>
          <p:cNvSpPr txBox="1"/>
          <p:nvPr userDrawn="1"/>
        </p:nvSpPr>
        <p:spPr>
          <a:xfrm>
            <a:off x="11597589" y="56566"/>
            <a:ext cx="598963" cy="369332"/>
          </a:xfrm>
          <a:prstGeom prst="rect">
            <a:avLst/>
          </a:prstGeom>
          <a:solidFill>
            <a:srgbClr val="0F9ED5"/>
          </a:solidFill>
        </p:spPr>
        <p:txBody>
          <a:bodyPr wrap="square" rtlCol="0">
            <a:spAutoFit/>
          </a:bodyPr>
          <a:lstStyle/>
          <a:p>
            <a:r>
              <a:rPr lang="en-US" b="1" dirty="0">
                <a:solidFill>
                  <a:schemeClr val="bg1"/>
                </a:solidFill>
              </a:rPr>
              <a:t>PC</a:t>
            </a:r>
            <a:endParaRPr lang="fr-FR" b="1" dirty="0">
              <a:solidFill>
                <a:schemeClr val="bg1"/>
              </a:solidFill>
            </a:endParaRP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3" name="Titre 10">
            <a:extLst>
              <a:ext uri="{FF2B5EF4-FFF2-40B4-BE49-F238E27FC236}">
                <a16:creationId xmlns:a16="http://schemas.microsoft.com/office/drawing/2014/main" id="{109F9B55-EAB7-65AD-892F-AA473F5390F5}"/>
              </a:ext>
            </a:extLst>
          </p:cNvPr>
          <p:cNvSpPr>
            <a:spLocks noGrp="1"/>
          </p:cNvSpPr>
          <p:nvPr>
            <p:ph type="title" hasCustomPrompt="1"/>
          </p:nvPr>
        </p:nvSpPr>
        <p:spPr>
          <a:xfrm>
            <a:off x="86118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2" name="Espace réservé du contenu 14">
            <a:extLst>
              <a:ext uri="{FF2B5EF4-FFF2-40B4-BE49-F238E27FC236}">
                <a16:creationId xmlns:a16="http://schemas.microsoft.com/office/drawing/2014/main" id="{97F95B72-5264-A900-E302-DFAF8C8D2BC9}"/>
              </a:ext>
            </a:extLst>
          </p:cNvPr>
          <p:cNvSpPr>
            <a:spLocks noGrp="1"/>
          </p:cNvSpPr>
          <p:nvPr>
            <p:ph sz="quarter" idx="11" hasCustomPrompt="1"/>
          </p:nvPr>
        </p:nvSpPr>
        <p:spPr>
          <a:xfrm>
            <a:off x="871188"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282655501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PB">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Titre 10">
            <a:extLst>
              <a:ext uri="{FF2B5EF4-FFF2-40B4-BE49-F238E27FC236}">
                <a16:creationId xmlns:a16="http://schemas.microsoft.com/office/drawing/2014/main" id="{1E1F49EA-0D09-DACC-1176-019CFF6BA104}"/>
              </a:ext>
            </a:extLst>
          </p:cNvPr>
          <p:cNvSpPr>
            <a:spLocks noGrp="1"/>
          </p:cNvSpPr>
          <p:nvPr>
            <p:ph type="title" hasCustomPrompt="1"/>
          </p:nvPr>
        </p:nvSpPr>
        <p:spPr>
          <a:xfrm>
            <a:off x="86118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0" name="Espace réservé du contenu 14">
            <a:extLst>
              <a:ext uri="{FF2B5EF4-FFF2-40B4-BE49-F238E27FC236}">
                <a16:creationId xmlns:a16="http://schemas.microsoft.com/office/drawing/2014/main" id="{AD5A6016-422B-8903-F67B-33D14E216BA2}"/>
              </a:ext>
            </a:extLst>
          </p:cNvPr>
          <p:cNvSpPr>
            <a:spLocks noGrp="1"/>
          </p:cNvSpPr>
          <p:nvPr>
            <p:ph sz="quarter" idx="11" hasCustomPrompt="1"/>
          </p:nvPr>
        </p:nvSpPr>
        <p:spPr>
          <a:xfrm>
            <a:off x="857333"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5" name="Espace réservé du contenu 12">
            <a:extLst>
              <a:ext uri="{FF2B5EF4-FFF2-40B4-BE49-F238E27FC236}">
                <a16:creationId xmlns:a16="http://schemas.microsoft.com/office/drawing/2014/main" id="{221E0F23-D2B4-CAE8-75F8-2C13EF826E52}"/>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Tree>
    <p:extLst>
      <p:ext uri="{BB962C8B-B14F-4D97-AF65-F5344CB8AC3E}">
        <p14:creationId xmlns:p14="http://schemas.microsoft.com/office/powerpoint/2010/main" val="32396629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PA">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591277" y="423251"/>
            <a:ext cx="490171" cy="490174"/>
          </a:xfrm>
          <a:prstGeom prst="rect">
            <a:avLst/>
          </a:prstGeom>
        </p:spPr>
      </p:pic>
      <p:sp>
        <p:nvSpPr>
          <p:cNvPr id="5" name="ZoneTexte 4">
            <a:extLst>
              <a:ext uri="{FF2B5EF4-FFF2-40B4-BE49-F238E27FC236}">
                <a16:creationId xmlns:a16="http://schemas.microsoft.com/office/drawing/2014/main" id="{5825CA6D-D1FD-C4B1-80FB-84C3F37E7D43}"/>
              </a:ext>
            </a:extLst>
          </p:cNvPr>
          <p:cNvSpPr txBox="1"/>
          <p:nvPr userDrawn="1"/>
        </p:nvSpPr>
        <p:spPr>
          <a:xfrm>
            <a:off x="11609717" y="111415"/>
            <a:ext cx="453292" cy="307777"/>
          </a:xfrm>
          <a:prstGeom prst="rect">
            <a:avLst/>
          </a:prstGeom>
          <a:solidFill>
            <a:srgbClr val="8BC145"/>
          </a:solidFill>
        </p:spPr>
        <p:txBody>
          <a:bodyPr wrap="square" rtlCol="0">
            <a:spAutoFit/>
          </a:bodyPr>
          <a:lstStyle/>
          <a:p>
            <a:r>
              <a:rPr lang="en-US" b="1" dirty="0">
                <a:solidFill>
                  <a:schemeClr val="bg1"/>
                </a:solidFill>
              </a:rPr>
              <a:t>PA</a:t>
            </a:r>
            <a:endParaRPr lang="fr-FR" b="1" dirty="0">
              <a:solidFill>
                <a:schemeClr val="bg1"/>
              </a:solidFill>
            </a:endParaRPr>
          </a:p>
        </p:txBody>
      </p:sp>
      <p:sp>
        <p:nvSpPr>
          <p:cNvPr id="2" name="Titre 10">
            <a:extLst>
              <a:ext uri="{FF2B5EF4-FFF2-40B4-BE49-F238E27FC236}">
                <a16:creationId xmlns:a16="http://schemas.microsoft.com/office/drawing/2014/main" id="{F2F15234-3D53-527E-EB0C-2CCC99829036}"/>
              </a:ext>
            </a:extLst>
          </p:cNvPr>
          <p:cNvSpPr>
            <a:spLocks noGrp="1"/>
          </p:cNvSpPr>
          <p:nvPr>
            <p:ph type="title" hasCustomPrompt="1"/>
          </p:nvPr>
        </p:nvSpPr>
        <p:spPr>
          <a:xfrm>
            <a:off x="86118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0" name="Espace réservé du contenu 14">
            <a:extLst>
              <a:ext uri="{FF2B5EF4-FFF2-40B4-BE49-F238E27FC236}">
                <a16:creationId xmlns:a16="http://schemas.microsoft.com/office/drawing/2014/main" id="{7CE11111-559D-F63F-4342-2F05332A90E6}"/>
              </a:ext>
            </a:extLst>
          </p:cNvPr>
          <p:cNvSpPr>
            <a:spLocks noGrp="1"/>
          </p:cNvSpPr>
          <p:nvPr>
            <p:ph sz="quarter" idx="11" hasCustomPrompt="1"/>
          </p:nvPr>
        </p:nvSpPr>
        <p:spPr>
          <a:xfrm>
            <a:off x="857333"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3" name="Espace réservé du contenu 12">
            <a:extLst>
              <a:ext uri="{FF2B5EF4-FFF2-40B4-BE49-F238E27FC236}">
                <a16:creationId xmlns:a16="http://schemas.microsoft.com/office/drawing/2014/main" id="{4426407A-434A-42EB-DE80-C57AEDCB20C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Tree>
    <p:extLst>
      <p:ext uri="{BB962C8B-B14F-4D97-AF65-F5344CB8AC3E}">
        <p14:creationId xmlns:p14="http://schemas.microsoft.com/office/powerpoint/2010/main" val="12405768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Clô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8" name="Rectangle 23">
            <a:extLst>
              <a:ext uri="{FF2B5EF4-FFF2-40B4-BE49-F238E27FC236}">
                <a16:creationId xmlns:a16="http://schemas.microsoft.com/office/drawing/2014/main" id="{1186D531-053D-7666-CC80-C267D50E17B6}"/>
              </a:ext>
            </a:extLst>
          </p:cNvPr>
          <p:cNvSpPr/>
          <p:nvPr/>
        </p:nvSpPr>
        <p:spPr>
          <a:xfrm>
            <a:off x="11810035" y="23011"/>
            <a:ext cx="291709" cy="369333"/>
          </a:xfrm>
          <a:prstGeom prst="rect">
            <a:avLst/>
          </a:prstGeom>
          <a:solidFill>
            <a:srgbClr val="F19D19"/>
          </a:solid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C</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0">
            <a:extLst>
              <a:ext uri="{FF2B5EF4-FFF2-40B4-BE49-F238E27FC236}">
                <a16:creationId xmlns:a16="http://schemas.microsoft.com/office/drawing/2014/main" id="{41F4557E-BBE7-ECBC-8E3E-7B4DB67DEBA0}"/>
              </a:ext>
            </a:extLst>
          </p:cNvPr>
          <p:cNvSpPr>
            <a:spLocks noGrp="1"/>
          </p:cNvSpPr>
          <p:nvPr>
            <p:ph type="title" hasCustomPrompt="1"/>
          </p:nvPr>
        </p:nvSpPr>
        <p:spPr>
          <a:xfrm>
            <a:off x="86118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4" name="Espace réservé du contenu 14">
            <a:extLst>
              <a:ext uri="{FF2B5EF4-FFF2-40B4-BE49-F238E27FC236}">
                <a16:creationId xmlns:a16="http://schemas.microsoft.com/office/drawing/2014/main" id="{BF1B92B4-8BE2-C3DF-3F8D-32C35F6DC075}"/>
              </a:ext>
            </a:extLst>
          </p:cNvPr>
          <p:cNvSpPr>
            <a:spLocks noGrp="1"/>
          </p:cNvSpPr>
          <p:nvPr>
            <p:ph sz="quarter" idx="11" hasCustomPrompt="1"/>
          </p:nvPr>
        </p:nvSpPr>
        <p:spPr>
          <a:xfrm>
            <a:off x="857333"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345999662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cônes pour l’enseignant">
    <p:bg>
      <p:bgPr>
        <a:solidFill>
          <a:srgbClr val="DCEAF7"/>
        </a:solidFill>
        <a:effectLst/>
      </p:bgPr>
    </p:bg>
    <p:spTree>
      <p:nvGrpSpPr>
        <p:cNvPr id="1" name=""/>
        <p:cNvGrpSpPr/>
        <p:nvPr/>
      </p:nvGrpSpPr>
      <p:grpSpPr>
        <a:xfrm>
          <a:off x="0" y="0"/>
          <a:ext cx="0" cy="0"/>
          <a:chOff x="0" y="0"/>
          <a:chExt cx="0" cy="0"/>
        </a:xfrm>
      </p:grpSpPr>
      <p:sp>
        <p:nvSpPr>
          <p:cNvPr id="7" name="Google Shape;321;p52">
            <a:extLst>
              <a:ext uri="{FF2B5EF4-FFF2-40B4-BE49-F238E27FC236}">
                <a16:creationId xmlns:a16="http://schemas.microsoft.com/office/drawing/2014/main" id="{D35C2E3D-41F3-80C1-76FD-C59CB03B3FDA}"/>
              </a:ext>
            </a:extLst>
          </p:cNvPr>
          <p:cNvSpPr txBox="1"/>
          <p:nvPr userDrawn="1"/>
        </p:nvSpPr>
        <p:spPr>
          <a:xfrm>
            <a:off x="2202499" y="1349720"/>
            <a:ext cx="4239248"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a:ea typeface="Calibri"/>
                <a:cs typeface="Calibri"/>
                <a:sym typeface="Calibri"/>
              </a:rPr>
              <a:t>Pages réservées à l’enseignant(e)</a:t>
            </a:r>
            <a:endParaRPr sz="1467" kern="0" dirty="0">
              <a:solidFill>
                <a:srgbClr val="000000"/>
              </a:solidFill>
              <a:latin typeface="Arial"/>
              <a:ea typeface="Arial"/>
              <a:cs typeface="Arial"/>
              <a:sym typeface="Arial"/>
            </a:endParaRPr>
          </a:p>
        </p:txBody>
      </p:sp>
      <p:sp>
        <p:nvSpPr>
          <p:cNvPr id="8" name="Google Shape;322;p52">
            <a:extLst>
              <a:ext uri="{FF2B5EF4-FFF2-40B4-BE49-F238E27FC236}">
                <a16:creationId xmlns:a16="http://schemas.microsoft.com/office/drawing/2014/main" id="{4BE14AED-BA1D-F74C-72FD-A4DFE64243E8}"/>
              </a:ext>
            </a:extLst>
          </p:cNvPr>
          <p:cNvSpPr txBox="1"/>
          <p:nvPr userDrawn="1"/>
        </p:nvSpPr>
        <p:spPr>
          <a:xfrm>
            <a:off x="2202498" y="2226131"/>
            <a:ext cx="8241199"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a:ea typeface="Calibri"/>
                <a:cs typeface="Calibri"/>
                <a:sym typeface="Calibri"/>
              </a:rPr>
              <a:t>Modelage de la tâche par l’enseignant (explicitation à haute voix)</a:t>
            </a:r>
            <a:endParaRPr sz="1467" kern="0" dirty="0">
              <a:solidFill>
                <a:srgbClr val="000000"/>
              </a:solidFill>
              <a:latin typeface="Arial"/>
              <a:ea typeface="Arial"/>
              <a:cs typeface="Arial"/>
              <a:sym typeface="Arial"/>
            </a:endParaRPr>
          </a:p>
        </p:txBody>
      </p:sp>
      <p:pic>
        <p:nvPicPr>
          <p:cNvPr id="9" name="Google Shape;318;p52" descr="Image générée">
            <a:extLst>
              <a:ext uri="{FF2B5EF4-FFF2-40B4-BE49-F238E27FC236}">
                <a16:creationId xmlns:a16="http://schemas.microsoft.com/office/drawing/2014/main" id="{8369D682-EA42-C4FD-1B84-415D0D6A3560}"/>
              </a:ext>
            </a:extLst>
          </p:cNvPr>
          <p:cNvPicPr preferRelativeResize="0"/>
          <p:nvPr userDrawn="1"/>
        </p:nvPicPr>
        <p:blipFill rotWithShape="1">
          <a:blip r:embed="rId2">
            <a:alphaModFix/>
          </a:blip>
          <a:srcRect t="23545" r="71114" b="60700"/>
          <a:stretch/>
        </p:blipFill>
        <p:spPr>
          <a:xfrm>
            <a:off x="992594" y="2946687"/>
            <a:ext cx="1035476" cy="854359"/>
          </a:xfrm>
          <a:prstGeom prst="rect">
            <a:avLst/>
          </a:prstGeom>
          <a:noFill/>
          <a:ln>
            <a:noFill/>
          </a:ln>
        </p:spPr>
      </p:pic>
      <p:sp>
        <p:nvSpPr>
          <p:cNvPr id="10" name="Google Shape;322;p52">
            <a:extLst>
              <a:ext uri="{FF2B5EF4-FFF2-40B4-BE49-F238E27FC236}">
                <a16:creationId xmlns:a16="http://schemas.microsoft.com/office/drawing/2014/main" id="{41C89C40-E62F-BD11-9C79-981DCF548DDF}"/>
              </a:ext>
            </a:extLst>
          </p:cNvPr>
          <p:cNvSpPr txBox="1"/>
          <p:nvPr userDrawn="1"/>
        </p:nvSpPr>
        <p:spPr>
          <a:xfrm>
            <a:off x="2202496" y="3159518"/>
            <a:ext cx="93593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a:ea typeface="Calibri"/>
                <a:cs typeface="Calibri"/>
                <a:sym typeface="Calibri"/>
              </a:rPr>
              <a:t>Consignes et explications données aux élèves – hors modelage (à dire à haute voix)</a:t>
            </a:r>
            <a:endParaRPr sz="2000" kern="0" dirty="0">
              <a:solidFill>
                <a:srgbClr val="000000"/>
              </a:solidFill>
              <a:latin typeface="Arial"/>
              <a:ea typeface="Arial"/>
              <a:cs typeface="Arial"/>
              <a:sym typeface="Arial"/>
            </a:endParaRPr>
          </a:p>
        </p:txBody>
      </p:sp>
      <p:sp>
        <p:nvSpPr>
          <p:cNvPr id="11" name="Google Shape;332;p53">
            <a:extLst>
              <a:ext uri="{FF2B5EF4-FFF2-40B4-BE49-F238E27FC236}">
                <a16:creationId xmlns:a16="http://schemas.microsoft.com/office/drawing/2014/main" id="{1C9E9D51-9948-7A25-9466-DAEFB463DF8D}"/>
              </a:ext>
            </a:extLst>
          </p:cNvPr>
          <p:cNvSpPr txBox="1"/>
          <p:nvPr userDrawn="1"/>
        </p:nvSpPr>
        <p:spPr>
          <a:xfrm>
            <a:off x="2202499" y="4107109"/>
            <a:ext cx="3971611"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000" b="1" kern="0" dirty="0">
                <a:solidFill>
                  <a:srgbClr val="44546A"/>
                </a:solidFill>
                <a:latin typeface="Calibri"/>
                <a:ea typeface="Calibri"/>
                <a:cs typeface="Calibri"/>
                <a:sym typeface="Calibri"/>
              </a:rPr>
              <a:t>Rappel du contrat de classe </a:t>
            </a:r>
            <a:endParaRPr sz="2000" kern="0" dirty="0">
              <a:solidFill>
                <a:srgbClr val="000000"/>
              </a:solidFill>
              <a:latin typeface="Arial"/>
              <a:cs typeface="Arial"/>
              <a:sym typeface="Arial"/>
            </a:endParaRPr>
          </a:p>
        </p:txBody>
      </p:sp>
      <p:pic>
        <p:nvPicPr>
          <p:cNvPr id="12" name="Google Shape;336;p53">
            <a:extLst>
              <a:ext uri="{FF2B5EF4-FFF2-40B4-BE49-F238E27FC236}">
                <a16:creationId xmlns:a16="http://schemas.microsoft.com/office/drawing/2014/main" id="{E747191A-259E-4E5A-CE88-678B19F7C1CD}"/>
              </a:ext>
            </a:extLst>
          </p:cNvPr>
          <p:cNvPicPr preferRelativeResize="0"/>
          <p:nvPr userDrawn="1"/>
        </p:nvPicPr>
        <p:blipFill rotWithShape="1">
          <a:blip r:embed="rId3">
            <a:alphaModFix/>
          </a:blip>
          <a:srcRect/>
          <a:stretch/>
        </p:blipFill>
        <p:spPr>
          <a:xfrm>
            <a:off x="1127953" y="4033935"/>
            <a:ext cx="753729" cy="603600"/>
          </a:xfrm>
          <a:prstGeom prst="rect">
            <a:avLst/>
          </a:prstGeom>
          <a:noFill/>
          <a:ln>
            <a:noFill/>
          </a:ln>
        </p:spPr>
      </p:pic>
      <p:sp>
        <p:nvSpPr>
          <p:cNvPr id="13" name="Google Shape;291;p51">
            <a:extLst>
              <a:ext uri="{FF2B5EF4-FFF2-40B4-BE49-F238E27FC236}">
                <a16:creationId xmlns:a16="http://schemas.microsoft.com/office/drawing/2014/main" id="{06B6A4D2-B16A-488F-1E1A-E9C9B00E83CF}"/>
              </a:ext>
            </a:extLst>
          </p:cNvPr>
          <p:cNvSpPr/>
          <p:nvPr userDrawn="1"/>
        </p:nvSpPr>
        <p:spPr>
          <a:xfrm>
            <a:off x="201523" y="188354"/>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a:ea typeface="Calibri"/>
                <a:cs typeface="Calibri"/>
                <a:sym typeface="Calibri"/>
              </a:rPr>
              <a:t>Icônes pour l’enseignant</a:t>
            </a:r>
            <a:endParaRPr lang="fr-FR" sz="1867" kern="0" dirty="0">
              <a:solidFill>
                <a:srgbClr val="000000"/>
              </a:solidFill>
              <a:latin typeface="Arial"/>
              <a:cs typeface="Arial"/>
              <a:sym typeface="Arial"/>
            </a:endParaRPr>
          </a:p>
        </p:txBody>
      </p:sp>
      <p:grpSp>
        <p:nvGrpSpPr>
          <p:cNvPr id="14" name="Groupe 3">
            <a:extLst>
              <a:ext uri="{FF2B5EF4-FFF2-40B4-BE49-F238E27FC236}">
                <a16:creationId xmlns:a16="http://schemas.microsoft.com/office/drawing/2014/main" id="{1CFD3E25-FE91-85AE-DB6F-EB6606C42FF6}"/>
              </a:ext>
            </a:extLst>
          </p:cNvPr>
          <p:cNvGrpSpPr/>
          <p:nvPr userDrawn="1"/>
        </p:nvGrpSpPr>
        <p:grpSpPr>
          <a:xfrm>
            <a:off x="1153868" y="2019636"/>
            <a:ext cx="814489" cy="699291"/>
            <a:chOff x="277892" y="2322046"/>
            <a:chExt cx="828656" cy="786827"/>
          </a:xfrm>
        </p:grpSpPr>
        <p:sp>
          <p:nvSpPr>
            <p:cNvPr id="15" name="Freeform 2">
              <a:extLst>
                <a:ext uri="{FF2B5EF4-FFF2-40B4-BE49-F238E27FC236}">
                  <a16:creationId xmlns:a16="http://schemas.microsoft.com/office/drawing/2014/main" id="{D32CDA41-2F41-04C3-BBA3-B679FFC0CADA}"/>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6" name="Freeform 4">
              <a:extLst>
                <a:ext uri="{FF2B5EF4-FFF2-40B4-BE49-F238E27FC236}">
                  <a16:creationId xmlns:a16="http://schemas.microsoft.com/office/drawing/2014/main" id="{88631E80-8178-106B-822C-086B26C63A7A}"/>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p>
          </p:txBody>
        </p:sp>
      </p:grpSp>
      <p:pic>
        <p:nvPicPr>
          <p:cNvPr id="17" name="Picture 2" descr="Image générée">
            <a:extLst>
              <a:ext uri="{FF2B5EF4-FFF2-40B4-BE49-F238E27FC236}">
                <a16:creationId xmlns:a16="http://schemas.microsoft.com/office/drawing/2014/main" id="{BD7FEC3B-5F30-658B-F2BC-2B2D464B0E90}"/>
              </a:ext>
            </a:extLst>
          </p:cNvPr>
          <p:cNvPicPr>
            <a:picLocks noChangeAspect="1" noChangeArrowheads="1"/>
          </p:cNvPicPr>
          <p:nvPr userDrawn="1"/>
        </p:nvPicPr>
        <p:blipFill rotWithShape="1">
          <a:blip r:embed="rId6" cstate="print">
            <a:extLst>
              <a:ext uri="{28A0092B-C50C-407E-A947-70E740481C1C}">
                <a14:useLocalDpi xmlns:a14="http://schemas.microsoft.com/office/drawing/2010/main" val="0"/>
              </a:ext>
            </a:extLst>
          </a:blip>
          <a:srcRect t="11064" b="10678"/>
          <a:stretch>
            <a:fillRect/>
          </a:stretch>
        </p:blipFill>
        <p:spPr bwMode="auto">
          <a:xfrm>
            <a:off x="1153867" y="1023539"/>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52">
            <a:extLst>
              <a:ext uri="{FF2B5EF4-FFF2-40B4-BE49-F238E27FC236}">
                <a16:creationId xmlns:a16="http://schemas.microsoft.com/office/drawing/2014/main" id="{10BE85FF-EFA6-AB8D-47B0-FD80C93CD0F8}"/>
              </a:ext>
            </a:extLst>
          </p:cNvPr>
          <p:cNvPicPr>
            <a:picLocks noChangeAspect="1"/>
          </p:cNvPicPr>
          <p:nvPr userDrawn="1"/>
        </p:nvPicPr>
        <p:blipFill>
          <a:blip r:embed="rId7">
            <a:duotone>
              <a:schemeClr val="accent2">
                <a:shade val="45000"/>
                <a:satMod val="135000"/>
              </a:schemeClr>
              <a:prstClr val="white"/>
            </a:duotone>
          </a:blip>
          <a:stretch>
            <a:fillRect/>
          </a:stretch>
        </p:blipFill>
        <p:spPr>
          <a:xfrm>
            <a:off x="1198230" y="4942460"/>
            <a:ext cx="590757" cy="603600"/>
          </a:xfrm>
          <a:prstGeom prst="ellipse">
            <a:avLst/>
          </a:prstGeom>
          <a:solidFill>
            <a:srgbClr val="FFC000"/>
          </a:solidFill>
          <a:ln>
            <a:noFill/>
          </a:ln>
        </p:spPr>
      </p:pic>
      <p:sp>
        <p:nvSpPr>
          <p:cNvPr id="19" name="Google Shape;332;p53">
            <a:extLst>
              <a:ext uri="{FF2B5EF4-FFF2-40B4-BE49-F238E27FC236}">
                <a16:creationId xmlns:a16="http://schemas.microsoft.com/office/drawing/2014/main" id="{C8ACADC6-BE79-BCFC-C3F7-E5EFDD24DD59}"/>
              </a:ext>
            </a:extLst>
          </p:cNvPr>
          <p:cNvSpPr txBox="1"/>
          <p:nvPr userDrawn="1"/>
        </p:nvSpPr>
        <p:spPr>
          <a:xfrm>
            <a:off x="2200335" y="5034031"/>
            <a:ext cx="3971611"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000" b="1" kern="0" dirty="0">
                <a:solidFill>
                  <a:srgbClr val="44546A"/>
                </a:solidFill>
                <a:latin typeface="Calibri"/>
                <a:ea typeface="Calibri"/>
                <a:cs typeface="Calibri"/>
                <a:sym typeface="Calibri"/>
              </a:rPr>
              <a:t>Correction du devoir maison</a:t>
            </a:r>
            <a:endParaRPr sz="2000" kern="0" dirty="0">
              <a:solidFill>
                <a:srgbClr val="000000"/>
              </a:solidFill>
              <a:latin typeface="Arial"/>
              <a:cs typeface="Arial"/>
              <a:sym typeface="Arial"/>
            </a:endParaRPr>
          </a:p>
        </p:txBody>
      </p:sp>
    </p:spTree>
    <p:extLst>
      <p:ext uri="{BB962C8B-B14F-4D97-AF65-F5344CB8AC3E}">
        <p14:creationId xmlns:p14="http://schemas.microsoft.com/office/powerpoint/2010/main" val="228798614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cônes pour l’élève">
    <p:bg>
      <p:bgPr>
        <a:solidFill>
          <a:srgbClr val="DCEAF7"/>
        </a:solidFill>
        <a:effectLst/>
      </p:bgPr>
    </p:bg>
    <p:spTree>
      <p:nvGrpSpPr>
        <p:cNvPr id="1" name=""/>
        <p:cNvGrpSpPr/>
        <p:nvPr/>
      </p:nvGrpSpPr>
      <p:grpSpPr>
        <a:xfrm>
          <a:off x="0" y="0"/>
          <a:ext cx="0" cy="0"/>
          <a:chOff x="0" y="0"/>
          <a:chExt cx="0" cy="0"/>
        </a:xfrm>
      </p:grpSpPr>
      <p:grpSp>
        <p:nvGrpSpPr>
          <p:cNvPr id="7" name="Groupe 20">
            <a:extLst>
              <a:ext uri="{FF2B5EF4-FFF2-40B4-BE49-F238E27FC236}">
                <a16:creationId xmlns:a16="http://schemas.microsoft.com/office/drawing/2014/main" id="{EA804346-3F31-F4FA-9D9D-ACA696854538}"/>
              </a:ext>
            </a:extLst>
          </p:cNvPr>
          <p:cNvGrpSpPr/>
          <p:nvPr userDrawn="1"/>
        </p:nvGrpSpPr>
        <p:grpSpPr>
          <a:xfrm>
            <a:off x="863927" y="4473915"/>
            <a:ext cx="5760431" cy="603600"/>
            <a:chOff x="647945" y="3355437"/>
            <a:chExt cx="4320323" cy="452700"/>
          </a:xfrm>
        </p:grpSpPr>
        <p:sp>
          <p:nvSpPr>
            <p:cNvPr id="8" name="Google Shape;334;p53">
              <a:extLst>
                <a:ext uri="{FF2B5EF4-FFF2-40B4-BE49-F238E27FC236}">
                  <a16:creationId xmlns:a16="http://schemas.microsoft.com/office/drawing/2014/main" id="{65A20922-29F0-BC4D-577B-F621E002AF29}"/>
                </a:ext>
              </a:extLst>
            </p:cNvPr>
            <p:cNvSpPr txBox="1"/>
            <p:nvPr/>
          </p:nvSpPr>
          <p:spPr>
            <a:xfrm>
              <a:off x="1372969" y="3449387"/>
              <a:ext cx="3595299" cy="300002"/>
            </a:xfrm>
            <a:prstGeom prst="rect">
              <a:avLst/>
            </a:prstGeom>
            <a:noFill/>
            <a:ln>
              <a:noFill/>
            </a:ln>
          </p:spPr>
          <p:txBody>
            <a:bodyPr spcFirstLastPara="1" wrap="square" lIns="91400" tIns="45667" rIns="91400" bIns="45667" anchor="t" anchorCtr="0">
              <a:spAutoFit/>
            </a:bodyPr>
            <a:lstStyle/>
            <a:p>
              <a:pPr defTabSz="1219170" eaLnBrk="0" fontAlgn="base" hangingPunct="0">
                <a:spcBef>
                  <a:spcPct val="0"/>
                </a:spcBef>
                <a:spcAft>
                  <a:spcPct val="0"/>
                </a:spcAft>
              </a:pPr>
              <a:r>
                <a:rPr lang="fr-FR" altLang="fr-FR" sz="2000" b="1" kern="0" dirty="0">
                  <a:solidFill>
                    <a:srgbClr val="44546A"/>
                  </a:solidFill>
                  <a:latin typeface="Calibri"/>
                  <a:cs typeface="Calibri"/>
                  <a:sym typeface="Arial"/>
                </a:rPr>
                <a:t>Les élèves travaillent en autonomie</a:t>
              </a:r>
              <a:endParaRPr lang="fr-FR" altLang="fr-FR" sz="2000" kern="0" dirty="0">
                <a:solidFill>
                  <a:srgbClr val="000000"/>
                </a:solidFill>
                <a:latin typeface="Arial" panose="020B0604020202020204" pitchFamily="34" charset="0"/>
                <a:cs typeface="Arial"/>
                <a:sym typeface="Arial"/>
              </a:endParaRPr>
            </a:p>
          </p:txBody>
        </p:sp>
        <p:pic>
          <p:nvPicPr>
            <p:cNvPr id="9" name="Google Shape;338;p53">
              <a:extLst>
                <a:ext uri="{FF2B5EF4-FFF2-40B4-BE49-F238E27FC236}">
                  <a16:creationId xmlns:a16="http://schemas.microsoft.com/office/drawing/2014/main" id="{4E727A66-098A-98F0-CF1C-F5DF235BBB6A}"/>
                </a:ext>
              </a:extLst>
            </p:cNvPr>
            <p:cNvPicPr preferRelativeResize="0"/>
            <p:nvPr/>
          </p:nvPicPr>
          <p:blipFill rotWithShape="1">
            <a:blip r:embed="rId2">
              <a:alphaModFix/>
            </a:blip>
            <a:srcRect/>
            <a:stretch/>
          </p:blipFill>
          <p:spPr>
            <a:xfrm>
              <a:off x="647945" y="3355437"/>
              <a:ext cx="460215" cy="452700"/>
            </a:xfrm>
            <a:prstGeom prst="rect">
              <a:avLst/>
            </a:prstGeom>
            <a:noFill/>
            <a:ln>
              <a:noFill/>
            </a:ln>
          </p:spPr>
        </p:pic>
      </p:grpSp>
      <p:grpSp>
        <p:nvGrpSpPr>
          <p:cNvPr id="10" name="Groupe 19">
            <a:extLst>
              <a:ext uri="{FF2B5EF4-FFF2-40B4-BE49-F238E27FC236}">
                <a16:creationId xmlns:a16="http://schemas.microsoft.com/office/drawing/2014/main" id="{4C6927D1-4377-252B-FC1B-66E53073A514}"/>
              </a:ext>
            </a:extLst>
          </p:cNvPr>
          <p:cNvGrpSpPr/>
          <p:nvPr userDrawn="1"/>
        </p:nvGrpSpPr>
        <p:grpSpPr>
          <a:xfrm>
            <a:off x="884384" y="3752370"/>
            <a:ext cx="10372677" cy="498415"/>
            <a:chOff x="663288" y="2814277"/>
            <a:chExt cx="7779508" cy="373811"/>
          </a:xfrm>
        </p:grpSpPr>
        <p:sp>
          <p:nvSpPr>
            <p:cNvPr id="11" name="Google Shape;335;p53">
              <a:extLst>
                <a:ext uri="{FF2B5EF4-FFF2-40B4-BE49-F238E27FC236}">
                  <a16:creationId xmlns:a16="http://schemas.microsoft.com/office/drawing/2014/main" id="{DFC1EC1D-77A7-D774-CB7A-A48D0BDDE27C}"/>
                </a:ext>
              </a:extLst>
            </p:cNvPr>
            <p:cNvSpPr txBox="1"/>
            <p:nvPr/>
          </p:nvSpPr>
          <p:spPr>
            <a:xfrm>
              <a:off x="1372969" y="2872698"/>
              <a:ext cx="7069827" cy="300001"/>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FR" altLang="fr-FR" sz="2000" b="1" kern="0" dirty="0">
                  <a:solidFill>
                    <a:srgbClr val="44546A"/>
                  </a:solidFill>
                  <a:latin typeface="Calibri"/>
                  <a:cs typeface="Calibri"/>
                  <a:sym typeface="Arial"/>
                </a:rPr>
                <a:t>Les élèves travaillent en binômes</a:t>
              </a:r>
            </a:p>
          </p:txBody>
        </p:sp>
        <p:pic>
          <p:nvPicPr>
            <p:cNvPr id="12" name="Google Shape;339;p53">
              <a:extLst>
                <a:ext uri="{FF2B5EF4-FFF2-40B4-BE49-F238E27FC236}">
                  <a16:creationId xmlns:a16="http://schemas.microsoft.com/office/drawing/2014/main" id="{DAA27C31-061B-B439-405F-E6FB3FF7B033}"/>
                </a:ext>
              </a:extLst>
            </p:cNvPr>
            <p:cNvPicPr preferRelativeResize="0"/>
            <p:nvPr/>
          </p:nvPicPr>
          <p:blipFill rotWithShape="1">
            <a:blip r:embed="rId3">
              <a:alphaModFix/>
            </a:blip>
            <a:srcRect/>
            <a:stretch/>
          </p:blipFill>
          <p:spPr>
            <a:xfrm>
              <a:off x="663288" y="2814277"/>
              <a:ext cx="413750" cy="373811"/>
            </a:xfrm>
            <a:prstGeom prst="rect">
              <a:avLst/>
            </a:prstGeom>
            <a:noFill/>
            <a:ln>
              <a:noFill/>
            </a:ln>
          </p:spPr>
        </p:pic>
      </p:grpSp>
      <p:grpSp>
        <p:nvGrpSpPr>
          <p:cNvPr id="13" name="Groupe 17">
            <a:extLst>
              <a:ext uri="{FF2B5EF4-FFF2-40B4-BE49-F238E27FC236}">
                <a16:creationId xmlns:a16="http://schemas.microsoft.com/office/drawing/2014/main" id="{149AA295-85DE-1B2A-B943-2500D4EA58B2}"/>
              </a:ext>
            </a:extLst>
          </p:cNvPr>
          <p:cNvGrpSpPr/>
          <p:nvPr userDrawn="1"/>
        </p:nvGrpSpPr>
        <p:grpSpPr>
          <a:xfrm>
            <a:off x="887673" y="2319672"/>
            <a:ext cx="6851583" cy="530182"/>
            <a:chOff x="657162" y="1688359"/>
            <a:chExt cx="5138687" cy="397636"/>
          </a:xfrm>
        </p:grpSpPr>
        <p:pic>
          <p:nvPicPr>
            <p:cNvPr id="14" name="Google Shape;289;p51">
              <a:extLst>
                <a:ext uri="{FF2B5EF4-FFF2-40B4-BE49-F238E27FC236}">
                  <a16:creationId xmlns:a16="http://schemas.microsoft.com/office/drawing/2014/main" id="{C715CD5D-5694-8245-418B-E42C6538156A}"/>
                </a:ext>
              </a:extLst>
            </p:cNvPr>
            <p:cNvPicPr preferRelativeResize="0"/>
            <p:nvPr/>
          </p:nvPicPr>
          <p:blipFill rotWithShape="1">
            <a:blip r:embed="rId4">
              <a:alphaModFix/>
            </a:blip>
            <a:srcRect/>
            <a:stretch/>
          </p:blipFill>
          <p:spPr>
            <a:xfrm>
              <a:off x="657162" y="1688359"/>
              <a:ext cx="417704" cy="373810"/>
            </a:xfrm>
            <a:prstGeom prst="rect">
              <a:avLst/>
            </a:prstGeom>
            <a:noFill/>
            <a:ln>
              <a:noFill/>
            </a:ln>
          </p:spPr>
        </p:pic>
        <p:sp>
          <p:nvSpPr>
            <p:cNvPr id="15" name="Google Shape;290;p51">
              <a:extLst>
                <a:ext uri="{FF2B5EF4-FFF2-40B4-BE49-F238E27FC236}">
                  <a16:creationId xmlns:a16="http://schemas.microsoft.com/office/drawing/2014/main" id="{70A53A45-5CE6-643C-BC40-1C1612092539}"/>
                </a:ext>
              </a:extLst>
            </p:cNvPr>
            <p:cNvSpPr txBox="1"/>
            <p:nvPr/>
          </p:nvSpPr>
          <p:spPr>
            <a:xfrm>
              <a:off x="1372969" y="1785994"/>
              <a:ext cx="4422880" cy="300001"/>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a:ea typeface="Calibri"/>
                  <a:cs typeface="Calibri"/>
                  <a:sym typeface="Calibri"/>
                </a:rPr>
                <a:t>Les élèves écoutent l’enseignant avec attention</a:t>
              </a:r>
              <a:endParaRPr sz="1467" kern="0" dirty="0">
                <a:solidFill>
                  <a:srgbClr val="000000"/>
                </a:solidFill>
                <a:latin typeface="Arial"/>
                <a:ea typeface="Arial"/>
                <a:cs typeface="Arial"/>
                <a:sym typeface="Arial"/>
              </a:endParaRPr>
            </a:p>
          </p:txBody>
        </p:sp>
      </p:grpSp>
      <p:grpSp>
        <p:nvGrpSpPr>
          <p:cNvPr id="16" name="Groupe 16">
            <a:extLst>
              <a:ext uri="{FF2B5EF4-FFF2-40B4-BE49-F238E27FC236}">
                <a16:creationId xmlns:a16="http://schemas.microsoft.com/office/drawing/2014/main" id="{E7D26B02-A667-854F-207E-EB7E45336503}"/>
              </a:ext>
            </a:extLst>
          </p:cNvPr>
          <p:cNvGrpSpPr/>
          <p:nvPr userDrawn="1"/>
        </p:nvGrpSpPr>
        <p:grpSpPr>
          <a:xfrm>
            <a:off x="954798" y="1692132"/>
            <a:ext cx="5669559" cy="426303"/>
            <a:chOff x="716099" y="1269098"/>
            <a:chExt cx="4252169" cy="319727"/>
          </a:xfrm>
        </p:grpSpPr>
        <p:sp>
          <p:nvSpPr>
            <p:cNvPr id="17" name="Google Shape;293;p51">
              <a:extLst>
                <a:ext uri="{FF2B5EF4-FFF2-40B4-BE49-F238E27FC236}">
                  <a16:creationId xmlns:a16="http://schemas.microsoft.com/office/drawing/2014/main" id="{997DEC5B-D599-CBA1-D8D0-DA2DE82FC812}"/>
                </a:ext>
              </a:extLst>
            </p:cNvPr>
            <p:cNvSpPr txBox="1"/>
            <p:nvPr/>
          </p:nvSpPr>
          <p:spPr>
            <a:xfrm>
              <a:off x="1372969" y="1270864"/>
              <a:ext cx="3595299"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a:ea typeface="Calibri"/>
                  <a:cs typeface="Calibri"/>
                  <a:sym typeface="Calibri"/>
                </a:rPr>
                <a:t>Les élèves lèvent la main pour participer</a:t>
              </a:r>
              <a:endParaRPr sz="1467" kern="0" dirty="0">
                <a:solidFill>
                  <a:srgbClr val="000000"/>
                </a:solidFill>
                <a:latin typeface="Arial"/>
                <a:ea typeface="Arial"/>
                <a:cs typeface="Arial"/>
                <a:sym typeface="Arial"/>
              </a:endParaRPr>
            </a:p>
          </p:txBody>
        </p:sp>
        <p:pic>
          <p:nvPicPr>
            <p:cNvPr id="18" name="Google Shape;294;p51" descr="Lever la main - Icônes mains et gestes gratuites">
              <a:extLst>
                <a:ext uri="{FF2B5EF4-FFF2-40B4-BE49-F238E27FC236}">
                  <a16:creationId xmlns:a16="http://schemas.microsoft.com/office/drawing/2014/main" id="{5308EC81-40DE-F115-C7DD-B921AEAE03DD}"/>
                </a:ext>
              </a:extLst>
            </p:cNvPr>
            <p:cNvPicPr preferRelativeResize="0"/>
            <p:nvPr/>
          </p:nvPicPr>
          <p:blipFill rotWithShape="1">
            <a:blip r:embed="rId5">
              <a:alphaModFix/>
            </a:blip>
            <a:srcRect/>
            <a:stretch/>
          </p:blipFill>
          <p:spPr>
            <a:xfrm>
              <a:off x="716099" y="1269098"/>
              <a:ext cx="405665" cy="319727"/>
            </a:xfrm>
            <a:prstGeom prst="rect">
              <a:avLst/>
            </a:prstGeom>
            <a:noFill/>
            <a:ln>
              <a:noFill/>
            </a:ln>
          </p:spPr>
        </p:pic>
      </p:grpSp>
      <p:grpSp>
        <p:nvGrpSpPr>
          <p:cNvPr id="19" name="Groupe 4">
            <a:extLst>
              <a:ext uri="{FF2B5EF4-FFF2-40B4-BE49-F238E27FC236}">
                <a16:creationId xmlns:a16="http://schemas.microsoft.com/office/drawing/2014/main" id="{2DE0BBB2-7247-26C3-724A-C821C63A7D4D}"/>
              </a:ext>
            </a:extLst>
          </p:cNvPr>
          <p:cNvGrpSpPr/>
          <p:nvPr userDrawn="1"/>
        </p:nvGrpSpPr>
        <p:grpSpPr>
          <a:xfrm>
            <a:off x="914374" y="882485"/>
            <a:ext cx="6648672" cy="603600"/>
            <a:chOff x="966581" y="858176"/>
            <a:chExt cx="6648672" cy="603600"/>
          </a:xfrm>
        </p:grpSpPr>
        <p:sp>
          <p:nvSpPr>
            <p:cNvPr id="20" name="Google Shape;333;p53">
              <a:extLst>
                <a:ext uri="{FF2B5EF4-FFF2-40B4-BE49-F238E27FC236}">
                  <a16:creationId xmlns:a16="http://schemas.microsoft.com/office/drawing/2014/main" id="{9D9FAB5C-DB94-4543-447B-F90BF3403411}"/>
                </a:ext>
              </a:extLst>
            </p:cNvPr>
            <p:cNvSpPr txBox="1"/>
            <p:nvPr/>
          </p:nvSpPr>
          <p:spPr>
            <a:xfrm>
              <a:off x="1900969" y="1016062"/>
              <a:ext cx="57142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000" b="1" kern="0" dirty="0">
                  <a:solidFill>
                    <a:srgbClr val="44546A"/>
                  </a:solidFill>
                  <a:latin typeface="Calibri"/>
                  <a:ea typeface="Calibri"/>
                  <a:cs typeface="Calibri"/>
                  <a:sym typeface="Calibri"/>
                </a:rPr>
                <a:t>Les élèves utilisent l’ardoise pour répondre</a:t>
              </a:r>
              <a:endParaRPr sz="2000" kern="0" dirty="0">
                <a:solidFill>
                  <a:srgbClr val="000000"/>
                </a:solidFill>
                <a:latin typeface="Arial"/>
                <a:cs typeface="Arial"/>
                <a:sym typeface="Arial"/>
              </a:endParaRPr>
            </a:p>
          </p:txBody>
        </p:sp>
        <p:grpSp>
          <p:nvGrpSpPr>
            <p:cNvPr id="21" name="Groupe 26">
              <a:extLst>
                <a:ext uri="{FF2B5EF4-FFF2-40B4-BE49-F238E27FC236}">
                  <a16:creationId xmlns:a16="http://schemas.microsoft.com/office/drawing/2014/main" id="{D8F89DEC-F994-7171-47B0-C6BBF44B1BB9}"/>
                </a:ext>
              </a:extLst>
            </p:cNvPr>
            <p:cNvGrpSpPr/>
            <p:nvPr/>
          </p:nvGrpSpPr>
          <p:grpSpPr>
            <a:xfrm>
              <a:off x="966581" y="858176"/>
              <a:ext cx="632111" cy="603600"/>
              <a:chOff x="815386" y="4303681"/>
              <a:chExt cx="442253" cy="575842"/>
            </a:xfrm>
          </p:grpSpPr>
          <p:pic>
            <p:nvPicPr>
              <p:cNvPr id="22" name="Google Shape;307;p51" descr="Une image contenant Dessin animé, clipart, Animation, illustration&#10;&#10;Description générée automatiquement">
                <a:extLst>
                  <a:ext uri="{FF2B5EF4-FFF2-40B4-BE49-F238E27FC236}">
                    <a16:creationId xmlns:a16="http://schemas.microsoft.com/office/drawing/2014/main" id="{F0C58E99-5A69-A4C5-1E14-51BFBBD5A0D5}"/>
                  </a:ext>
                </a:extLst>
              </p:cNvPr>
              <p:cNvPicPr preferRelativeResize="0"/>
              <p:nvPr/>
            </p:nvPicPr>
            <p:blipFill rotWithShape="1">
              <a:blip r:embed="rId6">
                <a:alphaModFix/>
              </a:blip>
              <a:srcRect l="18242" t="9344" r="18458" b="23864"/>
              <a:stretch/>
            </p:blipFill>
            <p:spPr>
              <a:xfrm>
                <a:off x="815386" y="4303681"/>
                <a:ext cx="442253" cy="575842"/>
              </a:xfrm>
              <a:prstGeom prst="rect">
                <a:avLst/>
              </a:prstGeom>
              <a:noFill/>
              <a:ln>
                <a:noFill/>
              </a:ln>
            </p:spPr>
          </p:pic>
          <p:sp>
            <p:nvSpPr>
              <p:cNvPr id="23" name="Rectangle 22">
                <a:extLst>
                  <a:ext uri="{FF2B5EF4-FFF2-40B4-BE49-F238E27FC236}">
                    <a16:creationId xmlns:a16="http://schemas.microsoft.com/office/drawing/2014/main" id="{31CF4F16-9381-5278-0022-20D47C4B992F}"/>
                  </a:ext>
                </a:extLst>
              </p:cNvPr>
              <p:cNvSpPr/>
              <p:nvPr/>
            </p:nvSpPr>
            <p:spPr>
              <a:xfrm>
                <a:off x="1105200" y="4411640"/>
                <a:ext cx="126559" cy="89253"/>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fr-FR" sz="1867" kern="0" dirty="0">
                  <a:solidFill>
                    <a:srgbClr val="FFFFFF"/>
                  </a:solidFill>
                  <a:latin typeface="Arial"/>
                  <a:sym typeface="Arial"/>
                </a:endParaRPr>
              </a:p>
            </p:txBody>
          </p:sp>
        </p:grpSp>
      </p:grpSp>
      <p:grpSp>
        <p:nvGrpSpPr>
          <p:cNvPr id="24" name="Groupe 18">
            <a:extLst>
              <a:ext uri="{FF2B5EF4-FFF2-40B4-BE49-F238E27FC236}">
                <a16:creationId xmlns:a16="http://schemas.microsoft.com/office/drawing/2014/main" id="{CE0DABFA-6D5E-6AF4-0198-1F7BC34BE1D8}"/>
              </a:ext>
            </a:extLst>
          </p:cNvPr>
          <p:cNvGrpSpPr/>
          <p:nvPr userDrawn="1"/>
        </p:nvGrpSpPr>
        <p:grpSpPr>
          <a:xfrm>
            <a:off x="915782" y="3014983"/>
            <a:ext cx="8342892" cy="501048"/>
            <a:chOff x="686836" y="2261237"/>
            <a:chExt cx="6257169" cy="375786"/>
          </a:xfrm>
        </p:grpSpPr>
        <p:sp>
          <p:nvSpPr>
            <p:cNvPr id="25" name="Google Shape;295;p51">
              <a:extLst>
                <a:ext uri="{FF2B5EF4-FFF2-40B4-BE49-F238E27FC236}">
                  <a16:creationId xmlns:a16="http://schemas.microsoft.com/office/drawing/2014/main" id="{467CD1BE-DDFB-DFD5-7C98-4611893DD716}"/>
                </a:ext>
              </a:extLst>
            </p:cNvPr>
            <p:cNvSpPr txBox="1"/>
            <p:nvPr/>
          </p:nvSpPr>
          <p:spPr>
            <a:xfrm>
              <a:off x="1372969" y="2337021"/>
              <a:ext cx="5571036"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a:ea typeface="Calibri"/>
                  <a:cs typeface="Calibri"/>
                  <a:sym typeface="Calibri"/>
                </a:rPr>
                <a:t>Les élèvent gardent des traces écrites sur les livrets ou leurs cahiers</a:t>
              </a:r>
              <a:endParaRPr sz="1467" kern="0" dirty="0">
                <a:solidFill>
                  <a:srgbClr val="000000"/>
                </a:solidFill>
                <a:latin typeface="Arial"/>
                <a:ea typeface="Arial"/>
                <a:cs typeface="Arial"/>
                <a:sym typeface="Arial"/>
              </a:endParaRPr>
            </a:p>
          </p:txBody>
        </p:sp>
        <p:grpSp>
          <p:nvGrpSpPr>
            <p:cNvPr id="26" name="Groupe 37">
              <a:extLst>
                <a:ext uri="{FF2B5EF4-FFF2-40B4-BE49-F238E27FC236}">
                  <a16:creationId xmlns:a16="http://schemas.microsoft.com/office/drawing/2014/main" id="{7BF60F4B-2ADA-EFB8-B6DF-92EBD39F4463}"/>
                </a:ext>
              </a:extLst>
            </p:cNvPr>
            <p:cNvGrpSpPr/>
            <p:nvPr/>
          </p:nvGrpSpPr>
          <p:grpSpPr>
            <a:xfrm>
              <a:off x="686836" y="2261237"/>
              <a:ext cx="413750" cy="353971"/>
              <a:chOff x="10280460" y="4850932"/>
              <a:chExt cx="630930" cy="588164"/>
            </a:xfrm>
          </p:grpSpPr>
          <p:pic>
            <p:nvPicPr>
              <p:cNvPr id="27" name="Picture 7">
                <a:extLst>
                  <a:ext uri="{FF2B5EF4-FFF2-40B4-BE49-F238E27FC236}">
                    <a16:creationId xmlns:a16="http://schemas.microsoft.com/office/drawing/2014/main" id="{DEFE4DC8-460A-9B6F-FB60-DB26B26EFA47}"/>
                  </a:ext>
                </a:extLst>
              </p:cNvPr>
              <p:cNvPicPr>
                <a:picLocks noChangeAspect="1"/>
              </p:cNvPicPr>
              <p:nvPr/>
            </p:nvPicPr>
            <p:blipFill>
              <a:blip r:embed="rId7"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10280460" y="4967823"/>
                <a:ext cx="630930" cy="471273"/>
              </a:xfrm>
              <a:prstGeom prst="rect">
                <a:avLst/>
              </a:prstGeom>
              <a:ln w="19050">
                <a:noFill/>
              </a:ln>
            </p:spPr>
          </p:pic>
          <p:pic>
            <p:nvPicPr>
              <p:cNvPr id="28" name="Picture 7">
                <a:extLst>
                  <a:ext uri="{FF2B5EF4-FFF2-40B4-BE49-F238E27FC236}">
                    <a16:creationId xmlns:a16="http://schemas.microsoft.com/office/drawing/2014/main" id="{578B00D7-7336-C711-029D-B02F8C454A5D}"/>
                  </a:ext>
                </a:extLst>
              </p:cNvPr>
              <p:cNvPicPr>
                <a:picLocks noChangeAspect="1"/>
              </p:cNvPicPr>
              <p:nvPr/>
            </p:nvPicPr>
            <p:blipFill>
              <a:blip r:embed="rId8"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10456526" y="4850932"/>
                <a:ext cx="147273" cy="471273"/>
              </a:xfrm>
              <a:prstGeom prst="rect">
                <a:avLst/>
              </a:prstGeom>
              <a:ln w="19050">
                <a:noFill/>
              </a:ln>
            </p:spPr>
          </p:pic>
        </p:grpSp>
      </p:grpSp>
      <p:sp>
        <p:nvSpPr>
          <p:cNvPr id="29" name="Google Shape;291;p51">
            <a:extLst>
              <a:ext uri="{FF2B5EF4-FFF2-40B4-BE49-F238E27FC236}">
                <a16:creationId xmlns:a16="http://schemas.microsoft.com/office/drawing/2014/main" id="{4D0E0E97-9D1B-4315-8CCE-0C7E1DE1D6DB}"/>
              </a:ext>
            </a:extLst>
          </p:cNvPr>
          <p:cNvSpPr/>
          <p:nvPr userDrawn="1"/>
        </p:nvSpPr>
        <p:spPr>
          <a:xfrm>
            <a:off x="238895" y="160637"/>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a:ea typeface="Calibri"/>
                <a:cs typeface="Calibri"/>
                <a:sym typeface="Calibri"/>
              </a:rPr>
              <a:t>Icônes pour l’élève</a:t>
            </a:r>
            <a:endParaRPr lang="fr-FR" sz="1867" kern="0" dirty="0">
              <a:solidFill>
                <a:srgbClr val="000000"/>
              </a:solidFill>
              <a:latin typeface="Arial"/>
              <a:cs typeface="Arial"/>
              <a:sym typeface="Arial"/>
            </a:endParaRPr>
          </a:p>
        </p:txBody>
      </p:sp>
      <p:grpSp>
        <p:nvGrpSpPr>
          <p:cNvPr id="32" name="Group 31">
            <a:extLst>
              <a:ext uri="{FF2B5EF4-FFF2-40B4-BE49-F238E27FC236}">
                <a16:creationId xmlns:a16="http://schemas.microsoft.com/office/drawing/2014/main" id="{BA0B071C-C513-5724-71C2-4A2385D5885D}"/>
              </a:ext>
            </a:extLst>
          </p:cNvPr>
          <p:cNvGrpSpPr/>
          <p:nvPr userDrawn="1"/>
        </p:nvGrpSpPr>
        <p:grpSpPr>
          <a:xfrm>
            <a:off x="863575" y="5247959"/>
            <a:ext cx="5834290" cy="648055"/>
            <a:chOff x="863575" y="5247959"/>
            <a:chExt cx="5834290" cy="648055"/>
          </a:xfrm>
        </p:grpSpPr>
        <p:sp>
          <p:nvSpPr>
            <p:cNvPr id="30" name="Google Shape;335;p53">
              <a:extLst>
                <a:ext uri="{FF2B5EF4-FFF2-40B4-BE49-F238E27FC236}">
                  <a16:creationId xmlns:a16="http://schemas.microsoft.com/office/drawing/2014/main" id="{161622EA-51C1-12D4-8DE6-F0D63436ACEE}"/>
                </a:ext>
              </a:extLst>
            </p:cNvPr>
            <p:cNvSpPr txBox="1"/>
            <p:nvPr userDrawn="1"/>
          </p:nvSpPr>
          <p:spPr>
            <a:xfrm>
              <a:off x="1830625" y="5298757"/>
              <a:ext cx="4867240"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MA" sz="2000" b="1" kern="0" dirty="0">
                  <a:solidFill>
                    <a:srgbClr val="44546A"/>
                  </a:solidFill>
                  <a:latin typeface="Calibri"/>
                  <a:ea typeface="Calibri"/>
                  <a:cs typeface="Calibri"/>
                  <a:sym typeface="Calibri"/>
                </a:rPr>
                <a:t>L</a:t>
              </a:r>
              <a:r>
                <a:rPr lang="fr" sz="2000" b="1" kern="0" dirty="0">
                  <a:solidFill>
                    <a:srgbClr val="44546A"/>
                  </a:solidFill>
                  <a:latin typeface="Calibri"/>
                  <a:ea typeface="Calibri"/>
                  <a:cs typeface="Calibri"/>
                  <a:sym typeface="Calibri"/>
                </a:rPr>
                <a:t>es élèves passent au tableau</a:t>
              </a:r>
              <a:endParaRPr sz="2000" kern="0" dirty="0">
                <a:solidFill>
                  <a:srgbClr val="000000"/>
                </a:solidFill>
                <a:latin typeface="Arial"/>
                <a:cs typeface="Arial"/>
                <a:sym typeface="Arial"/>
              </a:endParaRPr>
            </a:p>
          </p:txBody>
        </p:sp>
        <p:pic>
          <p:nvPicPr>
            <p:cNvPr id="31" name="Picture 1">
              <a:extLst>
                <a:ext uri="{FF2B5EF4-FFF2-40B4-BE49-F238E27FC236}">
                  <a16:creationId xmlns:a16="http://schemas.microsoft.com/office/drawing/2014/main" id="{178570FF-2772-D1B6-4813-8E7488E9F739}"/>
                </a:ext>
              </a:extLst>
            </p:cNvPr>
            <p:cNvPicPr>
              <a:picLocks noChangeAspect="1"/>
            </p:cNvPicPr>
            <p:nvPr userDrawn="1"/>
          </p:nvPicPr>
          <p:blipFill>
            <a:blip r:embed="rId9">
              <a:extLst>
                <a:ext uri="{BEBA8EAE-BF5A-486C-A8C5-ECC9F3942E4B}">
                  <a14:imgProps xmlns:a14="http://schemas.microsoft.com/office/drawing/2010/main">
                    <a14:imgLayer r:embed="rId10">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863575" y="5247959"/>
              <a:ext cx="648055" cy="648055"/>
            </a:xfrm>
            <a:prstGeom prst="rect">
              <a:avLst/>
            </a:prstGeom>
          </p:spPr>
        </p:pic>
      </p:grpSp>
    </p:spTree>
    <p:extLst>
      <p:ext uri="{BB962C8B-B14F-4D97-AF65-F5344CB8AC3E}">
        <p14:creationId xmlns:p14="http://schemas.microsoft.com/office/powerpoint/2010/main" val="335783037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atériel nécessaire">
    <p:bg>
      <p:bgPr>
        <a:solidFill>
          <a:srgbClr val="DCEAF7"/>
        </a:solidFill>
        <a:effectLst/>
      </p:bgPr>
    </p:bg>
    <p:spTree>
      <p:nvGrpSpPr>
        <p:cNvPr id="1" name=""/>
        <p:cNvGrpSpPr/>
        <p:nvPr/>
      </p:nvGrpSpPr>
      <p:grpSpPr>
        <a:xfrm>
          <a:off x="0" y="0"/>
          <a:ext cx="0" cy="0"/>
          <a:chOff x="0" y="0"/>
          <a:chExt cx="0" cy="0"/>
        </a:xfrm>
      </p:grpSpPr>
      <p:grpSp>
        <p:nvGrpSpPr>
          <p:cNvPr id="7" name="Google Shape;250;p28">
            <a:extLst>
              <a:ext uri="{FF2B5EF4-FFF2-40B4-BE49-F238E27FC236}">
                <a16:creationId xmlns:a16="http://schemas.microsoft.com/office/drawing/2014/main" id="{A5D34911-40F6-6AAC-0155-B1DCD4ACF634}"/>
              </a:ext>
            </a:extLst>
          </p:cNvPr>
          <p:cNvGrpSpPr/>
          <p:nvPr userDrawn="1"/>
        </p:nvGrpSpPr>
        <p:grpSpPr>
          <a:xfrm>
            <a:off x="1306286" y="1032992"/>
            <a:ext cx="9579427" cy="5403036"/>
            <a:chOff x="1619475" y="1029778"/>
            <a:chExt cx="6095701" cy="3804525"/>
          </a:xfrm>
        </p:grpSpPr>
        <p:sp>
          <p:nvSpPr>
            <p:cNvPr id="8" name="Google Shape;251;p28">
              <a:extLst>
                <a:ext uri="{FF2B5EF4-FFF2-40B4-BE49-F238E27FC236}">
                  <a16:creationId xmlns:a16="http://schemas.microsoft.com/office/drawing/2014/main" id="{A546958F-7A76-5E82-C53E-D130CA3A0816}"/>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a:ea typeface="Calibri"/>
                <a:cs typeface="Calibri"/>
                <a:sym typeface="Arial"/>
              </a:endParaRPr>
            </a:p>
          </p:txBody>
        </p:sp>
        <p:sp>
          <p:nvSpPr>
            <p:cNvPr id="9" name="Google Shape;252;p28">
              <a:extLst>
                <a:ext uri="{FF2B5EF4-FFF2-40B4-BE49-F238E27FC236}">
                  <a16:creationId xmlns:a16="http://schemas.microsoft.com/office/drawing/2014/main" id="{93B5450F-80B9-BAA8-0D51-AC692F5671A1}"/>
                </a:ext>
              </a:extLst>
            </p:cNvPr>
            <p:cNvSpPr/>
            <p:nvPr/>
          </p:nvSpPr>
          <p:spPr>
            <a:xfrm>
              <a:off x="1692956" y="1084268"/>
              <a:ext cx="5924251"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a:ea typeface="Calibri"/>
                <a:cs typeface="Calibri"/>
                <a:sym typeface="Arial"/>
              </a:endParaRPr>
            </a:p>
          </p:txBody>
        </p:sp>
      </p:grpSp>
      <p:sp>
        <p:nvSpPr>
          <p:cNvPr id="10" name="Google Shape;255;p28">
            <a:extLst>
              <a:ext uri="{FF2B5EF4-FFF2-40B4-BE49-F238E27FC236}">
                <a16:creationId xmlns:a16="http://schemas.microsoft.com/office/drawing/2014/main" id="{330FF139-7996-7981-A04F-EDD18EE4B922}"/>
              </a:ext>
            </a:extLst>
          </p:cNvPr>
          <p:cNvSpPr/>
          <p:nvPr userDrawn="1"/>
        </p:nvSpPr>
        <p:spPr>
          <a:xfrm>
            <a:off x="825760" y="344453"/>
            <a:ext cx="3947196" cy="584801"/>
          </a:xfrm>
          <a:prstGeom prst="rect">
            <a:avLst/>
          </a:prstGeom>
          <a:noFill/>
          <a:ln cap="flat">
            <a:noFill/>
            <a:prstDash val="solid"/>
          </a:ln>
        </p:spPr>
        <p:txBody>
          <a:bodyPr vert="horz" wrap="square" lIns="91427" tIns="45695" rIns="91427" bIns="45695" anchor="t" anchorCtr="0" compatLnSpc="1">
            <a:noAutofit/>
          </a:bodyPr>
          <a:lstStyle/>
          <a:p>
            <a:pPr defTabSz="457189">
              <a:lnSpc>
                <a:spcPct val="90000"/>
              </a:lnSpc>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panose="020F0502020204030204" pitchFamily="34" charset="0"/>
                <a:cs typeface="Calibri" panose="020F0502020204030204" pitchFamily="34" charset="0"/>
                <a:sym typeface="Arial"/>
              </a:rPr>
              <a:t>Matériel nécessaire</a:t>
            </a:r>
          </a:p>
        </p:txBody>
      </p:sp>
      <p:sp>
        <p:nvSpPr>
          <p:cNvPr id="11" name="Google Shape;995;p109">
            <a:extLst>
              <a:ext uri="{FF2B5EF4-FFF2-40B4-BE49-F238E27FC236}">
                <a16:creationId xmlns:a16="http://schemas.microsoft.com/office/drawing/2014/main" id="{E793D041-F74F-49BD-CE4A-3EEFD85503E4}"/>
              </a:ext>
            </a:extLst>
          </p:cNvPr>
          <p:cNvSpPr txBox="1"/>
          <p:nvPr userDrawn="1"/>
        </p:nvSpPr>
        <p:spPr>
          <a:xfrm>
            <a:off x="1591751" y="1416789"/>
            <a:ext cx="4266849" cy="650167"/>
          </a:xfrm>
          <a:prstGeom prst="rect">
            <a:avLst/>
          </a:prstGeom>
          <a:solidFill>
            <a:schemeClr val="accent1"/>
          </a:solidFill>
          <a:ln w="7150" cap="flat">
            <a:noFill/>
            <a:prstDash val="solid"/>
            <a:round/>
          </a:ln>
        </p:spPr>
        <p:txBody>
          <a:bodyPr vert="horz" wrap="square" lIns="60972" tIns="0" rIns="60972" bIns="60972" anchor="ctr" anchorCtr="1" compatLnSpc="1">
            <a:noAutofit/>
          </a:bodyPr>
          <a:lstStyle/>
          <a:p>
            <a:pPr algn="ctr" defTabSz="1219140">
              <a:lnSpc>
                <a:spcPct val="130000"/>
              </a:lnSpc>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l’enseignant</a:t>
            </a:r>
          </a:p>
        </p:txBody>
      </p:sp>
      <p:sp>
        <p:nvSpPr>
          <p:cNvPr id="12" name="Google Shape;996;p109">
            <a:extLst>
              <a:ext uri="{FF2B5EF4-FFF2-40B4-BE49-F238E27FC236}">
                <a16:creationId xmlns:a16="http://schemas.microsoft.com/office/drawing/2014/main" id="{36CA5EE3-6147-865E-2B47-95A851110FF0}"/>
              </a:ext>
            </a:extLst>
          </p:cNvPr>
          <p:cNvSpPr txBox="1"/>
          <p:nvPr userDrawn="1"/>
        </p:nvSpPr>
        <p:spPr>
          <a:xfrm>
            <a:off x="6060772" y="1416788"/>
            <a:ext cx="4360944" cy="650168"/>
          </a:xfrm>
          <a:prstGeom prst="rect">
            <a:avLst/>
          </a:prstGeom>
          <a:solidFill>
            <a:schemeClr val="accent1"/>
          </a:solidFill>
          <a:ln w="7150" cap="flat">
            <a:noFill/>
            <a:prstDash val="solid"/>
            <a:round/>
          </a:ln>
        </p:spPr>
        <p:txBody>
          <a:bodyPr vert="horz" wrap="square" lIns="60972" tIns="72000" rIns="72000" bIns="60972" anchor="ctr" anchorCtr="1" compatLnSpc="1">
            <a:noAutofit/>
          </a:bodyPr>
          <a:lstStyle/>
          <a:p>
            <a:pPr algn="ctr" defTabSz="1219140">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l’élève</a:t>
            </a:r>
          </a:p>
        </p:txBody>
      </p:sp>
      <p:pic>
        <p:nvPicPr>
          <p:cNvPr id="23" name="Picture 2" descr="Image générée">
            <a:extLst>
              <a:ext uri="{FF2B5EF4-FFF2-40B4-BE49-F238E27FC236}">
                <a16:creationId xmlns:a16="http://schemas.microsoft.com/office/drawing/2014/main" id="{BE363B8C-57AD-5528-0A4E-221C82D6219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85965" y="150932"/>
            <a:ext cx="639795" cy="7510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46861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lide enseignant">
    <p:bg>
      <p:bgPr>
        <a:solidFill>
          <a:srgbClr val="DCEAF7"/>
        </a:solidFill>
        <a:effectLst/>
      </p:bgPr>
    </p:bg>
    <p:spTree>
      <p:nvGrpSpPr>
        <p:cNvPr id="1" name=""/>
        <p:cNvGrpSpPr/>
        <p:nvPr/>
      </p:nvGrpSpPr>
      <p:grpSpPr>
        <a:xfrm>
          <a:off x="0" y="0"/>
          <a:ext cx="0" cy="0"/>
          <a:chOff x="0" y="0"/>
          <a:chExt cx="0" cy="0"/>
        </a:xfrm>
      </p:grpSpPr>
      <p:pic>
        <p:nvPicPr>
          <p:cNvPr id="11" name="Picture 2" descr="Image générée">
            <a:extLst>
              <a:ext uri="{FF2B5EF4-FFF2-40B4-BE49-F238E27FC236}">
                <a16:creationId xmlns:a16="http://schemas.microsoft.com/office/drawing/2014/main" id="{5B383F7B-FBEF-1F38-DA87-7DC3BB67835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85965" y="150932"/>
            <a:ext cx="639795" cy="751035"/>
          </a:xfrm>
          <a:prstGeom prst="rect">
            <a:avLst/>
          </a:prstGeom>
          <a:noFill/>
          <a:extLst>
            <a:ext uri="{909E8E84-426E-40DD-AFC4-6F175D3DCCD1}">
              <a14:hiddenFill xmlns:a14="http://schemas.microsoft.com/office/drawing/2010/main">
                <a:solidFill>
                  <a:srgbClr val="FFFFFF"/>
                </a:solidFill>
              </a14:hiddenFill>
            </a:ext>
          </a:extLst>
        </p:spPr>
      </p:pic>
      <p:sp>
        <p:nvSpPr>
          <p:cNvPr id="12" name="Title 11">
            <a:extLst>
              <a:ext uri="{FF2B5EF4-FFF2-40B4-BE49-F238E27FC236}">
                <a16:creationId xmlns:a16="http://schemas.microsoft.com/office/drawing/2014/main" id="{AFB5F68E-9259-882C-E523-9A6736CD94D3}"/>
              </a:ext>
            </a:extLst>
          </p:cNvPr>
          <p:cNvSpPr>
            <a:spLocks noGrp="1"/>
          </p:cNvSpPr>
          <p:nvPr>
            <p:ph type="title"/>
          </p:nvPr>
        </p:nvSpPr>
        <p:spPr>
          <a:xfrm>
            <a:off x="867228" y="214619"/>
            <a:ext cx="10515600" cy="716376"/>
          </a:xfrm>
        </p:spPr>
        <p:txBody>
          <a:bodyPr/>
          <a:lstStyle>
            <a:lvl1pPr>
              <a:defRPr lang="fr-FR" sz="3200" b="1" i="0" u="none" strike="noStrike" kern="0" cap="none" spc="0" baseline="0" dirty="0" smtClean="0">
                <a:solidFill>
                  <a:srgbClr val="44546A"/>
                </a:solidFill>
                <a:uFillTx/>
                <a:latin typeface="Calibri" panose="020F0502020204030204" pitchFamily="34" charset="0"/>
                <a:ea typeface="Calibri" panose="020F0502020204030204" pitchFamily="34" charset="0"/>
                <a:cs typeface="Calibri" panose="020F0502020204030204" pitchFamily="34" charset="0"/>
              </a:defRPr>
            </a:lvl1pPr>
          </a:lstStyle>
          <a:p>
            <a:r>
              <a:rPr lang="en-US" dirty="0"/>
              <a:t>Click to edit Master title style</a:t>
            </a:r>
            <a:endParaRPr lang="fr-FR" dirty="0"/>
          </a:p>
        </p:txBody>
      </p:sp>
    </p:spTree>
    <p:extLst>
      <p:ext uri="{BB962C8B-B14F-4D97-AF65-F5344CB8AC3E}">
        <p14:creationId xmlns:p14="http://schemas.microsoft.com/office/powerpoint/2010/main" val="34895416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tructure de la séance">
    <p:bg>
      <p:bgPr>
        <a:solidFill>
          <a:srgbClr val="DCE6F2"/>
        </a:solidFill>
        <a:effectLst/>
      </p:bgPr>
    </p:bg>
    <p:spTree>
      <p:nvGrpSpPr>
        <p:cNvPr id="1" name=""/>
        <p:cNvGrpSpPr/>
        <p:nvPr/>
      </p:nvGrpSpPr>
      <p:grpSpPr>
        <a:xfrm>
          <a:off x="0" y="0"/>
          <a:ext cx="0" cy="0"/>
          <a:chOff x="0" y="0"/>
          <a:chExt cx="0" cy="0"/>
        </a:xfrm>
      </p:grpSpPr>
      <p:grpSp>
        <p:nvGrpSpPr>
          <p:cNvPr id="4" name="Google Shape;250;p28">
            <a:extLst>
              <a:ext uri="{FF2B5EF4-FFF2-40B4-BE49-F238E27FC236}">
                <a16:creationId xmlns:a16="http://schemas.microsoft.com/office/drawing/2014/main" id="{AB71405C-E132-F074-752A-522052544B0D}"/>
              </a:ext>
            </a:extLst>
          </p:cNvPr>
          <p:cNvGrpSpPr/>
          <p:nvPr userDrawn="1"/>
        </p:nvGrpSpPr>
        <p:grpSpPr>
          <a:xfrm>
            <a:off x="1945490" y="1518405"/>
            <a:ext cx="8301023" cy="4029931"/>
            <a:chOff x="1619475" y="1029778"/>
            <a:chExt cx="6095701" cy="3804525"/>
          </a:xfrm>
        </p:grpSpPr>
        <p:sp>
          <p:nvSpPr>
            <p:cNvPr id="5" name="Google Shape;251;p28">
              <a:extLst>
                <a:ext uri="{FF2B5EF4-FFF2-40B4-BE49-F238E27FC236}">
                  <a16:creationId xmlns:a16="http://schemas.microsoft.com/office/drawing/2014/main" id="{424CAD94-9BC3-9334-E90D-3BB5EE56D37F}"/>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sp>
          <p:nvSpPr>
            <p:cNvPr id="11" name="Google Shape;252;p28">
              <a:extLst>
                <a:ext uri="{FF2B5EF4-FFF2-40B4-BE49-F238E27FC236}">
                  <a16:creationId xmlns:a16="http://schemas.microsoft.com/office/drawing/2014/main" id="{7D76BE51-F758-84BB-A089-AD0F5E8B552A}"/>
                </a:ext>
              </a:extLst>
            </p:cNvPr>
            <p:cNvSpPr/>
            <p:nvPr/>
          </p:nvSpPr>
          <p:spPr>
            <a:xfrm>
              <a:off x="1740952" y="1153481"/>
              <a:ext cx="5852746" cy="3536947"/>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grpSp>
      <p:sp>
        <p:nvSpPr>
          <p:cNvPr id="12" name="Google Shape;255;p28">
            <a:extLst>
              <a:ext uri="{FF2B5EF4-FFF2-40B4-BE49-F238E27FC236}">
                <a16:creationId xmlns:a16="http://schemas.microsoft.com/office/drawing/2014/main" id="{7DA7A975-0BFA-0171-FB29-113FAAFBB3EE}"/>
              </a:ext>
            </a:extLst>
          </p:cNvPr>
          <p:cNvSpPr/>
          <p:nvPr userDrawn="1"/>
        </p:nvSpPr>
        <p:spPr>
          <a:xfrm>
            <a:off x="963315" y="165262"/>
            <a:ext cx="3947196" cy="584801"/>
          </a:xfrm>
          <a:prstGeom prst="rect">
            <a:avLst/>
          </a:prstGeom>
          <a:noFill/>
          <a:ln cap="flat">
            <a:noFill/>
            <a:prstDash val="solid"/>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Structure de la séance</a:t>
            </a:r>
            <a:endParaRPr lang="fr-FR" sz="1467" kern="0" dirty="0">
              <a:solidFill>
                <a:srgbClr val="000000"/>
              </a:solidFill>
              <a:latin typeface="Calibri" panose="020F0502020204030204" pitchFamily="34" charset="0"/>
              <a:cs typeface="Calibri" panose="020F0502020204030204" pitchFamily="34" charset="0"/>
              <a:sym typeface="Arial"/>
            </a:endParaRPr>
          </a:p>
        </p:txBody>
      </p:sp>
      <p:pic>
        <p:nvPicPr>
          <p:cNvPr id="13" name="Picture 2" descr="Image générée">
            <a:extLst>
              <a:ext uri="{FF2B5EF4-FFF2-40B4-BE49-F238E27FC236}">
                <a16:creationId xmlns:a16="http://schemas.microsoft.com/office/drawing/2014/main" id="{A1C7E789-651D-CC90-8513-248F5C858B8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2" y="30483"/>
            <a:ext cx="727815" cy="854359"/>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15">
            <a:extLst>
              <a:ext uri="{FF2B5EF4-FFF2-40B4-BE49-F238E27FC236}">
                <a16:creationId xmlns:a16="http://schemas.microsoft.com/office/drawing/2014/main" id="{A3FE43CA-6C2F-0686-9241-631290B69727}"/>
              </a:ext>
            </a:extLst>
          </p:cNvPr>
          <p:cNvGrpSpPr/>
          <p:nvPr userDrawn="1"/>
        </p:nvGrpSpPr>
        <p:grpSpPr>
          <a:xfrm>
            <a:off x="2336946" y="1914415"/>
            <a:ext cx="7518111" cy="548005"/>
            <a:chOff x="1764463" y="1060636"/>
            <a:chExt cx="5638583" cy="411004"/>
          </a:xfrm>
        </p:grpSpPr>
        <p:sp>
          <p:nvSpPr>
            <p:cNvPr id="17" name="Google Shape;275;p28">
              <a:extLst>
                <a:ext uri="{FF2B5EF4-FFF2-40B4-BE49-F238E27FC236}">
                  <a16:creationId xmlns:a16="http://schemas.microsoft.com/office/drawing/2014/main" id="{08E6331C-0B84-F58D-2A65-7DFAB9994FF1}"/>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solidFill>
                <a:srgbClr val="F19D19"/>
              </a:solidFill>
              <a:prstDash val="solid"/>
            </a:ln>
          </p:spPr>
          <p:txBody>
            <a:bodyPr vert="horz" wrap="square" lIns="68567" tIns="34271" rIns="68567" bIns="34271" anchor="ctr" anchorCtr="1" compatLnSpc="1">
              <a:noAutofit/>
            </a:bodyPr>
            <a:lstStyle/>
            <a:p>
              <a:pPr algn="ctr" defTabSz="1219110"/>
              <a:r>
                <a:rPr lang="fr-FR" sz="2133" b="1" kern="0" dirty="0">
                  <a:solidFill>
                    <a:srgbClr val="FFFFFF"/>
                  </a:solidFill>
                  <a:latin typeface="Calibri" panose="020F0502020204030204" pitchFamily="34" charset="0"/>
                  <a:ea typeface="Calibri"/>
                  <a:cs typeface="Calibri" panose="020F0502020204030204" pitchFamily="34" charset="0"/>
                  <a:sym typeface="Arial"/>
                </a:rPr>
                <a:t>1</a:t>
              </a:r>
            </a:p>
          </p:txBody>
        </p:sp>
        <p:sp>
          <p:nvSpPr>
            <p:cNvPr id="18" name="Google Shape;276;p28">
              <a:extLst>
                <a:ext uri="{FF2B5EF4-FFF2-40B4-BE49-F238E27FC236}">
                  <a16:creationId xmlns:a16="http://schemas.microsoft.com/office/drawing/2014/main" id="{521BD7C7-59D6-F138-978F-4AB155889227}"/>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0" name="Google Shape;278;p28">
              <a:extLst>
                <a:ext uri="{FF2B5EF4-FFF2-40B4-BE49-F238E27FC236}">
                  <a16:creationId xmlns:a16="http://schemas.microsoft.com/office/drawing/2014/main" id="{256F3608-8BCC-D992-72CC-8A7F795FDC18}"/>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chemeClr val="accent6">
                  <a:lumMod val="40000"/>
                  <a:lumOff val="60000"/>
                </a:schemeClr>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21" name="Google Shape;277;p28">
              <a:extLst>
                <a:ext uri="{FF2B5EF4-FFF2-40B4-BE49-F238E27FC236}">
                  <a16:creationId xmlns:a16="http://schemas.microsoft.com/office/drawing/2014/main" id="{3CB598B3-3A75-3B5B-656D-CB59D4B85F3C}"/>
                </a:ext>
              </a:extLst>
            </p:cNvPr>
            <p:cNvSpPr txBox="1"/>
            <p:nvPr/>
          </p:nvSpPr>
          <p:spPr>
            <a:xfrm>
              <a:off x="2214439" y="1112834"/>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Ouverture de la séance</a:t>
              </a:r>
            </a:p>
          </p:txBody>
        </p:sp>
      </p:grpSp>
      <p:sp>
        <p:nvSpPr>
          <p:cNvPr id="22" name="Google Shape;275;p28">
            <a:extLst>
              <a:ext uri="{FF2B5EF4-FFF2-40B4-BE49-F238E27FC236}">
                <a16:creationId xmlns:a16="http://schemas.microsoft.com/office/drawing/2014/main" id="{13B66026-2F1C-8EEC-C55A-3E2267A81F31}"/>
              </a:ext>
            </a:extLst>
          </p:cNvPr>
          <p:cNvSpPr/>
          <p:nvPr userDrawn="1"/>
        </p:nvSpPr>
        <p:spPr>
          <a:xfrm>
            <a:off x="2336945" y="2817194"/>
            <a:ext cx="395203" cy="395203"/>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156082"/>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2</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23" name="Google Shape;276;p28">
            <a:extLst>
              <a:ext uri="{FF2B5EF4-FFF2-40B4-BE49-F238E27FC236}">
                <a16:creationId xmlns:a16="http://schemas.microsoft.com/office/drawing/2014/main" id="{35EE909F-5B77-43E5-71AF-AA17BE0B6885}"/>
              </a:ext>
            </a:extLst>
          </p:cNvPr>
          <p:cNvSpPr/>
          <p:nvPr userDrawn="1"/>
        </p:nvSpPr>
        <p:spPr>
          <a:xfrm>
            <a:off x="2860122" y="2740793"/>
            <a:ext cx="6994935" cy="548005"/>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156082"/>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6" name="Google Shape;278;p28">
            <a:extLst>
              <a:ext uri="{FF2B5EF4-FFF2-40B4-BE49-F238E27FC236}">
                <a16:creationId xmlns:a16="http://schemas.microsoft.com/office/drawing/2014/main" id="{131447B8-88F5-B917-3031-E64441CCE5E4}"/>
              </a:ext>
            </a:extLst>
          </p:cNvPr>
          <p:cNvSpPr/>
          <p:nvPr userDrawn="1"/>
        </p:nvSpPr>
        <p:spPr>
          <a:xfrm>
            <a:off x="9301364" y="2754997"/>
            <a:ext cx="519597" cy="51959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grpSp>
        <p:nvGrpSpPr>
          <p:cNvPr id="29" name="Group 28">
            <a:extLst>
              <a:ext uri="{FF2B5EF4-FFF2-40B4-BE49-F238E27FC236}">
                <a16:creationId xmlns:a16="http://schemas.microsoft.com/office/drawing/2014/main" id="{484A0DD3-A018-7BDC-5E24-9925ADE4860D}"/>
              </a:ext>
            </a:extLst>
          </p:cNvPr>
          <p:cNvGrpSpPr/>
          <p:nvPr userDrawn="1"/>
        </p:nvGrpSpPr>
        <p:grpSpPr>
          <a:xfrm>
            <a:off x="2336946" y="3567172"/>
            <a:ext cx="7518111" cy="548005"/>
            <a:chOff x="1764463" y="1060636"/>
            <a:chExt cx="5638583" cy="411004"/>
          </a:xfrm>
        </p:grpSpPr>
        <p:sp>
          <p:nvSpPr>
            <p:cNvPr id="30" name="Google Shape;275;p28">
              <a:extLst>
                <a:ext uri="{FF2B5EF4-FFF2-40B4-BE49-F238E27FC236}">
                  <a16:creationId xmlns:a16="http://schemas.microsoft.com/office/drawing/2014/main" id="{EE0B76E1-6822-AE01-6764-F5FB75D528EA}"/>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156082"/>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3</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31" name="Google Shape;276;p28">
              <a:extLst>
                <a:ext uri="{FF2B5EF4-FFF2-40B4-BE49-F238E27FC236}">
                  <a16:creationId xmlns:a16="http://schemas.microsoft.com/office/drawing/2014/main" id="{FA1826B2-60AC-A0B9-0CF8-1D592120006E}"/>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156082"/>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33" name="Google Shape;278;p28">
              <a:extLst>
                <a:ext uri="{FF2B5EF4-FFF2-40B4-BE49-F238E27FC236}">
                  <a16:creationId xmlns:a16="http://schemas.microsoft.com/office/drawing/2014/main" id="{070F7352-D540-A174-1DC1-79CEFBB4D70D}"/>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grpSp>
      <p:grpSp>
        <p:nvGrpSpPr>
          <p:cNvPr id="53" name="Group 52">
            <a:extLst>
              <a:ext uri="{FF2B5EF4-FFF2-40B4-BE49-F238E27FC236}">
                <a16:creationId xmlns:a16="http://schemas.microsoft.com/office/drawing/2014/main" id="{38609008-8598-8DA3-5CF0-36C7F92580DF}"/>
              </a:ext>
            </a:extLst>
          </p:cNvPr>
          <p:cNvGrpSpPr/>
          <p:nvPr userDrawn="1"/>
        </p:nvGrpSpPr>
        <p:grpSpPr>
          <a:xfrm>
            <a:off x="2330986" y="4388174"/>
            <a:ext cx="7523172" cy="548008"/>
            <a:chOff x="1785565" y="1049983"/>
            <a:chExt cx="5642379" cy="411004"/>
          </a:xfrm>
        </p:grpSpPr>
        <p:sp>
          <p:nvSpPr>
            <p:cNvPr id="54" name="Google Shape;275;p28">
              <a:extLst>
                <a:ext uri="{FF2B5EF4-FFF2-40B4-BE49-F238E27FC236}">
                  <a16:creationId xmlns:a16="http://schemas.microsoft.com/office/drawing/2014/main" id="{7A5BFF89-3876-69CC-9A25-265205B19B7A}"/>
                </a:ext>
              </a:extLst>
            </p:cNvPr>
            <p:cNvSpPr/>
            <p:nvPr/>
          </p:nvSpPr>
          <p:spPr>
            <a:xfrm>
              <a:off x="1785565" y="1117931"/>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6</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55" name="Google Shape;276;p28">
              <a:extLst>
                <a:ext uri="{FF2B5EF4-FFF2-40B4-BE49-F238E27FC236}">
                  <a16:creationId xmlns:a16="http://schemas.microsoft.com/office/drawing/2014/main" id="{516AE221-2B10-10F0-74F7-99F581D8E5AE}"/>
                </a:ext>
              </a:extLst>
            </p:cNvPr>
            <p:cNvSpPr/>
            <p:nvPr/>
          </p:nvSpPr>
          <p:spPr>
            <a:xfrm>
              <a:off x="2181743" y="1049983"/>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57" name="Google Shape;278;p28">
              <a:extLst>
                <a:ext uri="{FF2B5EF4-FFF2-40B4-BE49-F238E27FC236}">
                  <a16:creationId xmlns:a16="http://schemas.microsoft.com/office/drawing/2014/main" id="{C06BF0CF-9607-5CE3-2B1B-82BB78BA62F2}"/>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58" name="Google Shape;277;p28">
              <a:extLst>
                <a:ext uri="{FF2B5EF4-FFF2-40B4-BE49-F238E27FC236}">
                  <a16:creationId xmlns:a16="http://schemas.microsoft.com/office/drawing/2014/main" id="{392280B0-7590-3FE1-5000-E5BA3C9C5BCF}"/>
                </a:ext>
              </a:extLst>
            </p:cNvPr>
            <p:cNvSpPr txBox="1"/>
            <p:nvPr/>
          </p:nvSpPr>
          <p:spPr>
            <a:xfrm>
              <a:off x="2240010" y="1092976"/>
              <a:ext cx="3972429" cy="346209"/>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Clôture de la séance</a:t>
              </a:r>
            </a:p>
          </p:txBody>
        </p:sp>
      </p:grpSp>
      <p:sp>
        <p:nvSpPr>
          <p:cNvPr id="60" name="Text Placeholder 59">
            <a:extLst>
              <a:ext uri="{FF2B5EF4-FFF2-40B4-BE49-F238E27FC236}">
                <a16:creationId xmlns:a16="http://schemas.microsoft.com/office/drawing/2014/main" id="{2997086D-6002-18E9-088F-7D2FC79B25E4}"/>
              </a:ext>
            </a:extLst>
          </p:cNvPr>
          <p:cNvSpPr>
            <a:spLocks noGrp="1"/>
          </p:cNvSpPr>
          <p:nvPr>
            <p:ph type="body" sz="quarter" idx="10" hasCustomPrompt="1"/>
          </p:nvPr>
        </p:nvSpPr>
        <p:spPr>
          <a:xfrm>
            <a:off x="7879221" y="1954008"/>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1" name="Text Placeholder 59">
            <a:extLst>
              <a:ext uri="{FF2B5EF4-FFF2-40B4-BE49-F238E27FC236}">
                <a16:creationId xmlns:a16="http://schemas.microsoft.com/office/drawing/2014/main" id="{13288093-8A60-FA70-C6FB-7D69FB80D893}"/>
              </a:ext>
            </a:extLst>
          </p:cNvPr>
          <p:cNvSpPr>
            <a:spLocks noGrp="1"/>
          </p:cNvSpPr>
          <p:nvPr>
            <p:ph type="body" sz="quarter" idx="11" hasCustomPrompt="1"/>
          </p:nvPr>
        </p:nvSpPr>
        <p:spPr>
          <a:xfrm>
            <a:off x="7879221" y="2784395"/>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20 min</a:t>
            </a:r>
            <a:endParaRPr lang="fr-FR" dirty="0"/>
          </a:p>
        </p:txBody>
      </p:sp>
      <p:sp>
        <p:nvSpPr>
          <p:cNvPr id="62" name="Text Placeholder 59">
            <a:extLst>
              <a:ext uri="{FF2B5EF4-FFF2-40B4-BE49-F238E27FC236}">
                <a16:creationId xmlns:a16="http://schemas.microsoft.com/office/drawing/2014/main" id="{A3A18267-30BE-A144-8A47-7EDFF6042B2F}"/>
              </a:ext>
            </a:extLst>
          </p:cNvPr>
          <p:cNvSpPr>
            <a:spLocks noGrp="1"/>
          </p:cNvSpPr>
          <p:nvPr>
            <p:ph type="body" sz="quarter" idx="12" hasCustomPrompt="1"/>
          </p:nvPr>
        </p:nvSpPr>
        <p:spPr>
          <a:xfrm>
            <a:off x="7879220" y="3610774"/>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20 min</a:t>
            </a:r>
            <a:endParaRPr lang="fr-FR" dirty="0"/>
          </a:p>
        </p:txBody>
      </p:sp>
      <p:sp>
        <p:nvSpPr>
          <p:cNvPr id="65" name="Text Placeholder 59">
            <a:extLst>
              <a:ext uri="{FF2B5EF4-FFF2-40B4-BE49-F238E27FC236}">
                <a16:creationId xmlns:a16="http://schemas.microsoft.com/office/drawing/2014/main" id="{4E6C3199-30EC-380B-E406-0655DBA57A7E}"/>
              </a:ext>
            </a:extLst>
          </p:cNvPr>
          <p:cNvSpPr>
            <a:spLocks noGrp="1"/>
          </p:cNvSpPr>
          <p:nvPr>
            <p:ph type="body" sz="quarter" idx="15" hasCustomPrompt="1"/>
          </p:nvPr>
        </p:nvSpPr>
        <p:spPr>
          <a:xfrm>
            <a:off x="7859086" y="4443885"/>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5 min</a:t>
            </a:r>
            <a:endParaRPr lang="fr-FR" dirty="0"/>
          </a:p>
        </p:txBody>
      </p:sp>
      <p:sp>
        <p:nvSpPr>
          <p:cNvPr id="2" name="Text Placeholder 59">
            <a:extLst>
              <a:ext uri="{FF2B5EF4-FFF2-40B4-BE49-F238E27FC236}">
                <a16:creationId xmlns:a16="http://schemas.microsoft.com/office/drawing/2014/main" id="{AA678CF4-8295-E8A8-7D6E-3FB43C76C074}"/>
              </a:ext>
            </a:extLst>
          </p:cNvPr>
          <p:cNvSpPr>
            <a:spLocks noGrp="1"/>
          </p:cNvSpPr>
          <p:nvPr>
            <p:ph type="body" sz="quarter" idx="16" hasCustomPrompt="1"/>
          </p:nvPr>
        </p:nvSpPr>
        <p:spPr>
          <a:xfrm>
            <a:off x="2955191" y="2784395"/>
            <a:ext cx="4796056"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defTabSz="1219170">
              <a:lnSpc>
                <a:spcPct val="139950"/>
              </a:lnSpc>
              <a:defRPr sz="1800" b="0" i="0" u="none" strike="noStrike" kern="0" cap="none" spc="0" baseline="0">
                <a:solidFill>
                  <a:srgbClr val="000000"/>
                </a:solidFill>
                <a:uFillTx/>
              </a:defRPr>
            </a:pPr>
            <a:r>
              <a:rPr lang="fr-FR" sz="2400" b="1" kern="0" dirty="0">
                <a:solidFill>
                  <a:srgbClr val="44546A"/>
                </a:solidFill>
                <a:latin typeface="Calibri"/>
                <a:ea typeface="Calibri"/>
                <a:cs typeface="Calibri"/>
              </a:rPr>
              <a:t>Actes de </a:t>
            </a:r>
            <a:endParaRPr lang="en-US" sz="2400" b="1" kern="0" dirty="0">
              <a:solidFill>
                <a:srgbClr val="44546A"/>
              </a:solidFill>
              <a:latin typeface="Calibri"/>
              <a:ea typeface="Calibri"/>
              <a:cs typeface="Calibri"/>
            </a:endParaRPr>
          </a:p>
        </p:txBody>
      </p:sp>
      <p:sp>
        <p:nvSpPr>
          <p:cNvPr id="3" name="Text Placeholder 59">
            <a:extLst>
              <a:ext uri="{FF2B5EF4-FFF2-40B4-BE49-F238E27FC236}">
                <a16:creationId xmlns:a16="http://schemas.microsoft.com/office/drawing/2014/main" id="{A89B3D6F-A5C6-5726-36B5-EA4D234E1496}"/>
              </a:ext>
            </a:extLst>
          </p:cNvPr>
          <p:cNvSpPr>
            <a:spLocks noGrp="1"/>
          </p:cNvSpPr>
          <p:nvPr>
            <p:ph type="body" sz="quarter" idx="17" hasCustomPrompt="1"/>
          </p:nvPr>
        </p:nvSpPr>
        <p:spPr>
          <a:xfrm>
            <a:off x="2936913" y="3621380"/>
            <a:ext cx="4796056"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defTabSz="1219170">
              <a:lnSpc>
                <a:spcPct val="139950"/>
              </a:lnSpc>
              <a:defRPr sz="1800" b="0" i="0" u="none" strike="noStrike" kern="0" cap="none" spc="0" baseline="0">
                <a:solidFill>
                  <a:srgbClr val="000000"/>
                </a:solidFill>
                <a:uFillTx/>
              </a:defRPr>
            </a:pPr>
            <a:r>
              <a:rPr lang="fr-FR" sz="2400" b="1" kern="0" dirty="0">
                <a:solidFill>
                  <a:srgbClr val="44546A"/>
                </a:solidFill>
                <a:latin typeface="Calibri"/>
                <a:ea typeface="Calibri"/>
                <a:cs typeface="Calibri"/>
              </a:rPr>
              <a:t>Production de </a:t>
            </a:r>
            <a:endParaRPr lang="en-US" sz="2400" b="1" kern="0" dirty="0">
              <a:solidFill>
                <a:srgbClr val="44546A"/>
              </a:solidFill>
              <a:latin typeface="Calibri"/>
              <a:ea typeface="Calibri"/>
              <a:cs typeface="Calibri"/>
            </a:endParaRPr>
          </a:p>
        </p:txBody>
      </p:sp>
    </p:spTree>
    <p:extLst>
      <p:ext uri="{BB962C8B-B14F-4D97-AF65-F5344CB8AC3E}">
        <p14:creationId xmlns:p14="http://schemas.microsoft.com/office/powerpoint/2010/main" val="10697418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atique Pédagogique Efficace">
    <p:bg>
      <p:bgPr>
        <a:solidFill>
          <a:srgbClr val="DCE6F2"/>
        </a:solidFill>
        <a:effectLst/>
      </p:bgPr>
    </p:bg>
    <p:spTree>
      <p:nvGrpSpPr>
        <p:cNvPr id="1" name=""/>
        <p:cNvGrpSpPr/>
        <p:nvPr/>
      </p:nvGrpSpPr>
      <p:grpSpPr>
        <a:xfrm>
          <a:off x="0" y="0"/>
          <a:ext cx="0" cy="0"/>
          <a:chOff x="0" y="0"/>
          <a:chExt cx="0" cy="0"/>
        </a:xfrm>
      </p:grpSpPr>
      <p:sp>
        <p:nvSpPr>
          <p:cNvPr id="2" name="Google Shape;285;p29">
            <a:extLst>
              <a:ext uri="{FF2B5EF4-FFF2-40B4-BE49-F238E27FC236}">
                <a16:creationId xmlns:a16="http://schemas.microsoft.com/office/drawing/2014/main" id="{3D3C752E-7364-0AD3-55D8-FB1A781365A4}"/>
              </a:ext>
            </a:extLst>
          </p:cNvPr>
          <p:cNvSpPr/>
          <p:nvPr userDrawn="1"/>
        </p:nvSpPr>
        <p:spPr>
          <a:xfrm>
            <a:off x="948074" y="165260"/>
            <a:ext cx="7935199" cy="584801"/>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Pratique Pédagogique Efficace de la Semaine</a:t>
            </a:r>
          </a:p>
        </p:txBody>
      </p:sp>
      <p:pic>
        <p:nvPicPr>
          <p:cNvPr id="3" name="Picture 2" descr="Image générée">
            <a:extLst>
              <a:ext uri="{FF2B5EF4-FFF2-40B4-BE49-F238E27FC236}">
                <a16:creationId xmlns:a16="http://schemas.microsoft.com/office/drawing/2014/main" id="{CF5C0282-B23A-202E-2F8D-447ACDC5778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à coins arrondis 2">
            <a:extLst>
              <a:ext uri="{FF2B5EF4-FFF2-40B4-BE49-F238E27FC236}">
                <a16:creationId xmlns:a16="http://schemas.microsoft.com/office/drawing/2014/main" id="{07817361-C8BF-DC04-5CC1-00D7EE33E80A}"/>
              </a:ext>
            </a:extLst>
          </p:cNvPr>
          <p:cNvSpPr/>
          <p:nvPr userDrawn="1"/>
        </p:nvSpPr>
        <p:spPr>
          <a:xfrm>
            <a:off x="304800" y="1262245"/>
            <a:ext cx="11291147" cy="5597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2133" b="1" kern="0" dirty="0">
                <a:solidFill>
                  <a:srgbClr val="FFFFFF"/>
                </a:solidFill>
                <a:latin typeface="Calibri" panose="020F0502020204030204" pitchFamily="34" charset="0"/>
                <a:cs typeface="Calibri" panose="020F0502020204030204" pitchFamily="34" charset="0"/>
                <a:sym typeface="Arial"/>
              </a:rPr>
              <a:t>Donner un feedback de manière efficace aux élèves</a:t>
            </a:r>
          </a:p>
        </p:txBody>
      </p:sp>
      <p:sp>
        <p:nvSpPr>
          <p:cNvPr id="7" name="Rectangle à coins arrondis 13">
            <a:extLst>
              <a:ext uri="{FF2B5EF4-FFF2-40B4-BE49-F238E27FC236}">
                <a16:creationId xmlns:a16="http://schemas.microsoft.com/office/drawing/2014/main" id="{710314CC-0AB6-DA63-763A-7BA531C34D31}"/>
              </a:ext>
            </a:extLst>
          </p:cNvPr>
          <p:cNvSpPr/>
          <p:nvPr userDrawn="1"/>
        </p:nvSpPr>
        <p:spPr>
          <a:xfrm>
            <a:off x="304800" y="2628796"/>
            <a:ext cx="2873248"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Pourquoi c’est important ?</a:t>
            </a:r>
          </a:p>
        </p:txBody>
      </p:sp>
      <p:pic>
        <p:nvPicPr>
          <p:cNvPr id="8" name="Image 18">
            <a:extLst>
              <a:ext uri="{FF2B5EF4-FFF2-40B4-BE49-F238E27FC236}">
                <a16:creationId xmlns:a16="http://schemas.microsoft.com/office/drawing/2014/main" id="{BE35A20A-79A6-BC4C-B761-793B343AFC49}"/>
              </a:ext>
            </a:extLst>
          </p:cNvPr>
          <p:cNvPicPr>
            <a:picLocks noChangeAspect="1"/>
          </p:cNvPicPr>
          <p:nvPr userDrawn="1"/>
        </p:nvPicPr>
        <p:blipFill>
          <a:blip r:embed="rId3"/>
          <a:stretch>
            <a:fillRect/>
          </a:stretch>
        </p:blipFill>
        <p:spPr>
          <a:xfrm>
            <a:off x="10141874" y="1158017"/>
            <a:ext cx="1137399" cy="751840"/>
          </a:xfrm>
          <a:prstGeom prst="rect">
            <a:avLst/>
          </a:prstGeom>
          <a:ln w="38100">
            <a:solidFill>
              <a:srgbClr val="156082"/>
            </a:solidFill>
          </a:ln>
        </p:spPr>
      </p:pic>
      <p:sp>
        <p:nvSpPr>
          <p:cNvPr id="9" name="Rectangle à coins arrondis 22">
            <a:extLst>
              <a:ext uri="{FF2B5EF4-FFF2-40B4-BE49-F238E27FC236}">
                <a16:creationId xmlns:a16="http://schemas.microsoft.com/office/drawing/2014/main" id="{231233C5-A6EF-A81F-8794-ECA65494280A}"/>
              </a:ext>
            </a:extLst>
          </p:cNvPr>
          <p:cNvSpPr/>
          <p:nvPr userDrawn="1"/>
        </p:nvSpPr>
        <p:spPr>
          <a:xfrm>
            <a:off x="362779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Bonnes pratiques</a:t>
            </a:r>
          </a:p>
        </p:txBody>
      </p:sp>
      <p:sp>
        <p:nvSpPr>
          <p:cNvPr id="10" name="Rectangle à coins arrondis 23">
            <a:extLst>
              <a:ext uri="{FF2B5EF4-FFF2-40B4-BE49-F238E27FC236}">
                <a16:creationId xmlns:a16="http://schemas.microsoft.com/office/drawing/2014/main" id="{224B6940-5456-5257-0478-EEF645943074}"/>
              </a:ext>
            </a:extLst>
          </p:cNvPr>
          <p:cNvSpPr/>
          <p:nvPr userDrawn="1"/>
        </p:nvSpPr>
        <p:spPr>
          <a:xfrm>
            <a:off x="783674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Pratiques à éviter</a:t>
            </a:r>
          </a:p>
        </p:txBody>
      </p:sp>
      <p:sp>
        <p:nvSpPr>
          <p:cNvPr id="27" name="Rectangle 26">
            <a:extLst>
              <a:ext uri="{FF2B5EF4-FFF2-40B4-BE49-F238E27FC236}">
                <a16:creationId xmlns:a16="http://schemas.microsoft.com/office/drawing/2014/main" id="{35BE10E1-FAE9-07F0-EE56-E170BA07A2EC}"/>
              </a:ext>
            </a:extLst>
          </p:cNvPr>
          <p:cNvSpPr/>
          <p:nvPr userDrawn="1"/>
        </p:nvSpPr>
        <p:spPr>
          <a:xfrm>
            <a:off x="304800" y="6150185"/>
            <a:ext cx="11291147" cy="67733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80990" indent="-380990" defTabSz="1219170">
              <a:buClr>
                <a:srgbClr val="000000"/>
              </a:buClr>
              <a:buFont typeface="Arial" panose="020B0604020202020204" pitchFamily="34" charset="0"/>
              <a:buChar char="•"/>
            </a:pPr>
            <a:r>
              <a:rPr lang="fr-FR" sz="1600" kern="0" dirty="0">
                <a:solidFill>
                  <a:srgbClr val="000000"/>
                </a:solidFill>
                <a:latin typeface="Calibri" panose="020F0502020204030204" pitchFamily="34" charset="0"/>
                <a:cs typeface="Calibri" panose="020F0502020204030204" pitchFamily="34" charset="0"/>
                <a:sym typeface="Arial"/>
              </a:rPr>
              <a:t>Pour plus d’informations Veuillez consulter le lien Suivant : « Lien drive »</a:t>
            </a:r>
          </a:p>
          <a:p>
            <a:pPr marL="380990" indent="-380990" defTabSz="1219170">
              <a:buClr>
                <a:srgbClr val="000000"/>
              </a:buClr>
              <a:buFont typeface="Arial" panose="020B0604020202020204" pitchFamily="34" charset="0"/>
              <a:buChar char="•"/>
            </a:pPr>
            <a:r>
              <a:rPr lang="fr-FR" sz="1600" kern="0" dirty="0">
                <a:solidFill>
                  <a:srgbClr val="000000"/>
                </a:solidFill>
                <a:latin typeface="Calibri" panose="020F0502020204030204" pitchFamily="34" charset="0"/>
                <a:cs typeface="Calibri" panose="020F0502020204030204" pitchFamily="34" charset="0"/>
                <a:sym typeface="Arial"/>
              </a:rPr>
              <a:t>Autres questions ? Veuillez Contacter l’inspecteur encadrant</a:t>
            </a:r>
          </a:p>
        </p:txBody>
      </p:sp>
      <p:pic>
        <p:nvPicPr>
          <p:cNvPr id="42" name="Graphic 41" descr="Handshake with solid fill">
            <a:extLst>
              <a:ext uri="{FF2B5EF4-FFF2-40B4-BE49-F238E27FC236}">
                <a16:creationId xmlns:a16="http://schemas.microsoft.com/office/drawing/2014/main" id="{43B73333-66C9-B016-85F3-57ED66A47BC8}"/>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5221083" y="1993815"/>
            <a:ext cx="549076" cy="549076"/>
          </a:xfrm>
          <a:prstGeom prst="rect">
            <a:avLst/>
          </a:prstGeom>
        </p:spPr>
      </p:pic>
      <p:pic>
        <p:nvPicPr>
          <p:cNvPr id="44" name="Graphic 43" descr="No sign with solid fill">
            <a:extLst>
              <a:ext uri="{FF2B5EF4-FFF2-40B4-BE49-F238E27FC236}">
                <a16:creationId xmlns:a16="http://schemas.microsoft.com/office/drawing/2014/main" id="{010C90E2-D2BB-4844-7DD3-B8E18C29F8E6}"/>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9640956" y="2013585"/>
            <a:ext cx="500918" cy="500918"/>
          </a:xfrm>
          <a:prstGeom prst="rect">
            <a:avLst/>
          </a:prstGeom>
        </p:spPr>
      </p:pic>
      <p:sp>
        <p:nvSpPr>
          <p:cNvPr id="50" name="Text Placeholder 49">
            <a:extLst>
              <a:ext uri="{FF2B5EF4-FFF2-40B4-BE49-F238E27FC236}">
                <a16:creationId xmlns:a16="http://schemas.microsoft.com/office/drawing/2014/main" id="{99ABF8C0-44A0-D350-70D7-F757FE2866EA}"/>
              </a:ext>
            </a:extLst>
          </p:cNvPr>
          <p:cNvSpPr>
            <a:spLocks noGrp="1"/>
          </p:cNvSpPr>
          <p:nvPr>
            <p:ph type="body" sz="quarter" idx="10" hasCustomPrompt="1"/>
          </p:nvPr>
        </p:nvSpPr>
        <p:spPr>
          <a:xfrm>
            <a:off x="253322" y="3190552"/>
            <a:ext cx="2873248"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1" name="Text Placeholder 49">
            <a:extLst>
              <a:ext uri="{FF2B5EF4-FFF2-40B4-BE49-F238E27FC236}">
                <a16:creationId xmlns:a16="http://schemas.microsoft.com/office/drawing/2014/main" id="{93ED2D80-264B-2858-5374-3ACA0D7E4307}"/>
              </a:ext>
            </a:extLst>
          </p:cNvPr>
          <p:cNvSpPr>
            <a:spLocks noGrp="1"/>
          </p:cNvSpPr>
          <p:nvPr>
            <p:ph type="body" sz="quarter" idx="11" hasCustomPrompt="1"/>
          </p:nvPr>
        </p:nvSpPr>
        <p:spPr>
          <a:xfrm>
            <a:off x="3627796" y="3190551"/>
            <a:ext cx="3759199"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2" name="Text Placeholder 49">
            <a:extLst>
              <a:ext uri="{FF2B5EF4-FFF2-40B4-BE49-F238E27FC236}">
                <a16:creationId xmlns:a16="http://schemas.microsoft.com/office/drawing/2014/main" id="{F3B207E1-EF2D-9BAB-F462-3268E1DEBFE2}"/>
              </a:ext>
            </a:extLst>
          </p:cNvPr>
          <p:cNvSpPr>
            <a:spLocks noGrp="1"/>
          </p:cNvSpPr>
          <p:nvPr>
            <p:ph type="body" sz="quarter" idx="12" hasCustomPrompt="1"/>
          </p:nvPr>
        </p:nvSpPr>
        <p:spPr>
          <a:xfrm>
            <a:off x="7816647" y="3190551"/>
            <a:ext cx="3779300"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pic>
        <p:nvPicPr>
          <p:cNvPr id="4" name="Graphic 3" descr="Warning with solid fill">
            <a:extLst>
              <a:ext uri="{FF2B5EF4-FFF2-40B4-BE49-F238E27FC236}">
                <a16:creationId xmlns:a16="http://schemas.microsoft.com/office/drawing/2014/main" id="{88F52BAF-B681-080A-A853-ED19F367F166}"/>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1519774" y="2014765"/>
            <a:ext cx="488744" cy="488744"/>
          </a:xfrm>
          <a:prstGeom prst="rect">
            <a:avLst/>
          </a:prstGeom>
        </p:spPr>
      </p:pic>
    </p:spTree>
    <p:extLst>
      <p:ext uri="{BB962C8B-B14F-4D97-AF65-F5344CB8AC3E}">
        <p14:creationId xmlns:p14="http://schemas.microsoft.com/office/powerpoint/2010/main" val="5713472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Vide">
    <p:bg>
      <p:bgPr>
        <a:solidFill>
          <a:schemeClr val="bg1"/>
        </a:solidFill>
        <a:effectLst/>
      </p:bgPr>
    </p:bg>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1F509CF-6FEC-2EE9-9B15-9A20EE2088E4}"/>
              </a:ext>
            </a:extLst>
          </p:cNvPr>
          <p:cNvSpPr>
            <a:spLocks noGrp="1"/>
          </p:cNvSpPr>
          <p:nvPr>
            <p:ph type="dt" sz="half" idx="10"/>
          </p:nvPr>
        </p:nvSpPr>
        <p:spPr/>
        <p:txBody>
          <a:bodyPr/>
          <a:lstStyle/>
          <a:p>
            <a:fld id="{D03B0BB0-0C34-4B10-ACDF-EACD0FA6154F}" type="datetimeFigureOut">
              <a:rPr lang="fr-FR" smtClean="0"/>
              <a:t>10/05/2026</a:t>
            </a:fld>
            <a:endParaRPr lang="fr-FR"/>
          </a:p>
        </p:txBody>
      </p:sp>
      <p:sp>
        <p:nvSpPr>
          <p:cNvPr id="3" name="Espace réservé du pied de page 2">
            <a:extLst>
              <a:ext uri="{FF2B5EF4-FFF2-40B4-BE49-F238E27FC236}">
                <a16:creationId xmlns:a16="http://schemas.microsoft.com/office/drawing/2014/main" id="{92B67623-D981-F7B4-3FB0-0E1E0375D2B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9D62BB9-AC39-EF12-765A-46767DFA606E}"/>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5050117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uver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Ouverture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pic>
        <p:nvPicPr>
          <p:cNvPr id="15" name="Google Shape;1333;p128">
            <a:extLst>
              <a:ext uri="{FF2B5EF4-FFF2-40B4-BE49-F238E27FC236}">
                <a16:creationId xmlns:a16="http://schemas.microsoft.com/office/drawing/2014/main" id="{E4A7273E-67E2-0C23-0C4F-F01019D0FF62}"/>
              </a:ext>
            </a:extLst>
          </p:cNvPr>
          <p:cNvPicPr>
            <a:picLocks noChangeAspect="1"/>
          </p:cNvPicPr>
          <p:nvPr userDrawn="1"/>
        </p:nvPicPr>
        <p:blipFill>
          <a:blip r:embed="rId5">
            <a:alphaModFix/>
          </a:blip>
          <a:srcRect/>
          <a:stretch>
            <a:fillRect/>
          </a:stretch>
        </p:blipFill>
        <p:spPr>
          <a:xfrm>
            <a:off x="6261214" y="1609414"/>
            <a:ext cx="649253" cy="649253"/>
          </a:xfrm>
          <a:prstGeom prst="rect">
            <a:avLst/>
          </a:prstGeom>
          <a:noFill/>
          <a:ln cap="flat">
            <a:noFill/>
          </a:ln>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905372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scussion informelle">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993162"/>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Discussion informelle</a:t>
            </a:r>
          </a:p>
        </p:txBody>
      </p:sp>
      <p:pic>
        <p:nvPicPr>
          <p:cNvPr id="13" name="Picture 1">
            <a:extLst>
              <a:ext uri="{FF2B5EF4-FFF2-40B4-BE49-F238E27FC236}">
                <a16:creationId xmlns:a16="http://schemas.microsoft.com/office/drawing/2014/main" id="{81DC4E81-0C61-B93A-A49E-EEE6F672BAA1}"/>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855" b="100000" l="391" r="99512"/>
                    </a14:imgEffect>
                  </a14:imgLayer>
                </a14:imgProps>
              </a:ext>
              <a:ext uri="{28A0092B-C50C-407E-A947-70E740481C1C}">
                <a14:useLocalDpi xmlns:a14="http://schemas.microsoft.com/office/drawing/2010/main" val="0"/>
              </a:ext>
            </a:extLst>
          </a:blip>
          <a:stretch>
            <a:fillRect/>
          </a:stretch>
        </p:blipFill>
        <p:spPr>
          <a:xfrm>
            <a:off x="1124103" y="1875577"/>
            <a:ext cx="2856443" cy="285644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4" name="Freeform 17">
            <a:extLst>
              <a:ext uri="{FF2B5EF4-FFF2-40B4-BE49-F238E27FC236}">
                <a16:creationId xmlns:a16="http://schemas.microsoft.com/office/drawing/2014/main" id="{C744DE00-AF1E-C1C2-374B-720BC4F53728}"/>
              </a:ext>
            </a:extLst>
          </p:cNvPr>
          <p:cNvSpPr>
            <a:spLocks noEditPoints="1"/>
          </p:cNvSpPr>
          <p:nvPr userDrawn="1"/>
        </p:nvSpPr>
        <p:spPr bwMode="auto">
          <a:xfrm>
            <a:off x="1890297" y="1779907"/>
            <a:ext cx="691824" cy="704171"/>
          </a:xfrm>
          <a:custGeom>
            <a:avLst/>
            <a:gdLst>
              <a:gd name="T0" fmla="*/ 1830 w 2759"/>
              <a:gd name="T1" fmla="*/ 1151 h 2558"/>
              <a:gd name="T2" fmla="*/ 2122 w 2759"/>
              <a:gd name="T3" fmla="*/ 851 h 2558"/>
              <a:gd name="T4" fmla="*/ 1243 w 2759"/>
              <a:gd name="T5" fmla="*/ 851 h 2558"/>
              <a:gd name="T6" fmla="*/ 1533 w 2759"/>
              <a:gd name="T7" fmla="*/ 1151 h 2558"/>
              <a:gd name="T8" fmla="*/ 1243 w 2759"/>
              <a:gd name="T9" fmla="*/ 851 h 2558"/>
              <a:gd name="T10" fmla="*/ 655 w 2759"/>
              <a:gd name="T11" fmla="*/ 1151 h 2558"/>
              <a:gd name="T12" fmla="*/ 946 w 2759"/>
              <a:gd name="T13" fmla="*/ 851 h 2558"/>
              <a:gd name="T14" fmla="*/ 1379 w 2759"/>
              <a:gd name="T15" fmla="*/ 0 h 2558"/>
              <a:gd name="T16" fmla="*/ 1584 w 2759"/>
              <a:gd name="T17" fmla="*/ 11 h 2558"/>
              <a:gd name="T18" fmla="*/ 1778 w 2759"/>
              <a:gd name="T19" fmla="*/ 43 h 2558"/>
              <a:gd name="T20" fmla="*/ 1962 w 2759"/>
              <a:gd name="T21" fmla="*/ 97 h 2558"/>
              <a:gd name="T22" fmla="*/ 2131 w 2759"/>
              <a:gd name="T23" fmla="*/ 168 h 2558"/>
              <a:gd name="T24" fmla="*/ 2285 w 2759"/>
              <a:gd name="T25" fmla="*/ 255 h 2558"/>
              <a:gd name="T26" fmla="*/ 2421 w 2759"/>
              <a:gd name="T27" fmla="*/ 357 h 2558"/>
              <a:gd name="T28" fmla="*/ 2536 w 2759"/>
              <a:gd name="T29" fmla="*/ 473 h 2558"/>
              <a:gd name="T30" fmla="*/ 2630 w 2759"/>
              <a:gd name="T31" fmla="*/ 600 h 2558"/>
              <a:gd name="T32" fmla="*/ 2700 w 2759"/>
              <a:gd name="T33" fmla="*/ 738 h 2558"/>
              <a:gd name="T34" fmla="*/ 2744 w 2759"/>
              <a:gd name="T35" fmla="*/ 884 h 2558"/>
              <a:gd name="T36" fmla="*/ 2759 w 2759"/>
              <a:gd name="T37" fmla="*/ 1038 h 2558"/>
              <a:gd name="T38" fmla="*/ 2744 w 2759"/>
              <a:gd name="T39" fmla="*/ 1191 h 2558"/>
              <a:gd name="T40" fmla="*/ 2700 w 2759"/>
              <a:gd name="T41" fmla="*/ 1338 h 2558"/>
              <a:gd name="T42" fmla="*/ 2630 w 2759"/>
              <a:gd name="T43" fmla="*/ 1476 h 2558"/>
              <a:gd name="T44" fmla="*/ 2536 w 2759"/>
              <a:gd name="T45" fmla="*/ 1604 h 2558"/>
              <a:gd name="T46" fmla="*/ 2421 w 2759"/>
              <a:gd name="T47" fmla="*/ 1720 h 2558"/>
              <a:gd name="T48" fmla="*/ 2285 w 2759"/>
              <a:gd name="T49" fmla="*/ 1822 h 2558"/>
              <a:gd name="T50" fmla="*/ 2131 w 2759"/>
              <a:gd name="T51" fmla="*/ 1909 h 2558"/>
              <a:gd name="T52" fmla="*/ 1962 w 2759"/>
              <a:gd name="T53" fmla="*/ 1980 h 2558"/>
              <a:gd name="T54" fmla="*/ 1778 w 2759"/>
              <a:gd name="T55" fmla="*/ 2032 h 2558"/>
              <a:gd name="T56" fmla="*/ 1584 w 2759"/>
              <a:gd name="T57" fmla="*/ 2066 h 2558"/>
              <a:gd name="T58" fmla="*/ 1379 w 2759"/>
              <a:gd name="T59" fmla="*/ 2077 h 2558"/>
              <a:gd name="T60" fmla="*/ 1221 w 2759"/>
              <a:gd name="T61" fmla="*/ 2068 h 2558"/>
              <a:gd name="T62" fmla="*/ 1067 w 2759"/>
              <a:gd name="T63" fmla="*/ 2045 h 2558"/>
              <a:gd name="T64" fmla="*/ 250 w 2759"/>
              <a:gd name="T65" fmla="*/ 2558 h 2558"/>
              <a:gd name="T66" fmla="*/ 518 w 2759"/>
              <a:gd name="T67" fmla="*/ 1847 h 2558"/>
              <a:gd name="T68" fmla="*/ 381 w 2759"/>
              <a:gd name="T69" fmla="*/ 1752 h 2558"/>
              <a:gd name="T70" fmla="*/ 261 w 2759"/>
              <a:gd name="T71" fmla="*/ 1644 h 2558"/>
              <a:gd name="T72" fmla="*/ 163 w 2759"/>
              <a:gd name="T73" fmla="*/ 1526 h 2558"/>
              <a:gd name="T74" fmla="*/ 85 w 2759"/>
              <a:gd name="T75" fmla="*/ 1396 h 2558"/>
              <a:gd name="T76" fmla="*/ 32 w 2759"/>
              <a:gd name="T77" fmla="*/ 1259 h 2558"/>
              <a:gd name="T78" fmla="*/ 3 w 2759"/>
              <a:gd name="T79" fmla="*/ 1113 h 2558"/>
              <a:gd name="T80" fmla="*/ 3 w 2759"/>
              <a:gd name="T81" fmla="*/ 960 h 2558"/>
              <a:gd name="T82" fmla="*/ 33 w 2759"/>
              <a:gd name="T83" fmla="*/ 810 h 2558"/>
              <a:gd name="T84" fmla="*/ 90 w 2759"/>
              <a:gd name="T85" fmla="*/ 668 h 2558"/>
              <a:gd name="T86" fmla="*/ 172 w 2759"/>
              <a:gd name="T87" fmla="*/ 535 h 2558"/>
              <a:gd name="T88" fmla="*/ 277 w 2759"/>
              <a:gd name="T89" fmla="*/ 413 h 2558"/>
              <a:gd name="T90" fmla="*/ 404 w 2759"/>
              <a:gd name="T91" fmla="*/ 304 h 2558"/>
              <a:gd name="T92" fmla="*/ 549 w 2759"/>
              <a:gd name="T93" fmla="*/ 208 h 2558"/>
              <a:gd name="T94" fmla="*/ 711 w 2759"/>
              <a:gd name="T95" fmla="*/ 129 h 2558"/>
              <a:gd name="T96" fmla="*/ 888 w 2759"/>
              <a:gd name="T97" fmla="*/ 68 h 2558"/>
              <a:gd name="T98" fmla="*/ 1077 w 2759"/>
              <a:gd name="T99" fmla="*/ 25 h 2558"/>
              <a:gd name="T100" fmla="*/ 1276 w 2759"/>
              <a:gd name="T101" fmla="*/ 3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59" h="2558">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a:solidFill>
                <a:prstClr val="black"/>
              </a:solidFill>
              <a:latin typeface="Georgia"/>
              <a:cs typeface="Arial" panose="020B0604020202020204" pitchFamily="34" charset="0"/>
            </a:endParaRPr>
          </a:p>
        </p:txBody>
      </p:sp>
      <p:sp>
        <p:nvSpPr>
          <p:cNvPr id="15" name="Freeform 18">
            <a:extLst>
              <a:ext uri="{FF2B5EF4-FFF2-40B4-BE49-F238E27FC236}">
                <a16:creationId xmlns:a16="http://schemas.microsoft.com/office/drawing/2014/main" id="{87772EAF-D513-9472-B872-5A7B64B000FE}"/>
              </a:ext>
            </a:extLst>
          </p:cNvPr>
          <p:cNvSpPr>
            <a:spLocks/>
          </p:cNvSpPr>
          <p:nvPr userDrawn="1"/>
        </p:nvSpPr>
        <p:spPr bwMode="auto">
          <a:xfrm rot="21039827">
            <a:off x="2207633" y="1946096"/>
            <a:ext cx="584715" cy="634720"/>
          </a:xfrm>
          <a:custGeom>
            <a:avLst/>
            <a:gdLst>
              <a:gd name="T0" fmla="*/ 1716 w 2331"/>
              <a:gd name="T1" fmla="*/ 35 h 2303"/>
              <a:gd name="T2" fmla="*/ 1866 w 2331"/>
              <a:gd name="T3" fmla="*/ 117 h 2303"/>
              <a:gd name="T4" fmla="*/ 1999 w 2331"/>
              <a:gd name="T5" fmla="*/ 214 h 2303"/>
              <a:gd name="T6" fmla="*/ 2113 w 2331"/>
              <a:gd name="T7" fmla="*/ 324 h 2303"/>
              <a:gd name="T8" fmla="*/ 2204 w 2331"/>
              <a:gd name="T9" fmla="*/ 446 h 2303"/>
              <a:gd name="T10" fmla="*/ 2273 w 2331"/>
              <a:gd name="T11" fmla="*/ 579 h 2303"/>
              <a:gd name="T12" fmla="*/ 2316 w 2331"/>
              <a:gd name="T13" fmla="*/ 719 h 2303"/>
              <a:gd name="T14" fmla="*/ 2331 w 2331"/>
              <a:gd name="T15" fmla="*/ 867 h 2303"/>
              <a:gd name="T16" fmla="*/ 2317 w 2331"/>
              <a:gd name="T17" fmla="*/ 1007 h 2303"/>
              <a:gd name="T18" fmla="*/ 2279 w 2331"/>
              <a:gd name="T19" fmla="*/ 1141 h 2303"/>
              <a:gd name="T20" fmla="*/ 2217 w 2331"/>
              <a:gd name="T21" fmla="*/ 1268 h 2303"/>
              <a:gd name="T22" fmla="*/ 2133 w 2331"/>
              <a:gd name="T23" fmla="*/ 1385 h 2303"/>
              <a:gd name="T24" fmla="*/ 2030 w 2331"/>
              <a:gd name="T25" fmla="*/ 1492 h 2303"/>
              <a:gd name="T26" fmla="*/ 1908 w 2331"/>
              <a:gd name="T27" fmla="*/ 1588 h 2303"/>
              <a:gd name="T28" fmla="*/ 1771 w 2331"/>
              <a:gd name="T29" fmla="*/ 1672 h 2303"/>
              <a:gd name="T30" fmla="*/ 1392 w 2331"/>
              <a:gd name="T31" fmla="*/ 1805 h 2303"/>
              <a:gd name="T32" fmla="*/ 1251 w 2331"/>
              <a:gd name="T33" fmla="*/ 1831 h 2303"/>
              <a:gd name="T34" fmla="*/ 1104 w 2331"/>
              <a:gd name="T35" fmla="*/ 1846 h 2303"/>
              <a:gd name="T36" fmla="*/ 924 w 2331"/>
              <a:gd name="T37" fmla="*/ 1845 h 2303"/>
              <a:gd name="T38" fmla="*/ 724 w 2331"/>
              <a:gd name="T39" fmla="*/ 1821 h 2303"/>
              <a:gd name="T40" fmla="*/ 536 w 2331"/>
              <a:gd name="T41" fmla="*/ 1775 h 2303"/>
              <a:gd name="T42" fmla="*/ 361 w 2331"/>
              <a:gd name="T43" fmla="*/ 1709 h 2303"/>
              <a:gd name="T44" fmla="*/ 202 w 2331"/>
              <a:gd name="T45" fmla="*/ 1624 h 2303"/>
              <a:gd name="T46" fmla="*/ 63 w 2331"/>
              <a:gd name="T47" fmla="*/ 1524 h 2303"/>
              <a:gd name="T48" fmla="*/ 17 w 2331"/>
              <a:gd name="T49" fmla="*/ 1469 h 2303"/>
              <a:gd name="T50" fmla="*/ 144 w 2331"/>
              <a:gd name="T51" fmla="*/ 1468 h 2303"/>
              <a:gd name="T52" fmla="*/ 363 w 2331"/>
              <a:gd name="T53" fmla="*/ 1445 h 2303"/>
              <a:gd name="T54" fmla="*/ 569 w 2331"/>
              <a:gd name="T55" fmla="*/ 1402 h 2303"/>
              <a:gd name="T56" fmla="*/ 765 w 2331"/>
              <a:gd name="T57" fmla="*/ 1341 h 2303"/>
              <a:gd name="T58" fmla="*/ 946 w 2331"/>
              <a:gd name="T59" fmla="*/ 1261 h 2303"/>
              <a:gd name="T60" fmla="*/ 1112 w 2331"/>
              <a:gd name="T61" fmla="*/ 1164 h 2303"/>
              <a:gd name="T62" fmla="*/ 1259 w 2331"/>
              <a:gd name="T63" fmla="*/ 1053 h 2303"/>
              <a:gd name="T64" fmla="*/ 1387 w 2331"/>
              <a:gd name="T65" fmla="*/ 928 h 2303"/>
              <a:gd name="T66" fmla="*/ 1493 w 2331"/>
              <a:gd name="T67" fmla="*/ 791 h 2303"/>
              <a:gd name="T68" fmla="*/ 1576 w 2331"/>
              <a:gd name="T69" fmla="*/ 644 h 2303"/>
              <a:gd name="T70" fmla="*/ 1633 w 2331"/>
              <a:gd name="T71" fmla="*/ 488 h 2303"/>
              <a:gd name="T72" fmla="*/ 1663 w 2331"/>
              <a:gd name="T73" fmla="*/ 324 h 2303"/>
              <a:gd name="T74" fmla="*/ 1664 w 2331"/>
              <a:gd name="T75" fmla="*/ 178 h 2303"/>
              <a:gd name="T76" fmla="*/ 1648 w 2331"/>
              <a:gd name="T77" fmla="*/ 58 h 2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31" h="2303">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dirty="0">
              <a:solidFill>
                <a:prstClr val="black"/>
              </a:solidFill>
              <a:latin typeface="Georgia"/>
              <a:cs typeface="Arial" panose="020B0604020202020204" pitchFamily="34" charset="0"/>
            </a:endParaRP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spTree>
    <p:extLst>
      <p:ext uri="{BB962C8B-B14F-4D97-AF65-F5344CB8AC3E}">
        <p14:creationId xmlns:p14="http://schemas.microsoft.com/office/powerpoint/2010/main" val="1108401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lide Contrôle des cahier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16464" y="2131992"/>
            <a:ext cx="5985399" cy="1701300"/>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4400" b="1" kern="0" dirty="0">
                <a:solidFill>
                  <a:srgbClr val="F19D19"/>
                </a:solidFill>
                <a:latin typeface="Calibri" panose="020F0502020204030204" pitchFamily="34" charset="0"/>
                <a:cs typeface="Calibri" panose="020F0502020204030204" pitchFamily="34" charset="0"/>
              </a:rPr>
              <a:t>Contrôle des cahiers et correction des devoirs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3" name="Image 11" descr="Une image contenant Visage humain, personne, habits, dessin&#10;&#10;Le contenu généré par l’IA peut être incorrect.">
            <a:extLst>
              <a:ext uri="{FF2B5EF4-FFF2-40B4-BE49-F238E27FC236}">
                <a16:creationId xmlns:a16="http://schemas.microsoft.com/office/drawing/2014/main" id="{566E1B4D-074A-EFA3-17EB-A3834A0427C3}"/>
              </a:ext>
            </a:extLst>
          </p:cNvPr>
          <p:cNvPicPr>
            <a:picLocks noChangeAspect="1"/>
          </p:cNvPicPr>
          <p:nvPr userDrawn="1"/>
        </p:nvPicPr>
        <p:blipFill>
          <a:blip r:embed="rId2"/>
          <a:stretch>
            <a:fillRect/>
          </a:stretch>
        </p:blipFill>
        <p:spPr>
          <a:xfrm>
            <a:off x="289743" y="1746941"/>
            <a:ext cx="3766659" cy="3766659"/>
          </a:xfrm>
          <a:prstGeom prst="rect">
            <a:avLst/>
          </a:prstGeom>
        </p:spPr>
      </p:pic>
    </p:spTree>
    <p:extLst>
      <p:ext uri="{BB962C8B-B14F-4D97-AF65-F5344CB8AC3E}">
        <p14:creationId xmlns:p14="http://schemas.microsoft.com/office/powerpoint/2010/main" val="353652854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ctivation des prérequi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840616"/>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Activation des prérequis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2" name="Image 2">
            <a:extLst>
              <a:ext uri="{FF2B5EF4-FFF2-40B4-BE49-F238E27FC236}">
                <a16:creationId xmlns:a16="http://schemas.microsoft.com/office/drawing/2014/main" id="{1801F4AF-8932-E23F-A90D-D75E958CBA2A}"/>
              </a:ext>
            </a:extLst>
          </p:cNvPr>
          <p:cNvPicPr>
            <a:picLocks noChangeAspect="1"/>
          </p:cNvPicPr>
          <p:nvPr userDrawn="1"/>
        </p:nvPicPr>
        <p:blipFill>
          <a:blip r:embed="rId2"/>
          <a:stretch>
            <a:fillRect/>
          </a:stretch>
        </p:blipFill>
        <p:spPr>
          <a:xfrm>
            <a:off x="399616" y="1583362"/>
            <a:ext cx="3843765" cy="3843765"/>
          </a:xfrm>
          <a:prstGeom prst="rect">
            <a:avLst/>
          </a:prstGeom>
        </p:spPr>
      </p:pic>
    </p:spTree>
    <p:extLst>
      <p:ext uri="{BB962C8B-B14F-4D97-AF65-F5344CB8AC3E}">
        <p14:creationId xmlns:p14="http://schemas.microsoft.com/office/powerpoint/2010/main" val="334608076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éclaration de l’objectif">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01813" y="2239385"/>
            <a:ext cx="5985399" cy="1701300"/>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Déclaration de l’objectif </a:t>
            </a:r>
            <a:b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b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de la séance</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grpSp>
        <p:nvGrpSpPr>
          <p:cNvPr id="3" name="Groupe 1">
            <a:extLst>
              <a:ext uri="{FF2B5EF4-FFF2-40B4-BE49-F238E27FC236}">
                <a16:creationId xmlns:a16="http://schemas.microsoft.com/office/drawing/2014/main" id="{2DE31D31-74FF-5927-3B7C-DF53EAFFDF93}"/>
              </a:ext>
            </a:extLst>
          </p:cNvPr>
          <p:cNvGrpSpPr/>
          <p:nvPr userDrawn="1"/>
        </p:nvGrpSpPr>
        <p:grpSpPr>
          <a:xfrm>
            <a:off x="1204787" y="2139690"/>
            <a:ext cx="2432604" cy="2689799"/>
            <a:chOff x="1169970" y="1521517"/>
            <a:chExt cx="2675209" cy="2958054"/>
          </a:xfrm>
        </p:grpSpPr>
        <p:pic>
          <p:nvPicPr>
            <p:cNvPr id="4" name="Picture 1">
              <a:extLst>
                <a:ext uri="{FF2B5EF4-FFF2-40B4-BE49-F238E27FC236}">
                  <a16:creationId xmlns:a16="http://schemas.microsoft.com/office/drawing/2014/main" id="{A64A780A-A595-A463-4E76-42D8AE0D868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169970" y="1804362"/>
              <a:ext cx="2675209" cy="2675209"/>
            </a:xfrm>
            <a:prstGeom prst="rect">
              <a:avLst/>
            </a:prstGeom>
          </p:spPr>
        </p:pic>
        <p:pic>
          <p:nvPicPr>
            <p:cNvPr id="5" name="Google Shape;1205;p11">
              <a:extLst>
                <a:ext uri="{FF2B5EF4-FFF2-40B4-BE49-F238E27FC236}">
                  <a16:creationId xmlns:a16="http://schemas.microsoft.com/office/drawing/2014/main" id="{CEECF5B1-A983-36B2-1E0A-1DE0AB11762A}"/>
                </a:ext>
              </a:extLst>
            </p:cNvPr>
            <p:cNvPicPr preferRelativeResize="0"/>
            <p:nvPr/>
          </p:nvPicPr>
          <p:blipFill rotWithShape="1">
            <a:blip r:embed="rId4">
              <a:alphaModFix/>
            </a:blip>
            <a:srcRect/>
            <a:stretch/>
          </p:blipFill>
          <p:spPr>
            <a:xfrm>
              <a:off x="2671488" y="1521517"/>
              <a:ext cx="1173691" cy="1173691"/>
            </a:xfrm>
            <a:prstGeom prst="rect">
              <a:avLst/>
            </a:prstGeom>
            <a:noFill/>
            <a:ln>
              <a:noFill/>
            </a:ln>
          </p:spPr>
        </p:pic>
      </p:grpSp>
    </p:spTree>
    <p:extLst>
      <p:ext uri="{BB962C8B-B14F-4D97-AF65-F5344CB8AC3E}">
        <p14:creationId xmlns:p14="http://schemas.microsoft.com/office/powerpoint/2010/main" val="203334005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tercalaire Compréhension globale">
    <p:spTree>
      <p:nvGrpSpPr>
        <p:cNvPr id="1" name=""/>
        <p:cNvGrpSpPr/>
        <p:nvPr/>
      </p:nvGrpSpPr>
      <p:grpSpPr>
        <a:xfrm>
          <a:off x="0" y="0"/>
          <a:ext cx="0" cy="0"/>
          <a:chOff x="0" y="0"/>
          <a:chExt cx="0" cy="0"/>
        </a:xfrm>
      </p:grpSpPr>
      <p:grpSp>
        <p:nvGrpSpPr>
          <p:cNvPr id="2" name="Group 14">
            <a:extLst>
              <a:ext uri="{FF2B5EF4-FFF2-40B4-BE49-F238E27FC236}">
                <a16:creationId xmlns:a16="http://schemas.microsoft.com/office/drawing/2014/main" id="{ABF1124D-06A9-76CE-EE49-9348AFDF6E9B}"/>
              </a:ext>
            </a:extLst>
          </p:cNvPr>
          <p:cNvGrpSpPr/>
          <p:nvPr userDrawn="1"/>
        </p:nvGrpSpPr>
        <p:grpSpPr>
          <a:xfrm>
            <a:off x="4855028" y="1394568"/>
            <a:ext cx="6212869" cy="3873929"/>
            <a:chOff x="1641585" y="1048972"/>
            <a:chExt cx="5867403" cy="3260732"/>
          </a:xfrm>
        </p:grpSpPr>
        <p:sp>
          <p:nvSpPr>
            <p:cNvPr id="13" name="Rectangle : coins arrondis 10">
              <a:extLst>
                <a:ext uri="{FF2B5EF4-FFF2-40B4-BE49-F238E27FC236}">
                  <a16:creationId xmlns:a16="http://schemas.microsoft.com/office/drawing/2014/main" id="{BB2A9EF1-BD75-8892-7534-13799F68B875}"/>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156082"/>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4" name="Rectangle 18">
              <a:extLst>
                <a:ext uri="{FF2B5EF4-FFF2-40B4-BE49-F238E27FC236}">
                  <a16:creationId xmlns:a16="http://schemas.microsoft.com/office/drawing/2014/main" id="{3557CE4F-2A80-5F1C-7098-9DFD1DE0344A}"/>
                </a:ext>
              </a:extLst>
            </p:cNvPr>
            <p:cNvSpPr/>
            <p:nvPr/>
          </p:nvSpPr>
          <p:spPr>
            <a:xfrm>
              <a:off x="1715066" y="1103461"/>
              <a:ext cx="5717724" cy="3124203"/>
            </a:xfrm>
            <a:prstGeom prst="rect">
              <a:avLst/>
            </a:prstGeom>
            <a:solidFill>
              <a:schemeClr val="accent1"/>
            </a:solidFill>
            <a:ln cap="flat">
              <a:solidFill>
                <a:srgbClr val="156082"/>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5" name="Rectangle 19">
              <a:extLst>
                <a:ext uri="{FF2B5EF4-FFF2-40B4-BE49-F238E27FC236}">
                  <a16:creationId xmlns:a16="http://schemas.microsoft.com/office/drawing/2014/main" id="{75619F14-2CCD-B7FA-A148-92564F8A3700}"/>
                </a:ext>
              </a:extLst>
            </p:cNvPr>
            <p:cNvSpPr/>
            <p:nvPr/>
          </p:nvSpPr>
          <p:spPr>
            <a:xfrm>
              <a:off x="1802501" y="1179667"/>
              <a:ext cx="5542845" cy="2971800"/>
            </a:xfrm>
            <a:prstGeom prst="rect">
              <a:avLst/>
            </a:prstGeom>
            <a:solidFill>
              <a:srgbClr val="FFFFFF"/>
            </a:solidFill>
            <a:ln cap="flat">
              <a:solidFill>
                <a:srgbClr val="156082"/>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pic>
        <p:nvPicPr>
          <p:cNvPr id="16" name="Picture 15">
            <a:extLst>
              <a:ext uri="{FF2B5EF4-FFF2-40B4-BE49-F238E27FC236}">
                <a16:creationId xmlns:a16="http://schemas.microsoft.com/office/drawing/2014/main" id="{55781466-F8F5-D5AD-3503-80BC3019D7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1539" y="1553667"/>
            <a:ext cx="3291362" cy="3291362"/>
          </a:xfrm>
          <a:prstGeom prst="rect">
            <a:avLst/>
          </a:prstGeom>
        </p:spPr>
      </p:pic>
      <p:sp>
        <p:nvSpPr>
          <p:cNvPr id="17" name="TextBox 6">
            <a:extLst>
              <a:ext uri="{FF2B5EF4-FFF2-40B4-BE49-F238E27FC236}">
                <a16:creationId xmlns:a16="http://schemas.microsoft.com/office/drawing/2014/main" id="{12ADAAC7-FEF9-BC5B-B5C1-7C7D5815B8F1}"/>
              </a:ext>
            </a:extLst>
          </p:cNvPr>
          <p:cNvSpPr txBox="1"/>
          <p:nvPr userDrawn="1"/>
        </p:nvSpPr>
        <p:spPr>
          <a:xfrm>
            <a:off x="5001813" y="2239385"/>
            <a:ext cx="5985399" cy="1708609"/>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fr-FR" sz="4400" b="1" dirty="0">
                <a:solidFill>
                  <a:srgbClr val="156082"/>
                </a:solidFill>
              </a:rPr>
              <a:t>Compréhension globale</a:t>
            </a:r>
          </a:p>
        </p:txBody>
      </p:sp>
      <p:sp>
        <p:nvSpPr>
          <p:cNvPr id="19" name="Text Placeholder 17">
            <a:extLst>
              <a:ext uri="{FF2B5EF4-FFF2-40B4-BE49-F238E27FC236}">
                <a16:creationId xmlns:a16="http://schemas.microsoft.com/office/drawing/2014/main" id="{F24556D6-10D5-6FDE-1536-257A6E9EB5BD}"/>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20 min</a:t>
            </a:r>
            <a:endParaRPr lang="fr-FR" dirty="0"/>
          </a:p>
        </p:txBody>
      </p:sp>
    </p:spTree>
    <p:extLst>
      <p:ext uri="{BB962C8B-B14F-4D97-AF65-F5344CB8AC3E}">
        <p14:creationId xmlns:p14="http://schemas.microsoft.com/office/powerpoint/2010/main" val="36989965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ntercalaire lecture fluence">
    <p:spTree>
      <p:nvGrpSpPr>
        <p:cNvPr id="1" name=""/>
        <p:cNvGrpSpPr/>
        <p:nvPr/>
      </p:nvGrpSpPr>
      <p:grpSpPr>
        <a:xfrm>
          <a:off x="0" y="0"/>
          <a:ext cx="0" cy="0"/>
          <a:chOff x="0" y="0"/>
          <a:chExt cx="0" cy="0"/>
        </a:xfrm>
      </p:grpSpPr>
      <p:grpSp>
        <p:nvGrpSpPr>
          <p:cNvPr id="2" name="Group 14">
            <a:extLst>
              <a:ext uri="{FF2B5EF4-FFF2-40B4-BE49-F238E27FC236}">
                <a16:creationId xmlns:a16="http://schemas.microsoft.com/office/drawing/2014/main" id="{ABF1124D-06A9-76CE-EE49-9348AFDF6E9B}"/>
              </a:ext>
            </a:extLst>
          </p:cNvPr>
          <p:cNvGrpSpPr/>
          <p:nvPr userDrawn="1"/>
        </p:nvGrpSpPr>
        <p:grpSpPr>
          <a:xfrm>
            <a:off x="4855028" y="1394568"/>
            <a:ext cx="6212869" cy="3873929"/>
            <a:chOff x="1641585" y="1048972"/>
            <a:chExt cx="5867403" cy="3260732"/>
          </a:xfrm>
        </p:grpSpPr>
        <p:sp>
          <p:nvSpPr>
            <p:cNvPr id="13" name="Rectangle : coins arrondis 10">
              <a:extLst>
                <a:ext uri="{FF2B5EF4-FFF2-40B4-BE49-F238E27FC236}">
                  <a16:creationId xmlns:a16="http://schemas.microsoft.com/office/drawing/2014/main" id="{BB2A9EF1-BD75-8892-7534-13799F68B875}"/>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156082"/>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4" name="Rectangle 18">
              <a:extLst>
                <a:ext uri="{FF2B5EF4-FFF2-40B4-BE49-F238E27FC236}">
                  <a16:creationId xmlns:a16="http://schemas.microsoft.com/office/drawing/2014/main" id="{3557CE4F-2A80-5F1C-7098-9DFD1DE0344A}"/>
                </a:ext>
              </a:extLst>
            </p:cNvPr>
            <p:cNvSpPr/>
            <p:nvPr/>
          </p:nvSpPr>
          <p:spPr>
            <a:xfrm>
              <a:off x="1715066" y="1103461"/>
              <a:ext cx="5717724" cy="3124203"/>
            </a:xfrm>
            <a:prstGeom prst="rect">
              <a:avLst/>
            </a:prstGeom>
            <a:solidFill>
              <a:schemeClr val="accent1"/>
            </a:solidFill>
            <a:ln cap="flat">
              <a:solidFill>
                <a:srgbClr val="156082"/>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5" name="Rectangle 19">
              <a:extLst>
                <a:ext uri="{FF2B5EF4-FFF2-40B4-BE49-F238E27FC236}">
                  <a16:creationId xmlns:a16="http://schemas.microsoft.com/office/drawing/2014/main" id="{75619F14-2CCD-B7FA-A148-92564F8A3700}"/>
                </a:ext>
              </a:extLst>
            </p:cNvPr>
            <p:cNvSpPr/>
            <p:nvPr/>
          </p:nvSpPr>
          <p:spPr>
            <a:xfrm>
              <a:off x="1802501" y="1179667"/>
              <a:ext cx="5542845" cy="2971800"/>
            </a:xfrm>
            <a:prstGeom prst="rect">
              <a:avLst/>
            </a:prstGeom>
            <a:solidFill>
              <a:srgbClr val="FFFFFF"/>
            </a:solidFill>
            <a:ln cap="flat">
              <a:solidFill>
                <a:srgbClr val="156082"/>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7" name="TextBox 6">
            <a:extLst>
              <a:ext uri="{FF2B5EF4-FFF2-40B4-BE49-F238E27FC236}">
                <a16:creationId xmlns:a16="http://schemas.microsoft.com/office/drawing/2014/main" id="{12ADAAC7-FEF9-BC5B-B5C1-7C7D5815B8F1}"/>
              </a:ext>
            </a:extLst>
          </p:cNvPr>
          <p:cNvSpPr txBox="1"/>
          <p:nvPr userDrawn="1"/>
        </p:nvSpPr>
        <p:spPr>
          <a:xfrm>
            <a:off x="5001813" y="2239385"/>
            <a:ext cx="5985399" cy="821572"/>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fr-FR" sz="4400" b="1" dirty="0">
                <a:solidFill>
                  <a:srgbClr val="156082"/>
                </a:solidFill>
              </a:rPr>
              <a:t>Lecture fluence</a:t>
            </a:r>
          </a:p>
        </p:txBody>
      </p:sp>
      <p:sp>
        <p:nvSpPr>
          <p:cNvPr id="19" name="Text Placeholder 17">
            <a:extLst>
              <a:ext uri="{FF2B5EF4-FFF2-40B4-BE49-F238E27FC236}">
                <a16:creationId xmlns:a16="http://schemas.microsoft.com/office/drawing/2014/main" id="{F24556D6-10D5-6FDE-1536-257A6E9EB5BD}"/>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20 min</a:t>
            </a:r>
            <a:endParaRPr lang="fr-FR" dirty="0"/>
          </a:p>
        </p:txBody>
      </p:sp>
      <p:pic>
        <p:nvPicPr>
          <p:cNvPr id="4" name="Picture 3">
            <a:extLst>
              <a:ext uri="{FF2B5EF4-FFF2-40B4-BE49-F238E27FC236}">
                <a16:creationId xmlns:a16="http://schemas.microsoft.com/office/drawing/2014/main" id="{B51AE7FE-DD1A-E940-4CA6-AC2398AD9ED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8853" y="1567032"/>
            <a:ext cx="3528999" cy="3528999"/>
          </a:xfrm>
          <a:prstGeom prst="rect">
            <a:avLst/>
          </a:prstGeom>
        </p:spPr>
      </p:pic>
    </p:spTree>
    <p:extLst>
      <p:ext uri="{BB962C8B-B14F-4D97-AF65-F5344CB8AC3E}">
        <p14:creationId xmlns:p14="http://schemas.microsoft.com/office/powerpoint/2010/main" val="351734050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ntercalaire vide">
    <p:spTree>
      <p:nvGrpSpPr>
        <p:cNvPr id="1" name=""/>
        <p:cNvGrpSpPr/>
        <p:nvPr/>
      </p:nvGrpSpPr>
      <p:grpSpPr>
        <a:xfrm>
          <a:off x="0" y="0"/>
          <a:ext cx="0" cy="0"/>
          <a:chOff x="0" y="0"/>
          <a:chExt cx="0" cy="0"/>
        </a:xfrm>
      </p:grpSpPr>
      <p:grpSp>
        <p:nvGrpSpPr>
          <p:cNvPr id="2" name="Group 14">
            <a:extLst>
              <a:ext uri="{FF2B5EF4-FFF2-40B4-BE49-F238E27FC236}">
                <a16:creationId xmlns:a16="http://schemas.microsoft.com/office/drawing/2014/main" id="{ABF1124D-06A9-76CE-EE49-9348AFDF6E9B}"/>
              </a:ext>
            </a:extLst>
          </p:cNvPr>
          <p:cNvGrpSpPr/>
          <p:nvPr userDrawn="1"/>
        </p:nvGrpSpPr>
        <p:grpSpPr>
          <a:xfrm>
            <a:off x="4855028" y="1394568"/>
            <a:ext cx="6212869" cy="3873929"/>
            <a:chOff x="1641585" y="1048972"/>
            <a:chExt cx="5867403" cy="3260732"/>
          </a:xfrm>
        </p:grpSpPr>
        <p:sp>
          <p:nvSpPr>
            <p:cNvPr id="13" name="Rectangle : coins arrondis 10">
              <a:extLst>
                <a:ext uri="{FF2B5EF4-FFF2-40B4-BE49-F238E27FC236}">
                  <a16:creationId xmlns:a16="http://schemas.microsoft.com/office/drawing/2014/main" id="{BB2A9EF1-BD75-8892-7534-13799F68B875}"/>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156082"/>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4" name="Rectangle 18">
              <a:extLst>
                <a:ext uri="{FF2B5EF4-FFF2-40B4-BE49-F238E27FC236}">
                  <a16:creationId xmlns:a16="http://schemas.microsoft.com/office/drawing/2014/main" id="{3557CE4F-2A80-5F1C-7098-9DFD1DE0344A}"/>
                </a:ext>
              </a:extLst>
            </p:cNvPr>
            <p:cNvSpPr/>
            <p:nvPr/>
          </p:nvSpPr>
          <p:spPr>
            <a:xfrm>
              <a:off x="1715066" y="1103461"/>
              <a:ext cx="5717724" cy="3124203"/>
            </a:xfrm>
            <a:prstGeom prst="rect">
              <a:avLst/>
            </a:prstGeom>
            <a:solidFill>
              <a:schemeClr val="accent1"/>
            </a:solidFill>
            <a:ln cap="flat">
              <a:solidFill>
                <a:srgbClr val="156082"/>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5" name="Rectangle 19">
              <a:extLst>
                <a:ext uri="{FF2B5EF4-FFF2-40B4-BE49-F238E27FC236}">
                  <a16:creationId xmlns:a16="http://schemas.microsoft.com/office/drawing/2014/main" id="{75619F14-2CCD-B7FA-A148-92564F8A3700}"/>
                </a:ext>
              </a:extLst>
            </p:cNvPr>
            <p:cNvSpPr/>
            <p:nvPr/>
          </p:nvSpPr>
          <p:spPr>
            <a:xfrm>
              <a:off x="1802501" y="1179667"/>
              <a:ext cx="5542845" cy="2971800"/>
            </a:xfrm>
            <a:prstGeom prst="rect">
              <a:avLst/>
            </a:prstGeom>
            <a:solidFill>
              <a:srgbClr val="FFFFFF"/>
            </a:solidFill>
            <a:ln cap="flat">
              <a:solidFill>
                <a:srgbClr val="156082"/>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9" name="Text Placeholder 17">
            <a:extLst>
              <a:ext uri="{FF2B5EF4-FFF2-40B4-BE49-F238E27FC236}">
                <a16:creationId xmlns:a16="http://schemas.microsoft.com/office/drawing/2014/main" id="{F24556D6-10D5-6FDE-1536-257A6E9EB5BD}"/>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20 min</a:t>
            </a:r>
            <a:endParaRPr lang="fr-FR" dirty="0"/>
          </a:p>
        </p:txBody>
      </p:sp>
      <p:sp>
        <p:nvSpPr>
          <p:cNvPr id="3" name="Text Placeholder 17">
            <a:extLst>
              <a:ext uri="{FF2B5EF4-FFF2-40B4-BE49-F238E27FC236}">
                <a16:creationId xmlns:a16="http://schemas.microsoft.com/office/drawing/2014/main" id="{774CBFE9-7DB7-392E-7AC9-3E620D74B3AE}"/>
              </a:ext>
            </a:extLst>
          </p:cNvPr>
          <p:cNvSpPr>
            <a:spLocks noGrp="1"/>
          </p:cNvSpPr>
          <p:nvPr>
            <p:ph type="body" sz="quarter" idx="11" hasCustomPrompt="1"/>
          </p:nvPr>
        </p:nvSpPr>
        <p:spPr>
          <a:xfrm>
            <a:off x="5025419" y="2287934"/>
            <a:ext cx="5869201" cy="418862"/>
          </a:xfrm>
        </p:spPr>
        <p:txBody>
          <a:bodyPr>
            <a:noAutofit/>
          </a:bodyPr>
          <a:lstStyle>
            <a:lvl1pPr algn="ctr">
              <a:buNone/>
              <a:defRPr lang="fr-FR" sz="4400" b="1" i="0" u="none" strike="noStrike" kern="0" cap="none" spc="0" baseline="0" dirty="0">
                <a:solidFill>
                  <a:srgbClr val="156082"/>
                </a:solidFill>
                <a:uFillTx/>
                <a:latin typeface="+mn-lt"/>
                <a:ea typeface="+mn-ea"/>
                <a:cs typeface="+mn-cs"/>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fr-FR" dirty="0"/>
              <a:t>Titre</a:t>
            </a:r>
          </a:p>
        </p:txBody>
      </p:sp>
    </p:spTree>
    <p:extLst>
      <p:ext uri="{BB962C8B-B14F-4D97-AF65-F5344CB8AC3E}">
        <p14:creationId xmlns:p14="http://schemas.microsoft.com/office/powerpoint/2010/main" val="257361556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ntercalaire Modelage">
    <p:bg>
      <p:bgPr>
        <a:gradFill flip="none" rotWithShape="1">
          <a:gsLst>
            <a:gs pos="0">
              <a:schemeClr val="bg1"/>
            </a:gs>
            <a:gs pos="71000">
              <a:schemeClr val="bg1"/>
            </a:gs>
            <a:gs pos="85000">
              <a:srgbClr val="FF0000"/>
            </a:gs>
            <a:gs pos="100000">
              <a:srgbClr val="C00000"/>
            </a:gs>
          </a:gsLst>
          <a:path path="shape">
            <a:fillToRect l="50000" t="50000" r="50000" b="50000"/>
          </a:path>
          <a:tileRect/>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9C82A8D-28C0-EB5E-3709-AF311F8D01CD}"/>
              </a:ext>
            </a:extLst>
          </p:cNvPr>
          <p:cNvGrpSpPr/>
          <p:nvPr userDrawn="1"/>
        </p:nvGrpSpPr>
        <p:grpSpPr>
          <a:xfrm>
            <a:off x="812158" y="829917"/>
            <a:ext cx="10567685" cy="5198169"/>
            <a:chOff x="2184400" y="1402025"/>
            <a:chExt cx="7823200" cy="4942038"/>
          </a:xfrm>
        </p:grpSpPr>
        <p:sp>
          <p:nvSpPr>
            <p:cNvPr id="7" name="Rectangle : coins arrondis 10">
              <a:extLst>
                <a:ext uri="{FF2B5EF4-FFF2-40B4-BE49-F238E27FC236}">
                  <a16:creationId xmlns:a16="http://schemas.microsoft.com/office/drawing/2014/main" id="{3F189926-0EF4-AA79-2B18-4601E9F8A8FE}"/>
                </a:ext>
              </a:extLst>
            </p:cNvPr>
            <p:cNvSpPr/>
            <p:nvPr/>
          </p:nvSpPr>
          <p:spPr>
            <a:xfrm>
              <a:off x="2184400" y="1402025"/>
              <a:ext cx="7823200" cy="4942038"/>
            </a:xfrm>
            <a:prstGeom prst="roundRect">
              <a:avLst>
                <a:gd name="adj" fmla="val 2665"/>
              </a:avLst>
            </a:prstGeom>
            <a:solidFill>
              <a:srgbClr val="C00000"/>
            </a:solidFill>
            <a:ln>
              <a:solidFill>
                <a:srgbClr val="C0000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75D9E3C6-7F1C-98B2-DE3E-BEA5903BEC4E}"/>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p:txBody>
        </p:sp>
      </p:grpSp>
      <p:sp>
        <p:nvSpPr>
          <p:cNvPr id="10" name="Oval 9">
            <a:extLst>
              <a:ext uri="{FF2B5EF4-FFF2-40B4-BE49-F238E27FC236}">
                <a16:creationId xmlns:a16="http://schemas.microsoft.com/office/drawing/2014/main" id="{275B312E-EE1D-91E7-D2A4-94C6C58C9E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12" name="ZoneTexte 12">
            <a:extLst>
              <a:ext uri="{FF2B5EF4-FFF2-40B4-BE49-F238E27FC236}">
                <a16:creationId xmlns:a16="http://schemas.microsoft.com/office/drawing/2014/main" id="{928CA9CB-1960-5BE9-8BA5-06D197E76037}"/>
              </a:ext>
            </a:extLst>
          </p:cNvPr>
          <p:cNvSpPr txBox="1"/>
          <p:nvPr userDrawn="1"/>
        </p:nvSpPr>
        <p:spPr>
          <a:xfrm>
            <a:off x="2858328" y="3954018"/>
            <a:ext cx="6097656" cy="769441"/>
          </a:xfrm>
          <a:prstGeom prst="rect">
            <a:avLst/>
          </a:prstGeom>
          <a:noFill/>
        </p:spPr>
        <p:txBody>
          <a:bodyPr wrap="square">
            <a:spAutoFit/>
          </a:bodyPr>
          <a:lstStyle/>
          <a:p>
            <a:pPr algn="ctr" defTabSz="457189">
              <a:defRPr/>
            </a:pPr>
            <a:r>
              <a:rPr lang="fr-FR" sz="4400" b="1" dirty="0">
                <a:solidFill>
                  <a:srgbClr val="C00000"/>
                </a:solidFill>
                <a:latin typeface="Calibri" panose="020F0502020204030204"/>
              </a:rPr>
              <a:t>Modelage</a:t>
            </a:r>
          </a:p>
        </p:txBody>
      </p:sp>
      <p:pic>
        <p:nvPicPr>
          <p:cNvPr id="13" name="Image 5">
            <a:extLst>
              <a:ext uri="{FF2B5EF4-FFF2-40B4-BE49-F238E27FC236}">
                <a16:creationId xmlns:a16="http://schemas.microsoft.com/office/drawing/2014/main" id="{8F67DF80-3377-88C2-8858-2773AE1645FA}"/>
              </a:ext>
            </a:extLst>
          </p:cNvPr>
          <p:cNvPicPr>
            <a:picLocks noChangeAspect="1"/>
          </p:cNvPicPr>
          <p:nvPr userDrawn="1"/>
        </p:nvPicPr>
        <p:blipFill>
          <a:blip r:embed="rId3"/>
          <a:stretch>
            <a:fillRect/>
          </a:stretch>
        </p:blipFill>
        <p:spPr>
          <a:xfrm>
            <a:off x="4344253" y="1192462"/>
            <a:ext cx="3503492" cy="2545921"/>
          </a:xfrm>
          <a:prstGeom prst="rect">
            <a:avLst/>
          </a:prstGeom>
        </p:spPr>
      </p:pic>
      <p:grpSp>
        <p:nvGrpSpPr>
          <p:cNvPr id="14" name="Groupe 9">
            <a:extLst>
              <a:ext uri="{FF2B5EF4-FFF2-40B4-BE49-F238E27FC236}">
                <a16:creationId xmlns:a16="http://schemas.microsoft.com/office/drawing/2014/main" id="{7D66805A-4845-FD80-804A-C183910E655C}"/>
              </a:ext>
            </a:extLst>
          </p:cNvPr>
          <p:cNvGrpSpPr/>
          <p:nvPr userDrawn="1"/>
        </p:nvGrpSpPr>
        <p:grpSpPr>
          <a:xfrm>
            <a:off x="5759801" y="1145404"/>
            <a:ext cx="591112" cy="561273"/>
            <a:chOff x="277892" y="2322046"/>
            <a:chExt cx="828656" cy="786827"/>
          </a:xfrm>
        </p:grpSpPr>
        <p:sp>
          <p:nvSpPr>
            <p:cNvPr id="15" name="Freeform 2">
              <a:extLst>
                <a:ext uri="{FF2B5EF4-FFF2-40B4-BE49-F238E27FC236}">
                  <a16:creationId xmlns:a16="http://schemas.microsoft.com/office/drawing/2014/main" id="{E2D83DE9-3B8E-3EA6-79DA-4EDDD8844EC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6" name="Freeform 4">
              <a:extLst>
                <a:ext uri="{FF2B5EF4-FFF2-40B4-BE49-F238E27FC236}">
                  <a16:creationId xmlns:a16="http://schemas.microsoft.com/office/drawing/2014/main" id="{02566BFB-6FF0-C108-1D4D-9FEF91C910F7}"/>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p>
          </p:txBody>
        </p:sp>
      </p:grpSp>
      <p:sp>
        <p:nvSpPr>
          <p:cNvPr id="17" name="Text Placeholder 23">
            <a:extLst>
              <a:ext uri="{FF2B5EF4-FFF2-40B4-BE49-F238E27FC236}">
                <a16:creationId xmlns:a16="http://schemas.microsoft.com/office/drawing/2014/main" id="{F11AACC7-6BBA-FB2F-ED06-97D2C944B07B}"/>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787873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ntercalaire Pratique collective">
    <p:bg>
      <p:bgPr>
        <a:gradFill>
          <a:gsLst>
            <a:gs pos="100000">
              <a:schemeClr val="accent4">
                <a:lumMod val="0"/>
                <a:lumOff val="100000"/>
              </a:schemeClr>
            </a:gs>
            <a:gs pos="21000">
              <a:schemeClr val="accent4">
                <a:lumMod val="0"/>
                <a:lumOff val="100000"/>
              </a:schemeClr>
            </a:gs>
            <a:gs pos="41000">
              <a:srgbClr val="1D6FA9"/>
            </a:gs>
          </a:gsLst>
          <a:path path="circle">
            <a:fillToRect l="50000" t="-80000" r="50000" b="18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F818CB3E-F584-78E1-8764-EFFBC0C304CB}"/>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40E721E3-A192-7DDF-411F-CD6F3A7CBB52}"/>
                </a:ext>
              </a:extLst>
            </p:cNvPr>
            <p:cNvSpPr/>
            <p:nvPr/>
          </p:nvSpPr>
          <p:spPr>
            <a:xfrm>
              <a:off x="2184400" y="1402025"/>
              <a:ext cx="7823200" cy="4942038"/>
            </a:xfrm>
            <a:prstGeom prst="roundRect">
              <a:avLst>
                <a:gd name="adj" fmla="val 2665"/>
              </a:avLst>
            </a:prstGeom>
            <a:solidFill>
              <a:srgbClr val="0F9ED5"/>
            </a:solidFill>
            <a:ln>
              <a:solidFill>
                <a:srgbClr val="0F9ED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970F1763-EFA5-6D9D-B9D5-3013F318A333}"/>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a:p>
              <a:pPr algn="ctr" defTabSz="457189">
                <a:defRPr/>
              </a:pPr>
              <a:r>
                <a:rPr lang="fr-FR" sz="4400" b="1" dirty="0">
                  <a:solidFill>
                    <a:srgbClr val="0F9ED5"/>
                  </a:solidFill>
                  <a:latin typeface="Calibri" panose="020F0502020204030204"/>
                </a:rPr>
                <a:t>Pratique collective</a:t>
              </a:r>
            </a:p>
          </p:txBody>
        </p:sp>
      </p:grpSp>
      <p:sp>
        <p:nvSpPr>
          <p:cNvPr id="10" name="Oval 9">
            <a:extLst>
              <a:ext uri="{FF2B5EF4-FFF2-40B4-BE49-F238E27FC236}">
                <a16:creationId xmlns:a16="http://schemas.microsoft.com/office/drawing/2014/main" id="{62ED4730-5EB5-C846-AAF0-FA87753C74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
            <a:extLst>
              <a:ext uri="{FF2B5EF4-FFF2-40B4-BE49-F238E27FC236}">
                <a16:creationId xmlns:a16="http://schemas.microsoft.com/office/drawing/2014/main" id="{79E6CAA1-6560-6DE7-7F6D-A94F7B9BA8E5}"/>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4992506" y="1398207"/>
            <a:ext cx="2206989" cy="2206989"/>
          </a:xfrm>
          <a:prstGeom prst="rect">
            <a:avLst/>
          </a:prstGeom>
        </p:spPr>
      </p:pic>
      <p:sp>
        <p:nvSpPr>
          <p:cNvPr id="13" name="Text Placeholder 23">
            <a:extLst>
              <a:ext uri="{FF2B5EF4-FFF2-40B4-BE49-F238E27FC236}">
                <a16:creationId xmlns:a16="http://schemas.microsoft.com/office/drawing/2014/main" id="{A6DA47B5-A346-C69B-BDB7-D323D5643890}"/>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15 min</a:t>
            </a:r>
            <a:endParaRPr lang="fr-FR" dirty="0"/>
          </a:p>
        </p:txBody>
      </p:sp>
    </p:spTree>
    <p:extLst>
      <p:ext uri="{BB962C8B-B14F-4D97-AF65-F5344CB8AC3E}">
        <p14:creationId xmlns:p14="http://schemas.microsoft.com/office/powerpoint/2010/main" val="18661385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ntercalaire Pratique en binôme">
    <p:bg>
      <p:bgPr>
        <a:gradFill>
          <a:gsLst>
            <a:gs pos="8000">
              <a:srgbClr val="16537F"/>
            </a:gs>
            <a:gs pos="100000">
              <a:srgbClr val="16537F"/>
            </a:gs>
            <a:gs pos="39000">
              <a:schemeClr val="accent4">
                <a:lumMod val="0"/>
                <a:lumOff val="100000"/>
              </a:schemeClr>
            </a:gs>
            <a:gs pos="73000">
              <a:srgbClr val="16537F"/>
            </a:gs>
          </a:gsLst>
          <a:path path="circl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3D8193AB-FB1F-142E-2002-6FE9DEB2BFD0}"/>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364162B8-DB3E-A677-B3B0-423DFF0BE754}"/>
                </a:ext>
              </a:extLst>
            </p:cNvPr>
            <p:cNvSpPr/>
            <p:nvPr/>
          </p:nvSpPr>
          <p:spPr>
            <a:xfrm>
              <a:off x="2184400" y="1402025"/>
              <a:ext cx="7823200" cy="4942038"/>
            </a:xfrm>
            <a:prstGeom prst="roundRect">
              <a:avLst>
                <a:gd name="adj" fmla="val 2665"/>
              </a:avLst>
            </a:prstGeom>
            <a:solidFill>
              <a:srgbClr val="0070C0"/>
            </a:solidFill>
            <a:ln>
              <a:solidFill>
                <a:srgbClr val="0070C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F2A46882-096C-691E-AA66-E1636863F4D9}"/>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4400" b="1" dirty="0">
                <a:solidFill>
                  <a:srgbClr val="0070C0"/>
                </a:solidFill>
                <a:latin typeface="Calibri" panose="020F0502020204030204"/>
              </a:endParaRPr>
            </a:p>
            <a:p>
              <a:pPr algn="ctr" defTabSz="457189">
                <a:defRPr/>
              </a:pPr>
              <a:r>
                <a:rPr lang="fr-FR" sz="4400" b="1" dirty="0">
                  <a:solidFill>
                    <a:srgbClr val="0070C0"/>
                  </a:solidFill>
                  <a:latin typeface="Calibri" panose="020F0502020204030204"/>
                </a:rPr>
                <a:t>Pratique en binôme</a:t>
              </a:r>
            </a:p>
          </p:txBody>
        </p:sp>
      </p:grpSp>
      <p:sp>
        <p:nvSpPr>
          <p:cNvPr id="10" name="Oval 9">
            <a:extLst>
              <a:ext uri="{FF2B5EF4-FFF2-40B4-BE49-F238E27FC236}">
                <a16:creationId xmlns:a16="http://schemas.microsoft.com/office/drawing/2014/main" id="{979E02AC-1272-F890-A1D4-24BE30689B03}"/>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BC77F27D-3D28-E243-22FE-1AF96E5D0956}"/>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711" b="96094" l="1465" r="99219">
                        <a14:foregroundMark x1="25977" y1="7813" x2="51270" y2="18555"/>
                        <a14:foregroundMark x1="28809" y1="22070" x2="28125" y2="23438"/>
                      </a14:backgroundRemoval>
                    </a14:imgEffect>
                  </a14:imgLayer>
                </a14:imgProps>
              </a:ext>
              <a:ext uri="{28A0092B-C50C-407E-A947-70E740481C1C}">
                <a14:useLocalDpi xmlns:a14="http://schemas.microsoft.com/office/drawing/2010/main" val="0"/>
              </a:ext>
            </a:extLst>
          </a:blip>
          <a:stretch>
            <a:fillRect/>
          </a:stretch>
        </p:blipFill>
        <p:spPr>
          <a:xfrm>
            <a:off x="4959577" y="1244095"/>
            <a:ext cx="2494771" cy="2494771"/>
          </a:xfrm>
          <a:prstGeom prst="rect">
            <a:avLst/>
          </a:prstGeom>
        </p:spPr>
      </p:pic>
      <p:sp>
        <p:nvSpPr>
          <p:cNvPr id="13" name="Text Placeholder 23">
            <a:extLst>
              <a:ext uri="{FF2B5EF4-FFF2-40B4-BE49-F238E27FC236}">
                <a16:creationId xmlns:a16="http://schemas.microsoft.com/office/drawing/2014/main" id="{FE9A70FA-56D5-E562-AB92-2D1AAFB7722F}"/>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15 min</a:t>
            </a:r>
            <a:endParaRPr lang="fr-FR" dirty="0"/>
          </a:p>
        </p:txBody>
      </p:sp>
    </p:spTree>
    <p:extLst>
      <p:ext uri="{BB962C8B-B14F-4D97-AF65-F5344CB8AC3E}">
        <p14:creationId xmlns:p14="http://schemas.microsoft.com/office/powerpoint/2010/main" val="26999073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ratique autonome">
    <p:bg>
      <p:bgPr>
        <a:gradFill>
          <a:gsLst>
            <a:gs pos="74000">
              <a:schemeClr val="accent2">
                <a:lumMod val="0"/>
                <a:lumOff val="100000"/>
              </a:schemeClr>
            </a:gs>
            <a:gs pos="2000">
              <a:srgbClr val="8BC145"/>
            </a:gs>
            <a:gs pos="91000">
              <a:srgbClr val="8BC145"/>
            </a:gs>
          </a:gsLst>
          <a:path path="shap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6B7B771-D9E6-7703-B664-984A50A9B632}"/>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0593496A-7222-9DC4-B8A3-41363F57615D}"/>
                </a:ext>
              </a:extLst>
            </p:cNvPr>
            <p:cNvSpPr/>
            <p:nvPr/>
          </p:nvSpPr>
          <p:spPr>
            <a:xfrm>
              <a:off x="2184400" y="1402025"/>
              <a:ext cx="7823200" cy="4942038"/>
            </a:xfrm>
            <a:prstGeom prst="roundRect">
              <a:avLst>
                <a:gd name="adj" fmla="val 2665"/>
              </a:avLst>
            </a:prstGeom>
            <a:solidFill>
              <a:srgbClr val="8BC145"/>
            </a:solidFill>
            <a:ln>
              <a:solidFill>
                <a:srgbClr val="8BC14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600DE2B5-C21D-C983-F082-F6DB19AA8B57}"/>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4000" b="1" dirty="0">
                <a:solidFill>
                  <a:prstClr val="black"/>
                </a:solidFill>
                <a:latin typeface="Calibri" panose="020F0502020204030204"/>
              </a:endParaRPr>
            </a:p>
            <a:p>
              <a:pPr algn="ctr" defTabSz="457189">
                <a:defRPr/>
              </a:pPr>
              <a:endParaRPr lang="fr-FR" sz="4000" b="1" dirty="0">
                <a:solidFill>
                  <a:prstClr val="black"/>
                </a:solidFill>
                <a:latin typeface="Calibri" panose="020F0502020204030204"/>
              </a:endParaRPr>
            </a:p>
            <a:p>
              <a:pPr algn="ctr" defTabSz="457189">
                <a:defRPr/>
              </a:pPr>
              <a:r>
                <a:rPr lang="fr-FR" sz="4400" b="1" dirty="0">
                  <a:solidFill>
                    <a:srgbClr val="8BC145"/>
                  </a:solidFill>
                  <a:latin typeface="Calibri" panose="020F0502020204030204"/>
                </a:rPr>
                <a:t>Pratique autonome</a:t>
              </a:r>
            </a:p>
          </p:txBody>
        </p:sp>
      </p:grpSp>
      <p:sp>
        <p:nvSpPr>
          <p:cNvPr id="10" name="Oval 9">
            <a:extLst>
              <a:ext uri="{FF2B5EF4-FFF2-40B4-BE49-F238E27FC236}">
                <a16:creationId xmlns:a16="http://schemas.microsoft.com/office/drawing/2014/main" id="{874E8214-1EA9-2524-0E0A-6BE86BDF2C26}"/>
              </a:ext>
            </a:extLst>
          </p:cNvPr>
          <p:cNvSpPr/>
          <p:nvPr/>
        </p:nvSpPr>
        <p:spPr>
          <a:xfrm>
            <a:off x="10366088" y="5002108"/>
            <a:ext cx="649878" cy="649879"/>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0922D62D-2CC4-E988-BDFA-75264CC07681}"/>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4960599" y="1158197"/>
            <a:ext cx="2270803" cy="2270803"/>
          </a:xfrm>
          <a:prstGeom prst="rect">
            <a:avLst/>
          </a:prstGeom>
        </p:spPr>
      </p:pic>
      <p:sp>
        <p:nvSpPr>
          <p:cNvPr id="13" name="Text Placeholder 23">
            <a:extLst>
              <a:ext uri="{FF2B5EF4-FFF2-40B4-BE49-F238E27FC236}">
                <a16:creationId xmlns:a16="http://schemas.microsoft.com/office/drawing/2014/main" id="{450EC0AC-AE50-353B-FC81-2F80EE9A46B9}"/>
              </a:ext>
            </a:extLst>
          </p:cNvPr>
          <p:cNvSpPr>
            <a:spLocks noGrp="1"/>
          </p:cNvSpPr>
          <p:nvPr>
            <p:ph type="body" sz="quarter" idx="10" hasCustomPrompt="1"/>
          </p:nvPr>
        </p:nvSpPr>
        <p:spPr>
          <a:xfrm>
            <a:off x="9143533" y="5148686"/>
            <a:ext cx="132465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7 min</a:t>
            </a:r>
            <a:endParaRPr lang="fr-FR" dirty="0"/>
          </a:p>
        </p:txBody>
      </p:sp>
    </p:spTree>
    <p:extLst>
      <p:ext uri="{BB962C8B-B14F-4D97-AF65-F5344CB8AC3E}">
        <p14:creationId xmlns:p14="http://schemas.microsoft.com/office/powerpoint/2010/main" val="426938844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lô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Clôture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9110087" y="5229083"/>
            <a:ext cx="1250065"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3 min</a:t>
            </a:r>
            <a:endParaRPr lang="fr-FR" dirty="0"/>
          </a:p>
        </p:txBody>
      </p:sp>
    </p:spTree>
    <p:extLst>
      <p:ext uri="{BB962C8B-B14F-4D97-AF65-F5344CB8AC3E}">
        <p14:creationId xmlns:p14="http://schemas.microsoft.com/office/powerpoint/2010/main" val="37186399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023BC-6740-9B98-BA88-E73BC905D3F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CD15FC6-78AA-2F20-9213-ED07B9D135E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F61B4A9-ACC0-878C-EEC8-D510BF67EE48}"/>
              </a:ext>
            </a:extLst>
          </p:cNvPr>
          <p:cNvSpPr>
            <a:spLocks noGrp="1"/>
          </p:cNvSpPr>
          <p:nvPr>
            <p:ph type="dt" sz="half" idx="10"/>
          </p:nvPr>
        </p:nvSpPr>
        <p:spPr/>
        <p:txBody>
          <a:bodyPr/>
          <a:lstStyle/>
          <a:p>
            <a:fld id="{D03B0BB0-0C34-4B10-ACDF-EACD0FA6154F}" type="datetimeFigureOut">
              <a:rPr lang="fr-FR" smtClean="0"/>
              <a:t>10/05/2026</a:t>
            </a:fld>
            <a:endParaRPr lang="fr-FR"/>
          </a:p>
        </p:txBody>
      </p:sp>
      <p:sp>
        <p:nvSpPr>
          <p:cNvPr id="5" name="Espace réservé du pied de page 4">
            <a:extLst>
              <a:ext uri="{FF2B5EF4-FFF2-40B4-BE49-F238E27FC236}">
                <a16:creationId xmlns:a16="http://schemas.microsoft.com/office/drawing/2014/main" id="{C96C4B90-192C-B2DA-EE2D-91CAD592420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A9DFAEF-7D14-9A4E-659C-8F6A371B6C4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68133156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42A9420-E15E-6F2E-09B5-6D70440220A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FB2B366-540E-57E6-117D-53B623E054A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1C4DCEE-3C92-99E5-AEDF-6005AA36730E}"/>
              </a:ext>
            </a:extLst>
          </p:cNvPr>
          <p:cNvSpPr>
            <a:spLocks noGrp="1"/>
          </p:cNvSpPr>
          <p:nvPr>
            <p:ph type="dt" sz="half" idx="10"/>
          </p:nvPr>
        </p:nvSpPr>
        <p:spPr/>
        <p:txBody>
          <a:bodyPr/>
          <a:lstStyle/>
          <a:p>
            <a:fld id="{D03B0BB0-0C34-4B10-ACDF-EACD0FA6154F}" type="datetimeFigureOut">
              <a:rPr lang="fr-FR" smtClean="0"/>
              <a:t>10/05/2026</a:t>
            </a:fld>
            <a:endParaRPr lang="fr-FR"/>
          </a:p>
        </p:txBody>
      </p:sp>
      <p:sp>
        <p:nvSpPr>
          <p:cNvPr id="5" name="Espace réservé du pied de page 4">
            <a:extLst>
              <a:ext uri="{FF2B5EF4-FFF2-40B4-BE49-F238E27FC236}">
                <a16:creationId xmlns:a16="http://schemas.microsoft.com/office/drawing/2014/main" id="{2CDF65CC-A58F-7C98-A121-99B978E756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7630D65-F02F-F89B-2B64-2FD2F71A689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90174362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Orientations didactiques">
    <p:bg>
      <p:bgPr>
        <a:solidFill>
          <a:srgbClr val="DCEAF7"/>
        </a:solidFill>
        <a:effectLst/>
      </p:bgPr>
    </p:bg>
    <p:spTree>
      <p:nvGrpSpPr>
        <p:cNvPr id="1" name=""/>
        <p:cNvGrpSpPr/>
        <p:nvPr/>
      </p:nvGrpSpPr>
      <p:grpSpPr>
        <a:xfrm>
          <a:off x="0" y="0"/>
          <a:ext cx="0" cy="0"/>
          <a:chOff x="0" y="0"/>
          <a:chExt cx="0" cy="0"/>
        </a:xfrm>
      </p:grpSpPr>
      <p:sp>
        <p:nvSpPr>
          <p:cNvPr id="6" name="Google Shape;288;p29">
            <a:extLst>
              <a:ext uri="{FF2B5EF4-FFF2-40B4-BE49-F238E27FC236}">
                <a16:creationId xmlns:a16="http://schemas.microsoft.com/office/drawing/2014/main" id="{DB0419AF-12E8-4B75-B2A3-79C60BD7B153}"/>
              </a:ext>
            </a:extLst>
          </p:cNvPr>
          <p:cNvSpPr/>
          <p:nvPr userDrawn="1"/>
        </p:nvSpPr>
        <p:spPr>
          <a:xfrm>
            <a:off x="2217704" y="1122970"/>
            <a:ext cx="9506272" cy="107279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marL="0" marR="0" lvl="0" indent="0" algn="l" defTabSz="1219140" rtl="0" eaLnBrk="1" fontAlgn="auto" latinLnBrk="0" hangingPunct="1">
              <a:lnSpc>
                <a:spcPct val="100000"/>
              </a:lnSpc>
              <a:spcBef>
                <a:spcPts val="0"/>
              </a:spcBef>
              <a:spcAft>
                <a:spcPts val="0"/>
              </a:spcAft>
              <a:buClr>
                <a:srgbClr val="000000"/>
              </a:buClr>
              <a:buSzPts val="1200"/>
              <a:buFontTx/>
              <a:buNone/>
              <a:tabLst/>
              <a:defRPr sz="1800" b="0" i="0" u="none" strike="noStrike" kern="0" cap="none" spc="0" baseline="0">
                <a:solidFill>
                  <a:srgbClr val="000000"/>
                </a:solidFill>
                <a:uFillTx/>
              </a:defRPr>
            </a:pPr>
            <a:endParaRPr kumimoji="0" lang="fr-FR"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p:txBody>
      </p:sp>
      <p:sp>
        <p:nvSpPr>
          <p:cNvPr id="7" name="Google Shape;289;p29">
            <a:extLst>
              <a:ext uri="{FF2B5EF4-FFF2-40B4-BE49-F238E27FC236}">
                <a16:creationId xmlns:a16="http://schemas.microsoft.com/office/drawing/2014/main" id="{6032A094-4B75-9B75-81F8-5C0A96A7FEC5}"/>
              </a:ext>
            </a:extLst>
          </p:cNvPr>
          <p:cNvSpPr/>
          <p:nvPr userDrawn="1"/>
        </p:nvSpPr>
        <p:spPr>
          <a:xfrm>
            <a:off x="412308" y="1122972"/>
            <a:ext cx="1606147" cy="1072797"/>
          </a:xfrm>
          <a:custGeom>
            <a:avLst>
              <a:gd name="f0" fmla="val 19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marL="0" marR="0" lvl="0" indent="0" algn="l"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20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 name="Google Shape;292;p29">
            <a:extLst>
              <a:ext uri="{FF2B5EF4-FFF2-40B4-BE49-F238E27FC236}">
                <a16:creationId xmlns:a16="http://schemas.microsoft.com/office/drawing/2014/main" id="{A96B0953-8A9F-2B58-6DE2-1051EC9FAB64}"/>
              </a:ext>
            </a:extLst>
          </p:cNvPr>
          <p:cNvSpPr/>
          <p:nvPr userDrawn="1"/>
        </p:nvSpPr>
        <p:spPr>
          <a:xfrm>
            <a:off x="2235200" y="3629540"/>
            <a:ext cx="9515672" cy="1758781"/>
          </a:xfrm>
          <a:custGeom>
            <a:avLst>
              <a:gd name="f0" fmla="val 29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marL="0" marR="0" lvl="0" indent="0" algn="l" defTabSz="1219140" rtl="0" eaLnBrk="1" fontAlgn="auto" latinLnBrk="0" hangingPunct="1">
              <a:lnSpc>
                <a:spcPct val="100000"/>
              </a:lnSpc>
              <a:spcBef>
                <a:spcPts val="0"/>
              </a:spcBef>
              <a:spcAft>
                <a:spcPts val="0"/>
              </a:spcAft>
              <a:buClr>
                <a:srgbClr val="000000"/>
              </a:buClr>
              <a:buSzPts val="1200"/>
              <a:buFontTx/>
              <a:buNone/>
              <a:tabLst/>
              <a:defRPr sz="1800" b="0" i="0" u="none" strike="noStrike" kern="0" cap="none" spc="0" baseline="0">
                <a:solidFill>
                  <a:srgbClr val="000000"/>
                </a:solidFill>
                <a:uFillTx/>
              </a:defRPr>
            </a:pPr>
            <a:endParaRPr kumimoji="0" lang="fr-FR"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9" name="Google Shape;293;p29">
            <a:extLst>
              <a:ext uri="{FF2B5EF4-FFF2-40B4-BE49-F238E27FC236}">
                <a16:creationId xmlns:a16="http://schemas.microsoft.com/office/drawing/2014/main" id="{544EDA35-E020-83A7-38E8-D3AF7F799FEF}"/>
              </a:ext>
            </a:extLst>
          </p:cNvPr>
          <p:cNvSpPr/>
          <p:nvPr userDrawn="1"/>
        </p:nvSpPr>
        <p:spPr>
          <a:xfrm>
            <a:off x="412307" y="3629540"/>
            <a:ext cx="1606147" cy="1758781"/>
          </a:xfrm>
          <a:custGeom>
            <a:avLst>
              <a:gd name="f0" fmla="val 177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marL="0" marR="0" lvl="0" indent="0" algn="l"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20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0" name="Google Shape;288;p29">
            <a:extLst>
              <a:ext uri="{FF2B5EF4-FFF2-40B4-BE49-F238E27FC236}">
                <a16:creationId xmlns:a16="http://schemas.microsoft.com/office/drawing/2014/main" id="{0B97DB80-C7BB-9267-7FC7-A40947A692A0}"/>
              </a:ext>
            </a:extLst>
          </p:cNvPr>
          <p:cNvSpPr/>
          <p:nvPr userDrawn="1"/>
        </p:nvSpPr>
        <p:spPr>
          <a:xfrm>
            <a:off x="2244600" y="5631768"/>
            <a:ext cx="9506272" cy="98178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marL="0" marR="0" lvl="0" indent="0" algn="l" defTabSz="1219140" rtl="0" eaLnBrk="1" fontAlgn="auto" latinLnBrk="0" hangingPunct="1">
              <a:lnSpc>
                <a:spcPct val="100000"/>
              </a:lnSpc>
              <a:spcBef>
                <a:spcPts val="0"/>
              </a:spcBef>
              <a:spcAft>
                <a:spcPts val="0"/>
              </a:spcAft>
              <a:buClr>
                <a:srgbClr val="000000"/>
              </a:buClr>
              <a:buSzPts val="1200"/>
              <a:buFontTx/>
              <a:buNone/>
              <a:tabLst/>
              <a:defRPr sz="1800" b="0" i="0" u="none" strike="noStrike" kern="0" cap="none" spc="0" baseline="0">
                <a:solidFill>
                  <a:srgbClr val="000000"/>
                </a:solidFill>
                <a:uFillTx/>
              </a:defRPr>
            </a:pPr>
            <a:endParaRPr kumimoji="0" lang="fr-FR" altLang="fr-FR"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1" name="Google Shape;289;p29">
            <a:extLst>
              <a:ext uri="{FF2B5EF4-FFF2-40B4-BE49-F238E27FC236}">
                <a16:creationId xmlns:a16="http://schemas.microsoft.com/office/drawing/2014/main" id="{E0B8569E-54AF-1B54-B073-0433F038D5A6}"/>
              </a:ext>
            </a:extLst>
          </p:cNvPr>
          <p:cNvSpPr/>
          <p:nvPr userDrawn="1"/>
        </p:nvSpPr>
        <p:spPr>
          <a:xfrm>
            <a:off x="412308" y="5631768"/>
            <a:ext cx="1606147" cy="981787"/>
          </a:xfrm>
          <a:custGeom>
            <a:avLst>
              <a:gd name="f0" fmla="val 21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marL="0" marR="0" lvl="0" indent="0" algn="l"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2" name="Google Shape;853;p104">
            <a:extLst>
              <a:ext uri="{FF2B5EF4-FFF2-40B4-BE49-F238E27FC236}">
                <a16:creationId xmlns:a16="http://schemas.microsoft.com/office/drawing/2014/main" id="{C295CB38-5765-1953-FCB3-90200B7911C4}"/>
              </a:ext>
            </a:extLst>
          </p:cNvPr>
          <p:cNvSpPr/>
          <p:nvPr userDrawn="1"/>
        </p:nvSpPr>
        <p:spPr>
          <a:xfrm>
            <a:off x="825760" y="226972"/>
            <a:ext cx="9932872" cy="494105"/>
          </a:xfrm>
          <a:prstGeom prst="rect">
            <a:avLst/>
          </a:prstGeom>
          <a:noFill/>
          <a:ln cap="flat">
            <a:noFill/>
            <a:prstDash val="solid"/>
          </a:ln>
        </p:spPr>
        <p:txBody>
          <a:bodyPr vert="horz" wrap="square" lIns="91427" tIns="45695" rIns="91427" bIns="45695" anchor="t" anchorCtr="0" compatLnSpc="1">
            <a:noAutofit/>
          </a:bodyPr>
          <a:lstStyle/>
          <a:p>
            <a:pPr marL="0" marR="0" lvl="0" indent="0" algn="l"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3200" b="1" i="0" u="none" strike="noStrike" kern="0" cap="none" spc="0" normalizeH="0" baseline="0" noProof="0" dirty="0">
                <a:ln>
                  <a:noFill/>
                </a:ln>
                <a:solidFill>
                  <a:srgbClr val="44546A"/>
                </a:solidFill>
                <a:effectLst/>
                <a:uLnTx/>
                <a:uFillTx/>
                <a:latin typeface="Calibri" panose="020F0502020204030204" pitchFamily="34" charset="0"/>
                <a:ea typeface="Calibri"/>
                <a:cs typeface="Calibri" panose="020F0502020204030204" pitchFamily="34" charset="0"/>
                <a:sym typeface="Arial"/>
              </a:rPr>
              <a:t>Orientations didactiques pour cette séance</a:t>
            </a:r>
            <a:endParaRPr kumimoji="0" lang="en-US" sz="2400" b="0" i="0" u="none" strike="noStrike" kern="0" cap="none" spc="0" normalizeH="0" baseline="0" noProof="0" dirty="0">
              <a:ln>
                <a:noFill/>
              </a:ln>
              <a:solidFill>
                <a:srgbClr val="44546A"/>
              </a:solidFill>
              <a:effectLst/>
              <a:uLnTx/>
              <a:uFillTx/>
              <a:latin typeface="Calibri" panose="020F0502020204030204" pitchFamily="34" charset="0"/>
              <a:ea typeface="+mn-ea"/>
              <a:cs typeface="Calibri" panose="020F0502020204030204" pitchFamily="34" charset="0"/>
              <a:sym typeface="Arial"/>
            </a:endParaRPr>
          </a:p>
        </p:txBody>
      </p:sp>
      <p:sp>
        <p:nvSpPr>
          <p:cNvPr id="13" name="Google Shape;288;p29">
            <a:extLst>
              <a:ext uri="{FF2B5EF4-FFF2-40B4-BE49-F238E27FC236}">
                <a16:creationId xmlns:a16="http://schemas.microsoft.com/office/drawing/2014/main" id="{48DD3D7D-51E7-9A1D-BDA1-1A57D1ED1119}"/>
              </a:ext>
            </a:extLst>
          </p:cNvPr>
          <p:cNvSpPr/>
          <p:nvPr userDrawn="1"/>
        </p:nvSpPr>
        <p:spPr>
          <a:xfrm>
            <a:off x="2208304" y="2439216"/>
            <a:ext cx="9506272" cy="94687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numCol="2" anchor="ctr" anchorCtr="0" compatLnSpc="1">
            <a:noAutofit/>
          </a:bodyPr>
          <a:lstStyle/>
          <a:p>
            <a:pPr marL="287850" marR="0" lvl="0" indent="-287850" algn="l" defTabSz="1219140" rtl="0" eaLnBrk="1" fontAlgn="auto" latinLnBrk="0" hangingPunct="1">
              <a:lnSpc>
                <a:spcPct val="100000"/>
              </a:lnSpc>
              <a:spcBef>
                <a:spcPts val="0"/>
              </a:spcBef>
              <a:spcAft>
                <a:spcPts val="0"/>
              </a:spcAft>
              <a:buClr>
                <a:srgbClr val="000000"/>
              </a:buClr>
              <a:buSzPts val="1200"/>
              <a:buFont typeface="Arial"/>
              <a:buChar char="•"/>
              <a:tabLst/>
              <a:defRPr sz="1800" b="0" i="0" u="none" strike="noStrike" kern="0" cap="none" spc="0" baseline="0">
                <a:solidFill>
                  <a:srgbClr val="000000"/>
                </a:solidFill>
                <a:uFillTx/>
              </a:defRPr>
            </a:pPr>
            <a:endParaRPr kumimoji="0" lang="fr-FR"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p:txBody>
      </p:sp>
      <p:sp>
        <p:nvSpPr>
          <p:cNvPr id="14" name="Google Shape;289;p29">
            <a:extLst>
              <a:ext uri="{FF2B5EF4-FFF2-40B4-BE49-F238E27FC236}">
                <a16:creationId xmlns:a16="http://schemas.microsoft.com/office/drawing/2014/main" id="{8F2A31FA-AF00-D81F-2074-6BDAD3556153}"/>
              </a:ext>
            </a:extLst>
          </p:cNvPr>
          <p:cNvSpPr/>
          <p:nvPr userDrawn="1"/>
        </p:nvSpPr>
        <p:spPr>
          <a:xfrm>
            <a:off x="402908" y="2439216"/>
            <a:ext cx="1606147" cy="946877"/>
          </a:xfrm>
          <a:custGeom>
            <a:avLst>
              <a:gd name="f0" fmla="val 19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20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15" name="Picture 14" descr="Image générée">
            <a:extLst>
              <a:ext uri="{FF2B5EF4-FFF2-40B4-BE49-F238E27FC236}">
                <a16:creationId xmlns:a16="http://schemas.microsoft.com/office/drawing/2014/main" id="{381B1BC2-8735-DB66-B5F6-3C1A854D65AE}"/>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16" name="Text Placeholder 3">
            <a:extLst>
              <a:ext uri="{FF2B5EF4-FFF2-40B4-BE49-F238E27FC236}">
                <a16:creationId xmlns:a16="http://schemas.microsoft.com/office/drawing/2014/main" id="{178AE3B1-E6F8-42FE-A6B9-960A499B711F}"/>
              </a:ext>
            </a:extLst>
          </p:cNvPr>
          <p:cNvSpPr>
            <a:spLocks noGrp="1"/>
          </p:cNvSpPr>
          <p:nvPr>
            <p:ph type="body" sz="quarter" idx="19" hasCustomPrompt="1"/>
          </p:nvPr>
        </p:nvSpPr>
        <p:spPr>
          <a:xfrm>
            <a:off x="2233324" y="1132548"/>
            <a:ext cx="9463104" cy="1071438"/>
          </a:xfrm>
        </p:spPr>
        <p:txBody>
          <a:bodyPr anchor="ctr"/>
          <a:lstStyle>
            <a:lvl1pPr>
              <a:buFont typeface="Arial" panose="020B0604020202020204" pitchFamily="34" charset="0"/>
              <a:buNone/>
              <a:defRPr sz="1800" b="0">
                <a:latin typeface="Calibri" panose="020F0502020204030204" pitchFamily="34" charset="0"/>
                <a:cs typeface="Calibri" panose="020F0502020204030204" pitchFamily="34" charset="0"/>
              </a:defRPr>
            </a:lvl1pPr>
            <a:lvl2pPr>
              <a:buNone/>
              <a:defRPr sz="1800">
                <a:latin typeface="Calibri" panose="020F0502020204030204" pitchFamily="34" charset="0"/>
                <a:cs typeface="Calibri" panose="020F0502020204030204" pitchFamily="34" charset="0"/>
              </a:defRPr>
            </a:lvl2pPr>
            <a:lvl3pPr>
              <a:buNone/>
              <a:defRPr sz="1800">
                <a:latin typeface="Calibri" panose="020F0502020204030204" pitchFamily="34" charset="0"/>
                <a:cs typeface="Calibri" panose="020F0502020204030204" pitchFamily="34" charset="0"/>
              </a:defRPr>
            </a:lvl3pPr>
            <a:lvl4pPr>
              <a:buNone/>
              <a:defRPr sz="1800">
                <a:latin typeface="Calibri" panose="020F0502020204030204" pitchFamily="34" charset="0"/>
                <a:cs typeface="Calibri" panose="020F0502020204030204" pitchFamily="34" charset="0"/>
              </a:defRPr>
            </a:lvl4pPr>
            <a:lvl5pPr>
              <a:buNone/>
              <a:defRPr sz="1800">
                <a:latin typeface="Calibri" panose="020F0502020204030204" pitchFamily="34" charset="0"/>
                <a:cs typeface="Calibri" panose="020F0502020204030204" pitchFamily="34" charset="0"/>
              </a:defRPr>
            </a:lvl5pPr>
          </a:lstStyle>
          <a:p>
            <a:pPr lvl="0"/>
            <a:r>
              <a:rPr lang="fr-FR" dirty="0"/>
              <a:t>Les stratégies enseignées pendant le modelage et pratiques pendant la séance sont :</a:t>
            </a:r>
          </a:p>
          <a:p>
            <a:pPr lvl="0"/>
            <a:r>
              <a:rPr lang="fr-FR" dirty="0"/>
              <a:t>xxx</a:t>
            </a:r>
          </a:p>
        </p:txBody>
      </p:sp>
      <p:sp>
        <p:nvSpPr>
          <p:cNvPr id="17" name="Text Placeholder 3">
            <a:extLst>
              <a:ext uri="{FF2B5EF4-FFF2-40B4-BE49-F238E27FC236}">
                <a16:creationId xmlns:a16="http://schemas.microsoft.com/office/drawing/2014/main" id="{A16C0127-9DD3-53F9-FE9C-ABA1D6CA430D}"/>
              </a:ext>
            </a:extLst>
          </p:cNvPr>
          <p:cNvSpPr>
            <a:spLocks noGrp="1"/>
          </p:cNvSpPr>
          <p:nvPr>
            <p:ph type="body" sz="quarter" idx="20" hasCustomPrompt="1"/>
          </p:nvPr>
        </p:nvSpPr>
        <p:spPr>
          <a:xfrm>
            <a:off x="2217704" y="2440832"/>
            <a:ext cx="9478724" cy="945261"/>
          </a:xfrm>
        </p:spPr>
        <p:txBody>
          <a:bodyPr numCol="2" anchor="ctr"/>
          <a:lstStyle>
            <a:lvl1pPr>
              <a:buFont typeface="Arial" panose="020B0604020202020204" pitchFamily="34" charset="0"/>
              <a:buChar char="•"/>
              <a:defRPr sz="1800" b="0">
                <a:latin typeface="Calibri" panose="020F0502020204030204" pitchFamily="34" charset="0"/>
                <a:cs typeface="Calibri" panose="020F0502020204030204" pitchFamily="34" charset="0"/>
              </a:defRPr>
            </a:lvl1pPr>
            <a:lvl2pPr>
              <a:buNone/>
              <a:defRPr sz="1800">
                <a:latin typeface="Calibri" panose="020F0502020204030204" pitchFamily="34" charset="0"/>
                <a:cs typeface="Calibri" panose="020F0502020204030204" pitchFamily="34" charset="0"/>
              </a:defRPr>
            </a:lvl2pPr>
            <a:lvl3pPr>
              <a:buNone/>
              <a:defRPr sz="1800">
                <a:latin typeface="Calibri" panose="020F0502020204030204" pitchFamily="34" charset="0"/>
                <a:cs typeface="Calibri" panose="020F0502020204030204" pitchFamily="34" charset="0"/>
              </a:defRPr>
            </a:lvl3pPr>
            <a:lvl4pPr>
              <a:buNone/>
              <a:defRPr sz="1800">
                <a:latin typeface="Calibri" panose="020F0502020204030204" pitchFamily="34" charset="0"/>
                <a:cs typeface="Calibri" panose="020F0502020204030204" pitchFamily="34" charset="0"/>
              </a:defRPr>
            </a:lvl4pPr>
            <a:lvl5pPr>
              <a:buNone/>
              <a:defRPr sz="18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Xxx</a:t>
            </a:r>
            <a:endParaRPr lang="en-US" dirty="0"/>
          </a:p>
          <a:p>
            <a:pPr lvl="0"/>
            <a:r>
              <a:rPr lang="en-US" dirty="0" err="1"/>
              <a:t>Xxx</a:t>
            </a:r>
            <a:endParaRPr lang="fr-FR" dirty="0"/>
          </a:p>
        </p:txBody>
      </p:sp>
      <p:sp>
        <p:nvSpPr>
          <p:cNvPr id="18" name="Text Placeholder 3">
            <a:extLst>
              <a:ext uri="{FF2B5EF4-FFF2-40B4-BE49-F238E27FC236}">
                <a16:creationId xmlns:a16="http://schemas.microsoft.com/office/drawing/2014/main" id="{5D6A8BE8-89D1-5F22-6D3C-99F0799F8DEB}"/>
              </a:ext>
            </a:extLst>
          </p:cNvPr>
          <p:cNvSpPr>
            <a:spLocks noGrp="1"/>
          </p:cNvSpPr>
          <p:nvPr>
            <p:ph type="body" sz="quarter" idx="21" hasCustomPrompt="1"/>
          </p:nvPr>
        </p:nvSpPr>
        <p:spPr>
          <a:xfrm>
            <a:off x="2235852" y="3654221"/>
            <a:ext cx="9478724" cy="1734100"/>
          </a:xfrm>
        </p:spPr>
        <p:txBody>
          <a:bodyPr anchor="ctr"/>
          <a:lstStyle>
            <a:lvl1pPr>
              <a:buFont typeface="Arial" panose="020B0604020202020204" pitchFamily="34" charset="0"/>
              <a:buNone/>
              <a:defRPr sz="1800" b="0">
                <a:latin typeface="Calibri" panose="020F0502020204030204" pitchFamily="34" charset="0"/>
                <a:cs typeface="Calibri" panose="020F0502020204030204" pitchFamily="34" charset="0"/>
              </a:defRPr>
            </a:lvl1pPr>
            <a:lvl2pPr>
              <a:buNone/>
              <a:defRPr sz="1800">
                <a:latin typeface="Calibri" panose="020F0502020204030204" pitchFamily="34" charset="0"/>
                <a:cs typeface="Calibri" panose="020F0502020204030204" pitchFamily="34" charset="0"/>
              </a:defRPr>
            </a:lvl2pPr>
            <a:lvl3pPr>
              <a:buNone/>
              <a:defRPr sz="1800">
                <a:latin typeface="Calibri" panose="020F0502020204030204" pitchFamily="34" charset="0"/>
                <a:cs typeface="Calibri" panose="020F0502020204030204" pitchFamily="34" charset="0"/>
              </a:defRPr>
            </a:lvl3pPr>
            <a:lvl4pPr>
              <a:buNone/>
              <a:defRPr sz="1800">
                <a:latin typeface="Calibri" panose="020F0502020204030204" pitchFamily="34" charset="0"/>
                <a:cs typeface="Calibri" panose="020F0502020204030204" pitchFamily="34" charset="0"/>
              </a:defRPr>
            </a:lvl4pPr>
            <a:lvl5pPr>
              <a:buNone/>
              <a:defRPr sz="1800">
                <a:latin typeface="Calibri" panose="020F0502020204030204" pitchFamily="34" charset="0"/>
                <a:cs typeface="Calibri" panose="020F0502020204030204" pitchFamily="34" charset="0"/>
              </a:defRPr>
            </a:lvl5pPr>
          </a:lstStyle>
          <a:p>
            <a:pPr lvl="0"/>
            <a:r>
              <a:rPr lang="fr-FR" dirty="0"/>
              <a:t>Les stratégies enseignées pendant le modelage et pratiques pendant la séance sont :</a:t>
            </a:r>
          </a:p>
          <a:p>
            <a:pPr lvl="0"/>
            <a:r>
              <a:rPr lang="fr-FR" dirty="0"/>
              <a:t>Xxx</a:t>
            </a:r>
          </a:p>
          <a:p>
            <a:pPr lvl="0"/>
            <a:r>
              <a:rPr lang="fr-FR" dirty="0"/>
              <a:t>Les outils (par exemple: carte lexicale…) </a:t>
            </a:r>
          </a:p>
          <a:p>
            <a:pPr lvl="0"/>
            <a:r>
              <a:rPr lang="fr-FR" dirty="0"/>
              <a:t>Xxx</a:t>
            </a:r>
          </a:p>
        </p:txBody>
      </p:sp>
      <p:sp>
        <p:nvSpPr>
          <p:cNvPr id="19" name="Text Placeholder 3">
            <a:extLst>
              <a:ext uri="{FF2B5EF4-FFF2-40B4-BE49-F238E27FC236}">
                <a16:creationId xmlns:a16="http://schemas.microsoft.com/office/drawing/2014/main" id="{3B12E37B-916D-345C-AD9E-B136ED1D8842}"/>
              </a:ext>
            </a:extLst>
          </p:cNvPr>
          <p:cNvSpPr>
            <a:spLocks noGrp="1"/>
          </p:cNvSpPr>
          <p:nvPr>
            <p:ph type="body" sz="quarter" idx="22" hasCustomPrompt="1"/>
          </p:nvPr>
        </p:nvSpPr>
        <p:spPr>
          <a:xfrm>
            <a:off x="2253062" y="5636360"/>
            <a:ext cx="9478724" cy="977195"/>
          </a:xfrm>
        </p:spPr>
        <p:txBody>
          <a:bodyPr anchor="ctr"/>
          <a:lstStyle>
            <a:lvl1pPr>
              <a:buFont typeface="Arial" panose="020B0604020202020204" pitchFamily="34" charset="0"/>
              <a:buNone/>
              <a:defRPr sz="1800" b="0">
                <a:latin typeface="Calibri" panose="020F0502020204030204" pitchFamily="34" charset="0"/>
                <a:cs typeface="Calibri" panose="020F0502020204030204" pitchFamily="34" charset="0"/>
              </a:defRPr>
            </a:lvl1pPr>
            <a:lvl2pPr>
              <a:buNone/>
              <a:defRPr sz="1800">
                <a:latin typeface="Calibri" panose="020F0502020204030204" pitchFamily="34" charset="0"/>
                <a:cs typeface="Calibri" panose="020F0502020204030204" pitchFamily="34" charset="0"/>
              </a:defRPr>
            </a:lvl2pPr>
            <a:lvl3pPr>
              <a:buNone/>
              <a:defRPr sz="1800">
                <a:latin typeface="Calibri" panose="020F0502020204030204" pitchFamily="34" charset="0"/>
                <a:cs typeface="Calibri" panose="020F0502020204030204" pitchFamily="34" charset="0"/>
              </a:defRPr>
            </a:lvl3pPr>
            <a:lvl4pPr>
              <a:buNone/>
              <a:defRPr sz="1800">
                <a:latin typeface="Calibri" panose="020F0502020204030204" pitchFamily="34" charset="0"/>
                <a:cs typeface="Calibri" panose="020F0502020204030204" pitchFamily="34" charset="0"/>
              </a:defRPr>
            </a:lvl4pPr>
            <a:lvl5pPr>
              <a:buNone/>
              <a:defRPr sz="1800">
                <a:latin typeface="Calibri" panose="020F0502020204030204" pitchFamily="34" charset="0"/>
                <a:cs typeface="Calibri" panose="020F0502020204030204" pitchFamily="34" charset="0"/>
              </a:defRPr>
            </a:lvl5pPr>
          </a:lstStyle>
          <a:p>
            <a:pPr lvl="0"/>
            <a:r>
              <a:rPr lang="fr-FR" dirty="0"/>
              <a:t>Pendant le feedback, attirer l’attention des élèves sur les erreurs fréquentes :</a:t>
            </a:r>
          </a:p>
          <a:p>
            <a:pPr lvl="0"/>
            <a:r>
              <a:rPr lang="fr-FR" dirty="0"/>
              <a:t>Xxx</a:t>
            </a:r>
          </a:p>
        </p:txBody>
      </p:sp>
      <p:sp>
        <p:nvSpPr>
          <p:cNvPr id="20" name="Google Shape;853;p104">
            <a:extLst>
              <a:ext uri="{FF2B5EF4-FFF2-40B4-BE49-F238E27FC236}">
                <a16:creationId xmlns:a16="http://schemas.microsoft.com/office/drawing/2014/main" id="{6564A30E-7F1C-F926-A721-DAD6689EFEF4}"/>
              </a:ext>
            </a:extLst>
          </p:cNvPr>
          <p:cNvSpPr/>
          <p:nvPr userDrawn="1"/>
        </p:nvSpPr>
        <p:spPr>
          <a:xfrm>
            <a:off x="412307" y="2439293"/>
            <a:ext cx="1605600" cy="946800"/>
          </a:xfrm>
          <a:prstGeom prst="rect">
            <a:avLst/>
          </a:prstGeom>
          <a:noFill/>
          <a:ln cap="flat">
            <a:noFill/>
            <a:prstDash val="solid"/>
          </a:ln>
        </p:spPr>
        <p:txBody>
          <a:bodyPr vert="horz" wrap="square" lIns="91427" tIns="45695" rIns="91427" bIns="45695" anchor="ctr" anchorCtr="0"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20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Notions clés</a:t>
            </a:r>
          </a:p>
        </p:txBody>
      </p:sp>
      <p:sp>
        <p:nvSpPr>
          <p:cNvPr id="21" name="Google Shape;853;p104">
            <a:extLst>
              <a:ext uri="{FF2B5EF4-FFF2-40B4-BE49-F238E27FC236}">
                <a16:creationId xmlns:a16="http://schemas.microsoft.com/office/drawing/2014/main" id="{7A967060-6080-8657-C168-AAAA345A0B5E}"/>
              </a:ext>
            </a:extLst>
          </p:cNvPr>
          <p:cNvSpPr/>
          <p:nvPr userDrawn="1"/>
        </p:nvSpPr>
        <p:spPr>
          <a:xfrm>
            <a:off x="403455" y="1132547"/>
            <a:ext cx="1605600" cy="1063221"/>
          </a:xfrm>
          <a:prstGeom prst="rect">
            <a:avLst/>
          </a:prstGeom>
          <a:noFill/>
          <a:ln cap="flat">
            <a:noFill/>
            <a:prstDash val="solid"/>
          </a:ln>
        </p:spPr>
        <p:txBody>
          <a:bodyPr vert="horz" wrap="square" lIns="91427" tIns="45695" rIns="91427" bIns="45695" anchor="ctr" anchorCtr="0"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2000" b="1" i="0" u="none" strike="noStrike" kern="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Tâches</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 </a:t>
            </a:r>
            <a:r>
              <a:rPr kumimoji="0" lang="en-US" sz="2000" b="1" i="0" u="none" strike="noStrike" kern="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réussir</a:t>
            </a:r>
            <a:endParaRPr kumimoji="0" lang="fr-FR" sz="20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2" name="Google Shape;853;p104">
            <a:extLst>
              <a:ext uri="{FF2B5EF4-FFF2-40B4-BE49-F238E27FC236}">
                <a16:creationId xmlns:a16="http://schemas.microsoft.com/office/drawing/2014/main" id="{302794D7-B75D-443C-FA67-7588362F1440}"/>
              </a:ext>
            </a:extLst>
          </p:cNvPr>
          <p:cNvSpPr/>
          <p:nvPr userDrawn="1"/>
        </p:nvSpPr>
        <p:spPr>
          <a:xfrm>
            <a:off x="412307" y="3654221"/>
            <a:ext cx="1605600" cy="1734100"/>
          </a:xfrm>
          <a:prstGeom prst="rect">
            <a:avLst/>
          </a:prstGeom>
          <a:noFill/>
          <a:ln cap="flat">
            <a:noFill/>
            <a:prstDash val="solid"/>
          </a:ln>
        </p:spPr>
        <p:txBody>
          <a:bodyPr vert="horz" wrap="square" lIns="91427" tIns="45695" rIns="91427" bIns="45695" anchor="ctr" anchorCtr="0"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20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Stratégies et outils didactiques</a:t>
            </a:r>
          </a:p>
        </p:txBody>
      </p:sp>
      <p:sp>
        <p:nvSpPr>
          <p:cNvPr id="23" name="Google Shape;853;p104">
            <a:extLst>
              <a:ext uri="{FF2B5EF4-FFF2-40B4-BE49-F238E27FC236}">
                <a16:creationId xmlns:a16="http://schemas.microsoft.com/office/drawing/2014/main" id="{B8608167-4931-94B1-F0EE-D3DA4408EBF1}"/>
              </a:ext>
            </a:extLst>
          </p:cNvPr>
          <p:cNvSpPr/>
          <p:nvPr userDrawn="1"/>
        </p:nvSpPr>
        <p:spPr>
          <a:xfrm>
            <a:off x="412307" y="5636360"/>
            <a:ext cx="1605600" cy="977195"/>
          </a:xfrm>
          <a:prstGeom prst="rect">
            <a:avLst/>
          </a:prstGeom>
          <a:noFill/>
          <a:ln cap="flat">
            <a:noFill/>
            <a:prstDash val="solid"/>
          </a:ln>
        </p:spPr>
        <p:txBody>
          <a:bodyPr vert="horz" wrap="square" lIns="91427" tIns="45695" rIns="91427" bIns="45695" anchor="ctr" anchorCtr="0"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20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Eléments de feedback</a:t>
            </a:r>
            <a:endParaRPr kumimoji="0" lang="fr-FR"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110000085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age de garde">
    <p:spTree>
      <p:nvGrpSpPr>
        <p:cNvPr id="1" name=""/>
        <p:cNvGrpSpPr/>
        <p:nvPr/>
      </p:nvGrpSpPr>
      <p:grpSpPr>
        <a:xfrm>
          <a:off x="0" y="0"/>
          <a:ext cx="0" cy="0"/>
          <a:chOff x="0" y="0"/>
          <a:chExt cx="0" cy="0"/>
        </a:xfrm>
      </p:grpSpPr>
      <p:sp>
        <p:nvSpPr>
          <p:cNvPr id="23" name="Google Shape;738;p98">
            <a:extLst>
              <a:ext uri="{FF2B5EF4-FFF2-40B4-BE49-F238E27FC236}">
                <a16:creationId xmlns:a16="http://schemas.microsoft.com/office/drawing/2014/main" id="{1530F5E6-2DBF-5246-2FFD-73AE39131B49}"/>
              </a:ext>
            </a:extLst>
          </p:cNvPr>
          <p:cNvSpPr txBox="1"/>
          <p:nvPr userDrawn="1"/>
        </p:nvSpPr>
        <p:spPr>
          <a:xfrm>
            <a:off x="10470737" y="135102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b="1">
                <a:solidFill>
                  <a:srgbClr val="FFFFFF"/>
                </a:solidFill>
                <a:latin typeface="Calibri"/>
                <a:ea typeface="Calibri"/>
                <a:cs typeface="Calibri"/>
              </a:rPr>
              <a:t>Niveau</a:t>
            </a:r>
            <a:r>
              <a:rPr lang="fr-FR" sz="1200" b="1">
                <a:solidFill>
                  <a:srgbClr val="FFFFFF"/>
                </a:solidFill>
                <a:latin typeface="Dosis"/>
                <a:ea typeface="Dosis"/>
                <a:cs typeface="Dosis"/>
              </a:rPr>
              <a:t>    </a:t>
            </a:r>
            <a:r>
              <a:rPr lang="fr-FR" sz="1000" b="1">
                <a:solidFill>
                  <a:srgbClr val="FFFFFF"/>
                </a:solidFill>
                <a:latin typeface="Dosis"/>
                <a:ea typeface="Dosis"/>
                <a:cs typeface="Dosis"/>
              </a:rPr>
              <a:t>            </a:t>
            </a:r>
            <a:r>
              <a:rPr lang="fr-FR" sz="1200" b="1">
                <a:solidFill>
                  <a:srgbClr val="FFFFFF"/>
                </a:solidFill>
                <a:latin typeface="Dosis"/>
                <a:ea typeface="Dosis"/>
                <a:cs typeface="Dosis"/>
              </a:rPr>
              <a:t>             </a:t>
            </a:r>
            <a:endParaRPr lang="fr-FR" sz="1100"/>
          </a:p>
        </p:txBody>
      </p:sp>
      <p:pic>
        <p:nvPicPr>
          <p:cNvPr id="24" name="Google Shape;743;p98">
            <a:extLst>
              <a:ext uri="{FF2B5EF4-FFF2-40B4-BE49-F238E27FC236}">
                <a16:creationId xmlns:a16="http://schemas.microsoft.com/office/drawing/2014/main" id="{3C8FAB56-B905-B4D3-C85A-B1EC17789934}"/>
              </a:ext>
            </a:extLst>
          </p:cNvPr>
          <p:cNvPicPr>
            <a:picLocks noChangeAspect="1"/>
          </p:cNvPicPr>
          <p:nvPr userDrawn="1"/>
        </p:nvPicPr>
        <p:blipFill>
          <a:blip r:embed="rId2">
            <a:alphaModFix/>
          </a:blip>
          <a:srcRect/>
          <a:stretch>
            <a:fillRect/>
          </a:stretch>
        </p:blipFill>
        <p:spPr>
          <a:xfrm>
            <a:off x="10400923" y="1260711"/>
            <a:ext cx="1519859" cy="1217796"/>
          </a:xfrm>
          <a:prstGeom prst="rect">
            <a:avLst/>
          </a:prstGeom>
          <a:noFill/>
          <a:ln cap="flat">
            <a:noFill/>
          </a:ln>
        </p:spPr>
      </p:pic>
      <p:sp>
        <p:nvSpPr>
          <p:cNvPr id="25" name="Google Shape;744;p98">
            <a:extLst>
              <a:ext uri="{FF2B5EF4-FFF2-40B4-BE49-F238E27FC236}">
                <a16:creationId xmlns:a16="http://schemas.microsoft.com/office/drawing/2014/main" id="{E352CC90-04F9-4FEC-7808-329A389DB36D}"/>
              </a:ext>
            </a:extLst>
          </p:cNvPr>
          <p:cNvSpPr txBox="1"/>
          <p:nvPr userDrawn="1"/>
        </p:nvSpPr>
        <p:spPr>
          <a:xfrm>
            <a:off x="10521700" y="140090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sz="1800" b="1" dirty="0">
                <a:solidFill>
                  <a:srgbClr val="FFFFFF"/>
                </a:solidFill>
                <a:latin typeface="Calibri" panose="020F0502020204030204" pitchFamily="34" charset="0"/>
                <a:ea typeface="Calibri" panose="020F0502020204030204" pitchFamily="34" charset="0"/>
                <a:cs typeface="Calibri" panose="020F0502020204030204" pitchFamily="34" charset="0"/>
              </a:rPr>
              <a:t>Niveau</a:t>
            </a:r>
            <a:r>
              <a:rPr lang="fr-FR" sz="1600" b="1" dirty="0">
                <a:solidFill>
                  <a:srgbClr val="FFFFFF"/>
                </a:solidFill>
                <a:latin typeface="Calibri" panose="020F0502020204030204" pitchFamily="34" charset="0"/>
                <a:ea typeface="Calibri" panose="020F0502020204030204" pitchFamily="34" charset="0"/>
                <a:cs typeface="Calibri" panose="020F0502020204030204" pitchFamily="34" charset="0"/>
              </a:rPr>
              <a:t>         </a:t>
            </a:r>
            <a:endParaRPr lang="fr-FR" dirty="0">
              <a:latin typeface="Calibri" panose="020F0502020204030204" pitchFamily="34" charset="0"/>
              <a:ea typeface="Calibri" panose="020F0502020204030204" pitchFamily="34" charset="0"/>
              <a:cs typeface="Calibri" panose="020F0502020204030204" pitchFamily="34" charset="0"/>
            </a:endParaRPr>
          </a:p>
        </p:txBody>
      </p:sp>
      <p:sp>
        <p:nvSpPr>
          <p:cNvPr id="26" name="Google Shape;745;p98">
            <a:extLst>
              <a:ext uri="{FF2B5EF4-FFF2-40B4-BE49-F238E27FC236}">
                <a16:creationId xmlns:a16="http://schemas.microsoft.com/office/drawing/2014/main" id="{3902D7DD-335C-B83B-FBF0-3461CEB92A0F}"/>
              </a:ext>
            </a:extLst>
          </p:cNvPr>
          <p:cNvSpPr txBox="1"/>
          <p:nvPr userDrawn="1"/>
        </p:nvSpPr>
        <p:spPr>
          <a:xfrm>
            <a:off x="10599248" y="1869610"/>
            <a:ext cx="1123203" cy="346210"/>
          </a:xfrm>
          <a:prstGeom prst="rect">
            <a:avLst/>
          </a:prstGeom>
          <a:noFill/>
          <a:ln cap="flat">
            <a:noFill/>
          </a:ln>
        </p:spPr>
        <p:txBody>
          <a:bodyPr vert="horz" wrap="square" lIns="68570" tIns="34271" rIns="68570" bIns="34271" anchor="t" anchorCtr="1" compatLnSpc="1">
            <a:spAutoFit/>
          </a:bodyPr>
          <a:lstStyle/>
          <a:p>
            <a:pPr algn="ctr" defTabSz="914378">
              <a:buClrTx/>
              <a:defRPr sz="1800" b="0" i="0" u="none" strike="noStrike" kern="0" cap="none" spc="0" baseline="0">
                <a:solidFill>
                  <a:srgbClr val="000000"/>
                </a:solidFill>
                <a:uFillTx/>
              </a:defRPr>
            </a:pPr>
            <a:r>
              <a:rPr lang="fr-FR" sz="1800" b="1" dirty="0">
                <a:solidFill>
                  <a:srgbClr val="FCBF18"/>
                </a:solidFill>
                <a:latin typeface="Calibri" panose="020F0502020204030204" pitchFamily="34" charset="0"/>
                <a:ea typeface="Calibri" panose="020F0502020204030204" pitchFamily="34" charset="0"/>
                <a:cs typeface="Calibri" panose="020F0502020204030204" pitchFamily="34" charset="0"/>
              </a:rPr>
              <a:t> AC</a:t>
            </a:r>
          </a:p>
        </p:txBody>
      </p:sp>
      <p:grpSp>
        <p:nvGrpSpPr>
          <p:cNvPr id="27" name="Groupe 26">
            <a:extLst>
              <a:ext uri="{FF2B5EF4-FFF2-40B4-BE49-F238E27FC236}">
                <a16:creationId xmlns:a16="http://schemas.microsoft.com/office/drawing/2014/main" id="{4665E728-B129-706A-BDB1-22B94D41AFBF}"/>
              </a:ext>
            </a:extLst>
          </p:cNvPr>
          <p:cNvGrpSpPr/>
          <p:nvPr userDrawn="1"/>
        </p:nvGrpSpPr>
        <p:grpSpPr>
          <a:xfrm>
            <a:off x="271218" y="4592685"/>
            <a:ext cx="6693265" cy="522000"/>
            <a:chOff x="304312" y="4531839"/>
            <a:chExt cx="5990003" cy="696796"/>
          </a:xfrm>
        </p:grpSpPr>
        <p:sp>
          <p:nvSpPr>
            <p:cNvPr id="28" name="Google Shape;223;p26">
              <a:extLst>
                <a:ext uri="{FF2B5EF4-FFF2-40B4-BE49-F238E27FC236}">
                  <a16:creationId xmlns:a16="http://schemas.microsoft.com/office/drawing/2014/main" id="{A46CB91A-EBEB-F991-CD39-28DB7BAB45BE}"/>
                </a:ext>
              </a:extLst>
            </p:cNvPr>
            <p:cNvSpPr/>
            <p:nvPr/>
          </p:nvSpPr>
          <p:spPr>
            <a:xfrm>
              <a:off x="304312" y="4531839"/>
              <a:ext cx="5990003" cy="696796"/>
            </a:xfrm>
            <a:prstGeom prst="rect">
              <a:avLst/>
            </a:prstGeom>
            <a:solidFill>
              <a:schemeClr val="accent3">
                <a:lumMod val="75000"/>
              </a:schemeClr>
            </a:solidFill>
            <a:ln w="38103" cap="flat">
              <a:noFill/>
              <a:prstDash val="solid"/>
            </a:ln>
          </p:spPr>
          <p:txBody>
            <a:bodyPr vert="horz" wrap="square" lIns="68570" tIns="34271" rIns="68570" bIns="34271" anchor="ctr" anchorCtr="0" compatLnSpc="1">
              <a:noAutofit/>
            </a:bodyPr>
            <a:lstStyle/>
            <a:p>
              <a:pPr defTabSz="914378">
                <a:buClrTx/>
              </a:pPr>
              <a:endParaRPr lang="fr-FR" sz="1800" b="1" dirty="0">
                <a:solidFill>
                  <a:srgbClr val="FFFFFF"/>
                </a:solidFill>
                <a:latin typeface="Calibri"/>
                <a:ea typeface="Calibri"/>
                <a:cs typeface="Calibri"/>
              </a:endParaRPr>
            </a:p>
          </p:txBody>
        </p:sp>
        <p:sp>
          <p:nvSpPr>
            <p:cNvPr id="29" name="Google Shape;735;p98">
              <a:extLst>
                <a:ext uri="{FF2B5EF4-FFF2-40B4-BE49-F238E27FC236}">
                  <a16:creationId xmlns:a16="http://schemas.microsoft.com/office/drawing/2014/main" id="{AD1724B8-EA3E-2F08-C15C-29C1D1553FDD}"/>
                </a:ext>
              </a:extLst>
            </p:cNvPr>
            <p:cNvSpPr/>
            <p:nvPr/>
          </p:nvSpPr>
          <p:spPr>
            <a:xfrm>
              <a:off x="1853337" y="4607219"/>
              <a:ext cx="59640" cy="546036"/>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grpSp>
        <p:nvGrpSpPr>
          <p:cNvPr id="31" name="Groupe 30">
            <a:extLst>
              <a:ext uri="{FF2B5EF4-FFF2-40B4-BE49-F238E27FC236}">
                <a16:creationId xmlns:a16="http://schemas.microsoft.com/office/drawing/2014/main" id="{CF462A6B-5C20-3975-F90E-B1FC46965C44}"/>
              </a:ext>
            </a:extLst>
          </p:cNvPr>
          <p:cNvGrpSpPr/>
          <p:nvPr userDrawn="1"/>
        </p:nvGrpSpPr>
        <p:grpSpPr>
          <a:xfrm>
            <a:off x="271218" y="5289789"/>
            <a:ext cx="6693265" cy="522000"/>
            <a:chOff x="304312" y="5304657"/>
            <a:chExt cx="5990003" cy="696796"/>
          </a:xfrm>
        </p:grpSpPr>
        <p:sp>
          <p:nvSpPr>
            <p:cNvPr id="32" name="Google Shape;224;p26">
              <a:extLst>
                <a:ext uri="{FF2B5EF4-FFF2-40B4-BE49-F238E27FC236}">
                  <a16:creationId xmlns:a16="http://schemas.microsoft.com/office/drawing/2014/main" id="{DEB7DF84-BD99-EC95-89FA-F9508B730598}"/>
                </a:ext>
              </a:extLst>
            </p:cNvPr>
            <p:cNvSpPr/>
            <p:nvPr/>
          </p:nvSpPr>
          <p:spPr>
            <a:xfrm>
              <a:off x="304312" y="5304657"/>
              <a:ext cx="5990003" cy="696796"/>
            </a:xfrm>
            <a:prstGeom prst="rect">
              <a:avLst/>
            </a:prstGeom>
            <a:solidFill>
              <a:srgbClr val="54AFE9"/>
            </a:solidFill>
            <a:ln w="38103" cap="flat">
              <a:noFill/>
              <a:prstDash val="solid"/>
            </a:ln>
            <a:effectLst/>
          </p:spPr>
          <p:txBody>
            <a:bodyPr vert="horz" wrap="square" lIns="68570" tIns="34271" rIns="68570" bIns="34271" anchor="ctr" anchorCtr="0" compatLnSpc="1">
              <a:noAutofit/>
            </a:bodyPr>
            <a:lstStyle/>
            <a:p>
              <a:pPr defTabSz="914378">
                <a:buClrTx/>
                <a:defRPr sz="1800" b="0" i="0" u="none" strike="noStrike" kern="0" cap="none" spc="0" baseline="0">
                  <a:solidFill>
                    <a:srgbClr val="000000"/>
                  </a:solidFill>
                  <a:uFillTx/>
                </a:defRPr>
              </a:pPr>
              <a:r>
                <a:rPr lang="fr-FR" sz="1800" b="1" dirty="0">
                  <a:solidFill>
                    <a:srgbClr val="FFFFFF"/>
                  </a:solidFill>
                  <a:latin typeface="Calibri"/>
                  <a:ea typeface="Calibri"/>
                  <a:cs typeface="Calibri"/>
                </a:rPr>
                <a:t> </a:t>
              </a:r>
              <a:r>
                <a:rPr lang="fr-FR" sz="2000" b="1" dirty="0">
                  <a:solidFill>
                    <a:srgbClr val="FFFFFF"/>
                  </a:solidFill>
                  <a:latin typeface="Calibri"/>
                  <a:ea typeface="Calibri"/>
                  <a:cs typeface="Calibri"/>
                </a:rPr>
                <a:t> </a:t>
              </a:r>
            </a:p>
          </p:txBody>
        </p:sp>
        <p:sp>
          <p:nvSpPr>
            <p:cNvPr id="33" name="Google Shape;742;p98">
              <a:extLst>
                <a:ext uri="{FF2B5EF4-FFF2-40B4-BE49-F238E27FC236}">
                  <a16:creationId xmlns:a16="http://schemas.microsoft.com/office/drawing/2014/main" id="{2683E674-65A3-93A9-1D16-D4E9E60AFC0F}"/>
                </a:ext>
              </a:extLst>
            </p:cNvPr>
            <p:cNvSpPr/>
            <p:nvPr/>
          </p:nvSpPr>
          <p:spPr>
            <a:xfrm>
              <a:off x="1850355" y="5380322"/>
              <a:ext cx="65604" cy="545467"/>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pic>
        <p:nvPicPr>
          <p:cNvPr id="35" name="Google Shape;730;p98" descr="الصفحة الرئيسية">
            <a:extLst>
              <a:ext uri="{FF2B5EF4-FFF2-40B4-BE49-F238E27FC236}">
                <a16:creationId xmlns:a16="http://schemas.microsoft.com/office/drawing/2014/main" id="{022D203A-7644-5D55-624B-311DEAA3376B}"/>
              </a:ext>
            </a:extLst>
          </p:cNvPr>
          <p:cNvPicPr>
            <a:picLocks noChangeAspect="1"/>
          </p:cNvPicPr>
          <p:nvPr userDrawn="1"/>
        </p:nvPicPr>
        <p:blipFill>
          <a:blip r:embed="rId3">
            <a:alphaModFix/>
          </a:blip>
          <a:srcRect/>
          <a:stretch>
            <a:fillRect/>
          </a:stretch>
        </p:blipFill>
        <p:spPr>
          <a:xfrm>
            <a:off x="3668233" y="0"/>
            <a:ext cx="4855535" cy="736270"/>
          </a:xfrm>
          <a:prstGeom prst="rect">
            <a:avLst/>
          </a:prstGeom>
          <a:noFill/>
          <a:ln cap="flat">
            <a:noFill/>
          </a:ln>
        </p:spPr>
      </p:pic>
      <p:pic>
        <p:nvPicPr>
          <p:cNvPr id="37" name="Image 36">
            <a:extLst>
              <a:ext uri="{FF2B5EF4-FFF2-40B4-BE49-F238E27FC236}">
                <a16:creationId xmlns:a16="http://schemas.microsoft.com/office/drawing/2014/main" id="{837B2A9C-AEBD-FDF9-BC64-EAACB3B217F0}"/>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backgroundRemoval t="4785" b="94922" l="3125" r="93229">
                        <a14:foregroundMark x1="9049" y1="58594" x2="8594" y2="74023"/>
                        <a14:foregroundMark x1="4427" y1="77734" x2="15234" y2="91602"/>
                        <a14:foregroundMark x1="15234" y1="91602" x2="15625" y2="91895"/>
                        <a14:foregroundMark x1="3320" y1="77441" x2="4167" y2="82031"/>
                        <a14:foregroundMark x1="29492" y1="94922" x2="43359" y2="91016"/>
                        <a14:foregroundMark x1="43359" y1="91016" x2="43424" y2="91016"/>
                        <a14:foregroundMark x1="51563" y1="92773" x2="55143" y2="88379"/>
                        <a14:foregroundMark x1="85612" y1="86426" x2="93424" y2="78613"/>
                        <a14:foregroundMark x1="93424" y1="78613" x2="90039" y2="90918"/>
                        <a14:foregroundMark x1="57878" y1="8105" x2="75065" y2="8105"/>
                        <a14:foregroundMark x1="25521" y1="6836" x2="32747" y2="6836"/>
                        <a14:foregroundMark x1="58073" y1="5273" x2="66862" y2="4297"/>
                        <a14:foregroundMark x1="66862" y1="4297" x2="72331" y2="5469"/>
                        <a14:foregroundMark x1="72331" y1="5469" x2="73763" y2="4785"/>
                      </a14:backgroundRemoval>
                    </a14:imgEffect>
                  </a14:imgLayer>
                </a14:imgProps>
              </a:ext>
              <a:ext uri="{28A0092B-C50C-407E-A947-70E740481C1C}">
                <a14:useLocalDpi xmlns:a14="http://schemas.microsoft.com/office/drawing/2010/main" val="0"/>
              </a:ext>
            </a:extLst>
          </a:blip>
          <a:stretch>
            <a:fillRect/>
          </a:stretch>
        </p:blipFill>
        <p:spPr>
          <a:xfrm>
            <a:off x="7696201" y="3429000"/>
            <a:ext cx="4495799" cy="2997200"/>
          </a:xfrm>
          <a:prstGeom prst="rect">
            <a:avLst/>
          </a:prstGeom>
        </p:spPr>
      </p:pic>
      <p:sp>
        <p:nvSpPr>
          <p:cNvPr id="45" name="Espace réservé du texte 43">
            <a:extLst>
              <a:ext uri="{FF2B5EF4-FFF2-40B4-BE49-F238E27FC236}">
                <a16:creationId xmlns:a16="http://schemas.microsoft.com/office/drawing/2014/main" id="{7F5E0C99-8D40-CBB2-766A-713159421275}"/>
              </a:ext>
            </a:extLst>
          </p:cNvPr>
          <p:cNvSpPr>
            <a:spLocks noGrp="1"/>
          </p:cNvSpPr>
          <p:nvPr>
            <p:ph type="body" sz="quarter" idx="14" hasCustomPrompt="1"/>
          </p:nvPr>
        </p:nvSpPr>
        <p:spPr>
          <a:xfrm>
            <a:off x="10803924" y="1882678"/>
            <a:ext cx="356925" cy="346211"/>
          </a:xfrm>
        </p:spPr>
        <p:txBody>
          <a:bodyPr>
            <a:noAutofit/>
          </a:bodyPr>
          <a:lstStyle>
            <a:lvl1pPr marL="0" indent="0" algn="ctr" defTabSz="914378" rtl="0" eaLnBrk="1" latinLnBrk="0" hangingPunct="1">
              <a:buClrTx/>
              <a:buNone/>
              <a:defRPr lang="fr-FR" sz="1800" b="1" i="0" u="none" strike="noStrike" kern="0" cap="none" spc="0" baseline="0" dirty="0">
                <a:solidFill>
                  <a:srgbClr val="FCBF18"/>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a:t>
            </a:r>
            <a:endParaRPr lang="fr-FR" dirty="0"/>
          </a:p>
        </p:txBody>
      </p:sp>
      <p:sp>
        <p:nvSpPr>
          <p:cNvPr id="7" name="Text Placeholder 6">
            <a:extLst>
              <a:ext uri="{FF2B5EF4-FFF2-40B4-BE49-F238E27FC236}">
                <a16:creationId xmlns:a16="http://schemas.microsoft.com/office/drawing/2014/main" id="{1F167873-4F2A-2E68-9DEA-31794E958BD3}"/>
              </a:ext>
            </a:extLst>
          </p:cNvPr>
          <p:cNvSpPr>
            <a:spLocks noGrp="1"/>
          </p:cNvSpPr>
          <p:nvPr>
            <p:ph type="body" sz="quarter" idx="19" hasCustomPrompt="1"/>
          </p:nvPr>
        </p:nvSpPr>
        <p:spPr>
          <a:xfrm>
            <a:off x="1686856" y="2366503"/>
            <a:ext cx="409473" cy="522000"/>
          </a:xfrm>
        </p:spPr>
        <p:txBody>
          <a:bodyPr/>
          <a:lstStyle>
            <a:lvl1pPr>
              <a:buNone/>
              <a:defRPr lang="fr-FR" sz="3000" b="1" i="0" u="none" strike="noStrike" kern="0" cap="none" spc="0" baseline="0" dirty="0">
                <a:solidFill>
                  <a:srgbClr val="0070C0"/>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a:t>
            </a:r>
            <a:endParaRPr lang="fr-FR" dirty="0"/>
          </a:p>
        </p:txBody>
      </p:sp>
      <p:sp>
        <p:nvSpPr>
          <p:cNvPr id="8" name="TextBox 7">
            <a:extLst>
              <a:ext uri="{FF2B5EF4-FFF2-40B4-BE49-F238E27FC236}">
                <a16:creationId xmlns:a16="http://schemas.microsoft.com/office/drawing/2014/main" id="{99E42638-5610-A241-4463-6A085A6F726B}"/>
              </a:ext>
            </a:extLst>
          </p:cNvPr>
          <p:cNvSpPr txBox="1"/>
          <p:nvPr userDrawn="1"/>
        </p:nvSpPr>
        <p:spPr>
          <a:xfrm>
            <a:off x="391997" y="1378425"/>
            <a:ext cx="4993200" cy="831600"/>
          </a:xfrm>
          <a:prstGeom prst="rect">
            <a:avLst/>
          </a:prstGeom>
          <a:noFill/>
        </p:spPr>
        <p:txBody>
          <a:bodyPr wrap="square" rtlCol="0">
            <a:spAutoFit/>
          </a:bodyPr>
          <a:lstStyle/>
          <a:p>
            <a:pPr lvl="0"/>
            <a:r>
              <a:rPr lang="en-US" sz="5400" b="1" i="0" u="none" strike="noStrike" kern="0" cap="none" spc="0" baseline="0" dirty="0">
                <a:solidFill>
                  <a:srgbClr val="002060"/>
                </a:solidFill>
                <a:uFillTx/>
                <a:latin typeface="Calibri"/>
                <a:cs typeface="Calibri"/>
              </a:rPr>
              <a:t>Mathématiques</a:t>
            </a:r>
            <a:endParaRPr lang="fr-FR" sz="5400" b="1" i="0" u="none" strike="noStrike" kern="0" cap="none" spc="0" baseline="0" dirty="0">
              <a:solidFill>
                <a:srgbClr val="002060"/>
              </a:solidFill>
              <a:uFillTx/>
              <a:latin typeface="Calibri"/>
              <a:cs typeface="Calibri"/>
            </a:endParaRPr>
          </a:p>
        </p:txBody>
      </p:sp>
      <p:sp>
        <p:nvSpPr>
          <p:cNvPr id="9" name="TextBox 8">
            <a:extLst>
              <a:ext uri="{FF2B5EF4-FFF2-40B4-BE49-F238E27FC236}">
                <a16:creationId xmlns:a16="http://schemas.microsoft.com/office/drawing/2014/main" id="{D017F484-2477-B3F9-BE05-6957BC8C2899}"/>
              </a:ext>
            </a:extLst>
          </p:cNvPr>
          <p:cNvSpPr txBox="1"/>
          <p:nvPr userDrawn="1"/>
        </p:nvSpPr>
        <p:spPr>
          <a:xfrm>
            <a:off x="391997" y="2305050"/>
            <a:ext cx="1519200" cy="522000"/>
          </a:xfrm>
          <a:prstGeom prst="rect">
            <a:avLst/>
          </a:prstGeom>
          <a:noFill/>
        </p:spPr>
        <p:txBody>
          <a:bodyPr wrap="square" rtlCol="0">
            <a:spAutoFit/>
          </a:bodyPr>
          <a:lstStyle/>
          <a:p>
            <a:pPr lvl="0"/>
            <a:r>
              <a:rPr lang="en-US" sz="3000" b="1" i="0" u="none" strike="noStrike" kern="0" cap="none" spc="0" baseline="0" dirty="0">
                <a:solidFill>
                  <a:srgbClr val="0070C0"/>
                </a:solidFill>
                <a:uFillTx/>
                <a:latin typeface="Calibri" panose="020F0502020204030204" pitchFamily="34" charset="0"/>
                <a:cs typeface="Calibri" panose="020F0502020204030204" pitchFamily="34" charset="0"/>
              </a:rPr>
              <a:t>Période</a:t>
            </a:r>
            <a:endParaRPr lang="fr-FR" sz="3000" b="1" i="0" u="none" strike="noStrike" kern="0" cap="none" spc="0" baseline="0" dirty="0">
              <a:solidFill>
                <a:srgbClr val="0070C0"/>
              </a:solidFill>
              <a:uFillTx/>
              <a:latin typeface="Calibri" panose="020F0502020204030204" pitchFamily="34" charset="0"/>
              <a:cs typeface="Calibri" panose="020F0502020204030204" pitchFamily="34" charset="0"/>
            </a:endParaRPr>
          </a:p>
        </p:txBody>
      </p:sp>
      <p:sp>
        <p:nvSpPr>
          <p:cNvPr id="2" name="Espace réservé du texte 43">
            <a:extLst>
              <a:ext uri="{FF2B5EF4-FFF2-40B4-BE49-F238E27FC236}">
                <a16:creationId xmlns:a16="http://schemas.microsoft.com/office/drawing/2014/main" id="{7DEC17B5-AD7F-BD47-F7CF-DD89EBC16D6B}"/>
              </a:ext>
            </a:extLst>
          </p:cNvPr>
          <p:cNvSpPr>
            <a:spLocks noGrp="1"/>
          </p:cNvSpPr>
          <p:nvPr>
            <p:ph type="body" sz="quarter" idx="20" hasCustomPrompt="1"/>
          </p:nvPr>
        </p:nvSpPr>
        <p:spPr>
          <a:xfrm>
            <a:off x="2120815" y="4591216"/>
            <a:ext cx="4843667"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en-US" dirty="0"/>
              <a:t>Polyn</a:t>
            </a:r>
            <a:r>
              <a:rPr lang="fr-FR" dirty="0"/>
              <a:t>ô</a:t>
            </a:r>
            <a:r>
              <a:rPr lang="en-US" dirty="0" err="1"/>
              <a:t>mes</a:t>
            </a:r>
            <a:endParaRPr lang="fr-FR" dirty="0"/>
          </a:p>
        </p:txBody>
      </p:sp>
      <p:sp>
        <p:nvSpPr>
          <p:cNvPr id="5" name="Espace réservé du texte 43">
            <a:extLst>
              <a:ext uri="{FF2B5EF4-FFF2-40B4-BE49-F238E27FC236}">
                <a16:creationId xmlns:a16="http://schemas.microsoft.com/office/drawing/2014/main" id="{DD979FC7-7D7A-BA7E-4DF0-D43F0F90D5D7}"/>
              </a:ext>
            </a:extLst>
          </p:cNvPr>
          <p:cNvSpPr>
            <a:spLocks noGrp="1"/>
          </p:cNvSpPr>
          <p:nvPr>
            <p:ph type="body" sz="quarter" idx="22" hasCustomPrompt="1"/>
          </p:nvPr>
        </p:nvSpPr>
        <p:spPr>
          <a:xfrm>
            <a:off x="271217" y="4591216"/>
            <a:ext cx="1288409"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en-US" dirty="0" err="1"/>
              <a:t>Leçon</a:t>
            </a:r>
            <a:r>
              <a:rPr lang="en-US" dirty="0"/>
              <a:t> 2</a:t>
            </a:r>
            <a:endParaRPr lang="fr-FR" dirty="0"/>
          </a:p>
        </p:txBody>
      </p:sp>
      <p:sp>
        <p:nvSpPr>
          <p:cNvPr id="6" name="Espace réservé du texte 43">
            <a:extLst>
              <a:ext uri="{FF2B5EF4-FFF2-40B4-BE49-F238E27FC236}">
                <a16:creationId xmlns:a16="http://schemas.microsoft.com/office/drawing/2014/main" id="{9A565E53-78F6-3990-8269-7E3C33DC136E}"/>
              </a:ext>
            </a:extLst>
          </p:cNvPr>
          <p:cNvSpPr>
            <a:spLocks noGrp="1"/>
          </p:cNvSpPr>
          <p:nvPr>
            <p:ph type="body" sz="quarter" idx="23" hasCustomPrompt="1"/>
          </p:nvPr>
        </p:nvSpPr>
        <p:spPr>
          <a:xfrm>
            <a:off x="271217" y="5288319"/>
            <a:ext cx="1288409"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fr-FR" sz="1800" b="1" dirty="0">
                <a:solidFill>
                  <a:srgbClr val="FFFFFF"/>
                </a:solidFill>
                <a:latin typeface="Calibri"/>
                <a:ea typeface="Calibri"/>
                <a:cs typeface="Calibri"/>
              </a:rPr>
              <a:t>Tâche</a:t>
            </a:r>
            <a:r>
              <a:rPr lang="en-US" dirty="0"/>
              <a:t> 1</a:t>
            </a:r>
            <a:endParaRPr lang="fr-FR" dirty="0"/>
          </a:p>
        </p:txBody>
      </p:sp>
      <p:sp>
        <p:nvSpPr>
          <p:cNvPr id="10" name="Espace réservé du texte 43">
            <a:extLst>
              <a:ext uri="{FF2B5EF4-FFF2-40B4-BE49-F238E27FC236}">
                <a16:creationId xmlns:a16="http://schemas.microsoft.com/office/drawing/2014/main" id="{9D40EE84-97BD-1D2C-C9FD-BC704A6339F3}"/>
              </a:ext>
            </a:extLst>
          </p:cNvPr>
          <p:cNvSpPr>
            <a:spLocks noGrp="1"/>
          </p:cNvSpPr>
          <p:nvPr>
            <p:ph type="body" sz="quarter" idx="24" hasCustomPrompt="1"/>
          </p:nvPr>
        </p:nvSpPr>
        <p:spPr>
          <a:xfrm>
            <a:off x="2120815" y="5288319"/>
            <a:ext cx="4843667" cy="521999"/>
          </a:xfrm>
        </p:spPr>
        <p:txBody>
          <a:bodyPr anchor="ctr">
            <a:normAutofit/>
          </a:bodyPr>
          <a:lstStyle>
            <a:lvl1pPr marL="0" marR="0" indent="0" algn="l" defTabSz="342900" rtl="0" eaLnBrk="1" fontAlgn="auto" latinLnBrk="0" hangingPunct="1">
              <a:lnSpc>
                <a:spcPct val="90000"/>
              </a:lnSpc>
              <a:spcBef>
                <a:spcPts val="1000"/>
              </a:spcBef>
              <a:spcAft>
                <a:spcPts val="0"/>
              </a:spcAft>
              <a:buClrTx/>
              <a:buSzTx/>
              <a:buFont typeface="Arial" panose="020B0604020202020204" pitchFamily="34" charset="0"/>
              <a:buNone/>
              <a:tabLst/>
              <a:defRPr lang="fr-FR" sz="1800" b="1" kern="1200">
                <a:solidFill>
                  <a:srgbClr val="FFFFFF"/>
                </a:solidFill>
                <a:latin typeface="Calibri"/>
                <a:ea typeface="Calibri"/>
                <a:cs typeface="Calibri"/>
              </a:defRPr>
            </a:lvl1pPr>
          </a:lstStyle>
          <a:p>
            <a:pPr marL="0" marR="0" lvl="0" indent="0" algn="l" defTabSz="3429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Identifier les éléments d’un monôme</a:t>
            </a:r>
          </a:p>
        </p:txBody>
      </p:sp>
    </p:spTree>
    <p:extLst>
      <p:ext uri="{BB962C8B-B14F-4D97-AF65-F5344CB8AC3E}">
        <p14:creationId xmlns:p14="http://schemas.microsoft.com/office/powerpoint/2010/main" val="257280287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lide Ouver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73515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lide Modelag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2" name="Groupe 1">
            <a:extLst>
              <a:ext uri="{FF2B5EF4-FFF2-40B4-BE49-F238E27FC236}">
                <a16:creationId xmlns:a16="http://schemas.microsoft.com/office/drawing/2014/main" id="{C22727D2-BE22-8622-92D4-25E68C3F1FFB}"/>
              </a:ext>
            </a:extLst>
          </p:cNvPr>
          <p:cNvGrpSpPr/>
          <p:nvPr userDrawn="1"/>
        </p:nvGrpSpPr>
        <p:grpSpPr>
          <a:xfrm>
            <a:off x="326095" y="267178"/>
            <a:ext cx="523639" cy="458540"/>
            <a:chOff x="277892" y="2322046"/>
            <a:chExt cx="828656" cy="786827"/>
          </a:xfrm>
        </p:grpSpPr>
        <p:sp>
          <p:nvSpPr>
            <p:cNvPr id="3" name="Freeform 2">
              <a:extLst>
                <a:ext uri="{FF2B5EF4-FFF2-40B4-BE49-F238E27FC236}">
                  <a16:creationId xmlns:a16="http://schemas.microsoft.com/office/drawing/2014/main" id="{41196D48-55A6-0E12-52D3-8A9CEC441622}"/>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4" name="Freeform 4">
              <a:extLst>
                <a:ext uri="{FF2B5EF4-FFF2-40B4-BE49-F238E27FC236}">
                  <a16:creationId xmlns:a16="http://schemas.microsoft.com/office/drawing/2014/main" id="{ADF35ECF-4AD4-1636-C7D9-4EF43C28A373}"/>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3"/>
                  </a:ext>
                </a:extLst>
              </a:blip>
              <a:stretch>
                <a:fillRect l="-101449" t="-1678"/>
              </a:stretch>
            </a:blipFill>
            <a:ln cap="rnd">
              <a:noFill/>
              <a:prstDash val="solid"/>
              <a:round/>
            </a:ln>
          </p:spPr>
          <p:txBody>
            <a:bodyPr/>
            <a:lstStyle/>
            <a:p>
              <a:endParaRPr lang="fr-FR"/>
            </a:p>
          </p:txBody>
        </p:sp>
      </p:grpSp>
      <p:sp>
        <p:nvSpPr>
          <p:cNvPr id="5" name="ZoneTexte 4">
            <a:extLst>
              <a:ext uri="{FF2B5EF4-FFF2-40B4-BE49-F238E27FC236}">
                <a16:creationId xmlns:a16="http://schemas.microsoft.com/office/drawing/2014/main" id="{BDC5D4E5-59CF-DD84-D4E9-422961FC3B66}"/>
              </a:ext>
            </a:extLst>
          </p:cNvPr>
          <p:cNvSpPr txBox="1"/>
          <p:nvPr userDrawn="1"/>
        </p:nvSpPr>
        <p:spPr>
          <a:xfrm>
            <a:off x="11748194" y="95600"/>
            <a:ext cx="274643" cy="307777"/>
          </a:xfrm>
          <a:prstGeom prst="rect">
            <a:avLst/>
          </a:prstGeom>
          <a:solidFill>
            <a:srgbClr val="C00000"/>
          </a:solidFill>
        </p:spPr>
        <p:txBody>
          <a:bodyPr wrap="square" rtlCol="0">
            <a:spAutoFit/>
          </a:bodyPr>
          <a:lstStyle/>
          <a:p>
            <a:pPr algn="ctr"/>
            <a:r>
              <a:rPr lang="en-US" b="1" dirty="0">
                <a:solidFill>
                  <a:schemeClr val="bg1"/>
                </a:solidFill>
              </a:rPr>
              <a:t>M</a:t>
            </a:r>
            <a:endParaRPr lang="fr-FR" b="1" dirty="0">
              <a:solidFill>
                <a:schemeClr val="bg1"/>
              </a:solidFill>
            </a:endParaRPr>
          </a:p>
        </p:txBody>
      </p:sp>
    </p:spTree>
    <p:extLst>
      <p:ext uri="{BB962C8B-B14F-4D97-AF65-F5344CB8AC3E}">
        <p14:creationId xmlns:p14="http://schemas.microsoft.com/office/powerpoint/2010/main" val="177826482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lide PC">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ZoneTexte 9">
            <a:extLst>
              <a:ext uri="{FF2B5EF4-FFF2-40B4-BE49-F238E27FC236}">
                <a16:creationId xmlns:a16="http://schemas.microsoft.com/office/drawing/2014/main" id="{35F82235-1647-48CF-0D02-D2A4A746DF20}"/>
              </a:ext>
            </a:extLst>
          </p:cNvPr>
          <p:cNvSpPr txBox="1"/>
          <p:nvPr userDrawn="1"/>
        </p:nvSpPr>
        <p:spPr>
          <a:xfrm>
            <a:off x="11597589" y="56566"/>
            <a:ext cx="598963" cy="369332"/>
          </a:xfrm>
          <a:prstGeom prst="rect">
            <a:avLst/>
          </a:prstGeom>
          <a:solidFill>
            <a:srgbClr val="0F9ED5"/>
          </a:solidFill>
        </p:spPr>
        <p:txBody>
          <a:bodyPr wrap="square" rtlCol="0">
            <a:spAutoFit/>
          </a:bodyPr>
          <a:lstStyle/>
          <a:p>
            <a:r>
              <a:rPr lang="en-US" b="1" dirty="0">
                <a:solidFill>
                  <a:schemeClr val="bg1"/>
                </a:solidFill>
              </a:rPr>
              <a:t>PC</a:t>
            </a:r>
            <a:endParaRPr lang="fr-FR" b="1" dirty="0">
              <a:solidFill>
                <a:schemeClr val="bg1"/>
              </a:solidFill>
            </a:endParaRP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329405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lide PB">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6236889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lide PA">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271092"/>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21137"/>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591277" y="423251"/>
            <a:ext cx="490171" cy="490174"/>
          </a:xfrm>
          <a:prstGeom prst="rect">
            <a:avLst/>
          </a:prstGeom>
        </p:spPr>
      </p:pic>
      <p:sp>
        <p:nvSpPr>
          <p:cNvPr id="5" name="ZoneTexte 4">
            <a:extLst>
              <a:ext uri="{FF2B5EF4-FFF2-40B4-BE49-F238E27FC236}">
                <a16:creationId xmlns:a16="http://schemas.microsoft.com/office/drawing/2014/main" id="{5825CA6D-D1FD-C4B1-80FB-84C3F37E7D43}"/>
              </a:ext>
            </a:extLst>
          </p:cNvPr>
          <p:cNvSpPr txBox="1"/>
          <p:nvPr userDrawn="1"/>
        </p:nvSpPr>
        <p:spPr>
          <a:xfrm>
            <a:off x="11609717" y="111415"/>
            <a:ext cx="453292" cy="307777"/>
          </a:xfrm>
          <a:prstGeom prst="rect">
            <a:avLst/>
          </a:prstGeom>
          <a:solidFill>
            <a:srgbClr val="8BC145"/>
          </a:solidFill>
        </p:spPr>
        <p:txBody>
          <a:bodyPr wrap="square" rtlCol="0">
            <a:spAutoFit/>
          </a:bodyPr>
          <a:lstStyle/>
          <a:p>
            <a:r>
              <a:rPr lang="en-US" b="1" dirty="0">
                <a:solidFill>
                  <a:schemeClr val="bg1"/>
                </a:solidFill>
              </a:rPr>
              <a:t>PA</a:t>
            </a:r>
            <a:endParaRPr lang="fr-FR" b="1" dirty="0">
              <a:solidFill>
                <a:schemeClr val="bg1"/>
              </a:solidFill>
            </a:endParaRPr>
          </a:p>
        </p:txBody>
      </p:sp>
    </p:spTree>
    <p:extLst>
      <p:ext uri="{BB962C8B-B14F-4D97-AF65-F5344CB8AC3E}">
        <p14:creationId xmlns:p14="http://schemas.microsoft.com/office/powerpoint/2010/main" val="34659685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lide Clô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8" name="Rectangle 23">
            <a:extLst>
              <a:ext uri="{FF2B5EF4-FFF2-40B4-BE49-F238E27FC236}">
                <a16:creationId xmlns:a16="http://schemas.microsoft.com/office/drawing/2014/main" id="{1186D531-053D-7666-CC80-C267D50E17B6}"/>
              </a:ext>
            </a:extLst>
          </p:cNvPr>
          <p:cNvSpPr/>
          <p:nvPr/>
        </p:nvSpPr>
        <p:spPr>
          <a:xfrm>
            <a:off x="11810035" y="23011"/>
            <a:ext cx="291709" cy="369333"/>
          </a:xfrm>
          <a:prstGeom prst="rect">
            <a:avLst/>
          </a:prstGeom>
          <a:solidFill>
            <a:srgbClr val="F19D19"/>
          </a:solid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C</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730433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7D6CB4-D5E0-255A-D1DC-2090D98B6F2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07C596B-9060-C73D-988B-933619E2C5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D925645-3992-73C1-B7D9-83B3414DA554}"/>
              </a:ext>
            </a:extLst>
          </p:cNvPr>
          <p:cNvSpPr>
            <a:spLocks noGrp="1"/>
          </p:cNvSpPr>
          <p:nvPr>
            <p:ph type="dt" sz="half" idx="10"/>
          </p:nvPr>
        </p:nvSpPr>
        <p:spPr/>
        <p:txBody>
          <a:bodyPr/>
          <a:lstStyle/>
          <a:p>
            <a:fld id="{D03B0BB0-0C34-4B10-ACDF-EACD0FA6154F}" type="datetimeFigureOut">
              <a:rPr lang="fr-FR" smtClean="0"/>
              <a:t>10/05/2026</a:t>
            </a:fld>
            <a:endParaRPr lang="fr-FR"/>
          </a:p>
        </p:txBody>
      </p:sp>
      <p:sp>
        <p:nvSpPr>
          <p:cNvPr id="5" name="Espace réservé du pied de page 4">
            <a:extLst>
              <a:ext uri="{FF2B5EF4-FFF2-40B4-BE49-F238E27FC236}">
                <a16:creationId xmlns:a16="http://schemas.microsoft.com/office/drawing/2014/main" id="{1D6A59ED-4700-4062-BF8B-2CC57435B37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8E9F18B-8E77-9500-6820-87AF5B16095D}"/>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55367810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CA458F-2512-35F6-17BC-106AB251049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36E1150-90A2-9F92-2182-EAEED0D411D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3A9A9C4-7B64-F690-48DE-91AA2D0A9908}"/>
              </a:ext>
            </a:extLst>
          </p:cNvPr>
          <p:cNvSpPr>
            <a:spLocks noGrp="1"/>
          </p:cNvSpPr>
          <p:nvPr>
            <p:ph type="dt" sz="half" idx="10"/>
          </p:nvPr>
        </p:nvSpPr>
        <p:spPr/>
        <p:txBody>
          <a:bodyPr/>
          <a:lstStyle/>
          <a:p>
            <a:fld id="{D03B0BB0-0C34-4B10-ACDF-EACD0FA6154F}" type="datetimeFigureOut">
              <a:rPr lang="fr-FR" smtClean="0"/>
              <a:t>10/05/2026</a:t>
            </a:fld>
            <a:endParaRPr lang="fr-FR"/>
          </a:p>
        </p:txBody>
      </p:sp>
      <p:sp>
        <p:nvSpPr>
          <p:cNvPr id="5" name="Espace réservé du pied de page 4">
            <a:extLst>
              <a:ext uri="{FF2B5EF4-FFF2-40B4-BE49-F238E27FC236}">
                <a16:creationId xmlns:a16="http://schemas.microsoft.com/office/drawing/2014/main" id="{5731C833-F5F1-19BE-0FC1-22A56E5CB73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421557C-E8E2-88A7-3931-25BBB92AE8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81210634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rôle des cahiers">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solidFill>
                  <a:prstClr val="white">
                    <a:lumMod val="65000"/>
                  </a:prstClr>
                </a:solidFill>
                <a:latin typeface="Calibri" panose="020F0502020204030204"/>
              </a:rPr>
              <a:t>L’enseignant contrôle les réalisations d’un échantillon d’élèves avant de passer à la correction au tableau</a:t>
            </a:r>
            <a:endParaRPr lang="fr-FR" dirty="0"/>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 devoir à corriger ou capture d’écran du livret</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70BAB172-2F58-33A8-7C80-58366D5F18EC}"/>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363892054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Icônes pour l’enseignant">
    <p:bg>
      <p:bgPr>
        <a:solidFill>
          <a:srgbClr val="DCE6F2"/>
        </a:solidFill>
        <a:effectLst/>
      </p:bgPr>
    </p:bg>
    <p:spTree>
      <p:nvGrpSpPr>
        <p:cNvPr id="1" name=""/>
        <p:cNvGrpSpPr/>
        <p:nvPr/>
      </p:nvGrpSpPr>
      <p:grpSpPr>
        <a:xfrm>
          <a:off x="0" y="0"/>
          <a:ext cx="0" cy="0"/>
          <a:chOff x="0" y="0"/>
          <a:chExt cx="0" cy="0"/>
        </a:xfrm>
      </p:grpSpPr>
      <p:sp>
        <p:nvSpPr>
          <p:cNvPr id="6" name="Google Shape;321;p52">
            <a:extLst>
              <a:ext uri="{FF2B5EF4-FFF2-40B4-BE49-F238E27FC236}">
                <a16:creationId xmlns:a16="http://schemas.microsoft.com/office/drawing/2014/main" id="{72ADEC78-C166-E7B6-0228-F3ECC0331BC2}"/>
              </a:ext>
            </a:extLst>
          </p:cNvPr>
          <p:cNvSpPr txBox="1"/>
          <p:nvPr userDrawn="1"/>
        </p:nvSpPr>
        <p:spPr>
          <a:xfrm>
            <a:off x="2151695" y="1298921"/>
            <a:ext cx="4239248"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Pages réservées à l’enseignant(e)</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sp>
        <p:nvSpPr>
          <p:cNvPr id="7" name="Google Shape;322;p52">
            <a:extLst>
              <a:ext uri="{FF2B5EF4-FFF2-40B4-BE49-F238E27FC236}">
                <a16:creationId xmlns:a16="http://schemas.microsoft.com/office/drawing/2014/main" id="{E4C322F2-106E-8B8C-D527-BEB0DA3609BD}"/>
              </a:ext>
            </a:extLst>
          </p:cNvPr>
          <p:cNvSpPr txBox="1"/>
          <p:nvPr userDrawn="1"/>
        </p:nvSpPr>
        <p:spPr>
          <a:xfrm>
            <a:off x="2151695" y="2226131"/>
            <a:ext cx="8241199"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Modelage de la tâche par l’enseignant (explicitation à haute voix)</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pic>
        <p:nvPicPr>
          <p:cNvPr id="8" name="Google Shape;318;p52" descr="Image générée">
            <a:extLst>
              <a:ext uri="{FF2B5EF4-FFF2-40B4-BE49-F238E27FC236}">
                <a16:creationId xmlns:a16="http://schemas.microsoft.com/office/drawing/2014/main" id="{AA7CEDC4-4EAD-5796-C8DE-A3FE218AEFCB}"/>
              </a:ext>
            </a:extLst>
          </p:cNvPr>
          <p:cNvPicPr preferRelativeResize="0"/>
          <p:nvPr userDrawn="1"/>
        </p:nvPicPr>
        <p:blipFill rotWithShape="1">
          <a:blip r:embed="rId2">
            <a:alphaModFix/>
          </a:blip>
          <a:srcRect t="23545" r="71114" b="60700"/>
          <a:stretch/>
        </p:blipFill>
        <p:spPr>
          <a:xfrm>
            <a:off x="992594" y="2946687"/>
            <a:ext cx="1035476" cy="854359"/>
          </a:xfrm>
          <a:prstGeom prst="rect">
            <a:avLst/>
          </a:prstGeom>
          <a:noFill/>
          <a:ln>
            <a:noFill/>
          </a:ln>
        </p:spPr>
      </p:pic>
      <p:sp>
        <p:nvSpPr>
          <p:cNvPr id="9" name="Google Shape;322;p52">
            <a:extLst>
              <a:ext uri="{FF2B5EF4-FFF2-40B4-BE49-F238E27FC236}">
                <a16:creationId xmlns:a16="http://schemas.microsoft.com/office/drawing/2014/main" id="{B506BC51-2309-B11A-BF8E-62D4306DA8F0}"/>
              </a:ext>
            </a:extLst>
          </p:cNvPr>
          <p:cNvSpPr txBox="1"/>
          <p:nvPr userDrawn="1"/>
        </p:nvSpPr>
        <p:spPr>
          <a:xfrm>
            <a:off x="2151695" y="3159518"/>
            <a:ext cx="93593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Consignes et explications données aux élèves – hors modelage (à dire à haute voix)</a:t>
            </a:r>
            <a:endParaRPr sz="2000" kern="0" dirty="0">
              <a:solidFill>
                <a:srgbClr val="000000"/>
              </a:solidFill>
              <a:latin typeface="Calibri" panose="020F0502020204030204" pitchFamily="34" charset="0"/>
              <a:ea typeface="Arial"/>
              <a:cs typeface="Calibri" panose="020F0502020204030204" pitchFamily="34" charset="0"/>
              <a:sym typeface="Arial"/>
            </a:endParaRPr>
          </a:p>
        </p:txBody>
      </p:sp>
      <p:sp>
        <p:nvSpPr>
          <p:cNvPr id="10" name="Google Shape;332;p53">
            <a:extLst>
              <a:ext uri="{FF2B5EF4-FFF2-40B4-BE49-F238E27FC236}">
                <a16:creationId xmlns:a16="http://schemas.microsoft.com/office/drawing/2014/main" id="{73DA3CC4-D07A-FD24-06B2-470FF6AFCBFE}"/>
              </a:ext>
            </a:extLst>
          </p:cNvPr>
          <p:cNvSpPr txBox="1"/>
          <p:nvPr userDrawn="1"/>
        </p:nvSpPr>
        <p:spPr>
          <a:xfrm>
            <a:off x="2151695" y="4005511"/>
            <a:ext cx="3971611" cy="420457"/>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133" b="1" kern="0" dirty="0">
                <a:solidFill>
                  <a:srgbClr val="44546A"/>
                </a:solidFill>
                <a:latin typeface="Calibri" panose="020F0502020204030204" pitchFamily="34" charset="0"/>
                <a:ea typeface="Calibri"/>
                <a:cs typeface="Calibri" panose="020F0502020204030204" pitchFamily="34" charset="0"/>
                <a:sym typeface="Calibri"/>
              </a:rPr>
              <a:t>Rappel du contrat de classe </a:t>
            </a:r>
            <a:endParaRPr sz="1867" kern="0" dirty="0">
              <a:solidFill>
                <a:srgbClr val="000000"/>
              </a:solidFill>
              <a:latin typeface="Calibri" panose="020F0502020204030204" pitchFamily="34" charset="0"/>
              <a:cs typeface="Calibri" panose="020F0502020204030204" pitchFamily="34" charset="0"/>
              <a:sym typeface="Arial"/>
            </a:endParaRPr>
          </a:p>
        </p:txBody>
      </p:sp>
      <p:pic>
        <p:nvPicPr>
          <p:cNvPr id="11" name="Google Shape;336;p53">
            <a:extLst>
              <a:ext uri="{FF2B5EF4-FFF2-40B4-BE49-F238E27FC236}">
                <a16:creationId xmlns:a16="http://schemas.microsoft.com/office/drawing/2014/main" id="{707D932E-E30A-7595-2289-FC158DAB3283}"/>
              </a:ext>
            </a:extLst>
          </p:cNvPr>
          <p:cNvPicPr preferRelativeResize="0"/>
          <p:nvPr userDrawn="1"/>
        </p:nvPicPr>
        <p:blipFill rotWithShape="1">
          <a:blip r:embed="rId3">
            <a:alphaModFix/>
          </a:blip>
          <a:srcRect/>
          <a:stretch/>
        </p:blipFill>
        <p:spPr>
          <a:xfrm>
            <a:off x="1127953" y="4033935"/>
            <a:ext cx="753729" cy="603600"/>
          </a:xfrm>
          <a:prstGeom prst="rect">
            <a:avLst/>
          </a:prstGeom>
          <a:noFill/>
          <a:ln>
            <a:noFill/>
          </a:ln>
        </p:spPr>
      </p:pic>
      <p:sp>
        <p:nvSpPr>
          <p:cNvPr id="12" name="Google Shape;291;p51">
            <a:extLst>
              <a:ext uri="{FF2B5EF4-FFF2-40B4-BE49-F238E27FC236}">
                <a16:creationId xmlns:a16="http://schemas.microsoft.com/office/drawing/2014/main" id="{B102DBF7-8612-EAB2-F4F6-FE2824A33C62}"/>
              </a:ext>
            </a:extLst>
          </p:cNvPr>
          <p:cNvSpPr/>
          <p:nvPr userDrawn="1"/>
        </p:nvSpPr>
        <p:spPr>
          <a:xfrm>
            <a:off x="63503" y="27983"/>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panose="020F0502020204030204" pitchFamily="34" charset="0"/>
                <a:ea typeface="Calibri"/>
                <a:cs typeface="Calibri" panose="020F0502020204030204" pitchFamily="34" charset="0"/>
                <a:sym typeface="Calibri"/>
              </a:rPr>
              <a:t>Icônes pour l’enseignant</a:t>
            </a:r>
            <a:endParaRPr lang="fr-FR" sz="1867" kern="0" dirty="0">
              <a:solidFill>
                <a:srgbClr val="000000"/>
              </a:solidFill>
              <a:latin typeface="Calibri" panose="020F0502020204030204" pitchFamily="34" charset="0"/>
              <a:cs typeface="Calibri" panose="020F0502020204030204" pitchFamily="34" charset="0"/>
              <a:sym typeface="Arial"/>
            </a:endParaRPr>
          </a:p>
        </p:txBody>
      </p:sp>
      <p:grpSp>
        <p:nvGrpSpPr>
          <p:cNvPr id="13" name="Groupe 3">
            <a:extLst>
              <a:ext uri="{FF2B5EF4-FFF2-40B4-BE49-F238E27FC236}">
                <a16:creationId xmlns:a16="http://schemas.microsoft.com/office/drawing/2014/main" id="{7C8BB474-F23B-5C87-47EF-B73EA69BFC17}"/>
              </a:ext>
            </a:extLst>
          </p:cNvPr>
          <p:cNvGrpSpPr/>
          <p:nvPr userDrawn="1"/>
        </p:nvGrpSpPr>
        <p:grpSpPr>
          <a:xfrm>
            <a:off x="1153868" y="2019636"/>
            <a:ext cx="814489" cy="699291"/>
            <a:chOff x="277892" y="2322046"/>
            <a:chExt cx="828656" cy="786827"/>
          </a:xfrm>
        </p:grpSpPr>
        <p:sp>
          <p:nvSpPr>
            <p:cNvPr id="14" name="Freeform 2">
              <a:extLst>
                <a:ext uri="{FF2B5EF4-FFF2-40B4-BE49-F238E27FC236}">
                  <a16:creationId xmlns:a16="http://schemas.microsoft.com/office/drawing/2014/main" id="{410781AD-EC8B-9893-FFEA-ADFD5BF9DD5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latin typeface="Calibri" panose="020F0502020204030204" pitchFamily="34" charset="0"/>
                <a:cs typeface="Calibri" panose="020F0502020204030204" pitchFamily="34" charset="0"/>
              </a:endParaRPr>
            </a:p>
          </p:txBody>
        </p:sp>
        <p:sp>
          <p:nvSpPr>
            <p:cNvPr id="15" name="Freeform 4">
              <a:extLst>
                <a:ext uri="{FF2B5EF4-FFF2-40B4-BE49-F238E27FC236}">
                  <a16:creationId xmlns:a16="http://schemas.microsoft.com/office/drawing/2014/main" id="{50FDC7F3-F5D0-66D4-CD0D-B9EC4EE2A3C9}"/>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latin typeface="Calibri" panose="020F0502020204030204" pitchFamily="34" charset="0"/>
                <a:cs typeface="Calibri" panose="020F0502020204030204" pitchFamily="34" charset="0"/>
              </a:endParaRPr>
            </a:p>
          </p:txBody>
        </p:sp>
      </p:grpSp>
      <p:pic>
        <p:nvPicPr>
          <p:cNvPr id="16" name="Picture 2" descr="Image générée">
            <a:extLst>
              <a:ext uri="{FF2B5EF4-FFF2-40B4-BE49-F238E27FC236}">
                <a16:creationId xmlns:a16="http://schemas.microsoft.com/office/drawing/2014/main" id="{527D9024-1749-B2A5-B66C-218973707C9F}"/>
              </a:ext>
            </a:extLst>
          </p:cNvPr>
          <p:cNvPicPr>
            <a:picLocks noChangeAspect="1" noChangeArrowheads="1"/>
          </p:cNvPicPr>
          <p:nvPr userDrawn="1"/>
        </p:nvPicPr>
        <p:blipFill rotWithShape="1">
          <a:blip r:embed="rId6" cstate="print">
            <a:extLst>
              <a:ext uri="{28A0092B-C50C-407E-A947-70E740481C1C}">
                <a14:useLocalDpi xmlns:a14="http://schemas.microsoft.com/office/drawing/2010/main" val="0"/>
              </a:ext>
            </a:extLst>
          </a:blip>
          <a:srcRect t="11064" b="10678"/>
          <a:stretch>
            <a:fillRect/>
          </a:stretch>
        </p:blipFill>
        <p:spPr bwMode="auto">
          <a:xfrm>
            <a:off x="1153867" y="1023539"/>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52">
            <a:extLst>
              <a:ext uri="{FF2B5EF4-FFF2-40B4-BE49-F238E27FC236}">
                <a16:creationId xmlns:a16="http://schemas.microsoft.com/office/drawing/2014/main" id="{99F2DA21-0D6B-EEDA-E4D7-20FE6425D166}"/>
              </a:ext>
            </a:extLst>
          </p:cNvPr>
          <p:cNvPicPr>
            <a:picLocks noChangeAspect="1"/>
          </p:cNvPicPr>
          <p:nvPr userDrawn="1"/>
        </p:nvPicPr>
        <p:blipFill>
          <a:blip r:embed="rId7">
            <a:duotone>
              <a:schemeClr val="accent2">
                <a:shade val="45000"/>
                <a:satMod val="135000"/>
              </a:schemeClr>
              <a:prstClr val="white"/>
            </a:duotone>
          </a:blip>
          <a:stretch>
            <a:fillRect/>
          </a:stretch>
        </p:blipFill>
        <p:spPr>
          <a:xfrm>
            <a:off x="1198230" y="4942460"/>
            <a:ext cx="590757" cy="603600"/>
          </a:xfrm>
          <a:prstGeom prst="ellipse">
            <a:avLst/>
          </a:prstGeom>
          <a:solidFill>
            <a:srgbClr val="FFC000"/>
          </a:solidFill>
          <a:ln>
            <a:noFill/>
          </a:ln>
        </p:spPr>
      </p:pic>
      <p:sp>
        <p:nvSpPr>
          <p:cNvPr id="18" name="Google Shape;332;p53">
            <a:extLst>
              <a:ext uri="{FF2B5EF4-FFF2-40B4-BE49-F238E27FC236}">
                <a16:creationId xmlns:a16="http://schemas.microsoft.com/office/drawing/2014/main" id="{D8F68E27-C54B-2365-46CC-80826021819A}"/>
              </a:ext>
            </a:extLst>
          </p:cNvPr>
          <p:cNvSpPr txBox="1"/>
          <p:nvPr userDrawn="1"/>
        </p:nvSpPr>
        <p:spPr>
          <a:xfrm>
            <a:off x="2064863" y="5034031"/>
            <a:ext cx="3971611" cy="420457"/>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133" b="1" kern="0" dirty="0">
                <a:solidFill>
                  <a:srgbClr val="44546A"/>
                </a:solidFill>
                <a:latin typeface="Calibri" panose="020F0502020204030204" pitchFamily="34" charset="0"/>
                <a:ea typeface="Calibri"/>
                <a:cs typeface="Calibri" panose="020F0502020204030204" pitchFamily="34" charset="0"/>
                <a:sym typeface="Calibri"/>
              </a:rPr>
              <a:t>Correction du devoir maison</a:t>
            </a:r>
            <a:endParaRPr sz="1867" kern="0" dirty="0">
              <a:solidFill>
                <a:srgbClr val="000000"/>
              </a:solidFill>
              <a:latin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365011202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Icônes pour l’élève">
    <p:bg>
      <p:bgPr>
        <a:solidFill>
          <a:srgbClr val="DCE6F2"/>
        </a:solidFill>
        <a:effectLst/>
      </p:bgPr>
    </p:bg>
    <p:spTree>
      <p:nvGrpSpPr>
        <p:cNvPr id="1" name=""/>
        <p:cNvGrpSpPr/>
        <p:nvPr/>
      </p:nvGrpSpPr>
      <p:grpSpPr>
        <a:xfrm>
          <a:off x="0" y="0"/>
          <a:ext cx="0" cy="0"/>
          <a:chOff x="0" y="0"/>
          <a:chExt cx="0" cy="0"/>
        </a:xfrm>
      </p:grpSpPr>
      <p:grpSp>
        <p:nvGrpSpPr>
          <p:cNvPr id="2" name="Groupe 20">
            <a:extLst>
              <a:ext uri="{FF2B5EF4-FFF2-40B4-BE49-F238E27FC236}">
                <a16:creationId xmlns:a16="http://schemas.microsoft.com/office/drawing/2014/main" id="{455484CA-69F8-E897-4194-227636DCF03E}"/>
              </a:ext>
            </a:extLst>
          </p:cNvPr>
          <p:cNvGrpSpPr/>
          <p:nvPr userDrawn="1"/>
        </p:nvGrpSpPr>
        <p:grpSpPr>
          <a:xfrm>
            <a:off x="863927" y="4507781"/>
            <a:ext cx="5760430" cy="603600"/>
            <a:chOff x="647945" y="3380837"/>
            <a:chExt cx="4320322" cy="452700"/>
          </a:xfrm>
        </p:grpSpPr>
        <p:sp>
          <p:nvSpPr>
            <p:cNvPr id="3" name="Google Shape;334;p53">
              <a:extLst>
                <a:ext uri="{FF2B5EF4-FFF2-40B4-BE49-F238E27FC236}">
                  <a16:creationId xmlns:a16="http://schemas.microsoft.com/office/drawing/2014/main" id="{F98C3186-68F4-DA75-23D3-C638DE9F3D4C}"/>
                </a:ext>
              </a:extLst>
            </p:cNvPr>
            <p:cNvSpPr txBox="1"/>
            <p:nvPr/>
          </p:nvSpPr>
          <p:spPr>
            <a:xfrm>
              <a:off x="1372968" y="3457186"/>
              <a:ext cx="3595299" cy="300002"/>
            </a:xfrm>
            <a:prstGeom prst="rect">
              <a:avLst/>
            </a:prstGeom>
            <a:noFill/>
            <a:ln>
              <a:noFill/>
            </a:ln>
          </p:spPr>
          <p:txBody>
            <a:bodyPr spcFirstLastPara="1" wrap="square" lIns="91400" tIns="45667" rIns="91400" bIns="45667" anchor="t" anchorCtr="0">
              <a:spAutoFit/>
            </a:bodyPr>
            <a:lstStyle/>
            <a:p>
              <a:pPr defTabSz="1219170" eaLnBrk="0" fontAlgn="base" hangingPunct="0">
                <a:spcBef>
                  <a:spcPct val="0"/>
                </a:spcBef>
                <a:spcAft>
                  <a:spcPct val="0"/>
                </a:spcAft>
              </a:pPr>
              <a:r>
                <a:rPr lang="fr-FR" altLang="fr-FR" sz="2000" b="1" kern="0" dirty="0">
                  <a:solidFill>
                    <a:srgbClr val="44546A"/>
                  </a:solidFill>
                  <a:latin typeface="Calibri" panose="020F0502020204030204" pitchFamily="34" charset="0"/>
                  <a:cs typeface="Calibri" panose="020F0502020204030204" pitchFamily="34" charset="0"/>
                  <a:sym typeface="Arial"/>
                </a:rPr>
                <a:t>Les élèves travaillent en autonomie</a:t>
              </a:r>
              <a:endParaRPr lang="fr-FR" altLang="fr-FR" sz="2000" kern="0" dirty="0">
                <a:solidFill>
                  <a:srgbClr val="000000"/>
                </a:solidFill>
                <a:latin typeface="Calibri" panose="020F0502020204030204" pitchFamily="34" charset="0"/>
                <a:cs typeface="Calibri" panose="020F0502020204030204" pitchFamily="34" charset="0"/>
                <a:sym typeface="Arial"/>
              </a:endParaRPr>
            </a:p>
          </p:txBody>
        </p:sp>
        <p:pic>
          <p:nvPicPr>
            <p:cNvPr id="4" name="Google Shape;338;p53">
              <a:extLst>
                <a:ext uri="{FF2B5EF4-FFF2-40B4-BE49-F238E27FC236}">
                  <a16:creationId xmlns:a16="http://schemas.microsoft.com/office/drawing/2014/main" id="{EE8B5758-FC32-6DBC-FA34-8AD293E331F4}"/>
                </a:ext>
              </a:extLst>
            </p:cNvPr>
            <p:cNvPicPr preferRelativeResize="0"/>
            <p:nvPr/>
          </p:nvPicPr>
          <p:blipFill rotWithShape="1">
            <a:blip r:embed="rId2">
              <a:alphaModFix/>
            </a:blip>
            <a:srcRect/>
            <a:stretch/>
          </p:blipFill>
          <p:spPr>
            <a:xfrm>
              <a:off x="647945" y="3380837"/>
              <a:ext cx="460215" cy="452700"/>
            </a:xfrm>
            <a:prstGeom prst="rect">
              <a:avLst/>
            </a:prstGeom>
            <a:noFill/>
            <a:ln>
              <a:noFill/>
            </a:ln>
          </p:spPr>
        </p:pic>
      </p:grpSp>
      <p:grpSp>
        <p:nvGrpSpPr>
          <p:cNvPr id="5" name="Groupe 19">
            <a:extLst>
              <a:ext uri="{FF2B5EF4-FFF2-40B4-BE49-F238E27FC236}">
                <a16:creationId xmlns:a16="http://schemas.microsoft.com/office/drawing/2014/main" id="{6A2A93EC-87F6-95D1-5797-17C55B688302}"/>
              </a:ext>
            </a:extLst>
          </p:cNvPr>
          <p:cNvGrpSpPr/>
          <p:nvPr userDrawn="1"/>
        </p:nvGrpSpPr>
        <p:grpSpPr>
          <a:xfrm>
            <a:off x="884384" y="3752370"/>
            <a:ext cx="10372677" cy="498415"/>
            <a:chOff x="663288" y="2814277"/>
            <a:chExt cx="7779508" cy="373811"/>
          </a:xfrm>
        </p:grpSpPr>
        <p:sp>
          <p:nvSpPr>
            <p:cNvPr id="19" name="Google Shape;335;p53">
              <a:extLst>
                <a:ext uri="{FF2B5EF4-FFF2-40B4-BE49-F238E27FC236}">
                  <a16:creationId xmlns:a16="http://schemas.microsoft.com/office/drawing/2014/main" id="{16265EDD-5F5E-B918-CCF9-5A4977E0A2E1}"/>
                </a:ext>
              </a:extLst>
            </p:cNvPr>
            <p:cNvSpPr txBox="1"/>
            <p:nvPr/>
          </p:nvSpPr>
          <p:spPr>
            <a:xfrm>
              <a:off x="1372969" y="2851181"/>
              <a:ext cx="7069827" cy="300001"/>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FR" altLang="fr-FR" sz="2000" b="1" kern="0" dirty="0">
                  <a:solidFill>
                    <a:srgbClr val="44546A"/>
                  </a:solidFill>
                  <a:latin typeface="Calibri" panose="020F0502020204030204" pitchFamily="34" charset="0"/>
                  <a:cs typeface="Calibri" panose="020F0502020204030204" pitchFamily="34" charset="0"/>
                  <a:sym typeface="Arial"/>
                </a:rPr>
                <a:t>Les élèves travaillent en binômes</a:t>
              </a:r>
            </a:p>
          </p:txBody>
        </p:sp>
        <p:pic>
          <p:nvPicPr>
            <p:cNvPr id="20" name="Google Shape;339;p53">
              <a:extLst>
                <a:ext uri="{FF2B5EF4-FFF2-40B4-BE49-F238E27FC236}">
                  <a16:creationId xmlns:a16="http://schemas.microsoft.com/office/drawing/2014/main" id="{43A7DB30-C267-63FA-52A5-387FE7EB2813}"/>
                </a:ext>
              </a:extLst>
            </p:cNvPr>
            <p:cNvPicPr preferRelativeResize="0"/>
            <p:nvPr/>
          </p:nvPicPr>
          <p:blipFill rotWithShape="1">
            <a:blip r:embed="rId3">
              <a:alphaModFix/>
            </a:blip>
            <a:srcRect/>
            <a:stretch/>
          </p:blipFill>
          <p:spPr>
            <a:xfrm>
              <a:off x="663288" y="2814277"/>
              <a:ext cx="413750" cy="373811"/>
            </a:xfrm>
            <a:prstGeom prst="rect">
              <a:avLst/>
            </a:prstGeom>
            <a:noFill/>
            <a:ln>
              <a:noFill/>
            </a:ln>
          </p:spPr>
        </p:pic>
      </p:grpSp>
      <p:grpSp>
        <p:nvGrpSpPr>
          <p:cNvPr id="21" name="Groupe 17">
            <a:extLst>
              <a:ext uri="{FF2B5EF4-FFF2-40B4-BE49-F238E27FC236}">
                <a16:creationId xmlns:a16="http://schemas.microsoft.com/office/drawing/2014/main" id="{AB8F74CF-5AE3-7B7C-8F1A-7138C5479B0F}"/>
              </a:ext>
            </a:extLst>
          </p:cNvPr>
          <p:cNvGrpSpPr/>
          <p:nvPr userDrawn="1"/>
        </p:nvGrpSpPr>
        <p:grpSpPr>
          <a:xfrm>
            <a:off x="887673" y="2319672"/>
            <a:ext cx="6840126" cy="498414"/>
            <a:chOff x="657162" y="1688359"/>
            <a:chExt cx="5130094" cy="373810"/>
          </a:xfrm>
        </p:grpSpPr>
        <p:pic>
          <p:nvPicPr>
            <p:cNvPr id="22" name="Google Shape;289;p51">
              <a:extLst>
                <a:ext uri="{FF2B5EF4-FFF2-40B4-BE49-F238E27FC236}">
                  <a16:creationId xmlns:a16="http://schemas.microsoft.com/office/drawing/2014/main" id="{AF9116B7-A8C5-1AC9-6D6A-06E46B310BA3}"/>
                </a:ext>
              </a:extLst>
            </p:cNvPr>
            <p:cNvPicPr preferRelativeResize="0"/>
            <p:nvPr/>
          </p:nvPicPr>
          <p:blipFill rotWithShape="1">
            <a:blip r:embed="rId4">
              <a:alphaModFix/>
            </a:blip>
            <a:srcRect/>
            <a:stretch/>
          </p:blipFill>
          <p:spPr>
            <a:xfrm>
              <a:off x="657162" y="1688359"/>
              <a:ext cx="417704" cy="373810"/>
            </a:xfrm>
            <a:prstGeom prst="rect">
              <a:avLst/>
            </a:prstGeom>
            <a:noFill/>
            <a:ln>
              <a:noFill/>
            </a:ln>
          </p:spPr>
        </p:pic>
        <p:sp>
          <p:nvSpPr>
            <p:cNvPr id="23" name="Google Shape;290;p51">
              <a:extLst>
                <a:ext uri="{FF2B5EF4-FFF2-40B4-BE49-F238E27FC236}">
                  <a16:creationId xmlns:a16="http://schemas.microsoft.com/office/drawing/2014/main" id="{7C2661D8-C739-826A-F71A-B0D3928B2B2F}"/>
                </a:ext>
              </a:extLst>
            </p:cNvPr>
            <p:cNvSpPr txBox="1"/>
            <p:nvPr/>
          </p:nvSpPr>
          <p:spPr>
            <a:xfrm>
              <a:off x="1364376" y="1725263"/>
              <a:ext cx="4422880" cy="300001"/>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écoutent l’enseignant avec attention</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grpSp>
      <p:grpSp>
        <p:nvGrpSpPr>
          <p:cNvPr id="24" name="Groupe 16">
            <a:extLst>
              <a:ext uri="{FF2B5EF4-FFF2-40B4-BE49-F238E27FC236}">
                <a16:creationId xmlns:a16="http://schemas.microsoft.com/office/drawing/2014/main" id="{55116010-721E-395D-81F9-3AB0089260C9}"/>
              </a:ext>
            </a:extLst>
          </p:cNvPr>
          <p:cNvGrpSpPr/>
          <p:nvPr userDrawn="1"/>
        </p:nvGrpSpPr>
        <p:grpSpPr>
          <a:xfrm>
            <a:off x="954798" y="1692132"/>
            <a:ext cx="5669559" cy="426303"/>
            <a:chOff x="716099" y="1269098"/>
            <a:chExt cx="4252169" cy="319727"/>
          </a:xfrm>
        </p:grpSpPr>
        <p:sp>
          <p:nvSpPr>
            <p:cNvPr id="25" name="Google Shape;293;p51">
              <a:extLst>
                <a:ext uri="{FF2B5EF4-FFF2-40B4-BE49-F238E27FC236}">
                  <a16:creationId xmlns:a16="http://schemas.microsoft.com/office/drawing/2014/main" id="{7032D0E0-EBEC-53E8-0B49-48526A3D36F9}"/>
                </a:ext>
              </a:extLst>
            </p:cNvPr>
            <p:cNvSpPr txBox="1"/>
            <p:nvPr/>
          </p:nvSpPr>
          <p:spPr>
            <a:xfrm>
              <a:off x="1372969" y="1278960"/>
              <a:ext cx="3595299"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lèvent la main pour participer</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pic>
          <p:nvPicPr>
            <p:cNvPr id="26" name="Google Shape;294;p51" descr="Lever la main - Icônes mains et gestes gratuites">
              <a:extLst>
                <a:ext uri="{FF2B5EF4-FFF2-40B4-BE49-F238E27FC236}">
                  <a16:creationId xmlns:a16="http://schemas.microsoft.com/office/drawing/2014/main" id="{2ACEC901-186A-BF79-835B-E57B82F459EF}"/>
                </a:ext>
              </a:extLst>
            </p:cNvPr>
            <p:cNvPicPr preferRelativeResize="0"/>
            <p:nvPr/>
          </p:nvPicPr>
          <p:blipFill rotWithShape="1">
            <a:blip r:embed="rId5">
              <a:alphaModFix/>
            </a:blip>
            <a:srcRect/>
            <a:stretch/>
          </p:blipFill>
          <p:spPr>
            <a:xfrm>
              <a:off x="716099" y="1269098"/>
              <a:ext cx="405665" cy="319727"/>
            </a:xfrm>
            <a:prstGeom prst="rect">
              <a:avLst/>
            </a:prstGeom>
            <a:noFill/>
            <a:ln>
              <a:noFill/>
            </a:ln>
          </p:spPr>
        </p:pic>
      </p:grpSp>
      <p:grpSp>
        <p:nvGrpSpPr>
          <p:cNvPr id="27" name="Groupe 4">
            <a:extLst>
              <a:ext uri="{FF2B5EF4-FFF2-40B4-BE49-F238E27FC236}">
                <a16:creationId xmlns:a16="http://schemas.microsoft.com/office/drawing/2014/main" id="{A476E449-2EDB-16AA-E1CA-9C17502AAE06}"/>
              </a:ext>
            </a:extLst>
          </p:cNvPr>
          <p:cNvGrpSpPr/>
          <p:nvPr userDrawn="1"/>
        </p:nvGrpSpPr>
        <p:grpSpPr>
          <a:xfrm>
            <a:off x="863575" y="916351"/>
            <a:ext cx="6681334" cy="603600"/>
            <a:chOff x="915782" y="892042"/>
            <a:chExt cx="6681334" cy="603600"/>
          </a:xfrm>
        </p:grpSpPr>
        <p:sp>
          <p:nvSpPr>
            <p:cNvPr id="28" name="Google Shape;333;p53">
              <a:extLst>
                <a:ext uri="{FF2B5EF4-FFF2-40B4-BE49-F238E27FC236}">
                  <a16:creationId xmlns:a16="http://schemas.microsoft.com/office/drawing/2014/main" id="{DFD7CD4B-7B90-E1D3-21AD-ACB5739F4ED9}"/>
                </a:ext>
              </a:extLst>
            </p:cNvPr>
            <p:cNvSpPr txBox="1"/>
            <p:nvPr/>
          </p:nvSpPr>
          <p:spPr>
            <a:xfrm>
              <a:off x="1882832" y="949173"/>
              <a:ext cx="57142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utilisent l’ardoise pour répondre</a:t>
              </a:r>
              <a:endParaRPr sz="2000" kern="0" dirty="0">
                <a:solidFill>
                  <a:srgbClr val="000000"/>
                </a:solidFill>
                <a:latin typeface="Calibri" panose="020F0502020204030204" pitchFamily="34" charset="0"/>
                <a:cs typeface="Calibri" panose="020F0502020204030204" pitchFamily="34" charset="0"/>
                <a:sym typeface="Arial"/>
              </a:endParaRPr>
            </a:p>
          </p:txBody>
        </p:sp>
        <p:grpSp>
          <p:nvGrpSpPr>
            <p:cNvPr id="29" name="Groupe 26">
              <a:extLst>
                <a:ext uri="{FF2B5EF4-FFF2-40B4-BE49-F238E27FC236}">
                  <a16:creationId xmlns:a16="http://schemas.microsoft.com/office/drawing/2014/main" id="{A0ECEF0B-4454-0780-970F-F29223465F33}"/>
                </a:ext>
              </a:extLst>
            </p:cNvPr>
            <p:cNvGrpSpPr/>
            <p:nvPr/>
          </p:nvGrpSpPr>
          <p:grpSpPr>
            <a:xfrm>
              <a:off x="915782" y="892042"/>
              <a:ext cx="632111" cy="603600"/>
              <a:chOff x="779845" y="4335989"/>
              <a:chExt cx="442253" cy="575842"/>
            </a:xfrm>
          </p:grpSpPr>
          <p:pic>
            <p:nvPicPr>
              <p:cNvPr id="30" name="Google Shape;307;p51" descr="Une image contenant Dessin animé, clipart, Animation, illustration&#10;&#10;Description générée automatiquement">
                <a:extLst>
                  <a:ext uri="{FF2B5EF4-FFF2-40B4-BE49-F238E27FC236}">
                    <a16:creationId xmlns:a16="http://schemas.microsoft.com/office/drawing/2014/main" id="{631B41C6-5093-1874-B93F-DF1E71265567}"/>
                  </a:ext>
                </a:extLst>
              </p:cNvPr>
              <p:cNvPicPr preferRelativeResize="0"/>
              <p:nvPr/>
            </p:nvPicPr>
            <p:blipFill rotWithShape="1">
              <a:blip r:embed="rId6">
                <a:alphaModFix/>
              </a:blip>
              <a:srcRect l="18242" t="9344" r="18458" b="23864"/>
              <a:stretch/>
            </p:blipFill>
            <p:spPr>
              <a:xfrm>
                <a:off x="779845" y="4335989"/>
                <a:ext cx="442253" cy="575842"/>
              </a:xfrm>
              <a:prstGeom prst="rect">
                <a:avLst/>
              </a:prstGeom>
              <a:noFill/>
              <a:ln>
                <a:noFill/>
              </a:ln>
            </p:spPr>
          </p:pic>
          <p:sp>
            <p:nvSpPr>
              <p:cNvPr id="31" name="Rectangle 30">
                <a:extLst>
                  <a:ext uri="{FF2B5EF4-FFF2-40B4-BE49-F238E27FC236}">
                    <a16:creationId xmlns:a16="http://schemas.microsoft.com/office/drawing/2014/main" id="{B7B9C88E-B244-D0E5-DBC7-CAAEF4B2E030}"/>
                  </a:ext>
                </a:extLst>
              </p:cNvPr>
              <p:cNvSpPr/>
              <p:nvPr/>
            </p:nvSpPr>
            <p:spPr>
              <a:xfrm>
                <a:off x="1078544" y="4438901"/>
                <a:ext cx="126559" cy="89253"/>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fr-FR" sz="1867" kern="0" dirty="0">
                  <a:solidFill>
                    <a:srgbClr val="FFFFFF"/>
                  </a:solidFill>
                  <a:latin typeface="Calibri" panose="020F0502020204030204" pitchFamily="34" charset="0"/>
                  <a:cs typeface="Calibri" panose="020F0502020204030204" pitchFamily="34" charset="0"/>
                  <a:sym typeface="Arial"/>
                </a:endParaRPr>
              </a:p>
            </p:txBody>
          </p:sp>
        </p:grpSp>
      </p:grpSp>
      <p:grpSp>
        <p:nvGrpSpPr>
          <p:cNvPr id="32" name="Groupe 18">
            <a:extLst>
              <a:ext uri="{FF2B5EF4-FFF2-40B4-BE49-F238E27FC236}">
                <a16:creationId xmlns:a16="http://schemas.microsoft.com/office/drawing/2014/main" id="{F3573989-899D-DD36-F65B-31E027EEE3BF}"/>
              </a:ext>
            </a:extLst>
          </p:cNvPr>
          <p:cNvGrpSpPr/>
          <p:nvPr userDrawn="1"/>
        </p:nvGrpSpPr>
        <p:grpSpPr>
          <a:xfrm>
            <a:off x="915782" y="3014983"/>
            <a:ext cx="8342891" cy="482880"/>
            <a:chOff x="686836" y="2261237"/>
            <a:chExt cx="6257168" cy="362160"/>
          </a:xfrm>
        </p:grpSpPr>
        <p:sp>
          <p:nvSpPr>
            <p:cNvPr id="33" name="Google Shape;295;p51">
              <a:extLst>
                <a:ext uri="{FF2B5EF4-FFF2-40B4-BE49-F238E27FC236}">
                  <a16:creationId xmlns:a16="http://schemas.microsoft.com/office/drawing/2014/main" id="{6D8A138A-8404-BF79-B7CE-ED709CE3DE1C}"/>
                </a:ext>
              </a:extLst>
            </p:cNvPr>
            <p:cNvSpPr txBox="1"/>
            <p:nvPr/>
          </p:nvSpPr>
          <p:spPr>
            <a:xfrm>
              <a:off x="1372968" y="2323395"/>
              <a:ext cx="5571036"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élèvent gardent des traces écrites sur les livrets ou leurs cahiers</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grpSp>
          <p:nvGrpSpPr>
            <p:cNvPr id="34" name="Groupe 37">
              <a:extLst>
                <a:ext uri="{FF2B5EF4-FFF2-40B4-BE49-F238E27FC236}">
                  <a16:creationId xmlns:a16="http://schemas.microsoft.com/office/drawing/2014/main" id="{D258F6F1-54E9-CC65-6804-B72492331640}"/>
                </a:ext>
              </a:extLst>
            </p:cNvPr>
            <p:cNvGrpSpPr/>
            <p:nvPr/>
          </p:nvGrpSpPr>
          <p:grpSpPr>
            <a:xfrm>
              <a:off x="686836" y="2261237"/>
              <a:ext cx="413750" cy="353971"/>
              <a:chOff x="10280460" y="4850932"/>
              <a:chExt cx="630930" cy="588164"/>
            </a:xfrm>
          </p:grpSpPr>
          <p:pic>
            <p:nvPicPr>
              <p:cNvPr id="35" name="Picture 7">
                <a:extLst>
                  <a:ext uri="{FF2B5EF4-FFF2-40B4-BE49-F238E27FC236}">
                    <a16:creationId xmlns:a16="http://schemas.microsoft.com/office/drawing/2014/main" id="{D769BB9A-B098-79E1-8239-99CA09660C46}"/>
                  </a:ext>
                </a:extLst>
              </p:cNvPr>
              <p:cNvPicPr>
                <a:picLocks noChangeAspect="1"/>
              </p:cNvPicPr>
              <p:nvPr/>
            </p:nvPicPr>
            <p:blipFill>
              <a:blip r:embed="rId7"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10280460" y="4967823"/>
                <a:ext cx="630930" cy="471273"/>
              </a:xfrm>
              <a:prstGeom prst="rect">
                <a:avLst/>
              </a:prstGeom>
              <a:ln w="19050">
                <a:noFill/>
              </a:ln>
            </p:spPr>
          </p:pic>
          <p:pic>
            <p:nvPicPr>
              <p:cNvPr id="36" name="Picture 7">
                <a:extLst>
                  <a:ext uri="{FF2B5EF4-FFF2-40B4-BE49-F238E27FC236}">
                    <a16:creationId xmlns:a16="http://schemas.microsoft.com/office/drawing/2014/main" id="{C784C1E5-128D-2566-862A-59901DE4B6A7}"/>
                  </a:ext>
                </a:extLst>
              </p:cNvPr>
              <p:cNvPicPr>
                <a:picLocks noChangeAspect="1"/>
              </p:cNvPicPr>
              <p:nvPr/>
            </p:nvPicPr>
            <p:blipFill>
              <a:blip r:embed="rId8"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10456526" y="4850932"/>
                <a:ext cx="147273" cy="471273"/>
              </a:xfrm>
              <a:prstGeom prst="rect">
                <a:avLst/>
              </a:prstGeom>
              <a:ln w="19050">
                <a:noFill/>
              </a:ln>
            </p:spPr>
          </p:pic>
        </p:grpSp>
      </p:grpSp>
      <p:sp>
        <p:nvSpPr>
          <p:cNvPr id="37" name="Google Shape;291;p51">
            <a:extLst>
              <a:ext uri="{FF2B5EF4-FFF2-40B4-BE49-F238E27FC236}">
                <a16:creationId xmlns:a16="http://schemas.microsoft.com/office/drawing/2014/main" id="{A40F8BC1-7C32-736A-15E5-657A517D14A8}"/>
              </a:ext>
            </a:extLst>
          </p:cNvPr>
          <p:cNvSpPr/>
          <p:nvPr userDrawn="1"/>
        </p:nvSpPr>
        <p:spPr>
          <a:xfrm>
            <a:off x="63503" y="27983"/>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panose="020F0502020204030204" pitchFamily="34" charset="0"/>
                <a:ea typeface="Calibri"/>
                <a:cs typeface="Calibri" panose="020F0502020204030204" pitchFamily="34" charset="0"/>
                <a:sym typeface="Calibri"/>
              </a:rPr>
              <a:t>Icônes pour l’élève</a:t>
            </a:r>
            <a:endParaRPr lang="fr-FR" sz="1867" kern="0" dirty="0">
              <a:solidFill>
                <a:srgbClr val="000000"/>
              </a:solidFill>
              <a:latin typeface="Calibri" panose="020F0502020204030204" pitchFamily="34" charset="0"/>
              <a:cs typeface="Calibri" panose="020F0502020204030204" pitchFamily="34" charset="0"/>
              <a:sym typeface="Arial"/>
            </a:endParaRPr>
          </a:p>
        </p:txBody>
      </p:sp>
      <p:sp>
        <p:nvSpPr>
          <p:cNvPr id="38" name="Google Shape;335;p53">
            <a:extLst>
              <a:ext uri="{FF2B5EF4-FFF2-40B4-BE49-F238E27FC236}">
                <a16:creationId xmlns:a16="http://schemas.microsoft.com/office/drawing/2014/main" id="{2369AF76-2833-62D1-EB9E-5C27BDD16343}"/>
              </a:ext>
            </a:extLst>
          </p:cNvPr>
          <p:cNvSpPr txBox="1"/>
          <p:nvPr userDrawn="1"/>
        </p:nvSpPr>
        <p:spPr>
          <a:xfrm>
            <a:off x="1830624" y="5422784"/>
            <a:ext cx="4867240"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MA" sz="2000" b="1" kern="0" dirty="0">
                <a:solidFill>
                  <a:srgbClr val="44546A"/>
                </a:solidFill>
                <a:latin typeface="Calibri" panose="020F0502020204030204" pitchFamily="34" charset="0"/>
                <a:ea typeface="Calibri"/>
                <a:cs typeface="Calibri" panose="020F0502020204030204" pitchFamily="34" charset="0"/>
                <a:sym typeface="Calibri"/>
              </a:rPr>
              <a:t>L</a:t>
            </a:r>
            <a:r>
              <a:rPr lang="fr" sz="2000" b="1" kern="0" dirty="0">
                <a:solidFill>
                  <a:srgbClr val="44546A"/>
                </a:solidFill>
                <a:latin typeface="Calibri" panose="020F0502020204030204" pitchFamily="34" charset="0"/>
                <a:ea typeface="Calibri"/>
                <a:cs typeface="Calibri" panose="020F0502020204030204" pitchFamily="34" charset="0"/>
                <a:sym typeface="Calibri"/>
              </a:rPr>
              <a:t>es élèves passent au tableau</a:t>
            </a:r>
            <a:endParaRPr sz="2000" kern="0" dirty="0">
              <a:solidFill>
                <a:srgbClr val="000000"/>
              </a:solidFill>
              <a:latin typeface="Calibri" panose="020F0502020204030204" pitchFamily="34" charset="0"/>
              <a:cs typeface="Calibri" panose="020F0502020204030204" pitchFamily="34" charset="0"/>
              <a:sym typeface="Arial"/>
            </a:endParaRPr>
          </a:p>
        </p:txBody>
      </p:sp>
      <p:pic>
        <p:nvPicPr>
          <p:cNvPr id="39" name="Picture 1">
            <a:extLst>
              <a:ext uri="{FF2B5EF4-FFF2-40B4-BE49-F238E27FC236}">
                <a16:creationId xmlns:a16="http://schemas.microsoft.com/office/drawing/2014/main" id="{6AE998C4-B93B-EDF2-241A-2D56A1D7A190}"/>
              </a:ext>
            </a:extLst>
          </p:cNvPr>
          <p:cNvPicPr>
            <a:picLocks noChangeAspect="1"/>
          </p:cNvPicPr>
          <p:nvPr userDrawn="1"/>
        </p:nvPicPr>
        <p:blipFill>
          <a:blip r:embed="rId9">
            <a:extLst>
              <a:ext uri="{BEBA8EAE-BF5A-486C-A8C5-ECC9F3942E4B}">
                <a14:imgProps xmlns:a14="http://schemas.microsoft.com/office/drawing/2010/main">
                  <a14:imgLayer r:embed="rId10">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863575" y="5298758"/>
            <a:ext cx="648055" cy="648055"/>
          </a:xfrm>
          <a:prstGeom prst="rect">
            <a:avLst/>
          </a:prstGeom>
        </p:spPr>
      </p:pic>
    </p:spTree>
    <p:extLst>
      <p:ext uri="{BB962C8B-B14F-4D97-AF65-F5344CB8AC3E}">
        <p14:creationId xmlns:p14="http://schemas.microsoft.com/office/powerpoint/2010/main" val="284502818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Matériel nécessaire">
    <p:bg>
      <p:bgPr>
        <a:solidFill>
          <a:srgbClr val="DCE6F2"/>
        </a:solidFill>
        <a:effectLst/>
      </p:bgPr>
    </p:bg>
    <p:spTree>
      <p:nvGrpSpPr>
        <p:cNvPr id="1" name=""/>
        <p:cNvGrpSpPr/>
        <p:nvPr/>
      </p:nvGrpSpPr>
      <p:grpSpPr>
        <a:xfrm>
          <a:off x="0" y="0"/>
          <a:ext cx="0" cy="0"/>
          <a:chOff x="0" y="0"/>
          <a:chExt cx="0" cy="0"/>
        </a:xfrm>
      </p:grpSpPr>
      <p:grpSp>
        <p:nvGrpSpPr>
          <p:cNvPr id="6" name="Google Shape;250;p28">
            <a:extLst>
              <a:ext uri="{FF2B5EF4-FFF2-40B4-BE49-F238E27FC236}">
                <a16:creationId xmlns:a16="http://schemas.microsoft.com/office/drawing/2014/main" id="{A8360E5E-9716-211B-4AB4-F30E96005C08}"/>
              </a:ext>
            </a:extLst>
          </p:cNvPr>
          <p:cNvGrpSpPr/>
          <p:nvPr userDrawn="1"/>
        </p:nvGrpSpPr>
        <p:grpSpPr>
          <a:xfrm>
            <a:off x="1306286" y="1032992"/>
            <a:ext cx="9579427" cy="5403036"/>
            <a:chOff x="1619475" y="1029778"/>
            <a:chExt cx="6095701" cy="3804525"/>
          </a:xfrm>
        </p:grpSpPr>
        <p:sp>
          <p:nvSpPr>
            <p:cNvPr id="7" name="Google Shape;251;p28">
              <a:extLst>
                <a:ext uri="{FF2B5EF4-FFF2-40B4-BE49-F238E27FC236}">
                  <a16:creationId xmlns:a16="http://schemas.microsoft.com/office/drawing/2014/main" id="{FA17CCFF-EE09-3EC4-5D73-7FB52CE59901}"/>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panose="020F0502020204030204" pitchFamily="34" charset="0"/>
                <a:ea typeface="Calibri"/>
                <a:cs typeface="Calibri" panose="020F0502020204030204" pitchFamily="34" charset="0"/>
                <a:sym typeface="Arial"/>
              </a:endParaRPr>
            </a:p>
          </p:txBody>
        </p:sp>
        <p:sp>
          <p:nvSpPr>
            <p:cNvPr id="8" name="Google Shape;252;p28">
              <a:extLst>
                <a:ext uri="{FF2B5EF4-FFF2-40B4-BE49-F238E27FC236}">
                  <a16:creationId xmlns:a16="http://schemas.microsoft.com/office/drawing/2014/main" id="{ECBB120E-536C-8FEB-869A-62ABAFAC3241}"/>
                </a:ext>
              </a:extLst>
            </p:cNvPr>
            <p:cNvSpPr/>
            <p:nvPr/>
          </p:nvSpPr>
          <p:spPr>
            <a:xfrm>
              <a:off x="1692956" y="1084268"/>
              <a:ext cx="5924251"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panose="020F0502020204030204" pitchFamily="34" charset="0"/>
                <a:ea typeface="Calibri"/>
                <a:cs typeface="Calibri" panose="020F0502020204030204" pitchFamily="34" charset="0"/>
                <a:sym typeface="Arial"/>
              </a:endParaRPr>
            </a:p>
          </p:txBody>
        </p:sp>
      </p:grpSp>
      <p:sp>
        <p:nvSpPr>
          <p:cNvPr id="9" name="Google Shape;255;p28">
            <a:extLst>
              <a:ext uri="{FF2B5EF4-FFF2-40B4-BE49-F238E27FC236}">
                <a16:creationId xmlns:a16="http://schemas.microsoft.com/office/drawing/2014/main" id="{A70412DC-1D3C-A7CC-7D08-6DA571BCD97C}"/>
              </a:ext>
            </a:extLst>
          </p:cNvPr>
          <p:cNvSpPr/>
          <p:nvPr userDrawn="1"/>
        </p:nvSpPr>
        <p:spPr>
          <a:xfrm>
            <a:off x="948075" y="181482"/>
            <a:ext cx="3947196" cy="584801"/>
          </a:xfrm>
          <a:prstGeom prst="rect">
            <a:avLst/>
          </a:prstGeom>
          <a:noFill/>
          <a:ln cap="flat">
            <a:noFill/>
            <a:prstDash val="solid"/>
          </a:ln>
        </p:spPr>
        <p:txBody>
          <a:bodyPr vert="horz" wrap="square" lIns="91427" tIns="45695" rIns="91427" bIns="45695" anchor="t" anchorCtr="0" compatLnSpc="1">
            <a:noAutofit/>
          </a:bodyPr>
          <a:lstStyle/>
          <a:p>
            <a:pPr defTabSz="457189">
              <a:lnSpc>
                <a:spcPct val="90000"/>
              </a:lnSpc>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panose="020F0502020204030204" pitchFamily="34" charset="0"/>
                <a:cs typeface="Calibri" panose="020F0502020204030204" pitchFamily="34" charset="0"/>
                <a:sym typeface="Arial"/>
              </a:rPr>
              <a:t>Matériel nécessaire</a:t>
            </a:r>
          </a:p>
        </p:txBody>
      </p:sp>
      <p:sp>
        <p:nvSpPr>
          <p:cNvPr id="10" name="Google Shape;995;p109">
            <a:extLst>
              <a:ext uri="{FF2B5EF4-FFF2-40B4-BE49-F238E27FC236}">
                <a16:creationId xmlns:a16="http://schemas.microsoft.com/office/drawing/2014/main" id="{22D538A4-3182-65C8-6ABA-050037FC3F41}"/>
              </a:ext>
            </a:extLst>
          </p:cNvPr>
          <p:cNvSpPr txBox="1"/>
          <p:nvPr userDrawn="1"/>
        </p:nvSpPr>
        <p:spPr>
          <a:xfrm>
            <a:off x="1508625" y="1416789"/>
            <a:ext cx="4266849" cy="650167"/>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40">
              <a:lnSpc>
                <a:spcPct val="130000"/>
              </a:lnSpc>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l’enseignant</a:t>
            </a:r>
          </a:p>
        </p:txBody>
      </p:sp>
      <p:sp>
        <p:nvSpPr>
          <p:cNvPr id="11" name="Google Shape;996;p109">
            <a:extLst>
              <a:ext uri="{FF2B5EF4-FFF2-40B4-BE49-F238E27FC236}">
                <a16:creationId xmlns:a16="http://schemas.microsoft.com/office/drawing/2014/main" id="{66364002-3C43-EA1F-98DB-2415C1736FA0}"/>
              </a:ext>
            </a:extLst>
          </p:cNvPr>
          <p:cNvSpPr txBox="1"/>
          <p:nvPr userDrawn="1"/>
        </p:nvSpPr>
        <p:spPr>
          <a:xfrm>
            <a:off x="5991497" y="1416788"/>
            <a:ext cx="4360944" cy="650168"/>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40">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l’élève</a:t>
            </a:r>
          </a:p>
        </p:txBody>
      </p:sp>
      <p:pic>
        <p:nvPicPr>
          <p:cNvPr id="13" name="Picture 12">
            <a:extLst>
              <a:ext uri="{FF2B5EF4-FFF2-40B4-BE49-F238E27FC236}">
                <a16:creationId xmlns:a16="http://schemas.microsoft.com/office/drawing/2014/main" id="{90826B0B-A604-22AA-6B36-0CE111A5321B}"/>
              </a:ext>
            </a:extLst>
          </p:cNvPr>
          <p:cNvPicPr>
            <a:picLocks noChangeAspect="1"/>
          </p:cNvPicPr>
          <p:nvPr userDrawn="1"/>
        </p:nvPicPr>
        <p:blipFill>
          <a:blip r:embed="rId2">
            <a:clrChange>
              <a:clrFrom>
                <a:srgbClr val="FFFFFF"/>
              </a:clrFrom>
              <a:clrTo>
                <a:srgbClr val="FFFFFF">
                  <a:alpha val="0"/>
                </a:srgbClr>
              </a:clrTo>
            </a:clrChange>
          </a:blip>
          <a:stretch>
            <a:fillRect/>
          </a:stretch>
        </p:blipFill>
        <p:spPr>
          <a:xfrm rot="19675284">
            <a:off x="8544238" y="4865352"/>
            <a:ext cx="1564020" cy="174252"/>
          </a:xfrm>
          <a:prstGeom prst="rect">
            <a:avLst/>
          </a:prstGeom>
        </p:spPr>
      </p:pic>
      <p:pic>
        <p:nvPicPr>
          <p:cNvPr id="14" name="Picture 13">
            <a:extLst>
              <a:ext uri="{FF2B5EF4-FFF2-40B4-BE49-F238E27FC236}">
                <a16:creationId xmlns:a16="http://schemas.microsoft.com/office/drawing/2014/main" id="{F8EC4882-7C52-C087-E415-A9FE7DECFDEF}"/>
              </a:ext>
            </a:extLst>
          </p:cNvPr>
          <p:cNvPicPr>
            <a:picLocks noChangeAspect="1"/>
          </p:cNvPicPr>
          <p:nvPr userDrawn="1"/>
        </p:nvPicPr>
        <p:blipFill>
          <a:blip r:embed="rId3"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5" t="23325" r="26247" b="30055"/>
          <a:stretch>
            <a:fillRect/>
          </a:stretch>
        </p:blipFill>
        <p:spPr>
          <a:xfrm>
            <a:off x="8786281" y="2316888"/>
            <a:ext cx="1478097" cy="1109845"/>
          </a:xfrm>
          <a:prstGeom prst="rect">
            <a:avLst/>
          </a:prstGeom>
          <a:ln w="19050">
            <a:noFill/>
          </a:ln>
          <a:effectLst>
            <a:outerShdw blurRad="50800" dist="38100" dir="2700000" algn="tl" rotWithShape="0">
              <a:prstClr val="black">
                <a:alpha val="40000"/>
              </a:prstClr>
            </a:outerShdw>
          </a:effectLst>
        </p:spPr>
      </p:pic>
      <p:pic>
        <p:nvPicPr>
          <p:cNvPr id="15" name="Picture 14">
            <a:extLst>
              <a:ext uri="{FF2B5EF4-FFF2-40B4-BE49-F238E27FC236}">
                <a16:creationId xmlns:a16="http://schemas.microsoft.com/office/drawing/2014/main" id="{A0BC54C1-3967-5578-4E72-B4CAFC18A087}"/>
              </a:ext>
            </a:extLst>
          </p:cNvPr>
          <p:cNvPicPr>
            <a:picLocks noChangeAspect="1"/>
          </p:cNvPicPr>
          <p:nvPr userDrawn="1"/>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9492110" y="5381605"/>
            <a:ext cx="413335" cy="397411"/>
          </a:xfrm>
          <a:prstGeom prst="rect">
            <a:avLst/>
          </a:prstGeom>
        </p:spPr>
      </p:pic>
      <p:pic>
        <p:nvPicPr>
          <p:cNvPr id="40" name="Picture 4">
            <a:extLst>
              <a:ext uri="{FF2B5EF4-FFF2-40B4-BE49-F238E27FC236}">
                <a16:creationId xmlns:a16="http://schemas.microsoft.com/office/drawing/2014/main" id="{CC630518-916E-ACA4-D8BB-8D1B317C61B0}"/>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6769475" y="4700745"/>
            <a:ext cx="1491516" cy="1080393"/>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1" name="ZoneTexte 10">
            <a:extLst>
              <a:ext uri="{FF2B5EF4-FFF2-40B4-BE49-F238E27FC236}">
                <a16:creationId xmlns:a16="http://schemas.microsoft.com/office/drawing/2014/main" id="{136304CA-9344-CA01-AF56-88EE7AC7B643}"/>
              </a:ext>
            </a:extLst>
          </p:cNvPr>
          <p:cNvSpPr txBox="1"/>
          <p:nvPr userDrawn="1"/>
        </p:nvSpPr>
        <p:spPr>
          <a:xfrm>
            <a:off x="8617364" y="3426733"/>
            <a:ext cx="1907400" cy="261610"/>
          </a:xfrm>
          <a:prstGeom prst="rect">
            <a:avLst/>
          </a:prstGeom>
          <a:noFill/>
        </p:spPr>
        <p:txBody>
          <a:bodyPr wrap="square" rtlCol="0">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Cahier de l’élève</a:t>
            </a:r>
          </a:p>
        </p:txBody>
      </p:sp>
      <p:sp>
        <p:nvSpPr>
          <p:cNvPr id="42" name="Rectangle 41">
            <a:extLst>
              <a:ext uri="{FF2B5EF4-FFF2-40B4-BE49-F238E27FC236}">
                <a16:creationId xmlns:a16="http://schemas.microsoft.com/office/drawing/2014/main" id="{33213196-BB7D-7049-E6FD-D6A3E6F126B3}"/>
              </a:ext>
            </a:extLst>
          </p:cNvPr>
          <p:cNvSpPr/>
          <p:nvPr userDrawn="1"/>
        </p:nvSpPr>
        <p:spPr>
          <a:xfrm>
            <a:off x="4218715" y="3878375"/>
            <a:ext cx="1349291" cy="600164"/>
          </a:xfrm>
          <a:prstGeom prst="rect">
            <a:avLst/>
          </a:prstGeom>
        </p:spPr>
        <p:txBody>
          <a:bodyPr wrap="square">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Fiche technique de préparation de la séance</a:t>
            </a:r>
          </a:p>
        </p:txBody>
      </p:sp>
      <p:pic>
        <p:nvPicPr>
          <p:cNvPr id="43" name="Image 20">
            <a:extLst>
              <a:ext uri="{FF2B5EF4-FFF2-40B4-BE49-F238E27FC236}">
                <a16:creationId xmlns:a16="http://schemas.microsoft.com/office/drawing/2014/main" id="{F7D6FA7E-4E73-2155-87D8-FD7655791AF4}"/>
              </a:ext>
            </a:extLst>
          </p:cNvPr>
          <p:cNvPicPr>
            <a:picLocks noChangeAspect="1"/>
          </p:cNvPicPr>
          <p:nvPr userDrawn="1"/>
        </p:nvPicPr>
        <p:blipFill>
          <a:blip r:embed="rId6"/>
          <a:stretch>
            <a:fillRect/>
          </a:stretch>
        </p:blipFill>
        <p:spPr>
          <a:xfrm>
            <a:off x="4010586" y="2316888"/>
            <a:ext cx="1765551" cy="1457749"/>
          </a:xfrm>
          <a:prstGeom prst="rect">
            <a:avLst/>
          </a:prstGeom>
          <a:ln>
            <a:solidFill>
              <a:schemeClr val="accent1"/>
            </a:solidFill>
          </a:ln>
          <a:effectLst>
            <a:outerShdw blurRad="50800" dist="38100" dir="2700000" algn="tl" rotWithShape="0">
              <a:prstClr val="black">
                <a:alpha val="40000"/>
              </a:prstClr>
            </a:outerShdw>
          </a:effectLst>
        </p:spPr>
      </p:pic>
      <p:sp>
        <p:nvSpPr>
          <p:cNvPr id="44" name="Rectangle 43">
            <a:extLst>
              <a:ext uri="{FF2B5EF4-FFF2-40B4-BE49-F238E27FC236}">
                <a16:creationId xmlns:a16="http://schemas.microsoft.com/office/drawing/2014/main" id="{035B0005-5CB7-5851-ED75-A8F4E9987C07}"/>
              </a:ext>
            </a:extLst>
          </p:cNvPr>
          <p:cNvSpPr/>
          <p:nvPr userDrawn="1"/>
        </p:nvSpPr>
        <p:spPr>
          <a:xfrm>
            <a:off x="2118499" y="3514273"/>
            <a:ext cx="1349291" cy="261610"/>
          </a:xfrm>
          <a:prstGeom prst="rect">
            <a:avLst/>
          </a:prstGeom>
        </p:spPr>
        <p:txBody>
          <a:bodyPr wrap="square">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Support PPT</a:t>
            </a:r>
          </a:p>
        </p:txBody>
      </p:sp>
      <p:sp>
        <p:nvSpPr>
          <p:cNvPr id="45" name="ZoneTexte 24">
            <a:extLst>
              <a:ext uri="{FF2B5EF4-FFF2-40B4-BE49-F238E27FC236}">
                <a16:creationId xmlns:a16="http://schemas.microsoft.com/office/drawing/2014/main" id="{212D7E7D-188B-E302-A4A1-B9D9218ED360}"/>
              </a:ext>
            </a:extLst>
          </p:cNvPr>
          <p:cNvSpPr txBox="1"/>
          <p:nvPr userDrawn="1"/>
        </p:nvSpPr>
        <p:spPr>
          <a:xfrm>
            <a:off x="6383334" y="3948484"/>
            <a:ext cx="1907400" cy="261610"/>
          </a:xfrm>
          <a:prstGeom prst="rect">
            <a:avLst/>
          </a:prstGeom>
          <a:noFill/>
        </p:spPr>
        <p:txBody>
          <a:bodyPr wrap="square" rtlCol="0">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Livret</a:t>
            </a:r>
          </a:p>
        </p:txBody>
      </p:sp>
      <p:sp>
        <p:nvSpPr>
          <p:cNvPr id="47" name="Picture Placeholder 46">
            <a:extLst>
              <a:ext uri="{FF2B5EF4-FFF2-40B4-BE49-F238E27FC236}">
                <a16:creationId xmlns:a16="http://schemas.microsoft.com/office/drawing/2014/main" id="{E158C153-CEB9-6B25-4344-46AB868B4159}"/>
              </a:ext>
            </a:extLst>
          </p:cNvPr>
          <p:cNvSpPr>
            <a:spLocks noGrp="1"/>
          </p:cNvSpPr>
          <p:nvPr>
            <p:ph type="pic" sz="quarter" idx="10"/>
          </p:nvPr>
        </p:nvSpPr>
        <p:spPr>
          <a:xfrm>
            <a:off x="1773800" y="2320200"/>
            <a:ext cx="1976400" cy="1108800"/>
          </a:xfrm>
        </p:spPr>
        <p:txBody>
          <a:bodyPr/>
          <a:lstStyle/>
          <a:p>
            <a:endParaRPr lang="fr-FR"/>
          </a:p>
        </p:txBody>
      </p:sp>
      <p:sp>
        <p:nvSpPr>
          <p:cNvPr id="48" name="Picture Placeholder 46">
            <a:extLst>
              <a:ext uri="{FF2B5EF4-FFF2-40B4-BE49-F238E27FC236}">
                <a16:creationId xmlns:a16="http://schemas.microsoft.com/office/drawing/2014/main" id="{F5AA724E-4917-3B05-FA7A-466E7FD5919B}"/>
              </a:ext>
            </a:extLst>
          </p:cNvPr>
          <p:cNvSpPr>
            <a:spLocks noGrp="1"/>
          </p:cNvSpPr>
          <p:nvPr>
            <p:ph type="pic" sz="quarter" idx="11"/>
          </p:nvPr>
        </p:nvSpPr>
        <p:spPr>
          <a:xfrm>
            <a:off x="1847600" y="4260622"/>
            <a:ext cx="1828800" cy="1728000"/>
          </a:xfrm>
        </p:spPr>
        <p:txBody>
          <a:bodyPr/>
          <a:lstStyle/>
          <a:p>
            <a:endParaRPr lang="fr-FR"/>
          </a:p>
        </p:txBody>
      </p:sp>
      <p:sp>
        <p:nvSpPr>
          <p:cNvPr id="49" name="Picture Placeholder 46">
            <a:extLst>
              <a:ext uri="{FF2B5EF4-FFF2-40B4-BE49-F238E27FC236}">
                <a16:creationId xmlns:a16="http://schemas.microsoft.com/office/drawing/2014/main" id="{824CE353-F760-8F0B-B724-42EC32B6F969}"/>
              </a:ext>
            </a:extLst>
          </p:cNvPr>
          <p:cNvSpPr>
            <a:spLocks noGrp="1"/>
          </p:cNvSpPr>
          <p:nvPr>
            <p:ph type="pic" sz="quarter" idx="12"/>
          </p:nvPr>
        </p:nvSpPr>
        <p:spPr>
          <a:xfrm>
            <a:off x="6770034" y="2373367"/>
            <a:ext cx="1134000" cy="1587600"/>
          </a:xfrm>
        </p:spPr>
        <p:txBody>
          <a:bodyPr/>
          <a:lstStyle/>
          <a:p>
            <a:endParaRPr lang="fr-FR"/>
          </a:p>
        </p:txBody>
      </p:sp>
      <p:pic>
        <p:nvPicPr>
          <p:cNvPr id="50" name="Picture 49" descr="Image générée">
            <a:extLst>
              <a:ext uri="{FF2B5EF4-FFF2-40B4-BE49-F238E27FC236}">
                <a16:creationId xmlns:a16="http://schemas.microsoft.com/office/drawing/2014/main" id="{5F3834D9-D25B-1AA0-4467-FDDA80A5FD8A}"/>
              </a:ext>
            </a:extLst>
          </p:cNvPr>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937090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Repérage dans la semaine">
    <p:bg>
      <p:bgPr>
        <a:solidFill>
          <a:srgbClr val="DCE6F2"/>
        </a:solidFill>
        <a:effectLst/>
      </p:bgPr>
    </p:bg>
    <p:spTree>
      <p:nvGrpSpPr>
        <p:cNvPr id="1" name=""/>
        <p:cNvGrpSpPr/>
        <p:nvPr/>
      </p:nvGrpSpPr>
      <p:grpSpPr>
        <a:xfrm>
          <a:off x="0" y="0"/>
          <a:ext cx="0" cy="0"/>
          <a:chOff x="0" y="0"/>
          <a:chExt cx="0" cy="0"/>
        </a:xfrm>
      </p:grpSpPr>
      <p:sp>
        <p:nvSpPr>
          <p:cNvPr id="2" name="Google Shape;285;p29">
            <a:extLst>
              <a:ext uri="{FF2B5EF4-FFF2-40B4-BE49-F238E27FC236}">
                <a16:creationId xmlns:a16="http://schemas.microsoft.com/office/drawing/2014/main" id="{3D3C752E-7364-0AD3-55D8-FB1A781365A4}"/>
              </a:ext>
            </a:extLst>
          </p:cNvPr>
          <p:cNvSpPr/>
          <p:nvPr userDrawn="1"/>
        </p:nvSpPr>
        <p:spPr>
          <a:xfrm>
            <a:off x="948074" y="165260"/>
            <a:ext cx="7935199" cy="584801"/>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Repérage dans la semaine</a:t>
            </a:r>
            <a:endParaRPr lang="fr-FR" sz="3200" i="1" kern="0" dirty="0">
              <a:solidFill>
                <a:srgbClr val="44546A"/>
              </a:solidFill>
              <a:latin typeface="Calibri" panose="020F0502020204030204" pitchFamily="34" charset="0"/>
              <a:ea typeface="Calibri"/>
              <a:cs typeface="Calibri" panose="020F0502020204030204" pitchFamily="34" charset="0"/>
              <a:sym typeface="Arial"/>
            </a:endParaRPr>
          </a:p>
        </p:txBody>
      </p:sp>
      <p:pic>
        <p:nvPicPr>
          <p:cNvPr id="3" name="Picture 2" descr="Image générée">
            <a:extLst>
              <a:ext uri="{FF2B5EF4-FFF2-40B4-BE49-F238E27FC236}">
                <a16:creationId xmlns:a16="http://schemas.microsoft.com/office/drawing/2014/main" id="{CF5C0282-B23A-202E-2F8D-447ACDC5778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286;p29">
            <a:extLst>
              <a:ext uri="{FF2B5EF4-FFF2-40B4-BE49-F238E27FC236}">
                <a16:creationId xmlns:a16="http://schemas.microsoft.com/office/drawing/2014/main" id="{ABDCD58E-FB84-201F-97D0-4B520E132A8C}"/>
              </a:ext>
            </a:extLst>
          </p:cNvPr>
          <p:cNvSpPr>
            <a:spLocks noGrp="1" noRot="1" noMove="1" noResize="1" noEditPoints="1" noAdjustHandles="1" noChangeArrowheads="1" noChangeShapeType="1"/>
          </p:cNvSpPr>
          <p:nvPr userDrawn="1"/>
        </p:nvSpPr>
        <p:spPr>
          <a:xfrm>
            <a:off x="3126176" y="1732141"/>
            <a:ext cx="8145605"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defRPr/>
            </a:pPr>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5" name="Google Shape;289;p29">
            <a:extLst>
              <a:ext uri="{FF2B5EF4-FFF2-40B4-BE49-F238E27FC236}">
                <a16:creationId xmlns:a16="http://schemas.microsoft.com/office/drawing/2014/main" id="{85F375F5-004F-F064-1F4E-54D59B70D8FA}"/>
              </a:ext>
            </a:extLst>
          </p:cNvPr>
          <p:cNvSpPr>
            <a:spLocks noGrp="1" noRot="1" noMove="1" noResize="1" noEditPoints="1" noAdjustHandles="1" noChangeArrowheads="1" noChangeShapeType="1"/>
          </p:cNvSpPr>
          <p:nvPr userDrawn="1"/>
        </p:nvSpPr>
        <p:spPr>
          <a:xfrm>
            <a:off x="1322800" y="2613865"/>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16" name="Google Shape;291;p29">
            <a:extLst>
              <a:ext uri="{FF2B5EF4-FFF2-40B4-BE49-F238E27FC236}">
                <a16:creationId xmlns:a16="http://schemas.microsoft.com/office/drawing/2014/main" id="{ADD5BB2C-B97C-AC7F-2FD4-315C808D858B}"/>
              </a:ext>
            </a:extLst>
          </p:cNvPr>
          <p:cNvSpPr>
            <a:spLocks noGrp="1" noRot="1" noMove="1" noResize="1" noEditPoints="1" noAdjustHandles="1" noChangeArrowheads="1" noChangeShapeType="1"/>
          </p:cNvSpPr>
          <p:nvPr userDrawn="1"/>
        </p:nvSpPr>
        <p:spPr>
          <a:xfrm>
            <a:off x="1322800" y="5106725"/>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400" b="1" dirty="0">
              <a:solidFill>
                <a:prstClr val="black"/>
              </a:solidFill>
              <a:latin typeface="Calibri" panose="020F0502020204030204" pitchFamily="34" charset="0"/>
              <a:cs typeface="Calibri" panose="020F0502020204030204" pitchFamily="34" charset="0"/>
              <a:sym typeface="Arial"/>
            </a:endParaRPr>
          </a:p>
        </p:txBody>
      </p:sp>
      <p:sp>
        <p:nvSpPr>
          <p:cNvPr id="17" name="Google Shape;293;p29">
            <a:extLst>
              <a:ext uri="{FF2B5EF4-FFF2-40B4-BE49-F238E27FC236}">
                <a16:creationId xmlns:a16="http://schemas.microsoft.com/office/drawing/2014/main" id="{EE321337-206A-A690-7375-D168168C42F0}"/>
              </a:ext>
            </a:extLst>
          </p:cNvPr>
          <p:cNvSpPr>
            <a:spLocks noGrp="1" noRot="1" noMove="1" noResize="1" noEditPoints="1" noAdjustHandles="1" noChangeArrowheads="1" noChangeShapeType="1"/>
          </p:cNvSpPr>
          <p:nvPr userDrawn="1"/>
        </p:nvSpPr>
        <p:spPr>
          <a:xfrm>
            <a:off x="1322800" y="3495589"/>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18" name="Google Shape;291;p29">
            <a:extLst>
              <a:ext uri="{FF2B5EF4-FFF2-40B4-BE49-F238E27FC236}">
                <a16:creationId xmlns:a16="http://schemas.microsoft.com/office/drawing/2014/main" id="{C292A691-6A85-6748-2155-87E370E3EA1E}"/>
              </a:ext>
            </a:extLst>
          </p:cNvPr>
          <p:cNvSpPr>
            <a:spLocks noGrp="1" noRot="1" noMove="1" noResize="1" noEditPoints="1" noAdjustHandles="1" noChangeArrowheads="1" noChangeShapeType="1"/>
          </p:cNvSpPr>
          <p:nvPr userDrawn="1"/>
        </p:nvSpPr>
        <p:spPr>
          <a:xfrm>
            <a:off x="1322800" y="5988449"/>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44546A"/>
            </a:solidFill>
            <a:prstDash val="solid"/>
            <a:miter/>
          </a:ln>
        </p:spPr>
        <p:txBody>
          <a:bodyPr vert="horz" wrap="square" lIns="68571" tIns="34271" rIns="68571" bIns="34271" anchor="ctr" anchorCtr="1" compatLnSpc="1">
            <a:noAutofit/>
          </a:bodyPr>
          <a:lstStyle/>
          <a:p>
            <a:pPr algn="ctr" defTabSz="914377">
              <a:defRPr sz="1800" b="0" i="0" u="none" strike="noStrike" kern="0" cap="none" spc="0" baseline="0">
                <a:solidFill>
                  <a:srgbClr val="000000"/>
                </a:solidFill>
                <a:uFillTx/>
              </a:defRPr>
            </a:pPr>
            <a:endParaRPr lang="fr-FR" sz="2000" kern="0" dirty="0">
              <a:solidFill>
                <a:prstClr val="white">
                  <a:lumMod val="50000"/>
                </a:prstClr>
              </a:solidFill>
              <a:latin typeface="Calibri" panose="020F0502020204030204" pitchFamily="34" charset="0"/>
              <a:ea typeface="Calibri"/>
              <a:cs typeface="Calibri" panose="020F0502020204030204" pitchFamily="34" charset="0"/>
              <a:sym typeface="Arial"/>
            </a:endParaRPr>
          </a:p>
        </p:txBody>
      </p:sp>
      <p:sp>
        <p:nvSpPr>
          <p:cNvPr id="19" name="Google Shape;289;p29">
            <a:extLst>
              <a:ext uri="{FF2B5EF4-FFF2-40B4-BE49-F238E27FC236}">
                <a16:creationId xmlns:a16="http://schemas.microsoft.com/office/drawing/2014/main" id="{4017964E-FA83-761C-86B1-3E5647955B13}"/>
              </a:ext>
            </a:extLst>
          </p:cNvPr>
          <p:cNvSpPr>
            <a:spLocks noGrp="1" noRot="1" noMove="1" noResize="1" noEditPoints="1" noAdjustHandles="1" noChangeArrowheads="1" noChangeShapeType="1"/>
          </p:cNvSpPr>
          <p:nvPr userDrawn="1"/>
        </p:nvSpPr>
        <p:spPr>
          <a:xfrm>
            <a:off x="1342224" y="1732144"/>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20" name="Google Shape;292;p29">
            <a:extLst>
              <a:ext uri="{FF2B5EF4-FFF2-40B4-BE49-F238E27FC236}">
                <a16:creationId xmlns:a16="http://schemas.microsoft.com/office/drawing/2014/main" id="{D06668B3-CDDA-352E-AEE0-24A484BF68E6}"/>
              </a:ext>
            </a:extLst>
          </p:cNvPr>
          <p:cNvSpPr>
            <a:spLocks noGrp="1" noRot="1" noMove="1" noResize="1" noEditPoints="1" noAdjustHandles="1" noChangeArrowheads="1" noChangeShapeType="1"/>
          </p:cNvSpPr>
          <p:nvPr userDrawn="1"/>
        </p:nvSpPr>
        <p:spPr>
          <a:xfrm>
            <a:off x="3167037" y="2595431"/>
            <a:ext cx="8111946"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21" name="Google Shape;292;p29">
            <a:extLst>
              <a:ext uri="{FF2B5EF4-FFF2-40B4-BE49-F238E27FC236}">
                <a16:creationId xmlns:a16="http://schemas.microsoft.com/office/drawing/2014/main" id="{A4B2D5EF-B2D1-FD9E-B26A-6CC6935619CF}"/>
              </a:ext>
            </a:extLst>
          </p:cNvPr>
          <p:cNvSpPr>
            <a:spLocks noGrp="1" noRot="1" noMove="1" noResize="1" noEditPoints="1" noAdjustHandles="1" noChangeArrowheads="1" noChangeShapeType="1"/>
          </p:cNvSpPr>
          <p:nvPr userDrawn="1"/>
        </p:nvSpPr>
        <p:spPr>
          <a:xfrm>
            <a:off x="3167035" y="3495589"/>
            <a:ext cx="8111946"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22" name="Google Shape;292;p29">
            <a:extLst>
              <a:ext uri="{FF2B5EF4-FFF2-40B4-BE49-F238E27FC236}">
                <a16:creationId xmlns:a16="http://schemas.microsoft.com/office/drawing/2014/main" id="{1345C3FC-2AC4-C7BA-A11F-5818CA7455A4}"/>
              </a:ext>
            </a:extLst>
          </p:cNvPr>
          <p:cNvSpPr>
            <a:spLocks noGrp="1" noRot="1" noMove="1" noResize="1" noEditPoints="1" noAdjustHandles="1" noChangeArrowheads="1" noChangeShapeType="1"/>
          </p:cNvSpPr>
          <p:nvPr userDrawn="1"/>
        </p:nvSpPr>
        <p:spPr>
          <a:xfrm>
            <a:off x="3167035" y="5988449"/>
            <a:ext cx="8110746"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defRPr/>
            </a:pPr>
            <a:endParaRPr lang="fr-FR" sz="2000" dirty="0">
              <a:solidFill>
                <a:prstClr val="white">
                  <a:lumMod val="50000"/>
                </a:prstClr>
              </a:solidFill>
              <a:latin typeface="Calibri" panose="020F0502020204030204" pitchFamily="34" charset="0"/>
              <a:cs typeface="Calibri" panose="020F0502020204030204" pitchFamily="34" charset="0"/>
              <a:sym typeface="Arial"/>
            </a:endParaRPr>
          </a:p>
        </p:txBody>
      </p:sp>
      <p:sp>
        <p:nvSpPr>
          <p:cNvPr id="23" name="Google Shape;292;p29">
            <a:extLst>
              <a:ext uri="{FF2B5EF4-FFF2-40B4-BE49-F238E27FC236}">
                <a16:creationId xmlns:a16="http://schemas.microsoft.com/office/drawing/2014/main" id="{BF8E1DED-2DE7-54AB-A58D-2A5E90AF3AD5}"/>
              </a:ext>
            </a:extLst>
          </p:cNvPr>
          <p:cNvSpPr>
            <a:spLocks noGrp="1" noRot="1" noMove="1" noResize="1" noEditPoints="1" noAdjustHandles="1" noChangeArrowheads="1" noChangeShapeType="1"/>
          </p:cNvSpPr>
          <p:nvPr userDrawn="1"/>
        </p:nvSpPr>
        <p:spPr>
          <a:xfrm>
            <a:off x="3129280" y="5102735"/>
            <a:ext cx="814850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400" b="1" dirty="0">
              <a:solidFill>
                <a:prstClr val="black"/>
              </a:solidFill>
              <a:latin typeface="Calibri" panose="020F0502020204030204" pitchFamily="34" charset="0"/>
              <a:cs typeface="Calibri" panose="020F0502020204030204" pitchFamily="34" charset="0"/>
              <a:sym typeface="Arial"/>
            </a:endParaRPr>
          </a:p>
        </p:txBody>
      </p:sp>
      <p:sp>
        <p:nvSpPr>
          <p:cNvPr id="25" name="Rectangle 24">
            <a:extLst>
              <a:ext uri="{FF2B5EF4-FFF2-40B4-BE49-F238E27FC236}">
                <a16:creationId xmlns:a16="http://schemas.microsoft.com/office/drawing/2014/main" id="{E2D8B298-C52A-F641-FE46-F63A5D014E5F}"/>
              </a:ext>
            </a:extLst>
          </p:cNvPr>
          <p:cNvSpPr>
            <a:spLocks noGrp="1" noRot="1" noMove="1" noResize="1" noEditPoints="1" noAdjustHandles="1" noChangeArrowheads="1" noChangeShapeType="1"/>
          </p:cNvSpPr>
          <p:nvPr userDrawn="1"/>
        </p:nvSpPr>
        <p:spPr>
          <a:xfrm>
            <a:off x="948074" y="1088010"/>
            <a:ext cx="10321337" cy="554477"/>
          </a:xfrm>
          <a:prstGeom prst="rect">
            <a:avLst/>
          </a:prstGeom>
          <a:solidFill>
            <a:srgbClr val="1D6FA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189"/>
            <a:endParaRPr lang="fr-FR" sz="2800" b="1" dirty="0">
              <a:solidFill>
                <a:prstClr val="white"/>
              </a:solidFill>
              <a:latin typeface="Calibri" panose="020F0502020204030204" pitchFamily="34" charset="0"/>
              <a:cs typeface="Calibri" panose="020F0502020204030204" pitchFamily="34" charset="0"/>
              <a:sym typeface="Arial"/>
            </a:endParaRPr>
          </a:p>
        </p:txBody>
      </p:sp>
      <p:sp>
        <p:nvSpPr>
          <p:cNvPr id="26" name="Rectangle 25">
            <a:extLst>
              <a:ext uri="{FF2B5EF4-FFF2-40B4-BE49-F238E27FC236}">
                <a16:creationId xmlns:a16="http://schemas.microsoft.com/office/drawing/2014/main" id="{870CF040-3589-BF27-D693-1563AE743CE5}"/>
              </a:ext>
            </a:extLst>
          </p:cNvPr>
          <p:cNvSpPr>
            <a:spLocks noGrp="1" noRot="1" noMove="1" noResize="1" noEditPoints="1" noAdjustHandles="1" noChangeArrowheads="1" noChangeShapeType="1"/>
          </p:cNvSpPr>
          <p:nvPr userDrawn="1"/>
        </p:nvSpPr>
        <p:spPr>
          <a:xfrm>
            <a:off x="945044" y="4462951"/>
            <a:ext cx="10301911" cy="554477"/>
          </a:xfrm>
          <a:prstGeom prst="rect">
            <a:avLst/>
          </a:prstGeom>
          <a:solidFill>
            <a:srgbClr val="1D6FA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189"/>
            <a:endParaRPr lang="fr-FR" sz="2800" b="1" dirty="0">
              <a:solidFill>
                <a:prstClr val="white"/>
              </a:solidFill>
              <a:latin typeface="Calibri" panose="020F0502020204030204" pitchFamily="34" charset="0"/>
              <a:cs typeface="Calibri" panose="020F0502020204030204" pitchFamily="34" charset="0"/>
              <a:sym typeface="Arial"/>
            </a:endParaRPr>
          </a:p>
        </p:txBody>
      </p:sp>
      <p:sp>
        <p:nvSpPr>
          <p:cNvPr id="31" name="Text Placeholder 30">
            <a:extLst>
              <a:ext uri="{FF2B5EF4-FFF2-40B4-BE49-F238E27FC236}">
                <a16:creationId xmlns:a16="http://schemas.microsoft.com/office/drawing/2014/main" id="{ACE85E0A-429A-B51A-FED1-DABE33E433BE}"/>
              </a:ext>
            </a:extLst>
          </p:cNvPr>
          <p:cNvSpPr>
            <a:spLocks noGrp="1" noRot="1" noMove="1" noResize="1" noEditPoints="1" noAdjustHandles="1" noChangeArrowheads="1" noChangeShapeType="1"/>
          </p:cNvSpPr>
          <p:nvPr>
            <p:ph type="body" sz="quarter" idx="12" hasCustomPrompt="1"/>
          </p:nvPr>
        </p:nvSpPr>
        <p:spPr>
          <a:xfrm>
            <a:off x="956582" y="1087930"/>
            <a:ext cx="10321200" cy="554400"/>
          </a:xfrm>
        </p:spPr>
        <p:txBody>
          <a:bodyPr/>
          <a:lstStyle>
            <a:lvl1pPr>
              <a:buNone/>
              <a:defRPr sz="2800" b="1">
                <a:solidFill>
                  <a:schemeClr val="bg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lvl="0"/>
            <a:r>
              <a:rPr lang="en-US" dirty="0" err="1"/>
              <a:t>Leçon</a:t>
            </a:r>
            <a:r>
              <a:rPr lang="en-US" dirty="0"/>
              <a:t> 1</a:t>
            </a:r>
            <a:endParaRPr lang="fr-FR" dirty="0"/>
          </a:p>
        </p:txBody>
      </p:sp>
      <p:sp>
        <p:nvSpPr>
          <p:cNvPr id="32" name="Text Placeholder 30">
            <a:extLst>
              <a:ext uri="{FF2B5EF4-FFF2-40B4-BE49-F238E27FC236}">
                <a16:creationId xmlns:a16="http://schemas.microsoft.com/office/drawing/2014/main" id="{A765D43F-3035-707D-BA76-1AB797EC5A84}"/>
              </a:ext>
            </a:extLst>
          </p:cNvPr>
          <p:cNvSpPr>
            <a:spLocks noGrp="1" noRot="1" noMove="1" noResize="1" noEditPoints="1" noAdjustHandles="1" noChangeArrowheads="1" noChangeShapeType="1"/>
          </p:cNvSpPr>
          <p:nvPr>
            <p:ph type="body" sz="quarter" idx="13" hasCustomPrompt="1"/>
          </p:nvPr>
        </p:nvSpPr>
        <p:spPr>
          <a:xfrm>
            <a:off x="945044" y="4471023"/>
            <a:ext cx="10321200" cy="554400"/>
          </a:xfrm>
        </p:spPr>
        <p:txBody>
          <a:bodyPr/>
          <a:lstStyle>
            <a:lvl1pPr>
              <a:buNone/>
              <a:defRPr sz="2800" b="1">
                <a:solidFill>
                  <a:schemeClr val="bg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lvl="0"/>
            <a:r>
              <a:rPr lang="en-US" dirty="0" err="1"/>
              <a:t>Leçon</a:t>
            </a:r>
            <a:r>
              <a:rPr lang="en-US" dirty="0"/>
              <a:t> 2</a:t>
            </a:r>
            <a:endParaRPr lang="fr-FR" dirty="0"/>
          </a:p>
        </p:txBody>
      </p:sp>
      <p:sp>
        <p:nvSpPr>
          <p:cNvPr id="33" name="Text Placeholder 30">
            <a:extLst>
              <a:ext uri="{FF2B5EF4-FFF2-40B4-BE49-F238E27FC236}">
                <a16:creationId xmlns:a16="http://schemas.microsoft.com/office/drawing/2014/main" id="{74B77D63-73E9-1593-011E-46752471AACE}"/>
              </a:ext>
            </a:extLst>
          </p:cNvPr>
          <p:cNvSpPr>
            <a:spLocks noGrp="1" noRot="1" noMove="1" noResize="1" noEditPoints="1" noAdjustHandles="1" noChangeArrowheads="1" noChangeShapeType="1"/>
          </p:cNvSpPr>
          <p:nvPr>
            <p:ph type="body" sz="quarter" idx="14" hasCustomPrompt="1"/>
          </p:nvPr>
        </p:nvSpPr>
        <p:spPr>
          <a:xfrm>
            <a:off x="1342224" y="1731987"/>
            <a:ext cx="1227600"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dirty="0">
                <a:solidFill>
                  <a:prstClr val="black"/>
                </a:solidFill>
                <a:latin typeface="Calibri" panose="020F0502020204030204" pitchFamily="34" charset="0"/>
                <a:cs typeface="Calibri" panose="020F0502020204030204" pitchFamily="34" charset="0"/>
                <a:sym typeface="Arial"/>
              </a:rPr>
              <a:t>Tâche 1</a:t>
            </a:r>
          </a:p>
        </p:txBody>
      </p:sp>
      <p:sp>
        <p:nvSpPr>
          <p:cNvPr id="34" name="Text Placeholder 30">
            <a:extLst>
              <a:ext uri="{FF2B5EF4-FFF2-40B4-BE49-F238E27FC236}">
                <a16:creationId xmlns:a16="http://schemas.microsoft.com/office/drawing/2014/main" id="{5A5473BC-EC26-52C1-01CB-9DB741F8195B}"/>
              </a:ext>
            </a:extLst>
          </p:cNvPr>
          <p:cNvSpPr>
            <a:spLocks noGrp="1" noRot="1" noMove="1" noResize="1" noEditPoints="1" noAdjustHandles="1" noChangeArrowheads="1" noChangeShapeType="1"/>
          </p:cNvSpPr>
          <p:nvPr>
            <p:ph type="body" sz="quarter" idx="15" hasCustomPrompt="1"/>
          </p:nvPr>
        </p:nvSpPr>
        <p:spPr>
          <a:xfrm>
            <a:off x="1321651" y="2622932"/>
            <a:ext cx="1227600"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dirty="0">
                <a:solidFill>
                  <a:prstClr val="black"/>
                </a:solidFill>
                <a:latin typeface="Calibri" panose="020F0502020204030204" pitchFamily="34" charset="0"/>
                <a:cs typeface="Calibri" panose="020F0502020204030204" pitchFamily="34" charset="0"/>
                <a:sym typeface="Arial"/>
              </a:rPr>
              <a:t>Tâche 2</a:t>
            </a:r>
          </a:p>
        </p:txBody>
      </p:sp>
      <p:sp>
        <p:nvSpPr>
          <p:cNvPr id="35" name="Text Placeholder 30">
            <a:extLst>
              <a:ext uri="{FF2B5EF4-FFF2-40B4-BE49-F238E27FC236}">
                <a16:creationId xmlns:a16="http://schemas.microsoft.com/office/drawing/2014/main" id="{73E5BBA2-961A-BE45-24C4-7E95127A3713}"/>
              </a:ext>
            </a:extLst>
          </p:cNvPr>
          <p:cNvSpPr>
            <a:spLocks noGrp="1" noRot="1" noMove="1" noResize="1" noEditPoints="1" noAdjustHandles="1" noChangeArrowheads="1" noChangeShapeType="1"/>
          </p:cNvSpPr>
          <p:nvPr>
            <p:ph type="body" sz="quarter" idx="16" hasCustomPrompt="1"/>
          </p:nvPr>
        </p:nvSpPr>
        <p:spPr>
          <a:xfrm>
            <a:off x="1321651" y="3494242"/>
            <a:ext cx="1227600"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dirty="0">
                <a:solidFill>
                  <a:prstClr val="black"/>
                </a:solidFill>
                <a:latin typeface="Calibri" panose="020F0502020204030204" pitchFamily="34" charset="0"/>
                <a:cs typeface="Calibri" panose="020F0502020204030204" pitchFamily="34" charset="0"/>
                <a:sym typeface="Arial"/>
              </a:rPr>
              <a:t>Tâche 3</a:t>
            </a:r>
          </a:p>
        </p:txBody>
      </p:sp>
      <p:sp>
        <p:nvSpPr>
          <p:cNvPr id="36" name="Text Placeholder 30">
            <a:extLst>
              <a:ext uri="{FF2B5EF4-FFF2-40B4-BE49-F238E27FC236}">
                <a16:creationId xmlns:a16="http://schemas.microsoft.com/office/drawing/2014/main" id="{5F879908-CFB2-F5B3-9CE2-A65F5F3E6223}"/>
              </a:ext>
            </a:extLst>
          </p:cNvPr>
          <p:cNvSpPr>
            <a:spLocks noGrp="1" noRot="1" noMove="1" noResize="1" noEditPoints="1" noAdjustHandles="1" noChangeArrowheads="1" noChangeShapeType="1"/>
          </p:cNvSpPr>
          <p:nvPr>
            <p:ph type="body" sz="quarter" idx="17" hasCustomPrompt="1"/>
          </p:nvPr>
        </p:nvSpPr>
        <p:spPr>
          <a:xfrm>
            <a:off x="3133380" y="1731987"/>
            <a:ext cx="8144401"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defRPr/>
            </a:pPr>
            <a:r>
              <a:rPr lang="fr-FR" sz="2000" dirty="0">
                <a:solidFill>
                  <a:prstClr val="black"/>
                </a:solidFill>
                <a:latin typeface="Calibri" panose="020F0502020204030204" pitchFamily="34" charset="0"/>
                <a:cs typeface="Calibri" panose="020F0502020204030204" pitchFamily="34" charset="0"/>
                <a:sym typeface="Arial"/>
              </a:rPr>
              <a:t>Calculer la puissance  à exposant positif d’un nombre</a:t>
            </a:r>
          </a:p>
        </p:txBody>
      </p:sp>
      <p:sp>
        <p:nvSpPr>
          <p:cNvPr id="37" name="Text Placeholder 30">
            <a:extLst>
              <a:ext uri="{FF2B5EF4-FFF2-40B4-BE49-F238E27FC236}">
                <a16:creationId xmlns:a16="http://schemas.microsoft.com/office/drawing/2014/main" id="{E5613986-D276-9B3C-5DB2-6BC9EC6464B6}"/>
              </a:ext>
            </a:extLst>
          </p:cNvPr>
          <p:cNvSpPr>
            <a:spLocks noGrp="1" noRot="1" noMove="1" noResize="1" noEditPoints="1" noAdjustHandles="1" noChangeArrowheads="1" noChangeShapeType="1"/>
          </p:cNvSpPr>
          <p:nvPr>
            <p:ph type="body" sz="quarter" idx="18" hasCustomPrompt="1"/>
          </p:nvPr>
        </p:nvSpPr>
        <p:spPr>
          <a:xfrm>
            <a:off x="3167034" y="2610870"/>
            <a:ext cx="8110747"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MA" sz="2000" dirty="0">
                <a:solidFill>
                  <a:prstClr val="black"/>
                </a:solidFill>
                <a:latin typeface="Calibri" panose="020F0502020204030204" pitchFamily="34" charset="0"/>
                <a:cs typeface="Calibri" panose="020F0502020204030204" pitchFamily="34" charset="0"/>
                <a:sym typeface="Arial"/>
              </a:rPr>
              <a:t>Reconnaitre la nécessité de la racine carrée</a:t>
            </a:r>
            <a:endParaRPr lang="fr-FR" sz="2000" dirty="0">
              <a:solidFill>
                <a:prstClr val="black"/>
              </a:solidFill>
              <a:latin typeface="Calibri" panose="020F0502020204030204" pitchFamily="34" charset="0"/>
              <a:cs typeface="Calibri" panose="020F0502020204030204" pitchFamily="34" charset="0"/>
              <a:sym typeface="Arial"/>
            </a:endParaRPr>
          </a:p>
        </p:txBody>
      </p:sp>
      <mc:AlternateContent xmlns:mc="http://schemas.openxmlformats.org/markup-compatibility/2006" xmlns:a14="http://schemas.microsoft.com/office/drawing/2010/main">
        <mc:Choice Requires="a14">
          <p:sp>
            <p:nvSpPr>
              <p:cNvPr id="38" name="Text Placeholder 30">
                <a:extLst>
                  <a:ext uri="{FF2B5EF4-FFF2-40B4-BE49-F238E27FC236}">
                    <a16:creationId xmlns:a16="http://schemas.microsoft.com/office/drawing/2014/main" id="{EBDE91BD-63FD-5B1F-6DD1-B92C2E29D06E}"/>
                  </a:ext>
                </a:extLst>
              </p:cNvPr>
              <p:cNvSpPr>
                <a:spLocks noGrp="1" noRot="1" noMove="1" noResize="1" noEditPoints="1" noAdjustHandles="1" noChangeArrowheads="1" noChangeShapeType="1"/>
              </p:cNvSpPr>
              <p:nvPr>
                <p:ph type="body" sz="quarter" idx="19" hasCustomPrompt="1"/>
              </p:nvPr>
            </p:nvSpPr>
            <p:spPr>
              <a:xfrm>
                <a:off x="3167034" y="3497922"/>
                <a:ext cx="8110747"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defRPr/>
                </a:pPr>
                <a:r>
                  <a:rPr lang="fr-FR" dirty="0">
                    <a:solidFill>
                      <a:prstClr val="black"/>
                    </a:solidFill>
                    <a:latin typeface="Calibri" panose="020F0502020204030204" pitchFamily="34" charset="0"/>
                    <a:cs typeface="Calibri" panose="020F0502020204030204" pitchFamily="34" charset="0"/>
                    <a:sym typeface="Arial"/>
                  </a:rPr>
                  <a:t>Résoudre l’équation: </a:t>
                </a:r>
                <a14:m>
                  <m:oMath xmlns:m="http://schemas.openxmlformats.org/officeDocument/2006/math">
                    <m:sSup>
                      <m:sSupPr>
                        <m:ctrlPr>
                          <a:rPr lang="fr-MA" i="1">
                            <a:solidFill>
                              <a:prstClr val="black"/>
                            </a:solidFill>
                            <a:latin typeface="Cambria Math" panose="02040503050406030204" pitchFamily="18" charset="0"/>
                            <a:sym typeface="Arial"/>
                          </a:rPr>
                        </m:ctrlPr>
                      </m:sSupPr>
                      <m:e>
                        <m:r>
                          <a:rPr lang="fr-MA" i="1">
                            <a:solidFill>
                              <a:prstClr val="black"/>
                            </a:solidFill>
                            <a:latin typeface="Cambria Math" panose="02040503050406030204" pitchFamily="18" charset="0"/>
                            <a:sym typeface="Arial"/>
                          </a:rPr>
                          <m:t>𝑥</m:t>
                        </m:r>
                      </m:e>
                      <m:sup>
                        <m:r>
                          <a:rPr lang="fr-MA" i="1">
                            <a:solidFill>
                              <a:prstClr val="black"/>
                            </a:solidFill>
                            <a:latin typeface="Cambria Math" panose="02040503050406030204" pitchFamily="18" charset="0"/>
                            <a:sym typeface="Arial"/>
                          </a:rPr>
                          <m:t>2</m:t>
                        </m:r>
                      </m:sup>
                    </m:sSup>
                    <m:r>
                      <a:rPr lang="fr-MA" i="1">
                        <a:solidFill>
                          <a:prstClr val="black"/>
                        </a:solidFill>
                        <a:latin typeface="Cambria Math" panose="02040503050406030204" pitchFamily="18" charset="0"/>
                        <a:sym typeface="Arial"/>
                      </a:rPr>
                      <m:t>=</m:t>
                    </m:r>
                    <m:r>
                      <a:rPr lang="fr-MA" i="1">
                        <a:solidFill>
                          <a:prstClr val="black"/>
                        </a:solidFill>
                        <a:latin typeface="Cambria Math" panose="02040503050406030204" pitchFamily="18" charset="0"/>
                        <a:sym typeface="Arial"/>
                      </a:rPr>
                      <m:t>𝑎</m:t>
                    </m:r>
                    <m:r>
                      <a:rPr lang="fr-MA" i="1">
                        <a:solidFill>
                          <a:prstClr val="black"/>
                        </a:solidFill>
                        <a:latin typeface="Cambria Math" panose="02040503050406030204" pitchFamily="18" charset="0"/>
                        <a:sym typeface="Arial"/>
                      </a:rPr>
                      <m:t>;</m:t>
                    </m:r>
                    <m:r>
                      <a:rPr lang="fr-MA" i="1">
                        <a:solidFill>
                          <a:prstClr val="black"/>
                        </a:solidFill>
                        <a:latin typeface="Cambria Math" panose="02040503050406030204" pitchFamily="18" charset="0"/>
                        <a:sym typeface="Arial"/>
                      </a:rPr>
                      <m:t>𝑎</m:t>
                    </m:r>
                    <m:r>
                      <a:rPr lang="fr-MA" i="1">
                        <a:solidFill>
                          <a:prstClr val="black"/>
                        </a:solidFill>
                        <a:latin typeface="Cambria Math" panose="02040503050406030204" pitchFamily="18" charset="0"/>
                        <a:ea typeface="Cambria Math" panose="02040503050406030204" pitchFamily="18" charset="0"/>
                        <a:sym typeface="Arial"/>
                      </a:rPr>
                      <m:t>&gt;0</m:t>
                    </m:r>
                  </m:oMath>
                </a14:m>
                <a:endParaRPr lang="fr-FR" dirty="0">
                  <a:solidFill>
                    <a:prstClr val="black"/>
                  </a:solidFill>
                  <a:latin typeface="Calibri" panose="020F0502020204030204" pitchFamily="34" charset="0"/>
                  <a:cs typeface="Calibri" panose="020F0502020204030204" pitchFamily="34" charset="0"/>
                  <a:sym typeface="Arial"/>
                </a:endParaRPr>
              </a:p>
            </p:txBody>
          </p:sp>
        </mc:Choice>
        <mc:Fallback xmlns="">
          <p:sp>
            <p:nvSpPr>
              <p:cNvPr id="38" name="Text Placeholder 30">
                <a:extLst>
                  <a:ext uri="{FF2B5EF4-FFF2-40B4-BE49-F238E27FC236}">
                    <a16:creationId xmlns:a16="http://schemas.microsoft.com/office/drawing/2014/main" id="{EBDE91BD-63FD-5B1F-6DD1-B92C2E29D06E}"/>
                  </a:ext>
                </a:extLst>
              </p:cNvPr>
              <p:cNvSpPr>
                <a:spLocks noGrp="1" noRot="1" noChangeAspect="1" noMove="1" noResize="1" noEditPoints="1" noAdjustHandles="1" noChangeArrowheads="1" noChangeShapeType="1" noTextEdit="1"/>
              </p:cNvSpPr>
              <p:nvPr>
                <p:ph type="body" sz="quarter" idx="19" hasCustomPrompt="1"/>
              </p:nvPr>
            </p:nvSpPr>
            <p:spPr>
              <a:xfrm>
                <a:off x="3167034" y="3497922"/>
                <a:ext cx="8110747" cy="734400"/>
              </a:xfrm>
              <a:blipFill>
                <a:blip r:embed="rId3"/>
                <a:stretch>
                  <a:fillRect/>
                </a:stretch>
              </a:blipFill>
            </p:spPr>
            <p:txBody>
              <a:bodyPr/>
              <a:lstStyle/>
              <a:p>
                <a:r>
                  <a:rPr lang="fr-FR">
                    <a:noFill/>
                  </a:rPr>
                  <a:t> </a:t>
                </a:r>
              </a:p>
            </p:txBody>
          </p:sp>
        </mc:Fallback>
      </mc:AlternateContent>
      <p:sp>
        <p:nvSpPr>
          <p:cNvPr id="39" name="Text Placeholder 30">
            <a:extLst>
              <a:ext uri="{FF2B5EF4-FFF2-40B4-BE49-F238E27FC236}">
                <a16:creationId xmlns:a16="http://schemas.microsoft.com/office/drawing/2014/main" id="{003CB01F-606F-7259-7741-B876022F6CA7}"/>
              </a:ext>
            </a:extLst>
          </p:cNvPr>
          <p:cNvSpPr>
            <a:spLocks noGrp="1" noRot="1" noMove="1" noResize="1" noEditPoints="1" noAdjustHandles="1" noChangeArrowheads="1" noChangeShapeType="1"/>
          </p:cNvSpPr>
          <p:nvPr>
            <p:ph type="body" sz="quarter" idx="20" hasCustomPrompt="1"/>
          </p:nvPr>
        </p:nvSpPr>
        <p:spPr>
          <a:xfrm>
            <a:off x="1321651" y="5106725"/>
            <a:ext cx="1227600" cy="734400"/>
          </a:xfrm>
        </p:spPr>
        <p:txBody>
          <a:bodyPr anchor="ctr">
            <a:normAutofit/>
          </a:bodyPr>
          <a:lstStyle>
            <a:lvl1pPr algn="ctr">
              <a:buNone/>
              <a:defRPr sz="2400" b="1">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dirty="0">
                <a:solidFill>
                  <a:prstClr val="black"/>
                </a:solidFill>
                <a:latin typeface="Calibri" panose="020F0502020204030204" pitchFamily="34" charset="0"/>
                <a:cs typeface="Calibri" panose="020F0502020204030204" pitchFamily="34" charset="0"/>
                <a:sym typeface="Arial"/>
              </a:rPr>
              <a:t>Tâche 4</a:t>
            </a:r>
          </a:p>
        </p:txBody>
      </p:sp>
      <p:sp>
        <p:nvSpPr>
          <p:cNvPr id="57" name="Text Placeholder 56">
            <a:extLst>
              <a:ext uri="{FF2B5EF4-FFF2-40B4-BE49-F238E27FC236}">
                <a16:creationId xmlns:a16="http://schemas.microsoft.com/office/drawing/2014/main" id="{E5BB8188-B4EF-6660-AB63-219894C8D82B}"/>
              </a:ext>
            </a:extLst>
          </p:cNvPr>
          <p:cNvSpPr>
            <a:spLocks noGrp="1" noRot="1" noMove="1" noResize="1" noEditPoints="1" noAdjustHandles="1" noChangeArrowheads="1" noChangeShapeType="1"/>
          </p:cNvSpPr>
          <p:nvPr>
            <p:ph type="body" sz="quarter" idx="21" hasCustomPrompt="1"/>
          </p:nvPr>
        </p:nvSpPr>
        <p:spPr>
          <a:xfrm>
            <a:off x="1321651" y="5987454"/>
            <a:ext cx="1227600" cy="734400"/>
          </a:xfrm>
        </p:spPr>
        <p:txBody>
          <a:bodyPr anchor="ctr"/>
          <a:lstStyle>
            <a:lvl1pPr algn="ctr">
              <a:buNone/>
              <a:defRPr sz="2000">
                <a:solidFill>
                  <a:srgbClr val="7F7F7F"/>
                </a:solidFill>
                <a:latin typeface="Calibri" panose="020F0502020204030204" pitchFamily="34" charset="0"/>
                <a:cs typeface="Calibri" panose="020F0502020204030204" pitchFamily="34" charset="0"/>
              </a:defRPr>
            </a:lvl1pPr>
            <a:lvl2pPr>
              <a:buNone/>
              <a:defRPr sz="2000">
                <a:solidFill>
                  <a:srgbClr val="7F7F7F"/>
                </a:solidFill>
                <a:latin typeface="Calibri" panose="020F0502020204030204" pitchFamily="34" charset="0"/>
                <a:cs typeface="Calibri" panose="020F0502020204030204" pitchFamily="34" charset="0"/>
              </a:defRPr>
            </a:lvl2pPr>
            <a:lvl3pPr>
              <a:buNone/>
              <a:defRPr sz="2000">
                <a:solidFill>
                  <a:srgbClr val="7F7F7F"/>
                </a:solidFill>
                <a:latin typeface="Calibri" panose="020F0502020204030204" pitchFamily="34" charset="0"/>
                <a:cs typeface="Calibri" panose="020F0502020204030204" pitchFamily="34" charset="0"/>
              </a:defRPr>
            </a:lvl3pPr>
            <a:lvl4pPr>
              <a:buNone/>
              <a:defRPr sz="2000">
                <a:solidFill>
                  <a:srgbClr val="7F7F7F"/>
                </a:solidFill>
                <a:latin typeface="Calibri" panose="020F0502020204030204" pitchFamily="34" charset="0"/>
                <a:cs typeface="Calibri" panose="020F0502020204030204" pitchFamily="34" charset="0"/>
              </a:defRPr>
            </a:lvl4pPr>
            <a:lvl5pPr>
              <a:buNone/>
              <a:defRPr sz="2000">
                <a:solidFill>
                  <a:srgbClr val="7F7F7F"/>
                </a:solidFill>
                <a:latin typeface="Calibri" panose="020F0502020204030204" pitchFamily="34" charset="0"/>
                <a:cs typeface="Calibri" panose="020F0502020204030204" pitchFamily="34" charset="0"/>
              </a:defRPr>
            </a:lvl5pPr>
          </a:lstStyle>
          <a:p>
            <a:pPr lvl="0"/>
            <a:r>
              <a:rPr lang="en-US" dirty="0" err="1"/>
              <a:t>Tâche</a:t>
            </a:r>
            <a:r>
              <a:rPr lang="en-US" dirty="0"/>
              <a:t> 5</a:t>
            </a:r>
            <a:endParaRPr lang="fr-FR" dirty="0"/>
          </a:p>
        </p:txBody>
      </p:sp>
      <p:sp>
        <p:nvSpPr>
          <p:cNvPr id="58" name="Text Placeholder 56">
            <a:extLst>
              <a:ext uri="{FF2B5EF4-FFF2-40B4-BE49-F238E27FC236}">
                <a16:creationId xmlns:a16="http://schemas.microsoft.com/office/drawing/2014/main" id="{DEA8D192-0ACB-D289-1C7C-02D71D351638}"/>
              </a:ext>
            </a:extLst>
          </p:cNvPr>
          <p:cNvSpPr>
            <a:spLocks noGrp="1" noRot="1" noMove="1" noResize="1" noEditPoints="1" noAdjustHandles="1" noChangeArrowheads="1" noChangeShapeType="1"/>
          </p:cNvSpPr>
          <p:nvPr>
            <p:ph type="body" sz="quarter" idx="22" hasCustomPrompt="1"/>
          </p:nvPr>
        </p:nvSpPr>
        <p:spPr>
          <a:xfrm>
            <a:off x="3167034" y="5987454"/>
            <a:ext cx="8109547" cy="734400"/>
          </a:xfrm>
        </p:spPr>
        <p:txBody>
          <a:bodyPr anchor="ctr"/>
          <a:lstStyle>
            <a:lvl1pPr algn="ctr" defTabSz="685783">
              <a:buNone/>
              <a:defRPr sz="2000">
                <a:solidFill>
                  <a:srgbClr val="7F7F7F"/>
                </a:solidFill>
                <a:latin typeface="Calibri" panose="020F0502020204030204" pitchFamily="34" charset="0"/>
                <a:cs typeface="Calibri" panose="020F0502020204030204" pitchFamily="34" charset="0"/>
              </a:defRPr>
            </a:lvl1pPr>
            <a:lvl2pPr>
              <a:buNone/>
              <a:defRPr sz="2000">
                <a:solidFill>
                  <a:srgbClr val="7F7F7F"/>
                </a:solidFill>
                <a:latin typeface="Calibri" panose="020F0502020204030204" pitchFamily="34" charset="0"/>
                <a:cs typeface="Calibri" panose="020F0502020204030204" pitchFamily="34" charset="0"/>
              </a:defRPr>
            </a:lvl2pPr>
            <a:lvl3pPr>
              <a:buNone/>
              <a:defRPr sz="2000">
                <a:solidFill>
                  <a:srgbClr val="7F7F7F"/>
                </a:solidFill>
                <a:latin typeface="Calibri" panose="020F0502020204030204" pitchFamily="34" charset="0"/>
                <a:cs typeface="Calibri" panose="020F0502020204030204" pitchFamily="34" charset="0"/>
              </a:defRPr>
            </a:lvl3pPr>
            <a:lvl4pPr>
              <a:buNone/>
              <a:defRPr sz="2000">
                <a:solidFill>
                  <a:srgbClr val="7F7F7F"/>
                </a:solidFill>
                <a:latin typeface="Calibri" panose="020F0502020204030204" pitchFamily="34" charset="0"/>
                <a:cs typeface="Calibri" panose="020F0502020204030204" pitchFamily="34" charset="0"/>
              </a:defRPr>
            </a:lvl4pPr>
            <a:lvl5pPr>
              <a:buNone/>
              <a:defRPr sz="2000">
                <a:solidFill>
                  <a:srgbClr val="7F7F7F"/>
                </a:solidFill>
                <a:latin typeface="Calibri" panose="020F0502020204030204" pitchFamily="34" charset="0"/>
                <a:cs typeface="Calibri" panose="020F0502020204030204" pitchFamily="34" charset="0"/>
              </a:defRPr>
            </a:lvl5pPr>
          </a:lstStyle>
          <a:p>
            <a:pPr algn="ctr" defTabSz="685783">
              <a:defRPr/>
            </a:pPr>
            <a:r>
              <a:rPr lang="fr-FR" sz="2000" dirty="0">
                <a:solidFill>
                  <a:prstClr val="white">
                    <a:lumMod val="50000"/>
                  </a:prstClr>
                </a:solidFill>
                <a:latin typeface="Calibri" panose="020F0502020204030204" pitchFamily="34" charset="0"/>
                <a:cs typeface="Calibri" panose="020F0502020204030204" pitchFamily="34" charset="0"/>
                <a:sym typeface="Arial"/>
              </a:rPr>
              <a:t>Déterminer le degré d’un polynôme </a:t>
            </a:r>
          </a:p>
        </p:txBody>
      </p:sp>
      <p:sp>
        <p:nvSpPr>
          <p:cNvPr id="59" name="Text Placeholder 30">
            <a:extLst>
              <a:ext uri="{FF2B5EF4-FFF2-40B4-BE49-F238E27FC236}">
                <a16:creationId xmlns:a16="http://schemas.microsoft.com/office/drawing/2014/main" id="{FC010466-58C6-D15B-C6EC-229C11D5FFF2}"/>
              </a:ext>
            </a:extLst>
          </p:cNvPr>
          <p:cNvSpPr>
            <a:spLocks noGrp="1" noRot="1" noMove="1" noResize="1" noEditPoints="1" noAdjustHandles="1" noChangeArrowheads="1" noChangeShapeType="1"/>
          </p:cNvSpPr>
          <p:nvPr>
            <p:ph type="body" sz="quarter" idx="23" hasCustomPrompt="1"/>
          </p:nvPr>
        </p:nvSpPr>
        <p:spPr>
          <a:xfrm>
            <a:off x="3133380" y="5103730"/>
            <a:ext cx="8150400" cy="734400"/>
          </a:xfrm>
        </p:spPr>
        <p:txBody>
          <a:bodyPr anchor="ctr">
            <a:normAutofit/>
          </a:bodyPr>
          <a:lstStyle>
            <a:lvl1pPr algn="ctr">
              <a:buNone/>
              <a:defRPr sz="2400" b="1">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b="1" dirty="0">
                <a:solidFill>
                  <a:prstClr val="black"/>
                </a:solidFill>
                <a:latin typeface="Calibri" panose="020F0502020204030204" pitchFamily="34" charset="0"/>
                <a:cs typeface="Calibri" panose="020F0502020204030204" pitchFamily="34" charset="0"/>
                <a:sym typeface="Arial"/>
              </a:rPr>
              <a:t>Identifier les éléments d’un monôme</a:t>
            </a:r>
          </a:p>
        </p:txBody>
      </p:sp>
    </p:spTree>
    <p:extLst>
      <p:ext uri="{BB962C8B-B14F-4D97-AF65-F5344CB8AC3E}">
        <p14:creationId xmlns:p14="http://schemas.microsoft.com/office/powerpoint/2010/main" val="47066092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Orientations didactiques">
    <p:bg>
      <p:bgPr>
        <a:solidFill>
          <a:srgbClr val="DCEAF7"/>
        </a:solidFill>
        <a:effectLst/>
      </p:bgPr>
    </p:bg>
    <p:spTree>
      <p:nvGrpSpPr>
        <p:cNvPr id="1" name=""/>
        <p:cNvGrpSpPr/>
        <p:nvPr/>
      </p:nvGrpSpPr>
      <p:grpSpPr>
        <a:xfrm>
          <a:off x="0" y="0"/>
          <a:ext cx="0" cy="0"/>
          <a:chOff x="0" y="0"/>
          <a:chExt cx="0" cy="0"/>
        </a:xfrm>
      </p:grpSpPr>
      <p:sp>
        <p:nvSpPr>
          <p:cNvPr id="6" name="Google Shape;288;p29">
            <a:extLst>
              <a:ext uri="{FF2B5EF4-FFF2-40B4-BE49-F238E27FC236}">
                <a16:creationId xmlns:a16="http://schemas.microsoft.com/office/drawing/2014/main" id="{DB0419AF-12E8-4B75-B2A3-79C60BD7B153}"/>
              </a:ext>
            </a:extLst>
          </p:cNvPr>
          <p:cNvSpPr/>
          <p:nvPr userDrawn="1"/>
        </p:nvSpPr>
        <p:spPr>
          <a:xfrm>
            <a:off x="2217704" y="1122970"/>
            <a:ext cx="9506272" cy="107279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defTabSz="1219140">
              <a:buClr>
                <a:srgbClr val="000000"/>
              </a:buClr>
              <a:buSzPts val="1200"/>
              <a:defRPr sz="1800" b="0" i="0" u="none" strike="noStrike" kern="0" cap="none" spc="0" baseline="0">
                <a:solidFill>
                  <a:srgbClr val="000000"/>
                </a:solidFill>
                <a:uFillTx/>
              </a:defRPr>
            </a:pPr>
            <a:endParaRPr lang="fr-FR" sz="2000" kern="0" dirty="0">
              <a:solidFill>
                <a:srgbClr val="000000"/>
              </a:solidFill>
              <a:latin typeface="Calibri" panose="020F0502020204030204" pitchFamily="34" charset="0"/>
              <a:cs typeface="Calibri" panose="020F0502020204030204" pitchFamily="34" charset="0"/>
              <a:sym typeface="Arial"/>
            </a:endParaRPr>
          </a:p>
        </p:txBody>
      </p:sp>
      <p:sp>
        <p:nvSpPr>
          <p:cNvPr id="7" name="Google Shape;289;p29">
            <a:extLst>
              <a:ext uri="{FF2B5EF4-FFF2-40B4-BE49-F238E27FC236}">
                <a16:creationId xmlns:a16="http://schemas.microsoft.com/office/drawing/2014/main" id="{6032A094-4B75-9B75-81F8-5C0A96A7FEC5}"/>
              </a:ext>
            </a:extLst>
          </p:cNvPr>
          <p:cNvSpPr/>
          <p:nvPr userDrawn="1"/>
        </p:nvSpPr>
        <p:spPr>
          <a:xfrm>
            <a:off x="412308" y="1122972"/>
            <a:ext cx="1606147" cy="1072797"/>
          </a:xfrm>
          <a:custGeom>
            <a:avLst>
              <a:gd name="f0" fmla="val 19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marL="0" marR="0" lvl="0" indent="0" algn="l"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lang="fr-FR" sz="2000" b="1" dirty="0">
              <a:latin typeface="Calibri" panose="020F0502020204030204" pitchFamily="34" charset="0"/>
              <a:cs typeface="Calibri" panose="020F0502020204030204" pitchFamily="34" charset="0"/>
            </a:endParaRPr>
          </a:p>
        </p:txBody>
      </p:sp>
      <p:sp>
        <p:nvSpPr>
          <p:cNvPr id="8" name="Google Shape;292;p29">
            <a:extLst>
              <a:ext uri="{FF2B5EF4-FFF2-40B4-BE49-F238E27FC236}">
                <a16:creationId xmlns:a16="http://schemas.microsoft.com/office/drawing/2014/main" id="{A96B0953-8A9F-2B58-6DE2-1051EC9FAB64}"/>
              </a:ext>
            </a:extLst>
          </p:cNvPr>
          <p:cNvSpPr/>
          <p:nvPr userDrawn="1"/>
        </p:nvSpPr>
        <p:spPr>
          <a:xfrm>
            <a:off x="2235200" y="3629540"/>
            <a:ext cx="9515672" cy="1758781"/>
          </a:xfrm>
          <a:custGeom>
            <a:avLst>
              <a:gd name="f0" fmla="val 29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defTabSz="1219140">
              <a:buClr>
                <a:srgbClr val="000000"/>
              </a:buClr>
              <a:buSzPts val="1200"/>
              <a:defRPr sz="1800" b="0" i="0" u="none" strike="noStrike" kern="0" cap="none" spc="0" baseline="0">
                <a:solidFill>
                  <a:srgbClr val="000000"/>
                </a:solidFill>
                <a:uFillTx/>
              </a:defRPr>
            </a:pPr>
            <a:endParaRPr lang="fr-FR"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9" name="Google Shape;293;p29">
            <a:extLst>
              <a:ext uri="{FF2B5EF4-FFF2-40B4-BE49-F238E27FC236}">
                <a16:creationId xmlns:a16="http://schemas.microsoft.com/office/drawing/2014/main" id="{544EDA35-E020-83A7-38E8-D3AF7F799FEF}"/>
              </a:ext>
            </a:extLst>
          </p:cNvPr>
          <p:cNvSpPr/>
          <p:nvPr userDrawn="1"/>
        </p:nvSpPr>
        <p:spPr>
          <a:xfrm>
            <a:off x="412307" y="3629540"/>
            <a:ext cx="1606147" cy="1758781"/>
          </a:xfrm>
          <a:custGeom>
            <a:avLst>
              <a:gd name="f0" fmla="val 177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defTabSz="1219140">
              <a:defRPr sz="1800" b="0" i="0" u="none" strike="noStrike" kern="0" cap="none" spc="0" baseline="0">
                <a:solidFill>
                  <a:srgbClr val="000000"/>
                </a:solidFill>
                <a:uFillTx/>
              </a:defRPr>
            </a:pPr>
            <a:endParaRPr lang="fr-FR" sz="2000" b="1"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0" name="Google Shape;288;p29">
            <a:extLst>
              <a:ext uri="{FF2B5EF4-FFF2-40B4-BE49-F238E27FC236}">
                <a16:creationId xmlns:a16="http://schemas.microsoft.com/office/drawing/2014/main" id="{0B97DB80-C7BB-9267-7FC7-A40947A692A0}"/>
              </a:ext>
            </a:extLst>
          </p:cNvPr>
          <p:cNvSpPr/>
          <p:nvPr userDrawn="1"/>
        </p:nvSpPr>
        <p:spPr>
          <a:xfrm>
            <a:off x="2244600" y="5631768"/>
            <a:ext cx="9506272" cy="98178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defTabSz="1219140">
              <a:buClr>
                <a:srgbClr val="000000"/>
              </a:buClr>
              <a:buSzPts val="1200"/>
              <a:defRPr sz="1800" b="0" i="0" u="none" strike="noStrike" kern="0" cap="none" spc="0" baseline="0">
                <a:solidFill>
                  <a:srgbClr val="000000"/>
                </a:solidFill>
                <a:uFillTx/>
              </a:defRPr>
            </a:pPr>
            <a:endParaRPr lang="fr-FR" altLang="fr-FR"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1" name="Google Shape;289;p29">
            <a:extLst>
              <a:ext uri="{FF2B5EF4-FFF2-40B4-BE49-F238E27FC236}">
                <a16:creationId xmlns:a16="http://schemas.microsoft.com/office/drawing/2014/main" id="{E0B8569E-54AF-1B54-B073-0433F038D5A6}"/>
              </a:ext>
            </a:extLst>
          </p:cNvPr>
          <p:cNvSpPr/>
          <p:nvPr userDrawn="1"/>
        </p:nvSpPr>
        <p:spPr>
          <a:xfrm>
            <a:off x="412308" y="5631768"/>
            <a:ext cx="1606147" cy="981787"/>
          </a:xfrm>
          <a:custGeom>
            <a:avLst>
              <a:gd name="f0" fmla="val 21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defTabSz="1219140">
              <a:defRPr sz="1800" b="0" i="0" u="none" strike="noStrike" kern="0" cap="none" spc="0" baseline="0">
                <a:solidFill>
                  <a:srgbClr val="000000"/>
                </a:solidFill>
                <a:uFillTx/>
              </a:defRPr>
            </a:pPr>
            <a:endParaRPr lang="fr-FR"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2" name="Google Shape;853;p104">
            <a:extLst>
              <a:ext uri="{FF2B5EF4-FFF2-40B4-BE49-F238E27FC236}">
                <a16:creationId xmlns:a16="http://schemas.microsoft.com/office/drawing/2014/main" id="{C295CB38-5765-1953-FCB3-90200B7911C4}"/>
              </a:ext>
            </a:extLst>
          </p:cNvPr>
          <p:cNvSpPr/>
          <p:nvPr userDrawn="1"/>
        </p:nvSpPr>
        <p:spPr>
          <a:xfrm>
            <a:off x="825760" y="226972"/>
            <a:ext cx="9932872" cy="494105"/>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Orientations didactiques pour cette séance</a:t>
            </a:r>
            <a:endParaRPr lang="en-US" sz="2400" kern="0" dirty="0">
              <a:solidFill>
                <a:srgbClr val="44546A"/>
              </a:solidFill>
              <a:latin typeface="Calibri" panose="020F0502020204030204" pitchFamily="34" charset="0"/>
              <a:cs typeface="Calibri" panose="020F0502020204030204" pitchFamily="34" charset="0"/>
              <a:sym typeface="Arial"/>
            </a:endParaRPr>
          </a:p>
        </p:txBody>
      </p:sp>
      <p:sp>
        <p:nvSpPr>
          <p:cNvPr id="13" name="Google Shape;288;p29">
            <a:extLst>
              <a:ext uri="{FF2B5EF4-FFF2-40B4-BE49-F238E27FC236}">
                <a16:creationId xmlns:a16="http://schemas.microsoft.com/office/drawing/2014/main" id="{48DD3D7D-51E7-9A1D-BDA1-1A57D1ED1119}"/>
              </a:ext>
            </a:extLst>
          </p:cNvPr>
          <p:cNvSpPr/>
          <p:nvPr userDrawn="1"/>
        </p:nvSpPr>
        <p:spPr>
          <a:xfrm>
            <a:off x="2208304" y="2439216"/>
            <a:ext cx="9506272" cy="94687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numCol="2" anchor="ctr" anchorCtr="0" compatLnSpc="1">
            <a:noAutofit/>
          </a:bodyPr>
          <a:lstStyle/>
          <a:p>
            <a:pPr marL="287850" indent="-287850" defTabSz="1219140">
              <a:buClr>
                <a:srgbClr val="000000"/>
              </a:buClr>
              <a:buSzPts val="1200"/>
              <a:buFont typeface="Arial"/>
              <a:buChar char="•"/>
              <a:defRPr sz="1800" b="0" i="0" u="none" strike="noStrike" kern="0" cap="none" spc="0" baseline="0">
                <a:solidFill>
                  <a:srgbClr val="000000"/>
                </a:solidFill>
                <a:uFillTx/>
              </a:defRPr>
            </a:pPr>
            <a:endParaRPr lang="fr-FR" sz="2000" kern="0" dirty="0">
              <a:solidFill>
                <a:srgbClr val="000000"/>
              </a:solidFill>
              <a:latin typeface="Calibri" panose="020F0502020204030204" pitchFamily="34" charset="0"/>
              <a:cs typeface="Calibri" panose="020F0502020204030204" pitchFamily="34" charset="0"/>
              <a:sym typeface="Arial"/>
            </a:endParaRPr>
          </a:p>
        </p:txBody>
      </p:sp>
      <p:sp>
        <p:nvSpPr>
          <p:cNvPr id="14" name="Google Shape;289;p29">
            <a:extLst>
              <a:ext uri="{FF2B5EF4-FFF2-40B4-BE49-F238E27FC236}">
                <a16:creationId xmlns:a16="http://schemas.microsoft.com/office/drawing/2014/main" id="{8F2A31FA-AF00-D81F-2074-6BDAD3556153}"/>
              </a:ext>
            </a:extLst>
          </p:cNvPr>
          <p:cNvSpPr/>
          <p:nvPr userDrawn="1"/>
        </p:nvSpPr>
        <p:spPr>
          <a:xfrm>
            <a:off x="402908" y="2439216"/>
            <a:ext cx="1606147" cy="946877"/>
          </a:xfrm>
          <a:custGeom>
            <a:avLst>
              <a:gd name="f0" fmla="val 19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lang="fr-FR" sz="2000" b="1" dirty="0">
              <a:latin typeface="Calibri" panose="020F0502020204030204" pitchFamily="34" charset="0"/>
              <a:cs typeface="Calibri" panose="020F0502020204030204" pitchFamily="34" charset="0"/>
            </a:endParaRPr>
          </a:p>
        </p:txBody>
      </p:sp>
      <p:pic>
        <p:nvPicPr>
          <p:cNvPr id="15" name="Picture 14" descr="Image générée">
            <a:extLst>
              <a:ext uri="{FF2B5EF4-FFF2-40B4-BE49-F238E27FC236}">
                <a16:creationId xmlns:a16="http://schemas.microsoft.com/office/drawing/2014/main" id="{381B1BC2-8735-DB66-B5F6-3C1A854D65AE}"/>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16" name="Text Placeholder 3">
            <a:extLst>
              <a:ext uri="{FF2B5EF4-FFF2-40B4-BE49-F238E27FC236}">
                <a16:creationId xmlns:a16="http://schemas.microsoft.com/office/drawing/2014/main" id="{178AE3B1-E6F8-42FE-A6B9-960A499B711F}"/>
              </a:ext>
            </a:extLst>
          </p:cNvPr>
          <p:cNvSpPr>
            <a:spLocks noGrp="1"/>
          </p:cNvSpPr>
          <p:nvPr>
            <p:ph type="body" sz="quarter" idx="19" hasCustomPrompt="1"/>
          </p:nvPr>
        </p:nvSpPr>
        <p:spPr>
          <a:xfrm>
            <a:off x="2233324" y="1132548"/>
            <a:ext cx="9463104" cy="1071438"/>
          </a:xfrm>
        </p:spPr>
        <p:txBody>
          <a:bodyPr anchor="ctr"/>
          <a:lstStyle>
            <a:lvl1pPr>
              <a:buFont typeface="Arial" panose="020B0604020202020204" pitchFamily="34" charset="0"/>
              <a:buNone/>
              <a:defRPr sz="1800" b="0">
                <a:latin typeface="Calibri" panose="020F0502020204030204" pitchFamily="34" charset="0"/>
                <a:cs typeface="Calibri" panose="020F0502020204030204" pitchFamily="34" charset="0"/>
              </a:defRPr>
            </a:lvl1pPr>
            <a:lvl2pPr>
              <a:buNone/>
              <a:defRPr sz="1800">
                <a:latin typeface="Calibri" panose="020F0502020204030204" pitchFamily="34" charset="0"/>
                <a:cs typeface="Calibri" panose="020F0502020204030204" pitchFamily="34" charset="0"/>
              </a:defRPr>
            </a:lvl2pPr>
            <a:lvl3pPr>
              <a:buNone/>
              <a:defRPr sz="1800">
                <a:latin typeface="Calibri" panose="020F0502020204030204" pitchFamily="34" charset="0"/>
                <a:cs typeface="Calibri" panose="020F0502020204030204" pitchFamily="34" charset="0"/>
              </a:defRPr>
            </a:lvl3pPr>
            <a:lvl4pPr>
              <a:buNone/>
              <a:defRPr sz="1800">
                <a:latin typeface="Calibri" panose="020F0502020204030204" pitchFamily="34" charset="0"/>
                <a:cs typeface="Calibri" panose="020F0502020204030204" pitchFamily="34" charset="0"/>
              </a:defRPr>
            </a:lvl4pPr>
            <a:lvl5pPr>
              <a:buNone/>
              <a:defRPr sz="1800">
                <a:latin typeface="Calibri" panose="020F0502020204030204" pitchFamily="34" charset="0"/>
                <a:cs typeface="Calibri" panose="020F0502020204030204" pitchFamily="34" charset="0"/>
              </a:defRPr>
            </a:lvl5pPr>
          </a:lstStyle>
          <a:p>
            <a:pPr lvl="0"/>
            <a:r>
              <a:rPr lang="fr-FR" dirty="0"/>
              <a:t>Les stratégies enseignées pendant le modelage et pratiques pendant la séance sont :</a:t>
            </a:r>
          </a:p>
          <a:p>
            <a:pPr lvl="0"/>
            <a:r>
              <a:rPr lang="fr-FR" dirty="0"/>
              <a:t>xxx</a:t>
            </a:r>
          </a:p>
        </p:txBody>
      </p:sp>
      <p:sp>
        <p:nvSpPr>
          <p:cNvPr id="17" name="Text Placeholder 3">
            <a:extLst>
              <a:ext uri="{FF2B5EF4-FFF2-40B4-BE49-F238E27FC236}">
                <a16:creationId xmlns:a16="http://schemas.microsoft.com/office/drawing/2014/main" id="{A16C0127-9DD3-53F9-FE9C-ABA1D6CA430D}"/>
              </a:ext>
            </a:extLst>
          </p:cNvPr>
          <p:cNvSpPr>
            <a:spLocks noGrp="1"/>
          </p:cNvSpPr>
          <p:nvPr>
            <p:ph type="body" sz="quarter" idx="20" hasCustomPrompt="1"/>
          </p:nvPr>
        </p:nvSpPr>
        <p:spPr>
          <a:xfrm>
            <a:off x="2217704" y="2440832"/>
            <a:ext cx="9478724" cy="945261"/>
          </a:xfrm>
        </p:spPr>
        <p:txBody>
          <a:bodyPr numCol="2" anchor="ctr"/>
          <a:lstStyle>
            <a:lvl1pPr>
              <a:buFont typeface="Arial" panose="020B0604020202020204" pitchFamily="34" charset="0"/>
              <a:buChar char="•"/>
              <a:defRPr sz="1800" b="0">
                <a:latin typeface="Calibri" panose="020F0502020204030204" pitchFamily="34" charset="0"/>
                <a:cs typeface="Calibri" panose="020F0502020204030204" pitchFamily="34" charset="0"/>
              </a:defRPr>
            </a:lvl1pPr>
            <a:lvl2pPr>
              <a:buNone/>
              <a:defRPr sz="1800">
                <a:latin typeface="Calibri" panose="020F0502020204030204" pitchFamily="34" charset="0"/>
                <a:cs typeface="Calibri" panose="020F0502020204030204" pitchFamily="34" charset="0"/>
              </a:defRPr>
            </a:lvl2pPr>
            <a:lvl3pPr>
              <a:buNone/>
              <a:defRPr sz="1800">
                <a:latin typeface="Calibri" panose="020F0502020204030204" pitchFamily="34" charset="0"/>
                <a:cs typeface="Calibri" panose="020F0502020204030204" pitchFamily="34" charset="0"/>
              </a:defRPr>
            </a:lvl3pPr>
            <a:lvl4pPr>
              <a:buNone/>
              <a:defRPr sz="1800">
                <a:latin typeface="Calibri" panose="020F0502020204030204" pitchFamily="34" charset="0"/>
                <a:cs typeface="Calibri" panose="020F0502020204030204" pitchFamily="34" charset="0"/>
              </a:defRPr>
            </a:lvl4pPr>
            <a:lvl5pPr>
              <a:buNone/>
              <a:defRPr sz="18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Xxx</a:t>
            </a:r>
            <a:endParaRPr lang="en-US" dirty="0"/>
          </a:p>
          <a:p>
            <a:pPr lvl="0"/>
            <a:r>
              <a:rPr lang="en-US" dirty="0" err="1"/>
              <a:t>Xxx</a:t>
            </a:r>
            <a:endParaRPr lang="fr-FR" dirty="0"/>
          </a:p>
        </p:txBody>
      </p:sp>
      <p:sp>
        <p:nvSpPr>
          <p:cNvPr id="18" name="Text Placeholder 3">
            <a:extLst>
              <a:ext uri="{FF2B5EF4-FFF2-40B4-BE49-F238E27FC236}">
                <a16:creationId xmlns:a16="http://schemas.microsoft.com/office/drawing/2014/main" id="{5D6A8BE8-89D1-5F22-6D3C-99F0799F8DEB}"/>
              </a:ext>
            </a:extLst>
          </p:cNvPr>
          <p:cNvSpPr>
            <a:spLocks noGrp="1"/>
          </p:cNvSpPr>
          <p:nvPr>
            <p:ph type="body" sz="quarter" idx="21" hasCustomPrompt="1"/>
          </p:nvPr>
        </p:nvSpPr>
        <p:spPr>
          <a:xfrm>
            <a:off x="2235852" y="3654221"/>
            <a:ext cx="9478724" cy="1734100"/>
          </a:xfrm>
        </p:spPr>
        <p:txBody>
          <a:bodyPr anchor="ctr"/>
          <a:lstStyle>
            <a:lvl1pPr>
              <a:buFont typeface="Arial" panose="020B0604020202020204" pitchFamily="34" charset="0"/>
              <a:buNone/>
              <a:defRPr sz="1800" b="0">
                <a:latin typeface="Calibri" panose="020F0502020204030204" pitchFamily="34" charset="0"/>
                <a:cs typeface="Calibri" panose="020F0502020204030204" pitchFamily="34" charset="0"/>
              </a:defRPr>
            </a:lvl1pPr>
            <a:lvl2pPr>
              <a:buNone/>
              <a:defRPr sz="1800">
                <a:latin typeface="Calibri" panose="020F0502020204030204" pitchFamily="34" charset="0"/>
                <a:cs typeface="Calibri" panose="020F0502020204030204" pitchFamily="34" charset="0"/>
              </a:defRPr>
            </a:lvl2pPr>
            <a:lvl3pPr>
              <a:buNone/>
              <a:defRPr sz="1800">
                <a:latin typeface="Calibri" panose="020F0502020204030204" pitchFamily="34" charset="0"/>
                <a:cs typeface="Calibri" panose="020F0502020204030204" pitchFamily="34" charset="0"/>
              </a:defRPr>
            </a:lvl3pPr>
            <a:lvl4pPr>
              <a:buNone/>
              <a:defRPr sz="1800">
                <a:latin typeface="Calibri" panose="020F0502020204030204" pitchFamily="34" charset="0"/>
                <a:cs typeface="Calibri" panose="020F0502020204030204" pitchFamily="34" charset="0"/>
              </a:defRPr>
            </a:lvl4pPr>
            <a:lvl5pPr>
              <a:buNone/>
              <a:defRPr sz="1800">
                <a:latin typeface="Calibri" panose="020F0502020204030204" pitchFamily="34" charset="0"/>
                <a:cs typeface="Calibri" panose="020F0502020204030204" pitchFamily="34" charset="0"/>
              </a:defRPr>
            </a:lvl5pPr>
          </a:lstStyle>
          <a:p>
            <a:pPr lvl="0"/>
            <a:r>
              <a:rPr lang="fr-FR" dirty="0"/>
              <a:t>Les stratégies enseignées pendant le modelage et pratiques pendant la séance sont :</a:t>
            </a:r>
          </a:p>
          <a:p>
            <a:pPr lvl="0"/>
            <a:r>
              <a:rPr lang="fr-FR" dirty="0"/>
              <a:t>Xxx</a:t>
            </a:r>
          </a:p>
          <a:p>
            <a:pPr lvl="0"/>
            <a:r>
              <a:rPr lang="fr-FR" dirty="0"/>
              <a:t>Les outils (par exemple: carte lexicale…) </a:t>
            </a:r>
          </a:p>
          <a:p>
            <a:pPr lvl="0"/>
            <a:r>
              <a:rPr lang="fr-FR" dirty="0"/>
              <a:t>Xxx</a:t>
            </a:r>
          </a:p>
        </p:txBody>
      </p:sp>
      <p:sp>
        <p:nvSpPr>
          <p:cNvPr id="19" name="Text Placeholder 3">
            <a:extLst>
              <a:ext uri="{FF2B5EF4-FFF2-40B4-BE49-F238E27FC236}">
                <a16:creationId xmlns:a16="http://schemas.microsoft.com/office/drawing/2014/main" id="{3B12E37B-916D-345C-AD9E-B136ED1D8842}"/>
              </a:ext>
            </a:extLst>
          </p:cNvPr>
          <p:cNvSpPr>
            <a:spLocks noGrp="1"/>
          </p:cNvSpPr>
          <p:nvPr>
            <p:ph type="body" sz="quarter" idx="22" hasCustomPrompt="1"/>
          </p:nvPr>
        </p:nvSpPr>
        <p:spPr>
          <a:xfrm>
            <a:off x="2253062" y="5636360"/>
            <a:ext cx="9478724" cy="977195"/>
          </a:xfrm>
        </p:spPr>
        <p:txBody>
          <a:bodyPr anchor="ctr"/>
          <a:lstStyle>
            <a:lvl1pPr>
              <a:buFont typeface="Arial" panose="020B0604020202020204" pitchFamily="34" charset="0"/>
              <a:buNone/>
              <a:defRPr sz="1800" b="0">
                <a:latin typeface="Calibri" panose="020F0502020204030204" pitchFamily="34" charset="0"/>
                <a:cs typeface="Calibri" panose="020F0502020204030204" pitchFamily="34" charset="0"/>
              </a:defRPr>
            </a:lvl1pPr>
            <a:lvl2pPr>
              <a:buNone/>
              <a:defRPr sz="1800">
                <a:latin typeface="Calibri" panose="020F0502020204030204" pitchFamily="34" charset="0"/>
                <a:cs typeface="Calibri" panose="020F0502020204030204" pitchFamily="34" charset="0"/>
              </a:defRPr>
            </a:lvl2pPr>
            <a:lvl3pPr>
              <a:buNone/>
              <a:defRPr sz="1800">
                <a:latin typeface="Calibri" panose="020F0502020204030204" pitchFamily="34" charset="0"/>
                <a:cs typeface="Calibri" panose="020F0502020204030204" pitchFamily="34" charset="0"/>
              </a:defRPr>
            </a:lvl3pPr>
            <a:lvl4pPr>
              <a:buNone/>
              <a:defRPr sz="1800">
                <a:latin typeface="Calibri" panose="020F0502020204030204" pitchFamily="34" charset="0"/>
                <a:cs typeface="Calibri" panose="020F0502020204030204" pitchFamily="34" charset="0"/>
              </a:defRPr>
            </a:lvl4pPr>
            <a:lvl5pPr>
              <a:buNone/>
              <a:defRPr sz="1800">
                <a:latin typeface="Calibri" panose="020F0502020204030204" pitchFamily="34" charset="0"/>
                <a:cs typeface="Calibri" panose="020F0502020204030204" pitchFamily="34" charset="0"/>
              </a:defRPr>
            </a:lvl5pPr>
          </a:lstStyle>
          <a:p>
            <a:pPr lvl="0"/>
            <a:r>
              <a:rPr lang="fr-FR" dirty="0"/>
              <a:t>Pendant le feedback, attirer l’attention des élèves sur les erreurs fréquentes :</a:t>
            </a:r>
          </a:p>
          <a:p>
            <a:pPr lvl="0"/>
            <a:r>
              <a:rPr lang="fr-FR" dirty="0"/>
              <a:t>Xxx</a:t>
            </a:r>
          </a:p>
        </p:txBody>
      </p:sp>
      <p:sp>
        <p:nvSpPr>
          <p:cNvPr id="20" name="Google Shape;853;p104">
            <a:extLst>
              <a:ext uri="{FF2B5EF4-FFF2-40B4-BE49-F238E27FC236}">
                <a16:creationId xmlns:a16="http://schemas.microsoft.com/office/drawing/2014/main" id="{6564A30E-7F1C-F926-A721-DAD6689EFEF4}"/>
              </a:ext>
            </a:extLst>
          </p:cNvPr>
          <p:cNvSpPr/>
          <p:nvPr userDrawn="1"/>
        </p:nvSpPr>
        <p:spPr>
          <a:xfrm>
            <a:off x="412307" y="2439293"/>
            <a:ext cx="1605600" cy="946800"/>
          </a:xfrm>
          <a:prstGeom prst="rect">
            <a:avLst/>
          </a:prstGeom>
          <a:noFill/>
          <a:ln cap="flat">
            <a:noFill/>
            <a:prstDash val="solid"/>
          </a:ln>
        </p:spPr>
        <p:txBody>
          <a:bodyPr vert="horz" wrap="square" lIns="91427" tIns="45695" rIns="91427" bIns="45695" anchor="ctr" anchorCtr="0"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lang="fr-FR" sz="2000" b="1" dirty="0">
                <a:latin typeface="Calibri" panose="020F0502020204030204" pitchFamily="34" charset="0"/>
                <a:cs typeface="Calibri" panose="020F0502020204030204" pitchFamily="34" charset="0"/>
              </a:rPr>
              <a:t>Notions clés</a:t>
            </a:r>
          </a:p>
        </p:txBody>
      </p:sp>
      <p:sp>
        <p:nvSpPr>
          <p:cNvPr id="21" name="Google Shape;853;p104">
            <a:extLst>
              <a:ext uri="{FF2B5EF4-FFF2-40B4-BE49-F238E27FC236}">
                <a16:creationId xmlns:a16="http://schemas.microsoft.com/office/drawing/2014/main" id="{7A967060-6080-8657-C168-AAAA345A0B5E}"/>
              </a:ext>
            </a:extLst>
          </p:cNvPr>
          <p:cNvSpPr/>
          <p:nvPr userDrawn="1"/>
        </p:nvSpPr>
        <p:spPr>
          <a:xfrm>
            <a:off x="403455" y="1132547"/>
            <a:ext cx="1605600" cy="1063221"/>
          </a:xfrm>
          <a:prstGeom prst="rect">
            <a:avLst/>
          </a:prstGeom>
          <a:noFill/>
          <a:ln cap="flat">
            <a:noFill/>
            <a:prstDash val="solid"/>
          </a:ln>
        </p:spPr>
        <p:txBody>
          <a:bodyPr vert="horz" wrap="square" lIns="91427" tIns="45695" rIns="91427" bIns="45695" anchor="ctr" anchorCtr="0"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lang="en-US" sz="2000" b="1" dirty="0" err="1">
                <a:latin typeface="Calibri" panose="020F0502020204030204" pitchFamily="34" charset="0"/>
                <a:cs typeface="Calibri" panose="020F0502020204030204" pitchFamily="34" charset="0"/>
              </a:rPr>
              <a:t>Tâches</a:t>
            </a:r>
            <a:r>
              <a:rPr lang="en-US" sz="2000" b="1" dirty="0">
                <a:latin typeface="Calibri" panose="020F0502020204030204" pitchFamily="34" charset="0"/>
                <a:cs typeface="Calibri" panose="020F0502020204030204" pitchFamily="34" charset="0"/>
              </a:rPr>
              <a:t> a </a:t>
            </a:r>
            <a:r>
              <a:rPr lang="en-US" sz="2000" b="1" dirty="0" err="1">
                <a:latin typeface="Calibri" panose="020F0502020204030204" pitchFamily="34" charset="0"/>
                <a:cs typeface="Calibri" panose="020F0502020204030204" pitchFamily="34" charset="0"/>
              </a:rPr>
              <a:t>réussir</a:t>
            </a:r>
            <a:endParaRPr lang="fr-FR" sz="2000" b="1" dirty="0">
              <a:latin typeface="Calibri" panose="020F0502020204030204" pitchFamily="34" charset="0"/>
              <a:cs typeface="Calibri" panose="020F0502020204030204" pitchFamily="34" charset="0"/>
            </a:endParaRPr>
          </a:p>
        </p:txBody>
      </p:sp>
      <p:sp>
        <p:nvSpPr>
          <p:cNvPr id="22" name="Google Shape;853;p104">
            <a:extLst>
              <a:ext uri="{FF2B5EF4-FFF2-40B4-BE49-F238E27FC236}">
                <a16:creationId xmlns:a16="http://schemas.microsoft.com/office/drawing/2014/main" id="{302794D7-B75D-443C-FA67-7588362F1440}"/>
              </a:ext>
            </a:extLst>
          </p:cNvPr>
          <p:cNvSpPr/>
          <p:nvPr userDrawn="1"/>
        </p:nvSpPr>
        <p:spPr>
          <a:xfrm>
            <a:off x="412307" y="3654221"/>
            <a:ext cx="1605600" cy="1734100"/>
          </a:xfrm>
          <a:prstGeom prst="rect">
            <a:avLst/>
          </a:prstGeom>
          <a:noFill/>
          <a:ln cap="flat">
            <a:noFill/>
            <a:prstDash val="solid"/>
          </a:ln>
        </p:spPr>
        <p:txBody>
          <a:bodyPr vert="horz" wrap="square" lIns="91427" tIns="45695" rIns="91427" bIns="45695" anchor="ctr" anchorCtr="0" compatLnSpc="1">
            <a:noAutofit/>
          </a:bodyPr>
          <a:lstStyle/>
          <a:p>
            <a:pPr algn="ctr" defTabSz="1219140">
              <a:defRPr sz="1800" b="0" i="0" u="none" strike="noStrike" kern="0" cap="none" spc="0" baseline="0">
                <a:solidFill>
                  <a:srgbClr val="000000"/>
                </a:solidFill>
                <a:uFillTx/>
              </a:defRPr>
            </a:pPr>
            <a:r>
              <a:rPr lang="fr-FR" sz="2000" b="1"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Stratégies et outils didactiques</a:t>
            </a:r>
          </a:p>
        </p:txBody>
      </p:sp>
      <p:sp>
        <p:nvSpPr>
          <p:cNvPr id="23" name="Google Shape;853;p104">
            <a:extLst>
              <a:ext uri="{FF2B5EF4-FFF2-40B4-BE49-F238E27FC236}">
                <a16:creationId xmlns:a16="http://schemas.microsoft.com/office/drawing/2014/main" id="{B8608167-4931-94B1-F0EE-D3DA4408EBF1}"/>
              </a:ext>
            </a:extLst>
          </p:cNvPr>
          <p:cNvSpPr/>
          <p:nvPr userDrawn="1"/>
        </p:nvSpPr>
        <p:spPr>
          <a:xfrm>
            <a:off x="412307" y="5636360"/>
            <a:ext cx="1605600" cy="977195"/>
          </a:xfrm>
          <a:prstGeom prst="rect">
            <a:avLst/>
          </a:prstGeom>
          <a:noFill/>
          <a:ln cap="flat">
            <a:noFill/>
            <a:prstDash val="solid"/>
          </a:ln>
        </p:spPr>
        <p:txBody>
          <a:bodyPr vert="horz" wrap="square" lIns="91427" tIns="45695" rIns="91427" bIns="45695" anchor="ctr" anchorCtr="0" compatLnSpc="1">
            <a:noAutofit/>
          </a:bodyPr>
          <a:lstStyle/>
          <a:p>
            <a:pPr algn="ctr" defTabSz="1219140">
              <a:defRPr sz="1800" b="0" i="0" u="none" strike="noStrike" kern="0" cap="none" spc="0" baseline="0">
                <a:solidFill>
                  <a:srgbClr val="000000"/>
                </a:solidFill>
                <a:uFillTx/>
              </a:defRPr>
            </a:pPr>
            <a:r>
              <a:rPr lang="fr-FR" sz="2000" b="1"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Eléments de feedback</a:t>
            </a:r>
            <a:endParaRPr lang="fr-FR"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236823747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Pratique Pédagogique Efficace de la Semaine">
    <p:bg>
      <p:bgPr>
        <a:solidFill>
          <a:srgbClr val="DCE6F2"/>
        </a:solidFill>
        <a:effectLst/>
      </p:bgPr>
    </p:bg>
    <p:spTree>
      <p:nvGrpSpPr>
        <p:cNvPr id="1" name=""/>
        <p:cNvGrpSpPr/>
        <p:nvPr/>
      </p:nvGrpSpPr>
      <p:grpSpPr>
        <a:xfrm>
          <a:off x="0" y="0"/>
          <a:ext cx="0" cy="0"/>
          <a:chOff x="0" y="0"/>
          <a:chExt cx="0" cy="0"/>
        </a:xfrm>
      </p:grpSpPr>
      <p:sp>
        <p:nvSpPr>
          <p:cNvPr id="2" name="Google Shape;285;p29">
            <a:extLst>
              <a:ext uri="{FF2B5EF4-FFF2-40B4-BE49-F238E27FC236}">
                <a16:creationId xmlns:a16="http://schemas.microsoft.com/office/drawing/2014/main" id="{3D3C752E-7364-0AD3-55D8-FB1A781365A4}"/>
              </a:ext>
            </a:extLst>
          </p:cNvPr>
          <p:cNvSpPr/>
          <p:nvPr userDrawn="1"/>
        </p:nvSpPr>
        <p:spPr>
          <a:xfrm>
            <a:off x="948074" y="165260"/>
            <a:ext cx="7935199" cy="584801"/>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Pratique Pédagogique Efficace de la Semaine</a:t>
            </a:r>
          </a:p>
        </p:txBody>
      </p:sp>
      <p:pic>
        <p:nvPicPr>
          <p:cNvPr id="3" name="Picture 2" descr="Image générée">
            <a:extLst>
              <a:ext uri="{FF2B5EF4-FFF2-40B4-BE49-F238E27FC236}">
                <a16:creationId xmlns:a16="http://schemas.microsoft.com/office/drawing/2014/main" id="{CF5C0282-B23A-202E-2F8D-447ACDC5778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50" name="Text Placeholder 49">
            <a:extLst>
              <a:ext uri="{FF2B5EF4-FFF2-40B4-BE49-F238E27FC236}">
                <a16:creationId xmlns:a16="http://schemas.microsoft.com/office/drawing/2014/main" id="{99ABF8C0-44A0-D350-70D7-F757FE2866EA}"/>
              </a:ext>
            </a:extLst>
          </p:cNvPr>
          <p:cNvSpPr>
            <a:spLocks noGrp="1"/>
          </p:cNvSpPr>
          <p:nvPr>
            <p:ph type="body" sz="quarter" idx="10" hasCustomPrompt="1"/>
          </p:nvPr>
        </p:nvSpPr>
        <p:spPr>
          <a:xfrm>
            <a:off x="253322" y="3190552"/>
            <a:ext cx="3051854"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1" name="Text Placeholder 49">
            <a:extLst>
              <a:ext uri="{FF2B5EF4-FFF2-40B4-BE49-F238E27FC236}">
                <a16:creationId xmlns:a16="http://schemas.microsoft.com/office/drawing/2014/main" id="{93ED2D80-264B-2858-5374-3ACA0D7E4307}"/>
              </a:ext>
            </a:extLst>
          </p:cNvPr>
          <p:cNvSpPr>
            <a:spLocks noGrp="1"/>
          </p:cNvSpPr>
          <p:nvPr>
            <p:ph type="body" sz="quarter" idx="11" hasCustomPrompt="1"/>
          </p:nvPr>
        </p:nvSpPr>
        <p:spPr>
          <a:xfrm>
            <a:off x="3627796" y="3190551"/>
            <a:ext cx="3759199"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2" name="Text Placeholder 49">
            <a:extLst>
              <a:ext uri="{FF2B5EF4-FFF2-40B4-BE49-F238E27FC236}">
                <a16:creationId xmlns:a16="http://schemas.microsoft.com/office/drawing/2014/main" id="{F3B207E1-EF2D-9BAB-F462-3268E1DEBFE2}"/>
              </a:ext>
            </a:extLst>
          </p:cNvPr>
          <p:cNvSpPr>
            <a:spLocks noGrp="1"/>
          </p:cNvSpPr>
          <p:nvPr>
            <p:ph type="body" sz="quarter" idx="12" hasCustomPrompt="1"/>
          </p:nvPr>
        </p:nvSpPr>
        <p:spPr>
          <a:xfrm>
            <a:off x="7816646" y="3190551"/>
            <a:ext cx="3880053"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Tree>
    <p:extLst>
      <p:ext uri="{BB962C8B-B14F-4D97-AF65-F5344CB8AC3E}">
        <p14:creationId xmlns:p14="http://schemas.microsoft.com/office/powerpoint/2010/main" val="11034963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Structure de la séance">
    <p:bg>
      <p:bgPr>
        <a:solidFill>
          <a:srgbClr val="DCE6F2"/>
        </a:solidFill>
        <a:effectLst/>
      </p:bgPr>
    </p:bg>
    <p:spTree>
      <p:nvGrpSpPr>
        <p:cNvPr id="1" name=""/>
        <p:cNvGrpSpPr/>
        <p:nvPr/>
      </p:nvGrpSpPr>
      <p:grpSpPr>
        <a:xfrm>
          <a:off x="0" y="0"/>
          <a:ext cx="0" cy="0"/>
          <a:chOff x="0" y="0"/>
          <a:chExt cx="0" cy="0"/>
        </a:xfrm>
      </p:grpSpPr>
      <p:grpSp>
        <p:nvGrpSpPr>
          <p:cNvPr id="4" name="Google Shape;250;p28">
            <a:extLst>
              <a:ext uri="{FF2B5EF4-FFF2-40B4-BE49-F238E27FC236}">
                <a16:creationId xmlns:a16="http://schemas.microsoft.com/office/drawing/2014/main" id="{AB71405C-E132-F074-752A-522052544B0D}"/>
              </a:ext>
            </a:extLst>
          </p:cNvPr>
          <p:cNvGrpSpPr/>
          <p:nvPr userDrawn="1"/>
        </p:nvGrpSpPr>
        <p:grpSpPr>
          <a:xfrm>
            <a:off x="1945490" y="1011968"/>
            <a:ext cx="8301023" cy="5193545"/>
            <a:chOff x="1619475" y="1029778"/>
            <a:chExt cx="6095701" cy="3804525"/>
          </a:xfrm>
        </p:grpSpPr>
        <p:sp>
          <p:nvSpPr>
            <p:cNvPr id="5" name="Google Shape;251;p28">
              <a:extLst>
                <a:ext uri="{FF2B5EF4-FFF2-40B4-BE49-F238E27FC236}">
                  <a16:creationId xmlns:a16="http://schemas.microsoft.com/office/drawing/2014/main" id="{424CAD94-9BC3-9334-E90D-3BB5EE56D37F}"/>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sp>
          <p:nvSpPr>
            <p:cNvPr id="11" name="Google Shape;252;p28">
              <a:extLst>
                <a:ext uri="{FF2B5EF4-FFF2-40B4-BE49-F238E27FC236}">
                  <a16:creationId xmlns:a16="http://schemas.microsoft.com/office/drawing/2014/main" id="{7D76BE51-F758-84BB-A089-AD0F5E8B552A}"/>
                </a:ext>
              </a:extLst>
            </p:cNvPr>
            <p:cNvSpPr/>
            <p:nvPr/>
          </p:nvSpPr>
          <p:spPr>
            <a:xfrm>
              <a:off x="1740952" y="1097174"/>
              <a:ext cx="5852746" cy="366973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grpSp>
      <p:sp>
        <p:nvSpPr>
          <p:cNvPr id="12" name="Google Shape;255;p28">
            <a:extLst>
              <a:ext uri="{FF2B5EF4-FFF2-40B4-BE49-F238E27FC236}">
                <a16:creationId xmlns:a16="http://schemas.microsoft.com/office/drawing/2014/main" id="{7DA7A975-0BFA-0171-FB29-113FAAFBB3EE}"/>
              </a:ext>
            </a:extLst>
          </p:cNvPr>
          <p:cNvSpPr/>
          <p:nvPr userDrawn="1"/>
        </p:nvSpPr>
        <p:spPr>
          <a:xfrm>
            <a:off x="963315" y="165262"/>
            <a:ext cx="3947196" cy="584801"/>
          </a:xfrm>
          <a:prstGeom prst="rect">
            <a:avLst/>
          </a:prstGeom>
          <a:noFill/>
          <a:ln cap="flat">
            <a:noFill/>
            <a:prstDash val="solid"/>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Structure de la séance</a:t>
            </a:r>
            <a:endParaRPr lang="fr-FR" sz="1467" kern="0" dirty="0">
              <a:solidFill>
                <a:srgbClr val="000000"/>
              </a:solidFill>
              <a:latin typeface="Calibri" panose="020F0502020204030204" pitchFamily="34" charset="0"/>
              <a:cs typeface="Calibri" panose="020F0502020204030204" pitchFamily="34" charset="0"/>
              <a:sym typeface="Arial"/>
            </a:endParaRPr>
          </a:p>
        </p:txBody>
      </p:sp>
      <p:pic>
        <p:nvPicPr>
          <p:cNvPr id="13" name="Picture 2" descr="Image générée">
            <a:extLst>
              <a:ext uri="{FF2B5EF4-FFF2-40B4-BE49-F238E27FC236}">
                <a16:creationId xmlns:a16="http://schemas.microsoft.com/office/drawing/2014/main" id="{A1C7E789-651D-CC90-8513-248F5C858B8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2" y="30483"/>
            <a:ext cx="727815" cy="854359"/>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15">
            <a:extLst>
              <a:ext uri="{FF2B5EF4-FFF2-40B4-BE49-F238E27FC236}">
                <a16:creationId xmlns:a16="http://schemas.microsoft.com/office/drawing/2014/main" id="{A3FE43CA-6C2F-0686-9241-631290B69727}"/>
              </a:ext>
            </a:extLst>
          </p:cNvPr>
          <p:cNvGrpSpPr/>
          <p:nvPr userDrawn="1"/>
        </p:nvGrpSpPr>
        <p:grpSpPr>
          <a:xfrm>
            <a:off x="2336946" y="1407978"/>
            <a:ext cx="7518111" cy="548005"/>
            <a:chOff x="1764463" y="1060636"/>
            <a:chExt cx="5638583" cy="411004"/>
          </a:xfrm>
        </p:grpSpPr>
        <p:sp>
          <p:nvSpPr>
            <p:cNvPr id="17" name="Google Shape;275;p28">
              <a:extLst>
                <a:ext uri="{FF2B5EF4-FFF2-40B4-BE49-F238E27FC236}">
                  <a16:creationId xmlns:a16="http://schemas.microsoft.com/office/drawing/2014/main" id="{08E6331C-0B84-F58D-2A65-7DFAB9994FF1}"/>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solidFill>
                <a:srgbClr val="F19D19"/>
              </a:solidFill>
              <a:prstDash val="solid"/>
            </a:ln>
          </p:spPr>
          <p:txBody>
            <a:bodyPr vert="horz" wrap="square" lIns="68567" tIns="34271" rIns="68567" bIns="34271" anchor="ctr" anchorCtr="1" compatLnSpc="1">
              <a:noAutofit/>
            </a:bodyPr>
            <a:lstStyle/>
            <a:p>
              <a:pPr algn="ctr" defTabSz="1219110"/>
              <a:r>
                <a:rPr lang="fr-FR" sz="2133" b="1" kern="0" dirty="0">
                  <a:solidFill>
                    <a:srgbClr val="FFFFFF"/>
                  </a:solidFill>
                  <a:latin typeface="Calibri" panose="020F0502020204030204" pitchFamily="34" charset="0"/>
                  <a:ea typeface="Calibri"/>
                  <a:cs typeface="Calibri" panose="020F0502020204030204" pitchFamily="34" charset="0"/>
                  <a:sym typeface="Arial"/>
                </a:rPr>
                <a:t>1</a:t>
              </a:r>
            </a:p>
          </p:txBody>
        </p:sp>
        <p:sp>
          <p:nvSpPr>
            <p:cNvPr id="18" name="Google Shape;276;p28">
              <a:extLst>
                <a:ext uri="{FF2B5EF4-FFF2-40B4-BE49-F238E27FC236}">
                  <a16:creationId xmlns:a16="http://schemas.microsoft.com/office/drawing/2014/main" id="{521BD7C7-59D6-F138-978F-4AB155889227}"/>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0" name="Google Shape;278;p28">
              <a:extLst>
                <a:ext uri="{FF2B5EF4-FFF2-40B4-BE49-F238E27FC236}">
                  <a16:creationId xmlns:a16="http://schemas.microsoft.com/office/drawing/2014/main" id="{256F3608-8BCC-D992-72CC-8A7F795FDC18}"/>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chemeClr val="accent6">
                  <a:lumMod val="40000"/>
                  <a:lumOff val="60000"/>
                </a:schemeClr>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21" name="Google Shape;277;p28">
              <a:extLst>
                <a:ext uri="{FF2B5EF4-FFF2-40B4-BE49-F238E27FC236}">
                  <a16:creationId xmlns:a16="http://schemas.microsoft.com/office/drawing/2014/main" id="{3CB598B3-3A75-3B5B-656D-CB59D4B85F3C}"/>
                </a:ext>
              </a:extLst>
            </p:cNvPr>
            <p:cNvSpPr txBox="1"/>
            <p:nvPr/>
          </p:nvSpPr>
          <p:spPr>
            <a:xfrm>
              <a:off x="2214439" y="1112834"/>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Ouverture de la séance</a:t>
              </a:r>
            </a:p>
          </p:txBody>
        </p:sp>
      </p:grpSp>
      <p:sp>
        <p:nvSpPr>
          <p:cNvPr id="22" name="Google Shape;275;p28">
            <a:extLst>
              <a:ext uri="{FF2B5EF4-FFF2-40B4-BE49-F238E27FC236}">
                <a16:creationId xmlns:a16="http://schemas.microsoft.com/office/drawing/2014/main" id="{13B66026-2F1C-8EEC-C55A-3E2267A81F31}"/>
              </a:ext>
            </a:extLst>
          </p:cNvPr>
          <p:cNvSpPr/>
          <p:nvPr userDrawn="1"/>
        </p:nvSpPr>
        <p:spPr>
          <a:xfrm>
            <a:off x="2336945" y="2310757"/>
            <a:ext cx="395203" cy="395203"/>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C00000"/>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2</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23" name="Google Shape;276;p28">
            <a:extLst>
              <a:ext uri="{FF2B5EF4-FFF2-40B4-BE49-F238E27FC236}">
                <a16:creationId xmlns:a16="http://schemas.microsoft.com/office/drawing/2014/main" id="{35EE909F-5B77-43E5-71AF-AA17BE0B6885}"/>
              </a:ext>
            </a:extLst>
          </p:cNvPr>
          <p:cNvSpPr/>
          <p:nvPr userDrawn="1"/>
        </p:nvSpPr>
        <p:spPr>
          <a:xfrm>
            <a:off x="2860122" y="2234356"/>
            <a:ext cx="6994935" cy="548005"/>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C0000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6" name="Google Shape;278;p28">
            <a:extLst>
              <a:ext uri="{FF2B5EF4-FFF2-40B4-BE49-F238E27FC236}">
                <a16:creationId xmlns:a16="http://schemas.microsoft.com/office/drawing/2014/main" id="{131447B8-88F5-B917-3031-E64441CCE5E4}"/>
              </a:ext>
            </a:extLst>
          </p:cNvPr>
          <p:cNvSpPr/>
          <p:nvPr userDrawn="1"/>
        </p:nvSpPr>
        <p:spPr>
          <a:xfrm>
            <a:off x="9301364" y="2248560"/>
            <a:ext cx="519597" cy="51959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28" name="Google Shape;277;p28">
            <a:extLst>
              <a:ext uri="{FF2B5EF4-FFF2-40B4-BE49-F238E27FC236}">
                <a16:creationId xmlns:a16="http://schemas.microsoft.com/office/drawing/2014/main" id="{94B8B070-367E-06E9-E0A9-6E278B2B32BC}"/>
              </a:ext>
            </a:extLst>
          </p:cNvPr>
          <p:cNvSpPr txBox="1"/>
          <p:nvPr userDrawn="1"/>
        </p:nvSpPr>
        <p:spPr>
          <a:xfrm>
            <a:off x="2930042" y="2318590"/>
            <a:ext cx="5296572" cy="461614"/>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Modelage</a:t>
            </a:r>
          </a:p>
        </p:txBody>
      </p:sp>
      <p:grpSp>
        <p:nvGrpSpPr>
          <p:cNvPr id="29" name="Group 28">
            <a:extLst>
              <a:ext uri="{FF2B5EF4-FFF2-40B4-BE49-F238E27FC236}">
                <a16:creationId xmlns:a16="http://schemas.microsoft.com/office/drawing/2014/main" id="{484A0DD3-A018-7BDC-5E24-9925ADE4860D}"/>
              </a:ext>
            </a:extLst>
          </p:cNvPr>
          <p:cNvGrpSpPr/>
          <p:nvPr userDrawn="1"/>
        </p:nvGrpSpPr>
        <p:grpSpPr>
          <a:xfrm>
            <a:off x="2336946" y="3060735"/>
            <a:ext cx="7518111" cy="548005"/>
            <a:chOff x="1764463" y="1060636"/>
            <a:chExt cx="5638583" cy="411004"/>
          </a:xfrm>
        </p:grpSpPr>
        <p:sp>
          <p:nvSpPr>
            <p:cNvPr id="30" name="Google Shape;275;p28">
              <a:extLst>
                <a:ext uri="{FF2B5EF4-FFF2-40B4-BE49-F238E27FC236}">
                  <a16:creationId xmlns:a16="http://schemas.microsoft.com/office/drawing/2014/main" id="{EE0B76E1-6822-AE01-6764-F5FB75D528EA}"/>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F9ED5"/>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3</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31" name="Google Shape;276;p28">
              <a:extLst>
                <a:ext uri="{FF2B5EF4-FFF2-40B4-BE49-F238E27FC236}">
                  <a16:creationId xmlns:a16="http://schemas.microsoft.com/office/drawing/2014/main" id="{FA1826B2-60AC-A0B9-0CF8-1D592120006E}"/>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0F9ED5"/>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33" name="Google Shape;278;p28">
              <a:extLst>
                <a:ext uri="{FF2B5EF4-FFF2-40B4-BE49-F238E27FC236}">
                  <a16:creationId xmlns:a16="http://schemas.microsoft.com/office/drawing/2014/main" id="{070F7352-D540-A174-1DC1-79CEFBB4D70D}"/>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34" name="Google Shape;277;p28">
              <a:extLst>
                <a:ext uri="{FF2B5EF4-FFF2-40B4-BE49-F238E27FC236}">
                  <a16:creationId xmlns:a16="http://schemas.microsoft.com/office/drawing/2014/main" id="{36DE7B8F-39E3-8D2B-2B8B-410700C8C370}"/>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collective</a:t>
              </a:r>
            </a:p>
          </p:txBody>
        </p:sp>
      </p:grpSp>
      <p:grpSp>
        <p:nvGrpSpPr>
          <p:cNvPr id="35" name="Group 34">
            <a:extLst>
              <a:ext uri="{FF2B5EF4-FFF2-40B4-BE49-F238E27FC236}">
                <a16:creationId xmlns:a16="http://schemas.microsoft.com/office/drawing/2014/main" id="{97BB5DC2-04A1-3B98-9B4A-6A1DFDCBE183}"/>
              </a:ext>
            </a:extLst>
          </p:cNvPr>
          <p:cNvGrpSpPr/>
          <p:nvPr userDrawn="1"/>
        </p:nvGrpSpPr>
        <p:grpSpPr>
          <a:xfrm>
            <a:off x="2336946" y="3887114"/>
            <a:ext cx="7518111" cy="548005"/>
            <a:chOff x="1764463" y="1060636"/>
            <a:chExt cx="5638583" cy="411004"/>
          </a:xfrm>
        </p:grpSpPr>
        <p:sp>
          <p:nvSpPr>
            <p:cNvPr id="36" name="Google Shape;275;p28">
              <a:extLst>
                <a:ext uri="{FF2B5EF4-FFF2-40B4-BE49-F238E27FC236}">
                  <a16:creationId xmlns:a16="http://schemas.microsoft.com/office/drawing/2014/main" id="{DE53882E-663B-ACF6-4055-29CE20FCBAD6}"/>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70C0"/>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4</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37" name="Google Shape;276;p28">
              <a:extLst>
                <a:ext uri="{FF2B5EF4-FFF2-40B4-BE49-F238E27FC236}">
                  <a16:creationId xmlns:a16="http://schemas.microsoft.com/office/drawing/2014/main" id="{FD13BDDE-0F3A-173D-BB5D-4BDF593AB9A4}"/>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0070C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39" name="Google Shape;278;p28">
              <a:extLst>
                <a:ext uri="{FF2B5EF4-FFF2-40B4-BE49-F238E27FC236}">
                  <a16:creationId xmlns:a16="http://schemas.microsoft.com/office/drawing/2014/main" id="{9AE8B48F-9157-ADAC-2056-9DCC817229F8}"/>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40" name="Google Shape;277;p28">
              <a:extLst>
                <a:ext uri="{FF2B5EF4-FFF2-40B4-BE49-F238E27FC236}">
                  <a16:creationId xmlns:a16="http://schemas.microsoft.com/office/drawing/2014/main" id="{97A7A3E6-D824-B5AB-142A-0A76180C6E21}"/>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en binôme</a:t>
              </a:r>
            </a:p>
          </p:txBody>
        </p:sp>
      </p:grpSp>
      <p:grpSp>
        <p:nvGrpSpPr>
          <p:cNvPr id="41" name="Group 40">
            <a:extLst>
              <a:ext uri="{FF2B5EF4-FFF2-40B4-BE49-F238E27FC236}">
                <a16:creationId xmlns:a16="http://schemas.microsoft.com/office/drawing/2014/main" id="{BD1C3A7F-72C7-633D-F6E7-0C21959DAABF}"/>
              </a:ext>
            </a:extLst>
          </p:cNvPr>
          <p:cNvGrpSpPr/>
          <p:nvPr userDrawn="1"/>
        </p:nvGrpSpPr>
        <p:grpSpPr>
          <a:xfrm>
            <a:off x="2336946" y="4713491"/>
            <a:ext cx="7518111" cy="548005"/>
            <a:chOff x="1764463" y="1060636"/>
            <a:chExt cx="5638583" cy="411004"/>
          </a:xfrm>
        </p:grpSpPr>
        <p:sp>
          <p:nvSpPr>
            <p:cNvPr id="43" name="Google Shape;275;p28">
              <a:extLst>
                <a:ext uri="{FF2B5EF4-FFF2-40B4-BE49-F238E27FC236}">
                  <a16:creationId xmlns:a16="http://schemas.microsoft.com/office/drawing/2014/main" id="{D7E88F6C-134A-2D52-8809-D16E173DEB8B}"/>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8BC145"/>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5</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45" name="Google Shape;276;p28">
              <a:extLst>
                <a:ext uri="{FF2B5EF4-FFF2-40B4-BE49-F238E27FC236}">
                  <a16:creationId xmlns:a16="http://schemas.microsoft.com/office/drawing/2014/main" id="{14CB13DE-5B8A-7209-0929-3CD0EEAF6D9B}"/>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92D05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48" name="Google Shape;278;p28">
              <a:extLst>
                <a:ext uri="{FF2B5EF4-FFF2-40B4-BE49-F238E27FC236}">
                  <a16:creationId xmlns:a16="http://schemas.microsoft.com/office/drawing/2014/main" id="{DFEE628A-E51B-AAB4-D7B0-ED8582314510}"/>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49" name="Google Shape;277;p28">
              <a:extLst>
                <a:ext uri="{FF2B5EF4-FFF2-40B4-BE49-F238E27FC236}">
                  <a16:creationId xmlns:a16="http://schemas.microsoft.com/office/drawing/2014/main" id="{5A277F9A-C52D-C449-7586-9EA90403EDFC}"/>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autonome</a:t>
              </a:r>
            </a:p>
          </p:txBody>
        </p:sp>
      </p:grpSp>
      <p:grpSp>
        <p:nvGrpSpPr>
          <p:cNvPr id="53" name="Group 52">
            <a:extLst>
              <a:ext uri="{FF2B5EF4-FFF2-40B4-BE49-F238E27FC236}">
                <a16:creationId xmlns:a16="http://schemas.microsoft.com/office/drawing/2014/main" id="{38609008-8598-8DA3-5CF0-36C7F92580DF}"/>
              </a:ext>
            </a:extLst>
          </p:cNvPr>
          <p:cNvGrpSpPr/>
          <p:nvPr userDrawn="1"/>
        </p:nvGrpSpPr>
        <p:grpSpPr>
          <a:xfrm>
            <a:off x="2336946" y="5539871"/>
            <a:ext cx="7518111" cy="548005"/>
            <a:chOff x="1764463" y="1060636"/>
            <a:chExt cx="5638583" cy="411004"/>
          </a:xfrm>
        </p:grpSpPr>
        <p:sp>
          <p:nvSpPr>
            <p:cNvPr id="54" name="Google Shape;275;p28">
              <a:extLst>
                <a:ext uri="{FF2B5EF4-FFF2-40B4-BE49-F238E27FC236}">
                  <a16:creationId xmlns:a16="http://schemas.microsoft.com/office/drawing/2014/main" id="{7A5BFF89-3876-69CC-9A25-265205B19B7A}"/>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6</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55" name="Google Shape;276;p28">
              <a:extLst>
                <a:ext uri="{FF2B5EF4-FFF2-40B4-BE49-F238E27FC236}">
                  <a16:creationId xmlns:a16="http://schemas.microsoft.com/office/drawing/2014/main" id="{516AE221-2B10-10F0-74F7-99F581D8E5AE}"/>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57" name="Google Shape;278;p28">
              <a:extLst>
                <a:ext uri="{FF2B5EF4-FFF2-40B4-BE49-F238E27FC236}">
                  <a16:creationId xmlns:a16="http://schemas.microsoft.com/office/drawing/2014/main" id="{C06BF0CF-9607-5CE3-2B1B-82BB78BA62F2}"/>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58" name="Google Shape;277;p28">
              <a:extLst>
                <a:ext uri="{FF2B5EF4-FFF2-40B4-BE49-F238E27FC236}">
                  <a16:creationId xmlns:a16="http://schemas.microsoft.com/office/drawing/2014/main" id="{392280B0-7590-3FE1-5000-E5BA3C9C5BCF}"/>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Clôture</a:t>
              </a:r>
            </a:p>
          </p:txBody>
        </p:sp>
      </p:grpSp>
      <p:sp>
        <p:nvSpPr>
          <p:cNvPr id="60" name="Text Placeholder 59">
            <a:extLst>
              <a:ext uri="{FF2B5EF4-FFF2-40B4-BE49-F238E27FC236}">
                <a16:creationId xmlns:a16="http://schemas.microsoft.com/office/drawing/2014/main" id="{2997086D-6002-18E9-088F-7D2FC79B25E4}"/>
              </a:ext>
            </a:extLst>
          </p:cNvPr>
          <p:cNvSpPr>
            <a:spLocks noGrp="1"/>
          </p:cNvSpPr>
          <p:nvPr>
            <p:ph type="body" sz="quarter" idx="10" hasCustomPrompt="1"/>
          </p:nvPr>
        </p:nvSpPr>
        <p:spPr>
          <a:xfrm>
            <a:off x="7879221" y="1447571"/>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1" name="Text Placeholder 59">
            <a:extLst>
              <a:ext uri="{FF2B5EF4-FFF2-40B4-BE49-F238E27FC236}">
                <a16:creationId xmlns:a16="http://schemas.microsoft.com/office/drawing/2014/main" id="{13288093-8A60-FA70-C6FB-7D69FB80D893}"/>
              </a:ext>
            </a:extLst>
          </p:cNvPr>
          <p:cNvSpPr>
            <a:spLocks noGrp="1"/>
          </p:cNvSpPr>
          <p:nvPr>
            <p:ph type="body" sz="quarter" idx="11" hasCustomPrompt="1"/>
          </p:nvPr>
        </p:nvSpPr>
        <p:spPr>
          <a:xfrm>
            <a:off x="7879221" y="2277958"/>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2" name="Text Placeholder 59">
            <a:extLst>
              <a:ext uri="{FF2B5EF4-FFF2-40B4-BE49-F238E27FC236}">
                <a16:creationId xmlns:a16="http://schemas.microsoft.com/office/drawing/2014/main" id="{A3A18267-30BE-A144-8A47-7EDFF6042B2F}"/>
              </a:ext>
            </a:extLst>
          </p:cNvPr>
          <p:cNvSpPr>
            <a:spLocks noGrp="1"/>
          </p:cNvSpPr>
          <p:nvPr>
            <p:ph type="body" sz="quarter" idx="12" hasCustomPrompt="1"/>
          </p:nvPr>
        </p:nvSpPr>
        <p:spPr>
          <a:xfrm>
            <a:off x="7879220" y="3104337"/>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15 min</a:t>
            </a:r>
            <a:endParaRPr lang="fr-FR" dirty="0"/>
          </a:p>
        </p:txBody>
      </p:sp>
      <p:sp>
        <p:nvSpPr>
          <p:cNvPr id="63" name="Text Placeholder 59">
            <a:extLst>
              <a:ext uri="{FF2B5EF4-FFF2-40B4-BE49-F238E27FC236}">
                <a16:creationId xmlns:a16="http://schemas.microsoft.com/office/drawing/2014/main" id="{69911D84-D37E-215F-8EF0-B39B19B6F1A1}"/>
              </a:ext>
            </a:extLst>
          </p:cNvPr>
          <p:cNvSpPr>
            <a:spLocks noGrp="1"/>
          </p:cNvSpPr>
          <p:nvPr>
            <p:ph type="body" sz="quarter" idx="13" hasCustomPrompt="1"/>
          </p:nvPr>
        </p:nvSpPr>
        <p:spPr>
          <a:xfrm>
            <a:off x="7879219" y="3928027"/>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4" name="Text Placeholder 59">
            <a:extLst>
              <a:ext uri="{FF2B5EF4-FFF2-40B4-BE49-F238E27FC236}">
                <a16:creationId xmlns:a16="http://schemas.microsoft.com/office/drawing/2014/main" id="{DBCF547F-8119-1ABE-E176-4FEDF97A3CC1}"/>
              </a:ext>
            </a:extLst>
          </p:cNvPr>
          <p:cNvSpPr>
            <a:spLocks noGrp="1"/>
          </p:cNvSpPr>
          <p:nvPr>
            <p:ph type="body" sz="quarter" idx="14" hasCustomPrompt="1"/>
          </p:nvPr>
        </p:nvSpPr>
        <p:spPr>
          <a:xfrm>
            <a:off x="7879218" y="4757093"/>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7 min</a:t>
            </a:r>
            <a:endParaRPr lang="fr-FR" dirty="0"/>
          </a:p>
        </p:txBody>
      </p:sp>
      <p:sp>
        <p:nvSpPr>
          <p:cNvPr id="65" name="Text Placeholder 59">
            <a:extLst>
              <a:ext uri="{FF2B5EF4-FFF2-40B4-BE49-F238E27FC236}">
                <a16:creationId xmlns:a16="http://schemas.microsoft.com/office/drawing/2014/main" id="{4E6C3199-30EC-380B-E406-0655DBA57A7E}"/>
              </a:ext>
            </a:extLst>
          </p:cNvPr>
          <p:cNvSpPr>
            <a:spLocks noGrp="1"/>
          </p:cNvSpPr>
          <p:nvPr>
            <p:ph type="body" sz="quarter" idx="15" hasCustomPrompt="1"/>
          </p:nvPr>
        </p:nvSpPr>
        <p:spPr>
          <a:xfrm>
            <a:off x="7879217" y="5583473"/>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3 min</a:t>
            </a:r>
            <a:endParaRPr lang="fr-FR" dirty="0"/>
          </a:p>
        </p:txBody>
      </p:sp>
    </p:spTree>
    <p:extLst>
      <p:ext uri="{BB962C8B-B14F-4D97-AF65-F5344CB8AC3E}">
        <p14:creationId xmlns:p14="http://schemas.microsoft.com/office/powerpoint/2010/main" val="119147717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Ouver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Ouverture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pic>
        <p:nvPicPr>
          <p:cNvPr id="15" name="Google Shape;1333;p128">
            <a:extLst>
              <a:ext uri="{FF2B5EF4-FFF2-40B4-BE49-F238E27FC236}">
                <a16:creationId xmlns:a16="http://schemas.microsoft.com/office/drawing/2014/main" id="{E4A7273E-67E2-0C23-0C4F-F01019D0FF62}"/>
              </a:ext>
            </a:extLst>
          </p:cNvPr>
          <p:cNvPicPr>
            <a:picLocks noChangeAspect="1"/>
          </p:cNvPicPr>
          <p:nvPr userDrawn="1"/>
        </p:nvPicPr>
        <p:blipFill>
          <a:blip r:embed="rId5">
            <a:alphaModFix/>
          </a:blip>
          <a:srcRect/>
          <a:stretch>
            <a:fillRect/>
          </a:stretch>
        </p:blipFill>
        <p:spPr>
          <a:xfrm>
            <a:off x="6261214" y="1609414"/>
            <a:ext cx="649253" cy="649253"/>
          </a:xfrm>
          <a:prstGeom prst="rect">
            <a:avLst/>
          </a:prstGeom>
          <a:noFill/>
          <a:ln cap="flat">
            <a:noFill/>
          </a:ln>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302602917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Discussion informelle">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993162"/>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Discussion informelle</a:t>
            </a:r>
          </a:p>
        </p:txBody>
      </p:sp>
      <p:pic>
        <p:nvPicPr>
          <p:cNvPr id="13" name="Picture 1">
            <a:extLst>
              <a:ext uri="{FF2B5EF4-FFF2-40B4-BE49-F238E27FC236}">
                <a16:creationId xmlns:a16="http://schemas.microsoft.com/office/drawing/2014/main" id="{81DC4E81-0C61-B93A-A49E-EEE6F672BAA1}"/>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855" b="100000" l="391" r="99512"/>
                    </a14:imgEffect>
                  </a14:imgLayer>
                </a14:imgProps>
              </a:ext>
              <a:ext uri="{28A0092B-C50C-407E-A947-70E740481C1C}">
                <a14:useLocalDpi xmlns:a14="http://schemas.microsoft.com/office/drawing/2010/main" val="0"/>
              </a:ext>
            </a:extLst>
          </a:blip>
          <a:stretch>
            <a:fillRect/>
          </a:stretch>
        </p:blipFill>
        <p:spPr>
          <a:xfrm>
            <a:off x="1124103" y="1875577"/>
            <a:ext cx="2856443" cy="285644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4" name="Freeform 17">
            <a:extLst>
              <a:ext uri="{FF2B5EF4-FFF2-40B4-BE49-F238E27FC236}">
                <a16:creationId xmlns:a16="http://schemas.microsoft.com/office/drawing/2014/main" id="{C744DE00-AF1E-C1C2-374B-720BC4F53728}"/>
              </a:ext>
            </a:extLst>
          </p:cNvPr>
          <p:cNvSpPr>
            <a:spLocks noEditPoints="1"/>
          </p:cNvSpPr>
          <p:nvPr userDrawn="1"/>
        </p:nvSpPr>
        <p:spPr bwMode="auto">
          <a:xfrm>
            <a:off x="1890297" y="1779907"/>
            <a:ext cx="691824" cy="704171"/>
          </a:xfrm>
          <a:custGeom>
            <a:avLst/>
            <a:gdLst>
              <a:gd name="T0" fmla="*/ 1830 w 2759"/>
              <a:gd name="T1" fmla="*/ 1151 h 2558"/>
              <a:gd name="T2" fmla="*/ 2122 w 2759"/>
              <a:gd name="T3" fmla="*/ 851 h 2558"/>
              <a:gd name="T4" fmla="*/ 1243 w 2759"/>
              <a:gd name="T5" fmla="*/ 851 h 2558"/>
              <a:gd name="T6" fmla="*/ 1533 w 2759"/>
              <a:gd name="T7" fmla="*/ 1151 h 2558"/>
              <a:gd name="T8" fmla="*/ 1243 w 2759"/>
              <a:gd name="T9" fmla="*/ 851 h 2558"/>
              <a:gd name="T10" fmla="*/ 655 w 2759"/>
              <a:gd name="T11" fmla="*/ 1151 h 2558"/>
              <a:gd name="T12" fmla="*/ 946 w 2759"/>
              <a:gd name="T13" fmla="*/ 851 h 2558"/>
              <a:gd name="T14" fmla="*/ 1379 w 2759"/>
              <a:gd name="T15" fmla="*/ 0 h 2558"/>
              <a:gd name="T16" fmla="*/ 1584 w 2759"/>
              <a:gd name="T17" fmla="*/ 11 h 2558"/>
              <a:gd name="T18" fmla="*/ 1778 w 2759"/>
              <a:gd name="T19" fmla="*/ 43 h 2558"/>
              <a:gd name="T20" fmla="*/ 1962 w 2759"/>
              <a:gd name="T21" fmla="*/ 97 h 2558"/>
              <a:gd name="T22" fmla="*/ 2131 w 2759"/>
              <a:gd name="T23" fmla="*/ 168 h 2558"/>
              <a:gd name="T24" fmla="*/ 2285 w 2759"/>
              <a:gd name="T25" fmla="*/ 255 h 2558"/>
              <a:gd name="T26" fmla="*/ 2421 w 2759"/>
              <a:gd name="T27" fmla="*/ 357 h 2558"/>
              <a:gd name="T28" fmla="*/ 2536 w 2759"/>
              <a:gd name="T29" fmla="*/ 473 h 2558"/>
              <a:gd name="T30" fmla="*/ 2630 w 2759"/>
              <a:gd name="T31" fmla="*/ 600 h 2558"/>
              <a:gd name="T32" fmla="*/ 2700 w 2759"/>
              <a:gd name="T33" fmla="*/ 738 h 2558"/>
              <a:gd name="T34" fmla="*/ 2744 w 2759"/>
              <a:gd name="T35" fmla="*/ 884 h 2558"/>
              <a:gd name="T36" fmla="*/ 2759 w 2759"/>
              <a:gd name="T37" fmla="*/ 1038 h 2558"/>
              <a:gd name="T38" fmla="*/ 2744 w 2759"/>
              <a:gd name="T39" fmla="*/ 1191 h 2558"/>
              <a:gd name="T40" fmla="*/ 2700 w 2759"/>
              <a:gd name="T41" fmla="*/ 1338 h 2558"/>
              <a:gd name="T42" fmla="*/ 2630 w 2759"/>
              <a:gd name="T43" fmla="*/ 1476 h 2558"/>
              <a:gd name="T44" fmla="*/ 2536 w 2759"/>
              <a:gd name="T45" fmla="*/ 1604 h 2558"/>
              <a:gd name="T46" fmla="*/ 2421 w 2759"/>
              <a:gd name="T47" fmla="*/ 1720 h 2558"/>
              <a:gd name="T48" fmla="*/ 2285 w 2759"/>
              <a:gd name="T49" fmla="*/ 1822 h 2558"/>
              <a:gd name="T50" fmla="*/ 2131 w 2759"/>
              <a:gd name="T51" fmla="*/ 1909 h 2558"/>
              <a:gd name="T52" fmla="*/ 1962 w 2759"/>
              <a:gd name="T53" fmla="*/ 1980 h 2558"/>
              <a:gd name="T54" fmla="*/ 1778 w 2759"/>
              <a:gd name="T55" fmla="*/ 2032 h 2558"/>
              <a:gd name="T56" fmla="*/ 1584 w 2759"/>
              <a:gd name="T57" fmla="*/ 2066 h 2558"/>
              <a:gd name="T58" fmla="*/ 1379 w 2759"/>
              <a:gd name="T59" fmla="*/ 2077 h 2558"/>
              <a:gd name="T60" fmla="*/ 1221 w 2759"/>
              <a:gd name="T61" fmla="*/ 2068 h 2558"/>
              <a:gd name="T62" fmla="*/ 1067 w 2759"/>
              <a:gd name="T63" fmla="*/ 2045 h 2558"/>
              <a:gd name="T64" fmla="*/ 250 w 2759"/>
              <a:gd name="T65" fmla="*/ 2558 h 2558"/>
              <a:gd name="T66" fmla="*/ 518 w 2759"/>
              <a:gd name="T67" fmla="*/ 1847 h 2558"/>
              <a:gd name="T68" fmla="*/ 381 w 2759"/>
              <a:gd name="T69" fmla="*/ 1752 h 2558"/>
              <a:gd name="T70" fmla="*/ 261 w 2759"/>
              <a:gd name="T71" fmla="*/ 1644 h 2558"/>
              <a:gd name="T72" fmla="*/ 163 w 2759"/>
              <a:gd name="T73" fmla="*/ 1526 h 2558"/>
              <a:gd name="T74" fmla="*/ 85 w 2759"/>
              <a:gd name="T75" fmla="*/ 1396 h 2558"/>
              <a:gd name="T76" fmla="*/ 32 w 2759"/>
              <a:gd name="T77" fmla="*/ 1259 h 2558"/>
              <a:gd name="T78" fmla="*/ 3 w 2759"/>
              <a:gd name="T79" fmla="*/ 1113 h 2558"/>
              <a:gd name="T80" fmla="*/ 3 w 2759"/>
              <a:gd name="T81" fmla="*/ 960 h 2558"/>
              <a:gd name="T82" fmla="*/ 33 w 2759"/>
              <a:gd name="T83" fmla="*/ 810 h 2558"/>
              <a:gd name="T84" fmla="*/ 90 w 2759"/>
              <a:gd name="T85" fmla="*/ 668 h 2558"/>
              <a:gd name="T86" fmla="*/ 172 w 2759"/>
              <a:gd name="T87" fmla="*/ 535 h 2558"/>
              <a:gd name="T88" fmla="*/ 277 w 2759"/>
              <a:gd name="T89" fmla="*/ 413 h 2558"/>
              <a:gd name="T90" fmla="*/ 404 w 2759"/>
              <a:gd name="T91" fmla="*/ 304 h 2558"/>
              <a:gd name="T92" fmla="*/ 549 w 2759"/>
              <a:gd name="T93" fmla="*/ 208 h 2558"/>
              <a:gd name="T94" fmla="*/ 711 w 2759"/>
              <a:gd name="T95" fmla="*/ 129 h 2558"/>
              <a:gd name="T96" fmla="*/ 888 w 2759"/>
              <a:gd name="T97" fmla="*/ 68 h 2558"/>
              <a:gd name="T98" fmla="*/ 1077 w 2759"/>
              <a:gd name="T99" fmla="*/ 25 h 2558"/>
              <a:gd name="T100" fmla="*/ 1276 w 2759"/>
              <a:gd name="T101" fmla="*/ 3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59" h="2558">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a:solidFill>
                <a:prstClr val="black"/>
              </a:solidFill>
              <a:latin typeface="Georgia"/>
              <a:cs typeface="Arial" panose="020B0604020202020204" pitchFamily="34" charset="0"/>
            </a:endParaRPr>
          </a:p>
        </p:txBody>
      </p:sp>
      <p:sp>
        <p:nvSpPr>
          <p:cNvPr id="15" name="Freeform 18">
            <a:extLst>
              <a:ext uri="{FF2B5EF4-FFF2-40B4-BE49-F238E27FC236}">
                <a16:creationId xmlns:a16="http://schemas.microsoft.com/office/drawing/2014/main" id="{87772EAF-D513-9472-B872-5A7B64B000FE}"/>
              </a:ext>
            </a:extLst>
          </p:cNvPr>
          <p:cNvSpPr>
            <a:spLocks/>
          </p:cNvSpPr>
          <p:nvPr userDrawn="1"/>
        </p:nvSpPr>
        <p:spPr bwMode="auto">
          <a:xfrm rot="21039827">
            <a:off x="2207633" y="1946096"/>
            <a:ext cx="584715" cy="634720"/>
          </a:xfrm>
          <a:custGeom>
            <a:avLst/>
            <a:gdLst>
              <a:gd name="T0" fmla="*/ 1716 w 2331"/>
              <a:gd name="T1" fmla="*/ 35 h 2303"/>
              <a:gd name="T2" fmla="*/ 1866 w 2331"/>
              <a:gd name="T3" fmla="*/ 117 h 2303"/>
              <a:gd name="T4" fmla="*/ 1999 w 2331"/>
              <a:gd name="T5" fmla="*/ 214 h 2303"/>
              <a:gd name="T6" fmla="*/ 2113 w 2331"/>
              <a:gd name="T7" fmla="*/ 324 h 2303"/>
              <a:gd name="T8" fmla="*/ 2204 w 2331"/>
              <a:gd name="T9" fmla="*/ 446 h 2303"/>
              <a:gd name="T10" fmla="*/ 2273 w 2331"/>
              <a:gd name="T11" fmla="*/ 579 h 2303"/>
              <a:gd name="T12" fmla="*/ 2316 w 2331"/>
              <a:gd name="T13" fmla="*/ 719 h 2303"/>
              <a:gd name="T14" fmla="*/ 2331 w 2331"/>
              <a:gd name="T15" fmla="*/ 867 h 2303"/>
              <a:gd name="T16" fmla="*/ 2317 w 2331"/>
              <a:gd name="T17" fmla="*/ 1007 h 2303"/>
              <a:gd name="T18" fmla="*/ 2279 w 2331"/>
              <a:gd name="T19" fmla="*/ 1141 h 2303"/>
              <a:gd name="T20" fmla="*/ 2217 w 2331"/>
              <a:gd name="T21" fmla="*/ 1268 h 2303"/>
              <a:gd name="T22" fmla="*/ 2133 w 2331"/>
              <a:gd name="T23" fmla="*/ 1385 h 2303"/>
              <a:gd name="T24" fmla="*/ 2030 w 2331"/>
              <a:gd name="T25" fmla="*/ 1492 h 2303"/>
              <a:gd name="T26" fmla="*/ 1908 w 2331"/>
              <a:gd name="T27" fmla="*/ 1588 h 2303"/>
              <a:gd name="T28" fmla="*/ 1771 w 2331"/>
              <a:gd name="T29" fmla="*/ 1672 h 2303"/>
              <a:gd name="T30" fmla="*/ 1392 w 2331"/>
              <a:gd name="T31" fmla="*/ 1805 h 2303"/>
              <a:gd name="T32" fmla="*/ 1251 w 2331"/>
              <a:gd name="T33" fmla="*/ 1831 h 2303"/>
              <a:gd name="T34" fmla="*/ 1104 w 2331"/>
              <a:gd name="T35" fmla="*/ 1846 h 2303"/>
              <a:gd name="T36" fmla="*/ 924 w 2331"/>
              <a:gd name="T37" fmla="*/ 1845 h 2303"/>
              <a:gd name="T38" fmla="*/ 724 w 2331"/>
              <a:gd name="T39" fmla="*/ 1821 h 2303"/>
              <a:gd name="T40" fmla="*/ 536 w 2331"/>
              <a:gd name="T41" fmla="*/ 1775 h 2303"/>
              <a:gd name="T42" fmla="*/ 361 w 2331"/>
              <a:gd name="T43" fmla="*/ 1709 h 2303"/>
              <a:gd name="T44" fmla="*/ 202 w 2331"/>
              <a:gd name="T45" fmla="*/ 1624 h 2303"/>
              <a:gd name="T46" fmla="*/ 63 w 2331"/>
              <a:gd name="T47" fmla="*/ 1524 h 2303"/>
              <a:gd name="T48" fmla="*/ 17 w 2331"/>
              <a:gd name="T49" fmla="*/ 1469 h 2303"/>
              <a:gd name="T50" fmla="*/ 144 w 2331"/>
              <a:gd name="T51" fmla="*/ 1468 h 2303"/>
              <a:gd name="T52" fmla="*/ 363 w 2331"/>
              <a:gd name="T53" fmla="*/ 1445 h 2303"/>
              <a:gd name="T54" fmla="*/ 569 w 2331"/>
              <a:gd name="T55" fmla="*/ 1402 h 2303"/>
              <a:gd name="T56" fmla="*/ 765 w 2331"/>
              <a:gd name="T57" fmla="*/ 1341 h 2303"/>
              <a:gd name="T58" fmla="*/ 946 w 2331"/>
              <a:gd name="T59" fmla="*/ 1261 h 2303"/>
              <a:gd name="T60" fmla="*/ 1112 w 2331"/>
              <a:gd name="T61" fmla="*/ 1164 h 2303"/>
              <a:gd name="T62" fmla="*/ 1259 w 2331"/>
              <a:gd name="T63" fmla="*/ 1053 h 2303"/>
              <a:gd name="T64" fmla="*/ 1387 w 2331"/>
              <a:gd name="T65" fmla="*/ 928 h 2303"/>
              <a:gd name="T66" fmla="*/ 1493 w 2331"/>
              <a:gd name="T67" fmla="*/ 791 h 2303"/>
              <a:gd name="T68" fmla="*/ 1576 w 2331"/>
              <a:gd name="T69" fmla="*/ 644 h 2303"/>
              <a:gd name="T70" fmla="*/ 1633 w 2331"/>
              <a:gd name="T71" fmla="*/ 488 h 2303"/>
              <a:gd name="T72" fmla="*/ 1663 w 2331"/>
              <a:gd name="T73" fmla="*/ 324 h 2303"/>
              <a:gd name="T74" fmla="*/ 1664 w 2331"/>
              <a:gd name="T75" fmla="*/ 178 h 2303"/>
              <a:gd name="T76" fmla="*/ 1648 w 2331"/>
              <a:gd name="T77" fmla="*/ 58 h 2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31" h="2303">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dirty="0">
              <a:solidFill>
                <a:prstClr val="black"/>
              </a:solidFill>
              <a:latin typeface="Georgia"/>
              <a:cs typeface="Arial" panose="020B0604020202020204" pitchFamily="34" charset="0"/>
            </a:endParaRP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spTree>
    <p:extLst>
      <p:ext uri="{BB962C8B-B14F-4D97-AF65-F5344CB8AC3E}">
        <p14:creationId xmlns:p14="http://schemas.microsoft.com/office/powerpoint/2010/main" val="377196164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lide Contrôle des cahier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16464" y="2131992"/>
            <a:ext cx="5985399" cy="1701300"/>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4400" b="1" kern="0" dirty="0">
                <a:solidFill>
                  <a:srgbClr val="F19D19"/>
                </a:solidFill>
                <a:latin typeface="Calibri" panose="020F0502020204030204" pitchFamily="34" charset="0"/>
                <a:cs typeface="Calibri" panose="020F0502020204030204" pitchFamily="34" charset="0"/>
              </a:rPr>
              <a:t>Contrôle des cahiers et correction des devoirs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3" name="Image 11" descr="Une image contenant Visage humain, personne, habits, dessin&#10;&#10;Le contenu généré par l’IA peut être incorrect.">
            <a:extLst>
              <a:ext uri="{FF2B5EF4-FFF2-40B4-BE49-F238E27FC236}">
                <a16:creationId xmlns:a16="http://schemas.microsoft.com/office/drawing/2014/main" id="{566E1B4D-074A-EFA3-17EB-A3834A0427C3}"/>
              </a:ext>
            </a:extLst>
          </p:cNvPr>
          <p:cNvPicPr>
            <a:picLocks noChangeAspect="1"/>
          </p:cNvPicPr>
          <p:nvPr userDrawn="1"/>
        </p:nvPicPr>
        <p:blipFill>
          <a:blip r:embed="rId2"/>
          <a:stretch>
            <a:fillRect/>
          </a:stretch>
        </p:blipFill>
        <p:spPr>
          <a:xfrm>
            <a:off x="289743" y="1746941"/>
            <a:ext cx="3766659" cy="3766659"/>
          </a:xfrm>
          <a:prstGeom prst="rect">
            <a:avLst/>
          </a:prstGeom>
        </p:spPr>
      </p:pic>
    </p:spTree>
    <p:extLst>
      <p:ext uri="{BB962C8B-B14F-4D97-AF65-F5344CB8AC3E}">
        <p14:creationId xmlns:p14="http://schemas.microsoft.com/office/powerpoint/2010/main" val="332779702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Activation des prérequi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840616"/>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Activation des prérequis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2" name="Image 2">
            <a:extLst>
              <a:ext uri="{FF2B5EF4-FFF2-40B4-BE49-F238E27FC236}">
                <a16:creationId xmlns:a16="http://schemas.microsoft.com/office/drawing/2014/main" id="{1801F4AF-8932-E23F-A90D-D75E958CBA2A}"/>
              </a:ext>
            </a:extLst>
          </p:cNvPr>
          <p:cNvPicPr>
            <a:picLocks noChangeAspect="1"/>
          </p:cNvPicPr>
          <p:nvPr userDrawn="1"/>
        </p:nvPicPr>
        <p:blipFill>
          <a:blip r:embed="rId2"/>
          <a:stretch>
            <a:fillRect/>
          </a:stretch>
        </p:blipFill>
        <p:spPr>
          <a:xfrm>
            <a:off x="399616" y="1583362"/>
            <a:ext cx="3843765" cy="3843765"/>
          </a:xfrm>
          <a:prstGeom prst="rect">
            <a:avLst/>
          </a:prstGeom>
        </p:spPr>
      </p:pic>
    </p:spTree>
    <p:extLst>
      <p:ext uri="{BB962C8B-B14F-4D97-AF65-F5344CB8AC3E}">
        <p14:creationId xmlns:p14="http://schemas.microsoft.com/office/powerpoint/2010/main" val="329311046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ynthèse des prérequis">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Synthèse des prérequis</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hasCustomPrompt="1"/>
          </p:nvPr>
        </p:nvSpPr>
        <p:spPr>
          <a:xfrm>
            <a:off x="530225" y="1136650"/>
            <a:ext cx="11174095" cy="5264150"/>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une synthèse des prérequis</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463124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éclaration de l’objectif">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01813" y="2239385"/>
            <a:ext cx="5985399" cy="1701300"/>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Déclaration de l’objectif </a:t>
            </a:r>
            <a:b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b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de la séance</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grpSp>
        <p:nvGrpSpPr>
          <p:cNvPr id="3" name="Groupe 1">
            <a:extLst>
              <a:ext uri="{FF2B5EF4-FFF2-40B4-BE49-F238E27FC236}">
                <a16:creationId xmlns:a16="http://schemas.microsoft.com/office/drawing/2014/main" id="{2DE31D31-74FF-5927-3B7C-DF53EAFFDF93}"/>
              </a:ext>
            </a:extLst>
          </p:cNvPr>
          <p:cNvGrpSpPr/>
          <p:nvPr userDrawn="1"/>
        </p:nvGrpSpPr>
        <p:grpSpPr>
          <a:xfrm>
            <a:off x="1204787" y="2139690"/>
            <a:ext cx="2432604" cy="2689799"/>
            <a:chOff x="1169970" y="1521517"/>
            <a:chExt cx="2675209" cy="2958054"/>
          </a:xfrm>
        </p:grpSpPr>
        <p:pic>
          <p:nvPicPr>
            <p:cNvPr id="4" name="Picture 1">
              <a:extLst>
                <a:ext uri="{FF2B5EF4-FFF2-40B4-BE49-F238E27FC236}">
                  <a16:creationId xmlns:a16="http://schemas.microsoft.com/office/drawing/2014/main" id="{A64A780A-A595-A463-4E76-42D8AE0D868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169970" y="1804362"/>
              <a:ext cx="2675209" cy="2675209"/>
            </a:xfrm>
            <a:prstGeom prst="rect">
              <a:avLst/>
            </a:prstGeom>
          </p:spPr>
        </p:pic>
        <p:pic>
          <p:nvPicPr>
            <p:cNvPr id="5" name="Google Shape;1205;p11">
              <a:extLst>
                <a:ext uri="{FF2B5EF4-FFF2-40B4-BE49-F238E27FC236}">
                  <a16:creationId xmlns:a16="http://schemas.microsoft.com/office/drawing/2014/main" id="{CEECF5B1-A983-36B2-1E0A-1DE0AB11762A}"/>
                </a:ext>
              </a:extLst>
            </p:cNvPr>
            <p:cNvPicPr preferRelativeResize="0"/>
            <p:nvPr/>
          </p:nvPicPr>
          <p:blipFill rotWithShape="1">
            <a:blip r:embed="rId4">
              <a:alphaModFix/>
            </a:blip>
            <a:srcRect/>
            <a:stretch/>
          </p:blipFill>
          <p:spPr>
            <a:xfrm>
              <a:off x="2671488" y="1521517"/>
              <a:ext cx="1173691" cy="1173691"/>
            </a:xfrm>
            <a:prstGeom prst="rect">
              <a:avLst/>
            </a:prstGeom>
            <a:noFill/>
            <a:ln>
              <a:noFill/>
            </a:ln>
          </p:spPr>
        </p:pic>
      </p:grpSp>
    </p:spTree>
    <p:extLst>
      <p:ext uri="{BB962C8B-B14F-4D97-AF65-F5344CB8AC3E}">
        <p14:creationId xmlns:p14="http://schemas.microsoft.com/office/powerpoint/2010/main" val="406547181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Modelage">
    <p:bg>
      <p:bgPr>
        <a:gradFill flip="none" rotWithShape="1">
          <a:gsLst>
            <a:gs pos="0">
              <a:schemeClr val="bg1"/>
            </a:gs>
            <a:gs pos="71000">
              <a:schemeClr val="bg1"/>
            </a:gs>
            <a:gs pos="85000">
              <a:srgbClr val="FF0000"/>
            </a:gs>
            <a:gs pos="100000">
              <a:srgbClr val="C00000"/>
            </a:gs>
          </a:gsLst>
          <a:path path="shape">
            <a:fillToRect l="50000" t="50000" r="50000" b="50000"/>
          </a:path>
          <a:tileRect/>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9C82A8D-28C0-EB5E-3709-AF311F8D01CD}"/>
              </a:ext>
            </a:extLst>
          </p:cNvPr>
          <p:cNvGrpSpPr/>
          <p:nvPr userDrawn="1"/>
        </p:nvGrpSpPr>
        <p:grpSpPr>
          <a:xfrm>
            <a:off x="812158" y="829917"/>
            <a:ext cx="10567685" cy="5198169"/>
            <a:chOff x="2184400" y="1402025"/>
            <a:chExt cx="7823200" cy="4942038"/>
          </a:xfrm>
        </p:grpSpPr>
        <p:sp>
          <p:nvSpPr>
            <p:cNvPr id="7" name="Rectangle : coins arrondis 10">
              <a:extLst>
                <a:ext uri="{FF2B5EF4-FFF2-40B4-BE49-F238E27FC236}">
                  <a16:creationId xmlns:a16="http://schemas.microsoft.com/office/drawing/2014/main" id="{3F189926-0EF4-AA79-2B18-4601E9F8A8FE}"/>
                </a:ext>
              </a:extLst>
            </p:cNvPr>
            <p:cNvSpPr/>
            <p:nvPr/>
          </p:nvSpPr>
          <p:spPr>
            <a:xfrm>
              <a:off x="2184400" y="1402025"/>
              <a:ext cx="7823200" cy="4942038"/>
            </a:xfrm>
            <a:prstGeom prst="roundRect">
              <a:avLst>
                <a:gd name="adj" fmla="val 2665"/>
              </a:avLst>
            </a:prstGeom>
            <a:solidFill>
              <a:srgbClr val="C00000"/>
            </a:solidFill>
            <a:ln>
              <a:solidFill>
                <a:srgbClr val="C0000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75D9E3C6-7F1C-98B2-DE3E-BEA5903BEC4E}"/>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p:txBody>
        </p:sp>
      </p:grpSp>
      <p:sp>
        <p:nvSpPr>
          <p:cNvPr id="10" name="Oval 9">
            <a:extLst>
              <a:ext uri="{FF2B5EF4-FFF2-40B4-BE49-F238E27FC236}">
                <a16:creationId xmlns:a16="http://schemas.microsoft.com/office/drawing/2014/main" id="{275B312E-EE1D-91E7-D2A4-94C6C58C9E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12" name="ZoneTexte 12">
            <a:extLst>
              <a:ext uri="{FF2B5EF4-FFF2-40B4-BE49-F238E27FC236}">
                <a16:creationId xmlns:a16="http://schemas.microsoft.com/office/drawing/2014/main" id="{928CA9CB-1960-5BE9-8BA5-06D197E76037}"/>
              </a:ext>
            </a:extLst>
          </p:cNvPr>
          <p:cNvSpPr txBox="1"/>
          <p:nvPr userDrawn="1"/>
        </p:nvSpPr>
        <p:spPr>
          <a:xfrm>
            <a:off x="2858328" y="3954018"/>
            <a:ext cx="6097656" cy="769441"/>
          </a:xfrm>
          <a:prstGeom prst="rect">
            <a:avLst/>
          </a:prstGeom>
          <a:noFill/>
        </p:spPr>
        <p:txBody>
          <a:bodyPr wrap="square">
            <a:spAutoFit/>
          </a:bodyPr>
          <a:lstStyle/>
          <a:p>
            <a:pPr algn="ctr" defTabSz="457189">
              <a:defRPr/>
            </a:pPr>
            <a:r>
              <a:rPr lang="fr-FR" sz="4400" b="1" dirty="0">
                <a:solidFill>
                  <a:srgbClr val="C00000"/>
                </a:solidFill>
                <a:latin typeface="Calibri" panose="020F0502020204030204"/>
              </a:rPr>
              <a:t>Modelage</a:t>
            </a:r>
          </a:p>
        </p:txBody>
      </p:sp>
      <p:pic>
        <p:nvPicPr>
          <p:cNvPr id="13" name="Image 5">
            <a:extLst>
              <a:ext uri="{FF2B5EF4-FFF2-40B4-BE49-F238E27FC236}">
                <a16:creationId xmlns:a16="http://schemas.microsoft.com/office/drawing/2014/main" id="{8F67DF80-3377-88C2-8858-2773AE1645FA}"/>
              </a:ext>
            </a:extLst>
          </p:cNvPr>
          <p:cNvPicPr>
            <a:picLocks noChangeAspect="1"/>
          </p:cNvPicPr>
          <p:nvPr userDrawn="1"/>
        </p:nvPicPr>
        <p:blipFill>
          <a:blip r:embed="rId3"/>
          <a:stretch>
            <a:fillRect/>
          </a:stretch>
        </p:blipFill>
        <p:spPr>
          <a:xfrm>
            <a:off x="4344253" y="1192462"/>
            <a:ext cx="3503492" cy="2545921"/>
          </a:xfrm>
          <a:prstGeom prst="rect">
            <a:avLst/>
          </a:prstGeom>
        </p:spPr>
      </p:pic>
      <p:grpSp>
        <p:nvGrpSpPr>
          <p:cNvPr id="14" name="Groupe 9">
            <a:extLst>
              <a:ext uri="{FF2B5EF4-FFF2-40B4-BE49-F238E27FC236}">
                <a16:creationId xmlns:a16="http://schemas.microsoft.com/office/drawing/2014/main" id="{7D66805A-4845-FD80-804A-C183910E655C}"/>
              </a:ext>
            </a:extLst>
          </p:cNvPr>
          <p:cNvGrpSpPr/>
          <p:nvPr userDrawn="1"/>
        </p:nvGrpSpPr>
        <p:grpSpPr>
          <a:xfrm>
            <a:off x="5759801" y="1145404"/>
            <a:ext cx="591112" cy="561273"/>
            <a:chOff x="277892" y="2322046"/>
            <a:chExt cx="828656" cy="786827"/>
          </a:xfrm>
        </p:grpSpPr>
        <p:sp>
          <p:nvSpPr>
            <p:cNvPr id="15" name="Freeform 2">
              <a:extLst>
                <a:ext uri="{FF2B5EF4-FFF2-40B4-BE49-F238E27FC236}">
                  <a16:creationId xmlns:a16="http://schemas.microsoft.com/office/drawing/2014/main" id="{E2D83DE9-3B8E-3EA6-79DA-4EDDD8844EC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6" name="Freeform 4">
              <a:extLst>
                <a:ext uri="{FF2B5EF4-FFF2-40B4-BE49-F238E27FC236}">
                  <a16:creationId xmlns:a16="http://schemas.microsoft.com/office/drawing/2014/main" id="{02566BFB-6FF0-C108-1D4D-9FEF91C910F7}"/>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p>
          </p:txBody>
        </p:sp>
      </p:grpSp>
      <p:sp>
        <p:nvSpPr>
          <p:cNvPr id="17" name="Text Placeholder 23">
            <a:extLst>
              <a:ext uri="{FF2B5EF4-FFF2-40B4-BE49-F238E27FC236}">
                <a16:creationId xmlns:a16="http://schemas.microsoft.com/office/drawing/2014/main" id="{F11AACC7-6BBA-FB2F-ED06-97D2C944B07B}"/>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330159587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Pratique collective">
    <p:bg>
      <p:bgPr>
        <a:gradFill>
          <a:gsLst>
            <a:gs pos="100000">
              <a:schemeClr val="accent4">
                <a:lumMod val="0"/>
                <a:lumOff val="100000"/>
              </a:schemeClr>
            </a:gs>
            <a:gs pos="21000">
              <a:schemeClr val="accent4">
                <a:lumMod val="0"/>
                <a:lumOff val="100000"/>
              </a:schemeClr>
            </a:gs>
            <a:gs pos="41000">
              <a:srgbClr val="1D6FA9"/>
            </a:gs>
          </a:gsLst>
          <a:path path="circle">
            <a:fillToRect l="50000" t="-80000" r="50000" b="18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F818CB3E-F584-78E1-8764-EFFBC0C304CB}"/>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40E721E3-A192-7DDF-411F-CD6F3A7CBB52}"/>
                </a:ext>
              </a:extLst>
            </p:cNvPr>
            <p:cNvSpPr/>
            <p:nvPr/>
          </p:nvSpPr>
          <p:spPr>
            <a:xfrm>
              <a:off x="2184400" y="1402025"/>
              <a:ext cx="7823200" cy="4942038"/>
            </a:xfrm>
            <a:prstGeom prst="roundRect">
              <a:avLst>
                <a:gd name="adj" fmla="val 2665"/>
              </a:avLst>
            </a:prstGeom>
            <a:solidFill>
              <a:srgbClr val="0F9ED5"/>
            </a:solidFill>
            <a:ln>
              <a:solidFill>
                <a:srgbClr val="0F9ED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970F1763-EFA5-6D9D-B9D5-3013F318A333}"/>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a:p>
              <a:pPr algn="ctr" defTabSz="457189">
                <a:defRPr/>
              </a:pPr>
              <a:r>
                <a:rPr lang="fr-FR" sz="4400" b="1" dirty="0">
                  <a:solidFill>
                    <a:srgbClr val="0F9ED5"/>
                  </a:solidFill>
                  <a:latin typeface="Calibri" panose="020F0502020204030204"/>
                </a:rPr>
                <a:t>Pratique collective</a:t>
              </a:r>
            </a:p>
          </p:txBody>
        </p:sp>
      </p:grpSp>
      <p:sp>
        <p:nvSpPr>
          <p:cNvPr id="10" name="Oval 9">
            <a:extLst>
              <a:ext uri="{FF2B5EF4-FFF2-40B4-BE49-F238E27FC236}">
                <a16:creationId xmlns:a16="http://schemas.microsoft.com/office/drawing/2014/main" id="{62ED4730-5EB5-C846-AAF0-FA87753C74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
            <a:extLst>
              <a:ext uri="{FF2B5EF4-FFF2-40B4-BE49-F238E27FC236}">
                <a16:creationId xmlns:a16="http://schemas.microsoft.com/office/drawing/2014/main" id="{79E6CAA1-6560-6DE7-7F6D-A94F7B9BA8E5}"/>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4992506" y="1398207"/>
            <a:ext cx="2206989" cy="2206989"/>
          </a:xfrm>
          <a:prstGeom prst="rect">
            <a:avLst/>
          </a:prstGeom>
        </p:spPr>
      </p:pic>
      <p:sp>
        <p:nvSpPr>
          <p:cNvPr id="13" name="Text Placeholder 23">
            <a:extLst>
              <a:ext uri="{FF2B5EF4-FFF2-40B4-BE49-F238E27FC236}">
                <a16:creationId xmlns:a16="http://schemas.microsoft.com/office/drawing/2014/main" id="{A6DA47B5-A346-C69B-BDB7-D323D5643890}"/>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15 min</a:t>
            </a:r>
            <a:endParaRPr lang="fr-FR" dirty="0"/>
          </a:p>
        </p:txBody>
      </p:sp>
    </p:spTree>
    <p:extLst>
      <p:ext uri="{BB962C8B-B14F-4D97-AF65-F5344CB8AC3E}">
        <p14:creationId xmlns:p14="http://schemas.microsoft.com/office/powerpoint/2010/main" val="283065217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Pratique en binôme">
    <p:bg>
      <p:bgPr>
        <a:gradFill>
          <a:gsLst>
            <a:gs pos="8000">
              <a:srgbClr val="16537F"/>
            </a:gs>
            <a:gs pos="100000">
              <a:srgbClr val="16537F"/>
            </a:gs>
            <a:gs pos="39000">
              <a:schemeClr val="accent4">
                <a:lumMod val="0"/>
                <a:lumOff val="100000"/>
              </a:schemeClr>
            </a:gs>
            <a:gs pos="73000">
              <a:srgbClr val="16537F"/>
            </a:gs>
          </a:gsLst>
          <a:path path="circl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3D8193AB-FB1F-142E-2002-6FE9DEB2BFD0}"/>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364162B8-DB3E-A677-B3B0-423DFF0BE754}"/>
                </a:ext>
              </a:extLst>
            </p:cNvPr>
            <p:cNvSpPr/>
            <p:nvPr/>
          </p:nvSpPr>
          <p:spPr>
            <a:xfrm>
              <a:off x="2184400" y="1402025"/>
              <a:ext cx="7823200" cy="4942038"/>
            </a:xfrm>
            <a:prstGeom prst="roundRect">
              <a:avLst>
                <a:gd name="adj" fmla="val 2665"/>
              </a:avLst>
            </a:prstGeom>
            <a:solidFill>
              <a:srgbClr val="0070C0"/>
            </a:solidFill>
            <a:ln>
              <a:solidFill>
                <a:srgbClr val="0070C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F2A46882-096C-691E-AA66-E1636863F4D9}"/>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4400" b="1" dirty="0">
                <a:solidFill>
                  <a:srgbClr val="0070C0"/>
                </a:solidFill>
                <a:latin typeface="Calibri" panose="020F0502020204030204"/>
              </a:endParaRPr>
            </a:p>
            <a:p>
              <a:pPr algn="ctr" defTabSz="457189">
                <a:defRPr/>
              </a:pPr>
              <a:r>
                <a:rPr lang="fr-FR" sz="4400" b="1" dirty="0">
                  <a:solidFill>
                    <a:srgbClr val="0070C0"/>
                  </a:solidFill>
                  <a:latin typeface="Calibri" panose="020F0502020204030204"/>
                </a:rPr>
                <a:t>Pratique en binôme</a:t>
              </a:r>
            </a:p>
          </p:txBody>
        </p:sp>
      </p:grpSp>
      <p:sp>
        <p:nvSpPr>
          <p:cNvPr id="10" name="Oval 9">
            <a:extLst>
              <a:ext uri="{FF2B5EF4-FFF2-40B4-BE49-F238E27FC236}">
                <a16:creationId xmlns:a16="http://schemas.microsoft.com/office/drawing/2014/main" id="{979E02AC-1272-F890-A1D4-24BE30689B03}"/>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BC77F27D-3D28-E243-22FE-1AF96E5D0956}"/>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711" b="96094" l="1465" r="99219">
                        <a14:foregroundMark x1="25977" y1="7813" x2="51270" y2="18555"/>
                        <a14:foregroundMark x1="28809" y1="22070" x2="28125" y2="23438"/>
                      </a14:backgroundRemoval>
                    </a14:imgEffect>
                  </a14:imgLayer>
                </a14:imgProps>
              </a:ext>
              <a:ext uri="{28A0092B-C50C-407E-A947-70E740481C1C}">
                <a14:useLocalDpi xmlns:a14="http://schemas.microsoft.com/office/drawing/2010/main" val="0"/>
              </a:ext>
            </a:extLst>
          </a:blip>
          <a:stretch>
            <a:fillRect/>
          </a:stretch>
        </p:blipFill>
        <p:spPr>
          <a:xfrm>
            <a:off x="4959577" y="1244095"/>
            <a:ext cx="2494771" cy="2494771"/>
          </a:xfrm>
          <a:prstGeom prst="rect">
            <a:avLst/>
          </a:prstGeom>
        </p:spPr>
      </p:pic>
      <p:sp>
        <p:nvSpPr>
          <p:cNvPr id="13" name="Text Placeholder 23">
            <a:extLst>
              <a:ext uri="{FF2B5EF4-FFF2-40B4-BE49-F238E27FC236}">
                <a16:creationId xmlns:a16="http://schemas.microsoft.com/office/drawing/2014/main" id="{FE9A70FA-56D5-E562-AB92-2D1AAFB7722F}"/>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15 min</a:t>
            </a:r>
            <a:endParaRPr lang="fr-FR" dirty="0"/>
          </a:p>
        </p:txBody>
      </p:sp>
    </p:spTree>
    <p:extLst>
      <p:ext uri="{BB962C8B-B14F-4D97-AF65-F5344CB8AC3E}">
        <p14:creationId xmlns:p14="http://schemas.microsoft.com/office/powerpoint/2010/main" val="183907436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l'exercice à travailler">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Espace réservé du contenu 12">
            <a:extLst>
              <a:ext uri="{FF2B5EF4-FFF2-40B4-BE49-F238E27FC236}">
                <a16:creationId xmlns:a16="http://schemas.microsoft.com/office/drawing/2014/main" id="{DAF3345B-F972-61D2-B05E-3D1433CCAC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
        <p:nvSpPr>
          <p:cNvPr id="5" name="Text Placeholder 2">
            <a:extLst>
              <a:ext uri="{FF2B5EF4-FFF2-40B4-BE49-F238E27FC236}">
                <a16:creationId xmlns:a16="http://schemas.microsoft.com/office/drawing/2014/main" id="{C8A755D0-1152-1698-AF19-075EF3D3A017}"/>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322065442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rrection de l'exercic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Espace réservé du contenu 12">
            <a:extLst>
              <a:ext uri="{FF2B5EF4-FFF2-40B4-BE49-F238E27FC236}">
                <a16:creationId xmlns:a16="http://schemas.microsoft.com/office/drawing/2014/main" id="{DAF3345B-F972-61D2-B05E-3D1433CCAC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Correction de l'exercice</a:t>
            </a:r>
          </a:p>
        </p:txBody>
      </p:sp>
      <p:sp>
        <p:nvSpPr>
          <p:cNvPr id="5" name="Text Placeholder 2">
            <a:extLst>
              <a:ext uri="{FF2B5EF4-FFF2-40B4-BE49-F238E27FC236}">
                <a16:creationId xmlns:a16="http://schemas.microsoft.com/office/drawing/2014/main" id="{C8A755D0-1152-1698-AF19-075EF3D3A017}"/>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374495034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Pratique autonome">
    <p:bg>
      <p:bgPr>
        <a:gradFill>
          <a:gsLst>
            <a:gs pos="74000">
              <a:schemeClr val="accent2">
                <a:lumMod val="0"/>
                <a:lumOff val="100000"/>
              </a:schemeClr>
            </a:gs>
            <a:gs pos="2000">
              <a:srgbClr val="8BC145"/>
            </a:gs>
            <a:gs pos="91000">
              <a:srgbClr val="8BC145"/>
            </a:gs>
          </a:gsLst>
          <a:path path="shap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6B7B771-D9E6-7703-B664-984A50A9B632}"/>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0593496A-7222-9DC4-B8A3-41363F57615D}"/>
                </a:ext>
              </a:extLst>
            </p:cNvPr>
            <p:cNvSpPr/>
            <p:nvPr/>
          </p:nvSpPr>
          <p:spPr>
            <a:xfrm>
              <a:off x="2184400" y="1402025"/>
              <a:ext cx="7823200" cy="4942038"/>
            </a:xfrm>
            <a:prstGeom prst="roundRect">
              <a:avLst>
                <a:gd name="adj" fmla="val 2665"/>
              </a:avLst>
            </a:prstGeom>
            <a:solidFill>
              <a:srgbClr val="8BC145"/>
            </a:solidFill>
            <a:ln>
              <a:solidFill>
                <a:srgbClr val="8BC14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600DE2B5-C21D-C983-F082-F6DB19AA8B57}"/>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4000" b="1" dirty="0">
                <a:solidFill>
                  <a:prstClr val="black"/>
                </a:solidFill>
                <a:latin typeface="Calibri" panose="020F0502020204030204"/>
              </a:endParaRPr>
            </a:p>
            <a:p>
              <a:pPr algn="ctr" defTabSz="457189">
                <a:defRPr/>
              </a:pPr>
              <a:endParaRPr lang="fr-FR" sz="4000" b="1" dirty="0">
                <a:solidFill>
                  <a:prstClr val="black"/>
                </a:solidFill>
                <a:latin typeface="Calibri" panose="020F0502020204030204"/>
              </a:endParaRPr>
            </a:p>
            <a:p>
              <a:pPr algn="ctr" defTabSz="457189">
                <a:defRPr/>
              </a:pPr>
              <a:r>
                <a:rPr lang="fr-FR" sz="4400" b="1" dirty="0">
                  <a:solidFill>
                    <a:srgbClr val="8BC145"/>
                  </a:solidFill>
                  <a:latin typeface="Calibri" panose="020F0502020204030204"/>
                </a:rPr>
                <a:t>Pratique autonome</a:t>
              </a:r>
            </a:p>
          </p:txBody>
        </p:sp>
      </p:grpSp>
      <p:sp>
        <p:nvSpPr>
          <p:cNvPr id="10" name="Oval 9">
            <a:extLst>
              <a:ext uri="{FF2B5EF4-FFF2-40B4-BE49-F238E27FC236}">
                <a16:creationId xmlns:a16="http://schemas.microsoft.com/office/drawing/2014/main" id="{874E8214-1EA9-2524-0E0A-6BE86BDF2C26}"/>
              </a:ext>
            </a:extLst>
          </p:cNvPr>
          <p:cNvSpPr/>
          <p:nvPr/>
        </p:nvSpPr>
        <p:spPr>
          <a:xfrm>
            <a:off x="10366088" y="5002108"/>
            <a:ext cx="649878" cy="649879"/>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0922D62D-2CC4-E988-BDFA-75264CC07681}"/>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4960599" y="1158197"/>
            <a:ext cx="2270803" cy="2270803"/>
          </a:xfrm>
          <a:prstGeom prst="rect">
            <a:avLst/>
          </a:prstGeom>
        </p:spPr>
      </p:pic>
      <p:sp>
        <p:nvSpPr>
          <p:cNvPr id="13" name="Text Placeholder 23">
            <a:extLst>
              <a:ext uri="{FF2B5EF4-FFF2-40B4-BE49-F238E27FC236}">
                <a16:creationId xmlns:a16="http://schemas.microsoft.com/office/drawing/2014/main" id="{450EC0AC-AE50-353B-FC81-2F80EE9A46B9}"/>
              </a:ext>
            </a:extLst>
          </p:cNvPr>
          <p:cNvSpPr>
            <a:spLocks noGrp="1"/>
          </p:cNvSpPr>
          <p:nvPr>
            <p:ph type="body" sz="quarter" idx="10" hasCustomPrompt="1"/>
          </p:nvPr>
        </p:nvSpPr>
        <p:spPr>
          <a:xfrm>
            <a:off x="9143533" y="5148686"/>
            <a:ext cx="132465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7 min</a:t>
            </a:r>
            <a:endParaRPr lang="fr-FR" dirty="0"/>
          </a:p>
        </p:txBody>
      </p:sp>
    </p:spTree>
    <p:extLst>
      <p:ext uri="{BB962C8B-B14F-4D97-AF65-F5344CB8AC3E}">
        <p14:creationId xmlns:p14="http://schemas.microsoft.com/office/powerpoint/2010/main" val="129898006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Slide PA">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271092"/>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21137"/>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591277" y="423251"/>
            <a:ext cx="490171" cy="490174"/>
          </a:xfrm>
          <a:prstGeom prst="rect">
            <a:avLst/>
          </a:prstGeom>
        </p:spPr>
      </p:pic>
      <p:sp>
        <p:nvSpPr>
          <p:cNvPr id="5" name="ZoneTexte 4">
            <a:extLst>
              <a:ext uri="{FF2B5EF4-FFF2-40B4-BE49-F238E27FC236}">
                <a16:creationId xmlns:a16="http://schemas.microsoft.com/office/drawing/2014/main" id="{5825CA6D-D1FD-C4B1-80FB-84C3F37E7D43}"/>
              </a:ext>
            </a:extLst>
          </p:cNvPr>
          <p:cNvSpPr txBox="1"/>
          <p:nvPr userDrawn="1"/>
        </p:nvSpPr>
        <p:spPr>
          <a:xfrm>
            <a:off x="11609717" y="111415"/>
            <a:ext cx="453292" cy="307777"/>
          </a:xfrm>
          <a:prstGeom prst="rect">
            <a:avLst/>
          </a:prstGeom>
          <a:solidFill>
            <a:srgbClr val="8BC145"/>
          </a:solidFill>
        </p:spPr>
        <p:txBody>
          <a:bodyPr wrap="square" rtlCol="0">
            <a:spAutoFit/>
          </a:bodyPr>
          <a:lstStyle/>
          <a:p>
            <a:r>
              <a:rPr lang="en-US" b="1" dirty="0">
                <a:solidFill>
                  <a:schemeClr val="bg1"/>
                </a:solidFill>
              </a:rPr>
              <a:t>PA</a:t>
            </a:r>
            <a:endParaRPr lang="fr-FR" b="1" dirty="0">
              <a:solidFill>
                <a:schemeClr val="bg1"/>
              </a:solidFill>
            </a:endParaRPr>
          </a:p>
        </p:txBody>
      </p:sp>
      <p:sp>
        <p:nvSpPr>
          <p:cNvPr id="2" name="Espace réservé du contenu 12">
            <a:extLst>
              <a:ext uri="{FF2B5EF4-FFF2-40B4-BE49-F238E27FC236}">
                <a16:creationId xmlns:a16="http://schemas.microsoft.com/office/drawing/2014/main" id="{9DD1B16D-1996-B134-78C1-F1BCCE89F2A7}"/>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
        <p:nvSpPr>
          <p:cNvPr id="3" name="Text Placeholder 2">
            <a:extLst>
              <a:ext uri="{FF2B5EF4-FFF2-40B4-BE49-F238E27FC236}">
                <a16:creationId xmlns:a16="http://schemas.microsoft.com/office/drawing/2014/main" id="{F761AB2B-C65C-FE07-DA69-7E8AF9FA4443}"/>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209243568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Ouver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Clôture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9110087" y="5229083"/>
            <a:ext cx="1250065"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3 min</a:t>
            </a:r>
            <a:endParaRPr lang="fr-FR" dirty="0"/>
          </a:p>
        </p:txBody>
      </p:sp>
    </p:spTree>
    <p:extLst>
      <p:ext uri="{BB962C8B-B14F-4D97-AF65-F5344CB8AC3E}">
        <p14:creationId xmlns:p14="http://schemas.microsoft.com/office/powerpoint/2010/main" val="58035905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FD7C76-CA2B-57C8-5B7E-DB8C99C9B0D5}"/>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685EAB4-90DB-C44B-3AF0-0122A8A671D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E3346BB-CFF7-AD6B-201A-FCF11EC822F2}"/>
              </a:ext>
            </a:extLst>
          </p:cNvPr>
          <p:cNvSpPr>
            <a:spLocks noGrp="1"/>
          </p:cNvSpPr>
          <p:nvPr>
            <p:ph type="dt" sz="half" idx="10"/>
          </p:nvPr>
        </p:nvSpPr>
        <p:spPr/>
        <p:txBody>
          <a:bodyPr/>
          <a:lstStyle/>
          <a:p>
            <a:fld id="{D03B0BB0-0C34-4B10-ACDF-EACD0FA6154F}" type="datetimeFigureOut">
              <a:rPr lang="fr-FR" smtClean="0"/>
              <a:t>10/05/2026</a:t>
            </a:fld>
            <a:endParaRPr lang="fr-FR"/>
          </a:p>
        </p:txBody>
      </p:sp>
      <p:sp>
        <p:nvSpPr>
          <p:cNvPr id="5" name="Espace réservé du pied de page 4">
            <a:extLst>
              <a:ext uri="{FF2B5EF4-FFF2-40B4-BE49-F238E27FC236}">
                <a16:creationId xmlns:a16="http://schemas.microsoft.com/office/drawing/2014/main" id="{1F7BDABC-576B-CBBB-3AF1-CFD797E6B27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2DF6E42-1452-3011-0330-A7AC647788B2}"/>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3659043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013A38-1EBE-A72A-4B94-A778570E495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661F48A-18E1-FE2C-22D9-A835F3976CC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41AF196C-C1D3-2EE1-A515-B6A7FA4D7276}"/>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363FCDA3-0D1C-069E-B43B-AF1C7E2CA754}"/>
              </a:ext>
            </a:extLst>
          </p:cNvPr>
          <p:cNvSpPr>
            <a:spLocks noGrp="1"/>
          </p:cNvSpPr>
          <p:nvPr>
            <p:ph type="dt" sz="half" idx="10"/>
          </p:nvPr>
        </p:nvSpPr>
        <p:spPr/>
        <p:txBody>
          <a:bodyPr/>
          <a:lstStyle/>
          <a:p>
            <a:fld id="{D03B0BB0-0C34-4B10-ACDF-EACD0FA6154F}" type="datetimeFigureOut">
              <a:rPr lang="fr-FR" smtClean="0"/>
              <a:t>10/05/2026</a:t>
            </a:fld>
            <a:endParaRPr lang="fr-FR"/>
          </a:p>
        </p:txBody>
      </p:sp>
      <p:sp>
        <p:nvSpPr>
          <p:cNvPr id="6" name="Espace réservé du pied de page 5">
            <a:extLst>
              <a:ext uri="{FF2B5EF4-FFF2-40B4-BE49-F238E27FC236}">
                <a16:creationId xmlns:a16="http://schemas.microsoft.com/office/drawing/2014/main" id="{ADE20BDA-C5FC-A025-D6F6-EA5CD4B5585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DE8B263-4A71-39DD-5C76-0BBAAC67D64B}"/>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95537783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397850-407C-3ED9-DCC1-B9B859DD462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CE57CD9-B92D-DB20-5A9F-BDE10F3128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FCE6B9E-2F01-D160-23F0-D69401DFC1E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1249E26-B33C-4CC0-6A07-C69C8EDBD0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4D1B625-4F39-843A-9038-BFE631921380}"/>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65744FDA-B113-EB64-D3C8-ACAA4372C643}"/>
              </a:ext>
            </a:extLst>
          </p:cNvPr>
          <p:cNvSpPr>
            <a:spLocks noGrp="1"/>
          </p:cNvSpPr>
          <p:nvPr>
            <p:ph type="dt" sz="half" idx="10"/>
          </p:nvPr>
        </p:nvSpPr>
        <p:spPr/>
        <p:txBody>
          <a:bodyPr/>
          <a:lstStyle/>
          <a:p>
            <a:fld id="{D03B0BB0-0C34-4B10-ACDF-EACD0FA6154F}" type="datetimeFigureOut">
              <a:rPr lang="fr-FR" smtClean="0"/>
              <a:t>10/05/2026</a:t>
            </a:fld>
            <a:endParaRPr lang="fr-FR"/>
          </a:p>
        </p:txBody>
      </p:sp>
      <p:sp>
        <p:nvSpPr>
          <p:cNvPr id="8" name="Espace réservé du pied de page 7">
            <a:extLst>
              <a:ext uri="{FF2B5EF4-FFF2-40B4-BE49-F238E27FC236}">
                <a16:creationId xmlns:a16="http://schemas.microsoft.com/office/drawing/2014/main" id="{6789C29A-4CC1-DDCD-96B2-4D97D250630A}"/>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D6D1AF8-30BB-FFA4-8602-8B4B38F80FF6}"/>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37949125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AB53BB-3E3D-063F-B297-D62AC044172F}"/>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FFF0F35-A834-44FB-3385-235A2609B4C0}"/>
              </a:ext>
            </a:extLst>
          </p:cNvPr>
          <p:cNvSpPr>
            <a:spLocks noGrp="1"/>
          </p:cNvSpPr>
          <p:nvPr>
            <p:ph type="dt" sz="half" idx="10"/>
          </p:nvPr>
        </p:nvSpPr>
        <p:spPr/>
        <p:txBody>
          <a:bodyPr/>
          <a:lstStyle/>
          <a:p>
            <a:fld id="{D03B0BB0-0C34-4B10-ACDF-EACD0FA6154F}" type="datetimeFigureOut">
              <a:rPr lang="fr-FR" smtClean="0"/>
              <a:t>10/05/2026</a:t>
            </a:fld>
            <a:endParaRPr lang="fr-FR"/>
          </a:p>
        </p:txBody>
      </p:sp>
      <p:sp>
        <p:nvSpPr>
          <p:cNvPr id="4" name="Espace réservé du pied de page 3">
            <a:extLst>
              <a:ext uri="{FF2B5EF4-FFF2-40B4-BE49-F238E27FC236}">
                <a16:creationId xmlns:a16="http://schemas.microsoft.com/office/drawing/2014/main" id="{B10CADCD-6655-1E71-E9E7-519A7BDBA38D}"/>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52623ADB-4151-BE8E-26E1-9A457A9811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854172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1F509CF-6FEC-2EE9-9B15-9A20EE2088E4}"/>
              </a:ext>
            </a:extLst>
          </p:cNvPr>
          <p:cNvSpPr>
            <a:spLocks noGrp="1"/>
          </p:cNvSpPr>
          <p:nvPr>
            <p:ph type="dt" sz="half" idx="10"/>
          </p:nvPr>
        </p:nvSpPr>
        <p:spPr/>
        <p:txBody>
          <a:bodyPr/>
          <a:lstStyle/>
          <a:p>
            <a:fld id="{D03B0BB0-0C34-4B10-ACDF-EACD0FA6154F}" type="datetimeFigureOut">
              <a:rPr lang="fr-FR" smtClean="0"/>
              <a:t>10/05/2026</a:t>
            </a:fld>
            <a:endParaRPr lang="fr-FR"/>
          </a:p>
        </p:txBody>
      </p:sp>
      <p:sp>
        <p:nvSpPr>
          <p:cNvPr id="3" name="Espace réservé du pied de page 2">
            <a:extLst>
              <a:ext uri="{FF2B5EF4-FFF2-40B4-BE49-F238E27FC236}">
                <a16:creationId xmlns:a16="http://schemas.microsoft.com/office/drawing/2014/main" id="{92B67623-D981-F7B4-3FB0-0E1E0375D2B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9D62BB9-AC39-EF12-765A-46767DFA606E}"/>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18914138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7DDCB1-A8E4-F8B0-F5A7-24D6B10A37F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EFEF833B-6463-E8C5-F183-3B5DB3DB47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CF26C76-1698-47EF-8D75-6991869C54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DB30515-19F5-BC27-083C-985C1D3A4CCB}"/>
              </a:ext>
            </a:extLst>
          </p:cNvPr>
          <p:cNvSpPr>
            <a:spLocks noGrp="1"/>
          </p:cNvSpPr>
          <p:nvPr>
            <p:ph type="dt" sz="half" idx="10"/>
          </p:nvPr>
        </p:nvSpPr>
        <p:spPr/>
        <p:txBody>
          <a:bodyPr/>
          <a:lstStyle/>
          <a:p>
            <a:fld id="{D03B0BB0-0C34-4B10-ACDF-EACD0FA6154F}" type="datetimeFigureOut">
              <a:rPr lang="fr-FR" smtClean="0"/>
              <a:t>10/05/2026</a:t>
            </a:fld>
            <a:endParaRPr lang="fr-FR"/>
          </a:p>
        </p:txBody>
      </p:sp>
      <p:sp>
        <p:nvSpPr>
          <p:cNvPr id="6" name="Espace réservé du pied de page 5">
            <a:extLst>
              <a:ext uri="{FF2B5EF4-FFF2-40B4-BE49-F238E27FC236}">
                <a16:creationId xmlns:a16="http://schemas.microsoft.com/office/drawing/2014/main" id="{F34D5ED6-F0CE-7DE2-BDA4-126FC350004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35274F0-D15B-62AE-743F-E7FEDDD649F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417060779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05A142-2C20-AFC9-9698-9A9981E5CBC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743BF5DE-ACA4-E552-2A87-01F046D207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4701E04-9A33-A8A6-6CA8-601B9E71B2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385318D-7A1F-774E-8C7D-646E8D428DB8}"/>
              </a:ext>
            </a:extLst>
          </p:cNvPr>
          <p:cNvSpPr>
            <a:spLocks noGrp="1"/>
          </p:cNvSpPr>
          <p:nvPr>
            <p:ph type="dt" sz="half" idx="10"/>
          </p:nvPr>
        </p:nvSpPr>
        <p:spPr/>
        <p:txBody>
          <a:bodyPr/>
          <a:lstStyle/>
          <a:p>
            <a:fld id="{D03B0BB0-0C34-4B10-ACDF-EACD0FA6154F}" type="datetimeFigureOut">
              <a:rPr lang="fr-FR" smtClean="0"/>
              <a:t>10/05/2026</a:t>
            </a:fld>
            <a:endParaRPr lang="fr-FR"/>
          </a:p>
        </p:txBody>
      </p:sp>
      <p:sp>
        <p:nvSpPr>
          <p:cNvPr id="6" name="Espace réservé du pied de page 5">
            <a:extLst>
              <a:ext uri="{FF2B5EF4-FFF2-40B4-BE49-F238E27FC236}">
                <a16:creationId xmlns:a16="http://schemas.microsoft.com/office/drawing/2014/main" id="{B2B1F594-F245-3490-1986-61461F012BE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392BD1E-4AD7-A5A0-CA43-D84AFDB96DF7}"/>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84344272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023BC-6740-9B98-BA88-E73BC905D3F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CD15FC6-78AA-2F20-9213-ED07B9D135E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F61B4A9-ACC0-878C-EEC8-D510BF67EE48}"/>
              </a:ext>
            </a:extLst>
          </p:cNvPr>
          <p:cNvSpPr>
            <a:spLocks noGrp="1"/>
          </p:cNvSpPr>
          <p:nvPr>
            <p:ph type="dt" sz="half" idx="10"/>
          </p:nvPr>
        </p:nvSpPr>
        <p:spPr/>
        <p:txBody>
          <a:bodyPr/>
          <a:lstStyle/>
          <a:p>
            <a:fld id="{D03B0BB0-0C34-4B10-ACDF-EACD0FA6154F}" type="datetimeFigureOut">
              <a:rPr lang="fr-FR" smtClean="0"/>
              <a:t>10/05/2026</a:t>
            </a:fld>
            <a:endParaRPr lang="fr-FR"/>
          </a:p>
        </p:txBody>
      </p:sp>
      <p:sp>
        <p:nvSpPr>
          <p:cNvPr id="5" name="Espace réservé du pied de page 4">
            <a:extLst>
              <a:ext uri="{FF2B5EF4-FFF2-40B4-BE49-F238E27FC236}">
                <a16:creationId xmlns:a16="http://schemas.microsoft.com/office/drawing/2014/main" id="{C96C4B90-192C-B2DA-EE2D-91CAD592420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A9DFAEF-7D14-9A4E-659C-8F6A371B6C4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32269487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42A9420-E15E-6F2E-09B5-6D70440220A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FB2B366-540E-57E6-117D-53B623E054A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1C4DCEE-3C92-99E5-AEDF-6005AA36730E}"/>
              </a:ext>
            </a:extLst>
          </p:cNvPr>
          <p:cNvSpPr>
            <a:spLocks noGrp="1"/>
          </p:cNvSpPr>
          <p:nvPr>
            <p:ph type="dt" sz="half" idx="10"/>
          </p:nvPr>
        </p:nvSpPr>
        <p:spPr/>
        <p:txBody>
          <a:bodyPr/>
          <a:lstStyle/>
          <a:p>
            <a:fld id="{D03B0BB0-0C34-4B10-ACDF-EACD0FA6154F}" type="datetimeFigureOut">
              <a:rPr lang="fr-FR" smtClean="0"/>
              <a:t>10/05/2026</a:t>
            </a:fld>
            <a:endParaRPr lang="fr-FR"/>
          </a:p>
        </p:txBody>
      </p:sp>
      <p:sp>
        <p:nvSpPr>
          <p:cNvPr id="5" name="Espace réservé du pied de page 4">
            <a:extLst>
              <a:ext uri="{FF2B5EF4-FFF2-40B4-BE49-F238E27FC236}">
                <a16:creationId xmlns:a16="http://schemas.microsoft.com/office/drawing/2014/main" id="{2CDF65CC-A58F-7C98-A121-99B978E756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7630D65-F02F-F89B-2B64-2FD2F71A689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4130080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3.xml"/><Relationship Id="rId18" Type="http://schemas.openxmlformats.org/officeDocument/2006/relationships/slideLayout" Target="../slideLayouts/slideLayout48.xml"/><Relationship Id="rId26" Type="http://schemas.openxmlformats.org/officeDocument/2006/relationships/slideLayout" Target="../slideLayouts/slideLayout56.xml"/><Relationship Id="rId39" Type="http://schemas.openxmlformats.org/officeDocument/2006/relationships/slideLayout" Target="../slideLayouts/slideLayout69.xml"/><Relationship Id="rId21" Type="http://schemas.openxmlformats.org/officeDocument/2006/relationships/slideLayout" Target="../slideLayouts/slideLayout51.xml"/><Relationship Id="rId34" Type="http://schemas.openxmlformats.org/officeDocument/2006/relationships/slideLayout" Target="../slideLayouts/slideLayout64.xml"/><Relationship Id="rId7" Type="http://schemas.openxmlformats.org/officeDocument/2006/relationships/slideLayout" Target="../slideLayouts/slideLayout37.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20" Type="http://schemas.openxmlformats.org/officeDocument/2006/relationships/slideLayout" Target="../slideLayouts/slideLayout50.xml"/><Relationship Id="rId29" Type="http://schemas.openxmlformats.org/officeDocument/2006/relationships/slideLayout" Target="../slideLayouts/slideLayout59.xml"/><Relationship Id="rId41" Type="http://schemas.openxmlformats.org/officeDocument/2006/relationships/theme" Target="../theme/theme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24" Type="http://schemas.openxmlformats.org/officeDocument/2006/relationships/slideLayout" Target="../slideLayouts/slideLayout54.xml"/><Relationship Id="rId32" Type="http://schemas.openxmlformats.org/officeDocument/2006/relationships/slideLayout" Target="../slideLayouts/slideLayout62.xml"/><Relationship Id="rId37" Type="http://schemas.openxmlformats.org/officeDocument/2006/relationships/slideLayout" Target="../slideLayouts/slideLayout67.xml"/><Relationship Id="rId40" Type="http://schemas.openxmlformats.org/officeDocument/2006/relationships/slideLayout" Target="../slideLayouts/slideLayout70.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23" Type="http://schemas.openxmlformats.org/officeDocument/2006/relationships/slideLayout" Target="../slideLayouts/slideLayout53.xml"/><Relationship Id="rId28" Type="http://schemas.openxmlformats.org/officeDocument/2006/relationships/slideLayout" Target="../slideLayouts/slideLayout58.xml"/><Relationship Id="rId36" Type="http://schemas.openxmlformats.org/officeDocument/2006/relationships/slideLayout" Target="../slideLayouts/slideLayout66.xml"/><Relationship Id="rId10" Type="http://schemas.openxmlformats.org/officeDocument/2006/relationships/slideLayout" Target="../slideLayouts/slideLayout40.xml"/><Relationship Id="rId19" Type="http://schemas.openxmlformats.org/officeDocument/2006/relationships/slideLayout" Target="../slideLayouts/slideLayout49.xml"/><Relationship Id="rId31" Type="http://schemas.openxmlformats.org/officeDocument/2006/relationships/slideLayout" Target="../slideLayouts/slideLayout61.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 Id="rId22" Type="http://schemas.openxmlformats.org/officeDocument/2006/relationships/slideLayout" Target="../slideLayouts/slideLayout52.xml"/><Relationship Id="rId27" Type="http://schemas.openxmlformats.org/officeDocument/2006/relationships/slideLayout" Target="../slideLayouts/slideLayout57.xml"/><Relationship Id="rId30" Type="http://schemas.openxmlformats.org/officeDocument/2006/relationships/slideLayout" Target="../slideLayouts/slideLayout60.xml"/><Relationship Id="rId35" Type="http://schemas.openxmlformats.org/officeDocument/2006/relationships/slideLayout" Target="../slideLayouts/slideLayout65.xml"/><Relationship Id="rId8" Type="http://schemas.openxmlformats.org/officeDocument/2006/relationships/slideLayout" Target="../slideLayouts/slideLayout38.xml"/><Relationship Id="rId3" Type="http://schemas.openxmlformats.org/officeDocument/2006/relationships/slideLayout" Target="../slideLayouts/slideLayout33.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5" Type="http://schemas.openxmlformats.org/officeDocument/2006/relationships/slideLayout" Target="../slideLayouts/slideLayout55.xml"/><Relationship Id="rId33" Type="http://schemas.openxmlformats.org/officeDocument/2006/relationships/slideLayout" Target="../slideLayouts/slideLayout63.xml"/><Relationship Id="rId38" Type="http://schemas.openxmlformats.org/officeDocument/2006/relationships/slideLayout" Target="../slideLayouts/slideLayout6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868B7D6-72FD-23EC-C6E6-953B0A5B95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D1DA3A3-D9BA-C806-C100-A31FE09116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7BC0920-3829-AA94-F2C5-CFE7152D4D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3B0BB0-0C34-4B10-ACDF-EACD0FA6154F}" type="datetimeFigureOut">
              <a:rPr lang="fr-FR" smtClean="0"/>
              <a:t>10/05/2026</a:t>
            </a:fld>
            <a:endParaRPr lang="fr-FR"/>
          </a:p>
        </p:txBody>
      </p:sp>
      <p:sp>
        <p:nvSpPr>
          <p:cNvPr id="5" name="Espace réservé du pied de page 4">
            <a:extLst>
              <a:ext uri="{FF2B5EF4-FFF2-40B4-BE49-F238E27FC236}">
                <a16:creationId xmlns:a16="http://schemas.microsoft.com/office/drawing/2014/main" id="{AD3EB402-30F3-6FBA-D48E-6957733E9D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BA3FC22-293D-2F1B-E36D-B1660CD5CA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6BB794-D201-4EBE-865A-45FE0EF738B6}" type="slidenum">
              <a:rPr lang="fr-FR" smtClean="0"/>
              <a:t>‹N°›</a:t>
            </a:fld>
            <a:endParaRPr lang="fr-FR"/>
          </a:p>
        </p:txBody>
      </p:sp>
    </p:spTree>
    <p:extLst>
      <p:ext uri="{BB962C8B-B14F-4D97-AF65-F5344CB8AC3E}">
        <p14:creationId xmlns:p14="http://schemas.microsoft.com/office/powerpoint/2010/main" val="1312416514"/>
      </p:ext>
    </p:extLst>
  </p:cSld>
  <p:clrMap bg1="lt1" tx1="dk1" bg2="lt2" tx2="dk2" accent1="accent1" accent2="accent2" accent3="accent3" accent4="accent4" accent5="accent5" accent6="accent6" hlink="hlink" folHlink="folHlink"/>
  <p:sldLayoutIdLst>
    <p:sldLayoutId id="2147483666" r:id="rId1"/>
    <p:sldLayoutId id="2147483660" r:id="rId2"/>
    <p:sldLayoutId id="2147483661" r:id="rId3"/>
    <p:sldLayoutId id="2147483662" r:id="rId4"/>
    <p:sldLayoutId id="2147483663" r:id="rId5"/>
    <p:sldLayoutId id="2147483664" r:id="rId6"/>
    <p:sldLayoutId id="2147483665" r:id="rId7"/>
    <p:sldLayoutId id="2147483649" r:id="rId8"/>
    <p:sldLayoutId id="2147483650" r:id="rId9"/>
    <p:sldLayoutId id="2147483651" r:id="rId10"/>
    <p:sldLayoutId id="2147483652" r:id="rId11"/>
    <p:sldLayoutId id="2147483747" r:id="rId12"/>
    <p:sldLayoutId id="2147483748" r:id="rId13"/>
    <p:sldLayoutId id="2147483655" r:id="rId14"/>
    <p:sldLayoutId id="2147483744" r:id="rId15"/>
    <p:sldLayoutId id="2147483731" r:id="rId16"/>
    <p:sldLayoutId id="2147483732" r:id="rId17"/>
    <p:sldLayoutId id="2147483733" r:id="rId18"/>
    <p:sldLayoutId id="2147483734" r:id="rId19"/>
    <p:sldLayoutId id="2147483735" r:id="rId20"/>
    <p:sldLayoutId id="2147483736" r:id="rId21"/>
    <p:sldLayoutId id="2147483749" r:id="rId22"/>
    <p:sldLayoutId id="2147483737" r:id="rId23"/>
    <p:sldLayoutId id="2147483738" r:id="rId24"/>
    <p:sldLayoutId id="2147483739" r:id="rId25"/>
    <p:sldLayoutId id="2147483742" r:id="rId26"/>
    <p:sldLayoutId id="2147483745" r:id="rId27"/>
    <p:sldLayoutId id="2147483658" r:id="rId28"/>
    <p:sldLayoutId id="2147483659" r:id="rId29"/>
    <p:sldLayoutId id="2147483750" r:id="rId3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868B7D6-72FD-23EC-C6E6-953B0A5B95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D1DA3A3-D9BA-C806-C100-A31FE09116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7BC0920-3829-AA94-F2C5-CFE7152D4D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3B0BB0-0C34-4B10-ACDF-EACD0FA6154F}" type="datetimeFigureOut">
              <a:rPr lang="fr-FR" smtClean="0"/>
              <a:t>10/05/2026</a:t>
            </a:fld>
            <a:endParaRPr lang="fr-FR"/>
          </a:p>
        </p:txBody>
      </p:sp>
      <p:sp>
        <p:nvSpPr>
          <p:cNvPr id="5" name="Espace réservé du pied de page 4">
            <a:extLst>
              <a:ext uri="{FF2B5EF4-FFF2-40B4-BE49-F238E27FC236}">
                <a16:creationId xmlns:a16="http://schemas.microsoft.com/office/drawing/2014/main" id="{AD3EB402-30F3-6FBA-D48E-6957733E9D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BA3FC22-293D-2F1B-E36D-B1660CD5CA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6BB794-D201-4EBE-865A-45FE0EF738B6}" type="slidenum">
              <a:rPr lang="fr-FR" smtClean="0"/>
              <a:t>‹N°›</a:t>
            </a:fld>
            <a:endParaRPr lang="fr-FR"/>
          </a:p>
        </p:txBody>
      </p:sp>
    </p:spTree>
    <p:extLst>
      <p:ext uri="{BB962C8B-B14F-4D97-AF65-F5344CB8AC3E}">
        <p14:creationId xmlns:p14="http://schemas.microsoft.com/office/powerpoint/2010/main" val="4109595701"/>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 id="2147483709" r:id="rId19"/>
    <p:sldLayoutId id="2147483710" r:id="rId20"/>
    <p:sldLayoutId id="2147483711" r:id="rId21"/>
    <p:sldLayoutId id="2147483712" r:id="rId22"/>
    <p:sldLayoutId id="2147483713" r:id="rId23"/>
    <p:sldLayoutId id="2147483714" r:id="rId24"/>
    <p:sldLayoutId id="2147483715" r:id="rId25"/>
    <p:sldLayoutId id="2147483716" r:id="rId26"/>
    <p:sldLayoutId id="2147483717" r:id="rId27"/>
    <p:sldLayoutId id="2147483718" r:id="rId28"/>
    <p:sldLayoutId id="2147483719" r:id="rId29"/>
    <p:sldLayoutId id="2147483720" r:id="rId30"/>
    <p:sldLayoutId id="2147483721" r:id="rId31"/>
    <p:sldLayoutId id="2147483722" r:id="rId32"/>
    <p:sldLayoutId id="2147483723" r:id="rId33"/>
    <p:sldLayoutId id="2147483724" r:id="rId34"/>
    <p:sldLayoutId id="2147483725" r:id="rId35"/>
    <p:sldLayoutId id="2147483726" r:id="rId36"/>
    <p:sldLayoutId id="2147483727" r:id="rId37"/>
    <p:sldLayoutId id="2147483728" r:id="rId38"/>
    <p:sldLayoutId id="2147483729" r:id="rId39"/>
    <p:sldLayoutId id="2147483730" r:id="rId4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xml"/><Relationship Id="rId4" Type="http://schemas.openxmlformats.org/officeDocument/2006/relationships/image" Target="../media/image4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1.jpeg"/><Relationship Id="rId7" Type="http://schemas.openxmlformats.org/officeDocument/2006/relationships/image" Target="../media/image48.png"/><Relationship Id="rId2" Type="http://schemas.openxmlformats.org/officeDocument/2006/relationships/image" Target="../media/image40.png"/><Relationship Id="rId1" Type="http://schemas.openxmlformats.org/officeDocument/2006/relationships/slideLayout" Target="../slideLayouts/slideLayout10.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drive.google.com/drive/folders/15A4aThGXboZ7RlTminYue4etFTXwyFRM?usp=drive_link" TargetMode="External"/><Relationship Id="rId1" Type="http://schemas.openxmlformats.org/officeDocument/2006/relationships/slideLayout" Target="../slideLayouts/slideLayout46.xml"/><Relationship Id="rId6" Type="http://schemas.openxmlformats.org/officeDocument/2006/relationships/image" Target="../media/image50.svg"/><Relationship Id="rId5" Type="http://schemas.openxmlformats.org/officeDocument/2006/relationships/image" Target="../media/image25.svg"/><Relationship Id="rId4" Type="http://schemas.openxmlformats.org/officeDocument/2006/relationships/image" Target="../media/image24.sv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53.gif"/></Relationships>
</file>

<file path=ppt/slides/_rels/slide1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7.png"/><Relationship Id="rId4" Type="http://schemas.openxmlformats.org/officeDocument/2006/relationships/image" Target="../media/image56.png"/></Relationships>
</file>

<file path=ppt/slides/_rels/slide2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6.png"/></Relationships>
</file>

<file path=ppt/slides/_rels/slide2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9.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58.png"/><Relationship Id="rId5" Type="http://schemas.openxmlformats.org/officeDocument/2006/relationships/image" Target="../media/image60.png"/><Relationship Id="rId4" Type="http://schemas.openxmlformats.org/officeDocument/2006/relationships/image" Target="../media/image56.png"/></Relationships>
</file>

<file path=ppt/slides/_rels/slide2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60.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87A2BE4-23F6-D41F-63BF-85AD9334FC99}"/>
              </a:ext>
            </a:extLst>
          </p:cNvPr>
          <p:cNvSpPr>
            <a:spLocks noGrp="1"/>
          </p:cNvSpPr>
          <p:nvPr>
            <p:ph type="body" sz="quarter" idx="11"/>
          </p:nvPr>
        </p:nvSpPr>
        <p:spPr>
          <a:xfrm>
            <a:off x="2120816" y="3042840"/>
            <a:ext cx="4791600" cy="392400"/>
          </a:xfrm>
        </p:spPr>
        <p:txBody>
          <a:bodyPr/>
          <a:lstStyle/>
          <a:p>
            <a:r>
              <a:rPr lang="fr-FR" dirty="0"/>
              <a:t>Consommer autrement</a:t>
            </a:r>
          </a:p>
        </p:txBody>
      </p:sp>
      <p:sp>
        <p:nvSpPr>
          <p:cNvPr id="3" name="Espace réservé du texte 2">
            <a:extLst>
              <a:ext uri="{FF2B5EF4-FFF2-40B4-BE49-F238E27FC236}">
                <a16:creationId xmlns:a16="http://schemas.microsoft.com/office/drawing/2014/main" id="{79D289A7-FBE5-38EF-AA69-F692A0D77C2F}"/>
              </a:ext>
            </a:extLst>
          </p:cNvPr>
          <p:cNvSpPr>
            <a:spLocks noGrp="1"/>
          </p:cNvSpPr>
          <p:nvPr>
            <p:ph type="body" sz="quarter" idx="12"/>
          </p:nvPr>
        </p:nvSpPr>
        <p:spPr>
          <a:xfrm>
            <a:off x="2120816" y="3740158"/>
            <a:ext cx="4791600" cy="392400"/>
          </a:xfrm>
        </p:spPr>
        <p:txBody>
          <a:bodyPr/>
          <a:lstStyle/>
          <a:p>
            <a:r>
              <a:rPr lang="fr-FR" dirty="0"/>
              <a:t>Tâche finale</a:t>
            </a:r>
          </a:p>
        </p:txBody>
      </p:sp>
      <p:sp>
        <p:nvSpPr>
          <p:cNvPr id="4" name="Espace réservé du texte 3">
            <a:extLst>
              <a:ext uri="{FF2B5EF4-FFF2-40B4-BE49-F238E27FC236}">
                <a16:creationId xmlns:a16="http://schemas.microsoft.com/office/drawing/2014/main" id="{77E0CE47-5F7B-B467-3FE1-E0849BAF3EE0}"/>
              </a:ext>
            </a:extLst>
          </p:cNvPr>
          <p:cNvSpPr>
            <a:spLocks noGrp="1"/>
          </p:cNvSpPr>
          <p:nvPr>
            <p:ph type="body" sz="quarter" idx="13"/>
          </p:nvPr>
        </p:nvSpPr>
        <p:spPr/>
        <p:txBody>
          <a:bodyPr>
            <a:normAutofit fontScale="92500" lnSpcReduction="10000"/>
          </a:bodyPr>
          <a:lstStyle/>
          <a:p>
            <a:r>
              <a:rPr lang="en-US" dirty="0"/>
              <a:t>2</a:t>
            </a:r>
            <a:endParaRPr lang="fr-FR" dirty="0"/>
          </a:p>
        </p:txBody>
      </p:sp>
      <p:sp>
        <p:nvSpPr>
          <p:cNvPr id="5" name="Espace réservé du texte 4">
            <a:extLst>
              <a:ext uri="{FF2B5EF4-FFF2-40B4-BE49-F238E27FC236}">
                <a16:creationId xmlns:a16="http://schemas.microsoft.com/office/drawing/2014/main" id="{4ACBF1C2-F4B6-DC3F-2CDF-4D58D429FC85}"/>
              </a:ext>
            </a:extLst>
          </p:cNvPr>
          <p:cNvSpPr>
            <a:spLocks noGrp="1"/>
          </p:cNvSpPr>
          <p:nvPr>
            <p:ph type="body" sz="quarter" idx="14"/>
          </p:nvPr>
        </p:nvSpPr>
        <p:spPr/>
        <p:txBody>
          <a:bodyPr/>
          <a:lstStyle/>
          <a:p>
            <a:r>
              <a:rPr lang="en-US" dirty="0"/>
              <a:t>3</a:t>
            </a:r>
            <a:endParaRPr lang="fr-FR" dirty="0"/>
          </a:p>
        </p:txBody>
      </p:sp>
      <p:sp>
        <p:nvSpPr>
          <p:cNvPr id="6" name="Espace réservé du texte 5">
            <a:extLst>
              <a:ext uri="{FF2B5EF4-FFF2-40B4-BE49-F238E27FC236}">
                <a16:creationId xmlns:a16="http://schemas.microsoft.com/office/drawing/2014/main" id="{F7FB7F5A-2F95-17D0-4AC9-C588FA317D3D}"/>
              </a:ext>
            </a:extLst>
          </p:cNvPr>
          <p:cNvSpPr>
            <a:spLocks noGrp="1"/>
          </p:cNvSpPr>
          <p:nvPr>
            <p:ph type="body" sz="quarter" idx="15"/>
          </p:nvPr>
        </p:nvSpPr>
        <p:spPr/>
        <p:txBody>
          <a:bodyPr/>
          <a:lstStyle/>
          <a:p>
            <a:r>
              <a:rPr lang="en-US" dirty="0"/>
              <a:t>5</a:t>
            </a:r>
            <a:endParaRPr lang="fr-FR" dirty="0"/>
          </a:p>
        </p:txBody>
      </p:sp>
      <p:sp>
        <p:nvSpPr>
          <p:cNvPr id="7" name="Espace réservé du texte 6">
            <a:extLst>
              <a:ext uri="{FF2B5EF4-FFF2-40B4-BE49-F238E27FC236}">
                <a16:creationId xmlns:a16="http://schemas.microsoft.com/office/drawing/2014/main" id="{7EE45189-C39A-1429-B2CE-B54AADB67EEF}"/>
              </a:ext>
            </a:extLst>
          </p:cNvPr>
          <p:cNvSpPr>
            <a:spLocks noGrp="1"/>
          </p:cNvSpPr>
          <p:nvPr>
            <p:ph type="body" sz="quarter" idx="16"/>
          </p:nvPr>
        </p:nvSpPr>
        <p:spPr/>
        <p:txBody>
          <a:bodyPr/>
          <a:lstStyle/>
          <a:p>
            <a:r>
              <a:rPr lang="fr-FR" dirty="0"/>
              <a:t> 8</a:t>
            </a:r>
          </a:p>
        </p:txBody>
      </p:sp>
      <p:pic>
        <p:nvPicPr>
          <p:cNvPr id="8" name="Image 7">
            <a:extLst>
              <a:ext uri="{FF2B5EF4-FFF2-40B4-BE49-F238E27FC236}">
                <a16:creationId xmlns:a16="http://schemas.microsoft.com/office/drawing/2014/main" id="{7DCE2D27-DDA6-20CA-8448-D185B67F5F6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81708" y="4568962"/>
            <a:ext cx="2156375" cy="1617281"/>
          </a:xfrm>
          <a:prstGeom prst="rect">
            <a:avLst/>
          </a:prstGeom>
        </p:spPr>
      </p:pic>
      <p:pic>
        <p:nvPicPr>
          <p:cNvPr id="9" name="Image 8">
            <a:extLst>
              <a:ext uri="{FF2B5EF4-FFF2-40B4-BE49-F238E27FC236}">
                <a16:creationId xmlns:a16="http://schemas.microsoft.com/office/drawing/2014/main" id="{9FD47910-C91D-55A7-5F61-86F0F0D2A55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818466" y="4568963"/>
            <a:ext cx="2156375" cy="1617281"/>
          </a:xfrm>
          <a:prstGeom prst="rect">
            <a:avLst/>
          </a:prstGeom>
        </p:spPr>
      </p:pic>
      <p:pic>
        <p:nvPicPr>
          <p:cNvPr id="10" name="Image 9">
            <a:extLst>
              <a:ext uri="{FF2B5EF4-FFF2-40B4-BE49-F238E27FC236}">
                <a16:creationId xmlns:a16="http://schemas.microsoft.com/office/drawing/2014/main" id="{7C4BCA71-B21B-3238-965F-FA248373F4C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549843" y="4568962"/>
            <a:ext cx="2156375" cy="1617281"/>
          </a:xfrm>
          <a:prstGeom prst="rect">
            <a:avLst/>
          </a:prstGeom>
        </p:spPr>
      </p:pic>
    </p:spTree>
    <p:extLst>
      <p:ext uri="{BB962C8B-B14F-4D97-AF65-F5344CB8AC3E}">
        <p14:creationId xmlns:p14="http://schemas.microsoft.com/office/powerpoint/2010/main" val="1521758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02359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46731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9FC598A-4DE9-0E1E-CE27-FD880AD53D14}"/>
              </a:ext>
            </a:extLst>
          </p:cNvPr>
          <p:cNvPicPr>
            <a:picLocks noChangeAspect="1"/>
          </p:cNvPicPr>
          <p:nvPr/>
        </p:nvPicPr>
        <p:blipFill>
          <a:blip r:embed="rId2">
            <a:clrChange>
              <a:clrFrom>
                <a:srgbClr val="FFFFFF"/>
              </a:clrFrom>
              <a:clrTo>
                <a:srgbClr val="FFFFFF">
                  <a:alpha val="0"/>
                </a:srgbClr>
              </a:clrTo>
            </a:clrChange>
          </a:blip>
          <a:stretch>
            <a:fillRect/>
          </a:stretch>
        </p:blipFill>
        <p:spPr>
          <a:xfrm rot="19675284">
            <a:off x="8557753" y="4294257"/>
            <a:ext cx="1564020" cy="174252"/>
          </a:xfrm>
          <a:prstGeom prst="rect">
            <a:avLst/>
          </a:prstGeom>
        </p:spPr>
      </p:pic>
      <p:pic>
        <p:nvPicPr>
          <p:cNvPr id="5" name="Picture 4">
            <a:extLst>
              <a:ext uri="{FF2B5EF4-FFF2-40B4-BE49-F238E27FC236}">
                <a16:creationId xmlns:a16="http://schemas.microsoft.com/office/drawing/2014/main" id="{BE7ABCD8-459E-EFED-EE32-AD89391A1035}"/>
              </a:ext>
            </a:extLst>
          </p:cNvPr>
          <p:cNvPicPr>
            <a:picLocks noChangeAspect="1"/>
          </p:cNvPicPr>
          <p:nvPr/>
        </p:nvPicPr>
        <p:blipFill>
          <a:blip r:embed="rId3"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5" t="23325" r="26247" b="30055"/>
          <a:stretch>
            <a:fillRect/>
          </a:stretch>
        </p:blipFill>
        <p:spPr>
          <a:xfrm>
            <a:off x="8786281" y="2316888"/>
            <a:ext cx="1478097" cy="1109845"/>
          </a:xfrm>
          <a:prstGeom prst="rect">
            <a:avLst/>
          </a:prstGeom>
          <a:ln w="19050">
            <a:noFill/>
          </a:ln>
          <a:effectLst>
            <a:outerShdw blurRad="50800" dist="38100" algn="l" rotWithShape="0">
              <a:prstClr val="black">
                <a:alpha val="40000"/>
              </a:prstClr>
            </a:outerShdw>
          </a:effectLst>
        </p:spPr>
      </p:pic>
      <p:pic>
        <p:nvPicPr>
          <p:cNvPr id="6" name="Picture 5">
            <a:extLst>
              <a:ext uri="{FF2B5EF4-FFF2-40B4-BE49-F238E27FC236}">
                <a16:creationId xmlns:a16="http://schemas.microsoft.com/office/drawing/2014/main" id="{1BFD3154-128C-9CDB-BEF4-D8BC4160452E}"/>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9505625" y="4810510"/>
            <a:ext cx="413335" cy="397411"/>
          </a:xfrm>
          <a:prstGeom prst="rect">
            <a:avLst/>
          </a:prstGeom>
        </p:spPr>
      </p:pic>
      <p:pic>
        <p:nvPicPr>
          <p:cNvPr id="7" name="Picture 4">
            <a:extLst>
              <a:ext uri="{FF2B5EF4-FFF2-40B4-BE49-F238E27FC236}">
                <a16:creationId xmlns:a16="http://schemas.microsoft.com/office/drawing/2014/main" id="{4AEACB24-55A4-A725-F7D1-CAA613CD189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69475" y="4700745"/>
            <a:ext cx="1491516" cy="1080393"/>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8" name="ZoneTexte 10">
            <a:extLst>
              <a:ext uri="{FF2B5EF4-FFF2-40B4-BE49-F238E27FC236}">
                <a16:creationId xmlns:a16="http://schemas.microsoft.com/office/drawing/2014/main" id="{0854D23B-3B43-4D9F-70AF-34E3E3FA3883}"/>
              </a:ext>
            </a:extLst>
          </p:cNvPr>
          <p:cNvSpPr txBox="1"/>
          <p:nvPr/>
        </p:nvSpPr>
        <p:spPr>
          <a:xfrm>
            <a:off x="8617364" y="3426733"/>
            <a:ext cx="1907400" cy="256545"/>
          </a:xfrm>
          <a:prstGeom prst="rect">
            <a:avLst/>
          </a:prstGeom>
          <a:noFill/>
        </p:spPr>
        <p:txBody>
          <a:bodyPr wrap="square" rtlCol="0">
            <a:spAutoFit/>
          </a:bodyPr>
          <a:lstStyle/>
          <a:p>
            <a:pPr algn="ctr" defTabSz="1219170">
              <a:buClr>
                <a:srgbClr val="000000"/>
              </a:buClr>
            </a:pPr>
            <a:r>
              <a:rPr lang="fr-FR" sz="1067" b="1" kern="0" dirty="0">
                <a:solidFill>
                  <a:prstClr val="black"/>
                </a:solidFill>
                <a:latin typeface="Calibri" panose="020F0502020204030204" pitchFamily="34" charset="0"/>
                <a:cs typeface="Calibri" panose="020F0502020204030204" pitchFamily="34" charset="0"/>
                <a:sym typeface="Arial"/>
              </a:rPr>
              <a:t>Cahier de l’élève</a:t>
            </a:r>
          </a:p>
        </p:txBody>
      </p:sp>
      <p:sp>
        <p:nvSpPr>
          <p:cNvPr id="9" name="Rectangle 8">
            <a:extLst>
              <a:ext uri="{FF2B5EF4-FFF2-40B4-BE49-F238E27FC236}">
                <a16:creationId xmlns:a16="http://schemas.microsoft.com/office/drawing/2014/main" id="{4C5634CE-57DD-61E9-5920-E0C270E57A6E}"/>
              </a:ext>
            </a:extLst>
          </p:cNvPr>
          <p:cNvSpPr/>
          <p:nvPr/>
        </p:nvSpPr>
        <p:spPr>
          <a:xfrm>
            <a:off x="4218715" y="3878375"/>
            <a:ext cx="1349291" cy="584968"/>
          </a:xfrm>
          <a:prstGeom prst="rect">
            <a:avLst/>
          </a:prstGeom>
        </p:spPr>
        <p:txBody>
          <a:bodyPr wrap="square">
            <a:spAutoFit/>
          </a:bodyPr>
          <a:lstStyle/>
          <a:p>
            <a:pPr algn="ctr" defTabSz="1219170">
              <a:buClr>
                <a:srgbClr val="000000"/>
              </a:buClr>
            </a:pPr>
            <a:r>
              <a:rPr lang="fr-FR" sz="1067" b="1" kern="0" dirty="0">
                <a:solidFill>
                  <a:prstClr val="black"/>
                </a:solidFill>
                <a:latin typeface="Calibri" panose="020F0502020204030204" pitchFamily="34" charset="0"/>
                <a:cs typeface="Calibri" panose="020F0502020204030204" pitchFamily="34" charset="0"/>
                <a:sym typeface="Arial"/>
              </a:rPr>
              <a:t>Fiche technique de préparation de la séance</a:t>
            </a:r>
          </a:p>
        </p:txBody>
      </p:sp>
      <p:pic>
        <p:nvPicPr>
          <p:cNvPr id="10" name="Image 20">
            <a:extLst>
              <a:ext uri="{FF2B5EF4-FFF2-40B4-BE49-F238E27FC236}">
                <a16:creationId xmlns:a16="http://schemas.microsoft.com/office/drawing/2014/main" id="{442A0062-2288-B9D5-3AB8-BE67197A9682}"/>
              </a:ext>
            </a:extLst>
          </p:cNvPr>
          <p:cNvPicPr>
            <a:picLocks noChangeAspect="1"/>
          </p:cNvPicPr>
          <p:nvPr/>
        </p:nvPicPr>
        <p:blipFill>
          <a:blip r:embed="rId6"/>
          <a:stretch>
            <a:fillRect/>
          </a:stretch>
        </p:blipFill>
        <p:spPr>
          <a:xfrm>
            <a:off x="4010586" y="2316888"/>
            <a:ext cx="1765551" cy="1457749"/>
          </a:xfrm>
          <a:prstGeom prst="rect">
            <a:avLst/>
          </a:prstGeom>
          <a:ln>
            <a:solidFill>
              <a:srgbClr val="156082"/>
            </a:solidFill>
          </a:ln>
          <a:effectLst>
            <a:outerShdw blurRad="50800" dist="38100" dir="5400000" algn="t" rotWithShape="0">
              <a:prstClr val="black">
                <a:alpha val="40000"/>
              </a:prstClr>
            </a:outerShdw>
          </a:effectLst>
        </p:spPr>
      </p:pic>
      <p:sp>
        <p:nvSpPr>
          <p:cNvPr id="11" name="Rectangle 10">
            <a:extLst>
              <a:ext uri="{FF2B5EF4-FFF2-40B4-BE49-F238E27FC236}">
                <a16:creationId xmlns:a16="http://schemas.microsoft.com/office/drawing/2014/main" id="{18AD70B7-96A5-32A8-7DBB-67878B41FC0A}"/>
              </a:ext>
            </a:extLst>
          </p:cNvPr>
          <p:cNvSpPr/>
          <p:nvPr/>
        </p:nvSpPr>
        <p:spPr>
          <a:xfrm>
            <a:off x="2118499" y="3514273"/>
            <a:ext cx="1349291" cy="256545"/>
          </a:xfrm>
          <a:prstGeom prst="rect">
            <a:avLst/>
          </a:prstGeom>
        </p:spPr>
        <p:txBody>
          <a:bodyPr wrap="square">
            <a:spAutoFit/>
          </a:bodyPr>
          <a:lstStyle/>
          <a:p>
            <a:pPr algn="ctr" defTabSz="1219170">
              <a:buClr>
                <a:srgbClr val="000000"/>
              </a:buClr>
            </a:pPr>
            <a:r>
              <a:rPr lang="fr-FR" sz="1067" b="1" kern="0" dirty="0">
                <a:solidFill>
                  <a:prstClr val="black"/>
                </a:solidFill>
                <a:latin typeface="Calibri" panose="020F0502020204030204" pitchFamily="34" charset="0"/>
                <a:cs typeface="Calibri" panose="020F0502020204030204" pitchFamily="34" charset="0"/>
                <a:sym typeface="Arial"/>
              </a:rPr>
              <a:t>Support PPT</a:t>
            </a:r>
          </a:p>
        </p:txBody>
      </p:sp>
      <p:sp>
        <p:nvSpPr>
          <p:cNvPr id="12" name="ZoneTexte 24">
            <a:extLst>
              <a:ext uri="{FF2B5EF4-FFF2-40B4-BE49-F238E27FC236}">
                <a16:creationId xmlns:a16="http://schemas.microsoft.com/office/drawing/2014/main" id="{785BE07C-9AE9-8877-D10B-E53B8809E466}"/>
              </a:ext>
            </a:extLst>
          </p:cNvPr>
          <p:cNvSpPr txBox="1"/>
          <p:nvPr/>
        </p:nvSpPr>
        <p:spPr>
          <a:xfrm>
            <a:off x="6383334" y="3948484"/>
            <a:ext cx="1907400" cy="256545"/>
          </a:xfrm>
          <a:prstGeom prst="rect">
            <a:avLst/>
          </a:prstGeom>
          <a:noFill/>
        </p:spPr>
        <p:txBody>
          <a:bodyPr wrap="square" rtlCol="0">
            <a:spAutoFit/>
          </a:bodyPr>
          <a:lstStyle/>
          <a:p>
            <a:pPr algn="ctr" defTabSz="1219170">
              <a:buClr>
                <a:srgbClr val="000000"/>
              </a:buClr>
            </a:pPr>
            <a:r>
              <a:rPr lang="fr-FR" sz="1067" b="1" kern="0" dirty="0">
                <a:solidFill>
                  <a:prstClr val="black"/>
                </a:solidFill>
                <a:latin typeface="Calibri" panose="020F0502020204030204" pitchFamily="34" charset="0"/>
                <a:cs typeface="Calibri" panose="020F0502020204030204" pitchFamily="34" charset="0"/>
                <a:sym typeface="Arial"/>
              </a:rPr>
              <a:t>Livret de l’élève</a:t>
            </a:r>
          </a:p>
        </p:txBody>
      </p:sp>
      <p:pic>
        <p:nvPicPr>
          <p:cNvPr id="13" name="Picture 17">
            <a:extLst>
              <a:ext uri="{FF2B5EF4-FFF2-40B4-BE49-F238E27FC236}">
                <a16:creationId xmlns:a16="http://schemas.microsoft.com/office/drawing/2014/main" id="{F177A008-2643-2411-46F4-26121783FEC9}"/>
              </a:ext>
            </a:extLst>
          </p:cNvPr>
          <p:cNvPicPr>
            <a:picLocks noChangeAspect="1"/>
          </p:cNvPicPr>
          <p:nvPr/>
        </p:nvPicPr>
        <p:blipFill>
          <a:blip r:embed="rId7"/>
          <a:srcRect l="1131" t="3129" r="957" b="3573"/>
          <a:stretch/>
        </p:blipFill>
        <p:spPr>
          <a:xfrm>
            <a:off x="6869604" y="2357380"/>
            <a:ext cx="1108868" cy="1457750"/>
          </a:xfrm>
          <a:prstGeom prst="rect">
            <a:avLst/>
          </a:prstGeom>
          <a:ln>
            <a:solidFill>
              <a:srgbClr val="156082"/>
            </a:solidFill>
          </a:ln>
          <a:effectLst>
            <a:outerShdw blurRad="50800" dist="38100" dir="2700000" algn="tl" rotWithShape="0">
              <a:prstClr val="black">
                <a:alpha val="40000"/>
              </a:prstClr>
            </a:outerShdw>
          </a:effectLst>
        </p:spPr>
      </p:pic>
      <p:pic>
        <p:nvPicPr>
          <p:cNvPr id="14" name="Image 14">
            <a:extLst>
              <a:ext uri="{FF2B5EF4-FFF2-40B4-BE49-F238E27FC236}">
                <a16:creationId xmlns:a16="http://schemas.microsoft.com/office/drawing/2014/main" id="{AB120A3B-5858-99CF-969D-41282820F2A1}"/>
              </a:ext>
            </a:extLst>
          </p:cNvPr>
          <p:cNvPicPr>
            <a:picLocks noChangeAspect="1"/>
          </p:cNvPicPr>
          <p:nvPr/>
        </p:nvPicPr>
        <p:blipFill>
          <a:blip r:embed="rId8"/>
          <a:stretch>
            <a:fillRect/>
          </a:stretch>
        </p:blipFill>
        <p:spPr>
          <a:xfrm>
            <a:off x="1731967" y="2311503"/>
            <a:ext cx="2007221" cy="1109845"/>
          </a:xfrm>
          <a:prstGeom prst="rect">
            <a:avLst/>
          </a:prstGeom>
          <a:ln>
            <a:solidFill>
              <a:srgbClr val="156082"/>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9619857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25D17-A070-3BDD-FD78-B6CF7C29A636}"/>
              </a:ext>
            </a:extLst>
          </p:cNvPr>
          <p:cNvSpPr>
            <a:spLocks noGrp="1"/>
          </p:cNvSpPr>
          <p:nvPr>
            <p:ph type="title"/>
          </p:nvPr>
        </p:nvSpPr>
        <p:spPr/>
        <p:txBody>
          <a:bodyPr>
            <a:normAutofit/>
          </a:bodyPr>
          <a:lstStyle/>
          <a:p>
            <a:r>
              <a:rPr lang="fr-FR" dirty="0">
                <a:ea typeface="Calibri"/>
              </a:rPr>
              <a:t>Repérage dans l’unité didactique (1/3)</a:t>
            </a:r>
            <a:endParaRPr lang="fr-FR" dirty="0"/>
          </a:p>
        </p:txBody>
      </p:sp>
      <p:sp>
        <p:nvSpPr>
          <p:cNvPr id="6" name="Google Shape;286;p29">
            <a:extLst>
              <a:ext uri="{FF2B5EF4-FFF2-40B4-BE49-F238E27FC236}">
                <a16:creationId xmlns:a16="http://schemas.microsoft.com/office/drawing/2014/main" id="{2BC8AA90-A3F4-C9C4-8406-85297627EC00}"/>
              </a:ext>
            </a:extLst>
          </p:cNvPr>
          <p:cNvSpPr/>
          <p:nvPr/>
        </p:nvSpPr>
        <p:spPr>
          <a:xfrm>
            <a:off x="2675710" y="1741223"/>
            <a:ext cx="9062397" cy="74118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fr-FR" sz="1700" b="1"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Vocabulaire : </a:t>
            </a:r>
            <a:r>
              <a:rPr kumimoji="0" lang="fr-FR" sz="17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S’approprier le vocabulaire relatif à la thématique de la consommation responsable.</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fr-FR" sz="1700" b="1"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Compréhension de l’oral : </a:t>
            </a:r>
            <a:r>
              <a:rPr kumimoji="0" lang="fr-FR" sz="17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Identifier les arguments et les exemples dans un support audio.</a:t>
            </a:r>
          </a:p>
        </p:txBody>
      </p:sp>
      <p:sp>
        <p:nvSpPr>
          <p:cNvPr id="7" name="Google Shape;287;p29">
            <a:extLst>
              <a:ext uri="{FF2B5EF4-FFF2-40B4-BE49-F238E27FC236}">
                <a16:creationId xmlns:a16="http://schemas.microsoft.com/office/drawing/2014/main" id="{C72C8D21-2CD7-824D-C034-7BE400A6A16E}"/>
              </a:ext>
            </a:extLst>
          </p:cNvPr>
          <p:cNvSpPr/>
          <p:nvPr/>
        </p:nvSpPr>
        <p:spPr>
          <a:xfrm>
            <a:off x="567842" y="1741223"/>
            <a:ext cx="1798795" cy="79852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Séance 1</a:t>
            </a:r>
          </a:p>
        </p:txBody>
      </p:sp>
      <p:sp>
        <p:nvSpPr>
          <p:cNvPr id="8" name="Google Shape;286;p29">
            <a:extLst>
              <a:ext uri="{FF2B5EF4-FFF2-40B4-BE49-F238E27FC236}">
                <a16:creationId xmlns:a16="http://schemas.microsoft.com/office/drawing/2014/main" id="{750FF02A-E3B1-0E3B-0845-DA52521583F4}"/>
              </a:ext>
            </a:extLst>
          </p:cNvPr>
          <p:cNvSpPr/>
          <p:nvPr/>
        </p:nvSpPr>
        <p:spPr>
          <a:xfrm>
            <a:off x="2675709" y="2713940"/>
            <a:ext cx="9062397" cy="91345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Actes de parole : </a:t>
            </a:r>
            <a:r>
              <a:rPr kumimoji="0" lang="fr-FR" sz="17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Appeler à l’action/ appuyer une conviction en lien avec les initiatives locales.</a:t>
            </a:r>
          </a:p>
          <a:p>
            <a:pPr marL="0" marR="0" lvl="0" indent="0" algn="just" defTabSz="68578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Production de l’oral : </a:t>
            </a:r>
            <a:r>
              <a:rPr kumimoji="0" lang="fr-FR" sz="17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Participer à un échange oral pour inviter à l’action et à la prise d’initiative.</a:t>
            </a:r>
          </a:p>
        </p:txBody>
      </p:sp>
      <p:sp>
        <p:nvSpPr>
          <p:cNvPr id="9" name="Google Shape;287;p29">
            <a:extLst>
              <a:ext uri="{FF2B5EF4-FFF2-40B4-BE49-F238E27FC236}">
                <a16:creationId xmlns:a16="http://schemas.microsoft.com/office/drawing/2014/main" id="{32D753A9-1C6F-5033-0B43-2E4C20E51865}"/>
              </a:ext>
            </a:extLst>
          </p:cNvPr>
          <p:cNvSpPr/>
          <p:nvPr/>
        </p:nvSpPr>
        <p:spPr>
          <a:xfrm>
            <a:off x="567842" y="2726918"/>
            <a:ext cx="1798795" cy="90047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Séance 2</a:t>
            </a:r>
            <a:endParaRPr kumimoji="0" lang="fr-FR"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0" name="Google Shape;286;p29">
            <a:extLst>
              <a:ext uri="{FF2B5EF4-FFF2-40B4-BE49-F238E27FC236}">
                <a16:creationId xmlns:a16="http://schemas.microsoft.com/office/drawing/2014/main" id="{69698856-7104-EF3D-ABC9-3FE46CB3A86C}"/>
              </a:ext>
            </a:extLst>
          </p:cNvPr>
          <p:cNvSpPr/>
          <p:nvPr/>
        </p:nvSpPr>
        <p:spPr>
          <a:xfrm>
            <a:off x="2675708" y="3847722"/>
            <a:ext cx="9062397" cy="74118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just" defTabSz="68578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Compréhension globale : </a:t>
            </a:r>
            <a:r>
              <a:rPr kumimoji="0" lang="fr-FR" sz="17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Réagir à un aspect du texte en exprimant son accord/désaccord et en justifiant sa réaction.</a:t>
            </a:r>
          </a:p>
          <a:p>
            <a:pPr marL="0" marR="0" lvl="0" indent="0" algn="just" defTabSz="68578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Lecture Fluence : </a:t>
            </a:r>
            <a:r>
              <a:rPr kumimoji="0" lang="fr-FR" sz="17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Lire de manière fluide et expressive un texte argumentatif.</a:t>
            </a:r>
          </a:p>
        </p:txBody>
      </p:sp>
      <p:sp>
        <p:nvSpPr>
          <p:cNvPr id="11" name="Google Shape;287;p29">
            <a:extLst>
              <a:ext uri="{FF2B5EF4-FFF2-40B4-BE49-F238E27FC236}">
                <a16:creationId xmlns:a16="http://schemas.microsoft.com/office/drawing/2014/main" id="{987EFA44-D437-8635-0DCE-A32D4DBFB0F0}"/>
              </a:ext>
            </a:extLst>
          </p:cNvPr>
          <p:cNvSpPr/>
          <p:nvPr/>
        </p:nvSpPr>
        <p:spPr>
          <a:xfrm>
            <a:off x="567841" y="3847721"/>
            <a:ext cx="1798795" cy="74119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Séance 3</a:t>
            </a:r>
          </a:p>
        </p:txBody>
      </p:sp>
      <p:sp>
        <p:nvSpPr>
          <p:cNvPr id="12" name="Google Shape;286;p29">
            <a:extLst>
              <a:ext uri="{FF2B5EF4-FFF2-40B4-BE49-F238E27FC236}">
                <a16:creationId xmlns:a16="http://schemas.microsoft.com/office/drawing/2014/main" id="{47C81B85-C332-200B-6E0D-043D86558581}"/>
              </a:ext>
            </a:extLst>
          </p:cNvPr>
          <p:cNvSpPr/>
          <p:nvPr/>
        </p:nvSpPr>
        <p:spPr>
          <a:xfrm>
            <a:off x="2675708" y="4809236"/>
            <a:ext cx="9062397" cy="74118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Compréhension détaillée </a:t>
            </a:r>
            <a:r>
              <a:rPr kumimoji="0" lang="fr-FR"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 </a:t>
            </a:r>
            <a:r>
              <a:rPr kumimoji="0" lang="fr-FR" sz="18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Réagir à un aspect du texte en exprimant son accord/désaccord et en justifiant sa réaction. </a:t>
            </a:r>
          </a:p>
        </p:txBody>
      </p:sp>
      <p:sp>
        <p:nvSpPr>
          <p:cNvPr id="13" name="Google Shape;287;p29">
            <a:extLst>
              <a:ext uri="{FF2B5EF4-FFF2-40B4-BE49-F238E27FC236}">
                <a16:creationId xmlns:a16="http://schemas.microsoft.com/office/drawing/2014/main" id="{D226F9FD-345C-DCE6-5F31-E6A0E6098BE7}"/>
              </a:ext>
            </a:extLst>
          </p:cNvPr>
          <p:cNvSpPr/>
          <p:nvPr/>
        </p:nvSpPr>
        <p:spPr>
          <a:xfrm>
            <a:off x="567841" y="4774978"/>
            <a:ext cx="1798795" cy="79852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Séance 4</a:t>
            </a:r>
          </a:p>
        </p:txBody>
      </p:sp>
      <p:sp>
        <p:nvSpPr>
          <p:cNvPr id="14" name="Rectangle 13">
            <a:extLst>
              <a:ext uri="{FF2B5EF4-FFF2-40B4-BE49-F238E27FC236}">
                <a16:creationId xmlns:a16="http://schemas.microsoft.com/office/drawing/2014/main" id="{A95B47B3-E9D7-323B-2CEB-E1DA7D523753}"/>
              </a:ext>
            </a:extLst>
          </p:cNvPr>
          <p:cNvSpPr/>
          <p:nvPr/>
        </p:nvSpPr>
        <p:spPr>
          <a:xfrm>
            <a:off x="288414" y="1164848"/>
            <a:ext cx="11449693" cy="4457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SEMAINE 1</a:t>
            </a:r>
          </a:p>
        </p:txBody>
      </p:sp>
    </p:spTree>
    <p:extLst>
      <p:ext uri="{BB962C8B-B14F-4D97-AF65-F5344CB8AC3E}">
        <p14:creationId xmlns:p14="http://schemas.microsoft.com/office/powerpoint/2010/main" val="4090543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768ABA7-7C31-3DB0-6FE9-577DA4FD33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4DF88F-BF39-99E3-A663-4D7A7E5FFC6A}"/>
              </a:ext>
            </a:extLst>
          </p:cNvPr>
          <p:cNvSpPr>
            <a:spLocks noGrp="1"/>
          </p:cNvSpPr>
          <p:nvPr>
            <p:ph type="title"/>
          </p:nvPr>
        </p:nvSpPr>
        <p:spPr/>
        <p:txBody>
          <a:bodyPr>
            <a:normAutofit/>
          </a:bodyPr>
          <a:lstStyle/>
          <a:p>
            <a:r>
              <a:rPr lang="fr-FR" dirty="0">
                <a:ea typeface="Calibri"/>
              </a:rPr>
              <a:t>Repérage dans l’unité didactique (2/3)</a:t>
            </a:r>
            <a:endParaRPr lang="fr-FR" dirty="0"/>
          </a:p>
        </p:txBody>
      </p:sp>
      <p:sp>
        <p:nvSpPr>
          <p:cNvPr id="6" name="Google Shape;286;p29">
            <a:extLst>
              <a:ext uri="{FF2B5EF4-FFF2-40B4-BE49-F238E27FC236}">
                <a16:creationId xmlns:a16="http://schemas.microsoft.com/office/drawing/2014/main" id="{83218125-9D59-3EE2-6CAF-70045D6F8749}"/>
              </a:ext>
            </a:extLst>
          </p:cNvPr>
          <p:cNvSpPr/>
          <p:nvPr/>
        </p:nvSpPr>
        <p:spPr>
          <a:xfrm>
            <a:off x="2675710" y="1741223"/>
            <a:ext cx="9062397" cy="74118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just" defTabSz="685783"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Vocabulaire : </a:t>
            </a:r>
            <a:r>
              <a:rPr kumimoji="0" lang="fr-FR" sz="16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S’approprier le vocabulaire relatif à la thématique de la consommation responsable.</a:t>
            </a:r>
          </a:p>
          <a:p>
            <a:pPr marL="0" marR="0" lvl="0" indent="0" algn="just" defTabSz="685783"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Compréhension globale : </a:t>
            </a:r>
            <a:r>
              <a:rPr kumimoji="0" lang="fr-FR" sz="16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Réagir à un aspect du texte en exprimant son accord/désaccord et en justifiant sa réaction.</a:t>
            </a:r>
          </a:p>
        </p:txBody>
      </p:sp>
      <p:sp>
        <p:nvSpPr>
          <p:cNvPr id="7" name="Google Shape;287;p29">
            <a:extLst>
              <a:ext uri="{FF2B5EF4-FFF2-40B4-BE49-F238E27FC236}">
                <a16:creationId xmlns:a16="http://schemas.microsoft.com/office/drawing/2014/main" id="{3E25862D-A8FD-A837-1D07-4072439734E9}"/>
              </a:ext>
            </a:extLst>
          </p:cNvPr>
          <p:cNvSpPr/>
          <p:nvPr/>
        </p:nvSpPr>
        <p:spPr>
          <a:xfrm>
            <a:off x="567842" y="1741223"/>
            <a:ext cx="1798795" cy="74118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Séance 5</a:t>
            </a:r>
          </a:p>
        </p:txBody>
      </p:sp>
      <p:sp>
        <p:nvSpPr>
          <p:cNvPr id="8" name="Google Shape;286;p29">
            <a:extLst>
              <a:ext uri="{FF2B5EF4-FFF2-40B4-BE49-F238E27FC236}">
                <a16:creationId xmlns:a16="http://schemas.microsoft.com/office/drawing/2014/main" id="{CF134C50-C56A-843C-67DA-049C9BBB3569}"/>
              </a:ext>
            </a:extLst>
          </p:cNvPr>
          <p:cNvSpPr/>
          <p:nvPr/>
        </p:nvSpPr>
        <p:spPr>
          <a:xfrm>
            <a:off x="2675709" y="2713940"/>
            <a:ext cx="9062397" cy="91345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fr-FR" sz="1600" b="1" dirty="0">
                <a:solidFill>
                  <a:prstClr val="white">
                    <a:lumMod val="50000"/>
                  </a:prstClr>
                </a:solidFill>
                <a:latin typeface="Calibri" panose="020F0502020204030204" pitchFamily="34" charset="0"/>
                <a:cs typeface="Calibri" panose="020F0502020204030204" pitchFamily="34" charset="0"/>
              </a:rPr>
              <a:t>Compréhension détaillée : </a:t>
            </a:r>
            <a:r>
              <a:rPr lang="fr-FR" sz="1600" dirty="0">
                <a:solidFill>
                  <a:prstClr val="white">
                    <a:lumMod val="50000"/>
                  </a:prstClr>
                </a:solidFill>
                <a:latin typeface="Calibri" panose="020F0502020204030204" pitchFamily="34" charset="0"/>
                <a:cs typeface="Calibri" panose="020F0502020204030204" pitchFamily="34" charset="0"/>
              </a:rPr>
              <a:t>Réagir à un aspect du texte en exprimant son accord/désaccord et en justifiant sa réaction.</a:t>
            </a:r>
          </a:p>
          <a:p>
            <a:pPr marL="0" marR="0" lvl="0" indent="0" algn="l" defTabSz="685783" rtl="0" eaLnBrk="1" fontAlgn="auto" latinLnBrk="0" hangingPunct="1">
              <a:lnSpc>
                <a:spcPct val="100000"/>
              </a:lnSpc>
              <a:spcBef>
                <a:spcPts val="0"/>
              </a:spcBef>
              <a:spcAft>
                <a:spcPts val="0"/>
              </a:spcAft>
              <a:buClrTx/>
              <a:buSzTx/>
              <a:buFontTx/>
              <a:buNone/>
              <a:tabLst/>
              <a:defRPr/>
            </a:pPr>
            <a:r>
              <a:rPr lang="fr-FR" sz="1600" b="1" dirty="0">
                <a:solidFill>
                  <a:prstClr val="white">
                    <a:lumMod val="50000"/>
                  </a:prstClr>
                </a:solidFill>
                <a:latin typeface="Calibri" panose="020F0502020204030204" pitchFamily="34" charset="0"/>
                <a:cs typeface="Calibri" panose="020F0502020204030204" pitchFamily="34" charset="0"/>
              </a:rPr>
              <a:t>Lecture fluence : </a:t>
            </a:r>
            <a:r>
              <a:rPr lang="fr-FR" sz="1600" dirty="0">
                <a:solidFill>
                  <a:prstClr val="white">
                    <a:lumMod val="50000"/>
                  </a:prstClr>
                </a:solidFill>
                <a:latin typeface="Calibri" panose="020F0502020204030204" pitchFamily="34" charset="0"/>
                <a:cs typeface="Calibri" panose="020F0502020204030204" pitchFamily="34" charset="0"/>
              </a:rPr>
              <a:t>Lire de manière fluide et expressive un texte argumentatif.</a:t>
            </a:r>
          </a:p>
        </p:txBody>
      </p:sp>
      <p:sp>
        <p:nvSpPr>
          <p:cNvPr id="9" name="Google Shape;287;p29">
            <a:extLst>
              <a:ext uri="{FF2B5EF4-FFF2-40B4-BE49-F238E27FC236}">
                <a16:creationId xmlns:a16="http://schemas.microsoft.com/office/drawing/2014/main" id="{6F65994F-85B3-54C6-6CFB-2FDD46D99C43}"/>
              </a:ext>
            </a:extLst>
          </p:cNvPr>
          <p:cNvSpPr/>
          <p:nvPr/>
        </p:nvSpPr>
        <p:spPr>
          <a:xfrm>
            <a:off x="567842" y="2726918"/>
            <a:ext cx="1798795" cy="90047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2000" dirty="0">
                <a:solidFill>
                  <a:prstClr val="black">
                    <a:lumMod val="50000"/>
                    <a:lumOff val="50000"/>
                  </a:prstClr>
                </a:solidFill>
                <a:latin typeface="Calibri" panose="020F0502020204030204" pitchFamily="34" charset="0"/>
                <a:cs typeface="Calibri" panose="020F0502020204030204" pitchFamily="34" charset="0"/>
              </a:rPr>
              <a:t>Séance 6</a:t>
            </a:r>
          </a:p>
        </p:txBody>
      </p:sp>
      <p:sp>
        <p:nvSpPr>
          <p:cNvPr id="10" name="Google Shape;286;p29">
            <a:extLst>
              <a:ext uri="{FF2B5EF4-FFF2-40B4-BE49-F238E27FC236}">
                <a16:creationId xmlns:a16="http://schemas.microsoft.com/office/drawing/2014/main" id="{B368B947-04FE-81CA-7E50-C567FF2E873F}"/>
              </a:ext>
            </a:extLst>
          </p:cNvPr>
          <p:cNvSpPr/>
          <p:nvPr/>
        </p:nvSpPr>
        <p:spPr>
          <a:xfrm>
            <a:off x="2675708" y="3847722"/>
            <a:ext cx="9062397" cy="74118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just" defTabSz="685783"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Outils de langue </a:t>
            </a:r>
            <a:r>
              <a:rPr kumimoji="0" lang="fr-FR" sz="16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 Utiliser correctement le subjonctif pour proposer des initiatives en faveur de la consommation responsable.</a:t>
            </a:r>
          </a:p>
          <a:p>
            <a:pPr marL="0" marR="0" lvl="0" indent="0" algn="just" defTabSz="685783"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Préparation de la tâche </a:t>
            </a:r>
            <a:r>
              <a:rPr kumimoji="0" lang="fr-FR" sz="16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 Comprendre la consigne et élaborer la conclusion d’une lettre ouverte.</a:t>
            </a:r>
          </a:p>
        </p:txBody>
      </p:sp>
      <p:sp>
        <p:nvSpPr>
          <p:cNvPr id="11" name="Google Shape;287;p29">
            <a:extLst>
              <a:ext uri="{FF2B5EF4-FFF2-40B4-BE49-F238E27FC236}">
                <a16:creationId xmlns:a16="http://schemas.microsoft.com/office/drawing/2014/main" id="{1E65A586-5B55-D720-A853-3A627BEAC603}"/>
              </a:ext>
            </a:extLst>
          </p:cNvPr>
          <p:cNvSpPr/>
          <p:nvPr/>
        </p:nvSpPr>
        <p:spPr>
          <a:xfrm>
            <a:off x="567841" y="3790383"/>
            <a:ext cx="1798795" cy="79852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Séance 7</a:t>
            </a:r>
          </a:p>
        </p:txBody>
      </p:sp>
      <p:sp>
        <p:nvSpPr>
          <p:cNvPr id="12" name="Google Shape;286;p29">
            <a:extLst>
              <a:ext uri="{FF2B5EF4-FFF2-40B4-BE49-F238E27FC236}">
                <a16:creationId xmlns:a16="http://schemas.microsoft.com/office/drawing/2014/main" id="{DFBBED07-BA91-B904-A42F-2A3670250BC1}"/>
              </a:ext>
            </a:extLst>
          </p:cNvPr>
          <p:cNvSpPr/>
          <p:nvPr/>
        </p:nvSpPr>
        <p:spPr>
          <a:xfrm>
            <a:off x="2675708" y="4809236"/>
            <a:ext cx="9062397" cy="74118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1700" b="1" dirty="0">
                <a:solidFill>
                  <a:prstClr val="black"/>
                </a:solidFill>
                <a:latin typeface="Calibri" panose="020F0502020204030204" pitchFamily="34" charset="0"/>
                <a:cs typeface="Calibri" panose="020F0502020204030204" pitchFamily="34" charset="0"/>
              </a:rPr>
              <a:t>Tâche finale : </a:t>
            </a:r>
            <a:r>
              <a:rPr lang="fr-FR" sz="1700" dirty="0">
                <a:solidFill>
                  <a:prstClr val="black"/>
                </a:solidFill>
                <a:latin typeface="Calibri" panose="020F0502020204030204" pitchFamily="34" charset="0"/>
                <a:cs typeface="Calibri" panose="020F0502020204030204" pitchFamily="34" charset="0"/>
              </a:rPr>
              <a:t>Rédiger une conclusion engageante d’une lettre ouverte pour inviter le lecteur à agir et à s’impliquer concrètement.</a:t>
            </a:r>
          </a:p>
        </p:txBody>
      </p:sp>
      <p:sp>
        <p:nvSpPr>
          <p:cNvPr id="13" name="Google Shape;287;p29">
            <a:extLst>
              <a:ext uri="{FF2B5EF4-FFF2-40B4-BE49-F238E27FC236}">
                <a16:creationId xmlns:a16="http://schemas.microsoft.com/office/drawing/2014/main" id="{76FCAF22-ECB0-51F8-8E9A-F11BBFD57684}"/>
              </a:ext>
            </a:extLst>
          </p:cNvPr>
          <p:cNvSpPr/>
          <p:nvPr/>
        </p:nvSpPr>
        <p:spPr>
          <a:xfrm>
            <a:off x="567841" y="4774978"/>
            <a:ext cx="1798795" cy="79852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2400" b="1" dirty="0">
                <a:solidFill>
                  <a:prstClr val="black"/>
                </a:solidFill>
                <a:latin typeface="Calibri" panose="020F0502020204030204" pitchFamily="34" charset="0"/>
                <a:cs typeface="Calibri" panose="020F0502020204030204" pitchFamily="34" charset="0"/>
              </a:rPr>
              <a:t>Séance 8</a:t>
            </a:r>
          </a:p>
        </p:txBody>
      </p:sp>
      <p:sp>
        <p:nvSpPr>
          <p:cNvPr id="14" name="Rectangle 13">
            <a:extLst>
              <a:ext uri="{FF2B5EF4-FFF2-40B4-BE49-F238E27FC236}">
                <a16:creationId xmlns:a16="http://schemas.microsoft.com/office/drawing/2014/main" id="{58BE9E0B-78FD-14DA-7EB1-D2F6A7F9B7D2}"/>
              </a:ext>
            </a:extLst>
          </p:cNvPr>
          <p:cNvSpPr/>
          <p:nvPr/>
        </p:nvSpPr>
        <p:spPr>
          <a:xfrm>
            <a:off x="288414" y="1164848"/>
            <a:ext cx="11449693" cy="4457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SEMAINE 2</a:t>
            </a:r>
          </a:p>
        </p:txBody>
      </p:sp>
      <p:sp>
        <p:nvSpPr>
          <p:cNvPr id="4" name="Rectangle: Rounded Corners 11">
            <a:extLst>
              <a:ext uri="{FF2B5EF4-FFF2-40B4-BE49-F238E27FC236}">
                <a16:creationId xmlns:a16="http://schemas.microsoft.com/office/drawing/2014/main" id="{D9CB9A7E-2603-3C9A-0BAF-C16552F6CF6B}"/>
              </a:ext>
            </a:extLst>
          </p:cNvPr>
          <p:cNvSpPr/>
          <p:nvPr/>
        </p:nvSpPr>
        <p:spPr>
          <a:xfrm>
            <a:off x="321815" y="4734338"/>
            <a:ext cx="11628766" cy="929482"/>
          </a:xfrm>
          <a:prstGeom prst="roundRect">
            <a:avLst>
              <a:gd name="adj" fmla="val 50000"/>
            </a:avLst>
          </a:prstGeom>
          <a:noFill/>
          <a:ln w="38100">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949051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53EEEB5-5939-E2BC-4DE6-0D7BE91127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DB6807-FC19-5C0F-22A9-697D6A3D23FB}"/>
              </a:ext>
            </a:extLst>
          </p:cNvPr>
          <p:cNvSpPr>
            <a:spLocks noGrp="1"/>
          </p:cNvSpPr>
          <p:nvPr>
            <p:ph type="title"/>
          </p:nvPr>
        </p:nvSpPr>
        <p:spPr/>
        <p:txBody>
          <a:bodyPr>
            <a:normAutofit/>
          </a:bodyPr>
          <a:lstStyle/>
          <a:p>
            <a:r>
              <a:rPr lang="fr-FR" dirty="0">
                <a:ea typeface="Calibri"/>
              </a:rPr>
              <a:t>Repérage dans l’unité didactique (3/3)</a:t>
            </a:r>
            <a:endParaRPr lang="fr-FR" dirty="0"/>
          </a:p>
        </p:txBody>
      </p:sp>
      <p:sp>
        <p:nvSpPr>
          <p:cNvPr id="6" name="Google Shape;286;p29">
            <a:extLst>
              <a:ext uri="{FF2B5EF4-FFF2-40B4-BE49-F238E27FC236}">
                <a16:creationId xmlns:a16="http://schemas.microsoft.com/office/drawing/2014/main" id="{567D5276-95DC-B7DC-43E8-74D60192BDFB}"/>
              </a:ext>
            </a:extLst>
          </p:cNvPr>
          <p:cNvSpPr/>
          <p:nvPr/>
        </p:nvSpPr>
        <p:spPr>
          <a:xfrm>
            <a:off x="2675710" y="1741223"/>
            <a:ext cx="9062397" cy="74118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Consolidation</a:t>
            </a:r>
            <a:r>
              <a:rPr kumimoji="0" lang="fr-FR"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 : Consolider les acquis de l’unité didactique : vocabulaire, structures, actes de parole, fluence, stratégies de lecture, ... </a:t>
            </a:r>
          </a:p>
        </p:txBody>
      </p:sp>
      <p:sp>
        <p:nvSpPr>
          <p:cNvPr id="7" name="Google Shape;287;p29">
            <a:extLst>
              <a:ext uri="{FF2B5EF4-FFF2-40B4-BE49-F238E27FC236}">
                <a16:creationId xmlns:a16="http://schemas.microsoft.com/office/drawing/2014/main" id="{B5E300B1-7E21-816C-B834-7487B0589A2E}"/>
              </a:ext>
            </a:extLst>
          </p:cNvPr>
          <p:cNvSpPr/>
          <p:nvPr/>
        </p:nvSpPr>
        <p:spPr>
          <a:xfrm>
            <a:off x="567842" y="1741223"/>
            <a:ext cx="1798795" cy="79852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Séance 9</a:t>
            </a:r>
          </a:p>
        </p:txBody>
      </p:sp>
      <p:sp>
        <p:nvSpPr>
          <p:cNvPr id="8" name="Google Shape;286;p29">
            <a:extLst>
              <a:ext uri="{FF2B5EF4-FFF2-40B4-BE49-F238E27FC236}">
                <a16:creationId xmlns:a16="http://schemas.microsoft.com/office/drawing/2014/main" id="{FE0FA166-5766-4336-FE9B-90372FF3F721}"/>
              </a:ext>
            </a:extLst>
          </p:cNvPr>
          <p:cNvSpPr/>
          <p:nvPr/>
        </p:nvSpPr>
        <p:spPr>
          <a:xfrm>
            <a:off x="2675709" y="2713940"/>
            <a:ext cx="9062397" cy="91345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Consolidation</a:t>
            </a:r>
            <a:r>
              <a:rPr kumimoji="0" lang="fr-FR"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 : Consolider les acquis de l’unité didactique : vocabulaire, structures, actes de parole, fluence, stratégies de lecture, ... </a:t>
            </a:r>
          </a:p>
        </p:txBody>
      </p:sp>
      <p:sp>
        <p:nvSpPr>
          <p:cNvPr id="9" name="Google Shape;287;p29">
            <a:extLst>
              <a:ext uri="{FF2B5EF4-FFF2-40B4-BE49-F238E27FC236}">
                <a16:creationId xmlns:a16="http://schemas.microsoft.com/office/drawing/2014/main" id="{07A6A013-7D7F-CFE0-A7B4-1A1D7E09F946}"/>
              </a:ext>
            </a:extLst>
          </p:cNvPr>
          <p:cNvSpPr/>
          <p:nvPr/>
        </p:nvSpPr>
        <p:spPr>
          <a:xfrm>
            <a:off x="567842" y="2726918"/>
            <a:ext cx="1798795" cy="90047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Séance 10</a:t>
            </a:r>
          </a:p>
        </p:txBody>
      </p:sp>
      <p:sp>
        <p:nvSpPr>
          <p:cNvPr id="14" name="Rectangle 13">
            <a:extLst>
              <a:ext uri="{FF2B5EF4-FFF2-40B4-BE49-F238E27FC236}">
                <a16:creationId xmlns:a16="http://schemas.microsoft.com/office/drawing/2014/main" id="{58BAD539-19A3-FBEE-9C20-6069AF457F5D}"/>
              </a:ext>
            </a:extLst>
          </p:cNvPr>
          <p:cNvSpPr/>
          <p:nvPr/>
        </p:nvSpPr>
        <p:spPr>
          <a:xfrm>
            <a:off x="288414" y="1164848"/>
            <a:ext cx="11449693" cy="4457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SEMAINE 3</a:t>
            </a:r>
          </a:p>
        </p:txBody>
      </p:sp>
      <p:sp>
        <p:nvSpPr>
          <p:cNvPr id="15" name="Rectangle 14">
            <a:extLst>
              <a:ext uri="{FF2B5EF4-FFF2-40B4-BE49-F238E27FC236}">
                <a16:creationId xmlns:a16="http://schemas.microsoft.com/office/drawing/2014/main" id="{3937B0D4-DFD2-D98F-2058-EBACE716077D}"/>
              </a:ext>
            </a:extLst>
          </p:cNvPr>
          <p:cNvSpPr/>
          <p:nvPr/>
        </p:nvSpPr>
        <p:spPr>
          <a:xfrm>
            <a:off x="567842" y="3833965"/>
            <a:ext cx="11170264" cy="445728"/>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Fin de l’unité 5</a:t>
            </a:r>
          </a:p>
        </p:txBody>
      </p:sp>
    </p:spTree>
    <p:extLst>
      <p:ext uri="{BB962C8B-B14F-4D97-AF65-F5344CB8AC3E}">
        <p14:creationId xmlns:p14="http://schemas.microsoft.com/office/powerpoint/2010/main" val="7041947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8E9E1303-75FA-E1BB-782A-7979A997A59D}"/>
              </a:ext>
            </a:extLst>
          </p:cNvPr>
          <p:cNvSpPr>
            <a:spLocks noGrp="1"/>
          </p:cNvSpPr>
          <p:nvPr>
            <p:ph type="body" sz="quarter" idx="19"/>
          </p:nvPr>
        </p:nvSpPr>
        <p:spPr/>
        <p:txBody>
          <a:bodyPr>
            <a:normAutofit/>
          </a:bodyPr>
          <a:lstStyle/>
          <a:p>
            <a:pPr marL="285750" lvl="0" indent="-285750" algn="just">
              <a:spcBef>
                <a:spcPts val="0"/>
              </a:spcBef>
              <a:spcAft>
                <a:spcPts val="300"/>
              </a:spcAft>
              <a:buFont typeface="Arial" panose="020B0604020202020204" pitchFamily="34" charset="0"/>
              <a:buChar char="•"/>
            </a:pPr>
            <a:r>
              <a:rPr lang="fr-FR" sz="1700" dirty="0"/>
              <a:t>Utiliser des expressions variées pour parler de la consommation responsable.</a:t>
            </a:r>
          </a:p>
          <a:p>
            <a:pPr marL="285750" lvl="0" indent="-285750" algn="just">
              <a:spcBef>
                <a:spcPts val="0"/>
              </a:spcBef>
              <a:spcAft>
                <a:spcPts val="300"/>
              </a:spcAft>
              <a:buFont typeface="Arial" panose="020B0604020202020204" pitchFamily="34" charset="0"/>
              <a:buChar char="•"/>
            </a:pPr>
            <a:r>
              <a:rPr lang="fr-FR" sz="1700" dirty="0"/>
              <a:t>Savoir repérer les éléments clés d’un support audio : situation d’énonciation, arguments, exemples.</a:t>
            </a:r>
          </a:p>
          <a:p>
            <a:pPr marL="285750" lvl="0" indent="-285750" algn="just">
              <a:spcBef>
                <a:spcPts val="0"/>
              </a:spcBef>
              <a:spcAft>
                <a:spcPts val="300"/>
              </a:spcAft>
              <a:buFont typeface="Arial" panose="020B0604020202020204" pitchFamily="34" charset="0"/>
              <a:buChar char="•"/>
            </a:pPr>
            <a:r>
              <a:rPr lang="fr-FR" sz="1700" dirty="0"/>
              <a:t>Exprimer un point de vue et lancer un appel à l’action en faveur de choix durables</a:t>
            </a:r>
          </a:p>
        </p:txBody>
      </p:sp>
      <p:sp>
        <p:nvSpPr>
          <p:cNvPr id="11" name="Text Placeholder 10">
            <a:extLst>
              <a:ext uri="{FF2B5EF4-FFF2-40B4-BE49-F238E27FC236}">
                <a16:creationId xmlns:a16="http://schemas.microsoft.com/office/drawing/2014/main" id="{13D30661-92FC-A4F4-7B45-AF5FB31A6BFE}"/>
              </a:ext>
            </a:extLst>
          </p:cNvPr>
          <p:cNvSpPr>
            <a:spLocks noGrp="1"/>
          </p:cNvSpPr>
          <p:nvPr>
            <p:ph type="body" sz="quarter" idx="20"/>
          </p:nvPr>
        </p:nvSpPr>
        <p:spPr>
          <a:xfrm>
            <a:off x="2217704" y="2512986"/>
            <a:ext cx="9478724" cy="954156"/>
          </a:xfrm>
        </p:spPr>
        <p:txBody>
          <a:bodyPr>
            <a:noAutofit/>
          </a:bodyPr>
          <a:lstStyle/>
          <a:p>
            <a:pPr>
              <a:lnSpc>
                <a:spcPct val="100000"/>
              </a:lnSpc>
              <a:spcBef>
                <a:spcPts val="0"/>
              </a:spcBef>
              <a:spcAft>
                <a:spcPts val="300"/>
              </a:spcAft>
            </a:pPr>
            <a:r>
              <a:rPr lang="fr-FR" sz="1700" dirty="0"/>
              <a:t>Consommation responsable</a:t>
            </a:r>
          </a:p>
          <a:p>
            <a:pPr>
              <a:lnSpc>
                <a:spcPct val="100000"/>
              </a:lnSpc>
              <a:spcBef>
                <a:spcPts val="0"/>
              </a:spcBef>
              <a:spcAft>
                <a:spcPts val="300"/>
              </a:spcAft>
            </a:pPr>
            <a:r>
              <a:rPr lang="fr-FR" sz="1700" dirty="0"/>
              <a:t>Produits locaux et de saison</a:t>
            </a:r>
          </a:p>
          <a:p>
            <a:pPr>
              <a:lnSpc>
                <a:spcPct val="100000"/>
              </a:lnSpc>
              <a:spcBef>
                <a:spcPts val="0"/>
              </a:spcBef>
              <a:spcAft>
                <a:spcPts val="300"/>
              </a:spcAft>
            </a:pPr>
            <a:r>
              <a:rPr lang="fr-FR" sz="1700" dirty="0"/>
              <a:t>Commerce équitable</a:t>
            </a:r>
          </a:p>
          <a:p>
            <a:pPr>
              <a:lnSpc>
                <a:spcPct val="100000"/>
              </a:lnSpc>
              <a:spcBef>
                <a:spcPts val="0"/>
              </a:spcBef>
              <a:spcAft>
                <a:spcPts val="300"/>
              </a:spcAft>
            </a:pPr>
            <a:endParaRPr lang="fr-FR" sz="1700" dirty="0"/>
          </a:p>
          <a:p>
            <a:pPr>
              <a:lnSpc>
                <a:spcPct val="100000"/>
              </a:lnSpc>
              <a:spcBef>
                <a:spcPts val="0"/>
              </a:spcBef>
              <a:spcAft>
                <a:spcPts val="300"/>
              </a:spcAft>
            </a:pPr>
            <a:r>
              <a:rPr lang="fr-FR" sz="1700" dirty="0"/>
              <a:t>Économie de proximité</a:t>
            </a:r>
          </a:p>
          <a:p>
            <a:pPr>
              <a:lnSpc>
                <a:spcPct val="100000"/>
              </a:lnSpc>
              <a:spcBef>
                <a:spcPts val="0"/>
              </a:spcBef>
              <a:spcAft>
                <a:spcPts val="300"/>
              </a:spcAft>
            </a:pPr>
            <a:r>
              <a:rPr lang="fr-FR" sz="1700" dirty="0"/>
              <a:t>Aliments transformés</a:t>
            </a:r>
          </a:p>
          <a:p>
            <a:pPr>
              <a:lnSpc>
                <a:spcPct val="100000"/>
              </a:lnSpc>
              <a:spcBef>
                <a:spcPts val="0"/>
              </a:spcBef>
              <a:spcAft>
                <a:spcPts val="300"/>
              </a:spcAft>
            </a:pPr>
            <a:r>
              <a:rPr lang="fr-FR" sz="1700" dirty="0"/>
              <a:t>Surconsommation </a:t>
            </a:r>
          </a:p>
          <a:p>
            <a:pPr>
              <a:lnSpc>
                <a:spcPct val="100000"/>
              </a:lnSpc>
              <a:spcBef>
                <a:spcPts val="0"/>
              </a:spcBef>
              <a:spcAft>
                <a:spcPts val="300"/>
              </a:spcAft>
            </a:pPr>
            <a:endParaRPr lang="fr-FR" sz="1700" dirty="0"/>
          </a:p>
        </p:txBody>
      </p:sp>
      <p:sp>
        <p:nvSpPr>
          <p:cNvPr id="12" name="Text Placeholder 11">
            <a:extLst>
              <a:ext uri="{FF2B5EF4-FFF2-40B4-BE49-F238E27FC236}">
                <a16:creationId xmlns:a16="http://schemas.microsoft.com/office/drawing/2014/main" id="{00735017-59C1-7D4C-2715-C166FA9BE463}"/>
              </a:ext>
            </a:extLst>
          </p:cNvPr>
          <p:cNvSpPr>
            <a:spLocks noGrp="1"/>
          </p:cNvSpPr>
          <p:nvPr>
            <p:ph type="body" sz="quarter" idx="21"/>
          </p:nvPr>
        </p:nvSpPr>
        <p:spPr/>
        <p:txBody>
          <a:bodyPr>
            <a:normAutofit/>
          </a:bodyPr>
          <a:lstStyle/>
          <a:p>
            <a:pPr lvl="0" algn="just">
              <a:spcBef>
                <a:spcPts val="300"/>
              </a:spcBef>
            </a:pPr>
            <a:r>
              <a:rPr lang="fr-FR" b="1" dirty="0"/>
              <a:t>Les stratégies enseignées pendant le modelage et pratiques pendant la séance sont :</a:t>
            </a:r>
          </a:p>
          <a:p>
            <a:pPr marL="285750" lvl="0" indent="-285750" algn="just">
              <a:spcBef>
                <a:spcPts val="300"/>
              </a:spcBef>
              <a:buFont typeface="Arial" panose="020B0604020202020204" pitchFamily="34" charset="0"/>
              <a:buChar char="•"/>
            </a:pPr>
            <a:r>
              <a:rPr lang="fr-FR" dirty="0"/>
              <a:t>Utiliser le lexique de l’unité pour exprimer un avis, justifier, convaincre et appeler à l’action.</a:t>
            </a:r>
          </a:p>
          <a:p>
            <a:pPr marL="285750" lvl="0" indent="-285750" algn="just">
              <a:spcBef>
                <a:spcPts val="300"/>
              </a:spcBef>
              <a:buFont typeface="Arial" panose="020B0604020202020204" pitchFamily="34" charset="0"/>
              <a:buChar char="•"/>
            </a:pPr>
            <a:r>
              <a:rPr lang="fr-FR" dirty="0"/>
              <a:t>Utiliser des structures comme : Il faut que… / Il est nécessaire que… / Nous devons...</a:t>
            </a:r>
          </a:p>
          <a:p>
            <a:pPr lvl="0" algn="just">
              <a:spcBef>
                <a:spcPts val="300"/>
              </a:spcBef>
            </a:pPr>
            <a:r>
              <a:rPr lang="fr-FR" b="1" dirty="0"/>
              <a:t>Les outils : </a:t>
            </a:r>
            <a:r>
              <a:rPr lang="fr-FR" dirty="0"/>
              <a:t>carte lexicale, support audio, tableau de repérage, travail en binôme, feedback immédiat, justification des réponses.</a:t>
            </a:r>
          </a:p>
        </p:txBody>
      </p:sp>
      <p:sp>
        <p:nvSpPr>
          <p:cNvPr id="13" name="Text Placeholder 12">
            <a:extLst>
              <a:ext uri="{FF2B5EF4-FFF2-40B4-BE49-F238E27FC236}">
                <a16:creationId xmlns:a16="http://schemas.microsoft.com/office/drawing/2014/main" id="{8B60F9AE-58B6-307B-B137-FB59B00029D1}"/>
              </a:ext>
            </a:extLst>
          </p:cNvPr>
          <p:cNvSpPr>
            <a:spLocks noGrp="1"/>
          </p:cNvSpPr>
          <p:nvPr>
            <p:ph type="body" sz="quarter" idx="22"/>
          </p:nvPr>
        </p:nvSpPr>
        <p:spPr/>
        <p:txBody>
          <a:bodyPr>
            <a:normAutofit fontScale="92500" lnSpcReduction="10000"/>
          </a:bodyPr>
          <a:lstStyle/>
          <a:p>
            <a:pPr lvl="0"/>
            <a:r>
              <a:rPr lang="fr-FR" b="1" dirty="0"/>
              <a:t>Pendant le feedback, attirer l’attention des élèves sur les erreurs fréquentes :</a:t>
            </a:r>
          </a:p>
          <a:p>
            <a:pPr marL="285750" lvl="0" indent="-285750">
              <a:buFont typeface="Arial" panose="020B0604020202020204" pitchFamily="34" charset="0"/>
              <a:buChar char="•"/>
            </a:pPr>
            <a:r>
              <a:rPr lang="fr-FR" dirty="0"/>
              <a:t>Confondre argument et exemple.</a:t>
            </a:r>
          </a:p>
          <a:p>
            <a:pPr marL="285750" lvl="0" indent="-285750">
              <a:buFont typeface="Arial" panose="020B0604020202020204" pitchFamily="34" charset="0"/>
              <a:buChar char="•"/>
            </a:pPr>
            <a:r>
              <a:rPr lang="fr-FR" dirty="0"/>
              <a:t>Mal utiliser les structures d’appel à l’action, surtout : Il faut que / Il est important que + subjonctif.</a:t>
            </a:r>
          </a:p>
        </p:txBody>
      </p:sp>
    </p:spTree>
    <p:extLst>
      <p:ext uri="{BB962C8B-B14F-4D97-AF65-F5344CB8AC3E}">
        <p14:creationId xmlns:p14="http://schemas.microsoft.com/office/powerpoint/2010/main" val="732090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B02162E-6615-C435-D3B5-F9D4D8FC547B}"/>
              </a:ext>
            </a:extLst>
          </p:cNvPr>
          <p:cNvSpPr>
            <a:spLocks noGrp="1"/>
          </p:cNvSpPr>
          <p:nvPr>
            <p:ph type="body" sz="quarter" idx="10"/>
          </p:nvPr>
        </p:nvSpPr>
        <p:spPr>
          <a:xfrm>
            <a:off x="253312" y="3106967"/>
            <a:ext cx="3374484" cy="2912833"/>
          </a:xfrm>
        </p:spPr>
        <p:txBody>
          <a:bodyPr>
            <a:noAutofit/>
          </a:bodyPr>
          <a:lstStyle/>
          <a:p>
            <a:pPr>
              <a:lnSpc>
                <a:spcPct val="120000"/>
              </a:lnSpc>
            </a:pPr>
            <a:r>
              <a:rPr lang="fr-FR" sz="1200" dirty="0"/>
              <a:t>Le feedback ne doit pas être un jugement sur l’élève ni sur ses capacités</a:t>
            </a:r>
          </a:p>
          <a:p>
            <a:pPr>
              <a:lnSpc>
                <a:spcPct val="120000"/>
              </a:lnSpc>
            </a:pPr>
            <a:r>
              <a:rPr lang="fr-FR" sz="1200" dirty="0"/>
              <a:t>Le feedback est une opportunité d’apprentissage pour les élèves en exploitant des erreurs ou de bonnes réponses</a:t>
            </a:r>
          </a:p>
          <a:p>
            <a:pPr>
              <a:lnSpc>
                <a:spcPct val="120000"/>
              </a:lnSpc>
            </a:pPr>
            <a:r>
              <a:rPr lang="fr-FR" sz="1200" dirty="0"/>
              <a:t>Le feedback permet aux élèves d’être conscients des critères de réussite d’une tâche </a:t>
            </a:r>
          </a:p>
          <a:p>
            <a:pPr>
              <a:lnSpc>
                <a:spcPct val="120000"/>
              </a:lnSpc>
            </a:pPr>
            <a:r>
              <a:rPr lang="fr-FR" sz="1200" dirty="0"/>
              <a:t>Le feedback encourage les élèves à identifier les erreurs à ne pas reproduire, ou alors les bonnes pratiques à renforcer</a:t>
            </a:r>
          </a:p>
          <a:p>
            <a:endParaRPr lang="fr-FR" sz="400" dirty="0"/>
          </a:p>
        </p:txBody>
      </p:sp>
      <p:sp>
        <p:nvSpPr>
          <p:cNvPr id="3" name="Text Placeholder 2">
            <a:extLst>
              <a:ext uri="{FF2B5EF4-FFF2-40B4-BE49-F238E27FC236}">
                <a16:creationId xmlns:a16="http://schemas.microsoft.com/office/drawing/2014/main" id="{A01C8524-423A-CC26-F5E6-826429CC90D9}"/>
              </a:ext>
            </a:extLst>
          </p:cNvPr>
          <p:cNvSpPr>
            <a:spLocks noGrp="1"/>
          </p:cNvSpPr>
          <p:nvPr>
            <p:ph type="body" sz="quarter" idx="11"/>
          </p:nvPr>
        </p:nvSpPr>
        <p:spPr>
          <a:xfrm>
            <a:off x="3724275" y="3190551"/>
            <a:ext cx="3779300" cy="1591105"/>
          </a:xfrm>
        </p:spPr>
        <p:txBody>
          <a:bodyPr>
            <a:normAutofit fontScale="25000" lnSpcReduction="20000"/>
          </a:bodyPr>
          <a:lstStyle/>
          <a:p>
            <a:pPr>
              <a:lnSpc>
                <a:spcPct val="120000"/>
              </a:lnSpc>
            </a:pPr>
            <a:r>
              <a:rPr lang="fr-FR" sz="4800" dirty="0"/>
              <a:t>Demander aux élèves de justifier leurs réponses et de verbaliser leur raisonnement</a:t>
            </a:r>
          </a:p>
          <a:p>
            <a:pPr>
              <a:lnSpc>
                <a:spcPct val="120000"/>
              </a:lnSpc>
            </a:pPr>
            <a:r>
              <a:rPr lang="fr-FR" sz="4800" dirty="0"/>
              <a:t>Donner des feedback aux élèves de manière instantanée à chaque fois que l’occasion se présente (ne pas laisser passer des erreurs)</a:t>
            </a:r>
          </a:p>
          <a:p>
            <a:pPr>
              <a:lnSpc>
                <a:spcPct val="120000"/>
              </a:lnSpc>
            </a:pPr>
            <a:r>
              <a:rPr lang="fr-FR" sz="4800" dirty="0"/>
              <a:t>Donner un feedback spécifique, détaillé et objectif aux élèves:</a:t>
            </a:r>
          </a:p>
          <a:p>
            <a:pPr>
              <a:lnSpc>
                <a:spcPct val="120000"/>
              </a:lnSpc>
            </a:pPr>
            <a:r>
              <a:rPr lang="fr-FR" sz="4800" dirty="0"/>
              <a:t>« Voici pourquoi c’est une bonne réponse »; « Voici ce que tu as bien fait … »</a:t>
            </a:r>
          </a:p>
          <a:p>
            <a:pPr>
              <a:lnSpc>
                <a:spcPct val="120000"/>
              </a:lnSpc>
            </a:pPr>
            <a:r>
              <a:rPr lang="fr-FR" sz="4800" dirty="0"/>
              <a:t>« Voici pourquoi c’est une réponse incomplète. Voici l’erreur »</a:t>
            </a:r>
          </a:p>
          <a:p>
            <a:endParaRPr lang="fr-FR" dirty="0"/>
          </a:p>
        </p:txBody>
      </p:sp>
      <p:sp>
        <p:nvSpPr>
          <p:cNvPr id="4" name="Text Placeholder 3">
            <a:extLst>
              <a:ext uri="{FF2B5EF4-FFF2-40B4-BE49-F238E27FC236}">
                <a16:creationId xmlns:a16="http://schemas.microsoft.com/office/drawing/2014/main" id="{D3931108-6E1E-A80D-8E1A-D3ADCD2D3079}"/>
              </a:ext>
            </a:extLst>
          </p:cNvPr>
          <p:cNvSpPr>
            <a:spLocks noGrp="1"/>
          </p:cNvSpPr>
          <p:nvPr>
            <p:ph type="body" sz="quarter" idx="12"/>
          </p:nvPr>
        </p:nvSpPr>
        <p:spPr/>
        <p:txBody>
          <a:bodyPr>
            <a:normAutofit fontScale="25000" lnSpcReduction="20000"/>
          </a:bodyPr>
          <a:lstStyle/>
          <a:p>
            <a:pPr>
              <a:lnSpc>
                <a:spcPct val="120000"/>
              </a:lnSpc>
            </a:pPr>
            <a:r>
              <a:rPr lang="fr-FR" sz="4800" dirty="0"/>
              <a:t>Ne pas donner de feedback ou donner du feedback de manière occasionnelle seulement</a:t>
            </a:r>
          </a:p>
          <a:p>
            <a:pPr>
              <a:lnSpc>
                <a:spcPct val="120000"/>
              </a:lnSpc>
            </a:pPr>
            <a:r>
              <a:rPr lang="fr-FR" sz="4800" dirty="0"/>
              <a:t>Donner un feedback générique sans préciser pourquoi: « Bien »; « C’est faux » ; « Excellent »</a:t>
            </a:r>
          </a:p>
          <a:p>
            <a:pPr>
              <a:lnSpc>
                <a:spcPct val="120000"/>
              </a:lnSpc>
            </a:pPr>
            <a:r>
              <a:rPr lang="fr-FR" sz="4800" dirty="0"/>
              <a:t>Porter un jugement de valeur sur l’élève: « Tu es intelligent »; « Tu es paresseux »; …</a:t>
            </a:r>
          </a:p>
          <a:p>
            <a:pPr>
              <a:lnSpc>
                <a:spcPct val="120000"/>
              </a:lnSpc>
            </a:pPr>
            <a:r>
              <a:rPr lang="fr-FR" sz="4800" dirty="0"/>
              <a:t>S’adresser uniquement à l’élève concerné</a:t>
            </a:r>
          </a:p>
          <a:p>
            <a:endParaRPr lang="fr-FR" dirty="0"/>
          </a:p>
        </p:txBody>
      </p:sp>
      <p:sp>
        <p:nvSpPr>
          <p:cNvPr id="27" name="Rectangle 26">
            <a:extLst>
              <a:ext uri="{FF2B5EF4-FFF2-40B4-BE49-F238E27FC236}">
                <a16:creationId xmlns:a16="http://schemas.microsoft.com/office/drawing/2014/main" id="{35BE10E1-FAE9-07F0-EE56-E170BA07A2EC}"/>
              </a:ext>
            </a:extLst>
          </p:cNvPr>
          <p:cNvSpPr/>
          <p:nvPr/>
        </p:nvSpPr>
        <p:spPr>
          <a:xfrm>
            <a:off x="304800" y="6180667"/>
            <a:ext cx="11291147" cy="67733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80990" marR="0" lvl="0" indent="-38099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fr-FR" sz="1600" kern="0" dirty="0">
                <a:solidFill>
                  <a:srgbClr val="000000"/>
                </a:solidFill>
                <a:latin typeface="Calibri" panose="020F0502020204030204" pitchFamily="34" charset="0"/>
                <a:cs typeface="Calibri" panose="020F0502020204030204" pitchFamily="34" charset="0"/>
                <a:sym typeface="Arial"/>
              </a:rPr>
              <a:t>Pour plus d’informations Veuillez consulter le lien Suivant : «</a:t>
            </a:r>
            <a:r>
              <a:rPr lang="fr-FR" sz="1400" kern="0" dirty="0">
                <a:solidFill>
                  <a:srgbClr val="000000"/>
                </a:solidFill>
                <a:sym typeface="Arial"/>
                <a:hlinkClick r:id="rId2"/>
              </a:rPr>
              <a:t>Banque des pratiques pédagogiques efficaces </a:t>
            </a:r>
            <a:r>
              <a:rPr lang="fr-FR" sz="1600" kern="0" dirty="0">
                <a:solidFill>
                  <a:srgbClr val="000000"/>
                </a:solidFill>
                <a:latin typeface="Calibri" panose="020F0502020204030204" pitchFamily="34" charset="0"/>
                <a:cs typeface="Calibri" panose="020F0502020204030204" pitchFamily="34" charset="0"/>
                <a:sym typeface="Arial"/>
              </a:rPr>
              <a:t>»</a:t>
            </a:r>
          </a:p>
          <a:p>
            <a:pPr marL="380990" indent="-380990" defTabSz="1219170">
              <a:buClr>
                <a:srgbClr val="000000"/>
              </a:buClr>
              <a:buFont typeface="Arial" panose="020B0604020202020204" pitchFamily="34" charset="0"/>
              <a:buChar char="•"/>
            </a:pPr>
            <a:r>
              <a:rPr lang="fr-FR" sz="1600" kern="0" dirty="0">
                <a:solidFill>
                  <a:srgbClr val="000000"/>
                </a:solidFill>
                <a:latin typeface="Calibri" panose="020F0502020204030204" pitchFamily="34" charset="0"/>
                <a:cs typeface="Calibri" panose="020F0502020204030204" pitchFamily="34" charset="0"/>
                <a:sym typeface="Arial"/>
              </a:rPr>
              <a:t>Autres questions ? Veuillez Contacter l’inspecteur encadrant</a:t>
            </a:r>
          </a:p>
        </p:txBody>
      </p:sp>
      <p:sp>
        <p:nvSpPr>
          <p:cNvPr id="6" name="Rectangle à coins arrondis 2">
            <a:extLst>
              <a:ext uri="{FF2B5EF4-FFF2-40B4-BE49-F238E27FC236}">
                <a16:creationId xmlns:a16="http://schemas.microsoft.com/office/drawing/2014/main" id="{07817361-C8BF-DC04-5CC1-00D7EE33E80A}"/>
              </a:ext>
            </a:extLst>
          </p:cNvPr>
          <p:cNvSpPr/>
          <p:nvPr/>
        </p:nvSpPr>
        <p:spPr>
          <a:xfrm>
            <a:off x="304800" y="1262245"/>
            <a:ext cx="11291147" cy="5597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2133" b="1" kern="0" dirty="0">
                <a:solidFill>
                  <a:srgbClr val="FFFFFF"/>
                </a:solidFill>
                <a:latin typeface="Calibri" panose="020F0502020204030204" pitchFamily="34" charset="0"/>
                <a:cs typeface="Calibri" panose="020F0502020204030204" pitchFamily="34" charset="0"/>
                <a:sym typeface="Arial"/>
              </a:rPr>
              <a:t>Donner un feedback de manière efficace aux élèves</a:t>
            </a:r>
          </a:p>
        </p:txBody>
      </p:sp>
      <p:sp>
        <p:nvSpPr>
          <p:cNvPr id="7" name="Rectangle à coins arrondis 13">
            <a:extLst>
              <a:ext uri="{FF2B5EF4-FFF2-40B4-BE49-F238E27FC236}">
                <a16:creationId xmlns:a16="http://schemas.microsoft.com/office/drawing/2014/main" id="{710314CC-0AB6-DA63-763A-7BA531C34D31}"/>
              </a:ext>
            </a:extLst>
          </p:cNvPr>
          <p:cNvSpPr/>
          <p:nvPr/>
        </p:nvSpPr>
        <p:spPr>
          <a:xfrm>
            <a:off x="304800" y="2628796"/>
            <a:ext cx="2873248"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Pourquoi c’est important ?</a:t>
            </a:r>
          </a:p>
        </p:txBody>
      </p:sp>
      <p:pic>
        <p:nvPicPr>
          <p:cNvPr id="8" name="Image 18">
            <a:extLst>
              <a:ext uri="{FF2B5EF4-FFF2-40B4-BE49-F238E27FC236}">
                <a16:creationId xmlns:a16="http://schemas.microsoft.com/office/drawing/2014/main" id="{BE35A20A-79A6-BC4C-B761-793B343AFC49}"/>
              </a:ext>
            </a:extLst>
          </p:cNvPr>
          <p:cNvPicPr>
            <a:picLocks noChangeAspect="1"/>
          </p:cNvPicPr>
          <p:nvPr/>
        </p:nvPicPr>
        <p:blipFill>
          <a:blip r:embed="rId3"/>
          <a:stretch>
            <a:fillRect/>
          </a:stretch>
        </p:blipFill>
        <p:spPr>
          <a:xfrm>
            <a:off x="10141874" y="1158017"/>
            <a:ext cx="1137399" cy="751840"/>
          </a:xfrm>
          <a:prstGeom prst="rect">
            <a:avLst/>
          </a:prstGeom>
          <a:ln w="38100">
            <a:solidFill>
              <a:srgbClr val="156082"/>
            </a:solidFill>
          </a:ln>
        </p:spPr>
      </p:pic>
      <p:sp>
        <p:nvSpPr>
          <p:cNvPr id="9" name="Rectangle à coins arrondis 22">
            <a:extLst>
              <a:ext uri="{FF2B5EF4-FFF2-40B4-BE49-F238E27FC236}">
                <a16:creationId xmlns:a16="http://schemas.microsoft.com/office/drawing/2014/main" id="{231233C5-A6EF-A81F-8794-ECA65494280A}"/>
              </a:ext>
            </a:extLst>
          </p:cNvPr>
          <p:cNvSpPr/>
          <p:nvPr/>
        </p:nvSpPr>
        <p:spPr>
          <a:xfrm>
            <a:off x="362779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Bonnes pratiques</a:t>
            </a:r>
          </a:p>
        </p:txBody>
      </p:sp>
      <p:sp>
        <p:nvSpPr>
          <p:cNvPr id="10" name="Rectangle à coins arrondis 23">
            <a:extLst>
              <a:ext uri="{FF2B5EF4-FFF2-40B4-BE49-F238E27FC236}">
                <a16:creationId xmlns:a16="http://schemas.microsoft.com/office/drawing/2014/main" id="{224B6940-5456-5257-0478-EEF645943074}"/>
              </a:ext>
            </a:extLst>
          </p:cNvPr>
          <p:cNvSpPr/>
          <p:nvPr/>
        </p:nvSpPr>
        <p:spPr>
          <a:xfrm>
            <a:off x="783674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Pratiques à éviter</a:t>
            </a:r>
          </a:p>
        </p:txBody>
      </p:sp>
      <p:pic>
        <p:nvPicPr>
          <p:cNvPr id="42" name="Graphic 41" descr="Handshake with solid fill">
            <a:extLst>
              <a:ext uri="{FF2B5EF4-FFF2-40B4-BE49-F238E27FC236}">
                <a16:creationId xmlns:a16="http://schemas.microsoft.com/office/drawing/2014/main" id="{43B73333-66C9-B016-85F3-57ED66A47BC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21083" y="1993815"/>
            <a:ext cx="549076" cy="549076"/>
          </a:xfrm>
          <a:prstGeom prst="rect">
            <a:avLst/>
          </a:prstGeom>
        </p:spPr>
      </p:pic>
      <p:pic>
        <p:nvPicPr>
          <p:cNvPr id="44" name="Graphic 43" descr="No sign with solid fill">
            <a:extLst>
              <a:ext uri="{FF2B5EF4-FFF2-40B4-BE49-F238E27FC236}">
                <a16:creationId xmlns:a16="http://schemas.microsoft.com/office/drawing/2014/main" id="{010C90E2-D2BB-4844-7DD3-B8E18C29F8E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640956" y="2013585"/>
            <a:ext cx="500918" cy="500918"/>
          </a:xfrm>
          <a:prstGeom prst="rect">
            <a:avLst/>
          </a:prstGeom>
        </p:spPr>
      </p:pic>
      <p:pic>
        <p:nvPicPr>
          <p:cNvPr id="5" name="Graphic 10" descr="Bullseye with solid fill">
            <a:extLst>
              <a:ext uri="{FF2B5EF4-FFF2-40B4-BE49-F238E27FC236}">
                <a16:creationId xmlns:a16="http://schemas.microsoft.com/office/drawing/2014/main" id="{8D8F6829-7EC9-1364-4405-2F170A26C44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439746" y="2014103"/>
            <a:ext cx="500400" cy="500400"/>
          </a:xfrm>
          <a:prstGeom prst="rect">
            <a:avLst/>
          </a:prstGeom>
        </p:spPr>
      </p:pic>
    </p:spTree>
    <p:extLst>
      <p:ext uri="{BB962C8B-B14F-4D97-AF65-F5344CB8AC3E}">
        <p14:creationId xmlns:p14="http://schemas.microsoft.com/office/powerpoint/2010/main" val="22846011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6532DF9-B43E-011E-9989-3BC4D11747C8}"/>
              </a:ext>
            </a:extLst>
          </p:cNvPr>
          <p:cNvSpPr>
            <a:spLocks noGrp="1"/>
          </p:cNvSpPr>
          <p:nvPr>
            <p:ph type="body" sz="quarter" idx="10"/>
          </p:nvPr>
        </p:nvSpPr>
        <p:spPr/>
        <p:txBody>
          <a:bodyPr/>
          <a:lstStyle/>
          <a:p>
            <a:r>
              <a:rPr lang="fr-FR" dirty="0"/>
              <a:t>5 min</a:t>
            </a:r>
          </a:p>
        </p:txBody>
      </p:sp>
      <p:sp>
        <p:nvSpPr>
          <p:cNvPr id="3" name="Text Placeholder 2">
            <a:extLst>
              <a:ext uri="{FF2B5EF4-FFF2-40B4-BE49-F238E27FC236}">
                <a16:creationId xmlns:a16="http://schemas.microsoft.com/office/drawing/2014/main" id="{797D3CCF-E950-829C-4491-CC33913AB309}"/>
              </a:ext>
            </a:extLst>
          </p:cNvPr>
          <p:cNvSpPr>
            <a:spLocks noGrp="1"/>
          </p:cNvSpPr>
          <p:nvPr>
            <p:ph type="body" sz="quarter" idx="11"/>
          </p:nvPr>
        </p:nvSpPr>
        <p:spPr/>
        <p:txBody>
          <a:bodyPr/>
          <a:lstStyle/>
          <a:p>
            <a:r>
              <a:rPr lang="fr-FR" dirty="0"/>
              <a:t>45 min</a:t>
            </a:r>
          </a:p>
        </p:txBody>
      </p:sp>
      <p:sp>
        <p:nvSpPr>
          <p:cNvPr id="5" name="Text Placeholder 4">
            <a:extLst>
              <a:ext uri="{FF2B5EF4-FFF2-40B4-BE49-F238E27FC236}">
                <a16:creationId xmlns:a16="http://schemas.microsoft.com/office/drawing/2014/main" id="{2EC03F32-75D2-B6E5-C4A8-5A9C5A06BB49}"/>
              </a:ext>
            </a:extLst>
          </p:cNvPr>
          <p:cNvSpPr>
            <a:spLocks noGrp="1"/>
          </p:cNvSpPr>
          <p:nvPr>
            <p:ph type="body" sz="quarter" idx="15"/>
          </p:nvPr>
        </p:nvSpPr>
        <p:spPr>
          <a:xfrm>
            <a:off x="7879221" y="4443193"/>
            <a:ext cx="1147653" cy="460800"/>
          </a:xfrm>
        </p:spPr>
        <p:txBody>
          <a:bodyPr/>
          <a:lstStyle/>
          <a:p>
            <a:endParaRPr lang="fr-FR" dirty="0"/>
          </a:p>
        </p:txBody>
      </p:sp>
      <p:sp>
        <p:nvSpPr>
          <p:cNvPr id="6" name="Text Placeholder 5">
            <a:extLst>
              <a:ext uri="{FF2B5EF4-FFF2-40B4-BE49-F238E27FC236}">
                <a16:creationId xmlns:a16="http://schemas.microsoft.com/office/drawing/2014/main" id="{2A3786F2-9109-890A-04EB-4D0F6A253CA4}"/>
              </a:ext>
            </a:extLst>
          </p:cNvPr>
          <p:cNvSpPr>
            <a:spLocks noGrp="1"/>
          </p:cNvSpPr>
          <p:nvPr>
            <p:ph type="body" sz="quarter" idx="16"/>
          </p:nvPr>
        </p:nvSpPr>
        <p:spPr/>
        <p:txBody>
          <a:bodyPr/>
          <a:lstStyle/>
          <a:p>
            <a:r>
              <a:rPr lang="fr-FR" dirty="0"/>
              <a:t>Tâche finale</a:t>
            </a:r>
          </a:p>
        </p:txBody>
      </p:sp>
      <p:sp>
        <p:nvSpPr>
          <p:cNvPr id="4" name="Text Placeholder 5">
            <a:extLst>
              <a:ext uri="{FF2B5EF4-FFF2-40B4-BE49-F238E27FC236}">
                <a16:creationId xmlns:a16="http://schemas.microsoft.com/office/drawing/2014/main" id="{C880D186-0C0E-A9BD-B1ED-5656634698D3}"/>
              </a:ext>
            </a:extLst>
          </p:cNvPr>
          <p:cNvSpPr txBox="1">
            <a:spLocks/>
          </p:cNvSpPr>
          <p:nvPr/>
        </p:nvSpPr>
        <p:spPr>
          <a:xfrm>
            <a:off x="2955191" y="3612806"/>
            <a:ext cx="4796056" cy="4608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p:txBody>
      </p:sp>
      <p:sp>
        <p:nvSpPr>
          <p:cNvPr id="7" name="Text Placeholder 2">
            <a:extLst>
              <a:ext uri="{FF2B5EF4-FFF2-40B4-BE49-F238E27FC236}">
                <a16:creationId xmlns:a16="http://schemas.microsoft.com/office/drawing/2014/main" id="{A9833DF7-51A3-7DC9-B7DB-86C1803BD932}"/>
              </a:ext>
            </a:extLst>
          </p:cNvPr>
          <p:cNvSpPr txBox="1">
            <a:spLocks/>
          </p:cNvSpPr>
          <p:nvPr/>
        </p:nvSpPr>
        <p:spPr>
          <a:xfrm>
            <a:off x="7879221" y="3656349"/>
            <a:ext cx="1147653" cy="4608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p:txBody>
      </p:sp>
    </p:spTree>
    <p:extLst>
      <p:ext uri="{BB962C8B-B14F-4D97-AF65-F5344CB8AC3E}">
        <p14:creationId xmlns:p14="http://schemas.microsoft.com/office/powerpoint/2010/main" val="8499184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031D044-582A-47CE-ECB4-D2AAF7FC80AF}"/>
              </a:ext>
            </a:extLst>
          </p:cNvPr>
          <p:cNvSpPr>
            <a:spLocks noGrp="1"/>
          </p:cNvSpPr>
          <p:nvPr>
            <p:ph type="body" sz="quarter" idx="10"/>
          </p:nvPr>
        </p:nvSpPr>
        <p:spPr/>
        <p:txBody>
          <a:bodyPr>
            <a:normAutofit fontScale="92500" lnSpcReduction="20000"/>
          </a:bodyPr>
          <a:lstStyle/>
          <a:p>
            <a:r>
              <a:rPr lang="fr-FR" dirty="0"/>
              <a:t> </a:t>
            </a:r>
          </a:p>
        </p:txBody>
      </p:sp>
    </p:spTree>
    <p:extLst>
      <p:ext uri="{BB962C8B-B14F-4D97-AF65-F5344CB8AC3E}">
        <p14:creationId xmlns:p14="http://schemas.microsoft.com/office/powerpoint/2010/main" val="10213640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6BE2753-162C-A83B-1EEA-F3D4C5FC86EC}"/>
              </a:ext>
            </a:extLst>
          </p:cNvPr>
          <p:cNvSpPr>
            <a:spLocks noGrp="1"/>
          </p:cNvSpPr>
          <p:nvPr>
            <p:ph type="body" sz="quarter" idx="10"/>
          </p:nvPr>
        </p:nvSpPr>
        <p:spPr/>
        <p:txBody>
          <a:bodyPr/>
          <a:lstStyle/>
          <a:p>
            <a:r>
              <a:rPr lang="fr-FR" sz="2400" b="1" dirty="0"/>
              <a:t>5 min</a:t>
            </a:r>
          </a:p>
        </p:txBody>
      </p:sp>
    </p:spTree>
    <p:extLst>
      <p:ext uri="{BB962C8B-B14F-4D97-AF65-F5344CB8AC3E}">
        <p14:creationId xmlns:p14="http://schemas.microsoft.com/office/powerpoint/2010/main" val="31476189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9BD5B2-7762-593D-23DF-48AD015EA170}"/>
              </a:ext>
            </a:extLst>
          </p:cNvPr>
          <p:cNvSpPr>
            <a:spLocks noGrp="1"/>
          </p:cNvSpPr>
          <p:nvPr>
            <p:ph type="title"/>
          </p:nvPr>
        </p:nvSpPr>
        <p:spPr/>
        <p:txBody>
          <a:bodyPr/>
          <a:lstStyle/>
          <a:p>
            <a:r>
              <a:rPr lang="fr-FR" sz="1800" dirty="0">
                <a:solidFill>
                  <a:srgbClr val="E7E6E6">
                    <a:lumMod val="50000"/>
                  </a:srgbClr>
                </a:solidFill>
                <a:latin typeface="Calibri" panose="020F0502020204030204"/>
              </a:rPr>
              <a:t>Nous allons corriger le travail effectué à la maison (emploi du subjonctif présent).</a:t>
            </a:r>
          </a:p>
        </p:txBody>
      </p:sp>
      <p:sp>
        <p:nvSpPr>
          <p:cNvPr id="4" name="Espace réservé du contenu 3">
            <a:extLst>
              <a:ext uri="{FF2B5EF4-FFF2-40B4-BE49-F238E27FC236}">
                <a16:creationId xmlns:a16="http://schemas.microsoft.com/office/drawing/2014/main" id="{C9ED7B69-F6CB-60BE-821F-AE2197D23FAD}"/>
              </a:ext>
            </a:extLst>
          </p:cNvPr>
          <p:cNvSpPr>
            <a:spLocks noGrp="1"/>
          </p:cNvSpPr>
          <p:nvPr>
            <p:ph sz="quarter" idx="4294967295"/>
          </p:nvPr>
        </p:nvSpPr>
        <p:spPr>
          <a:xfrm>
            <a:off x="857333" y="640628"/>
            <a:ext cx="10334395" cy="287950"/>
          </a:xfrm>
        </p:spPr>
        <p:txBody>
          <a:bodyPr>
            <a:normAutofit lnSpcReduction="10000"/>
          </a:bodyPr>
          <a:lstStyle/>
          <a:p>
            <a:pPr marL="0" indent="0">
              <a:buNone/>
            </a:pPr>
            <a:r>
              <a:rPr lang="fr-FR" sz="1600" i="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Contrôler le travail de quelques élèves au hasard. Demander de justifier les réponses.</a:t>
            </a:r>
          </a:p>
          <a:p>
            <a:endParaRPr lang="fr-FR" dirty="0"/>
          </a:p>
        </p:txBody>
      </p:sp>
      <p:pic>
        <p:nvPicPr>
          <p:cNvPr id="5" name="Picture 52">
            <a:extLst>
              <a:ext uri="{FF2B5EF4-FFF2-40B4-BE49-F238E27FC236}">
                <a16:creationId xmlns:a16="http://schemas.microsoft.com/office/drawing/2014/main" id="{F905DF4D-BE2A-A7D3-B5B9-13E9F3B9E7B7}"/>
              </a:ext>
            </a:extLst>
          </p:cNvPr>
          <p:cNvPicPr>
            <a:picLocks noChangeAspect="1"/>
          </p:cNvPicPr>
          <p:nvPr/>
        </p:nvPicPr>
        <p:blipFill>
          <a:blip r:embed="rId2">
            <a:duotone>
              <a:schemeClr val="accent2">
                <a:shade val="45000"/>
                <a:satMod val="135000"/>
              </a:schemeClr>
              <a:prstClr val="white"/>
            </a:duotone>
          </a:blip>
          <a:stretch>
            <a:fillRect/>
          </a:stretch>
        </p:blipFill>
        <p:spPr>
          <a:xfrm>
            <a:off x="11655045" y="457806"/>
            <a:ext cx="404207" cy="412994"/>
          </a:xfrm>
          <a:prstGeom prst="ellipse">
            <a:avLst/>
          </a:prstGeom>
          <a:solidFill>
            <a:srgbClr val="FFC000"/>
          </a:solidFill>
          <a:ln>
            <a:noFill/>
          </a:ln>
        </p:spPr>
      </p:pic>
      <p:sp>
        <p:nvSpPr>
          <p:cNvPr id="6" name="Rectangle 5">
            <a:extLst>
              <a:ext uri="{FF2B5EF4-FFF2-40B4-BE49-F238E27FC236}">
                <a16:creationId xmlns:a16="http://schemas.microsoft.com/office/drawing/2014/main" id="{6C9FA3B4-F3EB-49B2-D0EE-CD735387480F}"/>
              </a:ext>
            </a:extLst>
          </p:cNvPr>
          <p:cNvSpPr/>
          <p:nvPr/>
        </p:nvSpPr>
        <p:spPr>
          <a:xfrm>
            <a:off x="5367336" y="5752718"/>
            <a:ext cx="1457325" cy="334241"/>
          </a:xfrm>
          <a:prstGeom prst="rect">
            <a:avLst/>
          </a:prstGeom>
          <a:solidFill>
            <a:srgbClr val="FDDF43"/>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100" b="1" dirty="0">
                <a:solidFill>
                  <a:sysClr val="windowText" lastClr="000000"/>
                </a:solidFill>
              </a:rPr>
              <a:t>Page 91</a:t>
            </a:r>
          </a:p>
        </p:txBody>
      </p:sp>
      <p:pic>
        <p:nvPicPr>
          <p:cNvPr id="9" name="Image 8">
            <a:extLst>
              <a:ext uri="{FF2B5EF4-FFF2-40B4-BE49-F238E27FC236}">
                <a16:creationId xmlns:a16="http://schemas.microsoft.com/office/drawing/2014/main" id="{EA7ED9BC-11CD-28CF-0008-44DB88C4A558}"/>
              </a:ext>
            </a:extLst>
          </p:cNvPr>
          <p:cNvPicPr>
            <a:picLocks noChangeAspect="1"/>
          </p:cNvPicPr>
          <p:nvPr/>
        </p:nvPicPr>
        <p:blipFill>
          <a:blip r:embed="rId3"/>
          <a:stretch>
            <a:fillRect/>
          </a:stretch>
        </p:blipFill>
        <p:spPr>
          <a:xfrm>
            <a:off x="1199536" y="1578511"/>
            <a:ext cx="9022427" cy="3544096"/>
          </a:xfrm>
          <a:prstGeom prst="rect">
            <a:avLst/>
          </a:prstGeom>
        </p:spPr>
      </p:pic>
    </p:spTree>
    <p:extLst>
      <p:ext uri="{BB962C8B-B14F-4D97-AF65-F5344CB8AC3E}">
        <p14:creationId xmlns:p14="http://schemas.microsoft.com/office/powerpoint/2010/main" val="38127921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D00581-70C4-CB5B-BBFB-D5EE58E08D7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5CB8014-4F60-34F9-9C4D-64545F5E4BCD}"/>
              </a:ext>
            </a:extLst>
          </p:cNvPr>
          <p:cNvSpPr>
            <a:spLocks noGrp="1"/>
          </p:cNvSpPr>
          <p:nvPr>
            <p:ph type="title"/>
          </p:nvPr>
        </p:nvSpPr>
        <p:spPr/>
        <p:txBody>
          <a:bodyPr/>
          <a:lstStyle/>
          <a:p>
            <a:r>
              <a:rPr lang="fr-FR" sz="1800" dirty="0">
                <a:solidFill>
                  <a:srgbClr val="E7E6E6">
                    <a:lumMod val="50000"/>
                  </a:srgbClr>
                </a:solidFill>
                <a:latin typeface="Calibri" panose="020F0502020204030204"/>
              </a:rPr>
              <a:t>Voici les réponses attendues. Vérifiez la forme des verbes au subjonctif présent et corrigez si nécessaire.</a:t>
            </a:r>
          </a:p>
        </p:txBody>
      </p:sp>
      <p:pic>
        <p:nvPicPr>
          <p:cNvPr id="5" name="Picture 52">
            <a:extLst>
              <a:ext uri="{FF2B5EF4-FFF2-40B4-BE49-F238E27FC236}">
                <a16:creationId xmlns:a16="http://schemas.microsoft.com/office/drawing/2014/main" id="{171D1072-D346-3C15-D39C-104A7F0827F0}"/>
              </a:ext>
            </a:extLst>
          </p:cNvPr>
          <p:cNvPicPr>
            <a:picLocks noChangeAspect="1"/>
          </p:cNvPicPr>
          <p:nvPr/>
        </p:nvPicPr>
        <p:blipFill>
          <a:blip r:embed="rId2">
            <a:duotone>
              <a:schemeClr val="accent2">
                <a:shade val="45000"/>
                <a:satMod val="135000"/>
              </a:schemeClr>
              <a:prstClr val="white"/>
            </a:duotone>
          </a:blip>
          <a:stretch>
            <a:fillRect/>
          </a:stretch>
        </p:blipFill>
        <p:spPr>
          <a:xfrm>
            <a:off x="11655045" y="457806"/>
            <a:ext cx="404207" cy="412994"/>
          </a:xfrm>
          <a:prstGeom prst="ellipse">
            <a:avLst/>
          </a:prstGeom>
          <a:solidFill>
            <a:srgbClr val="FFC000"/>
          </a:solidFill>
          <a:ln>
            <a:noFill/>
          </a:ln>
        </p:spPr>
      </p:pic>
      <p:grpSp>
        <p:nvGrpSpPr>
          <p:cNvPr id="12" name="Groupe 11">
            <a:extLst>
              <a:ext uri="{FF2B5EF4-FFF2-40B4-BE49-F238E27FC236}">
                <a16:creationId xmlns:a16="http://schemas.microsoft.com/office/drawing/2014/main" id="{EA0533D0-15EC-18A6-8639-8935A82D6547}"/>
              </a:ext>
            </a:extLst>
          </p:cNvPr>
          <p:cNvGrpSpPr/>
          <p:nvPr/>
        </p:nvGrpSpPr>
        <p:grpSpPr>
          <a:xfrm>
            <a:off x="1199536" y="1578511"/>
            <a:ext cx="9022427" cy="3544096"/>
            <a:chOff x="1199536" y="1578511"/>
            <a:chExt cx="9022427" cy="3544096"/>
          </a:xfrm>
        </p:grpSpPr>
        <p:pic>
          <p:nvPicPr>
            <p:cNvPr id="7" name="Image 6">
              <a:extLst>
                <a:ext uri="{FF2B5EF4-FFF2-40B4-BE49-F238E27FC236}">
                  <a16:creationId xmlns:a16="http://schemas.microsoft.com/office/drawing/2014/main" id="{D2D237DB-BD52-BE93-8263-537BB607D6BD}"/>
                </a:ext>
              </a:extLst>
            </p:cNvPr>
            <p:cNvPicPr>
              <a:picLocks noChangeAspect="1"/>
            </p:cNvPicPr>
            <p:nvPr/>
          </p:nvPicPr>
          <p:blipFill>
            <a:blip r:embed="rId3"/>
            <a:stretch>
              <a:fillRect/>
            </a:stretch>
          </p:blipFill>
          <p:spPr>
            <a:xfrm>
              <a:off x="1199536" y="1578511"/>
              <a:ext cx="9022427" cy="3544096"/>
            </a:xfrm>
            <a:prstGeom prst="rect">
              <a:avLst/>
            </a:prstGeom>
          </p:spPr>
        </p:pic>
        <p:sp>
          <p:nvSpPr>
            <p:cNvPr id="8" name="ZoneTexte 7">
              <a:extLst>
                <a:ext uri="{FF2B5EF4-FFF2-40B4-BE49-F238E27FC236}">
                  <a16:creationId xmlns:a16="http://schemas.microsoft.com/office/drawing/2014/main" id="{F632530E-91F3-D4D4-A3E0-A7075DD54822}"/>
                </a:ext>
              </a:extLst>
            </p:cNvPr>
            <p:cNvSpPr txBox="1"/>
            <p:nvPr/>
          </p:nvSpPr>
          <p:spPr>
            <a:xfrm>
              <a:off x="4645116" y="2528034"/>
              <a:ext cx="1992687" cy="400110"/>
            </a:xfrm>
            <a:prstGeom prst="rect">
              <a:avLst/>
            </a:prstGeom>
            <a:solidFill>
              <a:schemeClr val="bg1"/>
            </a:solidFill>
          </p:spPr>
          <p:txBody>
            <a:bodyPr wrap="square">
              <a:spAutoFit/>
            </a:bodyPr>
            <a:lstStyle/>
            <a:p>
              <a:pPr algn="ctr"/>
              <a:r>
                <a:rPr lang="fr-FR" sz="2000" b="1" i="1" dirty="0">
                  <a:solidFill>
                    <a:srgbClr val="00B0F0"/>
                  </a:solidFill>
                  <a:latin typeface="Calibri" panose="020F0502020204030204" pitchFamily="34" charset="0"/>
                  <a:ea typeface="Calibri" panose="020F0502020204030204" pitchFamily="34" charset="0"/>
                  <a:cs typeface="Calibri" panose="020F0502020204030204" pitchFamily="34" charset="0"/>
                </a:rPr>
                <a:t>achetions</a:t>
              </a:r>
              <a:r>
                <a:rPr lang="fr-FR" dirty="0">
                  <a:latin typeface="Calibri" panose="020F0502020204030204" pitchFamily="34" charset="0"/>
                  <a:ea typeface="Calibri" panose="020F0502020204030204" pitchFamily="34" charset="0"/>
                  <a:cs typeface="Calibri" panose="020F0502020204030204" pitchFamily="34" charset="0"/>
                </a:rPr>
                <a:t> </a:t>
              </a:r>
            </a:p>
          </p:txBody>
        </p:sp>
        <p:sp>
          <p:nvSpPr>
            <p:cNvPr id="9" name="ZoneTexte 8">
              <a:extLst>
                <a:ext uri="{FF2B5EF4-FFF2-40B4-BE49-F238E27FC236}">
                  <a16:creationId xmlns:a16="http://schemas.microsoft.com/office/drawing/2014/main" id="{AE004391-FFC1-EEC0-118A-6E1F44AC7ADC}"/>
                </a:ext>
              </a:extLst>
            </p:cNvPr>
            <p:cNvSpPr txBox="1"/>
            <p:nvPr/>
          </p:nvSpPr>
          <p:spPr>
            <a:xfrm>
              <a:off x="4492715" y="3425210"/>
              <a:ext cx="2052000" cy="400110"/>
            </a:xfrm>
            <a:prstGeom prst="rect">
              <a:avLst/>
            </a:prstGeom>
            <a:solidFill>
              <a:schemeClr val="bg1"/>
            </a:solidFill>
          </p:spPr>
          <p:txBody>
            <a:bodyPr wrap="square">
              <a:spAutoFit/>
            </a:bodyPr>
            <a:lstStyle/>
            <a:p>
              <a:pPr algn="ctr"/>
              <a:r>
                <a:rPr lang="fr-FR" sz="2000" b="1" i="1" dirty="0">
                  <a:solidFill>
                    <a:srgbClr val="00B0F0"/>
                  </a:solidFill>
                  <a:latin typeface="Calibri" panose="020F0502020204030204" pitchFamily="34" charset="0"/>
                  <a:ea typeface="Calibri" panose="020F0502020204030204" pitchFamily="34" charset="0"/>
                  <a:cs typeface="Calibri" panose="020F0502020204030204" pitchFamily="34" charset="0"/>
                </a:rPr>
                <a:t>soyons</a:t>
              </a:r>
              <a:r>
                <a:rPr lang="fr-FR" dirty="0">
                  <a:latin typeface="Calibri" panose="020F0502020204030204" pitchFamily="34" charset="0"/>
                  <a:ea typeface="Calibri" panose="020F0502020204030204" pitchFamily="34" charset="0"/>
                  <a:cs typeface="Calibri" panose="020F0502020204030204" pitchFamily="34" charset="0"/>
                </a:rPr>
                <a:t> </a:t>
              </a:r>
            </a:p>
          </p:txBody>
        </p:sp>
        <p:sp>
          <p:nvSpPr>
            <p:cNvPr id="10" name="ZoneTexte 9">
              <a:extLst>
                <a:ext uri="{FF2B5EF4-FFF2-40B4-BE49-F238E27FC236}">
                  <a16:creationId xmlns:a16="http://schemas.microsoft.com/office/drawing/2014/main" id="{BFC4E2DA-928D-C0F4-E5FB-0ABD13823D28}"/>
                </a:ext>
              </a:extLst>
            </p:cNvPr>
            <p:cNvSpPr txBox="1"/>
            <p:nvPr/>
          </p:nvSpPr>
          <p:spPr>
            <a:xfrm>
              <a:off x="4522210" y="3873798"/>
              <a:ext cx="2052000" cy="400110"/>
            </a:xfrm>
            <a:prstGeom prst="rect">
              <a:avLst/>
            </a:prstGeom>
            <a:solidFill>
              <a:schemeClr val="bg1"/>
            </a:solidFill>
          </p:spPr>
          <p:txBody>
            <a:bodyPr wrap="square">
              <a:spAutoFit/>
            </a:bodyPr>
            <a:lstStyle/>
            <a:p>
              <a:pPr algn="ctr"/>
              <a:r>
                <a:rPr lang="fr-FR" sz="2000" b="1" i="1" dirty="0">
                  <a:solidFill>
                    <a:srgbClr val="00B0F0"/>
                  </a:solidFill>
                  <a:latin typeface="Calibri" panose="020F0502020204030204" pitchFamily="34" charset="0"/>
                  <a:ea typeface="Calibri" panose="020F0502020204030204" pitchFamily="34" charset="0"/>
                  <a:cs typeface="Calibri" panose="020F0502020204030204" pitchFamily="34" charset="0"/>
                </a:rPr>
                <a:t>choisisses</a:t>
              </a:r>
              <a:r>
                <a:rPr lang="fr-FR" dirty="0">
                  <a:latin typeface="Calibri" panose="020F0502020204030204" pitchFamily="34" charset="0"/>
                  <a:ea typeface="Calibri" panose="020F0502020204030204" pitchFamily="34" charset="0"/>
                  <a:cs typeface="Calibri" panose="020F0502020204030204" pitchFamily="34" charset="0"/>
                </a:rPr>
                <a:t> </a:t>
              </a:r>
            </a:p>
          </p:txBody>
        </p:sp>
        <p:sp>
          <p:nvSpPr>
            <p:cNvPr id="11" name="ZoneTexte 10">
              <a:extLst>
                <a:ext uri="{FF2B5EF4-FFF2-40B4-BE49-F238E27FC236}">
                  <a16:creationId xmlns:a16="http://schemas.microsoft.com/office/drawing/2014/main" id="{32C422D0-5592-9FB6-4503-B6C887C45CFD}"/>
                </a:ext>
              </a:extLst>
            </p:cNvPr>
            <p:cNvSpPr txBox="1"/>
            <p:nvPr/>
          </p:nvSpPr>
          <p:spPr>
            <a:xfrm>
              <a:off x="5024286" y="4674468"/>
              <a:ext cx="1080000" cy="400110"/>
            </a:xfrm>
            <a:prstGeom prst="rect">
              <a:avLst/>
            </a:prstGeom>
            <a:solidFill>
              <a:schemeClr val="bg1"/>
            </a:solidFill>
          </p:spPr>
          <p:txBody>
            <a:bodyPr wrap="square">
              <a:spAutoFit/>
            </a:bodyPr>
            <a:lstStyle/>
            <a:p>
              <a:pPr algn="ctr"/>
              <a:r>
                <a:rPr lang="fr-FR" sz="2000" b="1" i="1" dirty="0">
                  <a:solidFill>
                    <a:srgbClr val="00B0F0"/>
                  </a:solidFill>
                  <a:latin typeface="Calibri" panose="020F0502020204030204" pitchFamily="34" charset="0"/>
                  <a:ea typeface="Calibri" panose="020F0502020204030204" pitchFamily="34" charset="0"/>
                  <a:cs typeface="Calibri" panose="020F0502020204030204" pitchFamily="34" charset="0"/>
                </a:rPr>
                <a:t>soit</a:t>
              </a:r>
              <a:r>
                <a:rPr lang="fr-FR" dirty="0">
                  <a:latin typeface="Calibri" panose="020F0502020204030204" pitchFamily="34" charset="0"/>
                  <a:ea typeface="Calibri" panose="020F0502020204030204" pitchFamily="34" charset="0"/>
                  <a:cs typeface="Calibri" panose="020F0502020204030204" pitchFamily="34" charset="0"/>
                </a:rPr>
                <a:t> </a:t>
              </a:r>
            </a:p>
          </p:txBody>
        </p:sp>
      </p:grpSp>
      <p:sp>
        <p:nvSpPr>
          <p:cNvPr id="18" name="Espace réservé du contenu 3">
            <a:extLst>
              <a:ext uri="{FF2B5EF4-FFF2-40B4-BE49-F238E27FC236}">
                <a16:creationId xmlns:a16="http://schemas.microsoft.com/office/drawing/2014/main" id="{F365C884-D946-F76E-A06E-E8A27854C92C}"/>
              </a:ext>
            </a:extLst>
          </p:cNvPr>
          <p:cNvSpPr txBox="1">
            <a:spLocks/>
          </p:cNvSpPr>
          <p:nvPr/>
        </p:nvSpPr>
        <p:spPr>
          <a:xfrm>
            <a:off x="857333" y="591468"/>
            <a:ext cx="10529279" cy="440817"/>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600" i="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Faire justifier chaque réponse en rappelant la démarche : repérer l’expression qui introduit le subjonctif, identifier le sujet, puis choisir la forme correcte du verbe. Insister sur l’accord sujet - verbe.</a:t>
            </a:r>
            <a:endParaRPr lang="fr-FR" dirty="0"/>
          </a:p>
        </p:txBody>
      </p:sp>
    </p:spTree>
    <p:extLst>
      <p:ext uri="{BB962C8B-B14F-4D97-AF65-F5344CB8AC3E}">
        <p14:creationId xmlns:p14="http://schemas.microsoft.com/office/powerpoint/2010/main" val="33596063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B6F5DF-0766-C867-1810-88D60798CD41}"/>
              </a:ext>
            </a:extLst>
          </p:cNvPr>
          <p:cNvSpPr>
            <a:spLocks noGrp="1"/>
          </p:cNvSpPr>
          <p:nvPr>
            <p:ph type="title"/>
          </p:nvPr>
        </p:nvSpPr>
        <p:spPr/>
        <p:txBody>
          <a:bodyPr/>
          <a:lstStyle/>
          <a:p>
            <a:r>
              <a:rPr lang="fr-MA" dirty="0">
                <a:latin typeface="Calibri" panose="020F0502020204030204"/>
              </a:rPr>
              <a:t>Bonjour! Prêts pour démarrer notre séance ? Allons-y!</a:t>
            </a:r>
            <a:endParaRPr lang="fr-FR" dirty="0"/>
          </a:p>
        </p:txBody>
      </p:sp>
      <p:pic>
        <p:nvPicPr>
          <p:cNvPr id="6" name="Google Shape;5926;p4" descr="Une fusée Soyouz décolle vers l'ISS avec un Russe et un Américain à bord, fusée  qui décolle - heartfeltfuneralcompany.co.uk">
            <a:extLst>
              <a:ext uri="{FF2B5EF4-FFF2-40B4-BE49-F238E27FC236}">
                <a16:creationId xmlns:a16="http://schemas.microsoft.com/office/drawing/2014/main" id="{D838B08A-7DEA-CBC4-308E-04C430712264}"/>
              </a:ext>
            </a:extLst>
          </p:cNvPr>
          <p:cNvPicPr preferRelativeResize="0"/>
          <p:nvPr/>
        </p:nvPicPr>
        <p:blipFill rotWithShape="1">
          <a:blip r:embed="rId2">
            <a:alphaModFix/>
          </a:blip>
          <a:srcRect l="12628" r="42945"/>
          <a:stretch/>
        </p:blipFill>
        <p:spPr>
          <a:xfrm>
            <a:off x="3948453" y="1699037"/>
            <a:ext cx="4295093" cy="3951537"/>
          </a:xfrm>
          <a:prstGeom prst="ellipse">
            <a:avLst/>
          </a:prstGeom>
          <a:noFill/>
          <a:ln>
            <a:noFill/>
          </a:ln>
        </p:spPr>
      </p:pic>
    </p:spTree>
    <p:extLst>
      <p:ext uri="{BB962C8B-B14F-4D97-AF65-F5344CB8AC3E}">
        <p14:creationId xmlns:p14="http://schemas.microsoft.com/office/powerpoint/2010/main" val="37639863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4CE6CC-306E-79F5-A1B6-DE836613BC9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CA2344E-BFDD-BDC7-BE02-4A9D56A65480}"/>
              </a:ext>
            </a:extLst>
          </p:cNvPr>
          <p:cNvSpPr>
            <a:spLocks noGrp="1"/>
          </p:cNvSpPr>
          <p:nvPr>
            <p:ph type="title"/>
          </p:nvPr>
        </p:nvSpPr>
        <p:spPr/>
        <p:txBody>
          <a:bodyPr/>
          <a:lstStyle/>
          <a:p>
            <a:r>
              <a:rPr lang="fr-FR" sz="1800" dirty="0">
                <a:solidFill>
                  <a:srgbClr val="E7E6E6">
                    <a:lumMod val="50000"/>
                  </a:srgbClr>
                </a:solidFill>
                <a:latin typeface="Calibri" panose="020F0502020204030204"/>
              </a:rPr>
              <a:t>Nous allons consacrer la séance d’aujourd’hui à la tâche finale.</a:t>
            </a:r>
          </a:p>
        </p:txBody>
      </p:sp>
      <p:sp>
        <p:nvSpPr>
          <p:cNvPr id="3" name="TextBox 6">
            <a:extLst>
              <a:ext uri="{FF2B5EF4-FFF2-40B4-BE49-F238E27FC236}">
                <a16:creationId xmlns:a16="http://schemas.microsoft.com/office/drawing/2014/main" id="{C3DAF2B3-70F3-0E38-5E2D-D672A0D0C205}"/>
              </a:ext>
            </a:extLst>
          </p:cNvPr>
          <p:cNvSpPr txBox="1"/>
          <p:nvPr/>
        </p:nvSpPr>
        <p:spPr>
          <a:xfrm>
            <a:off x="4630230" y="1491343"/>
            <a:ext cx="6645063" cy="3786358"/>
          </a:xfrm>
          <a:prstGeom prst="rect">
            <a:avLst/>
          </a:prstGeom>
          <a:noFill/>
          <a:ln cap="flat">
            <a:noFill/>
          </a:ln>
        </p:spPr>
        <p:txBody>
          <a:bodyPr vert="horz" wrap="square" lIns="0" tIns="0" rIns="0" bIns="0" anchor="t" anchorCtr="1" compatLnSpc="1">
            <a:spAutoFit/>
          </a:bodyPr>
          <a:lstStyle/>
          <a:p>
            <a:pPr algn="ctr">
              <a:lnSpc>
                <a:spcPct val="131218"/>
              </a:lnSpc>
              <a:defRPr sz="1800" b="0" i="0" u="none" strike="noStrike" kern="0" cap="none" spc="0" baseline="0">
                <a:solidFill>
                  <a:srgbClr val="000000"/>
                </a:solidFill>
                <a:uFillTx/>
              </a:defRPr>
            </a:pPr>
            <a:r>
              <a:rPr lang="fr-FR" sz="4800" b="1" i="1" dirty="0">
                <a:solidFill>
                  <a:srgbClr val="44546A"/>
                </a:solidFill>
                <a:latin typeface="Calibri"/>
              </a:rPr>
              <a:t>Tâche finale</a:t>
            </a:r>
            <a:endParaRPr lang="fr-FR" sz="4800" b="1" kern="0" dirty="0">
              <a:solidFill>
                <a:srgbClr val="44546A"/>
              </a:solidFill>
              <a:latin typeface="Calibri"/>
              <a:ea typeface="Calibri"/>
              <a:cs typeface="Calibri"/>
            </a:endParaRPr>
          </a:p>
          <a:p>
            <a:pPr lvl="0" algn="ctr">
              <a:lnSpc>
                <a:spcPct val="131218"/>
              </a:lnSpc>
              <a:defRPr sz="1800" b="0" i="0" u="none" strike="noStrike" kern="0" cap="none" spc="0" baseline="0">
                <a:solidFill>
                  <a:srgbClr val="000000"/>
                </a:solidFill>
                <a:uFillTx/>
              </a:defRPr>
            </a:pPr>
            <a:endParaRPr lang="fr-FR" sz="4800" b="1" kern="0" dirty="0">
              <a:solidFill>
                <a:srgbClr val="44546A"/>
              </a:solidFill>
              <a:latin typeface="Calibri"/>
              <a:ea typeface="Calibri"/>
              <a:cs typeface="Calibri"/>
            </a:endParaRPr>
          </a:p>
          <a:p>
            <a:pPr lvl="0" algn="ctr">
              <a:lnSpc>
                <a:spcPct val="131218"/>
              </a:lnSpc>
              <a:defRPr sz="1800" b="0" i="0" u="none" strike="noStrike" kern="0" cap="none" spc="0" baseline="0">
                <a:solidFill>
                  <a:srgbClr val="000000"/>
                </a:solidFill>
                <a:uFillTx/>
              </a:defRPr>
            </a:pPr>
            <a:endParaRPr lang="fr-FR" sz="4800" b="1" kern="0" dirty="0">
              <a:solidFill>
                <a:srgbClr val="44546A"/>
              </a:solidFill>
              <a:latin typeface="Calibri"/>
              <a:ea typeface="Calibri"/>
              <a:cs typeface="Calibri"/>
            </a:endParaRPr>
          </a:p>
          <a:p>
            <a:pPr lvl="0" algn="ctr">
              <a:lnSpc>
                <a:spcPct val="131218"/>
              </a:lnSpc>
              <a:defRPr sz="1800" b="0" i="0" u="none" strike="noStrike" kern="0" cap="none" spc="0" baseline="0">
                <a:solidFill>
                  <a:srgbClr val="000000"/>
                </a:solidFill>
                <a:uFillTx/>
              </a:defRPr>
            </a:pPr>
            <a:r>
              <a:rPr lang="fr-FR" sz="4800" b="1" kern="0" dirty="0">
                <a:solidFill>
                  <a:srgbClr val="44546A"/>
                </a:solidFill>
                <a:latin typeface="Calibri"/>
                <a:ea typeface="Calibri"/>
                <a:cs typeface="Calibri"/>
              </a:rPr>
              <a:t>45 min</a:t>
            </a:r>
            <a:endParaRPr lang="en-US" sz="4800" kern="0" dirty="0">
              <a:solidFill>
                <a:srgbClr val="44546A"/>
              </a:solidFill>
              <a:latin typeface="Arial"/>
              <a:ea typeface="Arial"/>
              <a:cs typeface="Arial"/>
            </a:endParaRPr>
          </a:p>
        </p:txBody>
      </p:sp>
      <p:pic>
        <p:nvPicPr>
          <p:cNvPr id="5" name="Picture 11">
            <a:extLst>
              <a:ext uri="{FF2B5EF4-FFF2-40B4-BE49-F238E27FC236}">
                <a16:creationId xmlns:a16="http://schemas.microsoft.com/office/drawing/2014/main" id="{3487BE09-0EEA-9A90-2704-A37933E02FE9}"/>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855" b="100000" l="391" r="99512"/>
                    </a14:imgEffect>
                  </a14:imgLayer>
                </a14:imgProps>
              </a:ext>
              <a:ext uri="{28A0092B-C50C-407E-A947-70E740481C1C}">
                <a14:useLocalDpi xmlns:a14="http://schemas.microsoft.com/office/drawing/2010/main" val="0"/>
              </a:ext>
            </a:extLst>
          </a:blip>
          <a:stretch>
            <a:fillRect/>
          </a:stretch>
        </p:blipFill>
        <p:spPr>
          <a:xfrm>
            <a:off x="588147" y="993046"/>
            <a:ext cx="4373612" cy="4373612"/>
          </a:xfrm>
          <a:prstGeom prst="rect">
            <a:avLst/>
          </a:prstGeom>
        </p:spPr>
      </p:pic>
      <p:sp>
        <p:nvSpPr>
          <p:cNvPr id="8" name="Oval 45">
            <a:extLst>
              <a:ext uri="{FF2B5EF4-FFF2-40B4-BE49-F238E27FC236}">
                <a16:creationId xmlns:a16="http://schemas.microsoft.com/office/drawing/2014/main" id="{AC0608E1-0418-1409-CCB3-5DFDC12F997D}"/>
              </a:ext>
            </a:extLst>
          </p:cNvPr>
          <p:cNvSpPr/>
          <p:nvPr/>
        </p:nvSpPr>
        <p:spPr>
          <a:xfrm>
            <a:off x="7692957" y="3695121"/>
            <a:ext cx="519608" cy="519608"/>
          </a:xfrm>
          <a:prstGeom prst="ellipse">
            <a:avLst/>
          </a:prstGeom>
          <a:blipFill>
            <a:blip r:embed="rId4"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
        <p:nvSpPr>
          <p:cNvPr id="9" name="ZoneTexte 8">
            <a:extLst>
              <a:ext uri="{FF2B5EF4-FFF2-40B4-BE49-F238E27FC236}">
                <a16:creationId xmlns:a16="http://schemas.microsoft.com/office/drawing/2014/main" id="{9EB7DC4C-BE7D-9E3F-2262-586660DA086D}"/>
              </a:ext>
            </a:extLst>
          </p:cNvPr>
          <p:cNvSpPr txBox="1"/>
          <p:nvPr/>
        </p:nvSpPr>
        <p:spPr>
          <a:xfrm>
            <a:off x="4602350" y="1999527"/>
            <a:ext cx="6672943" cy="1384995"/>
          </a:xfrm>
          <a:prstGeom prst="rect">
            <a:avLst/>
          </a:prstGeom>
          <a:noFill/>
        </p:spPr>
        <p:txBody>
          <a:bodyPr wrap="square">
            <a:spAutoFit/>
          </a:bodyPr>
          <a:lstStyle/>
          <a:p>
            <a:endParaRPr lang="fr-FR" dirty="0"/>
          </a:p>
          <a:p>
            <a:endParaRPr lang="fr-FR" dirty="0"/>
          </a:p>
          <a:p>
            <a:pPr algn="ctr"/>
            <a:r>
              <a:rPr lang="fr-FR" sz="2400" b="1" i="1" kern="0" dirty="0">
                <a:solidFill>
                  <a:srgbClr val="44546A"/>
                </a:solidFill>
                <a:latin typeface="Calibri"/>
                <a:ea typeface="Calibri"/>
                <a:cs typeface="Calibri"/>
              </a:rPr>
              <a:t>Rédiger une lettre </a:t>
            </a:r>
          </a:p>
          <a:p>
            <a:pPr algn="ctr"/>
            <a:r>
              <a:rPr lang="fr-FR" sz="2400" b="1" i="1" kern="0" dirty="0">
                <a:solidFill>
                  <a:srgbClr val="44546A"/>
                </a:solidFill>
                <a:latin typeface="Calibri"/>
                <a:ea typeface="Calibri"/>
                <a:cs typeface="Calibri"/>
              </a:rPr>
              <a:t>pour raconter un voyage </a:t>
            </a:r>
          </a:p>
        </p:txBody>
      </p:sp>
      <p:sp>
        <p:nvSpPr>
          <p:cNvPr id="4" name="Espace réservé du contenu 3">
            <a:extLst>
              <a:ext uri="{FF2B5EF4-FFF2-40B4-BE49-F238E27FC236}">
                <a16:creationId xmlns:a16="http://schemas.microsoft.com/office/drawing/2014/main" id="{6EC403BD-5C2E-FCF0-918F-7925326D2E8A}"/>
              </a:ext>
            </a:extLst>
          </p:cNvPr>
          <p:cNvSpPr txBox="1">
            <a:spLocks/>
          </p:cNvSpPr>
          <p:nvPr/>
        </p:nvSpPr>
        <p:spPr>
          <a:xfrm>
            <a:off x="857333" y="640628"/>
            <a:ext cx="10334395" cy="28795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fr-FR" sz="1600" i="1" dirty="0">
              <a:solidFill>
                <a:schemeClr val="bg1">
                  <a:lumMod val="65000"/>
                </a:schemeClr>
              </a:solidFill>
              <a:ea typeface="Calibri" panose="020F0502020204030204" pitchFamily="34" charset="0"/>
            </a:endParaRPr>
          </a:p>
        </p:txBody>
      </p:sp>
    </p:spTree>
    <p:extLst>
      <p:ext uri="{BB962C8B-B14F-4D97-AF65-F5344CB8AC3E}">
        <p14:creationId xmlns:p14="http://schemas.microsoft.com/office/powerpoint/2010/main" val="31550485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5CA6829-4E74-1F42-61D9-A5CA0349295A}"/>
              </a:ext>
            </a:extLst>
          </p:cNvPr>
          <p:cNvSpPr>
            <a:spLocks noGrp="1"/>
          </p:cNvSpPr>
          <p:nvPr>
            <p:ph type="title"/>
          </p:nvPr>
        </p:nvSpPr>
        <p:spPr>
          <a:xfrm>
            <a:off x="831360" y="318651"/>
            <a:ext cx="10529279" cy="267549"/>
          </a:xfrm>
        </p:spPr>
        <p:txBody>
          <a:bodyPr/>
          <a:lstStyle/>
          <a:p>
            <a:r>
              <a:rPr lang="fr-FR" sz="1800" dirty="0">
                <a:solidFill>
                  <a:srgbClr val="E7E6E6">
                    <a:lumMod val="50000"/>
                  </a:srgbClr>
                </a:solidFill>
                <a:latin typeface="Calibri" panose="020F0502020204030204"/>
              </a:rPr>
              <a:t>Voici l’objectif de la tâche finale.</a:t>
            </a:r>
          </a:p>
        </p:txBody>
      </p:sp>
      <p:sp>
        <p:nvSpPr>
          <p:cNvPr id="6" name="ZoneTexte 5">
            <a:extLst>
              <a:ext uri="{FF2B5EF4-FFF2-40B4-BE49-F238E27FC236}">
                <a16:creationId xmlns:a16="http://schemas.microsoft.com/office/drawing/2014/main" id="{611A0CE3-D157-85A7-993F-B28DD1FF5771}"/>
              </a:ext>
            </a:extLst>
          </p:cNvPr>
          <p:cNvSpPr txBox="1"/>
          <p:nvPr/>
        </p:nvSpPr>
        <p:spPr>
          <a:xfrm>
            <a:off x="1894116" y="2855464"/>
            <a:ext cx="9078684" cy="830997"/>
          </a:xfrm>
          <a:prstGeom prst="rect">
            <a:avLst/>
          </a:prstGeom>
          <a:noFill/>
        </p:spPr>
        <p:txBody>
          <a:bodyPr wrap="square">
            <a:spAutoFit/>
          </a:bodyPr>
          <a:lstStyle/>
          <a:p>
            <a:pPr algn="just" defTabSz="685783"/>
            <a:r>
              <a:rPr lang="fr-FR" sz="2400" b="1" dirty="0">
                <a:solidFill>
                  <a:srgbClr val="00B0F0"/>
                </a:solidFill>
                <a:latin typeface="Calibri" panose="020F0502020204030204" pitchFamily="34" charset="0"/>
                <a:ea typeface="Calibri" panose="020F0502020204030204" pitchFamily="34" charset="0"/>
                <a:cs typeface="Calibri" panose="020F0502020204030204" pitchFamily="34" charset="0"/>
              </a:rPr>
              <a:t>Tâche finale : </a:t>
            </a:r>
            <a:r>
              <a:rPr lang="fr-FR" sz="2400" b="1" dirty="0">
                <a:solidFill>
                  <a:prstClr val="black"/>
                </a:solidFill>
                <a:latin typeface="Calibri" panose="020F0502020204030204" pitchFamily="34" charset="0"/>
                <a:cs typeface="Calibri" panose="020F0502020204030204" pitchFamily="34" charset="0"/>
              </a:rPr>
              <a:t>Rédiger une lettre ouverte pour le journal de l’établissement pour défendre une initiative locale.</a:t>
            </a:r>
          </a:p>
        </p:txBody>
      </p:sp>
      <p:pic>
        <p:nvPicPr>
          <p:cNvPr id="7" name="Image 6">
            <a:extLst>
              <a:ext uri="{FF2B5EF4-FFF2-40B4-BE49-F238E27FC236}">
                <a16:creationId xmlns:a16="http://schemas.microsoft.com/office/drawing/2014/main" id="{AB57C07E-4259-B260-6F90-BB62D3D09C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3701" y="2855463"/>
            <a:ext cx="830997" cy="830997"/>
          </a:xfrm>
          <a:prstGeom prst="rect">
            <a:avLst/>
          </a:prstGeom>
        </p:spPr>
      </p:pic>
      <p:sp>
        <p:nvSpPr>
          <p:cNvPr id="5" name="Espace réservé du contenu 3">
            <a:extLst>
              <a:ext uri="{FF2B5EF4-FFF2-40B4-BE49-F238E27FC236}">
                <a16:creationId xmlns:a16="http://schemas.microsoft.com/office/drawing/2014/main" id="{C1613534-DAB7-5F44-A1E0-3699381BAE5F}"/>
              </a:ext>
            </a:extLst>
          </p:cNvPr>
          <p:cNvSpPr txBox="1">
            <a:spLocks/>
          </p:cNvSpPr>
          <p:nvPr/>
        </p:nvSpPr>
        <p:spPr>
          <a:xfrm>
            <a:off x="857333" y="640628"/>
            <a:ext cx="10334395" cy="28795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600" i="1" dirty="0">
                <a:solidFill>
                  <a:schemeClr val="bg1">
                    <a:lumMod val="65000"/>
                  </a:schemeClr>
                </a:solidFill>
                <a:ea typeface="Calibri" panose="020F0502020204030204" pitchFamily="34" charset="0"/>
              </a:rPr>
              <a:t>Déclarer l’objectif de manière assertive, avec une voix claire et audible.</a:t>
            </a:r>
          </a:p>
        </p:txBody>
      </p:sp>
    </p:spTree>
    <p:extLst>
      <p:ext uri="{BB962C8B-B14F-4D97-AF65-F5344CB8AC3E}">
        <p14:creationId xmlns:p14="http://schemas.microsoft.com/office/powerpoint/2010/main" val="36293994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5E3198-4F1C-0899-7742-2626B3E5B4C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117D80C-8FE9-E2B2-39A2-3A4A6BABD4F7}"/>
              </a:ext>
            </a:extLst>
          </p:cNvPr>
          <p:cNvSpPr>
            <a:spLocks noGrp="1"/>
          </p:cNvSpPr>
          <p:nvPr>
            <p:ph type="body" sz="quarter" idx="10"/>
          </p:nvPr>
        </p:nvSpPr>
        <p:spPr/>
        <p:txBody>
          <a:bodyPr>
            <a:normAutofit fontScale="92500" lnSpcReduction="20000"/>
          </a:bodyPr>
          <a:lstStyle/>
          <a:p>
            <a:r>
              <a:rPr lang="fr-FR" dirty="0"/>
              <a:t>10 min</a:t>
            </a:r>
          </a:p>
        </p:txBody>
      </p:sp>
    </p:spTree>
    <p:extLst>
      <p:ext uri="{BB962C8B-B14F-4D97-AF65-F5344CB8AC3E}">
        <p14:creationId xmlns:p14="http://schemas.microsoft.com/office/powerpoint/2010/main" val="37174357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82745-A513-B773-3011-958A8790DCE2}"/>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232C4CB4-5396-4160-071F-F87271CB3E00}"/>
              </a:ext>
            </a:extLst>
          </p:cNvPr>
          <p:cNvSpPr>
            <a:spLocks noGrp="1"/>
          </p:cNvSpPr>
          <p:nvPr>
            <p:ph type="title"/>
          </p:nvPr>
        </p:nvSpPr>
        <p:spPr/>
        <p:txBody>
          <a:bodyPr/>
          <a:lstStyle/>
          <a:p>
            <a:pPr algn="just" defTabSz="342900">
              <a:spcAft>
                <a:spcPts val="450"/>
              </a:spcAft>
            </a:pPr>
            <a:r>
              <a:rPr lang="fr-FR" dirty="0">
                <a:solidFill>
                  <a:srgbClr val="E7E6E6">
                    <a:lumMod val="50000"/>
                  </a:srgbClr>
                </a:solidFill>
                <a:latin typeface="Calibri" panose="020F0502020204030204"/>
              </a:rPr>
              <a:t>Lisez la lettre ouverte, puis repérez ses trois parties : introduction, développement et conclusion.</a:t>
            </a:r>
            <a:endParaRPr lang="fr-FR" altLang="fr-FR" dirty="0">
              <a:solidFill>
                <a:srgbClr val="E7E6E6">
                  <a:lumMod val="50000"/>
                </a:srgbClr>
              </a:solidFill>
              <a:latin typeface="Calibri" panose="020F0502020204030204"/>
            </a:endParaRPr>
          </a:p>
        </p:txBody>
      </p:sp>
      <p:sp>
        <p:nvSpPr>
          <p:cNvPr id="4" name="Espace réservé du contenu 3">
            <a:extLst>
              <a:ext uri="{FF2B5EF4-FFF2-40B4-BE49-F238E27FC236}">
                <a16:creationId xmlns:a16="http://schemas.microsoft.com/office/drawing/2014/main" id="{8F1C17E9-5BF8-C543-5DCA-6C9E4A1B345C}"/>
              </a:ext>
            </a:extLst>
          </p:cNvPr>
          <p:cNvSpPr>
            <a:spLocks noGrp="1"/>
          </p:cNvSpPr>
          <p:nvPr>
            <p:ph sz="quarter" idx="11"/>
          </p:nvPr>
        </p:nvSpPr>
        <p:spPr>
          <a:xfrm>
            <a:off x="933533" y="522644"/>
            <a:ext cx="10790381" cy="267549"/>
          </a:xfrm>
        </p:spPr>
        <p:txBody>
          <a:bodyPr/>
          <a:lstStyle/>
          <a:p>
            <a:pPr marL="0"/>
            <a:r>
              <a:rPr lang="fr-FR" sz="1600" dirty="0">
                <a:solidFill>
                  <a:schemeClr val="bg1">
                    <a:lumMod val="65000"/>
                  </a:schemeClr>
                </a:solidFill>
                <a:ea typeface="Calibri" panose="020F0502020204030204" pitchFamily="34" charset="0"/>
              </a:rPr>
              <a:t>Faire lire le texte silencieusement, puis demander aux élèves d’identifier le rôle de chaque partie.</a:t>
            </a:r>
          </a:p>
        </p:txBody>
      </p:sp>
      <p:sp>
        <p:nvSpPr>
          <p:cNvPr id="8" name="ZoneTexte 7">
            <a:extLst>
              <a:ext uri="{FF2B5EF4-FFF2-40B4-BE49-F238E27FC236}">
                <a16:creationId xmlns:a16="http://schemas.microsoft.com/office/drawing/2014/main" id="{BE2A70B8-1C28-C361-4B82-C2377DF025DE}"/>
              </a:ext>
            </a:extLst>
          </p:cNvPr>
          <p:cNvSpPr txBox="1"/>
          <p:nvPr/>
        </p:nvSpPr>
        <p:spPr>
          <a:xfrm>
            <a:off x="3533855" y="1160210"/>
            <a:ext cx="5329083" cy="5324535"/>
          </a:xfrm>
          <a:prstGeom prst="rect">
            <a:avLst/>
          </a:prstGeom>
          <a:solidFill>
            <a:srgbClr val="C8F5E8"/>
          </a:solid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1700" b="1" dirty="0">
                <a:latin typeface="Bradley Hand ITC" panose="03070402050302030203" pitchFamily="66" charset="0"/>
                <a:ea typeface="Calibri" panose="020F0502020204030204" pitchFamily="34" charset="0"/>
                <a:cs typeface="Calibri" panose="020F0502020204030204" pitchFamily="34" charset="0"/>
              </a:rPr>
              <a:t>Chers élèves, chers enseignants,</a:t>
            </a:r>
          </a:p>
          <a:p>
            <a:pPr marL="0" marR="0" lvl="0" indent="252000" algn="just" defTabSz="914400" rtl="0" eaLnBrk="1" fontAlgn="auto" latinLnBrk="0" hangingPunct="1">
              <a:lnSpc>
                <a:spcPct val="100000"/>
              </a:lnSpc>
              <a:spcBef>
                <a:spcPts val="0"/>
              </a:spcBef>
              <a:spcAft>
                <a:spcPts val="0"/>
              </a:spcAft>
              <a:buClrTx/>
              <a:buSzTx/>
              <a:buFontTx/>
              <a:buNone/>
              <a:tabLst/>
              <a:defRPr/>
            </a:pPr>
            <a:r>
              <a:rPr lang="fr-FR" sz="1700" b="1" dirty="0">
                <a:latin typeface="Bradley Hand ITC" panose="03070402050302030203" pitchFamily="66" charset="0"/>
                <a:ea typeface="Calibri" panose="020F0502020204030204" pitchFamily="34" charset="0"/>
                <a:cs typeface="Calibri" panose="020F0502020204030204" pitchFamily="34" charset="0"/>
              </a:rPr>
              <a:t>Je souhaite écrire cette lettre pour parler d’une collecte solidaire au collège. J’ai choisi ce sujet parce que beaucoup d’objets encore utiles sont jetés ou oubliés. Je m’adresse aux élèves, aux enseignants et à la direction, car il faut réduire le gaspillage et encourager la solidarité.</a:t>
            </a:r>
          </a:p>
          <a:p>
            <a:pPr marL="0" marR="0" lvl="0" indent="252000" algn="just" defTabSz="914400" rtl="0" eaLnBrk="1" fontAlgn="auto" latinLnBrk="0" hangingPunct="1">
              <a:lnSpc>
                <a:spcPct val="100000"/>
              </a:lnSpc>
              <a:spcBef>
                <a:spcPts val="0"/>
              </a:spcBef>
              <a:spcAft>
                <a:spcPts val="0"/>
              </a:spcAft>
              <a:buClrTx/>
              <a:buSzTx/>
              <a:buFontTx/>
              <a:buNone/>
              <a:tabLst/>
              <a:defRPr/>
            </a:pPr>
            <a:r>
              <a:rPr lang="fr-FR" sz="1700" b="1" dirty="0">
                <a:latin typeface="Bradley Hand ITC" panose="03070402050302030203" pitchFamily="66" charset="0"/>
                <a:ea typeface="Calibri" panose="020F0502020204030204" pitchFamily="34" charset="0"/>
                <a:cs typeface="Calibri" panose="020F0502020204030204" pitchFamily="34" charset="0"/>
              </a:rPr>
              <a:t>Cette initiative consiste à collecter des livres, des vêtements, des fournitures et d’autres objets en bon état. Son objectif est de leur donner une seconde vie et d’aider les élèves qui en ont besoin. Tout le monde peut participer ou soutenir ce projet.</a:t>
            </a:r>
          </a:p>
          <a:p>
            <a:pPr marL="0" marR="0" lvl="0" indent="252000" algn="just" defTabSz="914400" rtl="0" eaLnBrk="1" fontAlgn="auto" latinLnBrk="0" hangingPunct="1">
              <a:lnSpc>
                <a:spcPct val="100000"/>
              </a:lnSpc>
              <a:spcBef>
                <a:spcPts val="0"/>
              </a:spcBef>
              <a:spcAft>
                <a:spcPts val="0"/>
              </a:spcAft>
              <a:buClrTx/>
              <a:buSzTx/>
              <a:buFontTx/>
              <a:buNone/>
              <a:tabLst/>
              <a:defRPr/>
            </a:pPr>
            <a:r>
              <a:rPr lang="fr-FR" sz="1700" b="1" dirty="0">
                <a:latin typeface="Bradley Hand ITC" panose="03070402050302030203" pitchFamily="66" charset="0"/>
                <a:ea typeface="Calibri" panose="020F0502020204030204" pitchFamily="34" charset="0"/>
                <a:cs typeface="Calibri" panose="020F0502020204030204" pitchFamily="34" charset="0"/>
              </a:rPr>
              <a:t>Cette action est utile parce qu’elle limite la surconsommation et favorise l’entraide. Par exemple, chaque classe peut apporter des objets pendant une semaine, puis une journée de don ou d’échange peut être organisée.</a:t>
            </a:r>
          </a:p>
          <a:p>
            <a:pPr marL="0" marR="0" lvl="0" indent="252000" algn="just" defTabSz="914400" rtl="0" eaLnBrk="1" fontAlgn="auto" latinLnBrk="0" hangingPunct="1">
              <a:lnSpc>
                <a:spcPct val="100000"/>
              </a:lnSpc>
              <a:spcBef>
                <a:spcPts val="0"/>
              </a:spcBef>
              <a:spcAft>
                <a:spcPts val="0"/>
              </a:spcAft>
              <a:buClrTx/>
              <a:buSzTx/>
              <a:buFontTx/>
              <a:buNone/>
              <a:tabLst/>
              <a:defRPr/>
            </a:pPr>
            <a:r>
              <a:rPr lang="fr-FR" sz="1700" b="1" dirty="0">
                <a:latin typeface="Bradley Hand ITC" panose="03070402050302030203" pitchFamily="66" charset="0"/>
                <a:ea typeface="Calibri" panose="020F0502020204030204" pitchFamily="34" charset="0"/>
                <a:cs typeface="Calibri" panose="020F0502020204030204" pitchFamily="34" charset="0"/>
              </a:rPr>
              <a:t>Cette initiative mérite d’être soutenue, car elle rend les élèves plus responsables. Ensemble, participons à cette collecte et montrons que notre collège peut agir autrement.</a:t>
            </a:r>
          </a:p>
        </p:txBody>
      </p:sp>
      <p:pic>
        <p:nvPicPr>
          <p:cNvPr id="12" name="Image 11">
            <a:extLst>
              <a:ext uri="{FF2B5EF4-FFF2-40B4-BE49-F238E27FC236}">
                <a16:creationId xmlns:a16="http://schemas.microsoft.com/office/drawing/2014/main" id="{B815819C-91B1-F567-6945-4DFF2C45806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36082" y="1160210"/>
            <a:ext cx="2936383" cy="2202288"/>
          </a:xfrm>
          <a:prstGeom prst="rect">
            <a:avLst/>
          </a:prstGeom>
        </p:spPr>
      </p:pic>
      <p:sp>
        <p:nvSpPr>
          <p:cNvPr id="6" name="ZoneTexte 5">
            <a:extLst>
              <a:ext uri="{FF2B5EF4-FFF2-40B4-BE49-F238E27FC236}">
                <a16:creationId xmlns:a16="http://schemas.microsoft.com/office/drawing/2014/main" id="{D733628C-4F27-CBA5-D10F-E0D9C8F9857F}"/>
              </a:ext>
            </a:extLst>
          </p:cNvPr>
          <p:cNvSpPr txBox="1"/>
          <p:nvPr/>
        </p:nvSpPr>
        <p:spPr>
          <a:xfrm>
            <a:off x="9024328" y="1622328"/>
            <a:ext cx="2823543" cy="923330"/>
          </a:xfrm>
          <a:prstGeom prst="rect">
            <a:avLst/>
          </a:prstGeom>
          <a:solidFill>
            <a:schemeClr val="bg1">
              <a:lumMod val="95000"/>
            </a:schemeClr>
          </a:solidFill>
        </p:spPr>
        <p:txBody>
          <a:bodyPr wrap="square">
            <a:spAutoFit/>
          </a:bodyPr>
          <a:lstStyle/>
          <a:p>
            <a:pPr algn="just"/>
            <a:r>
              <a:rPr lang="fr-FR" b="1" dirty="0">
                <a:latin typeface="Calibri" panose="020F0502020204030204" pitchFamily="34" charset="0"/>
                <a:ea typeface="Calibri" panose="020F0502020204030204" pitchFamily="34" charset="0"/>
                <a:cs typeface="Calibri" panose="020F0502020204030204" pitchFamily="34" charset="0"/>
              </a:rPr>
              <a:t>Introduction :</a:t>
            </a:r>
          </a:p>
          <a:p>
            <a:pPr marL="285750" indent="-285750" algn="just">
              <a:buClr>
                <a:srgbClr val="C00000"/>
              </a:buClr>
              <a:buFont typeface="Courier New" panose="02070309020205020404" pitchFamily="49" charset="0"/>
              <a:buChar char="o"/>
            </a:pPr>
            <a:r>
              <a:rPr lang="fr-FR" dirty="0">
                <a:latin typeface="Calibri" panose="020F0502020204030204" pitchFamily="34" charset="0"/>
                <a:ea typeface="Calibri" panose="020F0502020204030204" pitchFamily="34" charset="0"/>
                <a:cs typeface="Calibri" panose="020F0502020204030204" pitchFamily="34" charset="0"/>
              </a:rPr>
              <a:t>……………………………………………………………</a:t>
            </a:r>
          </a:p>
        </p:txBody>
      </p:sp>
      <p:sp>
        <p:nvSpPr>
          <p:cNvPr id="7" name="ZoneTexte 6">
            <a:extLst>
              <a:ext uri="{FF2B5EF4-FFF2-40B4-BE49-F238E27FC236}">
                <a16:creationId xmlns:a16="http://schemas.microsoft.com/office/drawing/2014/main" id="{EABB7C94-0F23-FA7D-C9C4-03557C0E4D18}"/>
              </a:ext>
            </a:extLst>
          </p:cNvPr>
          <p:cNvSpPr txBox="1"/>
          <p:nvPr/>
        </p:nvSpPr>
        <p:spPr>
          <a:xfrm>
            <a:off x="436082" y="3614531"/>
            <a:ext cx="2936383" cy="1477328"/>
          </a:xfrm>
          <a:prstGeom prst="rect">
            <a:avLst/>
          </a:prstGeom>
          <a:solidFill>
            <a:schemeClr val="bg1">
              <a:lumMod val="95000"/>
            </a:schemeClr>
          </a:solidFill>
        </p:spPr>
        <p:txBody>
          <a:bodyPr wrap="square">
            <a:spAutoFit/>
          </a:bodyPr>
          <a:lstStyle/>
          <a:p>
            <a:pPr algn="just"/>
            <a:r>
              <a:rPr lang="fr-FR" b="1" dirty="0">
                <a:latin typeface="Calibri" panose="020F0502020204030204" pitchFamily="34" charset="0"/>
                <a:ea typeface="Calibri" panose="020F0502020204030204" pitchFamily="34" charset="0"/>
                <a:cs typeface="Calibri" panose="020F0502020204030204" pitchFamily="34" charset="0"/>
              </a:rPr>
              <a:t>Développement :</a:t>
            </a:r>
          </a:p>
          <a:p>
            <a:pPr marL="285750" indent="-285750" algn="just">
              <a:buClr>
                <a:srgbClr val="C00000"/>
              </a:buClr>
              <a:buFont typeface="Courier New" panose="02070309020205020404" pitchFamily="49" charset="0"/>
              <a:buChar char="o"/>
            </a:pPr>
            <a:r>
              <a:rPr lang="fr-FR" dirty="0">
                <a:latin typeface="Calibri" panose="020F0502020204030204" pitchFamily="34" charset="0"/>
                <a:ea typeface="Calibri" panose="020F0502020204030204" pitchFamily="34" charset="0"/>
                <a:cs typeface="Calibri" panose="020F0502020204030204" pitchFamily="34" charset="0"/>
              </a:rPr>
              <a:t>…………………………………………………………………</a:t>
            </a:r>
          </a:p>
          <a:p>
            <a:pPr marL="285750" indent="-285750" algn="just">
              <a:buClr>
                <a:srgbClr val="C00000"/>
              </a:buClr>
              <a:buFont typeface="Courier New" panose="02070309020205020404" pitchFamily="49" charset="0"/>
              <a:buChar char="o"/>
            </a:pPr>
            <a:r>
              <a:rPr lang="fr-FR" dirty="0">
                <a:latin typeface="Calibri" panose="020F0502020204030204" pitchFamily="34" charset="0"/>
                <a:ea typeface="Calibri" panose="020F0502020204030204" pitchFamily="34" charset="0"/>
                <a:cs typeface="Calibri" panose="020F0502020204030204" pitchFamily="34" charset="0"/>
              </a:rPr>
              <a:t>…………………………………………………………………</a:t>
            </a:r>
          </a:p>
        </p:txBody>
      </p:sp>
      <p:sp>
        <p:nvSpPr>
          <p:cNvPr id="9" name="ZoneTexte 8">
            <a:extLst>
              <a:ext uri="{FF2B5EF4-FFF2-40B4-BE49-F238E27FC236}">
                <a16:creationId xmlns:a16="http://schemas.microsoft.com/office/drawing/2014/main" id="{0181025C-7FEC-C7CD-0AE1-23F67A42CB02}"/>
              </a:ext>
            </a:extLst>
          </p:cNvPr>
          <p:cNvSpPr txBox="1"/>
          <p:nvPr/>
        </p:nvSpPr>
        <p:spPr>
          <a:xfrm>
            <a:off x="9024328" y="5449663"/>
            <a:ext cx="2823543" cy="923330"/>
          </a:xfrm>
          <a:prstGeom prst="rect">
            <a:avLst/>
          </a:prstGeom>
          <a:solidFill>
            <a:schemeClr val="bg1">
              <a:lumMod val="95000"/>
            </a:schemeClr>
          </a:solidFill>
        </p:spPr>
        <p:txBody>
          <a:bodyPr wrap="square">
            <a:spAutoFit/>
          </a:bodyPr>
          <a:lstStyle/>
          <a:p>
            <a:pPr algn="just"/>
            <a:r>
              <a:rPr lang="fr-FR" b="1" dirty="0">
                <a:latin typeface="Calibri" panose="020F0502020204030204" pitchFamily="34" charset="0"/>
                <a:ea typeface="Calibri" panose="020F0502020204030204" pitchFamily="34" charset="0"/>
                <a:cs typeface="Calibri" panose="020F0502020204030204" pitchFamily="34" charset="0"/>
              </a:rPr>
              <a:t>Conclusion :</a:t>
            </a:r>
          </a:p>
          <a:p>
            <a:pPr marL="285750" indent="-285750" algn="just">
              <a:buClr>
                <a:srgbClr val="C00000"/>
              </a:buClr>
              <a:buFont typeface="Courier New" panose="02070309020205020404" pitchFamily="49" charset="0"/>
              <a:buChar char="o"/>
            </a:pPr>
            <a:r>
              <a:rPr lang="fr-FR" dirty="0">
                <a:latin typeface="Calibri" panose="020F0502020204030204" pitchFamily="34" charset="0"/>
                <a:ea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10770624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A2D23-4C35-B93F-2613-1894090FF7F1}"/>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87277563-2BB7-349B-E569-3D7C36C9329B}"/>
              </a:ext>
            </a:extLst>
          </p:cNvPr>
          <p:cNvSpPr>
            <a:spLocks noGrp="1"/>
          </p:cNvSpPr>
          <p:nvPr>
            <p:ph type="title"/>
          </p:nvPr>
        </p:nvSpPr>
        <p:spPr/>
        <p:txBody>
          <a:bodyPr/>
          <a:lstStyle/>
          <a:p>
            <a:pPr algn="just" defTabSz="342900">
              <a:spcAft>
                <a:spcPts val="450"/>
              </a:spcAft>
            </a:pPr>
            <a:r>
              <a:rPr lang="fr-FR" dirty="0">
                <a:solidFill>
                  <a:srgbClr val="E7E6E6">
                    <a:lumMod val="50000"/>
                  </a:srgbClr>
                </a:solidFill>
                <a:latin typeface="Calibri" panose="020F0502020204030204"/>
              </a:rPr>
              <a:t>Voici le découpage de la lettre. Observez les couleurs, puis vérifiez si vous avez bien identifié chaque partie.</a:t>
            </a:r>
            <a:endParaRPr lang="fr-FR" altLang="fr-FR" dirty="0">
              <a:solidFill>
                <a:srgbClr val="E7E6E6">
                  <a:lumMod val="50000"/>
                </a:srgbClr>
              </a:solidFill>
              <a:latin typeface="Calibri" panose="020F0502020204030204"/>
            </a:endParaRPr>
          </a:p>
        </p:txBody>
      </p:sp>
      <p:sp>
        <p:nvSpPr>
          <p:cNvPr id="4" name="Espace réservé du contenu 3">
            <a:extLst>
              <a:ext uri="{FF2B5EF4-FFF2-40B4-BE49-F238E27FC236}">
                <a16:creationId xmlns:a16="http://schemas.microsoft.com/office/drawing/2014/main" id="{FD205857-4D68-EA7E-1F01-29BE42C9EBAB}"/>
              </a:ext>
            </a:extLst>
          </p:cNvPr>
          <p:cNvSpPr>
            <a:spLocks noGrp="1"/>
          </p:cNvSpPr>
          <p:nvPr>
            <p:ph sz="quarter" idx="11"/>
          </p:nvPr>
        </p:nvSpPr>
        <p:spPr>
          <a:xfrm>
            <a:off x="933533" y="640628"/>
            <a:ext cx="10790381" cy="267549"/>
          </a:xfrm>
        </p:spPr>
        <p:txBody>
          <a:bodyPr/>
          <a:lstStyle/>
          <a:p>
            <a:r>
              <a:rPr lang="fr-FR" sz="1600" dirty="0">
                <a:solidFill>
                  <a:schemeClr val="bg1">
                    <a:lumMod val="65000"/>
                  </a:schemeClr>
                </a:solidFill>
                <a:ea typeface="Calibri" panose="020F0502020204030204" pitchFamily="34" charset="0"/>
              </a:rPr>
              <a:t>Faire justifier le découpage. Aider les élèves en difficulté.</a:t>
            </a:r>
          </a:p>
        </p:txBody>
      </p:sp>
      <p:sp>
        <p:nvSpPr>
          <p:cNvPr id="8" name="ZoneTexte 7">
            <a:extLst>
              <a:ext uri="{FF2B5EF4-FFF2-40B4-BE49-F238E27FC236}">
                <a16:creationId xmlns:a16="http://schemas.microsoft.com/office/drawing/2014/main" id="{737C5CD8-2365-0CE7-E73E-DC77C623F8D0}"/>
              </a:ext>
            </a:extLst>
          </p:cNvPr>
          <p:cNvSpPr txBox="1"/>
          <p:nvPr/>
        </p:nvSpPr>
        <p:spPr>
          <a:xfrm>
            <a:off x="3533855" y="1160210"/>
            <a:ext cx="5329083" cy="5324535"/>
          </a:xfrm>
          <a:prstGeom prst="rect">
            <a:avLst/>
          </a:prstGeom>
          <a:solidFill>
            <a:schemeClr val="bg1">
              <a:lumMod val="95000"/>
            </a:schemeClr>
          </a:solid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1700" b="1" dirty="0">
                <a:latin typeface="Bradley Hand ITC" panose="03070402050302030203" pitchFamily="66" charset="0"/>
                <a:ea typeface="Calibri" panose="020F0502020204030204" pitchFamily="34" charset="0"/>
                <a:cs typeface="Calibri" panose="020F0502020204030204" pitchFamily="34" charset="0"/>
              </a:rPr>
              <a:t>Chers élèves, chers enseignants,</a:t>
            </a:r>
          </a:p>
          <a:p>
            <a:pPr marL="0" marR="0" lvl="0" indent="252000" algn="just" defTabSz="914400" rtl="0" eaLnBrk="1" fontAlgn="auto" latinLnBrk="0" hangingPunct="1">
              <a:lnSpc>
                <a:spcPct val="100000"/>
              </a:lnSpc>
              <a:spcBef>
                <a:spcPts val="0"/>
              </a:spcBef>
              <a:spcAft>
                <a:spcPts val="0"/>
              </a:spcAft>
              <a:buClrTx/>
              <a:buSzTx/>
              <a:buFontTx/>
              <a:buNone/>
              <a:tabLst/>
              <a:defRPr/>
            </a:pPr>
            <a:r>
              <a:rPr lang="fr-FR" sz="1700" b="1" dirty="0">
                <a:highlight>
                  <a:srgbClr val="C8F5E8"/>
                </a:highlight>
                <a:latin typeface="Bradley Hand ITC" panose="03070402050302030203" pitchFamily="66" charset="0"/>
                <a:ea typeface="Calibri" panose="020F0502020204030204" pitchFamily="34" charset="0"/>
                <a:cs typeface="Calibri" panose="020F0502020204030204" pitchFamily="34" charset="0"/>
              </a:rPr>
              <a:t>Je souhaite écrire cette lettre pour parler d’une collecte solidaire au collège. J’ai choisi ce sujet parce que beaucoup d’objets encore utiles sont jetés ou oubliés. Je m’adresse aux élèves, aux enseignants et à la direction, car il faut réduire le gaspillage et encourager la solidarité.</a:t>
            </a:r>
          </a:p>
          <a:p>
            <a:pPr marL="0" marR="0" lvl="0" indent="252000" algn="just" defTabSz="914400" rtl="0" eaLnBrk="1" fontAlgn="auto" latinLnBrk="0" hangingPunct="1">
              <a:lnSpc>
                <a:spcPct val="100000"/>
              </a:lnSpc>
              <a:spcBef>
                <a:spcPts val="0"/>
              </a:spcBef>
              <a:spcAft>
                <a:spcPts val="0"/>
              </a:spcAft>
              <a:buClrTx/>
              <a:buSzTx/>
              <a:buFontTx/>
              <a:buNone/>
              <a:tabLst/>
              <a:defRPr/>
            </a:pPr>
            <a:r>
              <a:rPr lang="fr-FR" sz="1700" b="1" dirty="0">
                <a:highlight>
                  <a:srgbClr val="00FF00"/>
                </a:highlight>
                <a:latin typeface="Bradley Hand ITC" panose="03070402050302030203" pitchFamily="66" charset="0"/>
                <a:ea typeface="Calibri" panose="020F0502020204030204" pitchFamily="34" charset="0"/>
                <a:cs typeface="Calibri" panose="020F0502020204030204" pitchFamily="34" charset="0"/>
              </a:rPr>
              <a:t>Cette initiative consiste à collecter des livres, des vêtements, des fournitures et d’autres objets en bon état. Son objectif est de leur donner une seconde vie et d’aider les élèves qui en ont besoin. Tout le monde peut participer ou soutenir ce projet.</a:t>
            </a:r>
          </a:p>
          <a:p>
            <a:pPr marL="0" marR="0" lvl="0" indent="252000" algn="just" defTabSz="914400" rtl="0" eaLnBrk="1" fontAlgn="auto" latinLnBrk="0" hangingPunct="1">
              <a:lnSpc>
                <a:spcPct val="100000"/>
              </a:lnSpc>
              <a:spcBef>
                <a:spcPts val="0"/>
              </a:spcBef>
              <a:spcAft>
                <a:spcPts val="0"/>
              </a:spcAft>
              <a:buClrTx/>
              <a:buSzTx/>
              <a:buFontTx/>
              <a:buNone/>
              <a:tabLst/>
              <a:defRPr/>
            </a:pPr>
            <a:r>
              <a:rPr lang="fr-FR" sz="1700" b="1" dirty="0">
                <a:highlight>
                  <a:srgbClr val="00FFFF"/>
                </a:highlight>
                <a:latin typeface="Bradley Hand ITC" panose="03070402050302030203" pitchFamily="66" charset="0"/>
                <a:ea typeface="Calibri" panose="020F0502020204030204" pitchFamily="34" charset="0"/>
                <a:cs typeface="Calibri" panose="020F0502020204030204" pitchFamily="34" charset="0"/>
              </a:rPr>
              <a:t>Cette action est utile parce qu’elle limite la surconsommation et favorise l’entraide. Par exemple, chaque classe peut apporter des objets pendant une semaine, puis une journée de don ou d’échange peut être organisée.</a:t>
            </a:r>
          </a:p>
          <a:p>
            <a:pPr marL="0" marR="0" lvl="0" indent="252000" algn="just" defTabSz="914400" rtl="0" eaLnBrk="1" fontAlgn="auto" latinLnBrk="0" hangingPunct="1">
              <a:lnSpc>
                <a:spcPct val="100000"/>
              </a:lnSpc>
              <a:spcBef>
                <a:spcPts val="0"/>
              </a:spcBef>
              <a:spcAft>
                <a:spcPts val="0"/>
              </a:spcAft>
              <a:buClrTx/>
              <a:buSzTx/>
              <a:buFontTx/>
              <a:buNone/>
              <a:tabLst/>
              <a:defRPr/>
            </a:pPr>
            <a:r>
              <a:rPr lang="fr-FR" sz="1700" b="1" dirty="0">
                <a:highlight>
                  <a:srgbClr val="ECB963"/>
                </a:highlight>
                <a:latin typeface="Bradley Hand ITC" panose="03070402050302030203" pitchFamily="66" charset="0"/>
                <a:ea typeface="Calibri" panose="020F0502020204030204" pitchFamily="34" charset="0"/>
                <a:cs typeface="Calibri" panose="020F0502020204030204" pitchFamily="34" charset="0"/>
              </a:rPr>
              <a:t>Cette initiative mérite d’être soutenue, car elle rend les élèves plus responsables. Ensemble, participons à cette collecte et montrons que notre collège peut agir autrement.</a:t>
            </a:r>
          </a:p>
        </p:txBody>
      </p:sp>
      <p:pic>
        <p:nvPicPr>
          <p:cNvPr id="12" name="Image 11">
            <a:extLst>
              <a:ext uri="{FF2B5EF4-FFF2-40B4-BE49-F238E27FC236}">
                <a16:creationId xmlns:a16="http://schemas.microsoft.com/office/drawing/2014/main" id="{FEA0CCC6-EBA6-FE4A-0BD1-92DEEEA7F50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36082" y="1160210"/>
            <a:ext cx="2936383" cy="2202288"/>
          </a:xfrm>
          <a:prstGeom prst="rect">
            <a:avLst/>
          </a:prstGeom>
        </p:spPr>
      </p:pic>
      <p:sp>
        <p:nvSpPr>
          <p:cNvPr id="6" name="ZoneTexte 5">
            <a:extLst>
              <a:ext uri="{FF2B5EF4-FFF2-40B4-BE49-F238E27FC236}">
                <a16:creationId xmlns:a16="http://schemas.microsoft.com/office/drawing/2014/main" id="{68BE62AA-0453-2328-5BB5-07E4F3B6E40C}"/>
              </a:ext>
            </a:extLst>
          </p:cNvPr>
          <p:cNvSpPr txBox="1"/>
          <p:nvPr/>
        </p:nvSpPr>
        <p:spPr>
          <a:xfrm>
            <a:off x="9024327" y="1622328"/>
            <a:ext cx="2823543" cy="1200329"/>
          </a:xfrm>
          <a:prstGeom prst="rect">
            <a:avLst/>
          </a:prstGeom>
          <a:solidFill>
            <a:schemeClr val="bg1">
              <a:lumMod val="95000"/>
            </a:schemeClr>
          </a:solidFill>
        </p:spPr>
        <p:txBody>
          <a:bodyPr wrap="square">
            <a:spAutoFit/>
          </a:bodyPr>
          <a:lstStyle/>
          <a:p>
            <a:pPr algn="just"/>
            <a:r>
              <a:rPr lang="fr-FR" b="1" dirty="0">
                <a:latin typeface="Calibri" panose="020F0502020204030204" pitchFamily="34" charset="0"/>
                <a:ea typeface="Calibri" panose="020F0502020204030204" pitchFamily="34" charset="0"/>
                <a:cs typeface="Calibri" panose="020F0502020204030204" pitchFamily="34" charset="0"/>
              </a:rPr>
              <a:t>Introduction :</a:t>
            </a:r>
          </a:p>
          <a:p>
            <a:pPr marL="285750" indent="-285750" algn="just">
              <a:buClr>
                <a:srgbClr val="C00000"/>
              </a:buClr>
              <a:buFont typeface="Courier New" panose="02070309020205020404" pitchFamily="49" charset="0"/>
              <a:buChar char="o"/>
            </a:pPr>
            <a:r>
              <a:rPr lang="fr-FR" dirty="0">
                <a:highlight>
                  <a:srgbClr val="C8F5E8"/>
                </a:highlight>
                <a:latin typeface="Calibri" panose="020F0502020204030204" pitchFamily="34" charset="0"/>
                <a:ea typeface="Calibri" panose="020F0502020204030204" pitchFamily="34" charset="0"/>
                <a:cs typeface="Calibri" panose="020F0502020204030204" pitchFamily="34" charset="0"/>
              </a:rPr>
              <a:t>Présenter l’initiative et expliquer pourquoi je l’ai choisie.</a:t>
            </a:r>
          </a:p>
        </p:txBody>
      </p:sp>
      <p:sp>
        <p:nvSpPr>
          <p:cNvPr id="7" name="ZoneTexte 6">
            <a:extLst>
              <a:ext uri="{FF2B5EF4-FFF2-40B4-BE49-F238E27FC236}">
                <a16:creationId xmlns:a16="http://schemas.microsoft.com/office/drawing/2014/main" id="{9DED01DE-06E7-7574-E180-44306DAAC25A}"/>
              </a:ext>
            </a:extLst>
          </p:cNvPr>
          <p:cNvSpPr txBox="1"/>
          <p:nvPr/>
        </p:nvSpPr>
        <p:spPr>
          <a:xfrm>
            <a:off x="436082" y="3614531"/>
            <a:ext cx="2936383" cy="1754326"/>
          </a:xfrm>
          <a:prstGeom prst="rect">
            <a:avLst/>
          </a:prstGeom>
          <a:solidFill>
            <a:schemeClr val="bg1">
              <a:lumMod val="95000"/>
            </a:schemeClr>
          </a:solidFill>
        </p:spPr>
        <p:txBody>
          <a:bodyPr wrap="square">
            <a:spAutoFit/>
          </a:bodyPr>
          <a:lstStyle/>
          <a:p>
            <a:pPr algn="just"/>
            <a:r>
              <a:rPr lang="fr-FR" b="1" dirty="0">
                <a:latin typeface="Calibri" panose="020F0502020204030204" pitchFamily="34" charset="0"/>
                <a:ea typeface="Calibri" panose="020F0502020204030204" pitchFamily="34" charset="0"/>
                <a:cs typeface="Calibri" panose="020F0502020204030204" pitchFamily="34" charset="0"/>
              </a:rPr>
              <a:t>Développement :</a:t>
            </a:r>
          </a:p>
          <a:p>
            <a:pPr marL="285750" indent="-285750" algn="just">
              <a:buClr>
                <a:srgbClr val="C00000"/>
              </a:buClr>
              <a:buFont typeface="Courier New" panose="02070309020205020404" pitchFamily="49" charset="0"/>
              <a:buChar char="o"/>
            </a:pPr>
            <a:r>
              <a:rPr lang="fr-FR" dirty="0">
                <a:highlight>
                  <a:srgbClr val="00FF00"/>
                </a:highlight>
                <a:latin typeface="Calibri" panose="020F0502020204030204" pitchFamily="34" charset="0"/>
                <a:ea typeface="Calibri" panose="020F0502020204030204" pitchFamily="34" charset="0"/>
                <a:cs typeface="Calibri" panose="020F0502020204030204" pitchFamily="34" charset="0"/>
              </a:rPr>
              <a:t>Expliquer en quoi consiste l’initiative.</a:t>
            </a:r>
          </a:p>
          <a:p>
            <a:pPr marL="285750" indent="-285750" algn="just">
              <a:buClr>
                <a:srgbClr val="C00000"/>
              </a:buClr>
              <a:buFont typeface="Courier New" panose="02070309020205020404" pitchFamily="49" charset="0"/>
              <a:buChar char="o"/>
            </a:pPr>
            <a:r>
              <a:rPr lang="fr-FR" dirty="0">
                <a:highlight>
                  <a:srgbClr val="00FFFF"/>
                </a:highlight>
                <a:latin typeface="Calibri" panose="020F0502020204030204" pitchFamily="34" charset="0"/>
                <a:ea typeface="Calibri" panose="020F0502020204030204" pitchFamily="34" charset="0"/>
                <a:cs typeface="Calibri" panose="020F0502020204030204" pitchFamily="34" charset="0"/>
              </a:rPr>
              <a:t>Donner ses objectifs, ses bénéfices et un exemple concret.</a:t>
            </a:r>
          </a:p>
        </p:txBody>
      </p:sp>
      <p:sp>
        <p:nvSpPr>
          <p:cNvPr id="9" name="ZoneTexte 8">
            <a:extLst>
              <a:ext uri="{FF2B5EF4-FFF2-40B4-BE49-F238E27FC236}">
                <a16:creationId xmlns:a16="http://schemas.microsoft.com/office/drawing/2014/main" id="{A829D463-22AE-C1D3-5D21-57349D5B5DDA}"/>
              </a:ext>
            </a:extLst>
          </p:cNvPr>
          <p:cNvSpPr txBox="1"/>
          <p:nvPr/>
        </p:nvSpPr>
        <p:spPr>
          <a:xfrm>
            <a:off x="9024327" y="5007417"/>
            <a:ext cx="2823543" cy="1477328"/>
          </a:xfrm>
          <a:prstGeom prst="rect">
            <a:avLst/>
          </a:prstGeom>
          <a:solidFill>
            <a:schemeClr val="bg1">
              <a:lumMod val="95000"/>
            </a:schemeClr>
          </a:solidFill>
        </p:spPr>
        <p:txBody>
          <a:bodyPr wrap="square">
            <a:spAutoFit/>
          </a:bodyPr>
          <a:lstStyle/>
          <a:p>
            <a:pPr algn="just"/>
            <a:r>
              <a:rPr lang="fr-FR" b="1" dirty="0">
                <a:latin typeface="Calibri" panose="020F0502020204030204" pitchFamily="34" charset="0"/>
                <a:ea typeface="Calibri" panose="020F0502020204030204" pitchFamily="34" charset="0"/>
                <a:cs typeface="Calibri" panose="020F0502020204030204" pitchFamily="34" charset="0"/>
              </a:rPr>
              <a:t>Conclusion :</a:t>
            </a:r>
          </a:p>
          <a:p>
            <a:pPr marL="285750" indent="-285750" algn="just">
              <a:buClr>
                <a:srgbClr val="ECB963"/>
              </a:buClr>
              <a:buFont typeface="Courier New" panose="02070309020205020404" pitchFamily="49" charset="0"/>
              <a:buChar char="o"/>
            </a:pPr>
            <a:r>
              <a:rPr lang="fr-FR" dirty="0">
                <a:highlight>
                  <a:srgbClr val="ECB963"/>
                </a:highlight>
                <a:latin typeface="Calibri" panose="020F0502020204030204" pitchFamily="34" charset="0"/>
                <a:ea typeface="Calibri" panose="020F0502020204030204" pitchFamily="34" charset="0"/>
                <a:cs typeface="Calibri" panose="020F0502020204030204" pitchFamily="34" charset="0"/>
              </a:rPr>
              <a:t>Rappeler l’importance de l’initiative.</a:t>
            </a:r>
          </a:p>
          <a:p>
            <a:pPr marL="285750" indent="-285750" algn="just">
              <a:buClr>
                <a:srgbClr val="ECB963"/>
              </a:buClr>
              <a:buFont typeface="Courier New" panose="02070309020205020404" pitchFamily="49" charset="0"/>
              <a:buChar char="o"/>
            </a:pPr>
            <a:r>
              <a:rPr lang="fr-FR" dirty="0">
                <a:highlight>
                  <a:srgbClr val="ECB963"/>
                </a:highlight>
                <a:latin typeface="Calibri" panose="020F0502020204030204" pitchFamily="34" charset="0"/>
                <a:ea typeface="Calibri" panose="020F0502020204030204" pitchFamily="34" charset="0"/>
                <a:cs typeface="Calibri" panose="020F0502020204030204" pitchFamily="34" charset="0"/>
              </a:rPr>
              <a:t>Lancer un appel à l’action.</a:t>
            </a:r>
          </a:p>
        </p:txBody>
      </p:sp>
    </p:spTree>
    <p:extLst>
      <p:ext uri="{BB962C8B-B14F-4D97-AF65-F5344CB8AC3E}">
        <p14:creationId xmlns:p14="http://schemas.microsoft.com/office/powerpoint/2010/main" val="2473863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09DFBA-75D0-F750-EAC5-BAFE110BF4E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5FF3160-AA15-8ACB-DC15-3C2147E2264A}"/>
              </a:ext>
            </a:extLst>
          </p:cNvPr>
          <p:cNvSpPr>
            <a:spLocks noGrp="1"/>
          </p:cNvSpPr>
          <p:nvPr>
            <p:ph type="body" sz="quarter" idx="10"/>
          </p:nvPr>
        </p:nvSpPr>
        <p:spPr/>
        <p:txBody>
          <a:bodyPr>
            <a:normAutofit fontScale="85000" lnSpcReduction="10000"/>
          </a:bodyPr>
          <a:lstStyle/>
          <a:p>
            <a:r>
              <a:rPr lang="fr-FR" dirty="0"/>
              <a:t>35 min</a:t>
            </a:r>
          </a:p>
        </p:txBody>
      </p:sp>
    </p:spTree>
    <p:extLst>
      <p:ext uri="{BB962C8B-B14F-4D97-AF65-F5344CB8AC3E}">
        <p14:creationId xmlns:p14="http://schemas.microsoft.com/office/powerpoint/2010/main" val="3249954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86AD55-C38F-D6CE-923B-CF39077D4BBE}"/>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8A523701-740A-4900-7E73-742E344A56AB}"/>
              </a:ext>
            </a:extLst>
          </p:cNvPr>
          <p:cNvSpPr>
            <a:spLocks noGrp="1"/>
          </p:cNvSpPr>
          <p:nvPr>
            <p:ph type="title"/>
          </p:nvPr>
        </p:nvSpPr>
        <p:spPr/>
        <p:txBody>
          <a:bodyPr/>
          <a:lstStyle/>
          <a:p>
            <a:r>
              <a:rPr lang="fr-FR" dirty="0">
                <a:solidFill>
                  <a:srgbClr val="E7E6E6">
                    <a:lumMod val="50000"/>
                  </a:srgbClr>
                </a:solidFill>
                <a:latin typeface="Calibri" panose="020F0502020204030204"/>
              </a:rPr>
              <a:t>Maintenant, rédigez la 1</a:t>
            </a:r>
            <a:r>
              <a:rPr lang="fr-FR" baseline="30000" dirty="0">
                <a:solidFill>
                  <a:srgbClr val="E7E6E6">
                    <a:lumMod val="50000"/>
                  </a:srgbClr>
                </a:solidFill>
                <a:latin typeface="Calibri" panose="020F0502020204030204"/>
              </a:rPr>
              <a:t>ère</a:t>
            </a:r>
            <a:r>
              <a:rPr lang="fr-FR" dirty="0">
                <a:solidFill>
                  <a:srgbClr val="E7E6E6">
                    <a:lumMod val="50000"/>
                  </a:srgbClr>
                </a:solidFill>
                <a:latin typeface="Calibri" panose="020F0502020204030204"/>
              </a:rPr>
              <a:t> partie de votre lettre en suivant les indications suivantes. Travaillez seuls.</a:t>
            </a:r>
          </a:p>
        </p:txBody>
      </p:sp>
      <p:sp>
        <p:nvSpPr>
          <p:cNvPr id="10" name="Espace réservé du contenu 3">
            <a:extLst>
              <a:ext uri="{FF2B5EF4-FFF2-40B4-BE49-F238E27FC236}">
                <a16:creationId xmlns:a16="http://schemas.microsoft.com/office/drawing/2014/main" id="{7270F6F6-424C-E481-6DEA-B6B705531459}"/>
              </a:ext>
            </a:extLst>
          </p:cNvPr>
          <p:cNvSpPr>
            <a:spLocks noGrp="1"/>
          </p:cNvSpPr>
          <p:nvPr>
            <p:ph sz="quarter" idx="11"/>
          </p:nvPr>
        </p:nvSpPr>
        <p:spPr>
          <a:xfrm>
            <a:off x="871188" y="640628"/>
            <a:ext cx="10529279" cy="267549"/>
          </a:xfrm>
        </p:spPr>
        <p:txBody>
          <a:bodyPr/>
          <a:lstStyle/>
          <a:p>
            <a:r>
              <a:rPr lang="fr-FR" sz="1600" dirty="0">
                <a:solidFill>
                  <a:schemeClr val="bg1">
                    <a:lumMod val="65000"/>
                  </a:schemeClr>
                </a:solidFill>
                <a:ea typeface="Calibri" panose="020F0502020204030204" pitchFamily="34" charset="0"/>
              </a:rPr>
              <a:t>Accorder 5 min aux élèves pour réaliser la tâche. Circuler dans les rangs. Faire lire 4 ou 5 productions d’élèves.</a:t>
            </a:r>
          </a:p>
        </p:txBody>
      </p:sp>
      <p:pic>
        <p:nvPicPr>
          <p:cNvPr id="7" name="5 min">
            <a:hlinkClick r:id="" action="ppaction://media"/>
            <a:extLst>
              <a:ext uri="{FF2B5EF4-FFF2-40B4-BE49-F238E27FC236}">
                <a16:creationId xmlns:a16="http://schemas.microsoft.com/office/drawing/2014/main" id="{7BB4C0D0-769F-D556-02E0-C60B9619541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563584" y="424357"/>
            <a:ext cx="1053192" cy="568701"/>
          </a:xfrm>
          <a:prstGeom prst="rect">
            <a:avLst/>
          </a:prstGeom>
        </p:spPr>
      </p:pic>
      <p:pic>
        <p:nvPicPr>
          <p:cNvPr id="11" name="Image 10">
            <a:extLst>
              <a:ext uri="{FF2B5EF4-FFF2-40B4-BE49-F238E27FC236}">
                <a16:creationId xmlns:a16="http://schemas.microsoft.com/office/drawing/2014/main" id="{A9B9D11E-DBBD-C9CE-47A0-B4CBFEC2D1A0}"/>
              </a:ext>
            </a:extLst>
          </p:cNvPr>
          <p:cNvPicPr>
            <a:picLocks noChangeAspect="1"/>
          </p:cNvPicPr>
          <p:nvPr/>
        </p:nvPicPr>
        <p:blipFill>
          <a:blip r:embed="rId5"/>
          <a:stretch>
            <a:fillRect/>
          </a:stretch>
        </p:blipFill>
        <p:spPr>
          <a:xfrm>
            <a:off x="972834" y="1640151"/>
            <a:ext cx="10246331" cy="3577698"/>
          </a:xfrm>
          <a:prstGeom prst="rect">
            <a:avLst/>
          </a:prstGeom>
        </p:spPr>
      </p:pic>
    </p:spTree>
    <p:extLst>
      <p:ext uri="{BB962C8B-B14F-4D97-AF65-F5344CB8AC3E}">
        <p14:creationId xmlns:p14="http://schemas.microsoft.com/office/powerpoint/2010/main" val="3372233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380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80000">
                <p:cTn id="12" fill="hold" display="0">
                  <p:stCondLst>
                    <p:cond delay="indefinite"/>
                  </p:stCondLst>
                </p:cTn>
                <p:tgtEl>
                  <p:spTgt spid="7"/>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0C58F-A6A2-6DDD-5C86-8758BCBB8441}"/>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36F246CC-8F5B-21FB-174D-177648D5EC9D}"/>
              </a:ext>
            </a:extLst>
          </p:cNvPr>
          <p:cNvSpPr>
            <a:spLocks noGrp="1"/>
          </p:cNvSpPr>
          <p:nvPr>
            <p:ph type="title"/>
          </p:nvPr>
        </p:nvSpPr>
        <p:spPr/>
        <p:txBody>
          <a:bodyPr/>
          <a:lstStyle/>
          <a:p>
            <a:r>
              <a:rPr lang="fr-FR" dirty="0">
                <a:solidFill>
                  <a:srgbClr val="E7E6E6">
                    <a:lumMod val="50000"/>
                  </a:srgbClr>
                </a:solidFill>
                <a:latin typeface="Calibri" panose="020F0502020204030204"/>
              </a:rPr>
              <a:t>Voici une proposition pour l’introduction.</a:t>
            </a:r>
          </a:p>
        </p:txBody>
      </p:sp>
      <p:sp>
        <p:nvSpPr>
          <p:cNvPr id="10" name="Espace réservé du contenu 3">
            <a:extLst>
              <a:ext uri="{FF2B5EF4-FFF2-40B4-BE49-F238E27FC236}">
                <a16:creationId xmlns:a16="http://schemas.microsoft.com/office/drawing/2014/main" id="{05472E92-2589-98C3-2E2C-D2040F0360C3}"/>
              </a:ext>
            </a:extLst>
          </p:cNvPr>
          <p:cNvSpPr>
            <a:spLocks noGrp="1"/>
          </p:cNvSpPr>
          <p:nvPr>
            <p:ph sz="quarter" idx="11"/>
          </p:nvPr>
        </p:nvSpPr>
        <p:spPr>
          <a:xfrm>
            <a:off x="871188" y="640628"/>
            <a:ext cx="10529279" cy="267549"/>
          </a:xfrm>
        </p:spPr>
        <p:txBody>
          <a:bodyPr/>
          <a:lstStyle/>
          <a:p>
            <a:r>
              <a:rPr lang="fr-FR" sz="1600" dirty="0">
                <a:solidFill>
                  <a:schemeClr val="bg1">
                    <a:lumMod val="65000"/>
                  </a:schemeClr>
                </a:solidFill>
                <a:ea typeface="Calibri" panose="020F0502020204030204" pitchFamily="34" charset="0"/>
              </a:rPr>
              <a:t>Mutualisation rapide. Apporter des précisions supplémentaires si nécessaire.</a:t>
            </a:r>
          </a:p>
        </p:txBody>
      </p:sp>
      <p:grpSp>
        <p:nvGrpSpPr>
          <p:cNvPr id="2" name="Groupe 1">
            <a:extLst>
              <a:ext uri="{FF2B5EF4-FFF2-40B4-BE49-F238E27FC236}">
                <a16:creationId xmlns:a16="http://schemas.microsoft.com/office/drawing/2014/main" id="{FA9B5D0D-086D-D3FB-1804-7DB8A00ABB1B}"/>
              </a:ext>
            </a:extLst>
          </p:cNvPr>
          <p:cNvGrpSpPr/>
          <p:nvPr/>
        </p:nvGrpSpPr>
        <p:grpSpPr>
          <a:xfrm>
            <a:off x="972834" y="1640151"/>
            <a:ext cx="10246331" cy="3577698"/>
            <a:chOff x="972834" y="1640151"/>
            <a:chExt cx="10246331" cy="3577698"/>
          </a:xfrm>
        </p:grpSpPr>
        <p:pic>
          <p:nvPicPr>
            <p:cNvPr id="11" name="Image 10">
              <a:extLst>
                <a:ext uri="{FF2B5EF4-FFF2-40B4-BE49-F238E27FC236}">
                  <a16:creationId xmlns:a16="http://schemas.microsoft.com/office/drawing/2014/main" id="{96C22C57-BA63-9C9D-D79F-EBE6112D9051}"/>
                </a:ext>
              </a:extLst>
            </p:cNvPr>
            <p:cNvPicPr>
              <a:picLocks noChangeAspect="1"/>
            </p:cNvPicPr>
            <p:nvPr/>
          </p:nvPicPr>
          <p:blipFill>
            <a:blip r:embed="rId2"/>
            <a:stretch>
              <a:fillRect/>
            </a:stretch>
          </p:blipFill>
          <p:spPr>
            <a:xfrm>
              <a:off x="972834" y="1640151"/>
              <a:ext cx="10246331" cy="3577698"/>
            </a:xfrm>
            <a:prstGeom prst="rect">
              <a:avLst/>
            </a:prstGeom>
          </p:spPr>
        </p:pic>
        <p:sp>
          <p:nvSpPr>
            <p:cNvPr id="14" name="ZoneTexte 13">
              <a:extLst>
                <a:ext uri="{FF2B5EF4-FFF2-40B4-BE49-F238E27FC236}">
                  <a16:creationId xmlns:a16="http://schemas.microsoft.com/office/drawing/2014/main" id="{44D5B036-6BDD-D012-214E-565B186D640E}"/>
                </a:ext>
              </a:extLst>
            </p:cNvPr>
            <p:cNvSpPr txBox="1"/>
            <p:nvPr/>
          </p:nvSpPr>
          <p:spPr>
            <a:xfrm>
              <a:off x="4159045" y="2742750"/>
              <a:ext cx="6853084" cy="369332"/>
            </a:xfrm>
            <a:prstGeom prst="rect">
              <a:avLst/>
            </a:prstGeom>
            <a:solidFill>
              <a:srgbClr val="FBEEDE"/>
            </a:solidFill>
          </p:spPr>
          <p:txBody>
            <a:bodyPr wrap="square">
              <a:spAutoFit/>
            </a:bodyPr>
            <a:lstStyle/>
            <a:p>
              <a:r>
                <a:rPr lang="fr-FR" b="1" dirty="0">
                  <a:solidFill>
                    <a:srgbClr val="00B0F0"/>
                  </a:solidFill>
                  <a:latin typeface="Calibri" panose="020F0502020204030204" pitchFamily="34" charset="0"/>
                  <a:ea typeface="Calibri" panose="020F0502020204030204" pitchFamily="34" charset="0"/>
                  <a:cs typeface="Calibri" panose="020F0502020204030204" pitchFamily="34" charset="0"/>
                </a:rPr>
                <a:t>d’une cantine anti-gaspillage au collège.</a:t>
              </a:r>
            </a:p>
          </p:txBody>
        </p:sp>
        <p:sp>
          <p:nvSpPr>
            <p:cNvPr id="16" name="ZoneTexte 15">
              <a:extLst>
                <a:ext uri="{FF2B5EF4-FFF2-40B4-BE49-F238E27FC236}">
                  <a16:creationId xmlns:a16="http://schemas.microsoft.com/office/drawing/2014/main" id="{2D31ABA2-C285-F738-DC18-2B7992D3A1E6}"/>
                </a:ext>
              </a:extLst>
            </p:cNvPr>
            <p:cNvSpPr txBox="1"/>
            <p:nvPr/>
          </p:nvSpPr>
          <p:spPr>
            <a:xfrm>
              <a:off x="8937524" y="2332391"/>
              <a:ext cx="2025445" cy="369332"/>
            </a:xfrm>
            <a:prstGeom prst="rect">
              <a:avLst/>
            </a:prstGeom>
            <a:solidFill>
              <a:srgbClr val="FBEEDE"/>
            </a:solidFill>
          </p:spPr>
          <p:txBody>
            <a:bodyPr wrap="square">
              <a:spAutoFit/>
            </a:bodyPr>
            <a:lstStyle/>
            <a:p>
              <a:r>
                <a:rPr kumimoji="0" lang="fr-FR" sz="1800" b="1" i="0"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Calibri" panose="020F0502020204030204" pitchFamily="34" charset="0"/>
                </a:rPr>
                <a:t>la création </a:t>
              </a:r>
              <a:endParaRPr lang="fr-FR" dirty="0"/>
            </a:p>
          </p:txBody>
        </p:sp>
        <p:sp>
          <p:nvSpPr>
            <p:cNvPr id="19" name="ZoneTexte 18">
              <a:extLst>
                <a:ext uri="{FF2B5EF4-FFF2-40B4-BE49-F238E27FC236}">
                  <a16:creationId xmlns:a16="http://schemas.microsoft.com/office/drawing/2014/main" id="{2FC07595-9009-4207-B59E-1C047F9E2506}"/>
                </a:ext>
              </a:extLst>
            </p:cNvPr>
            <p:cNvSpPr txBox="1"/>
            <p:nvPr/>
          </p:nvSpPr>
          <p:spPr>
            <a:xfrm>
              <a:off x="4159045" y="3610967"/>
              <a:ext cx="6853084" cy="369332"/>
            </a:xfrm>
            <a:prstGeom prst="rect">
              <a:avLst/>
            </a:prstGeom>
            <a:solidFill>
              <a:srgbClr val="FBEEDE"/>
            </a:solidFill>
          </p:spPr>
          <p:txBody>
            <a:bodyPr wrap="square">
              <a:spAutoFit/>
            </a:bodyPr>
            <a:lstStyle/>
            <a:p>
              <a:r>
                <a:rPr lang="fr-FR" b="1" dirty="0">
                  <a:solidFill>
                    <a:srgbClr val="00B0F0"/>
                  </a:solidFill>
                  <a:latin typeface="Calibri" panose="020F0502020204030204" pitchFamily="34" charset="0"/>
                  <a:ea typeface="Calibri" panose="020F0502020204030204" pitchFamily="34" charset="0"/>
                  <a:cs typeface="Calibri" panose="020F0502020204030204" pitchFamily="34" charset="0"/>
                </a:rPr>
                <a:t>jetée après les repas.</a:t>
              </a:r>
            </a:p>
          </p:txBody>
        </p:sp>
        <p:sp>
          <p:nvSpPr>
            <p:cNvPr id="20" name="ZoneTexte 19">
              <a:extLst>
                <a:ext uri="{FF2B5EF4-FFF2-40B4-BE49-F238E27FC236}">
                  <a16:creationId xmlns:a16="http://schemas.microsoft.com/office/drawing/2014/main" id="{77C05A4C-E523-23BB-D0F1-DF189827206C}"/>
                </a:ext>
              </a:extLst>
            </p:cNvPr>
            <p:cNvSpPr txBox="1"/>
            <p:nvPr/>
          </p:nvSpPr>
          <p:spPr>
            <a:xfrm>
              <a:off x="7261121" y="3227369"/>
              <a:ext cx="3790336" cy="369332"/>
            </a:xfrm>
            <a:prstGeom prst="rect">
              <a:avLst/>
            </a:prstGeom>
            <a:solidFill>
              <a:srgbClr val="FBEEDE"/>
            </a:solidFill>
          </p:spPr>
          <p:txBody>
            <a:bodyPr wrap="square">
              <a:spAutoFit/>
            </a:bodyPr>
            <a:lstStyle/>
            <a:p>
              <a:r>
                <a:rPr lang="fr-FR" b="1" dirty="0">
                  <a:solidFill>
                    <a:srgbClr val="00B0F0"/>
                  </a:solidFill>
                  <a:latin typeface="Calibri" panose="020F0502020204030204" pitchFamily="34" charset="0"/>
                  <a:ea typeface="Calibri" panose="020F0502020204030204" pitchFamily="34" charset="0"/>
                  <a:cs typeface="Calibri" panose="020F0502020204030204" pitchFamily="34" charset="0"/>
                </a:rPr>
                <a:t>beaucoup de nourriture est parfois</a:t>
              </a:r>
            </a:p>
          </p:txBody>
        </p:sp>
        <p:sp>
          <p:nvSpPr>
            <p:cNvPr id="21" name="ZoneTexte 20">
              <a:extLst>
                <a:ext uri="{FF2B5EF4-FFF2-40B4-BE49-F238E27FC236}">
                  <a16:creationId xmlns:a16="http://schemas.microsoft.com/office/drawing/2014/main" id="{FFCD51E0-EE34-A45C-845D-E98A8EDB9050}"/>
                </a:ext>
              </a:extLst>
            </p:cNvPr>
            <p:cNvSpPr txBox="1"/>
            <p:nvPr/>
          </p:nvSpPr>
          <p:spPr>
            <a:xfrm>
              <a:off x="5776453" y="4124345"/>
              <a:ext cx="5186516" cy="369332"/>
            </a:xfrm>
            <a:prstGeom prst="rect">
              <a:avLst/>
            </a:prstGeom>
            <a:solidFill>
              <a:srgbClr val="FBEEDE"/>
            </a:solidFill>
          </p:spPr>
          <p:txBody>
            <a:bodyPr wrap="square">
              <a:spAutoFit/>
            </a:bodyPr>
            <a:lstStyle/>
            <a:p>
              <a:r>
                <a:rPr lang="fr-FR" b="1" dirty="0">
                  <a:solidFill>
                    <a:srgbClr val="00B0F0"/>
                  </a:solidFill>
                  <a:latin typeface="Calibri" panose="020F0502020204030204" pitchFamily="34" charset="0"/>
                  <a:ea typeface="Calibri" panose="020F0502020204030204" pitchFamily="34" charset="0"/>
                  <a:cs typeface="Calibri" panose="020F0502020204030204" pitchFamily="34" charset="0"/>
                </a:rPr>
                <a:t>la direction, aux élèves et aux enseignants</a:t>
              </a:r>
            </a:p>
          </p:txBody>
        </p:sp>
        <p:sp>
          <p:nvSpPr>
            <p:cNvPr id="22" name="ZoneTexte 21">
              <a:extLst>
                <a:ext uri="{FF2B5EF4-FFF2-40B4-BE49-F238E27FC236}">
                  <a16:creationId xmlns:a16="http://schemas.microsoft.com/office/drawing/2014/main" id="{B432EA45-64E6-61BF-E3B8-155479CDA764}"/>
                </a:ext>
              </a:extLst>
            </p:cNvPr>
            <p:cNvSpPr txBox="1"/>
            <p:nvPr/>
          </p:nvSpPr>
          <p:spPr>
            <a:xfrm>
              <a:off x="6602360" y="4631656"/>
              <a:ext cx="4488426" cy="369332"/>
            </a:xfrm>
            <a:prstGeom prst="rect">
              <a:avLst/>
            </a:prstGeom>
            <a:solidFill>
              <a:srgbClr val="FBEEDE"/>
            </a:solidFill>
          </p:spPr>
          <p:txBody>
            <a:bodyPr wrap="square">
              <a:spAutoFit/>
            </a:bodyPr>
            <a:lstStyle/>
            <a:p>
              <a:r>
                <a:rPr lang="fr-FR" b="1" dirty="0">
                  <a:solidFill>
                    <a:srgbClr val="00B0F0"/>
                  </a:solidFill>
                  <a:latin typeface="Calibri" panose="020F0502020204030204" pitchFamily="34" charset="0"/>
                  <a:ea typeface="Calibri" panose="020F0502020204030204" pitchFamily="34" charset="0"/>
                  <a:cs typeface="Calibri" panose="020F0502020204030204" pitchFamily="34" charset="0"/>
                </a:rPr>
                <a:t>réduire le gaspillage alimentaire.</a:t>
              </a:r>
            </a:p>
          </p:txBody>
        </p:sp>
      </p:grpSp>
    </p:spTree>
    <p:extLst>
      <p:ext uri="{BB962C8B-B14F-4D97-AF65-F5344CB8AC3E}">
        <p14:creationId xmlns:p14="http://schemas.microsoft.com/office/powerpoint/2010/main" val="15581393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735F09-F3F6-C469-F90B-4A224D172002}"/>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F53F75F9-D420-F630-EF0C-0D929FC962B9}"/>
              </a:ext>
            </a:extLst>
          </p:cNvPr>
          <p:cNvSpPr>
            <a:spLocks noGrp="1"/>
          </p:cNvSpPr>
          <p:nvPr>
            <p:ph type="title"/>
          </p:nvPr>
        </p:nvSpPr>
        <p:spPr/>
        <p:txBody>
          <a:bodyPr/>
          <a:lstStyle/>
          <a:p>
            <a:r>
              <a:rPr lang="fr-FR" dirty="0">
                <a:solidFill>
                  <a:srgbClr val="E7E6E6">
                    <a:lumMod val="50000"/>
                  </a:srgbClr>
                </a:solidFill>
                <a:latin typeface="Calibri" panose="020F0502020204030204"/>
              </a:rPr>
              <a:t>Maintenant, rédigez la 2</a:t>
            </a:r>
            <a:r>
              <a:rPr lang="fr-FR" baseline="30000" dirty="0">
                <a:solidFill>
                  <a:srgbClr val="E7E6E6">
                    <a:lumMod val="50000"/>
                  </a:srgbClr>
                </a:solidFill>
                <a:latin typeface="Calibri" panose="020F0502020204030204"/>
              </a:rPr>
              <a:t>ème</a:t>
            </a:r>
            <a:r>
              <a:rPr lang="fr-FR" dirty="0">
                <a:solidFill>
                  <a:srgbClr val="E7E6E6">
                    <a:lumMod val="50000"/>
                  </a:srgbClr>
                </a:solidFill>
                <a:latin typeface="Calibri" panose="020F0502020204030204"/>
              </a:rPr>
              <a:t>  partie de votre lettre en suivant les indications suivantes. Travaillez seuls.</a:t>
            </a:r>
          </a:p>
        </p:txBody>
      </p:sp>
      <p:sp>
        <p:nvSpPr>
          <p:cNvPr id="10" name="Espace réservé du contenu 3">
            <a:extLst>
              <a:ext uri="{FF2B5EF4-FFF2-40B4-BE49-F238E27FC236}">
                <a16:creationId xmlns:a16="http://schemas.microsoft.com/office/drawing/2014/main" id="{33B150B3-7A30-9CDB-B93B-4B942E9CE5D4}"/>
              </a:ext>
            </a:extLst>
          </p:cNvPr>
          <p:cNvSpPr>
            <a:spLocks noGrp="1"/>
          </p:cNvSpPr>
          <p:nvPr>
            <p:ph sz="quarter" idx="11"/>
          </p:nvPr>
        </p:nvSpPr>
        <p:spPr>
          <a:xfrm>
            <a:off x="871188" y="640628"/>
            <a:ext cx="10529279" cy="267549"/>
          </a:xfrm>
        </p:spPr>
        <p:txBody>
          <a:bodyPr/>
          <a:lstStyle/>
          <a:p>
            <a:r>
              <a:rPr lang="fr-FR" sz="1600" dirty="0">
                <a:solidFill>
                  <a:schemeClr val="bg1">
                    <a:lumMod val="65000"/>
                  </a:schemeClr>
                </a:solidFill>
                <a:ea typeface="Calibri" panose="020F0502020204030204" pitchFamily="34" charset="0"/>
              </a:rPr>
              <a:t>Accorder 5 min aux élèves pour réaliser la tâche. Circuler dans les rangs. Faire lire 4 ou 5 productions d’élèves.</a:t>
            </a:r>
          </a:p>
        </p:txBody>
      </p:sp>
      <p:pic>
        <p:nvPicPr>
          <p:cNvPr id="2" name="5 min">
            <a:hlinkClick r:id="" action="ppaction://media"/>
            <a:extLst>
              <a:ext uri="{FF2B5EF4-FFF2-40B4-BE49-F238E27FC236}">
                <a16:creationId xmlns:a16="http://schemas.microsoft.com/office/drawing/2014/main" id="{1B3BF1BA-96B3-F677-C7DA-20EE8852BE4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563584" y="424357"/>
            <a:ext cx="1053192" cy="568701"/>
          </a:xfrm>
          <a:prstGeom prst="rect">
            <a:avLst/>
          </a:prstGeom>
        </p:spPr>
      </p:pic>
      <p:pic>
        <p:nvPicPr>
          <p:cNvPr id="7" name="Image 6">
            <a:extLst>
              <a:ext uri="{FF2B5EF4-FFF2-40B4-BE49-F238E27FC236}">
                <a16:creationId xmlns:a16="http://schemas.microsoft.com/office/drawing/2014/main" id="{DA96E6D3-6C58-B35D-579D-65F18F83A11F}"/>
              </a:ext>
            </a:extLst>
          </p:cNvPr>
          <p:cNvPicPr>
            <a:picLocks noChangeAspect="1"/>
          </p:cNvPicPr>
          <p:nvPr/>
        </p:nvPicPr>
        <p:blipFill>
          <a:blip r:embed="rId5"/>
          <a:stretch>
            <a:fillRect/>
          </a:stretch>
        </p:blipFill>
        <p:spPr>
          <a:xfrm>
            <a:off x="1352452" y="1224773"/>
            <a:ext cx="4445269" cy="324000"/>
          </a:xfrm>
          <a:prstGeom prst="rect">
            <a:avLst/>
          </a:prstGeom>
        </p:spPr>
      </p:pic>
      <p:pic>
        <p:nvPicPr>
          <p:cNvPr id="8" name="Image 7">
            <a:extLst>
              <a:ext uri="{FF2B5EF4-FFF2-40B4-BE49-F238E27FC236}">
                <a16:creationId xmlns:a16="http://schemas.microsoft.com/office/drawing/2014/main" id="{FAE87B97-E0EC-1C8F-87C7-29861C789DD2}"/>
              </a:ext>
            </a:extLst>
          </p:cNvPr>
          <p:cNvPicPr>
            <a:picLocks noChangeAspect="1"/>
          </p:cNvPicPr>
          <p:nvPr/>
        </p:nvPicPr>
        <p:blipFill>
          <a:blip r:embed="rId6"/>
          <a:stretch>
            <a:fillRect/>
          </a:stretch>
        </p:blipFill>
        <p:spPr>
          <a:xfrm>
            <a:off x="1352452" y="1661654"/>
            <a:ext cx="9487096" cy="4752325"/>
          </a:xfrm>
          <a:prstGeom prst="rect">
            <a:avLst/>
          </a:prstGeom>
        </p:spPr>
      </p:pic>
    </p:spTree>
    <p:extLst>
      <p:ext uri="{BB962C8B-B14F-4D97-AF65-F5344CB8AC3E}">
        <p14:creationId xmlns:p14="http://schemas.microsoft.com/office/powerpoint/2010/main" val="1993580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380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D7BBE-0EA7-A117-7D49-114B83A4FE64}"/>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95B73742-1331-21A8-BC20-881A67202B8B}"/>
              </a:ext>
            </a:extLst>
          </p:cNvPr>
          <p:cNvSpPr>
            <a:spLocks noGrp="1"/>
          </p:cNvSpPr>
          <p:nvPr>
            <p:ph type="title"/>
          </p:nvPr>
        </p:nvSpPr>
        <p:spPr/>
        <p:txBody>
          <a:bodyPr/>
          <a:lstStyle/>
          <a:p>
            <a:r>
              <a:rPr lang="fr-FR" dirty="0">
                <a:solidFill>
                  <a:srgbClr val="E7E6E6">
                    <a:lumMod val="50000"/>
                  </a:srgbClr>
                </a:solidFill>
                <a:latin typeface="Calibri" panose="020F0502020204030204"/>
              </a:rPr>
              <a:t>Rédigez maintenant le développement de votre lettre en complétant les indications proposées.</a:t>
            </a:r>
          </a:p>
        </p:txBody>
      </p:sp>
      <p:sp>
        <p:nvSpPr>
          <p:cNvPr id="10" name="Espace réservé du contenu 3">
            <a:extLst>
              <a:ext uri="{FF2B5EF4-FFF2-40B4-BE49-F238E27FC236}">
                <a16:creationId xmlns:a16="http://schemas.microsoft.com/office/drawing/2014/main" id="{509CF1A1-8BD4-7633-0EDA-CCDDEE5780DF}"/>
              </a:ext>
            </a:extLst>
          </p:cNvPr>
          <p:cNvSpPr>
            <a:spLocks noGrp="1"/>
          </p:cNvSpPr>
          <p:nvPr>
            <p:ph sz="quarter" idx="11"/>
          </p:nvPr>
        </p:nvSpPr>
        <p:spPr>
          <a:xfrm>
            <a:off x="871188" y="640628"/>
            <a:ext cx="10529279" cy="267549"/>
          </a:xfrm>
        </p:spPr>
        <p:txBody>
          <a:bodyPr/>
          <a:lstStyle/>
          <a:p>
            <a:pPr marL="0"/>
            <a:r>
              <a:rPr lang="fr-FR" sz="1400" dirty="0">
                <a:solidFill>
                  <a:schemeClr val="bg1">
                    <a:lumMod val="65000"/>
                  </a:schemeClr>
                </a:solidFill>
                <a:ea typeface="Calibri" panose="020F0502020204030204" pitchFamily="34" charset="0"/>
              </a:rPr>
              <a:t>Accorder 5 minutes de travail individuel. Rappeler que le développement doit expliquer en quoi consiste l’initiative, présenter son objectif, …</a:t>
            </a:r>
          </a:p>
        </p:txBody>
      </p:sp>
      <p:grpSp>
        <p:nvGrpSpPr>
          <p:cNvPr id="32" name="Groupe 31">
            <a:extLst>
              <a:ext uri="{FF2B5EF4-FFF2-40B4-BE49-F238E27FC236}">
                <a16:creationId xmlns:a16="http://schemas.microsoft.com/office/drawing/2014/main" id="{AAA14FD6-4D94-AB65-A105-88E388CDCCA2}"/>
              </a:ext>
            </a:extLst>
          </p:cNvPr>
          <p:cNvGrpSpPr/>
          <p:nvPr/>
        </p:nvGrpSpPr>
        <p:grpSpPr>
          <a:xfrm>
            <a:off x="1352452" y="1224773"/>
            <a:ext cx="9487096" cy="5189206"/>
            <a:chOff x="1352452" y="1224773"/>
            <a:chExt cx="9487096" cy="5189206"/>
          </a:xfrm>
        </p:grpSpPr>
        <p:pic>
          <p:nvPicPr>
            <p:cNvPr id="2" name="Image 1">
              <a:extLst>
                <a:ext uri="{FF2B5EF4-FFF2-40B4-BE49-F238E27FC236}">
                  <a16:creationId xmlns:a16="http://schemas.microsoft.com/office/drawing/2014/main" id="{AA45B5A7-511F-343E-0EB4-7F2DBCE8E69D}"/>
                </a:ext>
              </a:extLst>
            </p:cNvPr>
            <p:cNvPicPr>
              <a:picLocks noChangeAspect="1"/>
            </p:cNvPicPr>
            <p:nvPr/>
          </p:nvPicPr>
          <p:blipFill>
            <a:blip r:embed="rId2"/>
            <a:stretch>
              <a:fillRect/>
            </a:stretch>
          </p:blipFill>
          <p:spPr>
            <a:xfrm>
              <a:off x="1352452" y="1661654"/>
              <a:ext cx="9487096" cy="4752325"/>
            </a:xfrm>
            <a:prstGeom prst="rect">
              <a:avLst/>
            </a:prstGeom>
          </p:spPr>
        </p:pic>
        <p:sp>
          <p:nvSpPr>
            <p:cNvPr id="6" name="ZoneTexte 5">
              <a:extLst>
                <a:ext uri="{FF2B5EF4-FFF2-40B4-BE49-F238E27FC236}">
                  <a16:creationId xmlns:a16="http://schemas.microsoft.com/office/drawing/2014/main" id="{CA04FC44-F530-BFB5-91FC-4B8A5D9F5A38}"/>
                </a:ext>
              </a:extLst>
            </p:cNvPr>
            <p:cNvSpPr txBox="1"/>
            <p:nvPr/>
          </p:nvSpPr>
          <p:spPr>
            <a:xfrm>
              <a:off x="4188541" y="2145468"/>
              <a:ext cx="6508955" cy="325755"/>
            </a:xfrm>
            <a:prstGeom prst="rect">
              <a:avLst/>
            </a:prstGeom>
            <a:solidFill>
              <a:srgbClr val="FBEEDE"/>
            </a:solidFill>
          </p:spPr>
          <p:txBody>
            <a:bodyPr wrap="square">
              <a:spAutoFit/>
            </a:bodyPr>
            <a:lstStyle/>
            <a:p>
              <a:r>
                <a:rPr lang="fr-FR" b="1" dirty="0">
                  <a:solidFill>
                    <a:srgbClr val="00B0F0"/>
                  </a:solidFill>
                  <a:latin typeface="Calibri" panose="020F0502020204030204" pitchFamily="34" charset="0"/>
                  <a:ea typeface="Calibri" panose="020F0502020204030204" pitchFamily="34" charset="0"/>
                  <a:cs typeface="Calibri" panose="020F0502020204030204" pitchFamily="34" charset="0"/>
                </a:rPr>
                <a:t>seulement ce qu’ils peuvent manger</a:t>
              </a:r>
            </a:p>
          </p:txBody>
        </p:sp>
        <p:sp>
          <p:nvSpPr>
            <p:cNvPr id="8" name="ZoneTexte 7">
              <a:extLst>
                <a:ext uri="{FF2B5EF4-FFF2-40B4-BE49-F238E27FC236}">
                  <a16:creationId xmlns:a16="http://schemas.microsoft.com/office/drawing/2014/main" id="{35E6BB48-CDDD-B16F-BB99-29DB49B43A82}"/>
                </a:ext>
              </a:extLst>
            </p:cNvPr>
            <p:cNvSpPr txBox="1"/>
            <p:nvPr/>
          </p:nvSpPr>
          <p:spPr>
            <a:xfrm>
              <a:off x="6799003" y="1795496"/>
              <a:ext cx="3927989" cy="325755"/>
            </a:xfrm>
            <a:prstGeom prst="rect">
              <a:avLst/>
            </a:prstGeom>
            <a:solidFill>
              <a:srgbClr val="FBEEDE"/>
            </a:solidFill>
          </p:spPr>
          <p:txBody>
            <a:bodyPr wrap="square">
              <a:spAutoFit/>
            </a:bodyPr>
            <a:lstStyle/>
            <a:p>
              <a:r>
                <a:rPr lang="fr-FR" b="1" dirty="0">
                  <a:solidFill>
                    <a:srgbClr val="00B0F0"/>
                  </a:solidFill>
                  <a:latin typeface="Calibri" panose="020F0502020204030204" pitchFamily="34" charset="0"/>
                  <a:ea typeface="Calibri" panose="020F0502020204030204" pitchFamily="34" charset="0"/>
                  <a:cs typeface="Calibri" panose="020F0502020204030204" pitchFamily="34" charset="0"/>
                </a:rPr>
                <a:t>sensibiliser les élèves à prendre</a:t>
              </a:r>
            </a:p>
          </p:txBody>
        </p:sp>
        <p:sp>
          <p:nvSpPr>
            <p:cNvPr id="12" name="ZoneTexte 11">
              <a:extLst>
                <a:ext uri="{FF2B5EF4-FFF2-40B4-BE49-F238E27FC236}">
                  <a16:creationId xmlns:a16="http://schemas.microsoft.com/office/drawing/2014/main" id="{3FED23B7-0FA0-3957-0005-39E080D43072}"/>
                </a:ext>
              </a:extLst>
            </p:cNvPr>
            <p:cNvSpPr txBox="1"/>
            <p:nvPr/>
          </p:nvSpPr>
          <p:spPr>
            <a:xfrm>
              <a:off x="6725259" y="2453880"/>
              <a:ext cx="3927989" cy="325755"/>
            </a:xfrm>
            <a:prstGeom prst="rect">
              <a:avLst/>
            </a:prstGeom>
            <a:solidFill>
              <a:srgbClr val="FBEEDE"/>
            </a:solidFill>
          </p:spPr>
          <p:txBody>
            <a:bodyPr wrap="square">
              <a:spAutoFit/>
            </a:bodyPr>
            <a:lstStyle/>
            <a:p>
              <a:r>
                <a:rPr lang="fr-FR" b="1" dirty="0">
                  <a:solidFill>
                    <a:srgbClr val="00B0F0"/>
                  </a:solidFill>
                  <a:latin typeface="Calibri" panose="020F0502020204030204" pitchFamily="34" charset="0"/>
                  <a:ea typeface="Calibri" panose="020F0502020204030204" pitchFamily="34" charset="0"/>
                  <a:cs typeface="Calibri" panose="020F0502020204030204" pitchFamily="34" charset="0"/>
                </a:rPr>
                <a:t>gérer les repas à la cantine.</a:t>
              </a:r>
            </a:p>
          </p:txBody>
        </p:sp>
        <p:sp>
          <p:nvSpPr>
            <p:cNvPr id="16" name="ZoneTexte 15">
              <a:extLst>
                <a:ext uri="{FF2B5EF4-FFF2-40B4-BE49-F238E27FC236}">
                  <a16:creationId xmlns:a16="http://schemas.microsoft.com/office/drawing/2014/main" id="{B241BBEB-274C-E96A-446A-E21CB44800E2}"/>
                </a:ext>
              </a:extLst>
            </p:cNvPr>
            <p:cNvSpPr txBox="1"/>
            <p:nvPr/>
          </p:nvSpPr>
          <p:spPr>
            <a:xfrm>
              <a:off x="6902245" y="2863710"/>
              <a:ext cx="3824748" cy="325755"/>
            </a:xfrm>
            <a:prstGeom prst="rect">
              <a:avLst/>
            </a:prstGeom>
            <a:solidFill>
              <a:srgbClr val="FBEEDE"/>
            </a:solidFill>
          </p:spPr>
          <p:txBody>
            <a:bodyPr wrap="square">
              <a:spAutoFit/>
            </a:bodyPr>
            <a:lstStyle/>
            <a:p>
              <a:r>
                <a:rPr lang="fr-FR" b="1" dirty="0">
                  <a:solidFill>
                    <a:srgbClr val="00B0F0"/>
                  </a:solidFill>
                  <a:latin typeface="Calibri" panose="020F0502020204030204" pitchFamily="34" charset="0"/>
                  <a:ea typeface="Calibri" panose="020F0502020204030204" pitchFamily="34" charset="0"/>
                  <a:cs typeface="Calibri" panose="020F0502020204030204" pitchFamily="34" charset="0"/>
                </a:rPr>
                <a:t>toutes les personnes</a:t>
              </a:r>
            </a:p>
          </p:txBody>
        </p:sp>
        <p:sp>
          <p:nvSpPr>
            <p:cNvPr id="20" name="ZoneTexte 19">
              <a:extLst>
                <a:ext uri="{FF2B5EF4-FFF2-40B4-BE49-F238E27FC236}">
                  <a16:creationId xmlns:a16="http://schemas.microsoft.com/office/drawing/2014/main" id="{2DB5AD99-21FF-0747-87D9-96F97F2D9909}"/>
                </a:ext>
              </a:extLst>
            </p:cNvPr>
            <p:cNvSpPr txBox="1"/>
            <p:nvPr/>
          </p:nvSpPr>
          <p:spPr>
            <a:xfrm>
              <a:off x="4188541" y="4066137"/>
              <a:ext cx="6508954" cy="325755"/>
            </a:xfrm>
            <a:prstGeom prst="rect">
              <a:avLst/>
            </a:prstGeom>
            <a:solidFill>
              <a:srgbClr val="FBEEDE"/>
            </a:solidFill>
          </p:spPr>
          <p:txBody>
            <a:bodyPr wrap="square">
              <a:spAutoFit/>
            </a:bodyPr>
            <a:lstStyle/>
            <a:p>
              <a:r>
                <a:rPr lang="fr-FR" b="1" dirty="0">
                  <a:solidFill>
                    <a:srgbClr val="00B0F0"/>
                  </a:solidFill>
                  <a:latin typeface="Calibri" panose="020F0502020204030204" pitchFamily="34" charset="0"/>
                  <a:ea typeface="Calibri" panose="020F0502020204030204" pitchFamily="34" charset="0"/>
                  <a:cs typeface="Calibri" panose="020F0502020204030204" pitchFamily="34" charset="0"/>
                </a:rPr>
                <a:t>notre collège et à notre environnement</a:t>
              </a:r>
              <a:r>
                <a:rPr lang="fr-FR" dirty="0">
                  <a:solidFill>
                    <a:srgbClr val="00B0F0"/>
                  </a:solidFill>
                  <a:latin typeface="Calibri" panose="020F0502020204030204" pitchFamily="34" charset="0"/>
                  <a:ea typeface="Calibri" panose="020F0502020204030204" pitchFamily="34" charset="0"/>
                  <a:cs typeface="Calibri" panose="020F0502020204030204" pitchFamily="34" charset="0"/>
                </a:rPr>
                <a:t>,</a:t>
              </a:r>
            </a:p>
          </p:txBody>
        </p:sp>
        <p:sp>
          <p:nvSpPr>
            <p:cNvPr id="22" name="ZoneTexte 21">
              <a:extLst>
                <a:ext uri="{FF2B5EF4-FFF2-40B4-BE49-F238E27FC236}">
                  <a16:creationId xmlns:a16="http://schemas.microsoft.com/office/drawing/2014/main" id="{42CD4C66-584B-DCAA-CE2E-09B5433873AD}"/>
                </a:ext>
              </a:extLst>
            </p:cNvPr>
            <p:cNvSpPr txBox="1"/>
            <p:nvPr/>
          </p:nvSpPr>
          <p:spPr>
            <a:xfrm>
              <a:off x="5019367" y="4475967"/>
              <a:ext cx="5678128" cy="325755"/>
            </a:xfrm>
            <a:prstGeom prst="rect">
              <a:avLst/>
            </a:prstGeom>
            <a:solidFill>
              <a:srgbClr val="FBEEDE"/>
            </a:solidFill>
          </p:spPr>
          <p:txBody>
            <a:bodyPr wrap="square">
              <a:spAutoFit/>
            </a:bodyPr>
            <a:lstStyle/>
            <a:p>
              <a:r>
                <a:rPr lang="fr-FR" b="1" dirty="0">
                  <a:solidFill>
                    <a:srgbClr val="00B0F0"/>
                  </a:solidFill>
                  <a:latin typeface="Calibri" panose="020F0502020204030204" pitchFamily="34" charset="0"/>
                  <a:ea typeface="Calibri" panose="020F0502020204030204" pitchFamily="34" charset="0"/>
                  <a:cs typeface="Calibri" panose="020F0502020204030204" pitchFamily="34" charset="0"/>
                </a:rPr>
                <a:t>elle permet d’économiser la nourriture.</a:t>
              </a:r>
              <a:endParaRPr lang="fr-FR" dirty="0">
                <a:solidFill>
                  <a:srgbClr val="00B0F0"/>
                </a:solidFill>
                <a:latin typeface="Calibri" panose="020F0502020204030204" pitchFamily="34" charset="0"/>
                <a:ea typeface="Calibri" panose="020F0502020204030204" pitchFamily="34" charset="0"/>
                <a:cs typeface="Calibri" panose="020F0502020204030204" pitchFamily="34" charset="0"/>
              </a:endParaRPr>
            </a:p>
          </p:txBody>
        </p:sp>
        <p:sp>
          <p:nvSpPr>
            <p:cNvPr id="23" name="ZoneTexte 22">
              <a:extLst>
                <a:ext uri="{FF2B5EF4-FFF2-40B4-BE49-F238E27FC236}">
                  <a16:creationId xmlns:a16="http://schemas.microsoft.com/office/drawing/2014/main" id="{88F84FED-F429-260D-5BDD-D1085734CD98}"/>
                </a:ext>
              </a:extLst>
            </p:cNvPr>
            <p:cNvSpPr txBox="1"/>
            <p:nvPr/>
          </p:nvSpPr>
          <p:spPr>
            <a:xfrm>
              <a:off x="5584722" y="4914302"/>
              <a:ext cx="5142270" cy="312182"/>
            </a:xfrm>
            <a:prstGeom prst="rect">
              <a:avLst/>
            </a:prstGeom>
            <a:solidFill>
              <a:srgbClr val="FBEEDE"/>
            </a:solidFill>
          </p:spPr>
          <p:txBody>
            <a:bodyPr wrap="square">
              <a:spAutoFit/>
            </a:bodyPr>
            <a:lstStyle/>
            <a:p>
              <a:r>
                <a:rPr lang="fr-FR" sz="1700" b="1" dirty="0">
                  <a:solidFill>
                    <a:srgbClr val="00B0F0"/>
                  </a:solidFill>
                  <a:latin typeface="Calibri" panose="020F0502020204030204" pitchFamily="34" charset="0"/>
                  <a:ea typeface="Calibri" panose="020F0502020204030204" pitchFamily="34" charset="0"/>
                  <a:cs typeface="Calibri" panose="020F0502020204030204" pitchFamily="34" charset="0"/>
                </a:rPr>
                <a:t>on peut installer des affiches à la cantine et proposer</a:t>
              </a:r>
              <a:endParaRPr lang="fr-FR" sz="1700" dirty="0">
                <a:solidFill>
                  <a:srgbClr val="00B0F0"/>
                </a:solidFill>
                <a:latin typeface="Calibri" panose="020F0502020204030204" pitchFamily="34" charset="0"/>
                <a:ea typeface="Calibri" panose="020F0502020204030204" pitchFamily="34" charset="0"/>
                <a:cs typeface="Calibri" panose="020F0502020204030204" pitchFamily="34" charset="0"/>
              </a:endParaRPr>
            </a:p>
          </p:txBody>
        </p:sp>
        <p:sp>
          <p:nvSpPr>
            <p:cNvPr id="24" name="ZoneTexte 23">
              <a:extLst>
                <a:ext uri="{FF2B5EF4-FFF2-40B4-BE49-F238E27FC236}">
                  <a16:creationId xmlns:a16="http://schemas.microsoft.com/office/drawing/2014/main" id="{6C4C8F50-0BEA-C553-6220-5261E7257469}"/>
                </a:ext>
              </a:extLst>
            </p:cNvPr>
            <p:cNvSpPr txBox="1"/>
            <p:nvPr/>
          </p:nvSpPr>
          <p:spPr>
            <a:xfrm>
              <a:off x="4188540" y="5264275"/>
              <a:ext cx="6464707" cy="325755"/>
            </a:xfrm>
            <a:prstGeom prst="rect">
              <a:avLst/>
            </a:prstGeom>
            <a:solidFill>
              <a:srgbClr val="FBEEDE"/>
            </a:solidFill>
          </p:spPr>
          <p:txBody>
            <a:bodyPr wrap="square">
              <a:spAutoFit/>
            </a:bodyPr>
            <a:lstStyle/>
            <a:p>
              <a:r>
                <a:rPr lang="fr-FR" b="1" dirty="0">
                  <a:solidFill>
                    <a:srgbClr val="00B0F0"/>
                  </a:solidFill>
                  <a:latin typeface="Calibri" panose="020F0502020204030204" pitchFamily="34" charset="0"/>
                  <a:ea typeface="Calibri" panose="020F0502020204030204" pitchFamily="34" charset="0"/>
                  <a:cs typeface="Calibri" panose="020F0502020204030204" pitchFamily="34" charset="0"/>
                </a:rPr>
                <a:t>une table pour déposer le pain ou les fruits non consommés,</a:t>
              </a:r>
              <a:endParaRPr lang="fr-FR" dirty="0">
                <a:solidFill>
                  <a:srgbClr val="00B0F0"/>
                </a:solidFill>
                <a:latin typeface="Calibri" panose="020F0502020204030204" pitchFamily="34" charset="0"/>
                <a:ea typeface="Calibri" panose="020F0502020204030204" pitchFamily="34" charset="0"/>
                <a:cs typeface="Calibri" panose="020F0502020204030204" pitchFamily="34" charset="0"/>
              </a:endParaRPr>
            </a:p>
          </p:txBody>
        </p:sp>
        <p:sp>
          <p:nvSpPr>
            <p:cNvPr id="26" name="ZoneTexte 25">
              <a:extLst>
                <a:ext uri="{FF2B5EF4-FFF2-40B4-BE49-F238E27FC236}">
                  <a16:creationId xmlns:a16="http://schemas.microsoft.com/office/drawing/2014/main" id="{1077DF76-F6E7-B2E4-64FC-2883ED2B8010}"/>
                </a:ext>
              </a:extLst>
            </p:cNvPr>
            <p:cNvSpPr txBox="1"/>
            <p:nvPr/>
          </p:nvSpPr>
          <p:spPr>
            <a:xfrm>
              <a:off x="7334864" y="5676249"/>
              <a:ext cx="3348000" cy="325755"/>
            </a:xfrm>
            <a:prstGeom prst="rect">
              <a:avLst/>
            </a:prstGeom>
            <a:solidFill>
              <a:srgbClr val="FBEEDE"/>
            </a:solidFill>
          </p:spPr>
          <p:txBody>
            <a:bodyPr wrap="square">
              <a:spAutoFit/>
            </a:bodyPr>
            <a:lstStyle/>
            <a:p>
              <a:r>
                <a:rPr lang="fr-FR" b="1" dirty="0">
                  <a:solidFill>
                    <a:srgbClr val="00B0F0"/>
                  </a:solidFill>
                  <a:latin typeface="Calibri" panose="020F0502020204030204" pitchFamily="34" charset="0"/>
                  <a:ea typeface="Calibri" panose="020F0502020204030204" pitchFamily="34" charset="0"/>
                  <a:cs typeface="Calibri" panose="020F0502020204030204" pitchFamily="34" charset="0"/>
                </a:rPr>
                <a:t>consommer avec conscience.</a:t>
              </a:r>
            </a:p>
          </p:txBody>
        </p:sp>
        <p:sp>
          <p:nvSpPr>
            <p:cNvPr id="27" name="ZoneTexte 26">
              <a:extLst>
                <a:ext uri="{FF2B5EF4-FFF2-40B4-BE49-F238E27FC236}">
                  <a16:creationId xmlns:a16="http://schemas.microsoft.com/office/drawing/2014/main" id="{C077E314-91A4-5613-04A1-27195E7ACE93}"/>
                </a:ext>
              </a:extLst>
            </p:cNvPr>
            <p:cNvSpPr txBox="1"/>
            <p:nvPr/>
          </p:nvSpPr>
          <p:spPr>
            <a:xfrm>
              <a:off x="4188540" y="6038376"/>
              <a:ext cx="6538452" cy="325755"/>
            </a:xfrm>
            <a:prstGeom prst="rect">
              <a:avLst/>
            </a:prstGeom>
            <a:solidFill>
              <a:srgbClr val="FBEEDE"/>
            </a:solidFill>
          </p:spPr>
          <p:txBody>
            <a:bodyPr wrap="square">
              <a:spAutoFit/>
            </a:bodyPr>
            <a:lstStyle/>
            <a:p>
              <a:endParaRPr lang="fr-FR" b="1" dirty="0">
                <a:solidFill>
                  <a:srgbClr val="00B0F0"/>
                </a:solidFill>
                <a:latin typeface="Calibri" panose="020F0502020204030204" pitchFamily="34" charset="0"/>
                <a:ea typeface="Calibri" panose="020F0502020204030204" pitchFamily="34" charset="0"/>
                <a:cs typeface="Calibri" panose="020F0502020204030204" pitchFamily="34" charset="0"/>
              </a:endParaRPr>
            </a:p>
          </p:txBody>
        </p:sp>
        <p:sp>
          <p:nvSpPr>
            <p:cNvPr id="28" name="ZoneTexte 27">
              <a:extLst>
                <a:ext uri="{FF2B5EF4-FFF2-40B4-BE49-F238E27FC236}">
                  <a16:creationId xmlns:a16="http://schemas.microsoft.com/office/drawing/2014/main" id="{E52581EC-7364-EAC3-B470-0E6A4D90A3CD}"/>
                </a:ext>
              </a:extLst>
            </p:cNvPr>
            <p:cNvSpPr txBox="1"/>
            <p:nvPr/>
          </p:nvSpPr>
          <p:spPr>
            <a:xfrm>
              <a:off x="8495073" y="3721486"/>
              <a:ext cx="2187791" cy="325755"/>
            </a:xfrm>
            <a:prstGeom prst="rect">
              <a:avLst/>
            </a:prstGeom>
            <a:solidFill>
              <a:srgbClr val="FBEEDE"/>
            </a:solidFill>
          </p:spPr>
          <p:txBody>
            <a:bodyPr wrap="square">
              <a:spAutoFit/>
            </a:bodyPr>
            <a:lstStyle/>
            <a:p>
              <a:endParaRPr lang="fr-FR" b="1" dirty="0">
                <a:solidFill>
                  <a:srgbClr val="00B0F0"/>
                </a:solidFill>
                <a:latin typeface="Calibri" panose="020F0502020204030204" pitchFamily="34" charset="0"/>
                <a:ea typeface="Calibri" panose="020F0502020204030204" pitchFamily="34" charset="0"/>
                <a:cs typeface="Calibri" panose="020F0502020204030204" pitchFamily="34" charset="0"/>
              </a:endParaRPr>
            </a:p>
          </p:txBody>
        </p:sp>
        <p:pic>
          <p:nvPicPr>
            <p:cNvPr id="31" name="Image 30">
              <a:extLst>
                <a:ext uri="{FF2B5EF4-FFF2-40B4-BE49-F238E27FC236}">
                  <a16:creationId xmlns:a16="http://schemas.microsoft.com/office/drawing/2014/main" id="{75D4E3D3-3074-BA66-1827-924980702585}"/>
                </a:ext>
              </a:extLst>
            </p:cNvPr>
            <p:cNvPicPr>
              <a:picLocks noChangeAspect="1"/>
            </p:cNvPicPr>
            <p:nvPr/>
          </p:nvPicPr>
          <p:blipFill>
            <a:blip r:embed="rId3"/>
            <a:stretch>
              <a:fillRect/>
            </a:stretch>
          </p:blipFill>
          <p:spPr>
            <a:xfrm>
              <a:off x="1352452" y="1224773"/>
              <a:ext cx="4445269" cy="324000"/>
            </a:xfrm>
            <a:prstGeom prst="rect">
              <a:avLst/>
            </a:prstGeom>
          </p:spPr>
        </p:pic>
      </p:grpSp>
    </p:spTree>
    <p:extLst>
      <p:ext uri="{BB962C8B-B14F-4D97-AF65-F5344CB8AC3E}">
        <p14:creationId xmlns:p14="http://schemas.microsoft.com/office/powerpoint/2010/main" val="14401130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0C7D5D-D761-8CC8-2DE4-7E31CA9D123B}"/>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29F5628E-61C9-D419-0F6C-4CA744B98503}"/>
              </a:ext>
            </a:extLst>
          </p:cNvPr>
          <p:cNvSpPr>
            <a:spLocks noGrp="1"/>
          </p:cNvSpPr>
          <p:nvPr>
            <p:ph type="title"/>
          </p:nvPr>
        </p:nvSpPr>
        <p:spPr/>
        <p:txBody>
          <a:bodyPr/>
          <a:lstStyle/>
          <a:p>
            <a:r>
              <a:rPr lang="fr-FR" dirty="0">
                <a:solidFill>
                  <a:srgbClr val="E7E6E6">
                    <a:lumMod val="50000"/>
                  </a:srgbClr>
                </a:solidFill>
                <a:latin typeface="Calibri" panose="020F0502020204030204"/>
              </a:rPr>
              <a:t>Maintenant, rédigez la dernière partie de votre lettre en suivant les indications suivantes. Travaillez seuls.</a:t>
            </a:r>
          </a:p>
        </p:txBody>
      </p:sp>
      <p:sp>
        <p:nvSpPr>
          <p:cNvPr id="10" name="Espace réservé du contenu 3">
            <a:extLst>
              <a:ext uri="{FF2B5EF4-FFF2-40B4-BE49-F238E27FC236}">
                <a16:creationId xmlns:a16="http://schemas.microsoft.com/office/drawing/2014/main" id="{243157DC-E51E-9452-8154-744C8DAF9FDE}"/>
              </a:ext>
            </a:extLst>
          </p:cNvPr>
          <p:cNvSpPr>
            <a:spLocks noGrp="1"/>
          </p:cNvSpPr>
          <p:nvPr>
            <p:ph sz="quarter" idx="11"/>
          </p:nvPr>
        </p:nvSpPr>
        <p:spPr>
          <a:xfrm>
            <a:off x="871188" y="640628"/>
            <a:ext cx="10529279" cy="267549"/>
          </a:xfrm>
        </p:spPr>
        <p:txBody>
          <a:bodyPr/>
          <a:lstStyle/>
          <a:p>
            <a:r>
              <a:rPr lang="fr-FR" sz="1600" dirty="0">
                <a:solidFill>
                  <a:schemeClr val="bg1">
                    <a:lumMod val="65000"/>
                  </a:schemeClr>
                </a:solidFill>
                <a:ea typeface="Calibri" panose="020F0502020204030204" pitchFamily="34" charset="0"/>
              </a:rPr>
              <a:t>Accorder 5 min aux élèves pour réaliser la tâche. Circuler dans les rangs. Faire lire 4 ou 5 productions d’élèves.</a:t>
            </a:r>
          </a:p>
        </p:txBody>
      </p:sp>
      <p:pic>
        <p:nvPicPr>
          <p:cNvPr id="4" name="5 min">
            <a:hlinkClick r:id="" action="ppaction://media"/>
            <a:extLst>
              <a:ext uri="{FF2B5EF4-FFF2-40B4-BE49-F238E27FC236}">
                <a16:creationId xmlns:a16="http://schemas.microsoft.com/office/drawing/2014/main" id="{76036F50-3CDD-4DD9-EDBF-33424DD8DC1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563584" y="424357"/>
            <a:ext cx="1053192" cy="568701"/>
          </a:xfrm>
          <a:prstGeom prst="rect">
            <a:avLst/>
          </a:prstGeom>
        </p:spPr>
      </p:pic>
      <p:pic>
        <p:nvPicPr>
          <p:cNvPr id="6" name="Image 5">
            <a:extLst>
              <a:ext uri="{FF2B5EF4-FFF2-40B4-BE49-F238E27FC236}">
                <a16:creationId xmlns:a16="http://schemas.microsoft.com/office/drawing/2014/main" id="{F7F8D379-F522-139F-4037-63850BDDBA91}"/>
              </a:ext>
            </a:extLst>
          </p:cNvPr>
          <p:cNvPicPr>
            <a:picLocks noChangeAspect="1"/>
          </p:cNvPicPr>
          <p:nvPr/>
        </p:nvPicPr>
        <p:blipFill>
          <a:blip r:embed="rId5"/>
          <a:stretch>
            <a:fillRect/>
          </a:stretch>
        </p:blipFill>
        <p:spPr>
          <a:xfrm>
            <a:off x="906454" y="1706760"/>
            <a:ext cx="10379091" cy="3484677"/>
          </a:xfrm>
          <a:prstGeom prst="rect">
            <a:avLst/>
          </a:prstGeom>
        </p:spPr>
      </p:pic>
      <p:pic>
        <p:nvPicPr>
          <p:cNvPr id="7" name="Image 6">
            <a:extLst>
              <a:ext uri="{FF2B5EF4-FFF2-40B4-BE49-F238E27FC236}">
                <a16:creationId xmlns:a16="http://schemas.microsoft.com/office/drawing/2014/main" id="{4FCB696B-D32E-98A0-2184-735AE2FAC5E1}"/>
              </a:ext>
            </a:extLst>
          </p:cNvPr>
          <p:cNvPicPr>
            <a:picLocks noChangeAspect="1"/>
          </p:cNvPicPr>
          <p:nvPr/>
        </p:nvPicPr>
        <p:blipFill>
          <a:blip r:embed="rId6"/>
          <a:stretch>
            <a:fillRect/>
          </a:stretch>
        </p:blipFill>
        <p:spPr>
          <a:xfrm>
            <a:off x="1352452" y="1224773"/>
            <a:ext cx="4445269" cy="324000"/>
          </a:xfrm>
          <a:prstGeom prst="rect">
            <a:avLst/>
          </a:prstGeom>
        </p:spPr>
      </p:pic>
    </p:spTree>
    <p:extLst>
      <p:ext uri="{BB962C8B-B14F-4D97-AF65-F5344CB8AC3E}">
        <p14:creationId xmlns:p14="http://schemas.microsoft.com/office/powerpoint/2010/main" val="4183272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380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0F98D9-466C-E13A-4646-AC0A0CDAD880}"/>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2796D811-CA52-D7DF-8A67-FE0ED5A68D74}"/>
              </a:ext>
            </a:extLst>
          </p:cNvPr>
          <p:cNvSpPr>
            <a:spLocks noGrp="1"/>
          </p:cNvSpPr>
          <p:nvPr>
            <p:ph type="title"/>
          </p:nvPr>
        </p:nvSpPr>
        <p:spPr/>
        <p:txBody>
          <a:bodyPr/>
          <a:lstStyle/>
          <a:p>
            <a:r>
              <a:rPr lang="fr-FR" dirty="0">
                <a:solidFill>
                  <a:srgbClr val="E7E6E6">
                    <a:lumMod val="50000"/>
                  </a:srgbClr>
                </a:solidFill>
                <a:latin typeface="Calibri" panose="020F0502020204030204"/>
              </a:rPr>
              <a:t>Voici une proposition de conclusion. Lisez-la, puis comparez-la avec votre production.</a:t>
            </a:r>
          </a:p>
        </p:txBody>
      </p:sp>
      <p:sp>
        <p:nvSpPr>
          <p:cNvPr id="10" name="Espace réservé du contenu 3">
            <a:extLst>
              <a:ext uri="{FF2B5EF4-FFF2-40B4-BE49-F238E27FC236}">
                <a16:creationId xmlns:a16="http://schemas.microsoft.com/office/drawing/2014/main" id="{68FA2712-2AD0-B074-002F-994175D86EEE}"/>
              </a:ext>
            </a:extLst>
          </p:cNvPr>
          <p:cNvSpPr>
            <a:spLocks noGrp="1"/>
          </p:cNvSpPr>
          <p:nvPr>
            <p:ph sz="quarter" idx="11"/>
          </p:nvPr>
        </p:nvSpPr>
        <p:spPr>
          <a:xfrm>
            <a:off x="871188" y="640628"/>
            <a:ext cx="10529279" cy="267549"/>
          </a:xfrm>
        </p:spPr>
        <p:txBody>
          <a:bodyPr/>
          <a:lstStyle/>
          <a:p>
            <a:r>
              <a:rPr lang="fr-FR" sz="1600" dirty="0">
                <a:solidFill>
                  <a:schemeClr val="bg1">
                    <a:lumMod val="65000"/>
                  </a:schemeClr>
                </a:solidFill>
                <a:ea typeface="Calibri" panose="020F0502020204030204" pitchFamily="34" charset="0"/>
              </a:rPr>
              <a:t>Faire repérer les deux parties de la conclusion : rappel de l’importance et appel à l’action.</a:t>
            </a:r>
          </a:p>
        </p:txBody>
      </p:sp>
      <p:grpSp>
        <p:nvGrpSpPr>
          <p:cNvPr id="21" name="Groupe 20">
            <a:extLst>
              <a:ext uri="{FF2B5EF4-FFF2-40B4-BE49-F238E27FC236}">
                <a16:creationId xmlns:a16="http://schemas.microsoft.com/office/drawing/2014/main" id="{AB358DF2-016A-528D-4CA2-23EFA41CC423}"/>
              </a:ext>
            </a:extLst>
          </p:cNvPr>
          <p:cNvGrpSpPr/>
          <p:nvPr/>
        </p:nvGrpSpPr>
        <p:grpSpPr>
          <a:xfrm>
            <a:off x="906454" y="1224773"/>
            <a:ext cx="10379091" cy="3966664"/>
            <a:chOff x="906454" y="1224773"/>
            <a:chExt cx="10379091" cy="3966664"/>
          </a:xfrm>
        </p:grpSpPr>
        <p:pic>
          <p:nvPicPr>
            <p:cNvPr id="3" name="Image 2">
              <a:extLst>
                <a:ext uri="{FF2B5EF4-FFF2-40B4-BE49-F238E27FC236}">
                  <a16:creationId xmlns:a16="http://schemas.microsoft.com/office/drawing/2014/main" id="{C8F83BB1-C72E-E025-0FD7-1EF0756DF96A}"/>
                </a:ext>
              </a:extLst>
            </p:cNvPr>
            <p:cNvPicPr>
              <a:picLocks noChangeAspect="1"/>
            </p:cNvPicPr>
            <p:nvPr/>
          </p:nvPicPr>
          <p:blipFill>
            <a:blip r:embed="rId2"/>
            <a:stretch>
              <a:fillRect/>
            </a:stretch>
          </p:blipFill>
          <p:spPr>
            <a:xfrm>
              <a:off x="906454" y="1706760"/>
              <a:ext cx="10379091" cy="3484677"/>
            </a:xfrm>
            <a:prstGeom prst="rect">
              <a:avLst/>
            </a:prstGeom>
          </p:spPr>
        </p:pic>
        <p:pic>
          <p:nvPicPr>
            <p:cNvPr id="4" name="Image 3">
              <a:extLst>
                <a:ext uri="{FF2B5EF4-FFF2-40B4-BE49-F238E27FC236}">
                  <a16:creationId xmlns:a16="http://schemas.microsoft.com/office/drawing/2014/main" id="{E2F35A89-C333-A3FB-005E-22A101867315}"/>
                </a:ext>
              </a:extLst>
            </p:cNvPr>
            <p:cNvPicPr>
              <a:picLocks noChangeAspect="1"/>
            </p:cNvPicPr>
            <p:nvPr/>
          </p:nvPicPr>
          <p:blipFill>
            <a:blip r:embed="rId3"/>
            <a:stretch>
              <a:fillRect/>
            </a:stretch>
          </p:blipFill>
          <p:spPr>
            <a:xfrm>
              <a:off x="1352452" y="1224773"/>
              <a:ext cx="4445269" cy="324000"/>
            </a:xfrm>
            <a:prstGeom prst="rect">
              <a:avLst/>
            </a:prstGeom>
          </p:spPr>
        </p:pic>
        <p:sp>
          <p:nvSpPr>
            <p:cNvPr id="7" name="ZoneTexte 6">
              <a:extLst>
                <a:ext uri="{FF2B5EF4-FFF2-40B4-BE49-F238E27FC236}">
                  <a16:creationId xmlns:a16="http://schemas.microsoft.com/office/drawing/2014/main" id="{D4859630-7988-65D1-C31E-F2FCF2293E1A}"/>
                </a:ext>
              </a:extLst>
            </p:cNvPr>
            <p:cNvSpPr txBox="1"/>
            <p:nvPr/>
          </p:nvSpPr>
          <p:spPr>
            <a:xfrm>
              <a:off x="4080387" y="2273398"/>
              <a:ext cx="7089057" cy="369332"/>
            </a:xfrm>
            <a:prstGeom prst="rect">
              <a:avLst/>
            </a:prstGeom>
            <a:solidFill>
              <a:srgbClr val="FBEEDE"/>
            </a:solidFill>
          </p:spPr>
          <p:txBody>
            <a:bodyPr wrap="square">
              <a:spAutoFit/>
            </a:bodyPr>
            <a:lstStyle/>
            <a:p>
              <a:r>
                <a:rPr lang="fr-FR" b="1" dirty="0">
                  <a:solidFill>
                    <a:srgbClr val="00B0F0"/>
                  </a:solidFill>
                  <a:latin typeface="Calibri" panose="020F0502020204030204" pitchFamily="34" charset="0"/>
                  <a:ea typeface="Calibri" panose="020F0502020204030204" pitchFamily="34" charset="0"/>
                  <a:cs typeface="Calibri" panose="020F0502020204030204" pitchFamily="34" charset="0"/>
                </a:rPr>
                <a:t>réduire le gaspillage alimentaire</a:t>
              </a:r>
            </a:p>
          </p:txBody>
        </p:sp>
        <p:sp>
          <p:nvSpPr>
            <p:cNvPr id="8" name="ZoneTexte 7">
              <a:extLst>
                <a:ext uri="{FF2B5EF4-FFF2-40B4-BE49-F238E27FC236}">
                  <a16:creationId xmlns:a16="http://schemas.microsoft.com/office/drawing/2014/main" id="{9E7FA690-667B-F89B-E308-CBA6324D1299}"/>
                </a:ext>
              </a:extLst>
            </p:cNvPr>
            <p:cNvSpPr txBox="1"/>
            <p:nvPr/>
          </p:nvSpPr>
          <p:spPr>
            <a:xfrm>
              <a:off x="6449961" y="2810771"/>
              <a:ext cx="4758812" cy="369332"/>
            </a:xfrm>
            <a:prstGeom prst="rect">
              <a:avLst/>
            </a:prstGeom>
            <a:solidFill>
              <a:srgbClr val="FBEEDE"/>
            </a:solidFill>
          </p:spPr>
          <p:txBody>
            <a:bodyPr wrap="square">
              <a:spAutoFit/>
            </a:bodyPr>
            <a:lstStyle/>
            <a:p>
              <a:r>
                <a:rPr lang="fr-FR" b="1" dirty="0">
                  <a:solidFill>
                    <a:srgbClr val="00B0F0"/>
                  </a:solidFill>
                  <a:latin typeface="Calibri" panose="020F0502020204030204" pitchFamily="34" charset="0"/>
                  <a:ea typeface="Calibri" panose="020F0502020204030204" pitchFamily="34" charset="0"/>
                  <a:cs typeface="Calibri" panose="020F0502020204030204" pitchFamily="34" charset="0"/>
                </a:rPr>
                <a:t>aider les élèves à devenir plus</a:t>
              </a:r>
            </a:p>
          </p:txBody>
        </p:sp>
        <p:sp>
          <p:nvSpPr>
            <p:cNvPr id="11" name="ZoneTexte 10">
              <a:extLst>
                <a:ext uri="{FF2B5EF4-FFF2-40B4-BE49-F238E27FC236}">
                  <a16:creationId xmlns:a16="http://schemas.microsoft.com/office/drawing/2014/main" id="{6AF89788-2881-5EE2-297C-DF9901A4B229}"/>
                </a:ext>
              </a:extLst>
            </p:cNvPr>
            <p:cNvSpPr txBox="1"/>
            <p:nvPr/>
          </p:nvSpPr>
          <p:spPr>
            <a:xfrm>
              <a:off x="8273846" y="3729649"/>
              <a:ext cx="2934928" cy="369332"/>
            </a:xfrm>
            <a:prstGeom prst="rect">
              <a:avLst/>
            </a:prstGeom>
            <a:solidFill>
              <a:srgbClr val="FBEEDE"/>
            </a:solidFill>
          </p:spPr>
          <p:txBody>
            <a:bodyPr wrap="square">
              <a:spAutoFit/>
            </a:bodyPr>
            <a:lstStyle/>
            <a:p>
              <a:r>
                <a:rPr lang="fr-FR" b="1" dirty="0">
                  <a:solidFill>
                    <a:srgbClr val="00B0F0"/>
                  </a:solidFill>
                  <a:latin typeface="Calibri" panose="020F0502020204030204" pitchFamily="34" charset="0"/>
                  <a:ea typeface="Calibri" panose="020F0502020204030204" pitchFamily="34" charset="0"/>
                  <a:cs typeface="Calibri" panose="020F0502020204030204" pitchFamily="34" charset="0"/>
                </a:rPr>
                <a:t>respecter la nourriture, </a:t>
              </a:r>
            </a:p>
          </p:txBody>
        </p:sp>
        <p:sp>
          <p:nvSpPr>
            <p:cNvPr id="12" name="ZoneTexte 11">
              <a:extLst>
                <a:ext uri="{FF2B5EF4-FFF2-40B4-BE49-F238E27FC236}">
                  <a16:creationId xmlns:a16="http://schemas.microsoft.com/office/drawing/2014/main" id="{324366AF-7349-500F-F1E0-14864E5B0D7B}"/>
                </a:ext>
              </a:extLst>
            </p:cNvPr>
            <p:cNvSpPr txBox="1"/>
            <p:nvPr/>
          </p:nvSpPr>
          <p:spPr>
            <a:xfrm>
              <a:off x="4080387" y="4139591"/>
              <a:ext cx="7089057" cy="369332"/>
            </a:xfrm>
            <a:prstGeom prst="rect">
              <a:avLst/>
            </a:prstGeom>
            <a:solidFill>
              <a:srgbClr val="FBEEDE"/>
            </a:solidFill>
          </p:spPr>
          <p:txBody>
            <a:bodyPr wrap="square">
              <a:spAutoFit/>
            </a:bodyPr>
            <a:lstStyle/>
            <a:p>
              <a:r>
                <a:rPr lang="fr-FR" b="1" dirty="0">
                  <a:solidFill>
                    <a:srgbClr val="00B0F0"/>
                  </a:solidFill>
                  <a:latin typeface="Calibri" panose="020F0502020204030204" pitchFamily="34" charset="0"/>
                  <a:ea typeface="Calibri" panose="020F0502020204030204" pitchFamily="34" charset="0"/>
                  <a:cs typeface="Calibri" panose="020F0502020204030204" pitchFamily="34" charset="0"/>
                </a:rPr>
                <a:t>c’est aussi respecter le travail de ceux qui la produisent.</a:t>
              </a:r>
            </a:p>
          </p:txBody>
        </p:sp>
        <p:sp>
          <p:nvSpPr>
            <p:cNvPr id="15" name="ZoneTexte 14">
              <a:extLst>
                <a:ext uri="{FF2B5EF4-FFF2-40B4-BE49-F238E27FC236}">
                  <a16:creationId xmlns:a16="http://schemas.microsoft.com/office/drawing/2014/main" id="{81CCC630-9610-2700-32E7-124C652E3F9A}"/>
                </a:ext>
              </a:extLst>
            </p:cNvPr>
            <p:cNvSpPr txBox="1"/>
            <p:nvPr/>
          </p:nvSpPr>
          <p:spPr>
            <a:xfrm>
              <a:off x="5230759" y="4696968"/>
              <a:ext cx="5940000" cy="338554"/>
            </a:xfrm>
            <a:prstGeom prst="rect">
              <a:avLst/>
            </a:prstGeom>
            <a:solidFill>
              <a:srgbClr val="FBEEDE"/>
            </a:solidFill>
          </p:spPr>
          <p:txBody>
            <a:bodyPr wrap="square">
              <a:spAutoFit/>
            </a:bodyPr>
            <a:lstStyle/>
            <a:p>
              <a:r>
                <a:rPr lang="fr-FR" sz="1600" b="1" dirty="0">
                  <a:solidFill>
                    <a:srgbClr val="00B0F0"/>
                  </a:solidFill>
                  <a:latin typeface="Calibri" panose="020F0502020204030204" pitchFamily="34" charset="0"/>
                  <a:ea typeface="Calibri" panose="020F0502020204030204" pitchFamily="34" charset="0"/>
                  <a:cs typeface="Calibri" panose="020F0502020204030204" pitchFamily="34" charset="0"/>
                </a:rPr>
                <a:t>faisons de notre cantine un exemple de consommation responsable.</a:t>
              </a:r>
            </a:p>
          </p:txBody>
        </p:sp>
        <p:sp>
          <p:nvSpPr>
            <p:cNvPr id="17" name="ZoneTexte 16">
              <a:extLst>
                <a:ext uri="{FF2B5EF4-FFF2-40B4-BE49-F238E27FC236}">
                  <a16:creationId xmlns:a16="http://schemas.microsoft.com/office/drawing/2014/main" id="{8C6342FF-2422-0CB4-F25C-CE5412C9C64F}"/>
                </a:ext>
              </a:extLst>
            </p:cNvPr>
            <p:cNvSpPr txBox="1"/>
            <p:nvPr/>
          </p:nvSpPr>
          <p:spPr>
            <a:xfrm>
              <a:off x="4080386" y="3260378"/>
              <a:ext cx="7089057" cy="369332"/>
            </a:xfrm>
            <a:prstGeom prst="rect">
              <a:avLst/>
            </a:prstGeom>
            <a:solidFill>
              <a:srgbClr val="FBEEDE"/>
            </a:solidFill>
          </p:spPr>
          <p:txBody>
            <a:bodyPr wrap="square">
              <a:spAutoFit/>
            </a:bodyPr>
            <a:lstStyle/>
            <a:p>
              <a:r>
                <a:rPr lang="fr-FR" b="1" dirty="0">
                  <a:solidFill>
                    <a:srgbClr val="00B0F0"/>
                  </a:solidFill>
                  <a:latin typeface="Calibri" panose="020F0502020204030204" pitchFamily="34" charset="0"/>
                  <a:ea typeface="Calibri" panose="020F0502020204030204" pitchFamily="34" charset="0"/>
                  <a:cs typeface="Calibri" panose="020F0502020204030204" pitchFamily="34" charset="0"/>
                </a:rPr>
                <a:t>responsables au quotidien.</a:t>
              </a:r>
            </a:p>
          </p:txBody>
        </p:sp>
        <p:sp>
          <p:nvSpPr>
            <p:cNvPr id="19" name="ZoneTexte 18">
              <a:extLst>
                <a:ext uri="{FF2B5EF4-FFF2-40B4-BE49-F238E27FC236}">
                  <a16:creationId xmlns:a16="http://schemas.microsoft.com/office/drawing/2014/main" id="{2F48AEDE-9785-3E79-2829-2BA8A7128E80}"/>
                </a:ext>
              </a:extLst>
            </p:cNvPr>
            <p:cNvSpPr txBox="1"/>
            <p:nvPr/>
          </p:nvSpPr>
          <p:spPr>
            <a:xfrm>
              <a:off x="10461524" y="1912063"/>
              <a:ext cx="684000" cy="400110"/>
            </a:xfrm>
            <a:prstGeom prst="rect">
              <a:avLst/>
            </a:prstGeom>
            <a:solidFill>
              <a:srgbClr val="FBEEDE"/>
            </a:solidFill>
          </p:spPr>
          <p:txBody>
            <a:bodyPr wrap="square">
              <a:spAutoFit/>
            </a:bodyPr>
            <a:lstStyle/>
            <a:p>
              <a:endParaRPr lang="fr-FR" sz="2000" b="1" dirty="0">
                <a:solidFill>
                  <a:srgbClr val="00B0F0"/>
                </a:solidFill>
                <a:latin typeface="Calibri" panose="020F0502020204030204" pitchFamily="34" charset="0"/>
                <a:ea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14579162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E8430CE-969A-161F-3334-EFEBF26B1B40}"/>
              </a:ext>
            </a:extLst>
          </p:cNvPr>
          <p:cNvSpPr>
            <a:spLocks noGrp="1"/>
          </p:cNvSpPr>
          <p:nvPr>
            <p:ph type="body" sz="quarter" idx="10"/>
          </p:nvPr>
        </p:nvSpPr>
        <p:spPr/>
        <p:txBody>
          <a:bodyPr>
            <a:normAutofit fontScale="92500" lnSpcReduction="20000"/>
          </a:bodyPr>
          <a:lstStyle/>
          <a:p>
            <a:r>
              <a:rPr lang="fr-FR" dirty="0"/>
              <a:t>5 min</a:t>
            </a:r>
          </a:p>
        </p:txBody>
      </p:sp>
    </p:spTree>
    <p:extLst>
      <p:ext uri="{BB962C8B-B14F-4D97-AF65-F5344CB8AC3E}">
        <p14:creationId xmlns:p14="http://schemas.microsoft.com/office/powerpoint/2010/main" val="42745117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7A4F21-B259-EC76-81CE-7DE57DB98EE0}"/>
              </a:ext>
            </a:extLst>
          </p:cNvPr>
          <p:cNvSpPr>
            <a:spLocks noGrp="1"/>
          </p:cNvSpPr>
          <p:nvPr>
            <p:ph type="title"/>
          </p:nvPr>
        </p:nvSpPr>
        <p:spPr>
          <a:xfrm>
            <a:off x="852446" y="284489"/>
            <a:ext cx="10277091" cy="267549"/>
          </a:xfrm>
        </p:spPr>
        <p:txBody>
          <a:bodyPr/>
          <a:lstStyle/>
          <a:p>
            <a:r>
              <a:rPr lang="fr-FR" dirty="0">
                <a:solidFill>
                  <a:srgbClr val="E7E6E6">
                    <a:lumMod val="50000"/>
                  </a:srgbClr>
                </a:solidFill>
                <a:latin typeface="Calibri" panose="020F0502020204030204"/>
              </a:rPr>
              <a:t>Qui peut me rappeler ce que nous avons appris aujourd’hui ? </a:t>
            </a:r>
          </a:p>
        </p:txBody>
      </p:sp>
      <p:sp>
        <p:nvSpPr>
          <p:cNvPr id="4" name="Espace réservé du contenu 3">
            <a:extLst>
              <a:ext uri="{FF2B5EF4-FFF2-40B4-BE49-F238E27FC236}">
                <a16:creationId xmlns:a16="http://schemas.microsoft.com/office/drawing/2014/main" id="{69F4C205-12FE-CEDD-318F-09E78E64FF1F}"/>
              </a:ext>
            </a:extLst>
          </p:cNvPr>
          <p:cNvSpPr>
            <a:spLocks noGrp="1"/>
          </p:cNvSpPr>
          <p:nvPr>
            <p:ph sz="quarter" idx="4294967295"/>
          </p:nvPr>
        </p:nvSpPr>
        <p:spPr>
          <a:xfrm>
            <a:off x="877886" y="601210"/>
            <a:ext cx="10277475" cy="268287"/>
          </a:xfrm>
        </p:spPr>
        <p:txBody>
          <a:bodyPr>
            <a:noAutofit/>
          </a:bodyPr>
          <a:lstStyle/>
          <a:p>
            <a:pPr marL="0" indent="0">
              <a:buNone/>
            </a:pPr>
            <a:r>
              <a:rPr lang="fr-FR" sz="1600" i="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Désigner quelques élèves.</a:t>
            </a:r>
          </a:p>
        </p:txBody>
      </p:sp>
      <p:sp>
        <p:nvSpPr>
          <p:cNvPr id="7" name="ZoneTexte 6">
            <a:extLst>
              <a:ext uri="{FF2B5EF4-FFF2-40B4-BE49-F238E27FC236}">
                <a16:creationId xmlns:a16="http://schemas.microsoft.com/office/drawing/2014/main" id="{1C61653B-4F16-6F3C-81EA-8B3D70DACAE4}"/>
              </a:ext>
            </a:extLst>
          </p:cNvPr>
          <p:cNvSpPr txBox="1"/>
          <p:nvPr/>
        </p:nvSpPr>
        <p:spPr>
          <a:xfrm>
            <a:off x="558800" y="1202077"/>
            <a:ext cx="7634702" cy="428835"/>
          </a:xfrm>
          <a:prstGeom prst="rect">
            <a:avLst/>
          </a:prstGeom>
          <a:noFill/>
        </p:spPr>
        <p:txBody>
          <a:bodyPr wrap="square">
            <a:spAutoFit/>
          </a:bodyPr>
          <a:lstStyle>
            <a:defPPr>
              <a:defRPr lang="fr-FR"/>
            </a:defPPr>
            <a:lvl1pPr algn="just">
              <a:lnSpc>
                <a:spcPct val="115000"/>
              </a:lnSpc>
              <a:spcAft>
                <a:spcPts val="800"/>
              </a:spcAft>
              <a:defRPr sz="2000" kern="100">
                <a:latin typeface="Calibri" panose="020F0502020204030204" pitchFamily="34" charset="0"/>
                <a:cs typeface="Calibri" panose="020F0502020204030204" pitchFamily="34" charset="0"/>
              </a:defRPr>
            </a:lvl1pPr>
          </a:lstStyle>
          <a:p>
            <a:r>
              <a:rPr lang="fr-FR" dirty="0"/>
              <a:t>1. Aujourd’hui, nous avons appris à :</a:t>
            </a:r>
          </a:p>
        </p:txBody>
      </p:sp>
      <p:sp>
        <p:nvSpPr>
          <p:cNvPr id="3" name="Rectangle 2">
            <a:extLst>
              <a:ext uri="{FF2B5EF4-FFF2-40B4-BE49-F238E27FC236}">
                <a16:creationId xmlns:a16="http://schemas.microsoft.com/office/drawing/2014/main" id="{A7EC30F2-04F6-223D-D0ED-CE32BB829C1D}"/>
              </a:ext>
            </a:extLst>
          </p:cNvPr>
          <p:cNvSpPr/>
          <p:nvPr/>
        </p:nvSpPr>
        <p:spPr>
          <a:xfrm>
            <a:off x="877886" y="1787713"/>
            <a:ext cx="9813337" cy="2554545"/>
          </a:xfrm>
          <a:prstGeom prst="rect">
            <a:avLst/>
          </a:prstGeom>
          <a:solidFill>
            <a:schemeClr val="accent2">
              <a:lumMod val="20000"/>
              <a:lumOff val="80000"/>
            </a:schemeClr>
          </a:solidFill>
          <a:ln>
            <a:solidFill>
              <a:schemeClr val="tx1"/>
            </a:solidFill>
          </a:ln>
        </p:spPr>
        <p:txBody>
          <a:bodyPr wrap="square">
            <a:spAutoFit/>
          </a:bodyPr>
          <a:lstStyle/>
          <a:p>
            <a:endParaRPr lang="fr-FR" sz="2000" dirty="0">
              <a:latin typeface="Calibri" panose="020F0502020204030204" pitchFamily="34" charset="0"/>
              <a:ea typeface="Calibri" panose="020F0502020204030204" pitchFamily="34" charset="0"/>
              <a:cs typeface="Calibri" panose="020F0502020204030204" pitchFamily="34" charset="0"/>
            </a:endParaRPr>
          </a:p>
          <a:p>
            <a:endParaRPr lang="fr-FR" sz="2000" dirty="0">
              <a:latin typeface="Calibri" panose="020F0502020204030204" pitchFamily="34" charset="0"/>
              <a:ea typeface="Calibri" panose="020F0502020204030204" pitchFamily="34" charset="0"/>
              <a:cs typeface="Calibri" panose="020F0502020204030204" pitchFamily="34" charset="0"/>
            </a:endParaRPr>
          </a:p>
          <a:p>
            <a:endParaRPr lang="fr-FR" sz="2000" dirty="0">
              <a:latin typeface="Calibri" panose="020F0502020204030204" pitchFamily="34" charset="0"/>
              <a:ea typeface="Calibri" panose="020F0502020204030204" pitchFamily="34" charset="0"/>
              <a:cs typeface="Calibri" panose="020F0502020204030204" pitchFamily="34" charset="0"/>
            </a:endParaRPr>
          </a:p>
          <a:p>
            <a:endParaRPr lang="fr-FR" sz="2000" dirty="0">
              <a:latin typeface="Calibri" panose="020F0502020204030204" pitchFamily="34" charset="0"/>
              <a:ea typeface="Calibri" panose="020F0502020204030204" pitchFamily="34" charset="0"/>
              <a:cs typeface="Calibri" panose="020F0502020204030204" pitchFamily="34" charset="0"/>
            </a:endParaRPr>
          </a:p>
          <a:p>
            <a:endParaRPr lang="fr-FR" sz="2000" dirty="0">
              <a:latin typeface="Calibri" panose="020F0502020204030204" pitchFamily="34" charset="0"/>
              <a:ea typeface="Calibri" panose="020F0502020204030204" pitchFamily="34" charset="0"/>
              <a:cs typeface="Calibri" panose="020F0502020204030204" pitchFamily="34" charset="0"/>
            </a:endParaRPr>
          </a:p>
          <a:p>
            <a:endParaRPr lang="fr-FR" sz="2000" dirty="0">
              <a:latin typeface="Calibri" panose="020F0502020204030204" pitchFamily="34" charset="0"/>
              <a:ea typeface="Calibri" panose="020F0502020204030204" pitchFamily="34" charset="0"/>
              <a:cs typeface="Calibri" panose="020F0502020204030204" pitchFamily="34" charset="0"/>
            </a:endParaRPr>
          </a:p>
          <a:p>
            <a:endParaRPr lang="fr-FR" sz="2000" dirty="0">
              <a:latin typeface="Calibri" panose="020F0502020204030204" pitchFamily="34" charset="0"/>
              <a:ea typeface="Calibri" panose="020F0502020204030204" pitchFamily="34" charset="0"/>
              <a:cs typeface="Calibri" panose="020F0502020204030204" pitchFamily="34" charset="0"/>
            </a:endParaRPr>
          </a:p>
          <a:p>
            <a:endParaRPr lang="fr-FR" sz="2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922180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10A5AC-577F-3D2F-1D00-C1D966F3A5F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1627BEF-F451-8995-F2EF-4777660CB658}"/>
              </a:ext>
            </a:extLst>
          </p:cNvPr>
          <p:cNvSpPr>
            <a:spLocks noGrp="1"/>
          </p:cNvSpPr>
          <p:nvPr>
            <p:ph type="title"/>
          </p:nvPr>
        </p:nvSpPr>
        <p:spPr>
          <a:xfrm>
            <a:off x="852446" y="284489"/>
            <a:ext cx="10277091" cy="267549"/>
          </a:xfrm>
        </p:spPr>
        <p:txBody>
          <a:bodyPr/>
          <a:lstStyle/>
          <a:p>
            <a:r>
              <a:rPr lang="fr-FR" dirty="0">
                <a:solidFill>
                  <a:srgbClr val="E7E6E6">
                    <a:lumMod val="50000"/>
                  </a:srgbClr>
                </a:solidFill>
                <a:latin typeface="Calibri" panose="020F0502020204030204"/>
              </a:rPr>
              <a:t>Voici ce que nous avons appris aujourd’hui.</a:t>
            </a:r>
          </a:p>
        </p:txBody>
      </p:sp>
      <p:sp>
        <p:nvSpPr>
          <p:cNvPr id="4" name="Espace réservé du contenu 3">
            <a:extLst>
              <a:ext uri="{FF2B5EF4-FFF2-40B4-BE49-F238E27FC236}">
                <a16:creationId xmlns:a16="http://schemas.microsoft.com/office/drawing/2014/main" id="{0CE25022-8F8A-D101-F54B-EE5468246CFB}"/>
              </a:ext>
            </a:extLst>
          </p:cNvPr>
          <p:cNvSpPr>
            <a:spLocks noGrp="1"/>
          </p:cNvSpPr>
          <p:nvPr>
            <p:ph sz="quarter" idx="4294967295"/>
          </p:nvPr>
        </p:nvSpPr>
        <p:spPr>
          <a:xfrm>
            <a:off x="877886" y="601210"/>
            <a:ext cx="10277475" cy="268287"/>
          </a:xfrm>
        </p:spPr>
        <p:txBody>
          <a:bodyPr>
            <a:noAutofit/>
          </a:bodyPr>
          <a:lstStyle/>
          <a:p>
            <a:pPr marL="0" indent="0">
              <a:buNone/>
            </a:pPr>
            <a:r>
              <a:rPr lang="fr-FR" sz="1600" i="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Ces notes peuvent éventuellement servir de traces écrites.</a:t>
            </a:r>
          </a:p>
        </p:txBody>
      </p:sp>
      <p:sp>
        <p:nvSpPr>
          <p:cNvPr id="8" name="ZoneTexte 7">
            <a:extLst>
              <a:ext uri="{FF2B5EF4-FFF2-40B4-BE49-F238E27FC236}">
                <a16:creationId xmlns:a16="http://schemas.microsoft.com/office/drawing/2014/main" id="{C4198A0A-7084-3831-B4E0-09030458A679}"/>
              </a:ext>
            </a:extLst>
          </p:cNvPr>
          <p:cNvSpPr txBox="1"/>
          <p:nvPr/>
        </p:nvSpPr>
        <p:spPr>
          <a:xfrm>
            <a:off x="558800" y="1202077"/>
            <a:ext cx="7634702" cy="428835"/>
          </a:xfrm>
          <a:prstGeom prst="rect">
            <a:avLst/>
          </a:prstGeom>
          <a:noFill/>
        </p:spPr>
        <p:txBody>
          <a:bodyPr wrap="square">
            <a:spAutoFit/>
          </a:bodyPr>
          <a:lstStyle>
            <a:defPPr>
              <a:defRPr lang="fr-FR"/>
            </a:defPPr>
            <a:lvl1pPr algn="just">
              <a:lnSpc>
                <a:spcPct val="115000"/>
              </a:lnSpc>
              <a:spcAft>
                <a:spcPts val="800"/>
              </a:spcAft>
              <a:defRPr sz="2000" kern="100">
                <a:latin typeface="Calibri" panose="020F0502020204030204" pitchFamily="34" charset="0"/>
                <a:cs typeface="Calibri" panose="020F0502020204030204" pitchFamily="34" charset="0"/>
              </a:defRPr>
            </a:lvl1pPr>
          </a:lstStyle>
          <a:p>
            <a:r>
              <a:rPr lang="fr-FR" dirty="0"/>
              <a:t>1. Aujourd’hui, nous avons appris à :</a:t>
            </a:r>
          </a:p>
        </p:txBody>
      </p:sp>
      <p:sp>
        <p:nvSpPr>
          <p:cNvPr id="3" name="Rectangle 2">
            <a:extLst>
              <a:ext uri="{FF2B5EF4-FFF2-40B4-BE49-F238E27FC236}">
                <a16:creationId xmlns:a16="http://schemas.microsoft.com/office/drawing/2014/main" id="{232AFD05-680B-87CD-45B6-4EB910C95903}"/>
              </a:ext>
            </a:extLst>
          </p:cNvPr>
          <p:cNvSpPr/>
          <p:nvPr/>
        </p:nvSpPr>
        <p:spPr>
          <a:xfrm>
            <a:off x="877886" y="1787713"/>
            <a:ext cx="9813337" cy="2814617"/>
          </a:xfrm>
          <a:prstGeom prst="rect">
            <a:avLst/>
          </a:prstGeom>
          <a:solidFill>
            <a:schemeClr val="accent2">
              <a:lumMod val="20000"/>
              <a:lumOff val="80000"/>
            </a:schemeClr>
          </a:solidFill>
          <a:ln>
            <a:solidFill>
              <a:schemeClr val="tx1"/>
            </a:solidFill>
          </a:ln>
        </p:spPr>
        <p:txBody>
          <a:bodyPr wrap="square">
            <a:spAutoFit/>
          </a:bodyPr>
          <a:lstStyle/>
          <a:p>
            <a:pPr algn="just">
              <a:lnSpc>
                <a:spcPct val="150000"/>
              </a:lnSpc>
            </a:pPr>
            <a:r>
              <a:rPr lang="fr-FR" sz="2000" b="1" dirty="0">
                <a:latin typeface="Calibri" panose="020F0502020204030204" pitchFamily="34" charset="0"/>
                <a:ea typeface="Calibri" panose="020F0502020204030204" pitchFamily="34" charset="0"/>
                <a:cs typeface="Calibri" panose="020F0502020204030204" pitchFamily="34" charset="0"/>
              </a:rPr>
              <a:t>Rédiger une lettre ouverte pour défendre une initiative locale :</a:t>
            </a:r>
          </a:p>
          <a:p>
            <a:pPr marL="720000" indent="-342900" algn="just">
              <a:lnSpc>
                <a:spcPct val="150000"/>
              </a:lnSpc>
              <a:buFont typeface="Wingdings" panose="05000000000000000000" pitchFamily="2" charset="2"/>
              <a:buChar char="§"/>
            </a:pPr>
            <a:r>
              <a:rPr lang="fr-FR" sz="2000" dirty="0">
                <a:latin typeface="Calibri" panose="020F0502020204030204" pitchFamily="34" charset="0"/>
                <a:ea typeface="Calibri" panose="020F0502020204030204" pitchFamily="34" charset="0"/>
                <a:cs typeface="Calibri" panose="020F0502020204030204" pitchFamily="34" charset="0"/>
              </a:rPr>
              <a:t>Je présente clairement l’initiative choisie.</a:t>
            </a:r>
          </a:p>
          <a:p>
            <a:pPr marL="720000" indent="-342900" algn="just">
              <a:lnSpc>
                <a:spcPct val="150000"/>
              </a:lnSpc>
              <a:buFont typeface="Wingdings" panose="05000000000000000000" pitchFamily="2" charset="2"/>
              <a:buChar char="§"/>
            </a:pPr>
            <a:r>
              <a:rPr lang="fr-FR" sz="2000" dirty="0">
                <a:latin typeface="Calibri" panose="020F0502020204030204" pitchFamily="34" charset="0"/>
                <a:ea typeface="Calibri" panose="020F0502020204030204" pitchFamily="34" charset="0"/>
                <a:cs typeface="Calibri" panose="020F0502020204030204" pitchFamily="34" charset="0"/>
              </a:rPr>
              <a:t>J’explique pourquoi cette initiative est importante.</a:t>
            </a:r>
          </a:p>
          <a:p>
            <a:pPr marL="720000" indent="-342900" algn="just">
              <a:lnSpc>
                <a:spcPct val="150000"/>
              </a:lnSpc>
              <a:buFont typeface="Wingdings" panose="05000000000000000000" pitchFamily="2" charset="2"/>
              <a:buChar char="§"/>
            </a:pPr>
            <a:r>
              <a:rPr lang="fr-FR" sz="2000" dirty="0">
                <a:latin typeface="Calibri" panose="020F0502020204030204" pitchFamily="34" charset="0"/>
                <a:ea typeface="Calibri" panose="020F0502020204030204" pitchFamily="34" charset="0"/>
                <a:cs typeface="Calibri" panose="020F0502020204030204" pitchFamily="34" charset="0"/>
              </a:rPr>
              <a:t>J’organise mon texte en trois parties : introduction, développement, conclusion.</a:t>
            </a:r>
          </a:p>
          <a:p>
            <a:pPr marL="720000" indent="-342900" algn="just">
              <a:lnSpc>
                <a:spcPct val="150000"/>
              </a:lnSpc>
              <a:buFont typeface="Wingdings" panose="05000000000000000000" pitchFamily="2" charset="2"/>
              <a:buChar char="§"/>
            </a:pPr>
            <a:r>
              <a:rPr lang="fr-FR" sz="2000" dirty="0">
                <a:latin typeface="Calibri" panose="020F0502020204030204" pitchFamily="34" charset="0"/>
                <a:ea typeface="Calibri" panose="020F0502020204030204" pitchFamily="34" charset="0"/>
                <a:cs typeface="Calibri" panose="020F0502020204030204" pitchFamily="34" charset="0"/>
              </a:rPr>
              <a:t>Je donne des arguments et un exemple concret.</a:t>
            </a:r>
          </a:p>
          <a:p>
            <a:pPr marL="720000" indent="-342900" algn="just">
              <a:lnSpc>
                <a:spcPct val="150000"/>
              </a:lnSpc>
              <a:buFont typeface="Wingdings" panose="05000000000000000000" pitchFamily="2" charset="2"/>
              <a:buChar char="§"/>
            </a:pPr>
            <a:r>
              <a:rPr lang="fr-FR" sz="2000" dirty="0">
                <a:latin typeface="Calibri" panose="020F0502020204030204" pitchFamily="34" charset="0"/>
                <a:ea typeface="Calibri" panose="020F0502020204030204" pitchFamily="34" charset="0"/>
                <a:cs typeface="Calibri" panose="020F0502020204030204" pitchFamily="34" charset="0"/>
              </a:rPr>
              <a:t>Je termine par une conclusion engageante pour encourager les lecteurs à agir.</a:t>
            </a:r>
          </a:p>
        </p:txBody>
      </p:sp>
    </p:spTree>
    <p:extLst>
      <p:ext uri="{BB962C8B-B14F-4D97-AF65-F5344CB8AC3E}">
        <p14:creationId xmlns:p14="http://schemas.microsoft.com/office/powerpoint/2010/main" val="17908366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5B001E-AE73-78FE-41EA-0A162EDC7EB5}"/>
              </a:ext>
            </a:extLst>
          </p:cNvPr>
          <p:cNvSpPr>
            <a:spLocks noGrp="1"/>
          </p:cNvSpPr>
          <p:nvPr>
            <p:ph type="title"/>
          </p:nvPr>
        </p:nvSpPr>
        <p:spPr>
          <a:xfrm>
            <a:off x="842874" y="323471"/>
            <a:ext cx="10277091" cy="267549"/>
          </a:xfrm>
        </p:spPr>
        <p:txBody>
          <a:bodyPr/>
          <a:lstStyle/>
          <a:p>
            <a:r>
              <a:rPr lang="fr-FR" dirty="0"/>
              <a:t>N’oubliez pas de faire cette activité à la maison.</a:t>
            </a:r>
          </a:p>
        </p:txBody>
      </p:sp>
      <p:sp>
        <p:nvSpPr>
          <p:cNvPr id="4" name="Espace réservé du contenu 3">
            <a:extLst>
              <a:ext uri="{FF2B5EF4-FFF2-40B4-BE49-F238E27FC236}">
                <a16:creationId xmlns:a16="http://schemas.microsoft.com/office/drawing/2014/main" id="{6E2F889E-E50C-4F58-F23F-45CD8C1E5E1D}"/>
              </a:ext>
            </a:extLst>
          </p:cNvPr>
          <p:cNvSpPr>
            <a:spLocks noGrp="1"/>
          </p:cNvSpPr>
          <p:nvPr>
            <p:ph sz="quarter" idx="4294967295"/>
          </p:nvPr>
        </p:nvSpPr>
        <p:spPr>
          <a:xfrm>
            <a:off x="839788" y="654050"/>
            <a:ext cx="10277475" cy="268288"/>
          </a:xfrm>
        </p:spPr>
        <p:txBody>
          <a:bodyPr>
            <a:noAutofit/>
          </a:bodyPr>
          <a:lstStyle/>
          <a:p>
            <a:pPr marL="0" indent="0">
              <a:buNone/>
            </a:pPr>
            <a:r>
              <a:rPr lang="fr-FR" sz="1600" i="1" dirty="0">
                <a:latin typeface="Calibri" panose="020F0502020204030204" pitchFamily="34" charset="0"/>
                <a:ea typeface="Calibri" panose="020F0502020204030204" pitchFamily="34" charset="0"/>
                <a:cs typeface="Calibri" panose="020F0502020204030204" pitchFamily="34" charset="0"/>
              </a:rPr>
              <a:t>Cet exercice fera l’objet d’une correction collective au début de la prochaine séance.</a:t>
            </a:r>
          </a:p>
        </p:txBody>
      </p:sp>
      <p:pic>
        <p:nvPicPr>
          <p:cNvPr id="3" name="Image 5">
            <a:extLst>
              <a:ext uri="{FF2B5EF4-FFF2-40B4-BE49-F238E27FC236}">
                <a16:creationId xmlns:a16="http://schemas.microsoft.com/office/drawing/2014/main" id="{7248D498-C5AB-D507-6C5B-5D44F3A2B302}"/>
              </a:ext>
            </a:extLst>
          </p:cNvPr>
          <p:cNvPicPr>
            <a:picLocks noChangeAspect="1"/>
          </p:cNvPicPr>
          <p:nvPr/>
        </p:nvPicPr>
        <p:blipFill>
          <a:blip r:embed="rId2"/>
          <a:stretch>
            <a:fillRect/>
          </a:stretch>
        </p:blipFill>
        <p:spPr>
          <a:xfrm>
            <a:off x="4183315" y="1479916"/>
            <a:ext cx="3418169" cy="1233626"/>
          </a:xfrm>
          <a:prstGeom prst="rect">
            <a:avLst/>
          </a:prstGeom>
        </p:spPr>
      </p:pic>
      <p:sp>
        <p:nvSpPr>
          <p:cNvPr id="9" name="ZoneTexte 8">
            <a:extLst>
              <a:ext uri="{FF2B5EF4-FFF2-40B4-BE49-F238E27FC236}">
                <a16:creationId xmlns:a16="http://schemas.microsoft.com/office/drawing/2014/main" id="{5A9FC6E5-9FB0-2F03-3399-84B3F265384A}"/>
              </a:ext>
            </a:extLst>
          </p:cNvPr>
          <p:cNvSpPr txBox="1"/>
          <p:nvPr/>
        </p:nvSpPr>
        <p:spPr>
          <a:xfrm>
            <a:off x="1583871" y="3672962"/>
            <a:ext cx="9024257" cy="1477328"/>
          </a:xfrm>
          <a:prstGeom prst="rect">
            <a:avLst/>
          </a:prstGeom>
          <a:solidFill>
            <a:srgbClr val="FBEEDE"/>
          </a:solidFill>
        </p:spPr>
        <p:txBody>
          <a:bodyPr wrap="square">
            <a:spAutoFit/>
          </a:bodyPr>
          <a:lstStyle/>
          <a:p>
            <a:pPr marL="342900" indent="-342900" algn="just">
              <a:spcAft>
                <a:spcPts val="1200"/>
              </a:spcAft>
              <a:buFont typeface="Arial" panose="020B0604020202020204" pitchFamily="34" charset="0"/>
              <a:buChar char="•"/>
            </a:pPr>
            <a:r>
              <a:rPr lang="fr-FR" sz="2000" b="1" dirty="0">
                <a:latin typeface="Calibri" panose="020F0502020204030204" pitchFamily="34" charset="0"/>
              </a:rPr>
              <a:t>Complétez et améliorez votre lettre ouverte à la maison en respectant les trois parties : introduction, développement et conclusion engageante.</a:t>
            </a:r>
          </a:p>
          <a:p>
            <a:pPr marL="342900" indent="-342900" algn="just">
              <a:buFont typeface="Arial" panose="020B0604020202020204" pitchFamily="34" charset="0"/>
              <a:buChar char="•"/>
            </a:pPr>
            <a:r>
              <a:rPr lang="fr-FR" sz="2000" b="1" dirty="0">
                <a:latin typeface="Calibri" panose="020F0502020204030204" pitchFamily="34" charset="0"/>
              </a:rPr>
              <a:t>N’oubliez pas d’ajouter des arguments, un exemple concret et des expressions comme : </a:t>
            </a:r>
            <a:r>
              <a:rPr lang="fr-FR" sz="2000" dirty="0">
                <a:latin typeface="Calibri" panose="020F0502020204030204" pitchFamily="34" charset="0"/>
              </a:rPr>
              <a:t>il faut que, … il est important que, … je souhaite que…</a:t>
            </a:r>
          </a:p>
        </p:txBody>
      </p:sp>
    </p:spTree>
    <p:extLst>
      <p:ext uri="{BB962C8B-B14F-4D97-AF65-F5344CB8AC3E}">
        <p14:creationId xmlns:p14="http://schemas.microsoft.com/office/powerpoint/2010/main" val="4124952790"/>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000" dirty="0">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2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000" dirty="0">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8305</TotalTime>
  <Words>1929</Words>
  <Application>Microsoft Office PowerPoint</Application>
  <PresentationFormat>Grand écran</PresentationFormat>
  <Paragraphs>193</Paragraphs>
  <Slides>31</Slides>
  <Notes>0</Notes>
  <HiddenSlides>7</HiddenSlides>
  <MMClips>3</MMClips>
  <ScaleCrop>false</ScaleCrop>
  <HeadingPairs>
    <vt:vector size="6" baseType="variant">
      <vt:variant>
        <vt:lpstr>Polices utilisées</vt:lpstr>
      </vt:variant>
      <vt:variant>
        <vt:i4>10</vt:i4>
      </vt:variant>
      <vt:variant>
        <vt:lpstr>Thème</vt:lpstr>
      </vt:variant>
      <vt:variant>
        <vt:i4>2</vt:i4>
      </vt:variant>
      <vt:variant>
        <vt:lpstr>Titres des diapositives</vt:lpstr>
      </vt:variant>
      <vt:variant>
        <vt:i4>31</vt:i4>
      </vt:variant>
    </vt:vector>
  </HeadingPairs>
  <TitlesOfParts>
    <vt:vector size="43" baseType="lpstr">
      <vt:lpstr>Aptos</vt:lpstr>
      <vt:lpstr>Aptos Display</vt:lpstr>
      <vt:lpstr>Arial</vt:lpstr>
      <vt:lpstr>Bradley Hand ITC</vt:lpstr>
      <vt:lpstr>Calibri</vt:lpstr>
      <vt:lpstr>Cambria Math</vt:lpstr>
      <vt:lpstr>Courier New</vt:lpstr>
      <vt:lpstr>Dosis</vt:lpstr>
      <vt:lpstr>Georgia</vt:lpstr>
      <vt:lpstr>Wingdings</vt:lpstr>
      <vt:lpstr>Thème Office</vt:lpstr>
      <vt:lpstr>2_Thème Office</vt:lpstr>
      <vt:lpstr>Présentation PowerPoint</vt:lpstr>
      <vt:lpstr>Présentation PowerPoint</vt:lpstr>
      <vt:lpstr>Présentation PowerPoint</vt:lpstr>
      <vt:lpstr>Présentation PowerPoint</vt:lpstr>
      <vt:lpstr>Repérage dans l’unité didactique (1/3)</vt:lpstr>
      <vt:lpstr>Repérage dans l’unité didactique (2/3)</vt:lpstr>
      <vt:lpstr>Repérage dans l’unité didactique (3/3)</vt:lpstr>
      <vt:lpstr>Présentation PowerPoint</vt:lpstr>
      <vt:lpstr>Présentation PowerPoint</vt:lpstr>
      <vt:lpstr>Présentation PowerPoint</vt:lpstr>
      <vt:lpstr>Présentation PowerPoint</vt:lpstr>
      <vt:lpstr>Présentation PowerPoint</vt:lpstr>
      <vt:lpstr>Nous allons corriger le travail effectué à la maison (emploi du subjonctif présent).</vt:lpstr>
      <vt:lpstr>Voici les réponses attendues. Vérifiez la forme des verbes au subjonctif présent et corrigez si nécessaire.</vt:lpstr>
      <vt:lpstr>Bonjour! Prêts pour démarrer notre séance ? Allons-y!</vt:lpstr>
      <vt:lpstr>Nous allons consacrer la séance d’aujourd’hui à la tâche finale.</vt:lpstr>
      <vt:lpstr>Voici l’objectif de la tâche finale.</vt:lpstr>
      <vt:lpstr>Présentation PowerPoint</vt:lpstr>
      <vt:lpstr>Lisez la lettre ouverte, puis repérez ses trois parties : introduction, développement et conclusion.</vt:lpstr>
      <vt:lpstr>Voici le découpage de la lettre. Observez les couleurs, puis vérifiez si vous avez bien identifié chaque partie.</vt:lpstr>
      <vt:lpstr>Présentation PowerPoint</vt:lpstr>
      <vt:lpstr>Maintenant, rédigez la 1ère partie de votre lettre en suivant les indications suivantes. Travaillez seuls.</vt:lpstr>
      <vt:lpstr>Voici une proposition pour l’introduction.</vt:lpstr>
      <vt:lpstr>Maintenant, rédigez la 2ème  partie de votre lettre en suivant les indications suivantes. Travaillez seuls.</vt:lpstr>
      <vt:lpstr>Rédigez maintenant le développement de votre lettre en complétant les indications proposées.</vt:lpstr>
      <vt:lpstr>Maintenant, rédigez la dernière partie de votre lettre en suivant les indications suivantes. Travaillez seuls.</vt:lpstr>
      <vt:lpstr>Voici une proposition de conclusion. Lisez-la, puis comparez-la avec votre production.</vt:lpstr>
      <vt:lpstr>Présentation PowerPoint</vt:lpstr>
      <vt:lpstr>Qui peut me rappeler ce que nous avons appris aujourd’hui ? </vt:lpstr>
      <vt:lpstr>Voici ce que nous avons appris aujourd’hui.</vt:lpstr>
      <vt:lpstr>N’oubliez pas de faire cette activité à la maison.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Mehdi Alaoui</dc:creator>
  <cp:lastModifiedBy>idrissi mohamed</cp:lastModifiedBy>
  <cp:revision>187</cp:revision>
  <dcterms:created xsi:type="dcterms:W3CDTF">2025-11-03T10:55:47Z</dcterms:created>
  <dcterms:modified xsi:type="dcterms:W3CDTF">2026-05-10T22:05:53Z</dcterms:modified>
</cp:coreProperties>
</file>