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81" r:id="rId4"/>
    <p:sldMasterId id="214748372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y="6858000" cx="12192000"/>
  <p:notesSz cx="6858000" cy="9144000"/>
  <p:embeddedFontLst>
    <p:embeddedFont>
      <p:font typeface="Dosis"/>
      <p:regular r:id="rId57"/>
      <p:bold r:id="rId58"/>
    </p:embeddedFont>
    <p:embeddedFont>
      <p:font typeface="Play"/>
      <p:regular r:id="rId59"/>
      <p:bold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1" roundtripDataSignature="AMtx7miOtpCUx/G9cQcPbv9Pq4LWTk/D9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1" Type="http://customschemas.google.com/relationships/presentationmetadata" Target="meta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Play-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Dosis-regular.fntdata"/><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Play-regular.fntdata"/><Relationship Id="rId14" Type="http://schemas.openxmlformats.org/officeDocument/2006/relationships/slide" Target="slides/slide8.xml"/><Relationship Id="rId58" Type="http://schemas.openxmlformats.org/officeDocument/2006/relationships/font" Target="fonts/Dosis-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6" name="Google Shape;92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9" name="Google Shape;93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3" name="Google Shape;94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7" name="Google Shape;94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2" name="Google Shape;96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9" name="Google Shape;96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5" name="Google Shape;97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2" name="Google Shape;98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0" name="Google Shape;99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6" name="Google Shape;100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6" name="Google Shape;101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1" name="Google Shape;102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7" name="Google Shape;102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p14: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1032" name="Google Shape;103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p1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1041" name="Google Shape;104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p16: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1050" name="Google Shape;105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p17: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1059" name="Google Shape;105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8" name="Google Shape;106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7" name="Google Shape;107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5" name="Google Shape;108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0" name="Google Shape;109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8" name="Google Shape;109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6" name="Google Shape;110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4" name="Google Shape;111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2" name="Google Shape;112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0" name="Google Shape;113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5" name="Google Shape;113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4" name="Google Shape;114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5" name="Google Shape;115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0" name="Google Shape;116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9" name="Google Shape;116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2" name="Google Shape;118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7" name="Google Shape;118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5" name="Google Shape;119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6" name="Google Shape;120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5" name="Google Shape;121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3" name="Google Shape;122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8" name="Google Shape;1228;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5" name="Google Shape;123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2" name="Google Shape;124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7" name="Google Shape;1247;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4" name="Google Shape;1254;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9" name="Google Shape;1259;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6" name="Google Shape;1266;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0" name="Google Shape;129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5" name="Google Shape;1295;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2" name="Shape 1302"/>
        <p:cNvGrpSpPr/>
        <p:nvPr/>
      </p:nvGrpSpPr>
      <p:grpSpPr>
        <a:xfrm>
          <a:off x="0" y="0"/>
          <a:ext cx="0" cy="0"/>
          <a:chOff x="0" y="0"/>
          <a:chExt cx="0" cy="0"/>
        </a:xfrm>
      </p:grpSpPr>
      <p:sp>
        <p:nvSpPr>
          <p:cNvPr id="1303" name="Google Shape;1303;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4" name="Google Shape;130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9" name="Google Shape;1309;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7" name="Shape 1317"/>
        <p:cNvGrpSpPr/>
        <p:nvPr/>
      </p:nvGrpSpPr>
      <p:grpSpPr>
        <a:xfrm>
          <a:off x="0" y="0"/>
          <a:ext cx="0" cy="0"/>
          <a:chOff x="0" y="0"/>
          <a:chExt cx="0" cy="0"/>
        </a:xfrm>
      </p:grpSpPr>
      <p:sp>
        <p:nvSpPr>
          <p:cNvPr id="1318" name="Google Shape;1318;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9" name="Google Shape;131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9" name="Google Shape;1329;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26.png"/><Relationship Id="rId5" Type="http://schemas.openxmlformats.org/officeDocument/2006/relationships/image" Target="../media/image6.png"/><Relationship Id="rId6" Type="http://schemas.openxmlformats.org/officeDocument/2006/relationships/image" Target="../media/image14.png"/><Relationship Id="rId7" Type="http://schemas.openxmlformats.org/officeDocument/2006/relationships/image" Target="../media/image9.jpg"/><Relationship Id="rId8" Type="http://schemas.openxmlformats.org/officeDocument/2006/relationships/image" Target="../media/image7.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17.gi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gif"/><Relationship Id="rId3" Type="http://schemas.openxmlformats.org/officeDocument/2006/relationships/image" Target="../media/image22.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gif"/><Relationship Id="rId3" Type="http://schemas.openxmlformats.org/officeDocument/2006/relationships/image" Target="../media/image1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gif"/><Relationship Id="rId3"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gif"/><Relationship Id="rId3" Type="http://schemas.openxmlformats.org/officeDocument/2006/relationships/image" Target="../media/image2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gif"/><Relationship Id="rId3" Type="http://schemas.openxmlformats.org/officeDocument/2006/relationships/image" Target="../media/image3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2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gif"/><Relationship Id="rId3" Type="http://schemas.openxmlformats.org/officeDocument/2006/relationships/image" Target="../media/image2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 Id="rId3"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2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26.png"/><Relationship Id="rId5" Type="http://schemas.openxmlformats.org/officeDocument/2006/relationships/image" Target="../media/image6.png"/><Relationship Id="rId6" Type="http://schemas.openxmlformats.org/officeDocument/2006/relationships/image" Target="../media/image14.png"/><Relationship Id="rId7" Type="http://schemas.openxmlformats.org/officeDocument/2006/relationships/image" Target="../media/image9.jpg"/><Relationship Id="rId8" Type="http://schemas.openxmlformats.org/officeDocument/2006/relationships/image" Target="../media/image7.jp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7.jpg"/><Relationship Id="rId4" Type="http://schemas.openxmlformats.org/officeDocument/2006/relationships/image" Target="../media/image33.png"/><Relationship Id="rId5" Type="http://schemas.openxmlformats.org/officeDocument/2006/relationships/image" Target="../media/image32.png"/><Relationship Id="rId6" Type="http://schemas.openxmlformats.org/officeDocument/2006/relationships/image" Target="../media/image38.png"/><Relationship Id="rId7"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5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 Id="rId3" Type="http://schemas.openxmlformats.org/officeDocument/2006/relationships/image" Target="../media/image17.gif"/></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gif"/><Relationship Id="rId3" Type="http://schemas.openxmlformats.org/officeDocument/2006/relationships/image" Target="../media/image22.png"/><Relationship Id="rId4" Type="http://schemas.openxmlformats.org/officeDocument/2006/relationships/image" Target="../media/image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jp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 Id="rId3" Type="http://schemas.openxmlformats.org/officeDocument/2006/relationships/image" Target="../media/image2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gif"/><Relationship Id="rId3" Type="http://schemas.openxmlformats.org/officeDocument/2006/relationships/image" Target="../media/image1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gif"/><Relationship Id="rId3" Type="http://schemas.openxmlformats.org/officeDocument/2006/relationships/image" Target="../media/image19.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gif"/><Relationship Id="rId3" Type="http://schemas.openxmlformats.org/officeDocument/2006/relationships/image" Target="../media/image2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2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29.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gif"/><Relationship Id="rId3" Type="http://schemas.openxmlformats.org/officeDocument/2006/relationships/image" Target="../media/image3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gif"/><Relationship Id="rId3" Type="http://schemas.openxmlformats.org/officeDocument/2006/relationships/image" Target="../media/image22.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0.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0.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3.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3.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0.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0.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0.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0.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0.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5" name="Shape 15"/>
        <p:cNvGrpSpPr/>
        <p:nvPr/>
      </p:nvGrpSpPr>
      <p:grpSpPr>
        <a:xfrm>
          <a:off x="0" y="0"/>
          <a:ext cx="0" cy="0"/>
          <a:chOff x="0" y="0"/>
          <a:chExt cx="0" cy="0"/>
        </a:xfrm>
      </p:grpSpPr>
      <p:sp>
        <p:nvSpPr>
          <p:cNvPr id="16" name="Google Shape;16;p52"/>
          <p:cNvSpPr txBox="1"/>
          <p:nvPr/>
        </p:nvSpPr>
        <p:spPr>
          <a:xfrm>
            <a:off x="271218" y="1173319"/>
            <a:ext cx="3856572" cy="830997"/>
          </a:xfrm>
          <a:prstGeom prst="rect">
            <a:avLst/>
          </a:prstGeom>
          <a:noFill/>
          <a:ln>
            <a:noFill/>
          </a:ln>
        </p:spPr>
        <p:txBody>
          <a:bodyPr anchorCtr="1" anchor="t" bIns="0" lIns="0" spcFirstLastPara="1" rIns="0" wrap="square" tIns="0">
            <a:spAutoFit/>
          </a:bodyPr>
          <a:lstStyle/>
          <a:p>
            <a:pPr indent="0" lvl="0" marL="0" marR="0" rtl="0" algn="l">
              <a:spcBef>
                <a:spcPts val="0"/>
              </a:spcBef>
              <a:spcAft>
                <a:spcPts val="0"/>
              </a:spcAft>
              <a:buNone/>
            </a:pPr>
            <a:r>
              <a:rPr b="1" i="0" lang="fr-FR" sz="5400" u="none" cap="none" strike="noStrike">
                <a:solidFill>
                  <a:srgbClr val="002060"/>
                </a:solidFill>
                <a:latin typeface="Calibri"/>
                <a:ea typeface="Calibri"/>
                <a:cs typeface="Calibri"/>
                <a:sym typeface="Calibri"/>
              </a:rPr>
              <a:t>Français</a:t>
            </a:r>
            <a:endParaRPr b="0" i="0" sz="1800" u="none" cap="none" strike="noStrike">
              <a:solidFill>
                <a:schemeClr val="dk1"/>
              </a:solidFill>
              <a:latin typeface="Arial"/>
              <a:ea typeface="Arial"/>
              <a:cs typeface="Arial"/>
              <a:sym typeface="Arial"/>
            </a:endParaRPr>
          </a:p>
        </p:txBody>
      </p:sp>
      <p:sp>
        <p:nvSpPr>
          <p:cNvPr id="17" name="Google Shape;17;p52"/>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3502"/>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b="0" i="0" sz="1100" u="none" cap="none" strike="noStrike">
              <a:solidFill>
                <a:schemeClr val="dk1"/>
              </a:solidFill>
              <a:latin typeface="Arial"/>
              <a:ea typeface="Arial"/>
              <a:cs typeface="Arial"/>
              <a:sym typeface="Arial"/>
            </a:endParaRPr>
          </a:p>
        </p:txBody>
      </p:sp>
      <p:pic>
        <p:nvPicPr>
          <p:cNvPr id="18" name="Google Shape;18;p52"/>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19" name="Google Shape;19;p52"/>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3502"/>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p:txBody>
      </p:sp>
      <p:sp>
        <p:nvSpPr>
          <p:cNvPr id="20" name="Google Shape;20;p52"/>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AC</a:t>
            </a:r>
            <a:endParaRPr/>
          </a:p>
        </p:txBody>
      </p:sp>
      <p:sp>
        <p:nvSpPr>
          <p:cNvPr id="21" name="Google Shape;21;p52"/>
          <p:cNvSpPr/>
          <p:nvPr/>
        </p:nvSpPr>
        <p:spPr>
          <a:xfrm>
            <a:off x="271218" y="2956390"/>
            <a:ext cx="6693265" cy="522000"/>
          </a:xfrm>
          <a:prstGeom prst="rect">
            <a:avLst/>
          </a:prstGeom>
          <a:solidFill>
            <a:srgbClr val="12501B"/>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Unité</a:t>
            </a:r>
            <a:endParaRPr/>
          </a:p>
        </p:txBody>
      </p:sp>
      <p:sp>
        <p:nvSpPr>
          <p:cNvPr id="22" name="Google Shape;22;p52"/>
          <p:cNvSpPr/>
          <p:nvPr/>
        </p:nvSpPr>
        <p:spPr>
          <a:xfrm>
            <a:off x="271218" y="3653494"/>
            <a:ext cx="6693265" cy="522000"/>
          </a:xfrm>
          <a:prstGeom prst="rect">
            <a:avLst/>
          </a:prstGeom>
          <a:solidFill>
            <a:srgbClr val="54AFE9"/>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Séance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23" name="Google Shape;23;p52"/>
          <p:cNvPicPr preferRelativeResize="0"/>
          <p:nvPr/>
        </p:nvPicPr>
        <p:blipFill rotWithShape="1">
          <a:blip r:embed="rId3">
            <a:alphaModFix/>
          </a:blip>
          <a:srcRect b="0" l="0" r="0" t="0"/>
          <a:stretch/>
        </p:blipFill>
        <p:spPr>
          <a:xfrm>
            <a:off x="4127790" y="0"/>
            <a:ext cx="3936421" cy="596900"/>
          </a:xfrm>
          <a:prstGeom prst="rect">
            <a:avLst/>
          </a:prstGeom>
          <a:noFill/>
          <a:ln>
            <a:noFill/>
          </a:ln>
        </p:spPr>
      </p:pic>
      <p:sp>
        <p:nvSpPr>
          <p:cNvPr id="24" name="Google Shape;24;p52"/>
          <p:cNvSpPr/>
          <p:nvPr/>
        </p:nvSpPr>
        <p:spPr>
          <a:xfrm>
            <a:off x="984709" y="2005976"/>
            <a:ext cx="1413203" cy="445826"/>
          </a:xfrm>
          <a:prstGeom prst="rect">
            <a:avLst/>
          </a:prstGeom>
          <a:no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3000" u="none" cap="none" strike="noStrike">
                <a:solidFill>
                  <a:srgbClr val="0070C0"/>
                </a:solidFill>
                <a:latin typeface="Calibri"/>
                <a:ea typeface="Calibri"/>
                <a:cs typeface="Calibri"/>
                <a:sym typeface="Calibri"/>
              </a:rPr>
              <a:t>Période</a:t>
            </a:r>
            <a:endParaRPr b="1" i="0" sz="3000" u="none" cap="none" strike="noStrike">
              <a:solidFill>
                <a:srgbClr val="0070C0"/>
              </a:solidFill>
              <a:latin typeface="Calibri"/>
              <a:ea typeface="Calibri"/>
              <a:cs typeface="Calibri"/>
              <a:sym typeface="Calibri"/>
            </a:endParaRPr>
          </a:p>
        </p:txBody>
      </p:sp>
      <p:sp>
        <p:nvSpPr>
          <p:cNvPr id="25" name="Google Shape;25;p52"/>
          <p:cNvSpPr txBox="1"/>
          <p:nvPr>
            <p:ph idx="1" type="body"/>
          </p:nvPr>
        </p:nvSpPr>
        <p:spPr>
          <a:xfrm>
            <a:off x="2120816" y="3012860"/>
            <a:ext cx="4791600" cy="392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52"/>
          <p:cNvSpPr txBox="1"/>
          <p:nvPr>
            <p:ph idx="2" type="body"/>
          </p:nvPr>
        </p:nvSpPr>
        <p:spPr>
          <a:xfrm>
            <a:off x="2120816" y="3710178"/>
            <a:ext cx="4791600" cy="392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52"/>
          <p:cNvSpPr txBox="1"/>
          <p:nvPr>
            <p:ph idx="3" type="body"/>
          </p:nvPr>
        </p:nvSpPr>
        <p:spPr>
          <a:xfrm>
            <a:off x="2285700" y="2060395"/>
            <a:ext cx="548607" cy="44582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52"/>
          <p:cNvSpPr txBox="1"/>
          <p:nvPr>
            <p:ph idx="4" type="body"/>
          </p:nvPr>
        </p:nvSpPr>
        <p:spPr>
          <a:xfrm>
            <a:off x="10803924" y="1882678"/>
            <a:ext cx="356925"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52"/>
          <p:cNvSpPr txBox="1"/>
          <p:nvPr>
            <p:ph idx="5" type="body"/>
          </p:nvPr>
        </p:nvSpPr>
        <p:spPr>
          <a:xfrm>
            <a:off x="848298" y="3085990"/>
            <a:ext cx="360741" cy="392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2"/>
          <p:cNvSpPr txBox="1"/>
          <p:nvPr>
            <p:ph idx="6" type="body"/>
          </p:nvPr>
        </p:nvSpPr>
        <p:spPr>
          <a:xfrm>
            <a:off x="940049" y="3783094"/>
            <a:ext cx="360741" cy="392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1" name="Google Shape;31;p52"/>
          <p:cNvPicPr preferRelativeResize="0"/>
          <p:nvPr/>
        </p:nvPicPr>
        <p:blipFill rotWithShape="1">
          <a:blip r:embed="rId4">
            <a:alphaModFix/>
          </a:blip>
          <a:srcRect b="0" l="0" r="0" t="0"/>
          <a:stretch/>
        </p:blipFill>
        <p:spPr>
          <a:xfrm>
            <a:off x="8109943" y="3778594"/>
            <a:ext cx="4166562" cy="2793975"/>
          </a:xfrm>
          <a:prstGeom prst="rect">
            <a:avLst/>
          </a:prstGeom>
          <a:noFill/>
          <a:ln>
            <a:noFill/>
          </a:ln>
        </p:spPr>
      </p:pic>
      <p:sp>
        <p:nvSpPr>
          <p:cNvPr id="32" name="Google Shape;32;p52"/>
          <p:cNvSpPr/>
          <p:nvPr>
            <p:ph idx="7" type="pic"/>
          </p:nvPr>
        </p:nvSpPr>
        <p:spPr>
          <a:xfrm>
            <a:off x="380618" y="4604084"/>
            <a:ext cx="2330497" cy="1968487"/>
          </a:xfrm>
          <a:prstGeom prst="rect">
            <a:avLst/>
          </a:prstGeom>
          <a:noFill/>
          <a:ln>
            <a:noFill/>
          </a:ln>
        </p:spPr>
      </p:sp>
      <p:sp>
        <p:nvSpPr>
          <p:cNvPr id="33" name="Google Shape;33;p52"/>
          <p:cNvSpPr/>
          <p:nvPr>
            <p:ph idx="8" type="pic"/>
          </p:nvPr>
        </p:nvSpPr>
        <p:spPr>
          <a:xfrm>
            <a:off x="2962541" y="4604083"/>
            <a:ext cx="2330497" cy="1968487"/>
          </a:xfrm>
          <a:prstGeom prst="rect">
            <a:avLst/>
          </a:prstGeom>
          <a:noFill/>
          <a:ln>
            <a:noFill/>
          </a:ln>
        </p:spPr>
      </p:sp>
      <p:sp>
        <p:nvSpPr>
          <p:cNvPr id="34" name="Google Shape;34;p52"/>
          <p:cNvSpPr/>
          <p:nvPr>
            <p:ph idx="9" type="pic"/>
          </p:nvPr>
        </p:nvSpPr>
        <p:spPr>
          <a:xfrm>
            <a:off x="5423723" y="4604082"/>
            <a:ext cx="2330497" cy="1968487"/>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AF7"/>
        </a:solidFill>
      </p:bgPr>
    </p:bg>
    <p:spTree>
      <p:nvGrpSpPr>
        <p:cNvPr id="35" name="Shape 35"/>
        <p:cNvGrpSpPr/>
        <p:nvPr/>
      </p:nvGrpSpPr>
      <p:grpSpPr>
        <a:xfrm>
          <a:off x="0" y="0"/>
          <a:ext cx="0" cy="0"/>
          <a:chOff x="0" y="0"/>
          <a:chExt cx="0" cy="0"/>
        </a:xfrm>
      </p:grpSpPr>
      <p:sp>
        <p:nvSpPr>
          <p:cNvPr id="36" name="Google Shape;36;p53"/>
          <p:cNvSpPr txBox="1"/>
          <p:nvPr/>
        </p:nvSpPr>
        <p:spPr>
          <a:xfrm>
            <a:off x="2202499" y="1349720"/>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i="0" lang="fr-FR" sz="2000" u="none" cap="none" strike="noStrike">
                <a:solidFill>
                  <a:srgbClr val="44546A"/>
                </a:solidFill>
                <a:latin typeface="Calibri"/>
                <a:ea typeface="Calibri"/>
                <a:cs typeface="Calibri"/>
                <a:sym typeface="Calibri"/>
              </a:rPr>
              <a:t>Pages réservées à l’enseignant(e)</a:t>
            </a:r>
            <a:endParaRPr b="0" i="0" sz="1467" u="none" cap="none" strike="noStrike">
              <a:solidFill>
                <a:srgbClr val="000000"/>
              </a:solidFill>
              <a:latin typeface="Arial"/>
              <a:ea typeface="Arial"/>
              <a:cs typeface="Arial"/>
              <a:sym typeface="Arial"/>
            </a:endParaRPr>
          </a:p>
        </p:txBody>
      </p:sp>
      <p:sp>
        <p:nvSpPr>
          <p:cNvPr id="37" name="Google Shape;37;p53"/>
          <p:cNvSpPr txBox="1"/>
          <p:nvPr/>
        </p:nvSpPr>
        <p:spPr>
          <a:xfrm>
            <a:off x="2202498"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i="0" lang="fr-FR" sz="2000" u="none" cap="none" strike="noStrike">
                <a:solidFill>
                  <a:srgbClr val="44546A"/>
                </a:solidFill>
                <a:latin typeface="Calibri"/>
                <a:ea typeface="Calibri"/>
                <a:cs typeface="Calibri"/>
                <a:sym typeface="Calibri"/>
              </a:rPr>
              <a:t>Modelage de la tâche par l’enseignant (explicitation à haute voix)</a:t>
            </a:r>
            <a:endParaRPr b="0" i="0" sz="1467" u="none" cap="none" strike="noStrike">
              <a:solidFill>
                <a:srgbClr val="000000"/>
              </a:solidFill>
              <a:latin typeface="Arial"/>
              <a:ea typeface="Arial"/>
              <a:cs typeface="Arial"/>
              <a:sym typeface="Arial"/>
            </a:endParaRPr>
          </a:p>
        </p:txBody>
      </p:sp>
      <p:pic>
        <p:nvPicPr>
          <p:cNvPr descr="Image générée" id="38" name="Google Shape;38;p53"/>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39" name="Google Shape;39;p53"/>
          <p:cNvSpPr txBox="1"/>
          <p:nvPr/>
        </p:nvSpPr>
        <p:spPr>
          <a:xfrm>
            <a:off x="2202496"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i="0" lang="fr-FR" sz="2000" u="none" cap="none" strike="noStrike">
                <a:solidFill>
                  <a:srgbClr val="44546A"/>
                </a:solidFill>
                <a:latin typeface="Calibri"/>
                <a:ea typeface="Calibri"/>
                <a:cs typeface="Calibri"/>
                <a:sym typeface="Calibri"/>
              </a:rPr>
              <a:t>Consignes et explications données aux élèves – hors modelage (à dire à haute voix)</a:t>
            </a:r>
            <a:endParaRPr b="0" i="0" sz="2000" u="none" cap="none" strike="noStrike">
              <a:solidFill>
                <a:srgbClr val="000000"/>
              </a:solidFill>
              <a:latin typeface="Arial"/>
              <a:ea typeface="Arial"/>
              <a:cs typeface="Arial"/>
              <a:sym typeface="Arial"/>
            </a:endParaRPr>
          </a:p>
        </p:txBody>
      </p:sp>
      <p:sp>
        <p:nvSpPr>
          <p:cNvPr id="40" name="Google Shape;40;p53"/>
          <p:cNvSpPr txBox="1"/>
          <p:nvPr/>
        </p:nvSpPr>
        <p:spPr>
          <a:xfrm>
            <a:off x="2202499" y="4107109"/>
            <a:ext cx="3971611"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i="0" lang="fr-FR" sz="2000" u="none" cap="none" strike="noStrike">
                <a:solidFill>
                  <a:srgbClr val="44546A"/>
                </a:solidFill>
                <a:latin typeface="Calibri"/>
                <a:ea typeface="Calibri"/>
                <a:cs typeface="Calibri"/>
                <a:sym typeface="Calibri"/>
              </a:rPr>
              <a:t>Rappel du contrat de classe </a:t>
            </a:r>
            <a:endParaRPr b="0" i="0" sz="2000" u="none" cap="none" strike="noStrike">
              <a:solidFill>
                <a:srgbClr val="000000"/>
              </a:solidFill>
              <a:latin typeface="Arial"/>
              <a:ea typeface="Arial"/>
              <a:cs typeface="Arial"/>
              <a:sym typeface="Arial"/>
            </a:endParaRPr>
          </a:p>
        </p:txBody>
      </p:sp>
      <p:pic>
        <p:nvPicPr>
          <p:cNvPr id="41" name="Google Shape;41;p53"/>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42" name="Google Shape;42;p53"/>
          <p:cNvSpPr/>
          <p:nvPr/>
        </p:nvSpPr>
        <p:spPr>
          <a:xfrm>
            <a:off x="201523" y="188354"/>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Icônes pour l’enseignant</a:t>
            </a:r>
            <a:endParaRPr b="0" i="0" sz="1867" u="none" cap="none" strike="noStrike">
              <a:solidFill>
                <a:srgbClr val="000000"/>
              </a:solidFill>
              <a:latin typeface="Arial"/>
              <a:ea typeface="Arial"/>
              <a:cs typeface="Arial"/>
              <a:sym typeface="Arial"/>
            </a:endParaRPr>
          </a:p>
        </p:txBody>
      </p:sp>
      <p:grpSp>
        <p:nvGrpSpPr>
          <p:cNvPr id="43" name="Google Shape;43;p53"/>
          <p:cNvGrpSpPr/>
          <p:nvPr/>
        </p:nvGrpSpPr>
        <p:grpSpPr>
          <a:xfrm>
            <a:off x="1153868" y="1985795"/>
            <a:ext cx="923513" cy="733132"/>
            <a:chOff x="277892" y="2283969"/>
            <a:chExt cx="939577" cy="824904"/>
          </a:xfrm>
        </p:grpSpPr>
        <p:sp>
          <p:nvSpPr>
            <p:cNvPr id="44" name="Google Shape;44;p53"/>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 name="Google Shape;45;p53"/>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descr="Image générée" id="46" name="Google Shape;46;p53"/>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47" name="Google Shape;47;p53"/>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48" name="Google Shape;48;p53"/>
          <p:cNvSpPr txBox="1"/>
          <p:nvPr/>
        </p:nvSpPr>
        <p:spPr>
          <a:xfrm>
            <a:off x="2200335" y="5034031"/>
            <a:ext cx="3971611"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Correction du devoir maison</a:t>
            </a:r>
            <a:endParaRPr sz="2000">
              <a:solidFill>
                <a:srgbClr val="000000"/>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AF7"/>
        </a:solidFill>
      </p:bgPr>
    </p:bg>
    <p:spTree>
      <p:nvGrpSpPr>
        <p:cNvPr id="49" name="Shape 49"/>
        <p:cNvGrpSpPr/>
        <p:nvPr/>
      </p:nvGrpSpPr>
      <p:grpSpPr>
        <a:xfrm>
          <a:off x="0" y="0"/>
          <a:ext cx="0" cy="0"/>
          <a:chOff x="0" y="0"/>
          <a:chExt cx="0" cy="0"/>
        </a:xfrm>
      </p:grpSpPr>
      <p:grpSp>
        <p:nvGrpSpPr>
          <p:cNvPr id="50" name="Google Shape;50;p54"/>
          <p:cNvGrpSpPr/>
          <p:nvPr/>
        </p:nvGrpSpPr>
        <p:grpSpPr>
          <a:xfrm>
            <a:off x="863927" y="4473915"/>
            <a:ext cx="5760431" cy="603600"/>
            <a:chOff x="647945" y="3355437"/>
            <a:chExt cx="4320323" cy="452700"/>
          </a:xfrm>
        </p:grpSpPr>
        <p:sp>
          <p:nvSpPr>
            <p:cNvPr id="51" name="Google Shape;51;p54"/>
            <p:cNvSpPr txBox="1"/>
            <p:nvPr/>
          </p:nvSpPr>
          <p:spPr>
            <a:xfrm>
              <a:off x="1372969" y="3449387"/>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Arial"/>
                <a:ea typeface="Arial"/>
                <a:cs typeface="Arial"/>
                <a:sym typeface="Arial"/>
              </a:endParaRPr>
            </a:p>
          </p:txBody>
        </p:sp>
        <p:pic>
          <p:nvPicPr>
            <p:cNvPr id="52" name="Google Shape;52;p54"/>
            <p:cNvPicPr preferRelativeResize="0"/>
            <p:nvPr/>
          </p:nvPicPr>
          <p:blipFill rotWithShape="1">
            <a:blip r:embed="rId2">
              <a:alphaModFix/>
            </a:blip>
            <a:srcRect b="0" l="0" r="0" t="0"/>
            <a:stretch/>
          </p:blipFill>
          <p:spPr>
            <a:xfrm>
              <a:off x="647945" y="3355437"/>
              <a:ext cx="460215" cy="452700"/>
            </a:xfrm>
            <a:prstGeom prst="rect">
              <a:avLst/>
            </a:prstGeom>
            <a:noFill/>
            <a:ln>
              <a:noFill/>
            </a:ln>
          </p:spPr>
        </p:pic>
      </p:grpSp>
      <p:grpSp>
        <p:nvGrpSpPr>
          <p:cNvPr id="53" name="Google Shape;53;p54"/>
          <p:cNvGrpSpPr/>
          <p:nvPr/>
        </p:nvGrpSpPr>
        <p:grpSpPr>
          <a:xfrm>
            <a:off x="884384" y="3752370"/>
            <a:ext cx="10372677" cy="498415"/>
            <a:chOff x="663288" y="2814277"/>
            <a:chExt cx="7779508" cy="373811"/>
          </a:xfrm>
        </p:grpSpPr>
        <p:sp>
          <p:nvSpPr>
            <p:cNvPr id="54" name="Google Shape;54;p54"/>
            <p:cNvSpPr txBox="1"/>
            <p:nvPr/>
          </p:nvSpPr>
          <p:spPr>
            <a:xfrm>
              <a:off x="1372969" y="2872698"/>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55" name="Google Shape;55;p54"/>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56" name="Google Shape;56;p54"/>
          <p:cNvGrpSpPr/>
          <p:nvPr/>
        </p:nvGrpSpPr>
        <p:grpSpPr>
          <a:xfrm>
            <a:off x="887673" y="2319672"/>
            <a:ext cx="6851583" cy="530182"/>
            <a:chOff x="657162" y="1688359"/>
            <a:chExt cx="5138687" cy="397636"/>
          </a:xfrm>
        </p:grpSpPr>
        <p:pic>
          <p:nvPicPr>
            <p:cNvPr id="57" name="Google Shape;57;p54"/>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58" name="Google Shape;58;p54"/>
            <p:cNvSpPr txBox="1"/>
            <p:nvPr/>
          </p:nvSpPr>
          <p:spPr>
            <a:xfrm>
              <a:off x="1372969" y="1785994"/>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7">
                <a:solidFill>
                  <a:srgbClr val="000000"/>
                </a:solidFill>
                <a:latin typeface="Arial"/>
                <a:ea typeface="Arial"/>
                <a:cs typeface="Arial"/>
                <a:sym typeface="Arial"/>
              </a:endParaRPr>
            </a:p>
          </p:txBody>
        </p:sp>
      </p:grpSp>
      <p:grpSp>
        <p:nvGrpSpPr>
          <p:cNvPr id="59" name="Google Shape;59;p54"/>
          <p:cNvGrpSpPr/>
          <p:nvPr/>
        </p:nvGrpSpPr>
        <p:grpSpPr>
          <a:xfrm>
            <a:off x="954798" y="1692132"/>
            <a:ext cx="5669559" cy="426303"/>
            <a:chOff x="716099" y="1269098"/>
            <a:chExt cx="4252169" cy="319727"/>
          </a:xfrm>
        </p:grpSpPr>
        <p:sp>
          <p:nvSpPr>
            <p:cNvPr id="60" name="Google Shape;60;p54"/>
            <p:cNvSpPr txBox="1"/>
            <p:nvPr/>
          </p:nvSpPr>
          <p:spPr>
            <a:xfrm>
              <a:off x="1372969" y="1270864"/>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7">
                <a:solidFill>
                  <a:srgbClr val="000000"/>
                </a:solidFill>
                <a:latin typeface="Arial"/>
                <a:ea typeface="Arial"/>
                <a:cs typeface="Arial"/>
                <a:sym typeface="Arial"/>
              </a:endParaRPr>
            </a:p>
          </p:txBody>
        </p:sp>
        <p:pic>
          <p:nvPicPr>
            <p:cNvPr descr="Lever la main - Icônes mains et gestes gratuites" id="61" name="Google Shape;61;p54"/>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62" name="Google Shape;62;p54"/>
          <p:cNvGrpSpPr/>
          <p:nvPr/>
        </p:nvGrpSpPr>
        <p:grpSpPr>
          <a:xfrm>
            <a:off x="914374" y="882485"/>
            <a:ext cx="6648672" cy="603600"/>
            <a:chOff x="966581" y="858176"/>
            <a:chExt cx="6648672" cy="603600"/>
          </a:xfrm>
        </p:grpSpPr>
        <p:sp>
          <p:nvSpPr>
            <p:cNvPr id="63" name="Google Shape;63;p54"/>
            <p:cNvSpPr txBox="1"/>
            <p:nvPr/>
          </p:nvSpPr>
          <p:spPr>
            <a:xfrm>
              <a:off x="1900969" y="1016062"/>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Arial"/>
                <a:ea typeface="Arial"/>
                <a:cs typeface="Arial"/>
                <a:sym typeface="Arial"/>
              </a:endParaRPr>
            </a:p>
          </p:txBody>
        </p:sp>
        <p:grpSp>
          <p:nvGrpSpPr>
            <p:cNvPr id="64" name="Google Shape;64;p54"/>
            <p:cNvGrpSpPr/>
            <p:nvPr/>
          </p:nvGrpSpPr>
          <p:grpSpPr>
            <a:xfrm>
              <a:off x="966581" y="858176"/>
              <a:ext cx="632111" cy="603600"/>
              <a:chOff x="815386" y="4303681"/>
              <a:chExt cx="442253" cy="575842"/>
            </a:xfrm>
          </p:grpSpPr>
          <p:pic>
            <p:nvPicPr>
              <p:cNvPr descr="Une image contenant Dessin animé, clipart, Animation, illustration&#10;&#10;Description générée automatiquement" id="65" name="Google Shape;65;p54"/>
              <p:cNvPicPr preferRelativeResize="0"/>
              <p:nvPr/>
            </p:nvPicPr>
            <p:blipFill rotWithShape="1">
              <a:blip r:embed="rId6">
                <a:alphaModFix/>
              </a:blip>
              <a:srcRect b="23864" l="18242" r="18458" t="9344"/>
              <a:stretch/>
            </p:blipFill>
            <p:spPr>
              <a:xfrm>
                <a:off x="815386" y="4303681"/>
                <a:ext cx="442253" cy="575842"/>
              </a:xfrm>
              <a:prstGeom prst="rect">
                <a:avLst/>
              </a:prstGeom>
              <a:noFill/>
              <a:ln>
                <a:noFill/>
              </a:ln>
            </p:spPr>
          </p:pic>
          <p:sp>
            <p:nvSpPr>
              <p:cNvPr id="66" name="Google Shape;66;p54"/>
              <p:cNvSpPr/>
              <p:nvPr/>
            </p:nvSpPr>
            <p:spPr>
              <a:xfrm>
                <a:off x="1105200" y="4411640"/>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Arial"/>
                  <a:ea typeface="Arial"/>
                  <a:cs typeface="Arial"/>
                  <a:sym typeface="Arial"/>
                </a:endParaRPr>
              </a:p>
            </p:txBody>
          </p:sp>
        </p:grpSp>
      </p:grpSp>
      <p:grpSp>
        <p:nvGrpSpPr>
          <p:cNvPr id="67" name="Google Shape;67;p54"/>
          <p:cNvGrpSpPr/>
          <p:nvPr/>
        </p:nvGrpSpPr>
        <p:grpSpPr>
          <a:xfrm>
            <a:off x="915782" y="3007446"/>
            <a:ext cx="8342892" cy="508585"/>
            <a:chOff x="686836" y="2255584"/>
            <a:chExt cx="6257169" cy="381439"/>
          </a:xfrm>
        </p:grpSpPr>
        <p:sp>
          <p:nvSpPr>
            <p:cNvPr id="68" name="Google Shape;68;p54"/>
            <p:cNvSpPr txBox="1"/>
            <p:nvPr/>
          </p:nvSpPr>
          <p:spPr>
            <a:xfrm>
              <a:off x="1372969" y="2337021"/>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7">
                <a:solidFill>
                  <a:srgbClr val="000000"/>
                </a:solidFill>
                <a:latin typeface="Arial"/>
                <a:ea typeface="Arial"/>
                <a:cs typeface="Arial"/>
                <a:sym typeface="Arial"/>
              </a:endParaRPr>
            </a:p>
          </p:txBody>
        </p:sp>
        <p:grpSp>
          <p:nvGrpSpPr>
            <p:cNvPr id="69" name="Google Shape;69;p54"/>
            <p:cNvGrpSpPr/>
            <p:nvPr/>
          </p:nvGrpSpPr>
          <p:grpSpPr>
            <a:xfrm>
              <a:off x="686836" y="2255584"/>
              <a:ext cx="413750" cy="359624"/>
              <a:chOff x="10280460" y="4841540"/>
              <a:chExt cx="630930" cy="597556"/>
            </a:xfrm>
          </p:grpSpPr>
          <p:pic>
            <p:nvPicPr>
              <p:cNvPr id="70" name="Google Shape;70;p54"/>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71" name="Google Shape;71;p54"/>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72" name="Google Shape;72;p54"/>
          <p:cNvSpPr/>
          <p:nvPr/>
        </p:nvSpPr>
        <p:spPr>
          <a:xfrm>
            <a:off x="238895" y="160637"/>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7">
              <a:solidFill>
                <a:srgbClr val="000000"/>
              </a:solidFill>
              <a:latin typeface="Arial"/>
              <a:ea typeface="Arial"/>
              <a:cs typeface="Arial"/>
              <a:sym typeface="Arial"/>
            </a:endParaRPr>
          </a:p>
        </p:txBody>
      </p:sp>
      <p:grpSp>
        <p:nvGrpSpPr>
          <p:cNvPr id="73" name="Google Shape;73;p54"/>
          <p:cNvGrpSpPr/>
          <p:nvPr/>
        </p:nvGrpSpPr>
        <p:grpSpPr>
          <a:xfrm>
            <a:off x="863575" y="5247959"/>
            <a:ext cx="5834290" cy="648055"/>
            <a:chOff x="863575" y="5247959"/>
            <a:chExt cx="5834290" cy="648055"/>
          </a:xfrm>
        </p:grpSpPr>
        <p:sp>
          <p:nvSpPr>
            <p:cNvPr id="74" name="Google Shape;74;p54"/>
            <p:cNvSpPr txBox="1"/>
            <p:nvPr/>
          </p:nvSpPr>
          <p:spPr>
            <a:xfrm>
              <a:off x="1830625" y="5298757"/>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Arial"/>
                <a:ea typeface="Arial"/>
                <a:cs typeface="Arial"/>
                <a:sym typeface="Arial"/>
              </a:endParaRPr>
            </a:p>
          </p:txBody>
        </p:sp>
        <p:pic>
          <p:nvPicPr>
            <p:cNvPr id="75" name="Google Shape;75;p54"/>
            <p:cNvPicPr preferRelativeResize="0"/>
            <p:nvPr/>
          </p:nvPicPr>
          <p:blipFill rotWithShape="1">
            <a:blip r:embed="rId9">
              <a:alphaModFix/>
            </a:blip>
            <a:srcRect b="0" l="0" r="0" t="0"/>
            <a:stretch/>
          </p:blipFill>
          <p:spPr>
            <a:xfrm>
              <a:off x="863575" y="5247959"/>
              <a:ext cx="648055" cy="648055"/>
            </a:xfrm>
            <a:prstGeom prst="rect">
              <a:avLst/>
            </a:prstGeom>
            <a:noFill/>
            <a:ln>
              <a:noFill/>
            </a:ln>
          </p:spPr>
        </p:pic>
      </p:gr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tériel nécessaire">
  <p:cSld name="Matériel nécessaire">
    <p:bg>
      <p:bgPr>
        <a:solidFill>
          <a:srgbClr val="DCEAF7"/>
        </a:solidFill>
      </p:bgPr>
    </p:bg>
    <p:spTree>
      <p:nvGrpSpPr>
        <p:cNvPr id="76" name="Shape 76"/>
        <p:cNvGrpSpPr/>
        <p:nvPr/>
      </p:nvGrpSpPr>
      <p:grpSpPr>
        <a:xfrm>
          <a:off x="0" y="0"/>
          <a:ext cx="0" cy="0"/>
          <a:chOff x="0" y="0"/>
          <a:chExt cx="0" cy="0"/>
        </a:xfrm>
      </p:grpSpPr>
      <p:sp>
        <p:nvSpPr>
          <p:cNvPr id="77" name="Google Shape;77;p55"/>
          <p:cNvSpPr/>
          <p:nvPr/>
        </p:nvSpPr>
        <p:spPr>
          <a:xfrm>
            <a:off x="1421762" y="1110377"/>
            <a:ext cx="9309992" cy="5232726"/>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8" name="Google Shape;78;p55"/>
          <p:cNvSpPr/>
          <p:nvPr/>
        </p:nvSpPr>
        <p:spPr>
          <a:xfrm>
            <a:off x="825760" y="344453"/>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None/>
            </a:pPr>
            <a:r>
              <a:rPr b="1" i="0" lang="fr-FR" sz="3200" u="none" cap="none" strike="noStrike">
                <a:solidFill>
                  <a:srgbClr val="44546A"/>
                </a:solidFill>
                <a:latin typeface="Calibri"/>
                <a:ea typeface="Calibri"/>
                <a:cs typeface="Calibri"/>
                <a:sym typeface="Calibri"/>
              </a:rPr>
              <a:t>Matériel nécessaire</a:t>
            </a:r>
            <a:endParaRPr/>
          </a:p>
        </p:txBody>
      </p:sp>
      <p:sp>
        <p:nvSpPr>
          <p:cNvPr id="79" name="Google Shape;79;p55"/>
          <p:cNvSpPr txBox="1"/>
          <p:nvPr/>
        </p:nvSpPr>
        <p:spPr>
          <a:xfrm>
            <a:off x="1591751" y="1416789"/>
            <a:ext cx="4266849" cy="650167"/>
          </a:xfrm>
          <a:prstGeom prst="rect">
            <a:avLst/>
          </a:prstGeom>
          <a:solidFill>
            <a:schemeClr val="accent1"/>
          </a:solidFill>
          <a:ln>
            <a:noFill/>
          </a:ln>
        </p:spPr>
        <p:txBody>
          <a:bodyPr anchorCtr="1" anchor="ctr" bIns="60950" lIns="60950" spcFirstLastPara="1" rIns="60950" wrap="square" tIns="0">
            <a:noAutofit/>
          </a:bodyPr>
          <a:lstStyle/>
          <a:p>
            <a:pPr indent="0" lvl="0" marL="0" marR="0" rtl="0" algn="ctr">
              <a:lnSpc>
                <a:spcPct val="130000"/>
              </a:lnSpc>
              <a:spcBef>
                <a:spcPts val="0"/>
              </a:spcBef>
              <a:spcAft>
                <a:spcPts val="0"/>
              </a:spcAft>
              <a:buNone/>
            </a:pPr>
            <a:r>
              <a:rPr b="1" i="0" lang="fr-FR" sz="2400" u="none" cap="none" strike="noStrike">
                <a:solidFill>
                  <a:srgbClr val="FFFFFF"/>
                </a:solidFill>
                <a:latin typeface="Calibri"/>
                <a:ea typeface="Calibri"/>
                <a:cs typeface="Calibri"/>
                <a:sym typeface="Calibri"/>
              </a:rPr>
              <a:t>Matériel de l’enseignant</a:t>
            </a:r>
            <a:endParaRPr/>
          </a:p>
        </p:txBody>
      </p:sp>
      <p:sp>
        <p:nvSpPr>
          <p:cNvPr id="80" name="Google Shape;80;p55"/>
          <p:cNvSpPr txBox="1"/>
          <p:nvPr/>
        </p:nvSpPr>
        <p:spPr>
          <a:xfrm>
            <a:off x="6060772" y="1416788"/>
            <a:ext cx="4360944" cy="650168"/>
          </a:xfrm>
          <a:prstGeom prst="rect">
            <a:avLst/>
          </a:prstGeom>
          <a:solidFill>
            <a:schemeClr val="accent1"/>
          </a:solidFill>
          <a:ln>
            <a:noFill/>
          </a:ln>
        </p:spPr>
        <p:txBody>
          <a:bodyPr anchorCtr="1" anchor="ctr" bIns="60950" lIns="60950" spcFirstLastPara="1" rIns="72000" wrap="square" tIns="72000">
            <a:noAutofit/>
          </a:bodyPr>
          <a:lstStyle/>
          <a:p>
            <a:pPr indent="0" lvl="0" marL="0" marR="0" rtl="0" algn="ctr">
              <a:spcBef>
                <a:spcPts val="0"/>
              </a:spcBef>
              <a:spcAft>
                <a:spcPts val="0"/>
              </a:spcAft>
              <a:buNone/>
            </a:pPr>
            <a:r>
              <a:rPr b="1" i="0" lang="fr-FR" sz="2400" u="none" cap="none" strike="noStrike">
                <a:solidFill>
                  <a:srgbClr val="FFFFFF"/>
                </a:solidFill>
                <a:latin typeface="Calibri"/>
                <a:ea typeface="Calibri"/>
                <a:cs typeface="Calibri"/>
                <a:sym typeface="Calibri"/>
              </a:rPr>
              <a:t>Matériel de l’élève</a:t>
            </a:r>
            <a:endParaRPr/>
          </a:p>
        </p:txBody>
      </p:sp>
      <p:pic>
        <p:nvPicPr>
          <p:cNvPr descr="Image générée" id="81" name="Google Shape;81;p55"/>
          <p:cNvPicPr preferRelativeResize="0"/>
          <p:nvPr/>
        </p:nvPicPr>
        <p:blipFill rotWithShape="1">
          <a:blip r:embed="rId2">
            <a:alphaModFix/>
          </a:blip>
          <a:srcRect b="10678" l="0" r="0" t="11064"/>
          <a:stretch/>
        </p:blipFill>
        <p:spPr>
          <a:xfrm>
            <a:off x="185965" y="150932"/>
            <a:ext cx="639795" cy="751035"/>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enseignant">
  <p:cSld name="Slide enseignant">
    <p:bg>
      <p:bgPr>
        <a:solidFill>
          <a:srgbClr val="DCEAF7"/>
        </a:solidFill>
      </p:bgPr>
    </p:bg>
    <p:spTree>
      <p:nvGrpSpPr>
        <p:cNvPr id="82" name="Shape 82"/>
        <p:cNvGrpSpPr/>
        <p:nvPr/>
      </p:nvGrpSpPr>
      <p:grpSpPr>
        <a:xfrm>
          <a:off x="0" y="0"/>
          <a:ext cx="0" cy="0"/>
          <a:chOff x="0" y="0"/>
          <a:chExt cx="0" cy="0"/>
        </a:xfrm>
      </p:grpSpPr>
      <p:pic>
        <p:nvPicPr>
          <p:cNvPr descr="Image générée" id="83" name="Google Shape;83;p56"/>
          <p:cNvPicPr preferRelativeResize="0"/>
          <p:nvPr/>
        </p:nvPicPr>
        <p:blipFill rotWithShape="1">
          <a:blip r:embed="rId2">
            <a:alphaModFix/>
          </a:blip>
          <a:srcRect b="10678" l="0" r="0" t="11064"/>
          <a:stretch/>
        </p:blipFill>
        <p:spPr>
          <a:xfrm>
            <a:off x="185965" y="150932"/>
            <a:ext cx="639795" cy="751035"/>
          </a:xfrm>
          <a:prstGeom prst="rect">
            <a:avLst/>
          </a:prstGeom>
          <a:noFill/>
          <a:ln>
            <a:noFill/>
          </a:ln>
        </p:spPr>
      </p:pic>
      <p:sp>
        <p:nvSpPr>
          <p:cNvPr id="84" name="Google Shape;84;p56"/>
          <p:cNvSpPr txBox="1"/>
          <p:nvPr>
            <p:ph type="title"/>
          </p:nvPr>
        </p:nvSpPr>
        <p:spPr>
          <a:xfrm>
            <a:off x="867228" y="214619"/>
            <a:ext cx="10515600" cy="7163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44546A"/>
              </a:buClr>
              <a:buSzPts val="3200"/>
              <a:buFont typeface="Calibri"/>
              <a:buNone/>
              <a:defRPr b="1" i="0" sz="3200" u="none" cap="none" strike="noStrike">
                <a:solidFill>
                  <a:srgbClr val="44546A"/>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ientations didactiques">
  <p:cSld name="Orientations didactiques">
    <p:bg>
      <p:bgPr>
        <a:solidFill>
          <a:srgbClr val="DCEAF7"/>
        </a:solidFill>
      </p:bgPr>
    </p:bg>
    <p:spTree>
      <p:nvGrpSpPr>
        <p:cNvPr id="85" name="Shape 85"/>
        <p:cNvGrpSpPr/>
        <p:nvPr/>
      </p:nvGrpSpPr>
      <p:grpSpPr>
        <a:xfrm>
          <a:off x="0" y="0"/>
          <a:ext cx="0" cy="0"/>
          <a:chOff x="0" y="0"/>
          <a:chExt cx="0" cy="0"/>
        </a:xfrm>
      </p:grpSpPr>
      <p:sp>
        <p:nvSpPr>
          <p:cNvPr id="86" name="Google Shape;86;p57"/>
          <p:cNvSpPr/>
          <p:nvPr/>
        </p:nvSpPr>
        <p:spPr>
          <a:xfrm>
            <a:off x="825760" y="226972"/>
            <a:ext cx="9932872" cy="494105"/>
          </a:xfrm>
          <a:prstGeom prst="rect">
            <a:avLst/>
          </a:prstGeom>
          <a:no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44546A"/>
              </a:buClr>
              <a:buSzPts val="3200"/>
              <a:buFont typeface="Calibri"/>
              <a:buNone/>
            </a:pPr>
            <a:r>
              <a:rPr b="1" i="0" lang="fr-FR" sz="3200" u="none" cap="none" strike="noStrike">
                <a:solidFill>
                  <a:srgbClr val="44546A"/>
                </a:solidFill>
                <a:latin typeface="Calibri"/>
                <a:ea typeface="Calibri"/>
                <a:cs typeface="Calibri"/>
                <a:sym typeface="Calibri"/>
              </a:rPr>
              <a:t>Orientations didactiques pour cette séance</a:t>
            </a:r>
            <a:endParaRPr b="0" i="0" sz="2400" u="none" cap="none" strike="noStrike">
              <a:solidFill>
                <a:srgbClr val="44546A"/>
              </a:solidFill>
              <a:latin typeface="Calibri"/>
              <a:ea typeface="Calibri"/>
              <a:cs typeface="Calibri"/>
              <a:sym typeface="Calibri"/>
            </a:endParaRPr>
          </a:p>
        </p:txBody>
      </p:sp>
      <p:pic>
        <p:nvPicPr>
          <p:cNvPr descr="Image générée" id="87" name="Google Shape;87;p57"/>
          <p:cNvPicPr preferRelativeResize="0"/>
          <p:nvPr/>
        </p:nvPicPr>
        <p:blipFill rotWithShape="1">
          <a:blip r:embed="rId2">
            <a:alphaModFix/>
          </a:blip>
          <a:srcRect b="10678" l="0" r="0" t="11064"/>
          <a:stretch/>
        </p:blipFill>
        <p:spPr>
          <a:xfrm>
            <a:off x="220261" y="30482"/>
            <a:ext cx="727815" cy="854359"/>
          </a:xfrm>
          <a:prstGeom prst="rect">
            <a:avLst/>
          </a:prstGeom>
          <a:noFill/>
          <a:ln>
            <a:noFill/>
          </a:ln>
        </p:spPr>
      </p:pic>
      <p:sp>
        <p:nvSpPr>
          <p:cNvPr id="88" name="Google Shape;88;p57"/>
          <p:cNvSpPr txBox="1"/>
          <p:nvPr>
            <p:ph idx="1" type="body"/>
          </p:nvPr>
        </p:nvSpPr>
        <p:spPr>
          <a:xfrm>
            <a:off x="2233324" y="1132548"/>
            <a:ext cx="9463104" cy="1071438"/>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Font typeface="Arial"/>
              <a:buNone/>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57"/>
          <p:cNvSpPr txBox="1"/>
          <p:nvPr>
            <p:ph idx="2" type="body"/>
          </p:nvPr>
        </p:nvSpPr>
        <p:spPr>
          <a:xfrm>
            <a:off x="2217704" y="2440832"/>
            <a:ext cx="9478724" cy="945261"/>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57"/>
          <p:cNvSpPr txBox="1"/>
          <p:nvPr>
            <p:ph idx="3" type="body"/>
          </p:nvPr>
        </p:nvSpPr>
        <p:spPr>
          <a:xfrm>
            <a:off x="2235852" y="3654221"/>
            <a:ext cx="9478724" cy="17341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Font typeface="Arial"/>
              <a:buNone/>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57"/>
          <p:cNvSpPr txBox="1"/>
          <p:nvPr>
            <p:ph idx="4" type="body"/>
          </p:nvPr>
        </p:nvSpPr>
        <p:spPr>
          <a:xfrm>
            <a:off x="2253062" y="5636360"/>
            <a:ext cx="9478724" cy="97719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Font typeface="Arial"/>
              <a:buNone/>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57"/>
          <p:cNvSpPr/>
          <p:nvPr/>
        </p:nvSpPr>
        <p:spPr>
          <a:xfrm>
            <a:off x="412307" y="2439293"/>
            <a:ext cx="1605600" cy="946800"/>
          </a:xfrm>
          <a:prstGeom prst="rect">
            <a:avLst/>
          </a:prstGeom>
          <a:noFill/>
          <a:ln>
            <a:noFill/>
          </a:ln>
        </p:spPr>
        <p:txBody>
          <a:bodyPr anchorCtr="0"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2000"/>
              <a:buFont typeface="Calibri"/>
              <a:buNone/>
            </a:pPr>
            <a:r>
              <a:rPr b="1" i="0" lang="fr-FR" sz="2000" u="none" cap="none" strike="noStrike">
                <a:solidFill>
                  <a:srgbClr val="000000"/>
                </a:solidFill>
                <a:latin typeface="Calibri"/>
                <a:ea typeface="Calibri"/>
                <a:cs typeface="Calibri"/>
                <a:sym typeface="Calibri"/>
              </a:rPr>
              <a:t>Notions clés</a:t>
            </a:r>
            <a:endParaRPr/>
          </a:p>
        </p:txBody>
      </p:sp>
      <p:sp>
        <p:nvSpPr>
          <p:cNvPr id="93" name="Google Shape;93;p57"/>
          <p:cNvSpPr/>
          <p:nvPr/>
        </p:nvSpPr>
        <p:spPr>
          <a:xfrm>
            <a:off x="403455" y="1132547"/>
            <a:ext cx="1605600" cy="1063221"/>
          </a:xfrm>
          <a:prstGeom prst="rect">
            <a:avLst/>
          </a:prstGeom>
          <a:noFill/>
          <a:ln>
            <a:noFill/>
          </a:ln>
        </p:spPr>
        <p:txBody>
          <a:bodyPr anchorCtr="0"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2000"/>
              <a:buFont typeface="Calibri"/>
              <a:buNone/>
            </a:pPr>
            <a:r>
              <a:rPr b="1" i="0" lang="fr-FR" sz="2000" u="none" cap="none" strike="noStrike">
                <a:solidFill>
                  <a:srgbClr val="000000"/>
                </a:solidFill>
                <a:latin typeface="Calibri"/>
                <a:ea typeface="Calibri"/>
                <a:cs typeface="Calibri"/>
                <a:sym typeface="Calibri"/>
              </a:rPr>
              <a:t>Tâches a réussir</a:t>
            </a:r>
            <a:endParaRPr b="1" i="0" sz="2000" u="none" cap="none" strike="noStrike">
              <a:solidFill>
                <a:srgbClr val="000000"/>
              </a:solidFill>
              <a:latin typeface="Calibri"/>
              <a:ea typeface="Calibri"/>
              <a:cs typeface="Calibri"/>
              <a:sym typeface="Calibri"/>
            </a:endParaRPr>
          </a:p>
        </p:txBody>
      </p:sp>
      <p:sp>
        <p:nvSpPr>
          <p:cNvPr id="94" name="Google Shape;94;p57"/>
          <p:cNvSpPr/>
          <p:nvPr/>
        </p:nvSpPr>
        <p:spPr>
          <a:xfrm>
            <a:off x="412307" y="3654221"/>
            <a:ext cx="1605600" cy="1734100"/>
          </a:xfrm>
          <a:prstGeom prst="rect">
            <a:avLst/>
          </a:prstGeom>
          <a:noFill/>
          <a:ln>
            <a:noFill/>
          </a:ln>
        </p:spPr>
        <p:txBody>
          <a:bodyPr anchorCtr="0"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2000"/>
              <a:buFont typeface="Calibri"/>
              <a:buNone/>
            </a:pPr>
            <a:r>
              <a:rPr b="1" i="0" lang="fr-FR" sz="2000" u="none" cap="none" strike="noStrike">
                <a:solidFill>
                  <a:srgbClr val="000000"/>
                </a:solidFill>
                <a:latin typeface="Calibri"/>
                <a:ea typeface="Calibri"/>
                <a:cs typeface="Calibri"/>
                <a:sym typeface="Calibri"/>
              </a:rPr>
              <a:t>Stratégies et outils didactiques</a:t>
            </a:r>
            <a:endParaRPr/>
          </a:p>
        </p:txBody>
      </p:sp>
      <p:sp>
        <p:nvSpPr>
          <p:cNvPr id="95" name="Google Shape;95;p57"/>
          <p:cNvSpPr/>
          <p:nvPr/>
        </p:nvSpPr>
        <p:spPr>
          <a:xfrm>
            <a:off x="412307" y="5636360"/>
            <a:ext cx="1605600" cy="977195"/>
          </a:xfrm>
          <a:prstGeom prst="rect">
            <a:avLst/>
          </a:prstGeom>
          <a:noFill/>
          <a:ln>
            <a:noFill/>
          </a:ln>
        </p:spPr>
        <p:txBody>
          <a:bodyPr anchorCtr="0"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2000"/>
              <a:buFont typeface="Calibri"/>
              <a:buNone/>
            </a:pPr>
            <a:r>
              <a:rPr b="1" i="0" lang="fr-FR" sz="2000" u="none" cap="none" strike="noStrike">
                <a:solidFill>
                  <a:srgbClr val="000000"/>
                </a:solidFill>
                <a:latin typeface="Calibri"/>
                <a:ea typeface="Calibri"/>
                <a:cs typeface="Calibri"/>
                <a:sym typeface="Calibri"/>
              </a:rPr>
              <a:t>Eléments de feedback</a:t>
            </a:r>
            <a:endParaRPr b="0" i="0" sz="2000" u="none" cap="none" strike="noStrike">
              <a:solidFill>
                <a:srgbClr val="000000"/>
              </a:solidFill>
              <a:latin typeface="Calibri"/>
              <a:ea typeface="Calibri"/>
              <a:cs typeface="Calibri"/>
              <a:sym typeface="Calibri"/>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ructure de la séance">
  <p:cSld name="Structure de la séance">
    <p:bg>
      <p:bgPr>
        <a:solidFill>
          <a:srgbClr val="DCE6F2"/>
        </a:solidFill>
      </p:bgPr>
    </p:bg>
    <p:spTree>
      <p:nvGrpSpPr>
        <p:cNvPr id="96" name="Shape 96"/>
        <p:cNvGrpSpPr/>
        <p:nvPr/>
      </p:nvGrpSpPr>
      <p:grpSpPr>
        <a:xfrm>
          <a:off x="0" y="0"/>
          <a:ext cx="0" cy="0"/>
          <a:chOff x="0" y="0"/>
          <a:chExt cx="0" cy="0"/>
        </a:xfrm>
      </p:grpSpPr>
      <p:sp>
        <p:nvSpPr>
          <p:cNvPr id="97" name="Google Shape;97;p60"/>
          <p:cNvSpPr/>
          <p:nvPr/>
        </p:nvSpPr>
        <p:spPr>
          <a:xfrm>
            <a:off x="2110915" y="1649437"/>
            <a:ext cx="7970171" cy="3746500"/>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98" name="Google Shape;98;p60"/>
          <p:cNvSpPr/>
          <p:nvPr/>
        </p:nvSpPr>
        <p:spPr>
          <a:xfrm>
            <a:off x="963315" y="165262"/>
            <a:ext cx="3947196"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Structure de la séance</a:t>
            </a:r>
            <a:endParaRPr sz="1467">
              <a:solidFill>
                <a:srgbClr val="000000"/>
              </a:solidFill>
              <a:latin typeface="Calibri"/>
              <a:ea typeface="Calibri"/>
              <a:cs typeface="Calibri"/>
              <a:sym typeface="Calibri"/>
            </a:endParaRPr>
          </a:p>
        </p:txBody>
      </p:sp>
      <p:pic>
        <p:nvPicPr>
          <p:cNvPr descr="Image générée" id="99" name="Google Shape;99;p60"/>
          <p:cNvPicPr preferRelativeResize="0"/>
          <p:nvPr/>
        </p:nvPicPr>
        <p:blipFill rotWithShape="1">
          <a:blip r:embed="rId2">
            <a:alphaModFix/>
          </a:blip>
          <a:srcRect b="10678" l="0" r="0" t="11064"/>
          <a:stretch/>
        </p:blipFill>
        <p:spPr>
          <a:xfrm>
            <a:off x="220262" y="30483"/>
            <a:ext cx="727815" cy="854359"/>
          </a:xfrm>
          <a:prstGeom prst="rect">
            <a:avLst/>
          </a:prstGeom>
          <a:noFill/>
          <a:ln>
            <a:noFill/>
          </a:ln>
        </p:spPr>
      </p:pic>
      <p:grpSp>
        <p:nvGrpSpPr>
          <p:cNvPr id="100" name="Google Shape;100;p60"/>
          <p:cNvGrpSpPr/>
          <p:nvPr/>
        </p:nvGrpSpPr>
        <p:grpSpPr>
          <a:xfrm>
            <a:off x="2336946" y="1914415"/>
            <a:ext cx="7518111" cy="548005"/>
            <a:chOff x="1764463" y="1060636"/>
            <a:chExt cx="5638583" cy="411004"/>
          </a:xfrm>
        </p:grpSpPr>
        <p:sp>
          <p:nvSpPr>
            <p:cNvPr id="101" name="Google Shape;101;p60"/>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spcBef>
                  <a:spcPts val="0"/>
                </a:spcBef>
                <a:spcAft>
                  <a:spcPts val="0"/>
                </a:spcAft>
                <a:buNone/>
              </a:pPr>
              <a:r>
                <a:rPr b="1" lang="fr-FR" sz="2133">
                  <a:solidFill>
                    <a:srgbClr val="FFFFFF"/>
                  </a:solidFill>
                  <a:latin typeface="Calibri"/>
                  <a:ea typeface="Calibri"/>
                  <a:cs typeface="Calibri"/>
                  <a:sym typeface="Calibri"/>
                </a:rPr>
                <a:t>1</a:t>
              </a:r>
              <a:endParaRPr/>
            </a:p>
          </p:txBody>
        </p:sp>
        <p:sp>
          <p:nvSpPr>
            <p:cNvPr id="102" name="Google Shape;102;p60"/>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03" name="Google Shape;103;p60"/>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04" name="Google Shape;104;p60"/>
            <p:cNvSpPr txBox="1"/>
            <p:nvPr/>
          </p:nvSpPr>
          <p:spPr>
            <a:xfrm>
              <a:off x="2214439" y="1112834"/>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Ouverture de la séance</a:t>
              </a:r>
              <a:endParaRPr/>
            </a:p>
          </p:txBody>
        </p:sp>
      </p:grpSp>
      <p:sp>
        <p:nvSpPr>
          <p:cNvPr id="105" name="Google Shape;105;p60"/>
          <p:cNvSpPr/>
          <p:nvPr/>
        </p:nvSpPr>
        <p:spPr>
          <a:xfrm>
            <a:off x="2336945" y="2817194"/>
            <a:ext cx="395203" cy="395203"/>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3" u="none" cap="none" strike="noStrike">
                <a:solidFill>
                  <a:srgbClr val="FFFFFF"/>
                </a:solidFill>
                <a:latin typeface="Calibri"/>
                <a:ea typeface="Calibri"/>
                <a:cs typeface="Calibri"/>
                <a:sym typeface="Calibri"/>
              </a:rPr>
              <a:t>2</a:t>
            </a:r>
            <a:endParaRPr sz="1467">
              <a:solidFill>
                <a:srgbClr val="000000"/>
              </a:solidFill>
              <a:latin typeface="Calibri"/>
              <a:ea typeface="Calibri"/>
              <a:cs typeface="Calibri"/>
              <a:sym typeface="Calibri"/>
            </a:endParaRPr>
          </a:p>
        </p:txBody>
      </p:sp>
      <p:sp>
        <p:nvSpPr>
          <p:cNvPr id="106" name="Google Shape;106;p60"/>
          <p:cNvSpPr/>
          <p:nvPr/>
        </p:nvSpPr>
        <p:spPr>
          <a:xfrm>
            <a:off x="2860122" y="2740793"/>
            <a:ext cx="6994935" cy="548005"/>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07" name="Google Shape;107;p60"/>
          <p:cNvSpPr/>
          <p:nvPr/>
        </p:nvSpPr>
        <p:spPr>
          <a:xfrm>
            <a:off x="9301364" y="2754997"/>
            <a:ext cx="519597"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grpSp>
        <p:nvGrpSpPr>
          <p:cNvPr id="108" name="Google Shape;108;p60"/>
          <p:cNvGrpSpPr/>
          <p:nvPr/>
        </p:nvGrpSpPr>
        <p:grpSpPr>
          <a:xfrm>
            <a:off x="2336946" y="3567172"/>
            <a:ext cx="7518111" cy="548005"/>
            <a:chOff x="1764463" y="1060636"/>
            <a:chExt cx="5638583" cy="411004"/>
          </a:xfrm>
        </p:grpSpPr>
        <p:sp>
          <p:nvSpPr>
            <p:cNvPr id="109" name="Google Shape;109;p60"/>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3" u="none" cap="none" strike="noStrike">
                  <a:solidFill>
                    <a:srgbClr val="FFFFFF"/>
                  </a:solidFill>
                  <a:latin typeface="Calibri"/>
                  <a:ea typeface="Calibri"/>
                  <a:cs typeface="Calibri"/>
                  <a:sym typeface="Calibri"/>
                </a:rPr>
                <a:t>3</a:t>
              </a:r>
              <a:endParaRPr sz="1467">
                <a:solidFill>
                  <a:srgbClr val="000000"/>
                </a:solidFill>
                <a:latin typeface="Calibri"/>
                <a:ea typeface="Calibri"/>
                <a:cs typeface="Calibri"/>
                <a:sym typeface="Calibri"/>
              </a:endParaRPr>
            </a:p>
          </p:txBody>
        </p:sp>
        <p:sp>
          <p:nvSpPr>
            <p:cNvPr id="110" name="Google Shape;110;p60"/>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11" name="Google Shape;111;p60"/>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grpSp>
      <p:grpSp>
        <p:nvGrpSpPr>
          <p:cNvPr id="112" name="Google Shape;112;p60"/>
          <p:cNvGrpSpPr/>
          <p:nvPr/>
        </p:nvGrpSpPr>
        <p:grpSpPr>
          <a:xfrm>
            <a:off x="2330986" y="4388174"/>
            <a:ext cx="7523172" cy="548008"/>
            <a:chOff x="1785565" y="1049983"/>
            <a:chExt cx="5642379" cy="411004"/>
          </a:xfrm>
        </p:grpSpPr>
        <p:sp>
          <p:nvSpPr>
            <p:cNvPr id="113" name="Google Shape;113;p60"/>
            <p:cNvSpPr/>
            <p:nvPr/>
          </p:nvSpPr>
          <p:spPr>
            <a:xfrm>
              <a:off x="1785565" y="1117931"/>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3" u="none" cap="none" strike="noStrike">
                  <a:solidFill>
                    <a:srgbClr val="FFFFFF"/>
                  </a:solidFill>
                  <a:latin typeface="Calibri"/>
                  <a:ea typeface="Calibri"/>
                  <a:cs typeface="Calibri"/>
                  <a:sym typeface="Calibri"/>
                </a:rPr>
                <a:t>6</a:t>
              </a:r>
              <a:endParaRPr sz="1467">
                <a:solidFill>
                  <a:srgbClr val="000000"/>
                </a:solidFill>
                <a:latin typeface="Calibri"/>
                <a:ea typeface="Calibri"/>
                <a:cs typeface="Calibri"/>
                <a:sym typeface="Calibri"/>
              </a:endParaRPr>
            </a:p>
          </p:txBody>
        </p:sp>
        <p:sp>
          <p:nvSpPr>
            <p:cNvPr id="114" name="Google Shape;114;p60"/>
            <p:cNvSpPr/>
            <p:nvPr/>
          </p:nvSpPr>
          <p:spPr>
            <a:xfrm>
              <a:off x="2181743" y="1049983"/>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15" name="Google Shape;115;p60"/>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16" name="Google Shape;116;p60"/>
            <p:cNvSpPr txBox="1"/>
            <p:nvPr/>
          </p:nvSpPr>
          <p:spPr>
            <a:xfrm>
              <a:off x="2240010" y="1092976"/>
              <a:ext cx="3972429" cy="346209"/>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Clôture de la séance</a:t>
              </a:r>
              <a:endParaRPr/>
            </a:p>
          </p:txBody>
        </p:sp>
      </p:grpSp>
      <p:sp>
        <p:nvSpPr>
          <p:cNvPr id="117" name="Google Shape;117;p60"/>
          <p:cNvSpPr txBox="1"/>
          <p:nvPr>
            <p:ph idx="1" type="body"/>
          </p:nvPr>
        </p:nvSpPr>
        <p:spPr>
          <a:xfrm>
            <a:off x="7879221" y="1954008"/>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60"/>
          <p:cNvSpPr txBox="1"/>
          <p:nvPr>
            <p:ph idx="2" type="body"/>
          </p:nvPr>
        </p:nvSpPr>
        <p:spPr>
          <a:xfrm>
            <a:off x="7879221" y="2784395"/>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60"/>
          <p:cNvSpPr txBox="1"/>
          <p:nvPr>
            <p:ph idx="3" type="body"/>
          </p:nvPr>
        </p:nvSpPr>
        <p:spPr>
          <a:xfrm>
            <a:off x="7879220" y="3610774"/>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 name="Google Shape;120;p60"/>
          <p:cNvSpPr txBox="1"/>
          <p:nvPr>
            <p:ph idx="4" type="body"/>
          </p:nvPr>
        </p:nvSpPr>
        <p:spPr>
          <a:xfrm>
            <a:off x="7859086" y="4443885"/>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60"/>
          <p:cNvSpPr txBox="1"/>
          <p:nvPr>
            <p:ph idx="5" type="body"/>
          </p:nvPr>
        </p:nvSpPr>
        <p:spPr>
          <a:xfrm>
            <a:off x="2955191" y="2784395"/>
            <a:ext cx="4796056"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60"/>
          <p:cNvSpPr txBox="1"/>
          <p:nvPr>
            <p:ph idx="6" type="body"/>
          </p:nvPr>
        </p:nvSpPr>
        <p:spPr>
          <a:xfrm>
            <a:off x="2936913" y="3621380"/>
            <a:ext cx="4796056"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verture de la séance">
  <p:cSld name="Ouver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123" name="Shape 123"/>
        <p:cNvGrpSpPr/>
        <p:nvPr/>
      </p:nvGrpSpPr>
      <p:grpSpPr>
        <a:xfrm>
          <a:off x="0" y="0"/>
          <a:ext cx="0" cy="0"/>
          <a:chOff x="0" y="0"/>
          <a:chExt cx="0" cy="0"/>
        </a:xfrm>
      </p:grpSpPr>
      <p:grpSp>
        <p:nvGrpSpPr>
          <p:cNvPr id="124" name="Google Shape;124;p61"/>
          <p:cNvGrpSpPr/>
          <p:nvPr/>
        </p:nvGrpSpPr>
        <p:grpSpPr>
          <a:xfrm>
            <a:off x="812158" y="844906"/>
            <a:ext cx="10567685" cy="5198169"/>
            <a:chOff x="2184399" y="1402024"/>
            <a:chExt cx="7823200" cy="4942038"/>
          </a:xfrm>
        </p:grpSpPr>
        <p:sp>
          <p:nvSpPr>
            <p:cNvPr id="125" name="Google Shape;125;p61"/>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26" name="Google Shape;126;p6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127" name="Google Shape;127;p61"/>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128" name="Google Shape;128;p61"/>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Ouverture de la séance</a:t>
            </a:r>
            <a:endParaRPr/>
          </a:p>
        </p:txBody>
      </p:sp>
      <p:pic>
        <p:nvPicPr>
          <p:cNvPr id="129" name="Google Shape;129;p61"/>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pic>
        <p:nvPicPr>
          <p:cNvPr id="130" name="Google Shape;130;p61"/>
          <p:cNvPicPr preferRelativeResize="0"/>
          <p:nvPr/>
        </p:nvPicPr>
        <p:blipFill rotWithShape="1">
          <a:blip r:embed="rId4">
            <a:alphaModFix/>
          </a:blip>
          <a:srcRect b="0" l="0" r="0" t="0"/>
          <a:stretch/>
        </p:blipFill>
        <p:spPr>
          <a:xfrm>
            <a:off x="6261214" y="1609414"/>
            <a:ext cx="649253" cy="649253"/>
          </a:xfrm>
          <a:prstGeom prst="rect">
            <a:avLst/>
          </a:prstGeom>
          <a:noFill/>
          <a:ln>
            <a:noFill/>
          </a:ln>
        </p:spPr>
      </p:pic>
      <p:sp>
        <p:nvSpPr>
          <p:cNvPr id="131" name="Google Shape;131;p6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132" name="Shape 132"/>
        <p:cNvGrpSpPr/>
        <p:nvPr/>
      </p:nvGrpSpPr>
      <p:grpSpPr>
        <a:xfrm>
          <a:off x="0" y="0"/>
          <a:ext cx="0" cy="0"/>
          <a:chOff x="0" y="0"/>
          <a:chExt cx="0" cy="0"/>
        </a:xfrm>
      </p:grpSpPr>
      <p:grpSp>
        <p:nvGrpSpPr>
          <p:cNvPr id="133" name="Google Shape;133;p62"/>
          <p:cNvGrpSpPr/>
          <p:nvPr/>
        </p:nvGrpSpPr>
        <p:grpSpPr>
          <a:xfrm>
            <a:off x="0" y="1"/>
            <a:ext cx="12192000" cy="6858001"/>
            <a:chOff x="0" y="0"/>
            <a:chExt cx="13716000" cy="10287000"/>
          </a:xfrm>
        </p:grpSpPr>
        <p:sp>
          <p:nvSpPr>
            <p:cNvPr id="134" name="Google Shape;134;p62"/>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35" name="Google Shape;135;p6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36" name="Google Shape;136;p6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37" name="Google Shape;137;p62"/>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6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39" name="Google Shape;139;p62"/>
          <p:cNvGrpSpPr/>
          <p:nvPr/>
        </p:nvGrpSpPr>
        <p:grpSpPr>
          <a:xfrm>
            <a:off x="11779124" y="79508"/>
            <a:ext cx="232364" cy="304873"/>
            <a:chOff x="3292012" y="1302714"/>
            <a:chExt cx="867138" cy="384316"/>
          </a:xfrm>
        </p:grpSpPr>
        <p:sp>
          <p:nvSpPr>
            <p:cNvPr id="140" name="Google Shape;140;p62"/>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F7C475"/>
                </a:solidFill>
                <a:latin typeface="Arial"/>
                <a:ea typeface="Arial"/>
                <a:cs typeface="Arial"/>
                <a:sym typeface="Arial"/>
              </a:endParaRPr>
            </a:p>
          </p:txBody>
        </p:sp>
        <p:sp>
          <p:nvSpPr>
            <p:cNvPr id="141" name="Google Shape;141;p62"/>
            <p:cNvSpPr/>
            <p:nvPr/>
          </p:nvSpPr>
          <p:spPr>
            <a:xfrm>
              <a:off x="3351780" y="1310206"/>
              <a:ext cx="789749" cy="369332"/>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142" name="Google Shape;142;p62"/>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143" name="Google Shape;143;p62"/>
          <p:cNvSpPr txBox="1"/>
          <p:nvPr>
            <p:ph idx="2"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ussion informelle">
  <p:cSld name="Discussion informelle">
    <p:spTree>
      <p:nvGrpSpPr>
        <p:cNvPr id="144" name="Shape 144"/>
        <p:cNvGrpSpPr/>
        <p:nvPr/>
      </p:nvGrpSpPr>
      <p:grpSpPr>
        <a:xfrm>
          <a:off x="0" y="0"/>
          <a:ext cx="0" cy="0"/>
          <a:chOff x="0" y="0"/>
          <a:chExt cx="0" cy="0"/>
        </a:xfrm>
      </p:grpSpPr>
      <p:grpSp>
        <p:nvGrpSpPr>
          <p:cNvPr id="145" name="Google Shape;145;p63"/>
          <p:cNvGrpSpPr/>
          <p:nvPr/>
        </p:nvGrpSpPr>
        <p:grpSpPr>
          <a:xfrm>
            <a:off x="4932835" y="1459304"/>
            <a:ext cx="6054377" cy="3711725"/>
            <a:chOff x="1715066" y="1103461"/>
            <a:chExt cx="5717724" cy="3124203"/>
          </a:xfrm>
        </p:grpSpPr>
        <p:sp>
          <p:nvSpPr>
            <p:cNvPr id="146" name="Google Shape;146;p63"/>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47" name="Google Shape;147;p63"/>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48" name="Google Shape;148;p63"/>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49" name="Google Shape;149;p63"/>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150" name="Google Shape;150;p63"/>
          <p:cNvSpPr txBox="1"/>
          <p:nvPr/>
        </p:nvSpPr>
        <p:spPr>
          <a:xfrm>
            <a:off x="5025419" y="1993162"/>
            <a:ext cx="5985399" cy="208794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5400" u="none" cap="none" strike="noStrike">
                <a:solidFill>
                  <a:srgbClr val="F19D19"/>
                </a:solidFill>
                <a:latin typeface="Calibri"/>
                <a:ea typeface="Calibri"/>
                <a:cs typeface="Calibri"/>
                <a:sym typeface="Calibri"/>
              </a:rPr>
              <a:t>Discussion informelle</a:t>
            </a:r>
            <a:endParaRPr/>
          </a:p>
        </p:txBody>
      </p:sp>
      <p:pic>
        <p:nvPicPr>
          <p:cNvPr id="151" name="Google Shape;151;p63"/>
          <p:cNvPicPr preferRelativeResize="0"/>
          <p:nvPr/>
        </p:nvPicPr>
        <p:blipFill rotWithShape="1">
          <a:blip r:embed="rId2">
            <a:alphaModFix/>
          </a:blip>
          <a:srcRect b="0" l="0" r="0" t="0"/>
          <a:stretch/>
        </p:blipFill>
        <p:spPr>
          <a:xfrm>
            <a:off x="1124103" y="1875577"/>
            <a:ext cx="2856443" cy="2856443"/>
          </a:xfrm>
          <a:prstGeom prst="rect">
            <a:avLst/>
          </a:prstGeom>
          <a:noFill/>
          <a:ln>
            <a:noFill/>
          </a:ln>
          <a:effectLst>
            <a:reflection blurRad="0" dir="5400000" dist="5000" endA="0" endPos="30000" kx="0" rotWithShape="0" algn="bl" stA="30000" stPos="0" sy="-100000" ky="0"/>
          </a:effectLst>
        </p:spPr>
      </p:pic>
      <p:sp>
        <p:nvSpPr>
          <p:cNvPr id="152" name="Google Shape;152;p63"/>
          <p:cNvSpPr/>
          <p:nvPr/>
        </p:nvSpPr>
        <p:spPr>
          <a:xfrm>
            <a:off x="1890297" y="1779907"/>
            <a:ext cx="691824" cy="704171"/>
          </a:xfrm>
          <a:custGeom>
            <a:rect b="b" l="l" r="r" t="t"/>
            <a:pathLst>
              <a:path extrusionOk="0" h="2558" w="2759">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000000"/>
              </a:solidFill>
              <a:latin typeface="Georgia"/>
              <a:ea typeface="Georgia"/>
              <a:cs typeface="Georgia"/>
              <a:sym typeface="Georgia"/>
            </a:endParaRPr>
          </a:p>
        </p:txBody>
      </p:sp>
      <p:sp>
        <p:nvSpPr>
          <p:cNvPr id="153" name="Google Shape;153;p63"/>
          <p:cNvSpPr/>
          <p:nvPr/>
        </p:nvSpPr>
        <p:spPr>
          <a:xfrm rot="-560173">
            <a:off x="2207633" y="1946096"/>
            <a:ext cx="584715" cy="634720"/>
          </a:xfrm>
          <a:custGeom>
            <a:rect b="b" l="l" r="r" t="t"/>
            <a:pathLst>
              <a:path extrusionOk="0" h="2303" w="2331">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000000"/>
              </a:solidFill>
              <a:latin typeface="Georgia"/>
              <a:ea typeface="Georgia"/>
              <a:cs typeface="Georgia"/>
              <a:sym typeface="Georgia"/>
            </a:endParaRPr>
          </a:p>
        </p:txBody>
      </p:sp>
      <p:sp>
        <p:nvSpPr>
          <p:cNvPr id="154" name="Google Shape;154;p63"/>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er diapos">
  <p:cSld name="1er diapos">
    <p:spTree>
      <p:nvGrpSpPr>
        <p:cNvPr id="155" name="Shape 155"/>
        <p:cNvGrpSpPr/>
        <p:nvPr/>
      </p:nvGrpSpPr>
      <p:grpSpPr>
        <a:xfrm>
          <a:off x="0" y="0"/>
          <a:ext cx="0" cy="0"/>
          <a:chOff x="0" y="0"/>
          <a:chExt cx="0" cy="0"/>
        </a:xfrm>
      </p:grpSpPr>
      <p:grpSp>
        <p:nvGrpSpPr>
          <p:cNvPr id="156" name="Google Shape;156;p64"/>
          <p:cNvGrpSpPr/>
          <p:nvPr/>
        </p:nvGrpSpPr>
        <p:grpSpPr>
          <a:xfrm>
            <a:off x="0" y="2"/>
            <a:ext cx="12192000" cy="6858001"/>
            <a:chOff x="0" y="0"/>
            <a:chExt cx="13716000" cy="10287000"/>
          </a:xfrm>
        </p:grpSpPr>
        <p:sp>
          <p:nvSpPr>
            <p:cNvPr id="157" name="Google Shape;157;p64"/>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58" name="Google Shape;158;p6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59" name="Google Shape;159;p6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grpSp>
        <p:nvGrpSpPr>
          <p:cNvPr id="160" name="Google Shape;160;p64"/>
          <p:cNvGrpSpPr/>
          <p:nvPr/>
        </p:nvGrpSpPr>
        <p:grpSpPr>
          <a:xfrm>
            <a:off x="11779125" y="129894"/>
            <a:ext cx="232364" cy="375276"/>
            <a:chOff x="3292012" y="1302714"/>
            <a:chExt cx="867138" cy="473061"/>
          </a:xfrm>
        </p:grpSpPr>
        <p:sp>
          <p:nvSpPr>
            <p:cNvPr id="161" name="Google Shape;161;p64"/>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F7C475"/>
                </a:solidFill>
                <a:latin typeface="Arial"/>
                <a:ea typeface="Arial"/>
                <a:cs typeface="Arial"/>
                <a:sym typeface="Arial"/>
              </a:endParaRPr>
            </a:p>
          </p:txBody>
        </p:sp>
        <p:sp>
          <p:nvSpPr>
            <p:cNvPr id="162" name="Google Shape;162;p64"/>
            <p:cNvSpPr/>
            <p:nvPr/>
          </p:nvSpPr>
          <p:spPr>
            <a:xfrm>
              <a:off x="3351781" y="1310206"/>
              <a:ext cx="789751" cy="4655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163" name="Google Shape;163;p64"/>
          <p:cNvPicPr preferRelativeResize="0"/>
          <p:nvPr/>
        </p:nvPicPr>
        <p:blipFill rotWithShape="1">
          <a:blip r:embed="rId2">
            <a:alphaModFix/>
          </a:blip>
          <a:srcRect b="62431" l="6026" r="75345" t="25227"/>
          <a:stretch/>
        </p:blipFill>
        <p:spPr>
          <a:xfrm>
            <a:off x="233375" y="168984"/>
            <a:ext cx="506620" cy="503517"/>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eme diapos">
  <p:cSld name="2eme diapos">
    <p:spTree>
      <p:nvGrpSpPr>
        <p:cNvPr id="164" name="Shape 164"/>
        <p:cNvGrpSpPr/>
        <p:nvPr/>
      </p:nvGrpSpPr>
      <p:grpSpPr>
        <a:xfrm>
          <a:off x="0" y="0"/>
          <a:ext cx="0" cy="0"/>
          <a:chOff x="0" y="0"/>
          <a:chExt cx="0" cy="0"/>
        </a:xfrm>
      </p:grpSpPr>
      <p:grpSp>
        <p:nvGrpSpPr>
          <p:cNvPr id="165" name="Google Shape;165;p65"/>
          <p:cNvGrpSpPr/>
          <p:nvPr/>
        </p:nvGrpSpPr>
        <p:grpSpPr>
          <a:xfrm>
            <a:off x="0" y="2"/>
            <a:ext cx="12192000" cy="6858001"/>
            <a:chOff x="0" y="0"/>
            <a:chExt cx="13716000" cy="10287000"/>
          </a:xfrm>
        </p:grpSpPr>
        <p:sp>
          <p:nvSpPr>
            <p:cNvPr id="166" name="Google Shape;166;p65"/>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7" name="Google Shape;167;p6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8" name="Google Shape;168;p6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grpSp>
        <p:nvGrpSpPr>
          <p:cNvPr id="169" name="Google Shape;169;p65"/>
          <p:cNvGrpSpPr/>
          <p:nvPr/>
        </p:nvGrpSpPr>
        <p:grpSpPr>
          <a:xfrm>
            <a:off x="11779125" y="129894"/>
            <a:ext cx="232364" cy="375276"/>
            <a:chOff x="3292012" y="1302714"/>
            <a:chExt cx="867138" cy="473061"/>
          </a:xfrm>
        </p:grpSpPr>
        <p:sp>
          <p:nvSpPr>
            <p:cNvPr id="170" name="Google Shape;170;p65"/>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F7C475"/>
                </a:solidFill>
                <a:latin typeface="Arial"/>
                <a:ea typeface="Arial"/>
                <a:cs typeface="Arial"/>
                <a:sym typeface="Arial"/>
              </a:endParaRPr>
            </a:p>
          </p:txBody>
        </p:sp>
        <p:sp>
          <p:nvSpPr>
            <p:cNvPr id="171" name="Google Shape;171;p65"/>
            <p:cNvSpPr/>
            <p:nvPr/>
          </p:nvSpPr>
          <p:spPr>
            <a:xfrm>
              <a:off x="3351781" y="1310206"/>
              <a:ext cx="789751" cy="4655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172" name="Google Shape;172;p65"/>
          <p:cNvPicPr preferRelativeResize="0"/>
          <p:nvPr/>
        </p:nvPicPr>
        <p:blipFill rotWithShape="1">
          <a:blip r:embed="rId2">
            <a:alphaModFix/>
          </a:blip>
          <a:srcRect b="62431" l="6026" r="75345" t="25227"/>
          <a:stretch/>
        </p:blipFill>
        <p:spPr>
          <a:xfrm>
            <a:off x="233375" y="168984"/>
            <a:ext cx="506620" cy="503517"/>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Modelage">
  <p:cSld name="intercalaire 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73" name="Shape 173"/>
        <p:cNvGrpSpPr/>
        <p:nvPr/>
      </p:nvGrpSpPr>
      <p:grpSpPr>
        <a:xfrm>
          <a:off x="0" y="0"/>
          <a:ext cx="0" cy="0"/>
          <a:chOff x="0" y="0"/>
          <a:chExt cx="0" cy="0"/>
        </a:xfrm>
      </p:grpSpPr>
      <p:grpSp>
        <p:nvGrpSpPr>
          <p:cNvPr id="174" name="Google Shape;174;p66"/>
          <p:cNvGrpSpPr/>
          <p:nvPr/>
        </p:nvGrpSpPr>
        <p:grpSpPr>
          <a:xfrm>
            <a:off x="812158" y="829917"/>
            <a:ext cx="10567685" cy="5198169"/>
            <a:chOff x="2184400" y="1402025"/>
            <a:chExt cx="7823200" cy="4942038"/>
          </a:xfrm>
        </p:grpSpPr>
        <p:sp>
          <p:nvSpPr>
            <p:cNvPr id="175" name="Google Shape;175;p66"/>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76" name="Google Shape;176;p6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177" name="Google Shape;177;p66"/>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178" name="Google Shape;178;p66"/>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179" name="Google Shape;179;p66"/>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80" name="Google Shape;180;p66"/>
          <p:cNvGrpSpPr/>
          <p:nvPr/>
        </p:nvGrpSpPr>
        <p:grpSpPr>
          <a:xfrm>
            <a:off x="5759801" y="1118243"/>
            <a:ext cx="670236" cy="588434"/>
            <a:chOff x="277892" y="2283969"/>
            <a:chExt cx="939577" cy="824904"/>
          </a:xfrm>
        </p:grpSpPr>
        <p:sp>
          <p:nvSpPr>
            <p:cNvPr id="181" name="Google Shape;181;p66"/>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2" name="Google Shape;182;p66"/>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83" name="Google Shape;183;p66"/>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84" name="Shape 184"/>
        <p:cNvGrpSpPr/>
        <p:nvPr/>
      </p:nvGrpSpPr>
      <p:grpSpPr>
        <a:xfrm>
          <a:off x="0" y="0"/>
          <a:ext cx="0" cy="0"/>
          <a:chOff x="0" y="0"/>
          <a:chExt cx="0" cy="0"/>
        </a:xfrm>
      </p:grpSpPr>
      <p:grpSp>
        <p:nvGrpSpPr>
          <p:cNvPr id="185" name="Google Shape;185;p67"/>
          <p:cNvGrpSpPr/>
          <p:nvPr/>
        </p:nvGrpSpPr>
        <p:grpSpPr>
          <a:xfrm>
            <a:off x="0" y="1"/>
            <a:ext cx="12192000" cy="6858001"/>
            <a:chOff x="0" y="0"/>
            <a:chExt cx="13716000" cy="10287000"/>
          </a:xfrm>
        </p:grpSpPr>
        <p:sp>
          <p:nvSpPr>
            <p:cNvPr id="186" name="Google Shape;186;p67"/>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87" name="Google Shape;187;p6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88" name="Google Shape;188;p6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89" name="Google Shape;189;p67"/>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90" name="Google Shape;190;p67"/>
          <p:cNvGrpSpPr/>
          <p:nvPr/>
        </p:nvGrpSpPr>
        <p:grpSpPr>
          <a:xfrm>
            <a:off x="326095" y="244988"/>
            <a:ext cx="593731" cy="480730"/>
            <a:chOff x="277892" y="2283969"/>
            <a:chExt cx="939577" cy="824904"/>
          </a:xfrm>
        </p:grpSpPr>
        <p:sp>
          <p:nvSpPr>
            <p:cNvPr id="191" name="Google Shape;191;p67"/>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2" name="Google Shape;192;p67"/>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93" name="Google Shape;193;p67"/>
          <p:cNvSpPr txBox="1"/>
          <p:nvPr/>
        </p:nvSpPr>
        <p:spPr>
          <a:xfrm>
            <a:off x="11748194" y="95600"/>
            <a:ext cx="274643" cy="307777"/>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Arial"/>
                <a:ea typeface="Arial"/>
                <a:cs typeface="Arial"/>
                <a:sym typeface="Arial"/>
              </a:rPr>
              <a:t>M</a:t>
            </a:r>
            <a:endParaRPr b="1" sz="1800">
              <a:solidFill>
                <a:schemeClr val="lt1"/>
              </a:solidFill>
              <a:latin typeface="Arial"/>
              <a:ea typeface="Arial"/>
              <a:cs typeface="Arial"/>
              <a:sym typeface="Arial"/>
            </a:endParaRPr>
          </a:p>
        </p:txBody>
      </p:sp>
      <p:sp>
        <p:nvSpPr>
          <p:cNvPr id="194" name="Google Shape;194;p67"/>
          <p:cNvSpPr txBox="1"/>
          <p:nvPr>
            <p:ph type="title"/>
          </p:nvPr>
        </p:nvSpPr>
        <p:spPr>
          <a:xfrm>
            <a:off x="93375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 name="Google Shape;195;p67"/>
          <p:cNvSpPr txBox="1"/>
          <p:nvPr>
            <p:ph idx="2" type="body"/>
          </p:nvPr>
        </p:nvSpPr>
        <p:spPr>
          <a:xfrm>
            <a:off x="933533"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Pratique collective">
  <p:cSld name="intercalaire 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196" name="Shape 196"/>
        <p:cNvGrpSpPr/>
        <p:nvPr/>
      </p:nvGrpSpPr>
      <p:grpSpPr>
        <a:xfrm>
          <a:off x="0" y="0"/>
          <a:ext cx="0" cy="0"/>
          <a:chOff x="0" y="0"/>
          <a:chExt cx="0" cy="0"/>
        </a:xfrm>
      </p:grpSpPr>
      <p:grpSp>
        <p:nvGrpSpPr>
          <p:cNvPr id="197" name="Google Shape;197;p68"/>
          <p:cNvGrpSpPr/>
          <p:nvPr/>
        </p:nvGrpSpPr>
        <p:grpSpPr>
          <a:xfrm>
            <a:off x="812159" y="829917"/>
            <a:ext cx="10567685" cy="5198169"/>
            <a:chOff x="2184400" y="1402025"/>
            <a:chExt cx="7823200" cy="4942038"/>
          </a:xfrm>
        </p:grpSpPr>
        <p:sp>
          <p:nvSpPr>
            <p:cNvPr id="198" name="Google Shape;198;p68"/>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99" name="Google Shape;199;p6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200" name="Google Shape;200;p68"/>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201" name="Google Shape;201;p68"/>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202" name="Google Shape;202;p68"/>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203" name="Shape 203"/>
        <p:cNvGrpSpPr/>
        <p:nvPr/>
      </p:nvGrpSpPr>
      <p:grpSpPr>
        <a:xfrm>
          <a:off x="0" y="0"/>
          <a:ext cx="0" cy="0"/>
          <a:chOff x="0" y="0"/>
          <a:chExt cx="0" cy="0"/>
        </a:xfrm>
      </p:grpSpPr>
      <p:grpSp>
        <p:nvGrpSpPr>
          <p:cNvPr id="204" name="Google Shape;204;p69"/>
          <p:cNvGrpSpPr/>
          <p:nvPr/>
        </p:nvGrpSpPr>
        <p:grpSpPr>
          <a:xfrm>
            <a:off x="0" y="1"/>
            <a:ext cx="12192000" cy="6858001"/>
            <a:chOff x="0" y="0"/>
            <a:chExt cx="13716000" cy="10287000"/>
          </a:xfrm>
        </p:grpSpPr>
        <p:sp>
          <p:nvSpPr>
            <p:cNvPr id="205" name="Google Shape;205;p69"/>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6" name="Google Shape;206;p6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7" name="Google Shape;207;p6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08" name="Google Shape;208;p6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9" name="Google Shape;209;p69"/>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PC</a:t>
            </a:r>
            <a:endParaRPr b="1" sz="1800">
              <a:solidFill>
                <a:schemeClr val="lt1"/>
              </a:solidFill>
              <a:latin typeface="Arial"/>
              <a:ea typeface="Arial"/>
              <a:cs typeface="Arial"/>
              <a:sym typeface="Arial"/>
            </a:endParaRPr>
          </a:p>
        </p:txBody>
      </p:sp>
      <p:pic>
        <p:nvPicPr>
          <p:cNvPr descr="Image générée" id="210" name="Google Shape;210;p69"/>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211" name="Google Shape;211;p69"/>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69"/>
          <p:cNvSpPr txBox="1"/>
          <p:nvPr>
            <p:ph idx="2" type="body"/>
          </p:nvPr>
        </p:nvSpPr>
        <p:spPr>
          <a:xfrm>
            <a:off x="871188"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Pratique en binôme">
  <p:cSld name="intercalaire 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213" name="Shape 213"/>
        <p:cNvGrpSpPr/>
        <p:nvPr/>
      </p:nvGrpSpPr>
      <p:grpSpPr>
        <a:xfrm>
          <a:off x="0" y="0"/>
          <a:ext cx="0" cy="0"/>
          <a:chOff x="0" y="0"/>
          <a:chExt cx="0" cy="0"/>
        </a:xfrm>
      </p:grpSpPr>
      <p:grpSp>
        <p:nvGrpSpPr>
          <p:cNvPr id="214" name="Google Shape;214;p70"/>
          <p:cNvGrpSpPr/>
          <p:nvPr/>
        </p:nvGrpSpPr>
        <p:grpSpPr>
          <a:xfrm>
            <a:off x="812159" y="829917"/>
            <a:ext cx="10567685" cy="5198169"/>
            <a:chOff x="2184400" y="1402025"/>
            <a:chExt cx="7823200" cy="4942038"/>
          </a:xfrm>
        </p:grpSpPr>
        <p:sp>
          <p:nvSpPr>
            <p:cNvPr id="215" name="Google Shape;215;p70"/>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16" name="Google Shape;216;p7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217" name="Google Shape;217;p70"/>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218" name="Google Shape;218;p70"/>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219" name="Google Shape;219;p70"/>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220" name="Shape 220"/>
        <p:cNvGrpSpPr/>
        <p:nvPr/>
      </p:nvGrpSpPr>
      <p:grpSpPr>
        <a:xfrm>
          <a:off x="0" y="0"/>
          <a:ext cx="0" cy="0"/>
          <a:chOff x="0" y="0"/>
          <a:chExt cx="0" cy="0"/>
        </a:xfrm>
      </p:grpSpPr>
      <p:grpSp>
        <p:nvGrpSpPr>
          <p:cNvPr id="221" name="Google Shape;221;p73"/>
          <p:cNvGrpSpPr/>
          <p:nvPr/>
        </p:nvGrpSpPr>
        <p:grpSpPr>
          <a:xfrm>
            <a:off x="812159" y="829917"/>
            <a:ext cx="10567685" cy="5198169"/>
            <a:chOff x="2184400" y="1402025"/>
            <a:chExt cx="7823200" cy="4942038"/>
          </a:xfrm>
        </p:grpSpPr>
        <p:sp>
          <p:nvSpPr>
            <p:cNvPr id="222" name="Google Shape;222;p73"/>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23" name="Google Shape;223;p7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8BC145"/>
                  </a:solidFill>
                  <a:latin typeface="Calibri"/>
                  <a:ea typeface="Calibri"/>
                  <a:cs typeface="Calibri"/>
                  <a:sym typeface="Calibri"/>
                </a:rPr>
                <a:t>Pratique autonome</a:t>
              </a:r>
              <a:endParaRPr/>
            </a:p>
          </p:txBody>
        </p:sp>
      </p:grpSp>
      <p:sp>
        <p:nvSpPr>
          <p:cNvPr id="224" name="Google Shape;224;p73"/>
          <p:cNvSpPr/>
          <p:nvPr/>
        </p:nvSpPr>
        <p:spPr>
          <a:xfrm>
            <a:off x="10366088" y="5002108"/>
            <a:ext cx="649878" cy="649879"/>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225" name="Google Shape;225;p73"/>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
        <p:nvSpPr>
          <p:cNvPr id="226" name="Google Shape;226;p73"/>
          <p:cNvSpPr txBox="1"/>
          <p:nvPr>
            <p:ph idx="1" type="body"/>
          </p:nvPr>
        </p:nvSpPr>
        <p:spPr>
          <a:xfrm>
            <a:off x="9143533" y="5148686"/>
            <a:ext cx="132465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227" name="Shape 227"/>
        <p:cNvGrpSpPr/>
        <p:nvPr/>
      </p:nvGrpSpPr>
      <p:grpSpPr>
        <a:xfrm>
          <a:off x="0" y="0"/>
          <a:ext cx="0" cy="0"/>
          <a:chOff x="0" y="0"/>
          <a:chExt cx="0" cy="0"/>
        </a:xfrm>
      </p:grpSpPr>
      <p:grpSp>
        <p:nvGrpSpPr>
          <p:cNvPr id="228" name="Google Shape;228;p74"/>
          <p:cNvGrpSpPr/>
          <p:nvPr/>
        </p:nvGrpSpPr>
        <p:grpSpPr>
          <a:xfrm>
            <a:off x="0" y="1"/>
            <a:ext cx="12192000" cy="6858001"/>
            <a:chOff x="0" y="0"/>
            <a:chExt cx="13716000" cy="10287000"/>
          </a:xfrm>
        </p:grpSpPr>
        <p:sp>
          <p:nvSpPr>
            <p:cNvPr id="229" name="Google Shape;229;p74"/>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30" name="Google Shape;230;p7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31" name="Google Shape;231;p7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descr="Image générée" id="232" name="Google Shape;232;p74"/>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pic>
        <p:nvPicPr>
          <p:cNvPr id="233" name="Google Shape;233;p74"/>
          <p:cNvPicPr preferRelativeResize="0"/>
          <p:nvPr/>
        </p:nvPicPr>
        <p:blipFill rotWithShape="1">
          <a:blip r:embed="rId3">
            <a:alphaModFix/>
          </a:blip>
          <a:srcRect b="0" l="0" r="0" t="0"/>
          <a:stretch/>
        </p:blipFill>
        <p:spPr>
          <a:xfrm>
            <a:off x="11591277" y="423251"/>
            <a:ext cx="490171" cy="490174"/>
          </a:xfrm>
          <a:prstGeom prst="rect">
            <a:avLst/>
          </a:prstGeom>
          <a:noFill/>
          <a:ln>
            <a:noFill/>
          </a:ln>
        </p:spPr>
      </p:pic>
      <p:sp>
        <p:nvSpPr>
          <p:cNvPr id="234" name="Google Shape;234;p74"/>
          <p:cNvSpPr txBox="1"/>
          <p:nvPr/>
        </p:nvSpPr>
        <p:spPr>
          <a:xfrm>
            <a:off x="11609717" y="111415"/>
            <a:ext cx="453292" cy="307777"/>
          </a:xfrm>
          <a:prstGeom prst="rect">
            <a:avLst/>
          </a:prstGeom>
          <a:solidFill>
            <a:srgbClr val="8BC14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PA</a:t>
            </a:r>
            <a:endParaRPr b="1" sz="1800">
              <a:solidFill>
                <a:schemeClr val="lt1"/>
              </a:solidFill>
              <a:latin typeface="Arial"/>
              <a:ea typeface="Arial"/>
              <a:cs typeface="Arial"/>
              <a:sym typeface="Arial"/>
            </a:endParaRPr>
          </a:p>
        </p:txBody>
      </p:sp>
      <p:sp>
        <p:nvSpPr>
          <p:cNvPr id="235" name="Google Shape;235;p74"/>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74"/>
          <p:cNvSpPr txBox="1"/>
          <p:nvPr>
            <p:ph idx="1"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 name="Google Shape;237;p74"/>
          <p:cNvSpPr txBox="1"/>
          <p:nvPr>
            <p:ph idx="2" type="body"/>
          </p:nvPr>
        </p:nvSpPr>
        <p:spPr>
          <a:xfrm>
            <a:off x="530225" y="1136650"/>
            <a:ext cx="11174095" cy="4413251"/>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238" name="Shape 238"/>
        <p:cNvGrpSpPr/>
        <p:nvPr/>
      </p:nvGrpSpPr>
      <p:grpSpPr>
        <a:xfrm>
          <a:off x="0" y="0"/>
          <a:ext cx="0" cy="0"/>
          <a:chOff x="0" y="0"/>
          <a:chExt cx="0" cy="0"/>
        </a:xfrm>
      </p:grpSpPr>
      <p:grpSp>
        <p:nvGrpSpPr>
          <p:cNvPr id="239" name="Google Shape;239;p75"/>
          <p:cNvGrpSpPr/>
          <p:nvPr/>
        </p:nvGrpSpPr>
        <p:grpSpPr>
          <a:xfrm>
            <a:off x="0" y="1"/>
            <a:ext cx="12192000" cy="6858001"/>
            <a:chOff x="0" y="0"/>
            <a:chExt cx="13716000" cy="10287000"/>
          </a:xfrm>
        </p:grpSpPr>
        <p:sp>
          <p:nvSpPr>
            <p:cNvPr id="240" name="Google Shape;240;p75"/>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41" name="Google Shape;241;p7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42" name="Google Shape;242;p7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descr="Image générée" id="243" name="Google Shape;243;p75"/>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244" name="Google Shape;244;p75"/>
          <p:cNvSpPr txBox="1"/>
          <p:nvPr/>
        </p:nvSpPr>
        <p:spPr>
          <a:xfrm>
            <a:off x="11651062" y="51409"/>
            <a:ext cx="506619" cy="369332"/>
          </a:xfrm>
          <a:prstGeom prst="rect">
            <a:avLst/>
          </a:prstGeom>
          <a:solidFill>
            <a:srgbClr val="0070C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PB</a:t>
            </a:r>
            <a:endParaRPr b="1" sz="1800">
              <a:solidFill>
                <a:schemeClr val="lt1"/>
              </a:solidFill>
              <a:latin typeface="Arial"/>
              <a:ea typeface="Arial"/>
              <a:cs typeface="Arial"/>
              <a:sym typeface="Arial"/>
            </a:endParaRPr>
          </a:p>
        </p:txBody>
      </p:sp>
      <p:pic>
        <p:nvPicPr>
          <p:cNvPr id="245" name="Google Shape;245;p75"/>
          <p:cNvPicPr preferRelativeResize="0"/>
          <p:nvPr/>
        </p:nvPicPr>
        <p:blipFill rotWithShape="1">
          <a:blip r:embed="rId3">
            <a:alphaModFix/>
          </a:blip>
          <a:srcRect b="0" l="0" r="0" t="0"/>
          <a:stretch/>
        </p:blipFill>
        <p:spPr>
          <a:xfrm>
            <a:off x="11541563" y="450975"/>
            <a:ext cx="469925" cy="438719"/>
          </a:xfrm>
          <a:prstGeom prst="rect">
            <a:avLst/>
          </a:prstGeom>
          <a:noFill/>
          <a:ln>
            <a:noFill/>
          </a:ln>
          <a:effectLst>
            <a:outerShdw blurRad="50800" rotWithShape="0" algn="tl" dir="2700000" dist="38100">
              <a:srgbClr val="000000">
                <a:alpha val="43137"/>
              </a:srgbClr>
            </a:outerShdw>
          </a:effectLst>
        </p:spPr>
      </p:pic>
      <p:sp>
        <p:nvSpPr>
          <p:cNvPr id="246" name="Google Shape;246;p75"/>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7" name="Google Shape;247;p75"/>
          <p:cNvSpPr txBox="1"/>
          <p:nvPr>
            <p:ph idx="1"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8" name="Google Shape;248;p75"/>
          <p:cNvSpPr txBox="1"/>
          <p:nvPr>
            <p:ph idx="2" type="body"/>
          </p:nvPr>
        </p:nvSpPr>
        <p:spPr>
          <a:xfrm>
            <a:off x="530225" y="1136650"/>
            <a:ext cx="11174095" cy="4413251"/>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ôture de la séance">
  <p:cSld name="Clô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249" name="Shape 249"/>
        <p:cNvGrpSpPr/>
        <p:nvPr/>
      </p:nvGrpSpPr>
      <p:grpSpPr>
        <a:xfrm>
          <a:off x="0" y="0"/>
          <a:ext cx="0" cy="0"/>
          <a:chOff x="0" y="0"/>
          <a:chExt cx="0" cy="0"/>
        </a:xfrm>
      </p:grpSpPr>
      <p:grpSp>
        <p:nvGrpSpPr>
          <p:cNvPr id="250" name="Google Shape;250;p76"/>
          <p:cNvGrpSpPr/>
          <p:nvPr/>
        </p:nvGrpSpPr>
        <p:grpSpPr>
          <a:xfrm>
            <a:off x="812158" y="844906"/>
            <a:ext cx="10567685" cy="5198169"/>
            <a:chOff x="2184399" y="1402024"/>
            <a:chExt cx="7823200" cy="4942038"/>
          </a:xfrm>
        </p:grpSpPr>
        <p:sp>
          <p:nvSpPr>
            <p:cNvPr id="251" name="Google Shape;251;p76"/>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52" name="Google Shape;252;p7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253" name="Google Shape;253;p76"/>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254" name="Google Shape;254;p76"/>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Clôture de la séance</a:t>
            </a:r>
            <a:endParaRPr/>
          </a:p>
        </p:txBody>
      </p:sp>
      <p:pic>
        <p:nvPicPr>
          <p:cNvPr id="255" name="Google Shape;255;p76"/>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sp>
        <p:nvSpPr>
          <p:cNvPr id="256" name="Google Shape;256;p76"/>
          <p:cNvSpPr txBox="1"/>
          <p:nvPr>
            <p:ph idx="1" type="body"/>
          </p:nvPr>
        </p:nvSpPr>
        <p:spPr>
          <a:xfrm>
            <a:off x="9110087" y="5229083"/>
            <a:ext cx="1250065"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257" name="Shape 257"/>
        <p:cNvGrpSpPr/>
        <p:nvPr/>
      </p:nvGrpSpPr>
      <p:grpSpPr>
        <a:xfrm>
          <a:off x="0" y="0"/>
          <a:ext cx="0" cy="0"/>
          <a:chOff x="0" y="0"/>
          <a:chExt cx="0" cy="0"/>
        </a:xfrm>
      </p:grpSpPr>
      <p:grpSp>
        <p:nvGrpSpPr>
          <p:cNvPr id="258" name="Google Shape;258;p77"/>
          <p:cNvGrpSpPr/>
          <p:nvPr/>
        </p:nvGrpSpPr>
        <p:grpSpPr>
          <a:xfrm>
            <a:off x="0" y="1"/>
            <a:ext cx="12192000" cy="6858001"/>
            <a:chOff x="0" y="0"/>
            <a:chExt cx="13716000" cy="10287000"/>
          </a:xfrm>
        </p:grpSpPr>
        <p:sp>
          <p:nvSpPr>
            <p:cNvPr id="259" name="Google Shape;259;p77"/>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60" name="Google Shape;260;p7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61" name="Google Shape;261;p7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62" name="Google Shape;262;p77"/>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3" name="Google Shape;263;p77"/>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C</a:t>
            </a:r>
            <a:endParaRPr b="1" i="0" sz="1800" u="none" cap="none" strike="noStrike">
              <a:solidFill>
                <a:srgbClr val="FFFFFF"/>
              </a:solidFill>
              <a:latin typeface="Arial"/>
              <a:ea typeface="Arial"/>
              <a:cs typeface="Arial"/>
              <a:sym typeface="Arial"/>
            </a:endParaRPr>
          </a:p>
        </p:txBody>
      </p:sp>
      <p:pic>
        <p:nvPicPr>
          <p:cNvPr descr="Image générée" id="264" name="Google Shape;264;p77"/>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265" name="Google Shape;265;p77"/>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6" name="Google Shape;266;p77"/>
          <p:cNvSpPr txBox="1"/>
          <p:nvPr>
            <p:ph idx="2"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Pédagogique Efficace">
  <p:cSld name="Pratique Pédagogique Efficace">
    <p:bg>
      <p:bgPr>
        <a:solidFill>
          <a:srgbClr val="DCE6F2"/>
        </a:solidFill>
      </p:bgPr>
    </p:bg>
    <p:spTree>
      <p:nvGrpSpPr>
        <p:cNvPr id="267" name="Shape 267"/>
        <p:cNvGrpSpPr/>
        <p:nvPr/>
      </p:nvGrpSpPr>
      <p:grpSpPr>
        <a:xfrm>
          <a:off x="0" y="0"/>
          <a:ext cx="0" cy="0"/>
          <a:chOff x="0" y="0"/>
          <a:chExt cx="0" cy="0"/>
        </a:xfrm>
      </p:grpSpPr>
      <p:sp>
        <p:nvSpPr>
          <p:cNvPr id="268" name="Google Shape;268;p78"/>
          <p:cNvSpPr/>
          <p:nvPr/>
        </p:nvSpPr>
        <p:spPr>
          <a:xfrm>
            <a:off x="948074" y="165260"/>
            <a:ext cx="7935199"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Pratique Pédagogique Efficace de la Semaine</a:t>
            </a:r>
            <a:endParaRPr/>
          </a:p>
        </p:txBody>
      </p:sp>
      <p:pic>
        <p:nvPicPr>
          <p:cNvPr descr="Image générée" id="269" name="Google Shape;269;p78"/>
          <p:cNvPicPr preferRelativeResize="0"/>
          <p:nvPr/>
        </p:nvPicPr>
        <p:blipFill rotWithShape="1">
          <a:blip r:embed="rId2">
            <a:alphaModFix/>
          </a:blip>
          <a:srcRect b="10678" l="0" r="0" t="11064"/>
          <a:stretch/>
        </p:blipFill>
        <p:spPr>
          <a:xfrm>
            <a:off x="220261" y="30482"/>
            <a:ext cx="727815" cy="854359"/>
          </a:xfrm>
          <a:prstGeom prst="rect">
            <a:avLst/>
          </a:prstGeom>
          <a:noFill/>
          <a:ln>
            <a:noFill/>
          </a:ln>
        </p:spPr>
      </p:pic>
      <p:sp>
        <p:nvSpPr>
          <p:cNvPr id="270" name="Google Shape;270;p78"/>
          <p:cNvSpPr/>
          <p:nvPr/>
        </p:nvSpPr>
        <p:spPr>
          <a:xfrm>
            <a:off x="304800" y="1262245"/>
            <a:ext cx="11291147" cy="559780"/>
          </a:xfrm>
          <a:prstGeom prst="roundRect">
            <a:avLst>
              <a:gd fmla="val 16667" name="adj"/>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133">
                <a:solidFill>
                  <a:srgbClr val="FFFFFF"/>
                </a:solidFill>
                <a:latin typeface="Calibri"/>
                <a:ea typeface="Calibri"/>
                <a:cs typeface="Calibri"/>
                <a:sym typeface="Calibri"/>
              </a:rPr>
              <a:t>Donner un feedback de manière efficace aux élèves</a:t>
            </a:r>
            <a:endParaRPr/>
          </a:p>
        </p:txBody>
      </p:sp>
      <p:sp>
        <p:nvSpPr>
          <p:cNvPr id="271" name="Google Shape;271;p78"/>
          <p:cNvSpPr/>
          <p:nvPr/>
        </p:nvSpPr>
        <p:spPr>
          <a:xfrm>
            <a:off x="304800" y="2628796"/>
            <a:ext cx="2873248"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Pourquoi c’est important ?</a:t>
            </a:r>
            <a:endParaRPr/>
          </a:p>
        </p:txBody>
      </p:sp>
      <p:pic>
        <p:nvPicPr>
          <p:cNvPr id="272" name="Google Shape;272;p78"/>
          <p:cNvPicPr preferRelativeResize="0"/>
          <p:nvPr/>
        </p:nvPicPr>
        <p:blipFill rotWithShape="1">
          <a:blip r:embed="rId3">
            <a:alphaModFix/>
          </a:blip>
          <a:srcRect b="0" l="0" r="0" t="0"/>
          <a:stretch/>
        </p:blipFill>
        <p:spPr>
          <a:xfrm>
            <a:off x="10141874" y="1158017"/>
            <a:ext cx="1137399" cy="751840"/>
          </a:xfrm>
          <a:prstGeom prst="rect">
            <a:avLst/>
          </a:prstGeom>
          <a:noFill/>
          <a:ln cap="flat" cmpd="sng" w="38100">
            <a:solidFill>
              <a:srgbClr val="156082"/>
            </a:solidFill>
            <a:prstDash val="solid"/>
            <a:round/>
            <a:headEnd len="sm" w="sm" type="none"/>
            <a:tailEnd len="sm" w="sm" type="none"/>
          </a:ln>
        </p:spPr>
      </p:pic>
      <p:sp>
        <p:nvSpPr>
          <p:cNvPr id="273" name="Google Shape;273;p78"/>
          <p:cNvSpPr/>
          <p:nvPr/>
        </p:nvSpPr>
        <p:spPr>
          <a:xfrm>
            <a:off x="3627797" y="2628796"/>
            <a:ext cx="3759200"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Bonnes pratiques</a:t>
            </a:r>
            <a:endParaRPr/>
          </a:p>
        </p:txBody>
      </p:sp>
      <p:sp>
        <p:nvSpPr>
          <p:cNvPr id="274" name="Google Shape;274;p78"/>
          <p:cNvSpPr/>
          <p:nvPr/>
        </p:nvSpPr>
        <p:spPr>
          <a:xfrm>
            <a:off x="7836747" y="2628796"/>
            <a:ext cx="3759200"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Pratiques à éviter</a:t>
            </a:r>
            <a:endParaRPr/>
          </a:p>
        </p:txBody>
      </p:sp>
      <p:sp>
        <p:nvSpPr>
          <p:cNvPr id="275" name="Google Shape;275;p78"/>
          <p:cNvSpPr/>
          <p:nvPr/>
        </p:nvSpPr>
        <p:spPr>
          <a:xfrm>
            <a:off x="304800" y="6150185"/>
            <a:ext cx="11291147" cy="677333"/>
          </a:xfrm>
          <a:prstGeom prst="rect">
            <a:avLst/>
          </a:prstGeom>
          <a:solidFill>
            <a:srgbClr val="BFBFBF"/>
          </a:solidFill>
          <a:ln>
            <a:noFill/>
          </a:ln>
        </p:spPr>
        <p:txBody>
          <a:bodyPr anchorCtr="0" anchor="ctr" bIns="45700" lIns="91425" spcFirstLastPara="1" rIns="91425" wrap="square" tIns="45700">
            <a:noAutofit/>
          </a:bodyPr>
          <a:lstStyle/>
          <a:p>
            <a:pPr indent="-380990" lvl="0" marL="380990" marR="0" rtl="0" algn="l">
              <a:spcBef>
                <a:spcPts val="0"/>
              </a:spcBef>
              <a:spcAft>
                <a:spcPts val="0"/>
              </a:spcAft>
              <a:buClr>
                <a:srgbClr val="000000"/>
              </a:buClr>
              <a:buSzPts val="1600"/>
              <a:buFont typeface="Arial"/>
              <a:buChar char="•"/>
            </a:pPr>
            <a:r>
              <a:rPr lang="fr-FR" sz="1600">
                <a:solidFill>
                  <a:srgbClr val="000000"/>
                </a:solidFill>
                <a:latin typeface="Calibri"/>
                <a:ea typeface="Calibri"/>
                <a:cs typeface="Calibri"/>
                <a:sym typeface="Calibri"/>
              </a:rPr>
              <a:t>Pour plus d’informations Veuillez consulter le lien Suivant : « Lien drive »</a:t>
            </a:r>
            <a:endParaRPr/>
          </a:p>
          <a:p>
            <a:pPr indent="-380990" lvl="0" marL="380990" marR="0" rtl="0" algn="l">
              <a:spcBef>
                <a:spcPts val="0"/>
              </a:spcBef>
              <a:spcAft>
                <a:spcPts val="0"/>
              </a:spcAft>
              <a:buClr>
                <a:srgbClr val="000000"/>
              </a:buClr>
              <a:buSzPts val="1600"/>
              <a:buFont typeface="Arial"/>
              <a:buChar char="•"/>
            </a:pPr>
            <a:r>
              <a:rPr lang="fr-FR" sz="1600">
                <a:solidFill>
                  <a:srgbClr val="000000"/>
                </a:solidFill>
                <a:latin typeface="Calibri"/>
                <a:ea typeface="Calibri"/>
                <a:cs typeface="Calibri"/>
                <a:sym typeface="Calibri"/>
              </a:rPr>
              <a:t>Autres questions ? Veuillez Contacter l’inspecteur encadrant</a:t>
            </a:r>
            <a:endParaRPr/>
          </a:p>
        </p:txBody>
      </p:sp>
      <p:sp>
        <p:nvSpPr>
          <p:cNvPr descr="Handshake with solid fill" id="276" name="Google Shape;276;p78"/>
          <p:cNvSpPr/>
          <p:nvPr/>
        </p:nvSpPr>
        <p:spPr>
          <a:xfrm>
            <a:off x="5221083" y="1993815"/>
            <a:ext cx="549076" cy="549076"/>
          </a:xfrm>
          <a:prstGeom prst="rect">
            <a:avLst/>
          </a:prstGeom>
          <a:noFill/>
          <a:ln>
            <a:noFill/>
          </a:ln>
        </p:spPr>
      </p:sp>
      <p:sp>
        <p:nvSpPr>
          <p:cNvPr descr="No sign with solid fill" id="277" name="Google Shape;277;p78"/>
          <p:cNvSpPr/>
          <p:nvPr/>
        </p:nvSpPr>
        <p:spPr>
          <a:xfrm>
            <a:off x="9640956" y="2013585"/>
            <a:ext cx="500918" cy="500918"/>
          </a:xfrm>
          <a:prstGeom prst="rect">
            <a:avLst/>
          </a:prstGeom>
          <a:noFill/>
          <a:ln>
            <a:noFill/>
          </a:ln>
        </p:spPr>
      </p:sp>
      <p:sp>
        <p:nvSpPr>
          <p:cNvPr id="278" name="Google Shape;278;p78"/>
          <p:cNvSpPr txBox="1"/>
          <p:nvPr>
            <p:ph idx="1" type="body"/>
          </p:nvPr>
        </p:nvSpPr>
        <p:spPr>
          <a:xfrm>
            <a:off x="253322" y="3190552"/>
            <a:ext cx="2873248"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9" name="Google Shape;279;p78"/>
          <p:cNvSpPr txBox="1"/>
          <p:nvPr>
            <p:ph idx="2" type="body"/>
          </p:nvPr>
        </p:nvSpPr>
        <p:spPr>
          <a:xfrm>
            <a:off x="3627796" y="3190551"/>
            <a:ext cx="3759199"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0" name="Google Shape;280;p78"/>
          <p:cNvSpPr txBox="1"/>
          <p:nvPr>
            <p:ph idx="3" type="body"/>
          </p:nvPr>
        </p:nvSpPr>
        <p:spPr>
          <a:xfrm>
            <a:off x="7816647" y="3190551"/>
            <a:ext cx="3779300"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descr="Warning with solid fill" id="281" name="Google Shape;281;p78"/>
          <p:cNvSpPr/>
          <p:nvPr/>
        </p:nvSpPr>
        <p:spPr>
          <a:xfrm>
            <a:off x="1519774" y="2014765"/>
            <a:ext cx="488744" cy="48874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bg>
      <p:bgPr>
        <a:solidFill>
          <a:schemeClr val="lt1"/>
        </a:solidFill>
      </p:bgPr>
    </p:bg>
    <p:spTree>
      <p:nvGrpSpPr>
        <p:cNvPr id="282" name="Shape 282"/>
        <p:cNvGrpSpPr/>
        <p:nvPr/>
      </p:nvGrpSpPr>
      <p:grpSpPr>
        <a:xfrm>
          <a:off x="0" y="0"/>
          <a:ext cx="0" cy="0"/>
          <a:chOff x="0" y="0"/>
          <a:chExt cx="0" cy="0"/>
        </a:xfrm>
      </p:grpSpPr>
      <p:sp>
        <p:nvSpPr>
          <p:cNvPr id="283" name="Google Shape;283;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 name="Google Shape;284;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ontrôle des cahiers">
  <p:cSld name="Slide Contrôle des cahiers">
    <p:spTree>
      <p:nvGrpSpPr>
        <p:cNvPr id="286" name="Shape 286"/>
        <p:cNvGrpSpPr/>
        <p:nvPr/>
      </p:nvGrpSpPr>
      <p:grpSpPr>
        <a:xfrm>
          <a:off x="0" y="0"/>
          <a:ext cx="0" cy="0"/>
          <a:chOff x="0" y="0"/>
          <a:chExt cx="0" cy="0"/>
        </a:xfrm>
      </p:grpSpPr>
      <p:grpSp>
        <p:nvGrpSpPr>
          <p:cNvPr id="287" name="Google Shape;287;p80"/>
          <p:cNvGrpSpPr/>
          <p:nvPr/>
        </p:nvGrpSpPr>
        <p:grpSpPr>
          <a:xfrm>
            <a:off x="4932835" y="1459304"/>
            <a:ext cx="6054377" cy="3711725"/>
            <a:chOff x="1715066" y="1103461"/>
            <a:chExt cx="5717724" cy="3124203"/>
          </a:xfrm>
        </p:grpSpPr>
        <p:sp>
          <p:nvSpPr>
            <p:cNvPr id="288" name="Google Shape;288;p80"/>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89" name="Google Shape;289;p80"/>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290" name="Google Shape;290;p80"/>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91" name="Google Shape;291;p80"/>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292" name="Google Shape;292;p80"/>
          <p:cNvSpPr txBox="1"/>
          <p:nvPr/>
        </p:nvSpPr>
        <p:spPr>
          <a:xfrm>
            <a:off x="5016464" y="2131992"/>
            <a:ext cx="5985399" cy="170130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4400" u="none" cap="none" strike="noStrike">
                <a:solidFill>
                  <a:srgbClr val="F19D19"/>
                </a:solidFill>
                <a:latin typeface="Calibri"/>
                <a:ea typeface="Calibri"/>
                <a:cs typeface="Calibri"/>
                <a:sym typeface="Calibri"/>
              </a:rPr>
              <a:t>Contrôle des cahiers et correction des devoirs</a:t>
            </a:r>
            <a:endParaRPr/>
          </a:p>
        </p:txBody>
      </p:sp>
      <p:sp>
        <p:nvSpPr>
          <p:cNvPr id="293" name="Google Shape;293;p80"/>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Une image contenant Visage humain, personne, habits, dessin&#10;&#10;Le contenu généré par l’IA peut être incorrect." id="294" name="Google Shape;294;p80"/>
          <p:cNvPicPr preferRelativeResize="0"/>
          <p:nvPr/>
        </p:nvPicPr>
        <p:blipFill rotWithShape="1">
          <a:blip r:embed="rId2">
            <a:alphaModFix/>
          </a:blip>
          <a:srcRect b="0" l="0" r="0" t="0"/>
          <a:stretch/>
        </p:blipFill>
        <p:spPr>
          <a:xfrm>
            <a:off x="289743" y="1746941"/>
            <a:ext cx="3766659" cy="3766659"/>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ation des prérequis">
  <p:cSld name="Activation des prérequis">
    <p:spTree>
      <p:nvGrpSpPr>
        <p:cNvPr id="295" name="Shape 295"/>
        <p:cNvGrpSpPr/>
        <p:nvPr/>
      </p:nvGrpSpPr>
      <p:grpSpPr>
        <a:xfrm>
          <a:off x="0" y="0"/>
          <a:ext cx="0" cy="0"/>
          <a:chOff x="0" y="0"/>
          <a:chExt cx="0" cy="0"/>
        </a:xfrm>
      </p:grpSpPr>
      <p:grpSp>
        <p:nvGrpSpPr>
          <p:cNvPr id="296" name="Google Shape;296;p81"/>
          <p:cNvGrpSpPr/>
          <p:nvPr/>
        </p:nvGrpSpPr>
        <p:grpSpPr>
          <a:xfrm>
            <a:off x="4932835" y="1459304"/>
            <a:ext cx="6054377" cy="3711725"/>
            <a:chOff x="1715066" y="1103461"/>
            <a:chExt cx="5717724" cy="3124203"/>
          </a:xfrm>
        </p:grpSpPr>
        <p:sp>
          <p:nvSpPr>
            <p:cNvPr id="297" name="Google Shape;297;p81"/>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98" name="Google Shape;298;p81"/>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299" name="Google Shape;299;p81"/>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00" name="Google Shape;300;p81"/>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301" name="Google Shape;301;p81"/>
          <p:cNvSpPr txBox="1"/>
          <p:nvPr/>
        </p:nvSpPr>
        <p:spPr>
          <a:xfrm>
            <a:off x="5025419" y="1840616"/>
            <a:ext cx="5985399" cy="208794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5400" u="none" cap="none" strike="noStrike">
                <a:solidFill>
                  <a:srgbClr val="F19D19"/>
                </a:solidFill>
                <a:latin typeface="Calibri"/>
                <a:ea typeface="Calibri"/>
                <a:cs typeface="Calibri"/>
                <a:sym typeface="Calibri"/>
              </a:rPr>
              <a:t>Activation des prérequis</a:t>
            </a:r>
            <a:endParaRPr/>
          </a:p>
        </p:txBody>
      </p:sp>
      <p:sp>
        <p:nvSpPr>
          <p:cNvPr id="302" name="Google Shape;302;p81"/>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03" name="Google Shape;303;p81"/>
          <p:cNvPicPr preferRelativeResize="0"/>
          <p:nvPr/>
        </p:nvPicPr>
        <p:blipFill rotWithShape="1">
          <a:blip r:embed="rId2">
            <a:alphaModFix/>
          </a:blip>
          <a:srcRect b="0" l="0" r="0" t="0"/>
          <a:stretch/>
        </p:blipFill>
        <p:spPr>
          <a:xfrm>
            <a:off x="399616" y="1583362"/>
            <a:ext cx="3843765" cy="3843765"/>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éclaration de l’objectif">
  <p:cSld name="Déclaration de l’objectif">
    <p:spTree>
      <p:nvGrpSpPr>
        <p:cNvPr id="304" name="Shape 304"/>
        <p:cNvGrpSpPr/>
        <p:nvPr/>
      </p:nvGrpSpPr>
      <p:grpSpPr>
        <a:xfrm>
          <a:off x="0" y="0"/>
          <a:ext cx="0" cy="0"/>
          <a:chOff x="0" y="0"/>
          <a:chExt cx="0" cy="0"/>
        </a:xfrm>
      </p:grpSpPr>
      <p:grpSp>
        <p:nvGrpSpPr>
          <p:cNvPr id="305" name="Google Shape;305;p82"/>
          <p:cNvGrpSpPr/>
          <p:nvPr/>
        </p:nvGrpSpPr>
        <p:grpSpPr>
          <a:xfrm>
            <a:off x="4932835" y="1459304"/>
            <a:ext cx="6054377" cy="3711725"/>
            <a:chOff x="1715066" y="1103461"/>
            <a:chExt cx="5717724" cy="3124203"/>
          </a:xfrm>
        </p:grpSpPr>
        <p:sp>
          <p:nvSpPr>
            <p:cNvPr id="306" name="Google Shape;306;p82"/>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07" name="Google Shape;307;p82"/>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308" name="Google Shape;308;p82"/>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09" name="Google Shape;309;p82"/>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310" name="Google Shape;310;p82"/>
          <p:cNvSpPr txBox="1"/>
          <p:nvPr/>
        </p:nvSpPr>
        <p:spPr>
          <a:xfrm>
            <a:off x="5001813" y="2239385"/>
            <a:ext cx="5985399" cy="170130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F19D19"/>
              </a:buClr>
              <a:buSzPts val="4400"/>
              <a:buFont typeface="Calibri"/>
              <a:buNone/>
            </a:pPr>
            <a:r>
              <a:rPr b="1" i="0" lang="fr-FR" sz="4400" u="none" cap="none" strike="noStrike">
                <a:solidFill>
                  <a:srgbClr val="F19D19"/>
                </a:solidFill>
                <a:latin typeface="Calibri"/>
                <a:ea typeface="Calibri"/>
                <a:cs typeface="Calibri"/>
                <a:sym typeface="Calibri"/>
              </a:rPr>
              <a:t>Déclaration de l’objectif </a:t>
            </a:r>
            <a:br>
              <a:rPr b="1" i="0" lang="fr-FR" sz="4400" u="none" cap="none" strike="noStrike">
                <a:solidFill>
                  <a:srgbClr val="F19D19"/>
                </a:solidFill>
                <a:latin typeface="Calibri"/>
                <a:ea typeface="Calibri"/>
                <a:cs typeface="Calibri"/>
                <a:sym typeface="Calibri"/>
              </a:rPr>
            </a:br>
            <a:r>
              <a:rPr b="1" i="0" lang="fr-FR" sz="4400" u="none" cap="none" strike="noStrike">
                <a:solidFill>
                  <a:srgbClr val="F19D19"/>
                </a:solidFill>
                <a:latin typeface="Calibri"/>
                <a:ea typeface="Calibri"/>
                <a:cs typeface="Calibri"/>
                <a:sym typeface="Calibri"/>
              </a:rPr>
              <a:t>de la séance</a:t>
            </a:r>
            <a:endParaRPr/>
          </a:p>
        </p:txBody>
      </p:sp>
      <p:sp>
        <p:nvSpPr>
          <p:cNvPr id="311" name="Google Shape;311;p82"/>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12" name="Google Shape;312;p82"/>
          <p:cNvGrpSpPr/>
          <p:nvPr/>
        </p:nvGrpSpPr>
        <p:grpSpPr>
          <a:xfrm>
            <a:off x="1204787" y="2139690"/>
            <a:ext cx="2432604" cy="2689799"/>
            <a:chOff x="1169970" y="1521517"/>
            <a:chExt cx="2675209" cy="2958054"/>
          </a:xfrm>
        </p:grpSpPr>
        <p:pic>
          <p:nvPicPr>
            <p:cNvPr id="313" name="Google Shape;313;p82"/>
            <p:cNvPicPr preferRelativeResize="0"/>
            <p:nvPr/>
          </p:nvPicPr>
          <p:blipFill rotWithShape="1">
            <a:blip r:embed="rId2">
              <a:alphaModFix/>
            </a:blip>
            <a:srcRect b="0" l="0" r="0" t="0"/>
            <a:stretch/>
          </p:blipFill>
          <p:spPr>
            <a:xfrm>
              <a:off x="1169970" y="1804362"/>
              <a:ext cx="2675209" cy="2675209"/>
            </a:xfrm>
            <a:prstGeom prst="rect">
              <a:avLst/>
            </a:prstGeom>
            <a:noFill/>
            <a:ln>
              <a:noFill/>
            </a:ln>
          </p:spPr>
        </p:pic>
        <p:pic>
          <p:nvPicPr>
            <p:cNvPr id="314" name="Google Shape;314;p82"/>
            <p:cNvPicPr preferRelativeResize="0"/>
            <p:nvPr/>
          </p:nvPicPr>
          <p:blipFill rotWithShape="1">
            <a:blip r:embed="rId3">
              <a:alphaModFix/>
            </a:blip>
            <a:srcRect b="0" l="0" r="0" t="0"/>
            <a:stretch/>
          </p:blipFill>
          <p:spPr>
            <a:xfrm>
              <a:off x="2671488" y="1521517"/>
              <a:ext cx="1173691" cy="1173691"/>
            </a:xfrm>
            <a:prstGeom prst="rect">
              <a:avLst/>
            </a:prstGeom>
            <a:noFill/>
            <a:ln>
              <a:noFill/>
            </a:ln>
          </p:spPr>
        </p:pic>
      </p:gr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Compréhension globale">
  <p:cSld name="Intercalaire Compréhension globale">
    <p:spTree>
      <p:nvGrpSpPr>
        <p:cNvPr id="315" name="Shape 315"/>
        <p:cNvGrpSpPr/>
        <p:nvPr/>
      </p:nvGrpSpPr>
      <p:grpSpPr>
        <a:xfrm>
          <a:off x="0" y="0"/>
          <a:ext cx="0" cy="0"/>
          <a:chOff x="0" y="0"/>
          <a:chExt cx="0" cy="0"/>
        </a:xfrm>
      </p:grpSpPr>
      <p:grpSp>
        <p:nvGrpSpPr>
          <p:cNvPr id="316" name="Google Shape;316;p83"/>
          <p:cNvGrpSpPr/>
          <p:nvPr/>
        </p:nvGrpSpPr>
        <p:grpSpPr>
          <a:xfrm>
            <a:off x="4932835" y="1459304"/>
            <a:ext cx="6054377" cy="3711725"/>
            <a:chOff x="1715066" y="1103461"/>
            <a:chExt cx="5717724" cy="3124203"/>
          </a:xfrm>
        </p:grpSpPr>
        <p:sp>
          <p:nvSpPr>
            <p:cNvPr id="317" name="Google Shape;317;p83"/>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18" name="Google Shape;318;p83"/>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pic>
        <p:nvPicPr>
          <p:cNvPr id="319" name="Google Shape;319;p83"/>
          <p:cNvPicPr preferRelativeResize="0"/>
          <p:nvPr/>
        </p:nvPicPr>
        <p:blipFill rotWithShape="1">
          <a:blip r:embed="rId2">
            <a:alphaModFix/>
          </a:blip>
          <a:srcRect b="0" l="0" r="0" t="0"/>
          <a:stretch/>
        </p:blipFill>
        <p:spPr>
          <a:xfrm>
            <a:off x="861539" y="1553667"/>
            <a:ext cx="3291362" cy="3291362"/>
          </a:xfrm>
          <a:prstGeom prst="rect">
            <a:avLst/>
          </a:prstGeom>
          <a:noFill/>
          <a:ln>
            <a:noFill/>
          </a:ln>
        </p:spPr>
      </p:pic>
      <p:sp>
        <p:nvSpPr>
          <p:cNvPr id="320" name="Google Shape;320;p83"/>
          <p:cNvSpPr txBox="1"/>
          <p:nvPr/>
        </p:nvSpPr>
        <p:spPr>
          <a:xfrm>
            <a:off x="5001813" y="2239385"/>
            <a:ext cx="5985399" cy="170860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4400" u="none" cap="none" strike="noStrike">
                <a:solidFill>
                  <a:srgbClr val="156082"/>
                </a:solidFill>
                <a:latin typeface="Arial"/>
                <a:ea typeface="Arial"/>
                <a:cs typeface="Arial"/>
                <a:sym typeface="Arial"/>
              </a:rPr>
              <a:t>Compréhension globale</a:t>
            </a:r>
            <a:endParaRPr/>
          </a:p>
        </p:txBody>
      </p:sp>
      <p:sp>
        <p:nvSpPr>
          <p:cNvPr id="321" name="Google Shape;321;p83"/>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lecture fluence">
  <p:cSld name="intercalaire lecture fluence">
    <p:spTree>
      <p:nvGrpSpPr>
        <p:cNvPr id="322" name="Shape 322"/>
        <p:cNvGrpSpPr/>
        <p:nvPr/>
      </p:nvGrpSpPr>
      <p:grpSpPr>
        <a:xfrm>
          <a:off x="0" y="0"/>
          <a:ext cx="0" cy="0"/>
          <a:chOff x="0" y="0"/>
          <a:chExt cx="0" cy="0"/>
        </a:xfrm>
      </p:grpSpPr>
      <p:grpSp>
        <p:nvGrpSpPr>
          <p:cNvPr id="323" name="Google Shape;323;p84"/>
          <p:cNvGrpSpPr/>
          <p:nvPr/>
        </p:nvGrpSpPr>
        <p:grpSpPr>
          <a:xfrm>
            <a:off x="4932835" y="1459304"/>
            <a:ext cx="6054377" cy="3711725"/>
            <a:chOff x="1715066" y="1103461"/>
            <a:chExt cx="5717724" cy="3124203"/>
          </a:xfrm>
        </p:grpSpPr>
        <p:sp>
          <p:nvSpPr>
            <p:cNvPr id="324" name="Google Shape;324;p84"/>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25" name="Google Shape;325;p84"/>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326" name="Google Shape;326;p84"/>
          <p:cNvSpPr txBox="1"/>
          <p:nvPr/>
        </p:nvSpPr>
        <p:spPr>
          <a:xfrm>
            <a:off x="5001813" y="2239385"/>
            <a:ext cx="5985399" cy="82157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4400" u="none" cap="none" strike="noStrike">
                <a:solidFill>
                  <a:srgbClr val="156082"/>
                </a:solidFill>
                <a:latin typeface="Arial"/>
                <a:ea typeface="Arial"/>
                <a:cs typeface="Arial"/>
                <a:sym typeface="Arial"/>
              </a:rPr>
              <a:t>Lecture fluence</a:t>
            </a:r>
            <a:endParaRPr/>
          </a:p>
        </p:txBody>
      </p:sp>
      <p:sp>
        <p:nvSpPr>
          <p:cNvPr id="327" name="Google Shape;327;p84"/>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28" name="Google Shape;328;p84"/>
          <p:cNvPicPr preferRelativeResize="0"/>
          <p:nvPr/>
        </p:nvPicPr>
        <p:blipFill rotWithShape="1">
          <a:blip r:embed="rId2">
            <a:alphaModFix/>
          </a:blip>
          <a:srcRect b="0" l="0" r="0" t="0"/>
          <a:stretch/>
        </p:blipFill>
        <p:spPr>
          <a:xfrm>
            <a:off x="698853" y="1567032"/>
            <a:ext cx="3528999" cy="3528999"/>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vide">
  <p:cSld name="Intercalaire vide">
    <p:spTree>
      <p:nvGrpSpPr>
        <p:cNvPr id="329" name="Shape 329"/>
        <p:cNvGrpSpPr/>
        <p:nvPr/>
      </p:nvGrpSpPr>
      <p:grpSpPr>
        <a:xfrm>
          <a:off x="0" y="0"/>
          <a:ext cx="0" cy="0"/>
          <a:chOff x="0" y="0"/>
          <a:chExt cx="0" cy="0"/>
        </a:xfrm>
      </p:grpSpPr>
      <p:grpSp>
        <p:nvGrpSpPr>
          <p:cNvPr id="330" name="Google Shape;330;p85"/>
          <p:cNvGrpSpPr/>
          <p:nvPr/>
        </p:nvGrpSpPr>
        <p:grpSpPr>
          <a:xfrm>
            <a:off x="4932835" y="1459304"/>
            <a:ext cx="6054377" cy="3711725"/>
            <a:chOff x="1715066" y="1103461"/>
            <a:chExt cx="5717724" cy="3124203"/>
          </a:xfrm>
        </p:grpSpPr>
        <p:sp>
          <p:nvSpPr>
            <p:cNvPr id="331" name="Google Shape;331;p85"/>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32" name="Google Shape;332;p85"/>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333" name="Google Shape;333;p85"/>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4" name="Google Shape;334;p85"/>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156082"/>
              </a:buClr>
              <a:buSzPts val="44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35" name="Shape 335"/>
        <p:cNvGrpSpPr/>
        <p:nvPr/>
      </p:nvGrpSpPr>
      <p:grpSpPr>
        <a:xfrm>
          <a:off x="0" y="0"/>
          <a:ext cx="0" cy="0"/>
          <a:chOff x="0" y="0"/>
          <a:chExt cx="0" cy="0"/>
        </a:xfrm>
      </p:grpSpPr>
      <p:sp>
        <p:nvSpPr>
          <p:cNvPr id="336" name="Google Shape;336;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7" name="Google Shape;337;p8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8" name="Google Shape;338;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9" name="Google Shape;339;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0" name="Google Shape;340;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41" name="Shape 341"/>
        <p:cNvGrpSpPr/>
        <p:nvPr/>
      </p:nvGrpSpPr>
      <p:grpSpPr>
        <a:xfrm>
          <a:off x="0" y="0"/>
          <a:ext cx="0" cy="0"/>
          <a:chOff x="0" y="0"/>
          <a:chExt cx="0" cy="0"/>
        </a:xfrm>
      </p:grpSpPr>
      <p:sp>
        <p:nvSpPr>
          <p:cNvPr id="342" name="Google Shape;342;p8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3" name="Google Shape;343;p8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4" name="Google Shape;344;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5" name="Google Shape;345;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6" name="Google Shape;346;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Pédagogique Efficace de la Semaine">
  <p:cSld name="Pratique Pédagogique Efficace de la Semaine">
    <p:bg>
      <p:bgPr>
        <a:solidFill>
          <a:srgbClr val="DCE6F2"/>
        </a:solidFill>
      </p:bgPr>
    </p:bg>
    <p:spTree>
      <p:nvGrpSpPr>
        <p:cNvPr id="353" name="Shape 353"/>
        <p:cNvGrpSpPr/>
        <p:nvPr/>
      </p:nvGrpSpPr>
      <p:grpSpPr>
        <a:xfrm>
          <a:off x="0" y="0"/>
          <a:ext cx="0" cy="0"/>
          <a:chOff x="0" y="0"/>
          <a:chExt cx="0" cy="0"/>
        </a:xfrm>
      </p:grpSpPr>
      <p:sp>
        <p:nvSpPr>
          <p:cNvPr id="354" name="Google Shape;354;p59"/>
          <p:cNvSpPr/>
          <p:nvPr/>
        </p:nvSpPr>
        <p:spPr>
          <a:xfrm>
            <a:off x="948074" y="165260"/>
            <a:ext cx="7935199"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Pratique Pédagogique Efficace de la Semaine</a:t>
            </a:r>
            <a:endParaRPr/>
          </a:p>
        </p:txBody>
      </p:sp>
      <p:pic>
        <p:nvPicPr>
          <p:cNvPr descr="Image générée" id="355" name="Google Shape;355;p59"/>
          <p:cNvPicPr preferRelativeResize="0"/>
          <p:nvPr/>
        </p:nvPicPr>
        <p:blipFill rotWithShape="1">
          <a:blip r:embed="rId2">
            <a:alphaModFix/>
          </a:blip>
          <a:srcRect b="10678" l="0" r="0" t="11064"/>
          <a:stretch/>
        </p:blipFill>
        <p:spPr>
          <a:xfrm>
            <a:off x="220261" y="30482"/>
            <a:ext cx="727815" cy="854359"/>
          </a:xfrm>
          <a:prstGeom prst="rect">
            <a:avLst/>
          </a:prstGeom>
          <a:noFill/>
          <a:ln>
            <a:noFill/>
          </a:ln>
        </p:spPr>
      </p:pic>
      <p:sp>
        <p:nvSpPr>
          <p:cNvPr id="356" name="Google Shape;356;p59"/>
          <p:cNvSpPr txBox="1"/>
          <p:nvPr>
            <p:ph idx="1" type="body"/>
          </p:nvPr>
        </p:nvSpPr>
        <p:spPr>
          <a:xfrm>
            <a:off x="253322" y="3190552"/>
            <a:ext cx="3051854"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7" name="Google Shape;357;p59"/>
          <p:cNvSpPr txBox="1"/>
          <p:nvPr>
            <p:ph idx="2" type="body"/>
          </p:nvPr>
        </p:nvSpPr>
        <p:spPr>
          <a:xfrm>
            <a:off x="3627796" y="3190551"/>
            <a:ext cx="3759199"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8" name="Google Shape;358;p59"/>
          <p:cNvSpPr txBox="1"/>
          <p:nvPr>
            <p:ph idx="3" type="body"/>
          </p:nvPr>
        </p:nvSpPr>
        <p:spPr>
          <a:xfrm>
            <a:off x="7816646" y="3190551"/>
            <a:ext cx="3880053"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359" name="Shape 359"/>
        <p:cNvGrpSpPr/>
        <p:nvPr/>
      </p:nvGrpSpPr>
      <p:grpSpPr>
        <a:xfrm>
          <a:off x="0" y="0"/>
          <a:ext cx="0" cy="0"/>
          <a:chOff x="0" y="0"/>
          <a:chExt cx="0" cy="0"/>
        </a:xfrm>
      </p:grpSpPr>
      <p:sp>
        <p:nvSpPr>
          <p:cNvPr id="360" name="Google Shape;360;p88"/>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3502"/>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sz="1100">
              <a:solidFill>
                <a:schemeClr val="dk1"/>
              </a:solidFill>
              <a:latin typeface="Arial"/>
              <a:ea typeface="Arial"/>
              <a:cs typeface="Arial"/>
              <a:sym typeface="Arial"/>
            </a:endParaRPr>
          </a:p>
        </p:txBody>
      </p:sp>
      <p:pic>
        <p:nvPicPr>
          <p:cNvPr id="361" name="Google Shape;361;p88"/>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362" name="Google Shape;362;p88"/>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3502"/>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
        <p:nvSpPr>
          <p:cNvPr id="363" name="Google Shape;363;p88"/>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AC</a:t>
            </a:r>
            <a:endParaRPr/>
          </a:p>
        </p:txBody>
      </p:sp>
      <p:sp>
        <p:nvSpPr>
          <p:cNvPr id="364" name="Google Shape;364;p88"/>
          <p:cNvSpPr/>
          <p:nvPr/>
        </p:nvSpPr>
        <p:spPr>
          <a:xfrm>
            <a:off x="271218" y="4592685"/>
            <a:ext cx="6693265" cy="522000"/>
          </a:xfrm>
          <a:prstGeom prst="rect">
            <a:avLst/>
          </a:prstGeom>
          <a:solidFill>
            <a:srgbClr val="12501B"/>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365" name="Google Shape;365;p88"/>
          <p:cNvSpPr/>
          <p:nvPr/>
        </p:nvSpPr>
        <p:spPr>
          <a:xfrm>
            <a:off x="271218" y="5289789"/>
            <a:ext cx="6693265" cy="522000"/>
          </a:xfrm>
          <a:prstGeom prst="rect">
            <a:avLst/>
          </a:prstGeom>
          <a:solidFill>
            <a:srgbClr val="54AFE9"/>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366" name="Google Shape;366;p88"/>
          <p:cNvPicPr preferRelativeResize="0"/>
          <p:nvPr/>
        </p:nvPicPr>
        <p:blipFill rotWithShape="1">
          <a:blip r:embed="rId3">
            <a:alphaModFix/>
          </a:blip>
          <a:srcRect b="0" l="0" r="0" t="0"/>
          <a:stretch/>
        </p:blipFill>
        <p:spPr>
          <a:xfrm>
            <a:off x="3668233" y="0"/>
            <a:ext cx="4855535" cy="736270"/>
          </a:xfrm>
          <a:prstGeom prst="rect">
            <a:avLst/>
          </a:prstGeom>
          <a:noFill/>
          <a:ln>
            <a:noFill/>
          </a:ln>
        </p:spPr>
      </p:pic>
      <p:pic>
        <p:nvPicPr>
          <p:cNvPr id="367" name="Google Shape;367;p88"/>
          <p:cNvPicPr preferRelativeResize="0"/>
          <p:nvPr/>
        </p:nvPicPr>
        <p:blipFill rotWithShape="1">
          <a:blip r:embed="rId4">
            <a:alphaModFix/>
          </a:blip>
          <a:srcRect b="0" l="0" r="0" t="0"/>
          <a:stretch/>
        </p:blipFill>
        <p:spPr>
          <a:xfrm>
            <a:off x="7696201" y="3429000"/>
            <a:ext cx="4495799" cy="2997200"/>
          </a:xfrm>
          <a:prstGeom prst="rect">
            <a:avLst/>
          </a:prstGeom>
          <a:noFill/>
          <a:ln>
            <a:noFill/>
          </a:ln>
        </p:spPr>
      </p:pic>
      <p:sp>
        <p:nvSpPr>
          <p:cNvPr id="368" name="Google Shape;368;p88"/>
          <p:cNvSpPr txBox="1"/>
          <p:nvPr>
            <p:ph idx="1" type="body"/>
          </p:nvPr>
        </p:nvSpPr>
        <p:spPr>
          <a:xfrm>
            <a:off x="10803924" y="1882678"/>
            <a:ext cx="356925"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9" name="Google Shape;369;p88"/>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0" name="Google Shape;370;p88"/>
          <p:cNvSpPr txBox="1"/>
          <p:nvPr/>
        </p:nvSpPr>
        <p:spPr>
          <a:xfrm>
            <a:off x="391997" y="1378425"/>
            <a:ext cx="4993200" cy="83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5400" u="none" cap="none" strike="noStrike">
                <a:solidFill>
                  <a:srgbClr val="002060"/>
                </a:solidFill>
                <a:latin typeface="Calibri"/>
                <a:ea typeface="Calibri"/>
                <a:cs typeface="Calibri"/>
                <a:sym typeface="Calibri"/>
              </a:rPr>
              <a:t>Mathématiques</a:t>
            </a:r>
            <a:endParaRPr b="1" i="0" sz="5400" u="none" cap="none" strike="noStrike">
              <a:solidFill>
                <a:srgbClr val="002060"/>
              </a:solidFill>
              <a:latin typeface="Calibri"/>
              <a:ea typeface="Calibri"/>
              <a:cs typeface="Calibri"/>
              <a:sym typeface="Calibri"/>
            </a:endParaRPr>
          </a:p>
        </p:txBody>
      </p:sp>
      <p:sp>
        <p:nvSpPr>
          <p:cNvPr id="371" name="Google Shape;371;p88"/>
          <p:cNvSpPr txBox="1"/>
          <p:nvPr/>
        </p:nvSpPr>
        <p:spPr>
          <a:xfrm>
            <a:off x="391997" y="2305050"/>
            <a:ext cx="1519200" cy="522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3000" u="none" cap="none" strike="noStrike">
                <a:solidFill>
                  <a:srgbClr val="0070C0"/>
                </a:solidFill>
                <a:latin typeface="Calibri"/>
                <a:ea typeface="Calibri"/>
                <a:cs typeface="Calibri"/>
                <a:sym typeface="Calibri"/>
              </a:rPr>
              <a:t>Période</a:t>
            </a:r>
            <a:endParaRPr b="1" i="0" sz="3000" u="none" cap="none" strike="noStrike">
              <a:solidFill>
                <a:srgbClr val="0070C0"/>
              </a:solidFill>
              <a:latin typeface="Calibri"/>
              <a:ea typeface="Calibri"/>
              <a:cs typeface="Calibri"/>
              <a:sym typeface="Calibri"/>
            </a:endParaRPr>
          </a:p>
        </p:txBody>
      </p:sp>
      <p:sp>
        <p:nvSpPr>
          <p:cNvPr id="372" name="Google Shape;372;p88"/>
          <p:cNvSpPr txBox="1"/>
          <p:nvPr>
            <p:ph idx="3" type="body"/>
          </p:nvPr>
        </p:nvSpPr>
        <p:spPr>
          <a:xfrm>
            <a:off x="2120815" y="4591216"/>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3" name="Google Shape;373;p88"/>
          <p:cNvSpPr txBox="1"/>
          <p:nvPr>
            <p:ph idx="4" type="body"/>
          </p:nvPr>
        </p:nvSpPr>
        <p:spPr>
          <a:xfrm>
            <a:off x="271217" y="4591216"/>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4" name="Google Shape;374;p88"/>
          <p:cNvSpPr txBox="1"/>
          <p:nvPr>
            <p:ph idx="5" type="body"/>
          </p:nvPr>
        </p:nvSpPr>
        <p:spPr>
          <a:xfrm>
            <a:off x="271217" y="5288319"/>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5" name="Google Shape;375;p88"/>
          <p:cNvSpPr txBox="1"/>
          <p:nvPr>
            <p:ph idx="6" type="body"/>
          </p:nvPr>
        </p:nvSpPr>
        <p:spPr>
          <a:xfrm>
            <a:off x="2120815" y="5288319"/>
            <a:ext cx="4843667" cy="521999"/>
          </a:xfrm>
          <a:prstGeom prst="rect">
            <a:avLst/>
          </a:prstGeom>
          <a:noFill/>
          <a:ln>
            <a:noFill/>
          </a:ln>
        </p:spPr>
        <p:txBody>
          <a:bodyPr anchorCtr="0" anchor="ctr" bIns="45700" lIns="91425" spcFirstLastPara="1" rIns="91425" wrap="square" tIns="45700">
            <a:normAutofit/>
          </a:bodyPr>
          <a:lstStyle>
            <a:lvl1pPr indent="-228600" lvl="0" marL="457200" marR="0" algn="l">
              <a:lnSpc>
                <a:spcPct val="90000"/>
              </a:lnSpc>
              <a:spcBef>
                <a:spcPts val="1000"/>
              </a:spcBef>
              <a:spcAft>
                <a:spcPts val="0"/>
              </a:spcAft>
              <a:buClr>
                <a:srgbClr val="FFFFFF"/>
              </a:buClr>
              <a:buSzPts val="1800"/>
              <a:buFont typeface="Arial"/>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376" name="Shape 376"/>
        <p:cNvGrpSpPr/>
        <p:nvPr/>
      </p:nvGrpSpPr>
      <p:grpSpPr>
        <a:xfrm>
          <a:off x="0" y="0"/>
          <a:ext cx="0" cy="0"/>
          <a:chOff x="0" y="0"/>
          <a:chExt cx="0" cy="0"/>
        </a:xfrm>
      </p:grpSpPr>
      <p:grpSp>
        <p:nvGrpSpPr>
          <p:cNvPr id="377" name="Google Shape;377;p89"/>
          <p:cNvGrpSpPr/>
          <p:nvPr/>
        </p:nvGrpSpPr>
        <p:grpSpPr>
          <a:xfrm>
            <a:off x="0" y="1"/>
            <a:ext cx="12192000" cy="6858001"/>
            <a:chOff x="0" y="0"/>
            <a:chExt cx="13716000" cy="10287000"/>
          </a:xfrm>
        </p:grpSpPr>
        <p:sp>
          <p:nvSpPr>
            <p:cNvPr id="378" name="Google Shape;378;p89"/>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79" name="Google Shape;379;p8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80" name="Google Shape;380;p8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381" name="Google Shape;381;p89"/>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2" name="Google Shape;382;p8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3" name="Google Shape;383;p89"/>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84" name="Google Shape;384;p89"/>
          <p:cNvGrpSpPr/>
          <p:nvPr/>
        </p:nvGrpSpPr>
        <p:grpSpPr>
          <a:xfrm>
            <a:off x="11779124" y="79508"/>
            <a:ext cx="232364" cy="304873"/>
            <a:chOff x="3292012" y="1302714"/>
            <a:chExt cx="867138" cy="384316"/>
          </a:xfrm>
        </p:grpSpPr>
        <p:sp>
          <p:nvSpPr>
            <p:cNvPr id="385" name="Google Shape;385;p89"/>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F7C475"/>
                </a:solidFill>
                <a:latin typeface="Arial"/>
                <a:ea typeface="Arial"/>
                <a:cs typeface="Arial"/>
                <a:sym typeface="Arial"/>
              </a:endParaRPr>
            </a:p>
          </p:txBody>
        </p:sp>
        <p:sp>
          <p:nvSpPr>
            <p:cNvPr id="386" name="Google Shape;386;p89"/>
            <p:cNvSpPr/>
            <p:nvPr/>
          </p:nvSpPr>
          <p:spPr>
            <a:xfrm>
              <a:off x="3351780" y="1310206"/>
              <a:ext cx="789749" cy="369332"/>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387" name="Google Shape;387;p89"/>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388" name="Shape 388"/>
        <p:cNvGrpSpPr/>
        <p:nvPr/>
      </p:nvGrpSpPr>
      <p:grpSpPr>
        <a:xfrm>
          <a:off x="0" y="0"/>
          <a:ext cx="0" cy="0"/>
          <a:chOff x="0" y="0"/>
          <a:chExt cx="0" cy="0"/>
        </a:xfrm>
      </p:grpSpPr>
      <p:grpSp>
        <p:nvGrpSpPr>
          <p:cNvPr id="389" name="Google Shape;389;p90"/>
          <p:cNvGrpSpPr/>
          <p:nvPr/>
        </p:nvGrpSpPr>
        <p:grpSpPr>
          <a:xfrm>
            <a:off x="0" y="1"/>
            <a:ext cx="12192000" cy="6858001"/>
            <a:chOff x="0" y="0"/>
            <a:chExt cx="13716000" cy="10287000"/>
          </a:xfrm>
        </p:grpSpPr>
        <p:sp>
          <p:nvSpPr>
            <p:cNvPr id="390" name="Google Shape;390;p90"/>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91" name="Google Shape;391;p9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92" name="Google Shape;392;p9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393" name="Google Shape;393;p90"/>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4" name="Google Shape;394;p90"/>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5" name="Google Shape;395;p90"/>
          <p:cNvSpPr txBox="1"/>
          <p:nvPr>
            <p:ph idx="2"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96" name="Google Shape;396;p90"/>
          <p:cNvGrpSpPr/>
          <p:nvPr/>
        </p:nvGrpSpPr>
        <p:grpSpPr>
          <a:xfrm>
            <a:off x="326095" y="244988"/>
            <a:ext cx="593731" cy="480730"/>
            <a:chOff x="277892" y="2283969"/>
            <a:chExt cx="939577" cy="824904"/>
          </a:xfrm>
        </p:grpSpPr>
        <p:sp>
          <p:nvSpPr>
            <p:cNvPr id="397" name="Google Shape;397;p90"/>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8" name="Google Shape;398;p90"/>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99" name="Google Shape;399;p90"/>
          <p:cNvSpPr txBox="1"/>
          <p:nvPr/>
        </p:nvSpPr>
        <p:spPr>
          <a:xfrm>
            <a:off x="11748194" y="95600"/>
            <a:ext cx="274643" cy="307777"/>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Arial"/>
                <a:ea typeface="Arial"/>
                <a:cs typeface="Arial"/>
                <a:sym typeface="Arial"/>
              </a:rPr>
              <a:t>M</a:t>
            </a:r>
            <a:endParaRPr b="1" sz="1800">
              <a:solidFill>
                <a:schemeClr val="lt1"/>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400" name="Shape 400"/>
        <p:cNvGrpSpPr/>
        <p:nvPr/>
      </p:nvGrpSpPr>
      <p:grpSpPr>
        <a:xfrm>
          <a:off x="0" y="0"/>
          <a:ext cx="0" cy="0"/>
          <a:chOff x="0" y="0"/>
          <a:chExt cx="0" cy="0"/>
        </a:xfrm>
      </p:grpSpPr>
      <p:grpSp>
        <p:nvGrpSpPr>
          <p:cNvPr id="401" name="Google Shape;401;p91"/>
          <p:cNvGrpSpPr/>
          <p:nvPr/>
        </p:nvGrpSpPr>
        <p:grpSpPr>
          <a:xfrm>
            <a:off x="0" y="1"/>
            <a:ext cx="12192000" cy="6858001"/>
            <a:chOff x="0" y="0"/>
            <a:chExt cx="13716000" cy="10287000"/>
          </a:xfrm>
        </p:grpSpPr>
        <p:sp>
          <p:nvSpPr>
            <p:cNvPr id="402" name="Google Shape;402;p91"/>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03" name="Google Shape;403;p9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04" name="Google Shape;404;p9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405" name="Google Shape;405;p91"/>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6" name="Google Shape;406;p91"/>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7" name="Google Shape;407;p91"/>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8" name="Google Shape;408;p91"/>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PC</a:t>
            </a:r>
            <a:endParaRPr b="1" sz="1800">
              <a:solidFill>
                <a:schemeClr val="lt1"/>
              </a:solidFill>
              <a:latin typeface="Arial"/>
              <a:ea typeface="Arial"/>
              <a:cs typeface="Arial"/>
              <a:sym typeface="Arial"/>
            </a:endParaRPr>
          </a:p>
        </p:txBody>
      </p:sp>
      <p:pic>
        <p:nvPicPr>
          <p:cNvPr descr="Image générée" id="409" name="Google Shape;409;p91"/>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410" name="Shape 410"/>
        <p:cNvGrpSpPr/>
        <p:nvPr/>
      </p:nvGrpSpPr>
      <p:grpSpPr>
        <a:xfrm>
          <a:off x="0" y="0"/>
          <a:ext cx="0" cy="0"/>
          <a:chOff x="0" y="0"/>
          <a:chExt cx="0" cy="0"/>
        </a:xfrm>
      </p:grpSpPr>
      <p:grpSp>
        <p:nvGrpSpPr>
          <p:cNvPr id="411" name="Google Shape;411;p92"/>
          <p:cNvGrpSpPr/>
          <p:nvPr/>
        </p:nvGrpSpPr>
        <p:grpSpPr>
          <a:xfrm>
            <a:off x="0" y="1"/>
            <a:ext cx="12192000" cy="6858001"/>
            <a:chOff x="0" y="0"/>
            <a:chExt cx="13716000" cy="10287000"/>
          </a:xfrm>
        </p:grpSpPr>
        <p:sp>
          <p:nvSpPr>
            <p:cNvPr id="412" name="Google Shape;412;p92"/>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13" name="Google Shape;413;p9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14" name="Google Shape;414;p9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415" name="Google Shape;415;p92"/>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6" name="Google Shape;416;p9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7" name="Google Shape;417;p92"/>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418" name="Google Shape;418;p92"/>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419" name="Google Shape;419;p92"/>
          <p:cNvSpPr txBox="1"/>
          <p:nvPr/>
        </p:nvSpPr>
        <p:spPr>
          <a:xfrm>
            <a:off x="11651062" y="51409"/>
            <a:ext cx="506619" cy="369332"/>
          </a:xfrm>
          <a:prstGeom prst="rect">
            <a:avLst/>
          </a:prstGeom>
          <a:solidFill>
            <a:srgbClr val="0070C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PB</a:t>
            </a:r>
            <a:endParaRPr b="1" sz="1800">
              <a:solidFill>
                <a:schemeClr val="lt1"/>
              </a:solidFill>
              <a:latin typeface="Arial"/>
              <a:ea typeface="Arial"/>
              <a:cs typeface="Arial"/>
              <a:sym typeface="Arial"/>
            </a:endParaRPr>
          </a:p>
        </p:txBody>
      </p:sp>
      <p:pic>
        <p:nvPicPr>
          <p:cNvPr id="420" name="Google Shape;420;p92"/>
          <p:cNvPicPr preferRelativeResize="0"/>
          <p:nvPr/>
        </p:nvPicPr>
        <p:blipFill rotWithShape="1">
          <a:blip r:embed="rId3">
            <a:alphaModFix/>
          </a:blip>
          <a:srcRect b="0" l="0" r="0" t="0"/>
          <a:stretch/>
        </p:blipFill>
        <p:spPr>
          <a:xfrm>
            <a:off x="11541563" y="450975"/>
            <a:ext cx="469925" cy="438719"/>
          </a:xfrm>
          <a:prstGeom prst="rect">
            <a:avLst/>
          </a:prstGeom>
          <a:noFill/>
          <a:ln>
            <a:noFill/>
          </a:ln>
          <a:effectLst>
            <a:outerShdw blurRad="50800" rotWithShape="0" algn="tl" dir="2700000" dist="38100">
              <a:srgbClr val="000000">
                <a:alpha val="43137"/>
              </a:srgbClr>
            </a:outerShdw>
          </a:effectLst>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421" name="Shape 421"/>
        <p:cNvGrpSpPr/>
        <p:nvPr/>
      </p:nvGrpSpPr>
      <p:grpSpPr>
        <a:xfrm>
          <a:off x="0" y="0"/>
          <a:ext cx="0" cy="0"/>
          <a:chOff x="0" y="0"/>
          <a:chExt cx="0" cy="0"/>
        </a:xfrm>
      </p:grpSpPr>
      <p:grpSp>
        <p:nvGrpSpPr>
          <p:cNvPr id="422" name="Google Shape;422;p93"/>
          <p:cNvGrpSpPr/>
          <p:nvPr/>
        </p:nvGrpSpPr>
        <p:grpSpPr>
          <a:xfrm>
            <a:off x="0" y="1"/>
            <a:ext cx="12192000" cy="6858001"/>
            <a:chOff x="0" y="0"/>
            <a:chExt cx="13716000" cy="10287000"/>
          </a:xfrm>
        </p:grpSpPr>
        <p:sp>
          <p:nvSpPr>
            <p:cNvPr id="423" name="Google Shape;423;p93"/>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24" name="Google Shape;424;p9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25" name="Google Shape;425;p9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426" name="Google Shape;426;p93"/>
          <p:cNvSpPr txBox="1"/>
          <p:nvPr>
            <p:ph type="title"/>
          </p:nvPr>
        </p:nvSpPr>
        <p:spPr>
          <a:xfrm>
            <a:off x="935304" y="271092"/>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7" name="Google Shape;427;p9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8" name="Google Shape;428;p93"/>
          <p:cNvSpPr txBox="1"/>
          <p:nvPr>
            <p:ph idx="2" type="body"/>
          </p:nvPr>
        </p:nvSpPr>
        <p:spPr>
          <a:xfrm>
            <a:off x="935304" y="621137"/>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429" name="Google Shape;429;p93"/>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pic>
        <p:nvPicPr>
          <p:cNvPr id="430" name="Google Shape;430;p93"/>
          <p:cNvPicPr preferRelativeResize="0"/>
          <p:nvPr/>
        </p:nvPicPr>
        <p:blipFill rotWithShape="1">
          <a:blip r:embed="rId3">
            <a:alphaModFix/>
          </a:blip>
          <a:srcRect b="0" l="0" r="0" t="0"/>
          <a:stretch/>
        </p:blipFill>
        <p:spPr>
          <a:xfrm>
            <a:off x="11591277" y="423251"/>
            <a:ext cx="490171" cy="490174"/>
          </a:xfrm>
          <a:prstGeom prst="rect">
            <a:avLst/>
          </a:prstGeom>
          <a:noFill/>
          <a:ln>
            <a:noFill/>
          </a:ln>
        </p:spPr>
      </p:pic>
      <p:sp>
        <p:nvSpPr>
          <p:cNvPr id="431" name="Google Shape;431;p93"/>
          <p:cNvSpPr txBox="1"/>
          <p:nvPr/>
        </p:nvSpPr>
        <p:spPr>
          <a:xfrm>
            <a:off x="11609717" y="111415"/>
            <a:ext cx="453292" cy="307777"/>
          </a:xfrm>
          <a:prstGeom prst="rect">
            <a:avLst/>
          </a:prstGeom>
          <a:solidFill>
            <a:srgbClr val="8BC14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PA</a:t>
            </a:r>
            <a:endParaRPr b="1" sz="1800">
              <a:solidFill>
                <a:schemeClr val="lt1"/>
              </a:solidFill>
              <a:latin typeface="Arial"/>
              <a:ea typeface="Arial"/>
              <a:cs typeface="Arial"/>
              <a:sym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432" name="Shape 432"/>
        <p:cNvGrpSpPr/>
        <p:nvPr/>
      </p:nvGrpSpPr>
      <p:grpSpPr>
        <a:xfrm>
          <a:off x="0" y="0"/>
          <a:ext cx="0" cy="0"/>
          <a:chOff x="0" y="0"/>
          <a:chExt cx="0" cy="0"/>
        </a:xfrm>
      </p:grpSpPr>
      <p:grpSp>
        <p:nvGrpSpPr>
          <p:cNvPr id="433" name="Google Shape;433;p94"/>
          <p:cNvGrpSpPr/>
          <p:nvPr/>
        </p:nvGrpSpPr>
        <p:grpSpPr>
          <a:xfrm>
            <a:off x="0" y="1"/>
            <a:ext cx="12192000" cy="6858001"/>
            <a:chOff x="0" y="0"/>
            <a:chExt cx="13716000" cy="10287000"/>
          </a:xfrm>
        </p:grpSpPr>
        <p:sp>
          <p:nvSpPr>
            <p:cNvPr id="434" name="Google Shape;434;p94"/>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35" name="Google Shape;435;p9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36" name="Google Shape;436;p9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437" name="Google Shape;437;p94"/>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8" name="Google Shape;438;p9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9" name="Google Shape;439;p94"/>
          <p:cNvSpPr txBox="1"/>
          <p:nvPr>
            <p:ph idx="2"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0" name="Google Shape;440;p94"/>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C</a:t>
            </a:r>
            <a:endParaRPr b="1" i="0" sz="1800" u="none" cap="none" strike="noStrike">
              <a:solidFill>
                <a:srgbClr val="FFFFFF"/>
              </a:solidFill>
              <a:latin typeface="Arial"/>
              <a:ea typeface="Arial"/>
              <a:cs typeface="Arial"/>
              <a:sym typeface="Arial"/>
            </a:endParaRPr>
          </a:p>
        </p:txBody>
      </p:sp>
      <p:pic>
        <p:nvPicPr>
          <p:cNvPr descr="Image générée" id="441" name="Google Shape;441;p94"/>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442" name="Shape 442"/>
        <p:cNvGrpSpPr/>
        <p:nvPr/>
      </p:nvGrpSpPr>
      <p:grpSpPr>
        <a:xfrm>
          <a:off x="0" y="0"/>
          <a:ext cx="0" cy="0"/>
          <a:chOff x="0" y="0"/>
          <a:chExt cx="0" cy="0"/>
        </a:xfrm>
      </p:grpSpPr>
      <p:sp>
        <p:nvSpPr>
          <p:cNvPr id="443" name="Google Shape;443;p9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4" name="Google Shape;444;p9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45" name="Google Shape;445;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6" name="Google Shape;446;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7" name="Google Shape;447;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48" name="Shape 448"/>
        <p:cNvGrpSpPr/>
        <p:nvPr/>
      </p:nvGrpSpPr>
      <p:grpSpPr>
        <a:xfrm>
          <a:off x="0" y="0"/>
          <a:ext cx="0" cy="0"/>
          <a:chOff x="0" y="0"/>
          <a:chExt cx="0" cy="0"/>
        </a:xfrm>
      </p:grpSpPr>
      <p:sp>
        <p:nvSpPr>
          <p:cNvPr id="449" name="Google Shape;449;p9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0" name="Google Shape;450;p9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1" name="Google Shape;451;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2" name="Google Shape;452;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3" name="Google Shape;453;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rôle des cahiers">
  <p:cSld name="Contrôle des cahiers">
    <p:spTree>
      <p:nvGrpSpPr>
        <p:cNvPr id="454" name="Shape 454"/>
        <p:cNvGrpSpPr/>
        <p:nvPr/>
      </p:nvGrpSpPr>
      <p:grpSpPr>
        <a:xfrm>
          <a:off x="0" y="0"/>
          <a:ext cx="0" cy="0"/>
          <a:chOff x="0" y="0"/>
          <a:chExt cx="0" cy="0"/>
        </a:xfrm>
      </p:grpSpPr>
      <p:grpSp>
        <p:nvGrpSpPr>
          <p:cNvPr id="455" name="Google Shape;455;p97"/>
          <p:cNvGrpSpPr/>
          <p:nvPr/>
        </p:nvGrpSpPr>
        <p:grpSpPr>
          <a:xfrm>
            <a:off x="0" y="1"/>
            <a:ext cx="12192000" cy="6858001"/>
            <a:chOff x="0" y="0"/>
            <a:chExt cx="13716000" cy="10287000"/>
          </a:xfrm>
        </p:grpSpPr>
        <p:sp>
          <p:nvSpPr>
            <p:cNvPr id="456" name="Google Shape;456;p97"/>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57" name="Google Shape;457;p9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58" name="Google Shape;458;p9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459" name="Google Shape;459;p97"/>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0" name="Google Shape;460;p97"/>
          <p:cNvSpPr txBox="1"/>
          <p:nvPr>
            <p:ph idx="1" type="body"/>
          </p:nvPr>
        </p:nvSpPr>
        <p:spPr>
          <a:xfrm>
            <a:off x="530225" y="1136650"/>
            <a:ext cx="11174095" cy="4413251"/>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1" name="Google Shape;461;p97"/>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462" name="Google Shape;462;p97"/>
          <p:cNvGrpSpPr/>
          <p:nvPr/>
        </p:nvGrpSpPr>
        <p:grpSpPr>
          <a:xfrm>
            <a:off x="11779124" y="79508"/>
            <a:ext cx="232364" cy="304873"/>
            <a:chOff x="3292012" y="1302714"/>
            <a:chExt cx="867138" cy="384316"/>
          </a:xfrm>
        </p:grpSpPr>
        <p:sp>
          <p:nvSpPr>
            <p:cNvPr id="463" name="Google Shape;463;p97"/>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F7C475"/>
                </a:solidFill>
                <a:latin typeface="Arial"/>
                <a:ea typeface="Arial"/>
                <a:cs typeface="Arial"/>
                <a:sym typeface="Arial"/>
              </a:endParaRPr>
            </a:p>
          </p:txBody>
        </p:sp>
        <p:sp>
          <p:nvSpPr>
            <p:cNvPr id="464" name="Google Shape;464;p97"/>
            <p:cNvSpPr/>
            <p:nvPr/>
          </p:nvSpPr>
          <p:spPr>
            <a:xfrm>
              <a:off x="3351780" y="1310206"/>
              <a:ext cx="789749" cy="369332"/>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465" name="Google Shape;465;p97"/>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466" name="Google Shape;466;p97"/>
          <p:cNvSpPr txBox="1"/>
          <p:nvPr>
            <p:ph idx="3" type="body"/>
          </p:nvPr>
        </p:nvSpPr>
        <p:spPr>
          <a:xfrm>
            <a:off x="5483225" y="5953918"/>
            <a:ext cx="1225550" cy="4714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467" name="Shape 467"/>
        <p:cNvGrpSpPr/>
        <p:nvPr/>
      </p:nvGrpSpPr>
      <p:grpSpPr>
        <a:xfrm>
          <a:off x="0" y="0"/>
          <a:ext cx="0" cy="0"/>
          <a:chOff x="0" y="0"/>
          <a:chExt cx="0" cy="0"/>
        </a:xfrm>
      </p:grpSpPr>
      <p:sp>
        <p:nvSpPr>
          <p:cNvPr id="468" name="Google Shape;468;p98"/>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7">
              <a:solidFill>
                <a:srgbClr val="000000"/>
              </a:solidFill>
              <a:latin typeface="Calibri"/>
              <a:ea typeface="Calibri"/>
              <a:cs typeface="Calibri"/>
              <a:sym typeface="Calibri"/>
            </a:endParaRPr>
          </a:p>
        </p:txBody>
      </p:sp>
      <p:sp>
        <p:nvSpPr>
          <p:cNvPr id="469" name="Google Shape;469;p98"/>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7">
              <a:solidFill>
                <a:srgbClr val="000000"/>
              </a:solidFill>
              <a:latin typeface="Calibri"/>
              <a:ea typeface="Calibri"/>
              <a:cs typeface="Calibri"/>
              <a:sym typeface="Calibri"/>
            </a:endParaRPr>
          </a:p>
        </p:txBody>
      </p:sp>
      <p:pic>
        <p:nvPicPr>
          <p:cNvPr descr="Image générée" id="470" name="Google Shape;470;p98"/>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471" name="Google Shape;471;p98"/>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472" name="Google Shape;472;p98"/>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3">
                <a:solidFill>
                  <a:srgbClr val="44546A"/>
                </a:solidFill>
                <a:latin typeface="Calibri"/>
                <a:ea typeface="Calibri"/>
                <a:cs typeface="Calibri"/>
                <a:sym typeface="Calibri"/>
              </a:rPr>
              <a:t>Rappel du contrat de classe </a:t>
            </a:r>
            <a:endParaRPr sz="1867">
              <a:solidFill>
                <a:srgbClr val="000000"/>
              </a:solidFill>
              <a:latin typeface="Calibri"/>
              <a:ea typeface="Calibri"/>
              <a:cs typeface="Calibri"/>
              <a:sym typeface="Calibri"/>
            </a:endParaRPr>
          </a:p>
        </p:txBody>
      </p:sp>
      <p:pic>
        <p:nvPicPr>
          <p:cNvPr id="473" name="Google Shape;473;p98"/>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474" name="Google Shape;474;p98"/>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7">
              <a:solidFill>
                <a:srgbClr val="000000"/>
              </a:solidFill>
              <a:latin typeface="Calibri"/>
              <a:ea typeface="Calibri"/>
              <a:cs typeface="Calibri"/>
              <a:sym typeface="Calibri"/>
            </a:endParaRPr>
          </a:p>
        </p:txBody>
      </p:sp>
      <p:grpSp>
        <p:nvGrpSpPr>
          <p:cNvPr id="475" name="Google Shape;475;p98"/>
          <p:cNvGrpSpPr/>
          <p:nvPr/>
        </p:nvGrpSpPr>
        <p:grpSpPr>
          <a:xfrm>
            <a:off x="1153868" y="1985795"/>
            <a:ext cx="923513" cy="733132"/>
            <a:chOff x="277892" y="2283969"/>
            <a:chExt cx="939577" cy="824904"/>
          </a:xfrm>
        </p:grpSpPr>
        <p:sp>
          <p:nvSpPr>
            <p:cNvPr id="476" name="Google Shape;476;p98"/>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7" name="Google Shape;477;p98"/>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descr="Image générée" id="478" name="Google Shape;478;p98"/>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479" name="Google Shape;479;p98"/>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480" name="Google Shape;480;p98"/>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3">
                <a:solidFill>
                  <a:srgbClr val="44546A"/>
                </a:solidFill>
                <a:latin typeface="Calibri"/>
                <a:ea typeface="Calibri"/>
                <a:cs typeface="Calibri"/>
                <a:sym typeface="Calibri"/>
              </a:rPr>
              <a:t>Correction du devoir maison</a:t>
            </a:r>
            <a:endParaRPr sz="1867">
              <a:solidFill>
                <a:srgbClr val="000000"/>
              </a:solidFill>
              <a:latin typeface="Calibri"/>
              <a:ea typeface="Calibri"/>
              <a:cs typeface="Calibri"/>
              <a:sym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481" name="Shape 481"/>
        <p:cNvGrpSpPr/>
        <p:nvPr/>
      </p:nvGrpSpPr>
      <p:grpSpPr>
        <a:xfrm>
          <a:off x="0" y="0"/>
          <a:ext cx="0" cy="0"/>
          <a:chOff x="0" y="0"/>
          <a:chExt cx="0" cy="0"/>
        </a:xfrm>
      </p:grpSpPr>
      <p:grpSp>
        <p:nvGrpSpPr>
          <p:cNvPr id="482" name="Google Shape;482;p99"/>
          <p:cNvGrpSpPr/>
          <p:nvPr/>
        </p:nvGrpSpPr>
        <p:grpSpPr>
          <a:xfrm>
            <a:off x="863927" y="4507781"/>
            <a:ext cx="5760430" cy="603600"/>
            <a:chOff x="647945" y="3380837"/>
            <a:chExt cx="4320322" cy="452700"/>
          </a:xfrm>
        </p:grpSpPr>
        <p:sp>
          <p:nvSpPr>
            <p:cNvPr id="483" name="Google Shape;483;p99"/>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484" name="Google Shape;484;p99"/>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485" name="Google Shape;485;p99"/>
          <p:cNvGrpSpPr/>
          <p:nvPr/>
        </p:nvGrpSpPr>
        <p:grpSpPr>
          <a:xfrm>
            <a:off x="884384" y="3752370"/>
            <a:ext cx="10372677" cy="498415"/>
            <a:chOff x="663288" y="2814277"/>
            <a:chExt cx="7779508" cy="373811"/>
          </a:xfrm>
        </p:grpSpPr>
        <p:sp>
          <p:nvSpPr>
            <p:cNvPr id="486" name="Google Shape;486;p99"/>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487" name="Google Shape;487;p99"/>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488" name="Google Shape;488;p99"/>
          <p:cNvGrpSpPr/>
          <p:nvPr/>
        </p:nvGrpSpPr>
        <p:grpSpPr>
          <a:xfrm>
            <a:off x="887673" y="2319672"/>
            <a:ext cx="6840126" cy="498414"/>
            <a:chOff x="657162" y="1688359"/>
            <a:chExt cx="5130094" cy="373810"/>
          </a:xfrm>
        </p:grpSpPr>
        <p:pic>
          <p:nvPicPr>
            <p:cNvPr id="489" name="Google Shape;489;p99"/>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490" name="Google Shape;490;p99"/>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7">
                <a:solidFill>
                  <a:srgbClr val="000000"/>
                </a:solidFill>
                <a:latin typeface="Calibri"/>
                <a:ea typeface="Calibri"/>
                <a:cs typeface="Calibri"/>
                <a:sym typeface="Calibri"/>
              </a:endParaRPr>
            </a:p>
          </p:txBody>
        </p:sp>
      </p:grpSp>
      <p:grpSp>
        <p:nvGrpSpPr>
          <p:cNvPr id="491" name="Google Shape;491;p99"/>
          <p:cNvGrpSpPr/>
          <p:nvPr/>
        </p:nvGrpSpPr>
        <p:grpSpPr>
          <a:xfrm>
            <a:off x="954798" y="1692132"/>
            <a:ext cx="5669559" cy="426303"/>
            <a:chOff x="716099" y="1269098"/>
            <a:chExt cx="4252169" cy="319727"/>
          </a:xfrm>
        </p:grpSpPr>
        <p:sp>
          <p:nvSpPr>
            <p:cNvPr id="492" name="Google Shape;492;p99"/>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7">
                <a:solidFill>
                  <a:srgbClr val="000000"/>
                </a:solidFill>
                <a:latin typeface="Calibri"/>
                <a:ea typeface="Calibri"/>
                <a:cs typeface="Calibri"/>
                <a:sym typeface="Calibri"/>
              </a:endParaRPr>
            </a:p>
          </p:txBody>
        </p:sp>
        <p:pic>
          <p:nvPicPr>
            <p:cNvPr descr="Lever la main - Icônes mains et gestes gratuites" id="493" name="Google Shape;493;p99"/>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494" name="Google Shape;494;p99"/>
          <p:cNvGrpSpPr/>
          <p:nvPr/>
        </p:nvGrpSpPr>
        <p:grpSpPr>
          <a:xfrm>
            <a:off x="863575" y="916351"/>
            <a:ext cx="6681334" cy="603600"/>
            <a:chOff x="915782" y="892042"/>
            <a:chExt cx="6681334" cy="603600"/>
          </a:xfrm>
        </p:grpSpPr>
        <p:sp>
          <p:nvSpPr>
            <p:cNvPr id="495" name="Google Shape;495;p99"/>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496" name="Google Shape;496;p99"/>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497" name="Google Shape;497;p99"/>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498" name="Google Shape;498;p99"/>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grpSp>
      </p:grpSp>
      <p:grpSp>
        <p:nvGrpSpPr>
          <p:cNvPr id="499" name="Google Shape;499;p99"/>
          <p:cNvGrpSpPr/>
          <p:nvPr/>
        </p:nvGrpSpPr>
        <p:grpSpPr>
          <a:xfrm>
            <a:off x="915782" y="3007446"/>
            <a:ext cx="8342891" cy="490417"/>
            <a:chOff x="686836" y="2255584"/>
            <a:chExt cx="6257168" cy="367813"/>
          </a:xfrm>
        </p:grpSpPr>
        <p:sp>
          <p:nvSpPr>
            <p:cNvPr id="500" name="Google Shape;500;p99"/>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7">
                <a:solidFill>
                  <a:srgbClr val="000000"/>
                </a:solidFill>
                <a:latin typeface="Calibri"/>
                <a:ea typeface="Calibri"/>
                <a:cs typeface="Calibri"/>
                <a:sym typeface="Calibri"/>
              </a:endParaRPr>
            </a:p>
          </p:txBody>
        </p:sp>
        <p:grpSp>
          <p:nvGrpSpPr>
            <p:cNvPr id="501" name="Google Shape;501;p99"/>
            <p:cNvGrpSpPr/>
            <p:nvPr/>
          </p:nvGrpSpPr>
          <p:grpSpPr>
            <a:xfrm>
              <a:off x="686836" y="2255584"/>
              <a:ext cx="413750" cy="359624"/>
              <a:chOff x="10280460" y="4841540"/>
              <a:chExt cx="630930" cy="597556"/>
            </a:xfrm>
          </p:grpSpPr>
          <p:pic>
            <p:nvPicPr>
              <p:cNvPr id="502" name="Google Shape;502;p99"/>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503" name="Google Shape;503;p99"/>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504" name="Google Shape;504;p99"/>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7">
              <a:solidFill>
                <a:srgbClr val="000000"/>
              </a:solidFill>
              <a:latin typeface="Calibri"/>
              <a:ea typeface="Calibri"/>
              <a:cs typeface="Calibri"/>
              <a:sym typeface="Calibri"/>
            </a:endParaRPr>
          </a:p>
        </p:txBody>
      </p:sp>
      <p:sp>
        <p:nvSpPr>
          <p:cNvPr id="505" name="Google Shape;505;p99"/>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506" name="Google Shape;506;p99"/>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tériel nécessaire">
  <p:cSld name="Matériel nécessaire">
    <p:bg>
      <p:bgPr>
        <a:solidFill>
          <a:srgbClr val="DCE6F2"/>
        </a:solidFill>
      </p:bgPr>
    </p:bg>
    <p:spTree>
      <p:nvGrpSpPr>
        <p:cNvPr id="507" name="Shape 507"/>
        <p:cNvGrpSpPr/>
        <p:nvPr/>
      </p:nvGrpSpPr>
      <p:grpSpPr>
        <a:xfrm>
          <a:off x="0" y="0"/>
          <a:ext cx="0" cy="0"/>
          <a:chOff x="0" y="0"/>
          <a:chExt cx="0" cy="0"/>
        </a:xfrm>
      </p:grpSpPr>
      <p:sp>
        <p:nvSpPr>
          <p:cNvPr id="508" name="Google Shape;508;p100"/>
          <p:cNvSpPr/>
          <p:nvPr/>
        </p:nvSpPr>
        <p:spPr>
          <a:xfrm>
            <a:off x="1421762" y="1110377"/>
            <a:ext cx="9309992" cy="5232726"/>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509" name="Google Shape;509;p100"/>
          <p:cNvSpPr/>
          <p:nvPr/>
        </p:nvSpPr>
        <p:spPr>
          <a:xfrm>
            <a:off x="948075" y="181482"/>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None/>
            </a:pPr>
            <a:r>
              <a:rPr b="1" i="0" lang="fr-FR" sz="3200" u="none" cap="none" strike="noStrike">
                <a:solidFill>
                  <a:srgbClr val="44546A"/>
                </a:solidFill>
                <a:latin typeface="Calibri"/>
                <a:ea typeface="Calibri"/>
                <a:cs typeface="Calibri"/>
                <a:sym typeface="Calibri"/>
              </a:rPr>
              <a:t>Matériel nécessaire</a:t>
            </a:r>
            <a:endParaRPr/>
          </a:p>
        </p:txBody>
      </p:sp>
      <p:sp>
        <p:nvSpPr>
          <p:cNvPr id="510" name="Google Shape;510;p100"/>
          <p:cNvSpPr txBox="1"/>
          <p:nvPr/>
        </p:nvSpPr>
        <p:spPr>
          <a:xfrm>
            <a:off x="1508625" y="1416789"/>
            <a:ext cx="4266849" cy="650167"/>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30000"/>
              </a:lnSpc>
              <a:spcBef>
                <a:spcPts val="0"/>
              </a:spcBef>
              <a:spcAft>
                <a:spcPts val="0"/>
              </a:spcAft>
              <a:buNone/>
            </a:pPr>
            <a:r>
              <a:rPr b="1" i="0" lang="fr-FR" sz="2400" u="none" cap="none" strike="noStrike">
                <a:solidFill>
                  <a:srgbClr val="FFFFFF"/>
                </a:solidFill>
                <a:latin typeface="Calibri"/>
                <a:ea typeface="Calibri"/>
                <a:cs typeface="Calibri"/>
                <a:sym typeface="Calibri"/>
              </a:rPr>
              <a:t>Matériel de l’enseignant</a:t>
            </a:r>
            <a:endParaRPr/>
          </a:p>
        </p:txBody>
      </p:sp>
      <p:sp>
        <p:nvSpPr>
          <p:cNvPr id="511" name="Google Shape;511;p100"/>
          <p:cNvSpPr txBox="1"/>
          <p:nvPr/>
        </p:nvSpPr>
        <p:spPr>
          <a:xfrm>
            <a:off x="5991497" y="1416788"/>
            <a:ext cx="4360944" cy="650168"/>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spcBef>
                <a:spcPts val="0"/>
              </a:spcBef>
              <a:spcAft>
                <a:spcPts val="0"/>
              </a:spcAft>
              <a:buNone/>
            </a:pPr>
            <a:r>
              <a:rPr b="1" i="0" lang="fr-FR" sz="2400" u="none" cap="none" strike="noStrike">
                <a:solidFill>
                  <a:srgbClr val="FFFFFF"/>
                </a:solidFill>
                <a:latin typeface="Calibri"/>
                <a:ea typeface="Calibri"/>
                <a:cs typeface="Calibri"/>
                <a:sym typeface="Calibri"/>
              </a:rPr>
              <a:t>Matériel de l’élève</a:t>
            </a:r>
            <a:endParaRPr/>
          </a:p>
        </p:txBody>
      </p:sp>
      <p:pic>
        <p:nvPicPr>
          <p:cNvPr id="512" name="Google Shape;512;p100"/>
          <p:cNvPicPr preferRelativeResize="0"/>
          <p:nvPr/>
        </p:nvPicPr>
        <p:blipFill rotWithShape="1">
          <a:blip r:embed="rId2">
            <a:alphaModFix/>
          </a:blip>
          <a:srcRect b="0" l="0" r="0" t="0"/>
          <a:stretch/>
        </p:blipFill>
        <p:spPr>
          <a:xfrm rot="-1924716">
            <a:off x="8544238" y="4865352"/>
            <a:ext cx="1564020" cy="174252"/>
          </a:xfrm>
          <a:prstGeom prst="rect">
            <a:avLst/>
          </a:prstGeom>
          <a:noFill/>
          <a:ln>
            <a:noFill/>
          </a:ln>
        </p:spPr>
      </p:pic>
      <p:pic>
        <p:nvPicPr>
          <p:cNvPr id="513" name="Google Shape;513;p100"/>
          <p:cNvPicPr preferRelativeResize="0"/>
          <p:nvPr/>
        </p:nvPicPr>
        <p:blipFill rotWithShape="1">
          <a:blip r:embed="rId3">
            <a:alphaModFix/>
          </a:blip>
          <a:srcRect b="30055" l="11665" r="26247" t="23325"/>
          <a:stretch/>
        </p:blipFill>
        <p:spPr>
          <a:xfrm>
            <a:off x="8786281" y="2316888"/>
            <a:ext cx="1478097" cy="1109845"/>
          </a:xfrm>
          <a:prstGeom prst="rect">
            <a:avLst/>
          </a:prstGeom>
          <a:noFill/>
          <a:ln>
            <a:noFill/>
          </a:ln>
          <a:effectLst>
            <a:outerShdw blurRad="50800" rotWithShape="0" algn="tl" dir="2700000" dist="38100">
              <a:srgbClr val="000000">
                <a:alpha val="40000"/>
              </a:srgbClr>
            </a:outerShdw>
          </a:effectLst>
        </p:spPr>
      </p:pic>
      <p:pic>
        <p:nvPicPr>
          <p:cNvPr id="514" name="Google Shape;514;p100"/>
          <p:cNvPicPr preferRelativeResize="0"/>
          <p:nvPr/>
        </p:nvPicPr>
        <p:blipFill rotWithShape="1">
          <a:blip r:embed="rId4">
            <a:alphaModFix/>
          </a:blip>
          <a:srcRect b="0" l="0" r="0" t="0"/>
          <a:stretch/>
        </p:blipFill>
        <p:spPr>
          <a:xfrm flipH="1">
            <a:off x="9492110" y="5381605"/>
            <a:ext cx="413335" cy="397411"/>
          </a:xfrm>
          <a:prstGeom prst="rect">
            <a:avLst/>
          </a:prstGeom>
          <a:noFill/>
          <a:ln>
            <a:noFill/>
          </a:ln>
        </p:spPr>
      </p:pic>
      <p:pic>
        <p:nvPicPr>
          <p:cNvPr id="515" name="Google Shape;515;p100"/>
          <p:cNvPicPr preferRelativeResize="0"/>
          <p:nvPr/>
        </p:nvPicPr>
        <p:blipFill rotWithShape="1">
          <a:blip r:embed="rId5">
            <a:alphaModFix/>
          </a:blip>
          <a:srcRect b="0" l="0" r="0" t="0"/>
          <a:stretch/>
        </p:blipFill>
        <p:spPr>
          <a:xfrm>
            <a:off x="6769475" y="4700745"/>
            <a:ext cx="1491516" cy="1080393"/>
          </a:xfrm>
          <a:prstGeom prst="rect">
            <a:avLst/>
          </a:prstGeom>
          <a:noFill/>
          <a:ln>
            <a:noFill/>
          </a:ln>
          <a:effectLst>
            <a:outerShdw blurRad="50800" rotWithShape="0" algn="tl" dir="2700000" dist="38100">
              <a:srgbClr val="000000">
                <a:alpha val="40000"/>
              </a:srgbClr>
            </a:outerShdw>
          </a:effectLst>
        </p:spPr>
      </p:pic>
      <p:sp>
        <p:nvSpPr>
          <p:cNvPr id="516" name="Google Shape;516;p100"/>
          <p:cNvSpPr txBox="1"/>
          <p:nvPr/>
        </p:nvSpPr>
        <p:spPr>
          <a:xfrm>
            <a:off x="8617364" y="3426733"/>
            <a:ext cx="1907400"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100">
                <a:solidFill>
                  <a:srgbClr val="000000"/>
                </a:solidFill>
                <a:latin typeface="Calibri"/>
                <a:ea typeface="Calibri"/>
                <a:cs typeface="Calibri"/>
                <a:sym typeface="Calibri"/>
              </a:rPr>
              <a:t>Cahier de l’élève</a:t>
            </a:r>
            <a:endParaRPr/>
          </a:p>
        </p:txBody>
      </p:sp>
      <p:sp>
        <p:nvSpPr>
          <p:cNvPr id="517" name="Google Shape;517;p100"/>
          <p:cNvSpPr/>
          <p:nvPr/>
        </p:nvSpPr>
        <p:spPr>
          <a:xfrm>
            <a:off x="4218715" y="3878375"/>
            <a:ext cx="1349291" cy="6001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100">
                <a:solidFill>
                  <a:srgbClr val="000000"/>
                </a:solidFill>
                <a:latin typeface="Calibri"/>
                <a:ea typeface="Calibri"/>
                <a:cs typeface="Calibri"/>
                <a:sym typeface="Calibri"/>
              </a:rPr>
              <a:t>Fiche technique de préparation de la séance</a:t>
            </a:r>
            <a:endParaRPr/>
          </a:p>
        </p:txBody>
      </p:sp>
      <p:pic>
        <p:nvPicPr>
          <p:cNvPr id="518" name="Google Shape;518;p100"/>
          <p:cNvPicPr preferRelativeResize="0"/>
          <p:nvPr/>
        </p:nvPicPr>
        <p:blipFill rotWithShape="1">
          <a:blip r:embed="rId6">
            <a:alphaModFix/>
          </a:blip>
          <a:srcRect b="0" l="0" r="0" t="0"/>
          <a:stretch/>
        </p:blipFill>
        <p:spPr>
          <a:xfrm>
            <a:off x="4010586" y="2316888"/>
            <a:ext cx="1765551" cy="1457749"/>
          </a:xfrm>
          <a:prstGeom prst="rect">
            <a:avLst/>
          </a:prstGeom>
          <a:noFill/>
          <a:ln cap="flat" cmpd="sng" w="9525">
            <a:solidFill>
              <a:schemeClr val="accent1"/>
            </a:solidFill>
            <a:prstDash val="solid"/>
            <a:round/>
            <a:headEnd len="sm" w="sm" type="none"/>
            <a:tailEnd len="sm" w="sm" type="none"/>
          </a:ln>
          <a:effectLst>
            <a:outerShdw blurRad="50800" rotWithShape="0" algn="tl" dir="2700000" dist="38100">
              <a:srgbClr val="000000">
                <a:alpha val="40000"/>
              </a:srgbClr>
            </a:outerShdw>
          </a:effectLst>
        </p:spPr>
      </p:pic>
      <p:sp>
        <p:nvSpPr>
          <p:cNvPr id="519" name="Google Shape;519;p100"/>
          <p:cNvSpPr/>
          <p:nvPr/>
        </p:nvSpPr>
        <p:spPr>
          <a:xfrm>
            <a:off x="2118499" y="3514273"/>
            <a:ext cx="134929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100">
                <a:solidFill>
                  <a:srgbClr val="000000"/>
                </a:solidFill>
                <a:latin typeface="Calibri"/>
                <a:ea typeface="Calibri"/>
                <a:cs typeface="Calibri"/>
                <a:sym typeface="Calibri"/>
              </a:rPr>
              <a:t>Support PPT</a:t>
            </a:r>
            <a:endParaRPr/>
          </a:p>
        </p:txBody>
      </p:sp>
      <p:sp>
        <p:nvSpPr>
          <p:cNvPr id="520" name="Google Shape;520;p100"/>
          <p:cNvSpPr txBox="1"/>
          <p:nvPr/>
        </p:nvSpPr>
        <p:spPr>
          <a:xfrm>
            <a:off x="6383334" y="3948484"/>
            <a:ext cx="1907400"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100">
                <a:solidFill>
                  <a:srgbClr val="000000"/>
                </a:solidFill>
                <a:latin typeface="Calibri"/>
                <a:ea typeface="Calibri"/>
                <a:cs typeface="Calibri"/>
                <a:sym typeface="Calibri"/>
              </a:rPr>
              <a:t>Livret</a:t>
            </a:r>
            <a:endParaRPr/>
          </a:p>
        </p:txBody>
      </p:sp>
      <p:sp>
        <p:nvSpPr>
          <p:cNvPr id="521" name="Google Shape;521;p100"/>
          <p:cNvSpPr/>
          <p:nvPr>
            <p:ph idx="2" type="pic"/>
          </p:nvPr>
        </p:nvSpPr>
        <p:spPr>
          <a:xfrm>
            <a:off x="1773800" y="2320200"/>
            <a:ext cx="1976400" cy="1108800"/>
          </a:xfrm>
          <a:prstGeom prst="rect">
            <a:avLst/>
          </a:prstGeom>
          <a:noFill/>
          <a:ln>
            <a:noFill/>
          </a:ln>
        </p:spPr>
      </p:sp>
      <p:sp>
        <p:nvSpPr>
          <p:cNvPr id="522" name="Google Shape;522;p100"/>
          <p:cNvSpPr/>
          <p:nvPr>
            <p:ph idx="3" type="pic"/>
          </p:nvPr>
        </p:nvSpPr>
        <p:spPr>
          <a:xfrm>
            <a:off x="1847600" y="4260622"/>
            <a:ext cx="1828800" cy="1728000"/>
          </a:xfrm>
          <a:prstGeom prst="rect">
            <a:avLst/>
          </a:prstGeom>
          <a:noFill/>
          <a:ln>
            <a:noFill/>
          </a:ln>
        </p:spPr>
      </p:sp>
      <p:sp>
        <p:nvSpPr>
          <p:cNvPr id="523" name="Google Shape;523;p100"/>
          <p:cNvSpPr/>
          <p:nvPr>
            <p:ph idx="4" type="pic"/>
          </p:nvPr>
        </p:nvSpPr>
        <p:spPr>
          <a:xfrm>
            <a:off x="6770034" y="2373367"/>
            <a:ext cx="1134000" cy="1587600"/>
          </a:xfrm>
          <a:prstGeom prst="rect">
            <a:avLst/>
          </a:prstGeom>
          <a:noFill/>
          <a:ln>
            <a:noFill/>
          </a:ln>
        </p:spPr>
      </p:sp>
      <p:pic>
        <p:nvPicPr>
          <p:cNvPr descr="Image générée" id="524" name="Google Shape;524;p100"/>
          <p:cNvPicPr preferRelativeResize="0"/>
          <p:nvPr/>
        </p:nvPicPr>
        <p:blipFill rotWithShape="1">
          <a:blip r:embed="rId7">
            <a:alphaModFix/>
          </a:blip>
          <a:srcRect b="10678" l="0" r="0" t="11064"/>
          <a:stretch/>
        </p:blipFill>
        <p:spPr>
          <a:xfrm>
            <a:off x="220261" y="30482"/>
            <a:ext cx="727815" cy="854359"/>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érage dans la semaine">
  <p:cSld name="Repérage dans la semaine">
    <p:bg>
      <p:bgPr>
        <a:solidFill>
          <a:srgbClr val="DCE6F2"/>
        </a:solidFill>
      </p:bgPr>
    </p:bg>
    <p:spTree>
      <p:nvGrpSpPr>
        <p:cNvPr id="525" name="Shape 525"/>
        <p:cNvGrpSpPr/>
        <p:nvPr/>
      </p:nvGrpSpPr>
      <p:grpSpPr>
        <a:xfrm>
          <a:off x="0" y="0"/>
          <a:ext cx="0" cy="0"/>
          <a:chOff x="0" y="0"/>
          <a:chExt cx="0" cy="0"/>
        </a:xfrm>
      </p:grpSpPr>
      <p:sp>
        <p:nvSpPr>
          <p:cNvPr id="526" name="Google Shape;526;p101"/>
          <p:cNvSpPr/>
          <p:nvPr/>
        </p:nvSpPr>
        <p:spPr>
          <a:xfrm>
            <a:off x="948074" y="165260"/>
            <a:ext cx="7935199"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Repérage dans la semaine</a:t>
            </a:r>
            <a:endParaRPr i="1" sz="3200">
              <a:solidFill>
                <a:srgbClr val="44546A"/>
              </a:solidFill>
              <a:latin typeface="Calibri"/>
              <a:ea typeface="Calibri"/>
              <a:cs typeface="Calibri"/>
              <a:sym typeface="Calibri"/>
            </a:endParaRPr>
          </a:p>
        </p:txBody>
      </p:sp>
      <p:pic>
        <p:nvPicPr>
          <p:cNvPr descr="Image générée" id="527" name="Google Shape;527;p101"/>
          <p:cNvPicPr preferRelativeResize="0"/>
          <p:nvPr/>
        </p:nvPicPr>
        <p:blipFill rotWithShape="1">
          <a:blip r:embed="rId2">
            <a:alphaModFix/>
          </a:blip>
          <a:srcRect b="10678" l="0" r="0" t="11064"/>
          <a:stretch/>
        </p:blipFill>
        <p:spPr>
          <a:xfrm>
            <a:off x="220261" y="30482"/>
            <a:ext cx="727815" cy="854359"/>
          </a:xfrm>
          <a:prstGeom prst="rect">
            <a:avLst/>
          </a:prstGeom>
          <a:noFill/>
          <a:ln>
            <a:noFill/>
          </a:ln>
        </p:spPr>
      </p:pic>
      <p:sp>
        <p:nvSpPr>
          <p:cNvPr id="528" name="Google Shape;528;p101"/>
          <p:cNvSpPr/>
          <p:nvPr/>
        </p:nvSpPr>
        <p:spPr>
          <a:xfrm>
            <a:off x="948074" y="1088010"/>
            <a:ext cx="10321337" cy="554477"/>
          </a:xfrm>
          <a:prstGeom prst="rect">
            <a:avLst/>
          </a:prstGeom>
          <a:solidFill>
            <a:srgbClr val="1D6FA9"/>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2800">
              <a:solidFill>
                <a:srgbClr val="FFFFFF"/>
              </a:solidFill>
              <a:latin typeface="Calibri"/>
              <a:ea typeface="Calibri"/>
              <a:cs typeface="Calibri"/>
              <a:sym typeface="Calibri"/>
            </a:endParaRPr>
          </a:p>
        </p:txBody>
      </p:sp>
      <p:sp>
        <p:nvSpPr>
          <p:cNvPr id="529" name="Google Shape;529;p101"/>
          <p:cNvSpPr/>
          <p:nvPr/>
        </p:nvSpPr>
        <p:spPr>
          <a:xfrm>
            <a:off x="945044" y="4462951"/>
            <a:ext cx="10301911" cy="554477"/>
          </a:xfrm>
          <a:prstGeom prst="rect">
            <a:avLst/>
          </a:prstGeom>
          <a:solidFill>
            <a:srgbClr val="1D6FA9"/>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2800">
              <a:solidFill>
                <a:srgbClr val="FFFFFF"/>
              </a:solidFill>
              <a:latin typeface="Calibri"/>
              <a:ea typeface="Calibri"/>
              <a:cs typeface="Calibri"/>
              <a:sym typeface="Calibri"/>
            </a:endParaRPr>
          </a:p>
        </p:txBody>
      </p:sp>
      <p:sp>
        <p:nvSpPr>
          <p:cNvPr id="530" name="Google Shape;530;p101"/>
          <p:cNvSpPr txBox="1"/>
          <p:nvPr>
            <p:ph idx="1" type="body"/>
          </p:nvPr>
        </p:nvSpPr>
        <p:spPr>
          <a:xfrm>
            <a:off x="956582" y="1087930"/>
            <a:ext cx="10321200" cy="554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1" sz="28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2pPr>
            <a:lvl3pPr indent="-342900" lvl="2" marL="13716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3pPr>
            <a:lvl4pPr indent="-342900" lvl="3" marL="18288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4pPr>
            <a:lvl5pPr indent="-342900" lvl="4" marL="22860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1" name="Google Shape;531;p101"/>
          <p:cNvSpPr txBox="1"/>
          <p:nvPr>
            <p:ph idx="2" type="body"/>
          </p:nvPr>
        </p:nvSpPr>
        <p:spPr>
          <a:xfrm>
            <a:off x="945044" y="4471023"/>
            <a:ext cx="10321200" cy="554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1" sz="28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2pPr>
            <a:lvl3pPr indent="-342900" lvl="2" marL="13716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3pPr>
            <a:lvl4pPr indent="-342900" lvl="3" marL="18288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4pPr>
            <a:lvl5pPr indent="-342900" lvl="4" marL="22860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2" name="Google Shape;532;p101"/>
          <p:cNvSpPr txBox="1"/>
          <p:nvPr>
            <p:ph idx="3" type="body"/>
          </p:nvPr>
        </p:nvSpPr>
        <p:spPr>
          <a:xfrm>
            <a:off x="1342224" y="1731987"/>
            <a:ext cx="1227600" cy="7344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000"/>
              <a:buNone/>
              <a:defRPr b="0" sz="2000">
                <a:solidFill>
                  <a:schemeClr val="dk1"/>
                </a:solidFill>
                <a:latin typeface="Calibri"/>
                <a:ea typeface="Calibri"/>
                <a:cs typeface="Calibri"/>
                <a:sym typeface="Calibri"/>
              </a:defRPr>
            </a:lvl1pPr>
            <a:lvl2pPr indent="-342900" lvl="1" marL="9144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2pPr>
            <a:lvl3pPr indent="-342900" lvl="2" marL="13716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3pPr>
            <a:lvl4pPr indent="-342900" lvl="3" marL="18288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4pPr>
            <a:lvl5pPr indent="-342900" lvl="4" marL="22860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3" name="Google Shape;533;p101"/>
          <p:cNvSpPr txBox="1"/>
          <p:nvPr>
            <p:ph idx="4" type="body"/>
          </p:nvPr>
        </p:nvSpPr>
        <p:spPr>
          <a:xfrm>
            <a:off x="1321651" y="2622932"/>
            <a:ext cx="1227600" cy="7344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000"/>
              <a:buNone/>
              <a:defRPr b="0" sz="2000">
                <a:solidFill>
                  <a:schemeClr val="dk1"/>
                </a:solidFill>
                <a:latin typeface="Calibri"/>
                <a:ea typeface="Calibri"/>
                <a:cs typeface="Calibri"/>
                <a:sym typeface="Calibri"/>
              </a:defRPr>
            </a:lvl1pPr>
            <a:lvl2pPr indent="-342900" lvl="1" marL="9144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2pPr>
            <a:lvl3pPr indent="-342900" lvl="2" marL="13716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3pPr>
            <a:lvl4pPr indent="-342900" lvl="3" marL="18288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4pPr>
            <a:lvl5pPr indent="-342900" lvl="4" marL="22860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4" name="Google Shape;534;p101"/>
          <p:cNvSpPr txBox="1"/>
          <p:nvPr>
            <p:ph idx="5" type="body"/>
          </p:nvPr>
        </p:nvSpPr>
        <p:spPr>
          <a:xfrm>
            <a:off x="1321651" y="3494242"/>
            <a:ext cx="1227600" cy="7344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000"/>
              <a:buNone/>
              <a:defRPr b="0" sz="2000">
                <a:solidFill>
                  <a:schemeClr val="dk1"/>
                </a:solidFill>
                <a:latin typeface="Calibri"/>
                <a:ea typeface="Calibri"/>
                <a:cs typeface="Calibri"/>
                <a:sym typeface="Calibri"/>
              </a:defRPr>
            </a:lvl1pPr>
            <a:lvl2pPr indent="-342900" lvl="1" marL="9144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2pPr>
            <a:lvl3pPr indent="-342900" lvl="2" marL="13716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3pPr>
            <a:lvl4pPr indent="-342900" lvl="3" marL="18288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4pPr>
            <a:lvl5pPr indent="-342900" lvl="4" marL="22860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5" name="Google Shape;535;p101"/>
          <p:cNvSpPr txBox="1"/>
          <p:nvPr>
            <p:ph idx="6" type="body"/>
          </p:nvPr>
        </p:nvSpPr>
        <p:spPr>
          <a:xfrm>
            <a:off x="3133380" y="1731987"/>
            <a:ext cx="8144401" cy="7344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000"/>
              <a:buNone/>
              <a:defRPr b="0" sz="2000">
                <a:solidFill>
                  <a:schemeClr val="dk1"/>
                </a:solidFill>
                <a:latin typeface="Calibri"/>
                <a:ea typeface="Calibri"/>
                <a:cs typeface="Calibri"/>
                <a:sym typeface="Calibri"/>
              </a:defRPr>
            </a:lvl1pPr>
            <a:lvl2pPr indent="-342900" lvl="1" marL="9144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2pPr>
            <a:lvl3pPr indent="-342900" lvl="2" marL="13716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3pPr>
            <a:lvl4pPr indent="-342900" lvl="3" marL="18288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4pPr>
            <a:lvl5pPr indent="-342900" lvl="4" marL="22860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101"/>
          <p:cNvSpPr txBox="1"/>
          <p:nvPr>
            <p:ph idx="7" type="body"/>
          </p:nvPr>
        </p:nvSpPr>
        <p:spPr>
          <a:xfrm>
            <a:off x="3167034" y="2610870"/>
            <a:ext cx="8110747" cy="7344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000"/>
              <a:buNone/>
              <a:defRPr b="0" sz="2000">
                <a:solidFill>
                  <a:schemeClr val="dk1"/>
                </a:solidFill>
                <a:latin typeface="Calibri"/>
                <a:ea typeface="Calibri"/>
                <a:cs typeface="Calibri"/>
                <a:sym typeface="Calibri"/>
              </a:defRPr>
            </a:lvl1pPr>
            <a:lvl2pPr indent="-342900" lvl="1" marL="9144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2pPr>
            <a:lvl3pPr indent="-342900" lvl="2" marL="13716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3pPr>
            <a:lvl4pPr indent="-342900" lvl="3" marL="18288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4pPr>
            <a:lvl5pPr indent="-342900" lvl="4" marL="22860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7" name="Google Shape;537;p101"/>
          <p:cNvSpPr txBox="1"/>
          <p:nvPr>
            <p:ph idx="8" type="body"/>
          </p:nvPr>
        </p:nvSpPr>
        <p:spPr>
          <a:xfrm>
            <a:off x="3167034" y="3497922"/>
            <a:ext cx="8110747" cy="7344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8" name="Google Shape;538;p101"/>
          <p:cNvSpPr txBox="1"/>
          <p:nvPr>
            <p:ph idx="9" type="body"/>
          </p:nvPr>
        </p:nvSpPr>
        <p:spPr>
          <a:xfrm>
            <a:off x="1321651" y="5106725"/>
            <a:ext cx="1227600" cy="7344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400"/>
              <a:buNone/>
              <a:defRPr b="1" sz="2400">
                <a:solidFill>
                  <a:schemeClr val="dk1"/>
                </a:solidFill>
                <a:latin typeface="Calibri"/>
                <a:ea typeface="Calibri"/>
                <a:cs typeface="Calibri"/>
                <a:sym typeface="Calibri"/>
              </a:defRPr>
            </a:lvl1pPr>
            <a:lvl2pPr indent="-342900" lvl="1" marL="9144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2pPr>
            <a:lvl3pPr indent="-342900" lvl="2" marL="13716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3pPr>
            <a:lvl4pPr indent="-342900" lvl="3" marL="18288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4pPr>
            <a:lvl5pPr indent="-342900" lvl="4" marL="22860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9" name="Google Shape;539;p101"/>
          <p:cNvSpPr txBox="1"/>
          <p:nvPr>
            <p:ph idx="13" type="body"/>
          </p:nvPr>
        </p:nvSpPr>
        <p:spPr>
          <a:xfrm>
            <a:off x="1321651" y="5987454"/>
            <a:ext cx="1227600" cy="7344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rgbClr val="7F7F7F"/>
              </a:buClr>
              <a:buSzPts val="2000"/>
              <a:buNone/>
              <a:defRPr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rgbClr val="7F7F7F"/>
              </a:buClr>
              <a:buSzPts val="2000"/>
              <a:buNone/>
              <a:defRPr sz="2000">
                <a:solidFill>
                  <a:srgbClr val="7F7F7F"/>
                </a:solidFill>
                <a:latin typeface="Calibri"/>
                <a:ea typeface="Calibri"/>
                <a:cs typeface="Calibri"/>
                <a:sym typeface="Calibri"/>
              </a:defRPr>
            </a:lvl2pPr>
            <a:lvl3pPr indent="-228600" lvl="2" marL="1371600" algn="l">
              <a:lnSpc>
                <a:spcPct val="90000"/>
              </a:lnSpc>
              <a:spcBef>
                <a:spcPts val="500"/>
              </a:spcBef>
              <a:spcAft>
                <a:spcPts val="0"/>
              </a:spcAft>
              <a:buClr>
                <a:srgbClr val="7F7F7F"/>
              </a:buClr>
              <a:buSzPts val="2000"/>
              <a:buNone/>
              <a:defRPr sz="2000">
                <a:solidFill>
                  <a:srgbClr val="7F7F7F"/>
                </a:solidFill>
                <a:latin typeface="Calibri"/>
                <a:ea typeface="Calibri"/>
                <a:cs typeface="Calibri"/>
                <a:sym typeface="Calibri"/>
              </a:defRPr>
            </a:lvl3pPr>
            <a:lvl4pPr indent="-228600" lvl="3" marL="1828800" algn="l">
              <a:lnSpc>
                <a:spcPct val="90000"/>
              </a:lnSpc>
              <a:spcBef>
                <a:spcPts val="500"/>
              </a:spcBef>
              <a:spcAft>
                <a:spcPts val="0"/>
              </a:spcAft>
              <a:buClr>
                <a:srgbClr val="7F7F7F"/>
              </a:buClr>
              <a:buSzPts val="2000"/>
              <a:buNone/>
              <a:defRPr sz="2000">
                <a:solidFill>
                  <a:srgbClr val="7F7F7F"/>
                </a:solidFill>
                <a:latin typeface="Calibri"/>
                <a:ea typeface="Calibri"/>
                <a:cs typeface="Calibri"/>
                <a:sym typeface="Calibri"/>
              </a:defRPr>
            </a:lvl4pPr>
            <a:lvl5pPr indent="-228600" lvl="4" marL="2286000" algn="l">
              <a:lnSpc>
                <a:spcPct val="90000"/>
              </a:lnSpc>
              <a:spcBef>
                <a:spcPts val="500"/>
              </a:spcBef>
              <a:spcAft>
                <a:spcPts val="0"/>
              </a:spcAft>
              <a:buClr>
                <a:srgbClr val="7F7F7F"/>
              </a:buClr>
              <a:buSzPts val="2000"/>
              <a:buNone/>
              <a:defRPr sz="2000">
                <a:solidFill>
                  <a:srgbClr val="7F7F7F"/>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0" name="Google Shape;540;p101"/>
          <p:cNvSpPr txBox="1"/>
          <p:nvPr>
            <p:ph idx="14" type="body"/>
          </p:nvPr>
        </p:nvSpPr>
        <p:spPr>
          <a:xfrm>
            <a:off x="3167034" y="5987454"/>
            <a:ext cx="8109547" cy="7344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rgbClr val="7F7F7F"/>
              </a:buClr>
              <a:buSzPts val="2000"/>
              <a:buNone/>
              <a:defRPr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rgbClr val="7F7F7F"/>
              </a:buClr>
              <a:buSzPts val="2000"/>
              <a:buNone/>
              <a:defRPr sz="2000">
                <a:solidFill>
                  <a:srgbClr val="7F7F7F"/>
                </a:solidFill>
                <a:latin typeface="Calibri"/>
                <a:ea typeface="Calibri"/>
                <a:cs typeface="Calibri"/>
                <a:sym typeface="Calibri"/>
              </a:defRPr>
            </a:lvl2pPr>
            <a:lvl3pPr indent="-228600" lvl="2" marL="1371600" algn="l">
              <a:lnSpc>
                <a:spcPct val="90000"/>
              </a:lnSpc>
              <a:spcBef>
                <a:spcPts val="500"/>
              </a:spcBef>
              <a:spcAft>
                <a:spcPts val="0"/>
              </a:spcAft>
              <a:buClr>
                <a:srgbClr val="7F7F7F"/>
              </a:buClr>
              <a:buSzPts val="2000"/>
              <a:buNone/>
              <a:defRPr sz="2000">
                <a:solidFill>
                  <a:srgbClr val="7F7F7F"/>
                </a:solidFill>
                <a:latin typeface="Calibri"/>
                <a:ea typeface="Calibri"/>
                <a:cs typeface="Calibri"/>
                <a:sym typeface="Calibri"/>
              </a:defRPr>
            </a:lvl3pPr>
            <a:lvl4pPr indent="-228600" lvl="3" marL="1828800" algn="l">
              <a:lnSpc>
                <a:spcPct val="90000"/>
              </a:lnSpc>
              <a:spcBef>
                <a:spcPts val="500"/>
              </a:spcBef>
              <a:spcAft>
                <a:spcPts val="0"/>
              </a:spcAft>
              <a:buClr>
                <a:srgbClr val="7F7F7F"/>
              </a:buClr>
              <a:buSzPts val="2000"/>
              <a:buNone/>
              <a:defRPr sz="2000">
                <a:solidFill>
                  <a:srgbClr val="7F7F7F"/>
                </a:solidFill>
                <a:latin typeface="Calibri"/>
                <a:ea typeface="Calibri"/>
                <a:cs typeface="Calibri"/>
                <a:sym typeface="Calibri"/>
              </a:defRPr>
            </a:lvl4pPr>
            <a:lvl5pPr indent="-228600" lvl="4" marL="2286000" algn="l">
              <a:lnSpc>
                <a:spcPct val="90000"/>
              </a:lnSpc>
              <a:spcBef>
                <a:spcPts val="500"/>
              </a:spcBef>
              <a:spcAft>
                <a:spcPts val="0"/>
              </a:spcAft>
              <a:buClr>
                <a:srgbClr val="7F7F7F"/>
              </a:buClr>
              <a:buSzPts val="2000"/>
              <a:buNone/>
              <a:defRPr sz="2000">
                <a:solidFill>
                  <a:srgbClr val="7F7F7F"/>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1" name="Google Shape;541;p101"/>
          <p:cNvSpPr txBox="1"/>
          <p:nvPr>
            <p:ph idx="15" type="body"/>
          </p:nvPr>
        </p:nvSpPr>
        <p:spPr>
          <a:xfrm>
            <a:off x="3133380" y="5103730"/>
            <a:ext cx="8150400" cy="7344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400"/>
              <a:buNone/>
              <a:defRPr b="1" sz="2400">
                <a:solidFill>
                  <a:schemeClr val="dk1"/>
                </a:solidFill>
                <a:latin typeface="Calibri"/>
                <a:ea typeface="Calibri"/>
                <a:cs typeface="Calibri"/>
                <a:sym typeface="Calibri"/>
              </a:defRPr>
            </a:lvl1pPr>
            <a:lvl2pPr indent="-342900" lvl="1" marL="9144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2pPr>
            <a:lvl3pPr indent="-342900" lvl="2" marL="13716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3pPr>
            <a:lvl4pPr indent="-342900" lvl="3" marL="18288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4pPr>
            <a:lvl5pPr indent="-342900" lvl="4" marL="2286000" algn="l">
              <a:lnSpc>
                <a:spcPct val="90000"/>
              </a:lnSpc>
              <a:spcBef>
                <a:spcPts val="500"/>
              </a:spcBef>
              <a:spcAft>
                <a:spcPts val="0"/>
              </a:spcAft>
              <a:buClr>
                <a:schemeClr val="lt1"/>
              </a:buClr>
              <a:buSzPts val="1800"/>
              <a:buChar char="•"/>
              <a:defRPr b="1" sz="1800">
                <a:solidFill>
                  <a:schemeClr val="lt1"/>
                </a:solidFill>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ientations didactiques">
  <p:cSld name="Orientations didactiques">
    <p:bg>
      <p:bgPr>
        <a:solidFill>
          <a:srgbClr val="DCEAF7"/>
        </a:solidFill>
      </p:bgPr>
    </p:bg>
    <p:spTree>
      <p:nvGrpSpPr>
        <p:cNvPr id="542" name="Shape 542"/>
        <p:cNvGrpSpPr/>
        <p:nvPr/>
      </p:nvGrpSpPr>
      <p:grpSpPr>
        <a:xfrm>
          <a:off x="0" y="0"/>
          <a:ext cx="0" cy="0"/>
          <a:chOff x="0" y="0"/>
          <a:chExt cx="0" cy="0"/>
        </a:xfrm>
      </p:grpSpPr>
      <p:sp>
        <p:nvSpPr>
          <p:cNvPr id="543" name="Google Shape;543;p102"/>
          <p:cNvSpPr/>
          <p:nvPr/>
        </p:nvSpPr>
        <p:spPr>
          <a:xfrm>
            <a:off x="825760" y="226972"/>
            <a:ext cx="9932872" cy="494105"/>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Orientations didactiques pour cette séance</a:t>
            </a:r>
            <a:endParaRPr sz="2400">
              <a:solidFill>
                <a:srgbClr val="44546A"/>
              </a:solidFill>
              <a:latin typeface="Calibri"/>
              <a:ea typeface="Calibri"/>
              <a:cs typeface="Calibri"/>
              <a:sym typeface="Calibri"/>
            </a:endParaRPr>
          </a:p>
        </p:txBody>
      </p:sp>
      <p:pic>
        <p:nvPicPr>
          <p:cNvPr descr="Image générée" id="544" name="Google Shape;544;p102"/>
          <p:cNvPicPr preferRelativeResize="0"/>
          <p:nvPr/>
        </p:nvPicPr>
        <p:blipFill rotWithShape="1">
          <a:blip r:embed="rId2">
            <a:alphaModFix/>
          </a:blip>
          <a:srcRect b="10678" l="0" r="0" t="11064"/>
          <a:stretch/>
        </p:blipFill>
        <p:spPr>
          <a:xfrm>
            <a:off x="220261" y="30482"/>
            <a:ext cx="727815" cy="854359"/>
          </a:xfrm>
          <a:prstGeom prst="rect">
            <a:avLst/>
          </a:prstGeom>
          <a:noFill/>
          <a:ln>
            <a:noFill/>
          </a:ln>
        </p:spPr>
      </p:pic>
      <p:sp>
        <p:nvSpPr>
          <p:cNvPr id="545" name="Google Shape;545;p102"/>
          <p:cNvSpPr txBox="1"/>
          <p:nvPr>
            <p:ph idx="1" type="body"/>
          </p:nvPr>
        </p:nvSpPr>
        <p:spPr>
          <a:xfrm>
            <a:off x="2233324" y="1132548"/>
            <a:ext cx="9463104" cy="1071438"/>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Font typeface="Arial"/>
              <a:buNone/>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6" name="Google Shape;546;p102"/>
          <p:cNvSpPr txBox="1"/>
          <p:nvPr>
            <p:ph idx="2" type="body"/>
          </p:nvPr>
        </p:nvSpPr>
        <p:spPr>
          <a:xfrm>
            <a:off x="2217704" y="2440832"/>
            <a:ext cx="9478724" cy="945261"/>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7" name="Google Shape;547;p102"/>
          <p:cNvSpPr txBox="1"/>
          <p:nvPr>
            <p:ph idx="3" type="body"/>
          </p:nvPr>
        </p:nvSpPr>
        <p:spPr>
          <a:xfrm>
            <a:off x="2235852" y="3654221"/>
            <a:ext cx="9478724" cy="17341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Font typeface="Arial"/>
              <a:buNone/>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8" name="Google Shape;548;p102"/>
          <p:cNvSpPr txBox="1"/>
          <p:nvPr>
            <p:ph idx="4" type="body"/>
          </p:nvPr>
        </p:nvSpPr>
        <p:spPr>
          <a:xfrm>
            <a:off x="2253062" y="5636360"/>
            <a:ext cx="9478724" cy="97719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Font typeface="Arial"/>
              <a:buNone/>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9" name="Google Shape;549;p102"/>
          <p:cNvSpPr/>
          <p:nvPr/>
        </p:nvSpPr>
        <p:spPr>
          <a:xfrm>
            <a:off x="412307" y="2439293"/>
            <a:ext cx="1605600" cy="946800"/>
          </a:xfrm>
          <a:prstGeom prst="rect">
            <a:avLst/>
          </a:prstGeom>
          <a:noFill/>
          <a:ln>
            <a:noFill/>
          </a:ln>
        </p:spPr>
        <p:txBody>
          <a:bodyPr anchorCtr="0"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2000"/>
              <a:buFont typeface="Calibri"/>
              <a:buNone/>
            </a:pPr>
            <a:r>
              <a:rPr b="1" i="0" lang="fr-FR" sz="2000" u="none" cap="none" strike="noStrike">
                <a:solidFill>
                  <a:srgbClr val="000000"/>
                </a:solidFill>
                <a:latin typeface="Calibri"/>
                <a:ea typeface="Calibri"/>
                <a:cs typeface="Calibri"/>
                <a:sym typeface="Calibri"/>
              </a:rPr>
              <a:t>Notions clés</a:t>
            </a:r>
            <a:endParaRPr/>
          </a:p>
        </p:txBody>
      </p:sp>
      <p:sp>
        <p:nvSpPr>
          <p:cNvPr id="550" name="Google Shape;550;p102"/>
          <p:cNvSpPr/>
          <p:nvPr/>
        </p:nvSpPr>
        <p:spPr>
          <a:xfrm>
            <a:off x="403455" y="1132547"/>
            <a:ext cx="1605600" cy="1063221"/>
          </a:xfrm>
          <a:prstGeom prst="rect">
            <a:avLst/>
          </a:prstGeom>
          <a:noFill/>
          <a:ln>
            <a:noFill/>
          </a:ln>
        </p:spPr>
        <p:txBody>
          <a:bodyPr anchorCtr="0"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2000"/>
              <a:buFont typeface="Calibri"/>
              <a:buNone/>
            </a:pPr>
            <a:r>
              <a:rPr b="1" i="0" lang="fr-FR" sz="2000" u="none" cap="none" strike="noStrike">
                <a:solidFill>
                  <a:srgbClr val="000000"/>
                </a:solidFill>
                <a:latin typeface="Calibri"/>
                <a:ea typeface="Calibri"/>
                <a:cs typeface="Calibri"/>
                <a:sym typeface="Calibri"/>
              </a:rPr>
              <a:t>Tâches a réussir</a:t>
            </a:r>
            <a:endParaRPr b="1" sz="2000">
              <a:solidFill>
                <a:schemeClr val="dk1"/>
              </a:solidFill>
              <a:latin typeface="Calibri"/>
              <a:ea typeface="Calibri"/>
              <a:cs typeface="Calibri"/>
              <a:sym typeface="Calibri"/>
            </a:endParaRPr>
          </a:p>
        </p:txBody>
      </p:sp>
      <p:sp>
        <p:nvSpPr>
          <p:cNvPr id="551" name="Google Shape;551;p102"/>
          <p:cNvSpPr/>
          <p:nvPr/>
        </p:nvSpPr>
        <p:spPr>
          <a:xfrm>
            <a:off x="412307" y="3654221"/>
            <a:ext cx="1605600" cy="1734100"/>
          </a:xfrm>
          <a:prstGeom prst="rect">
            <a:avLst/>
          </a:prstGeom>
          <a:no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1" i="0" lang="fr-FR" sz="2000" u="none" cap="none" strike="noStrike">
                <a:solidFill>
                  <a:srgbClr val="000000"/>
                </a:solidFill>
                <a:latin typeface="Calibri"/>
                <a:ea typeface="Calibri"/>
                <a:cs typeface="Calibri"/>
                <a:sym typeface="Calibri"/>
              </a:rPr>
              <a:t>Stratégies et outils didactiques</a:t>
            </a:r>
            <a:endParaRPr/>
          </a:p>
        </p:txBody>
      </p:sp>
      <p:sp>
        <p:nvSpPr>
          <p:cNvPr id="552" name="Google Shape;552;p102"/>
          <p:cNvSpPr/>
          <p:nvPr/>
        </p:nvSpPr>
        <p:spPr>
          <a:xfrm>
            <a:off x="412307" y="5636360"/>
            <a:ext cx="1605600" cy="977195"/>
          </a:xfrm>
          <a:prstGeom prst="rect">
            <a:avLst/>
          </a:prstGeom>
          <a:no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1" i="0" lang="fr-FR" sz="2000" u="none" cap="none" strike="noStrike">
                <a:solidFill>
                  <a:srgbClr val="000000"/>
                </a:solidFill>
                <a:latin typeface="Calibri"/>
                <a:ea typeface="Calibri"/>
                <a:cs typeface="Calibri"/>
                <a:sym typeface="Calibri"/>
              </a:rPr>
              <a:t>Eléments de feedback</a:t>
            </a:r>
            <a:endParaRPr sz="2000">
              <a:solidFill>
                <a:srgbClr val="000000"/>
              </a:solidFill>
              <a:latin typeface="Calibri"/>
              <a:ea typeface="Calibri"/>
              <a:cs typeface="Calibri"/>
              <a:sym typeface="Calibri"/>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ructure de la séance">
  <p:cSld name="Structure de la séance">
    <p:bg>
      <p:bgPr>
        <a:solidFill>
          <a:srgbClr val="DCE6F2"/>
        </a:solidFill>
      </p:bgPr>
    </p:bg>
    <p:spTree>
      <p:nvGrpSpPr>
        <p:cNvPr id="553" name="Shape 553"/>
        <p:cNvGrpSpPr/>
        <p:nvPr/>
      </p:nvGrpSpPr>
      <p:grpSpPr>
        <a:xfrm>
          <a:off x="0" y="0"/>
          <a:ext cx="0" cy="0"/>
          <a:chOff x="0" y="0"/>
          <a:chExt cx="0" cy="0"/>
        </a:xfrm>
      </p:grpSpPr>
      <p:sp>
        <p:nvSpPr>
          <p:cNvPr id="554" name="Google Shape;554;p103"/>
          <p:cNvSpPr/>
          <p:nvPr/>
        </p:nvSpPr>
        <p:spPr>
          <a:xfrm>
            <a:off x="2110915" y="1103970"/>
            <a:ext cx="7970171" cy="5009540"/>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555" name="Google Shape;555;p103"/>
          <p:cNvSpPr/>
          <p:nvPr/>
        </p:nvSpPr>
        <p:spPr>
          <a:xfrm>
            <a:off x="963315" y="165262"/>
            <a:ext cx="3947196"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Structure de la séance</a:t>
            </a:r>
            <a:endParaRPr sz="1467">
              <a:solidFill>
                <a:srgbClr val="000000"/>
              </a:solidFill>
              <a:latin typeface="Calibri"/>
              <a:ea typeface="Calibri"/>
              <a:cs typeface="Calibri"/>
              <a:sym typeface="Calibri"/>
            </a:endParaRPr>
          </a:p>
        </p:txBody>
      </p:sp>
      <p:pic>
        <p:nvPicPr>
          <p:cNvPr descr="Image générée" id="556" name="Google Shape;556;p103"/>
          <p:cNvPicPr preferRelativeResize="0"/>
          <p:nvPr/>
        </p:nvPicPr>
        <p:blipFill rotWithShape="1">
          <a:blip r:embed="rId2">
            <a:alphaModFix/>
          </a:blip>
          <a:srcRect b="10678" l="0" r="0" t="11064"/>
          <a:stretch/>
        </p:blipFill>
        <p:spPr>
          <a:xfrm>
            <a:off x="220262" y="30483"/>
            <a:ext cx="727815" cy="854359"/>
          </a:xfrm>
          <a:prstGeom prst="rect">
            <a:avLst/>
          </a:prstGeom>
          <a:noFill/>
          <a:ln>
            <a:noFill/>
          </a:ln>
        </p:spPr>
      </p:pic>
      <p:grpSp>
        <p:nvGrpSpPr>
          <p:cNvPr id="557" name="Google Shape;557;p103"/>
          <p:cNvGrpSpPr/>
          <p:nvPr/>
        </p:nvGrpSpPr>
        <p:grpSpPr>
          <a:xfrm>
            <a:off x="2336946" y="1407978"/>
            <a:ext cx="7518111" cy="548005"/>
            <a:chOff x="1764463" y="1060636"/>
            <a:chExt cx="5638583" cy="411004"/>
          </a:xfrm>
        </p:grpSpPr>
        <p:sp>
          <p:nvSpPr>
            <p:cNvPr id="558" name="Google Shape;558;p103"/>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spcBef>
                  <a:spcPts val="0"/>
                </a:spcBef>
                <a:spcAft>
                  <a:spcPts val="0"/>
                </a:spcAft>
                <a:buNone/>
              </a:pPr>
              <a:r>
                <a:rPr b="1" lang="fr-FR" sz="2133">
                  <a:solidFill>
                    <a:srgbClr val="FFFFFF"/>
                  </a:solidFill>
                  <a:latin typeface="Calibri"/>
                  <a:ea typeface="Calibri"/>
                  <a:cs typeface="Calibri"/>
                  <a:sym typeface="Calibri"/>
                </a:rPr>
                <a:t>1</a:t>
              </a:r>
              <a:endParaRPr/>
            </a:p>
          </p:txBody>
        </p:sp>
        <p:sp>
          <p:nvSpPr>
            <p:cNvPr id="559" name="Google Shape;559;p103"/>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60" name="Google Shape;560;p103"/>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61" name="Google Shape;561;p103"/>
            <p:cNvSpPr txBox="1"/>
            <p:nvPr/>
          </p:nvSpPr>
          <p:spPr>
            <a:xfrm>
              <a:off x="2214439" y="1112834"/>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Ouverture de la séance</a:t>
              </a:r>
              <a:endParaRPr/>
            </a:p>
          </p:txBody>
        </p:sp>
      </p:grpSp>
      <p:sp>
        <p:nvSpPr>
          <p:cNvPr id="562" name="Google Shape;562;p103"/>
          <p:cNvSpPr/>
          <p:nvPr/>
        </p:nvSpPr>
        <p:spPr>
          <a:xfrm>
            <a:off x="2336945" y="2310757"/>
            <a:ext cx="395203" cy="395203"/>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C00000"/>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3" u="none" cap="none" strike="noStrike">
                <a:solidFill>
                  <a:srgbClr val="FFFFFF"/>
                </a:solidFill>
                <a:latin typeface="Calibri"/>
                <a:ea typeface="Calibri"/>
                <a:cs typeface="Calibri"/>
                <a:sym typeface="Calibri"/>
              </a:rPr>
              <a:t>2</a:t>
            </a:r>
            <a:endParaRPr sz="1467">
              <a:solidFill>
                <a:srgbClr val="000000"/>
              </a:solidFill>
              <a:latin typeface="Calibri"/>
              <a:ea typeface="Calibri"/>
              <a:cs typeface="Calibri"/>
              <a:sym typeface="Calibri"/>
            </a:endParaRPr>
          </a:p>
        </p:txBody>
      </p:sp>
      <p:sp>
        <p:nvSpPr>
          <p:cNvPr id="563" name="Google Shape;563;p103"/>
          <p:cNvSpPr/>
          <p:nvPr/>
        </p:nvSpPr>
        <p:spPr>
          <a:xfrm>
            <a:off x="2860122" y="2234356"/>
            <a:ext cx="6994935" cy="548005"/>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C00000"/>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64" name="Google Shape;564;p103"/>
          <p:cNvSpPr/>
          <p:nvPr/>
        </p:nvSpPr>
        <p:spPr>
          <a:xfrm>
            <a:off x="9301364" y="2248560"/>
            <a:ext cx="519597"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65" name="Google Shape;565;p103"/>
          <p:cNvSpPr txBox="1"/>
          <p:nvPr/>
        </p:nvSpPr>
        <p:spPr>
          <a:xfrm>
            <a:off x="2930042" y="2318590"/>
            <a:ext cx="5296572" cy="461614"/>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Modelage</a:t>
            </a:r>
            <a:endParaRPr/>
          </a:p>
        </p:txBody>
      </p:sp>
      <p:grpSp>
        <p:nvGrpSpPr>
          <p:cNvPr id="566" name="Google Shape;566;p103"/>
          <p:cNvGrpSpPr/>
          <p:nvPr/>
        </p:nvGrpSpPr>
        <p:grpSpPr>
          <a:xfrm>
            <a:off x="2336946" y="3060735"/>
            <a:ext cx="7518111" cy="548005"/>
            <a:chOff x="1764463" y="1060636"/>
            <a:chExt cx="5638583" cy="411004"/>
          </a:xfrm>
        </p:grpSpPr>
        <p:sp>
          <p:nvSpPr>
            <p:cNvPr id="567" name="Google Shape;567;p103"/>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0F9ED5"/>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3" u="none" cap="none" strike="noStrike">
                  <a:solidFill>
                    <a:srgbClr val="FFFFFF"/>
                  </a:solidFill>
                  <a:latin typeface="Calibri"/>
                  <a:ea typeface="Calibri"/>
                  <a:cs typeface="Calibri"/>
                  <a:sym typeface="Calibri"/>
                </a:rPr>
                <a:t>3</a:t>
              </a:r>
              <a:endParaRPr sz="1467">
                <a:solidFill>
                  <a:srgbClr val="000000"/>
                </a:solidFill>
                <a:latin typeface="Calibri"/>
                <a:ea typeface="Calibri"/>
                <a:cs typeface="Calibri"/>
                <a:sym typeface="Calibri"/>
              </a:endParaRPr>
            </a:p>
          </p:txBody>
        </p:sp>
        <p:sp>
          <p:nvSpPr>
            <p:cNvPr id="568" name="Google Shape;568;p103"/>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0F9ED5"/>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69" name="Google Shape;569;p103"/>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70" name="Google Shape;570;p103"/>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Pratique collective</a:t>
              </a:r>
              <a:endParaRPr/>
            </a:p>
          </p:txBody>
        </p:sp>
      </p:grpSp>
      <p:grpSp>
        <p:nvGrpSpPr>
          <p:cNvPr id="571" name="Google Shape;571;p103"/>
          <p:cNvGrpSpPr/>
          <p:nvPr/>
        </p:nvGrpSpPr>
        <p:grpSpPr>
          <a:xfrm>
            <a:off x="2336946" y="3887114"/>
            <a:ext cx="7518111" cy="548005"/>
            <a:chOff x="1764463" y="1060636"/>
            <a:chExt cx="5638583" cy="411004"/>
          </a:xfrm>
        </p:grpSpPr>
        <p:sp>
          <p:nvSpPr>
            <p:cNvPr id="572" name="Google Shape;572;p103"/>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0070C0"/>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3" u="none" cap="none" strike="noStrike">
                  <a:solidFill>
                    <a:srgbClr val="FFFFFF"/>
                  </a:solidFill>
                  <a:latin typeface="Calibri"/>
                  <a:ea typeface="Calibri"/>
                  <a:cs typeface="Calibri"/>
                  <a:sym typeface="Calibri"/>
                </a:rPr>
                <a:t>4</a:t>
              </a:r>
              <a:endParaRPr sz="1467">
                <a:solidFill>
                  <a:srgbClr val="000000"/>
                </a:solidFill>
                <a:latin typeface="Calibri"/>
                <a:ea typeface="Calibri"/>
                <a:cs typeface="Calibri"/>
                <a:sym typeface="Calibri"/>
              </a:endParaRPr>
            </a:p>
          </p:txBody>
        </p:sp>
        <p:sp>
          <p:nvSpPr>
            <p:cNvPr id="573" name="Google Shape;573;p103"/>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0070C0"/>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74" name="Google Shape;574;p103"/>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75" name="Google Shape;575;p103"/>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Pratique en binôme</a:t>
              </a:r>
              <a:endParaRPr/>
            </a:p>
          </p:txBody>
        </p:sp>
      </p:grpSp>
      <p:grpSp>
        <p:nvGrpSpPr>
          <p:cNvPr id="576" name="Google Shape;576;p103"/>
          <p:cNvGrpSpPr/>
          <p:nvPr/>
        </p:nvGrpSpPr>
        <p:grpSpPr>
          <a:xfrm>
            <a:off x="2336946" y="4713491"/>
            <a:ext cx="7518111" cy="548005"/>
            <a:chOff x="1764463" y="1060636"/>
            <a:chExt cx="5638583" cy="411004"/>
          </a:xfrm>
        </p:grpSpPr>
        <p:sp>
          <p:nvSpPr>
            <p:cNvPr id="577" name="Google Shape;577;p103"/>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8BC145"/>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3" u="none" cap="none" strike="noStrike">
                  <a:solidFill>
                    <a:srgbClr val="FFFFFF"/>
                  </a:solidFill>
                  <a:latin typeface="Calibri"/>
                  <a:ea typeface="Calibri"/>
                  <a:cs typeface="Calibri"/>
                  <a:sym typeface="Calibri"/>
                </a:rPr>
                <a:t>5</a:t>
              </a:r>
              <a:endParaRPr sz="1467">
                <a:solidFill>
                  <a:srgbClr val="000000"/>
                </a:solidFill>
                <a:latin typeface="Calibri"/>
                <a:ea typeface="Calibri"/>
                <a:cs typeface="Calibri"/>
                <a:sym typeface="Calibri"/>
              </a:endParaRPr>
            </a:p>
          </p:txBody>
        </p:sp>
        <p:sp>
          <p:nvSpPr>
            <p:cNvPr id="578" name="Google Shape;578;p103"/>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92D050"/>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79" name="Google Shape;579;p103"/>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80" name="Google Shape;580;p103"/>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Pratique autonome</a:t>
              </a:r>
              <a:endParaRPr/>
            </a:p>
          </p:txBody>
        </p:sp>
      </p:grpSp>
      <p:grpSp>
        <p:nvGrpSpPr>
          <p:cNvPr id="581" name="Google Shape;581;p103"/>
          <p:cNvGrpSpPr/>
          <p:nvPr/>
        </p:nvGrpSpPr>
        <p:grpSpPr>
          <a:xfrm>
            <a:off x="2336946" y="5539871"/>
            <a:ext cx="7518111" cy="548005"/>
            <a:chOff x="1764463" y="1060636"/>
            <a:chExt cx="5638583" cy="411004"/>
          </a:xfrm>
        </p:grpSpPr>
        <p:sp>
          <p:nvSpPr>
            <p:cNvPr id="582" name="Google Shape;582;p103"/>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3" u="none" cap="none" strike="noStrike">
                  <a:solidFill>
                    <a:srgbClr val="FFFFFF"/>
                  </a:solidFill>
                  <a:latin typeface="Calibri"/>
                  <a:ea typeface="Calibri"/>
                  <a:cs typeface="Calibri"/>
                  <a:sym typeface="Calibri"/>
                </a:rPr>
                <a:t>6</a:t>
              </a:r>
              <a:endParaRPr sz="1467">
                <a:solidFill>
                  <a:srgbClr val="000000"/>
                </a:solidFill>
                <a:latin typeface="Calibri"/>
                <a:ea typeface="Calibri"/>
                <a:cs typeface="Calibri"/>
                <a:sym typeface="Calibri"/>
              </a:endParaRPr>
            </a:p>
          </p:txBody>
        </p:sp>
        <p:sp>
          <p:nvSpPr>
            <p:cNvPr id="583" name="Google Shape;583;p103"/>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84" name="Google Shape;584;p103"/>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85" name="Google Shape;585;p103"/>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Clôture</a:t>
              </a:r>
              <a:endParaRPr/>
            </a:p>
          </p:txBody>
        </p:sp>
      </p:grpSp>
      <p:sp>
        <p:nvSpPr>
          <p:cNvPr id="586" name="Google Shape;586;p103"/>
          <p:cNvSpPr txBox="1"/>
          <p:nvPr>
            <p:ph idx="1" type="body"/>
          </p:nvPr>
        </p:nvSpPr>
        <p:spPr>
          <a:xfrm>
            <a:off x="7879221" y="1447571"/>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7" name="Google Shape;587;p103"/>
          <p:cNvSpPr txBox="1"/>
          <p:nvPr>
            <p:ph idx="2" type="body"/>
          </p:nvPr>
        </p:nvSpPr>
        <p:spPr>
          <a:xfrm>
            <a:off x="7879221" y="2277958"/>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8" name="Google Shape;588;p103"/>
          <p:cNvSpPr txBox="1"/>
          <p:nvPr>
            <p:ph idx="3" type="body"/>
          </p:nvPr>
        </p:nvSpPr>
        <p:spPr>
          <a:xfrm>
            <a:off x="7879220" y="3104337"/>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9" name="Google Shape;589;p103"/>
          <p:cNvSpPr txBox="1"/>
          <p:nvPr>
            <p:ph idx="4" type="body"/>
          </p:nvPr>
        </p:nvSpPr>
        <p:spPr>
          <a:xfrm>
            <a:off x="7879219" y="3928027"/>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0" name="Google Shape;590;p103"/>
          <p:cNvSpPr txBox="1"/>
          <p:nvPr>
            <p:ph idx="5" type="body"/>
          </p:nvPr>
        </p:nvSpPr>
        <p:spPr>
          <a:xfrm>
            <a:off x="7879218" y="4757093"/>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1" name="Google Shape;591;p103"/>
          <p:cNvSpPr txBox="1"/>
          <p:nvPr>
            <p:ph idx="6" type="body"/>
          </p:nvPr>
        </p:nvSpPr>
        <p:spPr>
          <a:xfrm>
            <a:off x="7879217" y="5583473"/>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verture de la séance">
  <p:cSld name="Ouver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592" name="Shape 592"/>
        <p:cNvGrpSpPr/>
        <p:nvPr/>
      </p:nvGrpSpPr>
      <p:grpSpPr>
        <a:xfrm>
          <a:off x="0" y="0"/>
          <a:ext cx="0" cy="0"/>
          <a:chOff x="0" y="0"/>
          <a:chExt cx="0" cy="0"/>
        </a:xfrm>
      </p:grpSpPr>
      <p:grpSp>
        <p:nvGrpSpPr>
          <p:cNvPr id="593" name="Google Shape;593;p104"/>
          <p:cNvGrpSpPr/>
          <p:nvPr/>
        </p:nvGrpSpPr>
        <p:grpSpPr>
          <a:xfrm>
            <a:off x="812158" y="844906"/>
            <a:ext cx="10567685" cy="5198169"/>
            <a:chOff x="2184399" y="1402024"/>
            <a:chExt cx="7823200" cy="4942038"/>
          </a:xfrm>
        </p:grpSpPr>
        <p:sp>
          <p:nvSpPr>
            <p:cNvPr id="594" name="Google Shape;594;p104"/>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595" name="Google Shape;595;p10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596" name="Google Shape;596;p104"/>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597" name="Google Shape;597;p104"/>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Ouverture de la séance</a:t>
            </a:r>
            <a:endParaRPr/>
          </a:p>
        </p:txBody>
      </p:sp>
      <p:pic>
        <p:nvPicPr>
          <p:cNvPr id="598" name="Google Shape;598;p104"/>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pic>
        <p:nvPicPr>
          <p:cNvPr id="599" name="Google Shape;599;p104"/>
          <p:cNvPicPr preferRelativeResize="0"/>
          <p:nvPr/>
        </p:nvPicPr>
        <p:blipFill rotWithShape="1">
          <a:blip r:embed="rId4">
            <a:alphaModFix/>
          </a:blip>
          <a:srcRect b="0" l="0" r="0" t="0"/>
          <a:stretch/>
        </p:blipFill>
        <p:spPr>
          <a:xfrm>
            <a:off x="6261214" y="1609414"/>
            <a:ext cx="649253" cy="649253"/>
          </a:xfrm>
          <a:prstGeom prst="rect">
            <a:avLst/>
          </a:prstGeom>
          <a:noFill/>
          <a:ln>
            <a:noFill/>
          </a:ln>
        </p:spPr>
      </p:pic>
      <p:sp>
        <p:nvSpPr>
          <p:cNvPr id="600" name="Google Shape;600;p104"/>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ussion informelle">
  <p:cSld name="Discussion informelle">
    <p:spTree>
      <p:nvGrpSpPr>
        <p:cNvPr id="601" name="Shape 601"/>
        <p:cNvGrpSpPr/>
        <p:nvPr/>
      </p:nvGrpSpPr>
      <p:grpSpPr>
        <a:xfrm>
          <a:off x="0" y="0"/>
          <a:ext cx="0" cy="0"/>
          <a:chOff x="0" y="0"/>
          <a:chExt cx="0" cy="0"/>
        </a:xfrm>
      </p:grpSpPr>
      <p:grpSp>
        <p:nvGrpSpPr>
          <p:cNvPr id="602" name="Google Shape;602;p105"/>
          <p:cNvGrpSpPr/>
          <p:nvPr/>
        </p:nvGrpSpPr>
        <p:grpSpPr>
          <a:xfrm>
            <a:off x="4932835" y="1459304"/>
            <a:ext cx="6054377" cy="3711725"/>
            <a:chOff x="1715066" y="1103461"/>
            <a:chExt cx="5717724" cy="3124203"/>
          </a:xfrm>
        </p:grpSpPr>
        <p:sp>
          <p:nvSpPr>
            <p:cNvPr id="603" name="Google Shape;603;p105"/>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604" name="Google Shape;604;p105"/>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605" name="Google Shape;605;p105"/>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606" name="Google Shape;606;p105"/>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607" name="Google Shape;607;p105"/>
          <p:cNvSpPr txBox="1"/>
          <p:nvPr/>
        </p:nvSpPr>
        <p:spPr>
          <a:xfrm>
            <a:off x="5025419" y="1993162"/>
            <a:ext cx="5985399" cy="208794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5400" u="none" cap="none" strike="noStrike">
                <a:solidFill>
                  <a:srgbClr val="F19D19"/>
                </a:solidFill>
                <a:latin typeface="Calibri"/>
                <a:ea typeface="Calibri"/>
                <a:cs typeface="Calibri"/>
                <a:sym typeface="Calibri"/>
              </a:rPr>
              <a:t>Discussion informelle</a:t>
            </a:r>
            <a:endParaRPr/>
          </a:p>
        </p:txBody>
      </p:sp>
      <p:pic>
        <p:nvPicPr>
          <p:cNvPr id="608" name="Google Shape;608;p105"/>
          <p:cNvPicPr preferRelativeResize="0"/>
          <p:nvPr/>
        </p:nvPicPr>
        <p:blipFill rotWithShape="1">
          <a:blip r:embed="rId2">
            <a:alphaModFix/>
          </a:blip>
          <a:srcRect b="0" l="0" r="0" t="0"/>
          <a:stretch/>
        </p:blipFill>
        <p:spPr>
          <a:xfrm>
            <a:off x="1124103" y="1875577"/>
            <a:ext cx="2856443" cy="2856443"/>
          </a:xfrm>
          <a:prstGeom prst="rect">
            <a:avLst/>
          </a:prstGeom>
          <a:noFill/>
          <a:ln>
            <a:noFill/>
          </a:ln>
          <a:effectLst>
            <a:reflection blurRad="0" dir="5400000" dist="5000" endA="0" endPos="30000" kx="0" rotWithShape="0" algn="bl" stA="30000" stPos="0" sy="-100000" ky="0"/>
          </a:effectLst>
        </p:spPr>
      </p:pic>
      <p:sp>
        <p:nvSpPr>
          <p:cNvPr id="609" name="Google Shape;609;p105"/>
          <p:cNvSpPr/>
          <p:nvPr/>
        </p:nvSpPr>
        <p:spPr>
          <a:xfrm>
            <a:off x="1890297" y="1779907"/>
            <a:ext cx="691824" cy="704171"/>
          </a:xfrm>
          <a:custGeom>
            <a:rect b="b" l="l" r="r" t="t"/>
            <a:pathLst>
              <a:path extrusionOk="0" h="2558" w="2759">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000000"/>
              </a:solidFill>
              <a:latin typeface="Georgia"/>
              <a:ea typeface="Georgia"/>
              <a:cs typeface="Georgia"/>
              <a:sym typeface="Georgia"/>
            </a:endParaRPr>
          </a:p>
        </p:txBody>
      </p:sp>
      <p:sp>
        <p:nvSpPr>
          <p:cNvPr id="610" name="Google Shape;610;p105"/>
          <p:cNvSpPr/>
          <p:nvPr/>
        </p:nvSpPr>
        <p:spPr>
          <a:xfrm rot="-560173">
            <a:off x="2207633" y="1946096"/>
            <a:ext cx="584715" cy="634720"/>
          </a:xfrm>
          <a:custGeom>
            <a:rect b="b" l="l" r="r" t="t"/>
            <a:pathLst>
              <a:path extrusionOk="0" h="2303" w="2331">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000000"/>
              </a:solidFill>
              <a:latin typeface="Georgia"/>
              <a:ea typeface="Georgia"/>
              <a:cs typeface="Georgia"/>
              <a:sym typeface="Georgia"/>
            </a:endParaRPr>
          </a:p>
        </p:txBody>
      </p:sp>
      <p:sp>
        <p:nvSpPr>
          <p:cNvPr id="611" name="Google Shape;611;p105"/>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ontrôle des cahiers">
  <p:cSld name="Slide Contrôle des cahiers">
    <p:spTree>
      <p:nvGrpSpPr>
        <p:cNvPr id="612" name="Shape 612"/>
        <p:cNvGrpSpPr/>
        <p:nvPr/>
      </p:nvGrpSpPr>
      <p:grpSpPr>
        <a:xfrm>
          <a:off x="0" y="0"/>
          <a:ext cx="0" cy="0"/>
          <a:chOff x="0" y="0"/>
          <a:chExt cx="0" cy="0"/>
        </a:xfrm>
      </p:grpSpPr>
      <p:grpSp>
        <p:nvGrpSpPr>
          <p:cNvPr id="613" name="Google Shape;613;p106"/>
          <p:cNvGrpSpPr/>
          <p:nvPr/>
        </p:nvGrpSpPr>
        <p:grpSpPr>
          <a:xfrm>
            <a:off x="4932835" y="1459304"/>
            <a:ext cx="6054377" cy="3711725"/>
            <a:chOff x="1715066" y="1103461"/>
            <a:chExt cx="5717724" cy="3124203"/>
          </a:xfrm>
        </p:grpSpPr>
        <p:sp>
          <p:nvSpPr>
            <p:cNvPr id="614" name="Google Shape;614;p106"/>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615" name="Google Shape;615;p106"/>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616" name="Google Shape;616;p106"/>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617" name="Google Shape;617;p106"/>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618" name="Google Shape;618;p106"/>
          <p:cNvSpPr txBox="1"/>
          <p:nvPr/>
        </p:nvSpPr>
        <p:spPr>
          <a:xfrm>
            <a:off x="5016464" y="2131992"/>
            <a:ext cx="5985399" cy="170130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4400" u="none" cap="none" strike="noStrike">
                <a:solidFill>
                  <a:srgbClr val="F19D19"/>
                </a:solidFill>
                <a:latin typeface="Calibri"/>
                <a:ea typeface="Calibri"/>
                <a:cs typeface="Calibri"/>
                <a:sym typeface="Calibri"/>
              </a:rPr>
              <a:t>Contrôle des cahiers et correction des devoirs</a:t>
            </a:r>
            <a:endParaRPr/>
          </a:p>
        </p:txBody>
      </p:sp>
      <p:sp>
        <p:nvSpPr>
          <p:cNvPr id="619" name="Google Shape;619;p106"/>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Une image contenant Visage humain, personne, habits, dessin&#10;&#10;Le contenu généré par l’IA peut être incorrect." id="620" name="Google Shape;620;p106"/>
          <p:cNvPicPr preferRelativeResize="0"/>
          <p:nvPr/>
        </p:nvPicPr>
        <p:blipFill rotWithShape="1">
          <a:blip r:embed="rId2">
            <a:alphaModFix/>
          </a:blip>
          <a:srcRect b="0" l="0" r="0" t="0"/>
          <a:stretch/>
        </p:blipFill>
        <p:spPr>
          <a:xfrm>
            <a:off x="289743" y="1746941"/>
            <a:ext cx="3766659" cy="3766659"/>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ation des prérequis">
  <p:cSld name="Activation des prérequis">
    <p:spTree>
      <p:nvGrpSpPr>
        <p:cNvPr id="621" name="Shape 621"/>
        <p:cNvGrpSpPr/>
        <p:nvPr/>
      </p:nvGrpSpPr>
      <p:grpSpPr>
        <a:xfrm>
          <a:off x="0" y="0"/>
          <a:ext cx="0" cy="0"/>
          <a:chOff x="0" y="0"/>
          <a:chExt cx="0" cy="0"/>
        </a:xfrm>
      </p:grpSpPr>
      <p:grpSp>
        <p:nvGrpSpPr>
          <p:cNvPr id="622" name="Google Shape;622;p107"/>
          <p:cNvGrpSpPr/>
          <p:nvPr/>
        </p:nvGrpSpPr>
        <p:grpSpPr>
          <a:xfrm>
            <a:off x="4932835" y="1459304"/>
            <a:ext cx="6054377" cy="3711725"/>
            <a:chOff x="1715066" y="1103461"/>
            <a:chExt cx="5717724" cy="3124203"/>
          </a:xfrm>
        </p:grpSpPr>
        <p:sp>
          <p:nvSpPr>
            <p:cNvPr id="623" name="Google Shape;623;p107"/>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624" name="Google Shape;624;p107"/>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625" name="Google Shape;625;p107"/>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626" name="Google Shape;626;p107"/>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627" name="Google Shape;627;p107"/>
          <p:cNvSpPr txBox="1"/>
          <p:nvPr/>
        </p:nvSpPr>
        <p:spPr>
          <a:xfrm>
            <a:off x="5025419" y="1840616"/>
            <a:ext cx="5985399" cy="208794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5400" u="none" cap="none" strike="noStrike">
                <a:solidFill>
                  <a:srgbClr val="F19D19"/>
                </a:solidFill>
                <a:latin typeface="Calibri"/>
                <a:ea typeface="Calibri"/>
                <a:cs typeface="Calibri"/>
                <a:sym typeface="Calibri"/>
              </a:rPr>
              <a:t>Activation des prérequis</a:t>
            </a:r>
            <a:endParaRPr/>
          </a:p>
        </p:txBody>
      </p:sp>
      <p:sp>
        <p:nvSpPr>
          <p:cNvPr id="628" name="Google Shape;628;p107"/>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629" name="Google Shape;629;p107"/>
          <p:cNvPicPr preferRelativeResize="0"/>
          <p:nvPr/>
        </p:nvPicPr>
        <p:blipFill rotWithShape="1">
          <a:blip r:embed="rId2">
            <a:alphaModFix/>
          </a:blip>
          <a:srcRect b="0" l="0" r="0" t="0"/>
          <a:stretch/>
        </p:blipFill>
        <p:spPr>
          <a:xfrm>
            <a:off x="399616" y="1583362"/>
            <a:ext cx="3843765" cy="3843765"/>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ynthèse des prérequis">
  <p:cSld name="Synthèse des prérequis">
    <p:spTree>
      <p:nvGrpSpPr>
        <p:cNvPr id="630" name="Shape 630"/>
        <p:cNvGrpSpPr/>
        <p:nvPr/>
      </p:nvGrpSpPr>
      <p:grpSpPr>
        <a:xfrm>
          <a:off x="0" y="0"/>
          <a:ext cx="0" cy="0"/>
          <a:chOff x="0" y="0"/>
          <a:chExt cx="0" cy="0"/>
        </a:xfrm>
      </p:grpSpPr>
      <p:grpSp>
        <p:nvGrpSpPr>
          <p:cNvPr id="631" name="Google Shape;631;p108"/>
          <p:cNvGrpSpPr/>
          <p:nvPr/>
        </p:nvGrpSpPr>
        <p:grpSpPr>
          <a:xfrm>
            <a:off x="0" y="1"/>
            <a:ext cx="12192000" cy="6858001"/>
            <a:chOff x="0" y="0"/>
            <a:chExt cx="13716000" cy="10287000"/>
          </a:xfrm>
        </p:grpSpPr>
        <p:sp>
          <p:nvSpPr>
            <p:cNvPr id="632" name="Google Shape;632;p108"/>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33" name="Google Shape;633;p10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34" name="Google Shape;634;p10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635" name="Google Shape;635;p108"/>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6" name="Google Shape;636;p108"/>
          <p:cNvSpPr txBox="1"/>
          <p:nvPr>
            <p:ph idx="1" type="body"/>
          </p:nvPr>
        </p:nvSpPr>
        <p:spPr>
          <a:xfrm>
            <a:off x="530225" y="1136650"/>
            <a:ext cx="11174095" cy="5264150"/>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7" name="Google Shape;637;p108"/>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638" name="Google Shape;638;p108"/>
          <p:cNvGrpSpPr/>
          <p:nvPr/>
        </p:nvGrpSpPr>
        <p:grpSpPr>
          <a:xfrm>
            <a:off x="11779124" y="79508"/>
            <a:ext cx="232364" cy="304873"/>
            <a:chOff x="3292012" y="1302714"/>
            <a:chExt cx="867138" cy="384316"/>
          </a:xfrm>
        </p:grpSpPr>
        <p:sp>
          <p:nvSpPr>
            <p:cNvPr id="639" name="Google Shape;639;p108"/>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F7C475"/>
                </a:solidFill>
                <a:latin typeface="Arial"/>
                <a:ea typeface="Arial"/>
                <a:cs typeface="Arial"/>
                <a:sym typeface="Arial"/>
              </a:endParaRPr>
            </a:p>
          </p:txBody>
        </p:sp>
        <p:sp>
          <p:nvSpPr>
            <p:cNvPr id="640" name="Google Shape;640;p108"/>
            <p:cNvSpPr/>
            <p:nvPr/>
          </p:nvSpPr>
          <p:spPr>
            <a:xfrm>
              <a:off x="3351780" y="1310206"/>
              <a:ext cx="789749" cy="369332"/>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641" name="Google Shape;641;p108"/>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éclaration de l’objectif">
  <p:cSld name="Déclaration de l’objectif">
    <p:spTree>
      <p:nvGrpSpPr>
        <p:cNvPr id="642" name="Shape 642"/>
        <p:cNvGrpSpPr/>
        <p:nvPr/>
      </p:nvGrpSpPr>
      <p:grpSpPr>
        <a:xfrm>
          <a:off x="0" y="0"/>
          <a:ext cx="0" cy="0"/>
          <a:chOff x="0" y="0"/>
          <a:chExt cx="0" cy="0"/>
        </a:xfrm>
      </p:grpSpPr>
      <p:grpSp>
        <p:nvGrpSpPr>
          <p:cNvPr id="643" name="Google Shape;643;p109"/>
          <p:cNvGrpSpPr/>
          <p:nvPr/>
        </p:nvGrpSpPr>
        <p:grpSpPr>
          <a:xfrm>
            <a:off x="4932835" y="1459304"/>
            <a:ext cx="6054377" cy="3711725"/>
            <a:chOff x="1715066" y="1103461"/>
            <a:chExt cx="5717724" cy="3124203"/>
          </a:xfrm>
        </p:grpSpPr>
        <p:sp>
          <p:nvSpPr>
            <p:cNvPr id="644" name="Google Shape;644;p109"/>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645" name="Google Shape;645;p109"/>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646" name="Google Shape;646;p109"/>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647" name="Google Shape;647;p109"/>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648" name="Google Shape;648;p109"/>
          <p:cNvSpPr txBox="1"/>
          <p:nvPr/>
        </p:nvSpPr>
        <p:spPr>
          <a:xfrm>
            <a:off x="5001813" y="2239385"/>
            <a:ext cx="5985399" cy="170130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F19D19"/>
              </a:buClr>
              <a:buSzPts val="4400"/>
              <a:buFont typeface="Calibri"/>
              <a:buNone/>
            </a:pPr>
            <a:r>
              <a:rPr b="1" i="0" lang="fr-FR" sz="4400" u="none" cap="none" strike="noStrike">
                <a:solidFill>
                  <a:srgbClr val="F19D19"/>
                </a:solidFill>
                <a:latin typeface="Calibri"/>
                <a:ea typeface="Calibri"/>
                <a:cs typeface="Calibri"/>
                <a:sym typeface="Calibri"/>
              </a:rPr>
              <a:t>Déclaration de l’objectif </a:t>
            </a:r>
            <a:br>
              <a:rPr b="1" i="0" lang="fr-FR" sz="4400" u="none" cap="none" strike="noStrike">
                <a:solidFill>
                  <a:srgbClr val="F19D19"/>
                </a:solidFill>
                <a:latin typeface="Calibri"/>
                <a:ea typeface="Calibri"/>
                <a:cs typeface="Calibri"/>
                <a:sym typeface="Calibri"/>
              </a:rPr>
            </a:br>
            <a:r>
              <a:rPr b="1" i="0" lang="fr-FR" sz="4400" u="none" cap="none" strike="noStrike">
                <a:solidFill>
                  <a:srgbClr val="F19D19"/>
                </a:solidFill>
                <a:latin typeface="Calibri"/>
                <a:ea typeface="Calibri"/>
                <a:cs typeface="Calibri"/>
                <a:sym typeface="Calibri"/>
              </a:rPr>
              <a:t>de la séance</a:t>
            </a:r>
            <a:endParaRPr/>
          </a:p>
        </p:txBody>
      </p:sp>
      <p:sp>
        <p:nvSpPr>
          <p:cNvPr id="649" name="Google Shape;649;p10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650" name="Google Shape;650;p109"/>
          <p:cNvGrpSpPr/>
          <p:nvPr/>
        </p:nvGrpSpPr>
        <p:grpSpPr>
          <a:xfrm>
            <a:off x="1204787" y="2139690"/>
            <a:ext cx="2432604" cy="2689799"/>
            <a:chOff x="1169970" y="1521517"/>
            <a:chExt cx="2675209" cy="2958054"/>
          </a:xfrm>
        </p:grpSpPr>
        <p:pic>
          <p:nvPicPr>
            <p:cNvPr id="651" name="Google Shape;651;p109"/>
            <p:cNvPicPr preferRelativeResize="0"/>
            <p:nvPr/>
          </p:nvPicPr>
          <p:blipFill rotWithShape="1">
            <a:blip r:embed="rId2">
              <a:alphaModFix/>
            </a:blip>
            <a:srcRect b="0" l="0" r="0" t="0"/>
            <a:stretch/>
          </p:blipFill>
          <p:spPr>
            <a:xfrm>
              <a:off x="1169970" y="1804362"/>
              <a:ext cx="2675209" cy="2675209"/>
            </a:xfrm>
            <a:prstGeom prst="rect">
              <a:avLst/>
            </a:prstGeom>
            <a:noFill/>
            <a:ln>
              <a:noFill/>
            </a:ln>
          </p:spPr>
        </p:pic>
        <p:pic>
          <p:nvPicPr>
            <p:cNvPr id="652" name="Google Shape;652;p109"/>
            <p:cNvPicPr preferRelativeResize="0"/>
            <p:nvPr/>
          </p:nvPicPr>
          <p:blipFill rotWithShape="1">
            <a:blip r:embed="rId3">
              <a:alphaModFix/>
            </a:blip>
            <a:srcRect b="0" l="0" r="0" t="0"/>
            <a:stretch/>
          </p:blipFill>
          <p:spPr>
            <a:xfrm>
              <a:off x="2671488" y="1521517"/>
              <a:ext cx="1173691" cy="1173691"/>
            </a:xfrm>
            <a:prstGeom prst="rect">
              <a:avLst/>
            </a:prstGeom>
            <a:noFill/>
            <a:ln>
              <a:noFill/>
            </a:ln>
          </p:spPr>
        </p:pic>
      </p:gr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
  <p:cSld name="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653" name="Shape 653"/>
        <p:cNvGrpSpPr/>
        <p:nvPr/>
      </p:nvGrpSpPr>
      <p:grpSpPr>
        <a:xfrm>
          <a:off x="0" y="0"/>
          <a:ext cx="0" cy="0"/>
          <a:chOff x="0" y="0"/>
          <a:chExt cx="0" cy="0"/>
        </a:xfrm>
      </p:grpSpPr>
      <p:grpSp>
        <p:nvGrpSpPr>
          <p:cNvPr id="654" name="Google Shape;654;p110"/>
          <p:cNvGrpSpPr/>
          <p:nvPr/>
        </p:nvGrpSpPr>
        <p:grpSpPr>
          <a:xfrm>
            <a:off x="812158" y="829917"/>
            <a:ext cx="10567685" cy="5198169"/>
            <a:chOff x="2184400" y="1402025"/>
            <a:chExt cx="7823200" cy="4942038"/>
          </a:xfrm>
        </p:grpSpPr>
        <p:sp>
          <p:nvSpPr>
            <p:cNvPr id="655" name="Google Shape;655;p110"/>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656" name="Google Shape;656;p11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657" name="Google Shape;657;p110"/>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658" name="Google Shape;658;p110"/>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659" name="Google Shape;659;p110"/>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660" name="Google Shape;660;p110"/>
          <p:cNvGrpSpPr/>
          <p:nvPr/>
        </p:nvGrpSpPr>
        <p:grpSpPr>
          <a:xfrm>
            <a:off x="5759801" y="1118243"/>
            <a:ext cx="670236" cy="588434"/>
            <a:chOff x="277892" y="2283969"/>
            <a:chExt cx="939577" cy="824904"/>
          </a:xfrm>
        </p:grpSpPr>
        <p:sp>
          <p:nvSpPr>
            <p:cNvPr id="661" name="Google Shape;661;p110"/>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62" name="Google Shape;662;p110"/>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63" name="Google Shape;663;p110"/>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collective">
  <p:cSld name="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664" name="Shape 664"/>
        <p:cNvGrpSpPr/>
        <p:nvPr/>
      </p:nvGrpSpPr>
      <p:grpSpPr>
        <a:xfrm>
          <a:off x="0" y="0"/>
          <a:ext cx="0" cy="0"/>
          <a:chOff x="0" y="0"/>
          <a:chExt cx="0" cy="0"/>
        </a:xfrm>
      </p:grpSpPr>
      <p:grpSp>
        <p:nvGrpSpPr>
          <p:cNvPr id="665" name="Google Shape;665;p111"/>
          <p:cNvGrpSpPr/>
          <p:nvPr/>
        </p:nvGrpSpPr>
        <p:grpSpPr>
          <a:xfrm>
            <a:off x="812159" y="829917"/>
            <a:ext cx="10567685" cy="5198169"/>
            <a:chOff x="2184400" y="1402025"/>
            <a:chExt cx="7823200" cy="4942038"/>
          </a:xfrm>
        </p:grpSpPr>
        <p:sp>
          <p:nvSpPr>
            <p:cNvPr id="666" name="Google Shape;666;p111"/>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667" name="Google Shape;667;p11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668" name="Google Shape;668;p111"/>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669" name="Google Shape;669;p111"/>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670" name="Google Shape;670;p11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671" name="Shape 671"/>
        <p:cNvGrpSpPr/>
        <p:nvPr/>
      </p:nvGrpSpPr>
      <p:grpSpPr>
        <a:xfrm>
          <a:off x="0" y="0"/>
          <a:ext cx="0" cy="0"/>
          <a:chOff x="0" y="0"/>
          <a:chExt cx="0" cy="0"/>
        </a:xfrm>
      </p:grpSpPr>
      <p:grpSp>
        <p:nvGrpSpPr>
          <p:cNvPr id="672" name="Google Shape;672;p112"/>
          <p:cNvGrpSpPr/>
          <p:nvPr/>
        </p:nvGrpSpPr>
        <p:grpSpPr>
          <a:xfrm>
            <a:off x="812159" y="829917"/>
            <a:ext cx="10567685" cy="5198169"/>
            <a:chOff x="2184400" y="1402025"/>
            <a:chExt cx="7823200" cy="4942038"/>
          </a:xfrm>
        </p:grpSpPr>
        <p:sp>
          <p:nvSpPr>
            <p:cNvPr id="673" name="Google Shape;673;p112"/>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674" name="Google Shape;674;p11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675" name="Google Shape;675;p112"/>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676" name="Google Shape;676;p112"/>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677" name="Google Shape;677;p112"/>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xercice à travailler">
  <p:cSld name="l'exercice à travailler">
    <p:spTree>
      <p:nvGrpSpPr>
        <p:cNvPr id="678" name="Shape 678"/>
        <p:cNvGrpSpPr/>
        <p:nvPr/>
      </p:nvGrpSpPr>
      <p:grpSpPr>
        <a:xfrm>
          <a:off x="0" y="0"/>
          <a:ext cx="0" cy="0"/>
          <a:chOff x="0" y="0"/>
          <a:chExt cx="0" cy="0"/>
        </a:xfrm>
      </p:grpSpPr>
      <p:grpSp>
        <p:nvGrpSpPr>
          <p:cNvPr id="679" name="Google Shape;679;p113"/>
          <p:cNvGrpSpPr/>
          <p:nvPr/>
        </p:nvGrpSpPr>
        <p:grpSpPr>
          <a:xfrm>
            <a:off x="0" y="1"/>
            <a:ext cx="12192000" cy="6858001"/>
            <a:chOff x="0" y="0"/>
            <a:chExt cx="13716000" cy="10287000"/>
          </a:xfrm>
        </p:grpSpPr>
        <p:sp>
          <p:nvSpPr>
            <p:cNvPr id="680" name="Google Shape;680;p113"/>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81" name="Google Shape;681;p11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82" name="Google Shape;682;p11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683" name="Google Shape;683;p113"/>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4" name="Google Shape;684;p113"/>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685" name="Google Shape;685;p113"/>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686" name="Google Shape;686;p113"/>
          <p:cNvSpPr txBox="1"/>
          <p:nvPr/>
        </p:nvSpPr>
        <p:spPr>
          <a:xfrm>
            <a:off x="11651062" y="51409"/>
            <a:ext cx="506619" cy="369332"/>
          </a:xfrm>
          <a:prstGeom prst="rect">
            <a:avLst/>
          </a:prstGeom>
          <a:solidFill>
            <a:srgbClr val="0070C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PB</a:t>
            </a:r>
            <a:endParaRPr b="1" sz="1800">
              <a:solidFill>
                <a:schemeClr val="lt1"/>
              </a:solidFill>
              <a:latin typeface="Arial"/>
              <a:ea typeface="Arial"/>
              <a:cs typeface="Arial"/>
              <a:sym typeface="Arial"/>
            </a:endParaRPr>
          </a:p>
        </p:txBody>
      </p:sp>
      <p:pic>
        <p:nvPicPr>
          <p:cNvPr id="687" name="Google Shape;687;p113"/>
          <p:cNvPicPr preferRelativeResize="0"/>
          <p:nvPr/>
        </p:nvPicPr>
        <p:blipFill rotWithShape="1">
          <a:blip r:embed="rId3">
            <a:alphaModFix/>
          </a:blip>
          <a:srcRect b="0" l="0" r="0" t="0"/>
          <a:stretch/>
        </p:blipFill>
        <p:spPr>
          <a:xfrm>
            <a:off x="11541563" y="450975"/>
            <a:ext cx="469925" cy="438719"/>
          </a:xfrm>
          <a:prstGeom prst="rect">
            <a:avLst/>
          </a:prstGeom>
          <a:noFill/>
          <a:ln>
            <a:noFill/>
          </a:ln>
          <a:effectLst>
            <a:outerShdw blurRad="50800" rotWithShape="0" algn="tl" dir="2700000" dist="38100">
              <a:srgbClr val="000000">
                <a:alpha val="43137"/>
              </a:srgbClr>
            </a:outerShdw>
          </a:effectLst>
        </p:spPr>
      </p:pic>
      <p:sp>
        <p:nvSpPr>
          <p:cNvPr id="688" name="Google Shape;688;p113"/>
          <p:cNvSpPr txBox="1"/>
          <p:nvPr>
            <p:ph idx="2" type="body"/>
          </p:nvPr>
        </p:nvSpPr>
        <p:spPr>
          <a:xfrm>
            <a:off x="530225" y="1136650"/>
            <a:ext cx="11174095" cy="4413251"/>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9" name="Google Shape;689;p113"/>
          <p:cNvSpPr txBox="1"/>
          <p:nvPr>
            <p:ph idx="3" type="body"/>
          </p:nvPr>
        </p:nvSpPr>
        <p:spPr>
          <a:xfrm>
            <a:off x="5483225" y="5953918"/>
            <a:ext cx="1225550" cy="4714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rection de l'exercice">
  <p:cSld name="Correction de l'exercice">
    <p:spTree>
      <p:nvGrpSpPr>
        <p:cNvPr id="690" name="Shape 690"/>
        <p:cNvGrpSpPr/>
        <p:nvPr/>
      </p:nvGrpSpPr>
      <p:grpSpPr>
        <a:xfrm>
          <a:off x="0" y="0"/>
          <a:ext cx="0" cy="0"/>
          <a:chOff x="0" y="0"/>
          <a:chExt cx="0" cy="0"/>
        </a:xfrm>
      </p:grpSpPr>
      <p:grpSp>
        <p:nvGrpSpPr>
          <p:cNvPr id="691" name="Google Shape;691;p114"/>
          <p:cNvGrpSpPr/>
          <p:nvPr/>
        </p:nvGrpSpPr>
        <p:grpSpPr>
          <a:xfrm>
            <a:off x="0" y="1"/>
            <a:ext cx="12192000" cy="6858001"/>
            <a:chOff x="0" y="0"/>
            <a:chExt cx="13716000" cy="10287000"/>
          </a:xfrm>
        </p:grpSpPr>
        <p:sp>
          <p:nvSpPr>
            <p:cNvPr id="692" name="Google Shape;692;p114"/>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93" name="Google Shape;693;p11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94" name="Google Shape;694;p11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695" name="Google Shape;695;p114"/>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6" name="Google Shape;696;p114"/>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697" name="Google Shape;697;p114"/>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698" name="Google Shape;698;p114"/>
          <p:cNvSpPr txBox="1"/>
          <p:nvPr/>
        </p:nvSpPr>
        <p:spPr>
          <a:xfrm>
            <a:off x="11651062" y="51409"/>
            <a:ext cx="506619" cy="369332"/>
          </a:xfrm>
          <a:prstGeom prst="rect">
            <a:avLst/>
          </a:prstGeom>
          <a:solidFill>
            <a:srgbClr val="0070C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PB</a:t>
            </a:r>
            <a:endParaRPr b="1" sz="1800">
              <a:solidFill>
                <a:schemeClr val="lt1"/>
              </a:solidFill>
              <a:latin typeface="Arial"/>
              <a:ea typeface="Arial"/>
              <a:cs typeface="Arial"/>
              <a:sym typeface="Arial"/>
            </a:endParaRPr>
          </a:p>
        </p:txBody>
      </p:sp>
      <p:pic>
        <p:nvPicPr>
          <p:cNvPr id="699" name="Google Shape;699;p114"/>
          <p:cNvPicPr preferRelativeResize="0"/>
          <p:nvPr/>
        </p:nvPicPr>
        <p:blipFill rotWithShape="1">
          <a:blip r:embed="rId3">
            <a:alphaModFix/>
          </a:blip>
          <a:srcRect b="0" l="0" r="0" t="0"/>
          <a:stretch/>
        </p:blipFill>
        <p:spPr>
          <a:xfrm>
            <a:off x="11541563" y="450975"/>
            <a:ext cx="469925" cy="438719"/>
          </a:xfrm>
          <a:prstGeom prst="rect">
            <a:avLst/>
          </a:prstGeom>
          <a:noFill/>
          <a:ln>
            <a:noFill/>
          </a:ln>
          <a:effectLst>
            <a:outerShdw blurRad="50800" rotWithShape="0" algn="tl" dir="2700000" dist="38100">
              <a:srgbClr val="000000">
                <a:alpha val="43137"/>
              </a:srgbClr>
            </a:outerShdw>
          </a:effectLst>
        </p:spPr>
      </p:pic>
      <p:sp>
        <p:nvSpPr>
          <p:cNvPr id="700" name="Google Shape;700;p114"/>
          <p:cNvSpPr txBox="1"/>
          <p:nvPr>
            <p:ph idx="2" type="body"/>
          </p:nvPr>
        </p:nvSpPr>
        <p:spPr>
          <a:xfrm>
            <a:off x="530225" y="1136650"/>
            <a:ext cx="11174095" cy="4413251"/>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1" name="Google Shape;701;p114"/>
          <p:cNvSpPr txBox="1"/>
          <p:nvPr>
            <p:ph idx="3" type="body"/>
          </p:nvPr>
        </p:nvSpPr>
        <p:spPr>
          <a:xfrm>
            <a:off x="5483225" y="5953918"/>
            <a:ext cx="1225550" cy="4714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702" name="Shape 702"/>
        <p:cNvGrpSpPr/>
        <p:nvPr/>
      </p:nvGrpSpPr>
      <p:grpSpPr>
        <a:xfrm>
          <a:off x="0" y="0"/>
          <a:ext cx="0" cy="0"/>
          <a:chOff x="0" y="0"/>
          <a:chExt cx="0" cy="0"/>
        </a:xfrm>
      </p:grpSpPr>
      <p:grpSp>
        <p:nvGrpSpPr>
          <p:cNvPr id="703" name="Google Shape;703;p115"/>
          <p:cNvGrpSpPr/>
          <p:nvPr/>
        </p:nvGrpSpPr>
        <p:grpSpPr>
          <a:xfrm>
            <a:off x="812159" y="829917"/>
            <a:ext cx="10567685" cy="5198169"/>
            <a:chOff x="2184400" y="1402025"/>
            <a:chExt cx="7823200" cy="4942038"/>
          </a:xfrm>
        </p:grpSpPr>
        <p:sp>
          <p:nvSpPr>
            <p:cNvPr id="704" name="Google Shape;704;p115"/>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05" name="Google Shape;705;p11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8BC145"/>
                  </a:solidFill>
                  <a:latin typeface="Calibri"/>
                  <a:ea typeface="Calibri"/>
                  <a:cs typeface="Calibri"/>
                  <a:sym typeface="Calibri"/>
                </a:rPr>
                <a:t>Pratique autonome</a:t>
              </a:r>
              <a:endParaRPr/>
            </a:p>
          </p:txBody>
        </p:sp>
      </p:grpSp>
      <p:sp>
        <p:nvSpPr>
          <p:cNvPr id="706" name="Google Shape;706;p115"/>
          <p:cNvSpPr/>
          <p:nvPr/>
        </p:nvSpPr>
        <p:spPr>
          <a:xfrm>
            <a:off x="10366088" y="5002108"/>
            <a:ext cx="649878" cy="649879"/>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707" name="Google Shape;707;p115"/>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
        <p:nvSpPr>
          <p:cNvPr id="708" name="Google Shape;708;p115"/>
          <p:cNvSpPr txBox="1"/>
          <p:nvPr>
            <p:ph idx="1" type="body"/>
          </p:nvPr>
        </p:nvSpPr>
        <p:spPr>
          <a:xfrm>
            <a:off x="9143533" y="5148686"/>
            <a:ext cx="132465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lide PA">
  <p:cSld name="1_Slide PA">
    <p:spTree>
      <p:nvGrpSpPr>
        <p:cNvPr id="709" name="Shape 709"/>
        <p:cNvGrpSpPr/>
        <p:nvPr/>
      </p:nvGrpSpPr>
      <p:grpSpPr>
        <a:xfrm>
          <a:off x="0" y="0"/>
          <a:ext cx="0" cy="0"/>
          <a:chOff x="0" y="0"/>
          <a:chExt cx="0" cy="0"/>
        </a:xfrm>
      </p:grpSpPr>
      <p:grpSp>
        <p:nvGrpSpPr>
          <p:cNvPr id="710" name="Google Shape;710;p116"/>
          <p:cNvGrpSpPr/>
          <p:nvPr/>
        </p:nvGrpSpPr>
        <p:grpSpPr>
          <a:xfrm>
            <a:off x="0" y="1"/>
            <a:ext cx="12192000" cy="6858001"/>
            <a:chOff x="0" y="0"/>
            <a:chExt cx="13716000" cy="10287000"/>
          </a:xfrm>
        </p:grpSpPr>
        <p:sp>
          <p:nvSpPr>
            <p:cNvPr id="711" name="Google Shape;711;p116"/>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712" name="Google Shape;712;p11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713" name="Google Shape;713;p11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714" name="Google Shape;714;p116"/>
          <p:cNvSpPr txBox="1"/>
          <p:nvPr>
            <p:ph type="title"/>
          </p:nvPr>
        </p:nvSpPr>
        <p:spPr>
          <a:xfrm>
            <a:off x="935304" y="271092"/>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5" name="Google Shape;715;p116"/>
          <p:cNvSpPr txBox="1"/>
          <p:nvPr>
            <p:ph idx="1" type="body"/>
          </p:nvPr>
        </p:nvSpPr>
        <p:spPr>
          <a:xfrm>
            <a:off x="935304" y="621137"/>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716" name="Google Shape;716;p116"/>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pic>
        <p:nvPicPr>
          <p:cNvPr id="717" name="Google Shape;717;p116"/>
          <p:cNvPicPr preferRelativeResize="0"/>
          <p:nvPr/>
        </p:nvPicPr>
        <p:blipFill rotWithShape="1">
          <a:blip r:embed="rId3">
            <a:alphaModFix/>
          </a:blip>
          <a:srcRect b="0" l="0" r="0" t="0"/>
          <a:stretch/>
        </p:blipFill>
        <p:spPr>
          <a:xfrm>
            <a:off x="11591277" y="423251"/>
            <a:ext cx="490171" cy="490174"/>
          </a:xfrm>
          <a:prstGeom prst="rect">
            <a:avLst/>
          </a:prstGeom>
          <a:noFill/>
          <a:ln>
            <a:noFill/>
          </a:ln>
        </p:spPr>
      </p:pic>
      <p:sp>
        <p:nvSpPr>
          <p:cNvPr id="718" name="Google Shape;718;p116"/>
          <p:cNvSpPr txBox="1"/>
          <p:nvPr/>
        </p:nvSpPr>
        <p:spPr>
          <a:xfrm>
            <a:off x="11609717" y="111415"/>
            <a:ext cx="453292" cy="307777"/>
          </a:xfrm>
          <a:prstGeom prst="rect">
            <a:avLst/>
          </a:prstGeom>
          <a:solidFill>
            <a:srgbClr val="8BC14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PA</a:t>
            </a:r>
            <a:endParaRPr b="1" sz="1800">
              <a:solidFill>
                <a:schemeClr val="lt1"/>
              </a:solidFill>
              <a:latin typeface="Arial"/>
              <a:ea typeface="Arial"/>
              <a:cs typeface="Arial"/>
              <a:sym typeface="Arial"/>
            </a:endParaRPr>
          </a:p>
        </p:txBody>
      </p:sp>
      <p:sp>
        <p:nvSpPr>
          <p:cNvPr id="719" name="Google Shape;719;p116"/>
          <p:cNvSpPr txBox="1"/>
          <p:nvPr>
            <p:ph idx="2" type="body"/>
          </p:nvPr>
        </p:nvSpPr>
        <p:spPr>
          <a:xfrm>
            <a:off x="530225" y="1136650"/>
            <a:ext cx="11174095" cy="4413251"/>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0" name="Google Shape;720;p116"/>
          <p:cNvSpPr txBox="1"/>
          <p:nvPr>
            <p:ph idx="3" type="body"/>
          </p:nvPr>
        </p:nvSpPr>
        <p:spPr>
          <a:xfrm>
            <a:off x="5483225" y="5953918"/>
            <a:ext cx="1225550" cy="4714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Ouverture de la séance">
  <p:cSld name="1_Ouver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721" name="Shape 721"/>
        <p:cNvGrpSpPr/>
        <p:nvPr/>
      </p:nvGrpSpPr>
      <p:grpSpPr>
        <a:xfrm>
          <a:off x="0" y="0"/>
          <a:ext cx="0" cy="0"/>
          <a:chOff x="0" y="0"/>
          <a:chExt cx="0" cy="0"/>
        </a:xfrm>
      </p:grpSpPr>
      <p:grpSp>
        <p:nvGrpSpPr>
          <p:cNvPr id="722" name="Google Shape;722;p117"/>
          <p:cNvGrpSpPr/>
          <p:nvPr/>
        </p:nvGrpSpPr>
        <p:grpSpPr>
          <a:xfrm>
            <a:off x="812158" y="844906"/>
            <a:ext cx="10567685" cy="5198169"/>
            <a:chOff x="2184399" y="1402024"/>
            <a:chExt cx="7823200" cy="4942038"/>
          </a:xfrm>
        </p:grpSpPr>
        <p:sp>
          <p:nvSpPr>
            <p:cNvPr id="723" name="Google Shape;723;p117"/>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24" name="Google Shape;724;p11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725" name="Google Shape;725;p117"/>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726" name="Google Shape;726;p117"/>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Clôture de la séance</a:t>
            </a:r>
            <a:endParaRPr/>
          </a:p>
        </p:txBody>
      </p:sp>
      <p:pic>
        <p:nvPicPr>
          <p:cNvPr id="727" name="Google Shape;727;p117"/>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sp>
        <p:nvSpPr>
          <p:cNvPr id="728" name="Google Shape;728;p117"/>
          <p:cNvSpPr txBox="1"/>
          <p:nvPr>
            <p:ph idx="1" type="body"/>
          </p:nvPr>
        </p:nvSpPr>
        <p:spPr>
          <a:xfrm>
            <a:off x="9110087" y="5229083"/>
            <a:ext cx="1250065"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729" name="Shape 729"/>
        <p:cNvGrpSpPr/>
        <p:nvPr/>
      </p:nvGrpSpPr>
      <p:grpSpPr>
        <a:xfrm>
          <a:off x="0" y="0"/>
          <a:ext cx="0" cy="0"/>
          <a:chOff x="0" y="0"/>
          <a:chExt cx="0" cy="0"/>
        </a:xfrm>
      </p:grpSpPr>
      <p:sp>
        <p:nvSpPr>
          <p:cNvPr id="730" name="Google Shape;730;p11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1" name="Google Shape;731;p11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732" name="Google Shape;732;p1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3" name="Google Shape;733;p1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4" name="Google Shape;734;p1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735" name="Shape 735"/>
        <p:cNvGrpSpPr/>
        <p:nvPr/>
      </p:nvGrpSpPr>
      <p:grpSpPr>
        <a:xfrm>
          <a:off x="0" y="0"/>
          <a:ext cx="0" cy="0"/>
          <a:chOff x="0" y="0"/>
          <a:chExt cx="0" cy="0"/>
        </a:xfrm>
      </p:grpSpPr>
      <p:sp>
        <p:nvSpPr>
          <p:cNvPr id="736" name="Google Shape;736;p1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7" name="Google Shape;737;p1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8" name="Google Shape;738;p1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9" name="Google Shape;739;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0" name="Google Shape;740;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1" name="Google Shape;741;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742" name="Shape 742"/>
        <p:cNvGrpSpPr/>
        <p:nvPr/>
      </p:nvGrpSpPr>
      <p:grpSpPr>
        <a:xfrm>
          <a:off x="0" y="0"/>
          <a:ext cx="0" cy="0"/>
          <a:chOff x="0" y="0"/>
          <a:chExt cx="0" cy="0"/>
        </a:xfrm>
      </p:grpSpPr>
      <p:sp>
        <p:nvSpPr>
          <p:cNvPr id="743" name="Google Shape;743;p12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4" name="Google Shape;744;p12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45" name="Google Shape;745;p12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6" name="Google Shape;746;p12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47" name="Google Shape;747;p12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8" name="Google Shape;748;p1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9" name="Google Shape;749;p1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0" name="Google Shape;750;p1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751" name="Shape 751"/>
        <p:cNvGrpSpPr/>
        <p:nvPr/>
      </p:nvGrpSpPr>
      <p:grpSpPr>
        <a:xfrm>
          <a:off x="0" y="0"/>
          <a:ext cx="0" cy="0"/>
          <a:chOff x="0" y="0"/>
          <a:chExt cx="0" cy="0"/>
        </a:xfrm>
      </p:grpSpPr>
      <p:sp>
        <p:nvSpPr>
          <p:cNvPr id="752" name="Google Shape;752;p1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3" name="Google Shape;753;p1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4" name="Google Shape;754;p1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5" name="Google Shape;755;p1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756" name="Shape 756"/>
        <p:cNvGrpSpPr/>
        <p:nvPr/>
      </p:nvGrpSpPr>
      <p:grpSpPr>
        <a:xfrm>
          <a:off x="0" y="0"/>
          <a:ext cx="0" cy="0"/>
          <a:chOff x="0" y="0"/>
          <a:chExt cx="0" cy="0"/>
        </a:xfrm>
      </p:grpSpPr>
      <p:sp>
        <p:nvSpPr>
          <p:cNvPr id="757" name="Google Shape;757;p1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8" name="Google Shape;758;p1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9" name="Google Shape;759;p1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760" name="Shape 760"/>
        <p:cNvGrpSpPr/>
        <p:nvPr/>
      </p:nvGrpSpPr>
      <p:grpSpPr>
        <a:xfrm>
          <a:off x="0" y="0"/>
          <a:ext cx="0" cy="0"/>
          <a:chOff x="0" y="0"/>
          <a:chExt cx="0" cy="0"/>
        </a:xfrm>
      </p:grpSpPr>
      <p:sp>
        <p:nvSpPr>
          <p:cNvPr id="761" name="Google Shape;761;p1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2" name="Google Shape;762;p12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63" name="Google Shape;763;p1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4" name="Google Shape;764;p1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5" name="Google Shape;765;p1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6" name="Google Shape;766;p1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767" name="Shape 767"/>
        <p:cNvGrpSpPr/>
        <p:nvPr/>
      </p:nvGrpSpPr>
      <p:grpSpPr>
        <a:xfrm>
          <a:off x="0" y="0"/>
          <a:ext cx="0" cy="0"/>
          <a:chOff x="0" y="0"/>
          <a:chExt cx="0" cy="0"/>
        </a:xfrm>
      </p:grpSpPr>
      <p:sp>
        <p:nvSpPr>
          <p:cNvPr id="768" name="Google Shape;768;p1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9" name="Google Shape;769;p124"/>
          <p:cNvSpPr/>
          <p:nvPr>
            <p:ph idx="2" type="pic"/>
          </p:nvPr>
        </p:nvSpPr>
        <p:spPr>
          <a:xfrm>
            <a:off x="5183188" y="987425"/>
            <a:ext cx="6172200" cy="4873625"/>
          </a:xfrm>
          <a:prstGeom prst="rect">
            <a:avLst/>
          </a:prstGeom>
          <a:noFill/>
          <a:ln>
            <a:noFill/>
          </a:ln>
        </p:spPr>
      </p:sp>
      <p:sp>
        <p:nvSpPr>
          <p:cNvPr id="770" name="Google Shape;770;p1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1" name="Google Shape;771;p1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2" name="Google Shape;772;p1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3" name="Google Shape;773;p1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74" name="Shape 774"/>
        <p:cNvGrpSpPr/>
        <p:nvPr/>
      </p:nvGrpSpPr>
      <p:grpSpPr>
        <a:xfrm>
          <a:off x="0" y="0"/>
          <a:ext cx="0" cy="0"/>
          <a:chOff x="0" y="0"/>
          <a:chExt cx="0" cy="0"/>
        </a:xfrm>
      </p:grpSpPr>
      <p:sp>
        <p:nvSpPr>
          <p:cNvPr id="775" name="Google Shape;775;p1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6" name="Google Shape;776;p1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7" name="Google Shape;777;p1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8" name="Google Shape;778;p1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9" name="Google Shape;779;p1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780" name="Shape 780"/>
        <p:cNvGrpSpPr/>
        <p:nvPr/>
      </p:nvGrpSpPr>
      <p:grpSpPr>
        <a:xfrm>
          <a:off x="0" y="0"/>
          <a:ext cx="0" cy="0"/>
          <a:chOff x="0" y="0"/>
          <a:chExt cx="0" cy="0"/>
        </a:xfrm>
      </p:grpSpPr>
      <p:sp>
        <p:nvSpPr>
          <p:cNvPr id="781" name="Google Shape;781;p1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2" name="Google Shape;782;p1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3" name="Google Shape;783;p1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4" name="Google Shape;784;p1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5" name="Google Shape;785;p1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787" name="Shape 787"/>
        <p:cNvGrpSpPr/>
        <p:nvPr/>
      </p:nvGrpSpPr>
      <p:grpSpPr>
        <a:xfrm>
          <a:off x="0" y="0"/>
          <a:ext cx="0" cy="0"/>
          <a:chOff x="0" y="0"/>
          <a:chExt cx="0" cy="0"/>
        </a:xfrm>
      </p:grpSpPr>
      <p:pic>
        <p:nvPicPr>
          <p:cNvPr descr="Image générée" id="788" name="Google Shape;788;p72"/>
          <p:cNvPicPr preferRelativeResize="0"/>
          <p:nvPr/>
        </p:nvPicPr>
        <p:blipFill rotWithShape="1">
          <a:blip r:embed="rId2">
            <a:alphaModFix/>
          </a:blip>
          <a:srcRect b="61972" l="3539" r="75793" t="24327"/>
          <a:stretch/>
        </p:blipFill>
        <p:spPr>
          <a:xfrm>
            <a:off x="1" y="2369"/>
            <a:ext cx="792431" cy="791083"/>
          </a:xfrm>
          <a:prstGeom prst="rect">
            <a:avLst/>
          </a:prstGeom>
          <a:noFill/>
          <a:ln>
            <a:noFill/>
          </a:ln>
        </p:spPr>
      </p:pic>
      <p:sp>
        <p:nvSpPr>
          <p:cNvPr id="789" name="Google Shape;789;p7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790" name="Shape 790"/>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791" name="Shape 791"/>
        <p:cNvGrpSpPr/>
        <p:nvPr/>
      </p:nvGrpSpPr>
      <p:grpSpPr>
        <a:xfrm>
          <a:off x="0" y="0"/>
          <a:ext cx="0" cy="0"/>
          <a:chOff x="0" y="0"/>
          <a:chExt cx="0" cy="0"/>
        </a:xfrm>
      </p:grpSpPr>
      <p:sp>
        <p:nvSpPr>
          <p:cNvPr id="792" name="Google Shape;792;p12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3" name="Google Shape;793;p12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4" name="Google Shape;794;p12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795" name="Shape 795"/>
        <p:cNvGrpSpPr/>
        <p:nvPr/>
      </p:nvGrpSpPr>
      <p:grpSpPr>
        <a:xfrm>
          <a:off x="0" y="0"/>
          <a:ext cx="0" cy="0"/>
          <a:chOff x="0" y="0"/>
          <a:chExt cx="0" cy="0"/>
        </a:xfrm>
      </p:grpSpPr>
      <p:sp>
        <p:nvSpPr>
          <p:cNvPr id="796" name="Google Shape;796;p129"/>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97" name="Google Shape;797;p12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98" name="Google Shape;798;p12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99" name="Google Shape;799;p129"/>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0" name="Google Shape;800;p12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01" name="Google Shape;801;p12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02" name="Google Shape;802;p129"/>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3" name="Google Shape;803;p129"/>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4" name="Google Shape;804;p129"/>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5" name="Google Shape;805;p129"/>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6" name="Google Shape;806;p129"/>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7" name="Google Shape;807;p129"/>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8" name="Google Shape;808;p12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809" name="Shape 809"/>
        <p:cNvGrpSpPr/>
        <p:nvPr/>
      </p:nvGrpSpPr>
      <p:grpSpPr>
        <a:xfrm>
          <a:off x="0" y="0"/>
          <a:ext cx="0" cy="0"/>
          <a:chOff x="0" y="0"/>
          <a:chExt cx="0" cy="0"/>
        </a:xfrm>
      </p:grpSpPr>
      <p:pic>
        <p:nvPicPr>
          <p:cNvPr descr="Image générée" id="810" name="Google Shape;810;p130"/>
          <p:cNvPicPr preferRelativeResize="0"/>
          <p:nvPr/>
        </p:nvPicPr>
        <p:blipFill rotWithShape="1">
          <a:blip r:embed="rId2">
            <a:alphaModFix/>
          </a:blip>
          <a:srcRect b="61972"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811" name="Shape 811"/>
        <p:cNvGrpSpPr/>
        <p:nvPr/>
      </p:nvGrpSpPr>
      <p:grpSpPr>
        <a:xfrm>
          <a:off x="0" y="0"/>
          <a:ext cx="0" cy="0"/>
          <a:chOff x="0" y="0"/>
          <a:chExt cx="0" cy="0"/>
        </a:xfrm>
      </p:grpSpPr>
      <p:sp>
        <p:nvSpPr>
          <p:cNvPr id="812" name="Google Shape;812;p13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13" name="Google Shape;813;p13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14" name="Google Shape;814;p13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fr-FR"/>
              <a:t>‹#›</a:t>
            </a:fld>
            <a:endParaRPr/>
          </a:p>
        </p:txBody>
      </p:sp>
      <p:sp>
        <p:nvSpPr>
          <p:cNvPr id="815" name="Google Shape;815;p13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816" name="Google Shape;816;p131"/>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817" name="Google Shape;817;p13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18" name="Google Shape;818;p13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819" name="Google Shape;819;p13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820" name="Shape 820"/>
        <p:cNvGrpSpPr/>
        <p:nvPr/>
      </p:nvGrpSpPr>
      <p:grpSpPr>
        <a:xfrm>
          <a:off x="0" y="0"/>
          <a:ext cx="0" cy="0"/>
          <a:chOff x="0" y="0"/>
          <a:chExt cx="0" cy="0"/>
        </a:xfrm>
      </p:grpSpPr>
      <p:sp>
        <p:nvSpPr>
          <p:cNvPr id="821" name="Google Shape;821;p13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2" name="Google Shape;822;p13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3" name="Google Shape;823;p13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fr-FR"/>
              <a:t>‹#›</a:t>
            </a:fld>
            <a:endParaRPr/>
          </a:p>
        </p:txBody>
      </p:sp>
      <p:sp>
        <p:nvSpPr>
          <p:cNvPr id="824" name="Google Shape;824;p13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825" name="Google Shape;825;p132"/>
          <p:cNvSpPr/>
          <p:nvPr/>
        </p:nvSpPr>
        <p:spPr>
          <a:xfrm>
            <a:off x="1504651" y="958596"/>
            <a:ext cx="9143195" cy="4902000"/>
          </a:xfrm>
          <a:prstGeom prst="rect">
            <a:avLst/>
          </a:prstGeom>
          <a:solidFill>
            <a:srgbClr val="FFFFFF"/>
          </a:solidFill>
          <a:ln>
            <a:noFill/>
          </a:ln>
          <a:effectLst>
            <a:outerShdw algn="tl">
              <a:srgbClr val="000000">
                <a:alpha val="4313"/>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826" name="Google Shape;826;p13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7" name="Google Shape;827;p13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828" name="Google Shape;828;p13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829" name="Shape 829"/>
        <p:cNvGrpSpPr/>
        <p:nvPr/>
      </p:nvGrpSpPr>
      <p:grpSpPr>
        <a:xfrm>
          <a:off x="0" y="0"/>
          <a:ext cx="0" cy="0"/>
          <a:chOff x="0" y="0"/>
          <a:chExt cx="0" cy="0"/>
        </a:xfrm>
      </p:grpSpPr>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830" name="Shape 830"/>
        <p:cNvGrpSpPr/>
        <p:nvPr/>
      </p:nvGrpSpPr>
      <p:grpSpPr>
        <a:xfrm>
          <a:off x="0" y="0"/>
          <a:ext cx="0" cy="0"/>
          <a:chOff x="0" y="0"/>
          <a:chExt cx="0" cy="0"/>
        </a:xfrm>
      </p:grpSpPr>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831" name="Shape 831"/>
        <p:cNvGrpSpPr/>
        <p:nvPr/>
      </p:nvGrpSpPr>
      <p:grpSpPr>
        <a:xfrm>
          <a:off x="0" y="0"/>
          <a:ext cx="0" cy="0"/>
          <a:chOff x="0" y="0"/>
          <a:chExt cx="0" cy="0"/>
        </a:xfrm>
      </p:grpSpPr>
      <p:sp>
        <p:nvSpPr>
          <p:cNvPr id="832" name="Google Shape;832;p13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833" name="Google Shape;833;p13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834" name="Google Shape;834;p13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835" name="Google Shape;835;p135"/>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36" name="Google Shape;836;p135"/>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837" name="Shape 837"/>
        <p:cNvGrpSpPr/>
        <p:nvPr/>
      </p:nvGrpSpPr>
      <p:grpSpPr>
        <a:xfrm>
          <a:off x="0" y="0"/>
          <a:ext cx="0" cy="0"/>
          <a:chOff x="0" y="0"/>
          <a:chExt cx="0" cy="0"/>
        </a:xfrm>
      </p:grpSpPr>
      <p:sp>
        <p:nvSpPr>
          <p:cNvPr id="838" name="Google Shape;838;p13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839" name="Google Shape;839;p13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840" name="Google Shape;840;p13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841" name="Google Shape;841;p136"/>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42" name="Google Shape;842;p136"/>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843" name="Shape 843"/>
        <p:cNvGrpSpPr/>
        <p:nvPr/>
      </p:nvGrpSpPr>
      <p:grpSpPr>
        <a:xfrm>
          <a:off x="0" y="0"/>
          <a:ext cx="0" cy="0"/>
          <a:chOff x="0" y="0"/>
          <a:chExt cx="0" cy="0"/>
        </a:xfrm>
      </p:grpSpPr>
      <p:sp>
        <p:nvSpPr>
          <p:cNvPr id="844" name="Google Shape;844;p137"/>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45" name="Google Shape;845;p13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46" name="Google Shape;846;p13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47" name="Google Shape;847;p13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48" name="Shape 848"/>
        <p:cNvGrpSpPr/>
        <p:nvPr/>
      </p:nvGrpSpPr>
      <p:grpSpPr>
        <a:xfrm>
          <a:off x="0" y="0"/>
          <a:ext cx="0" cy="0"/>
          <a:chOff x="0" y="0"/>
          <a:chExt cx="0" cy="0"/>
        </a:xfrm>
      </p:grpSpPr>
      <p:sp>
        <p:nvSpPr>
          <p:cNvPr id="849" name="Google Shape;849;p13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50" name="Google Shape;850;p13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51" name="Google Shape;851;p13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fr-FR"/>
              <a:t>‹#›</a:t>
            </a:fld>
            <a:endParaRPr/>
          </a:p>
        </p:txBody>
      </p:sp>
      <p:sp>
        <p:nvSpPr>
          <p:cNvPr id="852" name="Google Shape;852;p13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853" name="Google Shape;853;p13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854" name="Google Shape;854;p13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5" name="Google Shape;855;p13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856" name="Google Shape;856;p13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857" name="Shape 857"/>
        <p:cNvGrpSpPr/>
        <p:nvPr/>
      </p:nvGrpSpPr>
      <p:grpSpPr>
        <a:xfrm>
          <a:off x="0" y="0"/>
          <a:ext cx="0" cy="0"/>
          <a:chOff x="0" y="0"/>
          <a:chExt cx="0" cy="0"/>
        </a:xfrm>
      </p:grpSpPr>
      <p:sp>
        <p:nvSpPr>
          <p:cNvPr id="858" name="Google Shape;858;p139"/>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59" name="Google Shape;859;p139"/>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60" name="Google Shape;860;p139"/>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61" name="Google Shape;861;p139"/>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fr-FR"/>
              <a:t>‹#›</a:t>
            </a:fld>
            <a:endParaRPr/>
          </a:p>
        </p:txBody>
      </p:sp>
      <p:sp>
        <p:nvSpPr>
          <p:cNvPr id="862" name="Google Shape;862;p139"/>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63" name="Google Shape;863;p139"/>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64" name="Google Shape;864;p139"/>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5" name="Google Shape;865;p139"/>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866" name="Google Shape;866;p13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867" name="Shape 867"/>
        <p:cNvGrpSpPr/>
        <p:nvPr/>
      </p:nvGrpSpPr>
      <p:grpSpPr>
        <a:xfrm>
          <a:off x="0" y="0"/>
          <a:ext cx="0" cy="0"/>
          <a:chOff x="0" y="0"/>
          <a:chExt cx="0" cy="0"/>
        </a:xfrm>
      </p:grpSpPr>
      <p:grpSp>
        <p:nvGrpSpPr>
          <p:cNvPr id="868" name="Google Shape;868;p140"/>
          <p:cNvGrpSpPr/>
          <p:nvPr/>
        </p:nvGrpSpPr>
        <p:grpSpPr>
          <a:xfrm>
            <a:off x="-1" y="-38041"/>
            <a:ext cx="12192000" cy="6858001"/>
            <a:chOff x="0" y="0"/>
            <a:chExt cx="13716000" cy="10287000"/>
          </a:xfrm>
        </p:grpSpPr>
        <p:sp>
          <p:nvSpPr>
            <p:cNvPr id="869" name="Google Shape;869;p14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870" name="Google Shape;870;p14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871" name="Google Shape;871;p14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872" name="Google Shape;872;p140"/>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873" name="Google Shape;873;p140"/>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74" name="Google Shape;874;p140"/>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875" name="Shape 87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876" name="Shape 876"/>
        <p:cNvGrpSpPr/>
        <p:nvPr/>
      </p:nvGrpSpPr>
      <p:grpSpPr>
        <a:xfrm>
          <a:off x="0" y="0"/>
          <a:ext cx="0" cy="0"/>
          <a:chOff x="0" y="0"/>
          <a:chExt cx="0" cy="0"/>
        </a:xfrm>
      </p:grpSpPr>
      <p:sp>
        <p:nvSpPr>
          <p:cNvPr id="877" name="Google Shape;877;p14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878" name="Shape 878"/>
        <p:cNvGrpSpPr/>
        <p:nvPr/>
      </p:nvGrpSpPr>
      <p:grpSpPr>
        <a:xfrm>
          <a:off x="0" y="0"/>
          <a:ext cx="0" cy="0"/>
          <a:chOff x="0" y="0"/>
          <a:chExt cx="0" cy="0"/>
        </a:xfrm>
      </p:grpSpPr>
      <p:sp>
        <p:nvSpPr>
          <p:cNvPr id="879" name="Google Shape;879;p14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80" name="Google Shape;880;p14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881" name="Google Shape;881;p14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882" name="Google Shape;882;p143"/>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83" name="Google Shape;883;p143"/>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884" name="Shape 884"/>
        <p:cNvGrpSpPr/>
        <p:nvPr/>
      </p:nvGrpSpPr>
      <p:grpSpPr>
        <a:xfrm>
          <a:off x="0" y="0"/>
          <a:ext cx="0" cy="0"/>
          <a:chOff x="0" y="0"/>
          <a:chExt cx="0" cy="0"/>
        </a:xfrm>
      </p:grpSpPr>
      <p:sp>
        <p:nvSpPr>
          <p:cNvPr id="885" name="Google Shape;885;p14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86" name="Google Shape;886;p14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887" name="Google Shape;887;p14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888" name="Google Shape;888;p144"/>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89" name="Google Shape;889;p144"/>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890" name="Shape 890"/>
        <p:cNvGrpSpPr/>
        <p:nvPr/>
      </p:nvGrpSpPr>
      <p:grpSpPr>
        <a:xfrm>
          <a:off x="0" y="0"/>
          <a:ext cx="0" cy="0"/>
          <a:chOff x="0" y="0"/>
          <a:chExt cx="0" cy="0"/>
        </a:xfrm>
      </p:grpSpPr>
      <p:sp>
        <p:nvSpPr>
          <p:cNvPr id="891" name="Google Shape;891;p14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92" name="Google Shape;892;p14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3" name="Google Shape;893;p14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4" name="Google Shape;894;p14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895" name="Shape 895"/>
        <p:cNvGrpSpPr/>
        <p:nvPr/>
      </p:nvGrpSpPr>
      <p:grpSpPr>
        <a:xfrm>
          <a:off x="0" y="0"/>
          <a:ext cx="0" cy="0"/>
          <a:chOff x="0" y="0"/>
          <a:chExt cx="0" cy="0"/>
        </a:xfrm>
      </p:grpSpPr>
      <p:sp>
        <p:nvSpPr>
          <p:cNvPr id="896" name="Google Shape;896;p146"/>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897" name="Shape 897"/>
        <p:cNvGrpSpPr/>
        <p:nvPr/>
      </p:nvGrpSpPr>
      <p:grpSpPr>
        <a:xfrm>
          <a:off x="0" y="0"/>
          <a:ext cx="0" cy="0"/>
          <a:chOff x="0" y="0"/>
          <a:chExt cx="0" cy="0"/>
        </a:xfrm>
      </p:grpSpPr>
      <p:pic>
        <p:nvPicPr>
          <p:cNvPr descr="Image générée" id="898" name="Google Shape;898;p147"/>
          <p:cNvPicPr preferRelativeResize="0"/>
          <p:nvPr/>
        </p:nvPicPr>
        <p:blipFill rotWithShape="1">
          <a:blip r:embed="rId2">
            <a:alphaModFix/>
          </a:blip>
          <a:srcRect b="61972" l="3539" r="75793" t="24327"/>
          <a:stretch/>
        </p:blipFill>
        <p:spPr>
          <a:xfrm>
            <a:off x="1" y="2369"/>
            <a:ext cx="792431" cy="791083"/>
          </a:xfrm>
          <a:prstGeom prst="rect">
            <a:avLst/>
          </a:prstGeom>
          <a:noFill/>
          <a:ln>
            <a:noFill/>
          </a:ln>
        </p:spPr>
      </p:pic>
      <p:sp>
        <p:nvSpPr>
          <p:cNvPr id="899" name="Google Shape;899;p14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900" name="Shape 900"/>
        <p:cNvGrpSpPr/>
        <p:nvPr/>
      </p:nvGrpSpPr>
      <p:grpSpPr>
        <a:xfrm>
          <a:off x="0" y="0"/>
          <a:ext cx="0" cy="0"/>
          <a:chOff x="0" y="0"/>
          <a:chExt cx="0" cy="0"/>
        </a:xfrm>
      </p:grpSpPr>
      <p:pic>
        <p:nvPicPr>
          <p:cNvPr descr="Image générée" id="901" name="Google Shape;901;p148"/>
          <p:cNvPicPr preferRelativeResize="0"/>
          <p:nvPr/>
        </p:nvPicPr>
        <p:blipFill rotWithShape="1">
          <a:blip r:embed="rId2">
            <a:alphaModFix/>
          </a:blip>
          <a:srcRect b="61972" l="3539" r="75793" t="24327"/>
          <a:stretch/>
        </p:blipFill>
        <p:spPr>
          <a:xfrm>
            <a:off x="1" y="2369"/>
            <a:ext cx="792431" cy="791083"/>
          </a:xfrm>
          <a:prstGeom prst="rect">
            <a:avLst/>
          </a:prstGeom>
          <a:noFill/>
          <a:ln>
            <a:noFill/>
          </a:ln>
        </p:spPr>
      </p:pic>
      <p:sp>
        <p:nvSpPr>
          <p:cNvPr id="902" name="Google Shape;902;p14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903" name="Shape 903"/>
        <p:cNvGrpSpPr/>
        <p:nvPr/>
      </p:nvGrpSpPr>
      <p:grpSpPr>
        <a:xfrm>
          <a:off x="0" y="0"/>
          <a:ext cx="0" cy="0"/>
          <a:chOff x="0" y="0"/>
          <a:chExt cx="0" cy="0"/>
        </a:xfrm>
      </p:grpSpPr>
      <p:pic>
        <p:nvPicPr>
          <p:cNvPr descr="Image générée" id="904" name="Google Shape;904;p149"/>
          <p:cNvPicPr preferRelativeResize="0"/>
          <p:nvPr/>
        </p:nvPicPr>
        <p:blipFill rotWithShape="1">
          <a:blip r:embed="rId2">
            <a:alphaModFix/>
          </a:blip>
          <a:srcRect b="61972" l="3539" r="75793" t="24327"/>
          <a:stretch/>
        </p:blipFill>
        <p:spPr>
          <a:xfrm>
            <a:off x="1" y="2369"/>
            <a:ext cx="792431" cy="791083"/>
          </a:xfrm>
          <a:prstGeom prst="rect">
            <a:avLst/>
          </a:prstGeom>
          <a:noFill/>
          <a:ln>
            <a:noFill/>
          </a:ln>
        </p:spPr>
      </p:pic>
      <p:sp>
        <p:nvSpPr>
          <p:cNvPr id="905" name="Google Shape;905;p14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906" name="Shape 906"/>
        <p:cNvGrpSpPr/>
        <p:nvPr/>
      </p:nvGrpSpPr>
      <p:grpSpPr>
        <a:xfrm>
          <a:off x="0" y="0"/>
          <a:ext cx="0" cy="0"/>
          <a:chOff x="0" y="0"/>
          <a:chExt cx="0" cy="0"/>
        </a:xfrm>
      </p:grpSpPr>
      <p:pic>
        <p:nvPicPr>
          <p:cNvPr descr="Image générée" id="907" name="Google Shape;907;p150"/>
          <p:cNvPicPr preferRelativeResize="0"/>
          <p:nvPr/>
        </p:nvPicPr>
        <p:blipFill rotWithShape="1">
          <a:blip r:embed="rId2">
            <a:alphaModFix/>
          </a:blip>
          <a:srcRect b="61972" l="3539" r="75793" t="24327"/>
          <a:stretch/>
        </p:blipFill>
        <p:spPr>
          <a:xfrm>
            <a:off x="1" y="2369"/>
            <a:ext cx="792431" cy="791083"/>
          </a:xfrm>
          <a:prstGeom prst="rect">
            <a:avLst/>
          </a:prstGeom>
          <a:noFill/>
          <a:ln>
            <a:noFill/>
          </a:ln>
        </p:spPr>
      </p:pic>
      <p:sp>
        <p:nvSpPr>
          <p:cNvPr id="908" name="Google Shape;908;p15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909" name="Shape 909"/>
        <p:cNvGrpSpPr/>
        <p:nvPr/>
      </p:nvGrpSpPr>
      <p:grpSpPr>
        <a:xfrm>
          <a:off x="0" y="0"/>
          <a:ext cx="0" cy="0"/>
          <a:chOff x="0" y="0"/>
          <a:chExt cx="0" cy="0"/>
        </a:xfrm>
      </p:grpSpPr>
      <p:pic>
        <p:nvPicPr>
          <p:cNvPr descr="Image générée" id="910" name="Google Shape;910;p151"/>
          <p:cNvPicPr preferRelativeResize="0"/>
          <p:nvPr/>
        </p:nvPicPr>
        <p:blipFill rotWithShape="1">
          <a:blip r:embed="rId2">
            <a:alphaModFix/>
          </a:blip>
          <a:srcRect b="61972" l="3539" r="75793" t="24327"/>
          <a:stretch/>
        </p:blipFill>
        <p:spPr>
          <a:xfrm>
            <a:off x="1" y="2369"/>
            <a:ext cx="792431" cy="791083"/>
          </a:xfrm>
          <a:prstGeom prst="rect">
            <a:avLst/>
          </a:prstGeom>
          <a:noFill/>
          <a:ln>
            <a:noFill/>
          </a:ln>
        </p:spPr>
      </p:pic>
      <p:sp>
        <p:nvSpPr>
          <p:cNvPr id="911" name="Google Shape;911;p15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Slide">
  <p:cSld name="17_Title Slide">
    <p:spTree>
      <p:nvGrpSpPr>
        <p:cNvPr id="912" name="Shape 912"/>
        <p:cNvGrpSpPr/>
        <p:nvPr/>
      </p:nvGrpSpPr>
      <p:grpSpPr>
        <a:xfrm>
          <a:off x="0" y="0"/>
          <a:ext cx="0" cy="0"/>
          <a:chOff x="0" y="0"/>
          <a:chExt cx="0" cy="0"/>
        </a:xfrm>
      </p:grpSpPr>
      <p:grpSp>
        <p:nvGrpSpPr>
          <p:cNvPr id="913" name="Google Shape;913;p152"/>
          <p:cNvGrpSpPr/>
          <p:nvPr/>
        </p:nvGrpSpPr>
        <p:grpSpPr>
          <a:xfrm>
            <a:off x="-1" y="-38041"/>
            <a:ext cx="12192000" cy="6858001"/>
            <a:chOff x="0" y="0"/>
            <a:chExt cx="13716000" cy="10287000"/>
          </a:xfrm>
        </p:grpSpPr>
        <p:sp>
          <p:nvSpPr>
            <p:cNvPr id="914" name="Google Shape;914;p15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915" name="Google Shape;915;p15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916" name="Google Shape;916;p15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917" name="Google Shape;917;p152"/>
          <p:cNvSpPr/>
          <p:nvPr/>
        </p:nvSpPr>
        <p:spPr>
          <a:xfrm flipH="1" rot="10800000">
            <a:off x="586409" y="297926"/>
            <a:ext cx="366091" cy="224705"/>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918" name="Google Shape;918;p152"/>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19" name="Google Shape;919;p152"/>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0" name="Shape 920"/>
        <p:cNvGrpSpPr/>
        <p:nvPr/>
      </p:nvGrpSpPr>
      <p:grpSpPr>
        <a:xfrm>
          <a:off x="0" y="0"/>
          <a:ext cx="0" cy="0"/>
          <a:chOff x="0" y="0"/>
          <a:chExt cx="0" cy="0"/>
        </a:xfrm>
      </p:grpSpPr>
      <p:sp>
        <p:nvSpPr>
          <p:cNvPr id="921" name="Google Shape;921;p153"/>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922" name="Google Shape;922;p153"/>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923" name="Google Shape;923;p153"/>
          <p:cNvPicPr preferRelativeResize="0"/>
          <p:nvPr/>
        </p:nvPicPr>
        <p:blipFill rotWithShape="1">
          <a:blip r:embed="rId2">
            <a:alphaModFix/>
          </a:blip>
          <a:srcRect b="61972" l="3539" r="75793" t="24327"/>
          <a:stretch/>
        </p:blipFill>
        <p:spPr>
          <a:xfrm>
            <a:off x="83184" y="76094"/>
            <a:ext cx="1096128" cy="109627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theme" Target="../theme/theme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72.xml"/><Relationship Id="rId20" Type="http://schemas.openxmlformats.org/officeDocument/2006/relationships/slideLayout" Target="../slideLayouts/slideLayout52.xml"/><Relationship Id="rId41" Type="http://schemas.openxmlformats.org/officeDocument/2006/relationships/theme" Target="../theme/theme1.xml"/><Relationship Id="rId22" Type="http://schemas.openxmlformats.org/officeDocument/2006/relationships/slideLayout" Target="../slideLayouts/slideLayout54.xml"/><Relationship Id="rId21" Type="http://schemas.openxmlformats.org/officeDocument/2006/relationships/slideLayout" Target="../slideLayouts/slideLayout53.xml"/><Relationship Id="rId24" Type="http://schemas.openxmlformats.org/officeDocument/2006/relationships/slideLayout" Target="../slideLayouts/slideLayout56.xml"/><Relationship Id="rId23" Type="http://schemas.openxmlformats.org/officeDocument/2006/relationships/slideLayout" Target="../slideLayouts/slideLayout55.xml"/><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26" Type="http://schemas.openxmlformats.org/officeDocument/2006/relationships/slideLayout" Target="../slideLayouts/slideLayout58.xml"/><Relationship Id="rId25" Type="http://schemas.openxmlformats.org/officeDocument/2006/relationships/slideLayout" Target="../slideLayouts/slideLayout57.xml"/><Relationship Id="rId28" Type="http://schemas.openxmlformats.org/officeDocument/2006/relationships/slideLayout" Target="../slideLayouts/slideLayout60.xml"/><Relationship Id="rId27" Type="http://schemas.openxmlformats.org/officeDocument/2006/relationships/slideLayout" Target="../slideLayouts/slideLayout59.xml"/><Relationship Id="rId5" Type="http://schemas.openxmlformats.org/officeDocument/2006/relationships/slideLayout" Target="../slideLayouts/slideLayout37.xml"/><Relationship Id="rId6" Type="http://schemas.openxmlformats.org/officeDocument/2006/relationships/slideLayout" Target="../slideLayouts/slideLayout38.xml"/><Relationship Id="rId29" Type="http://schemas.openxmlformats.org/officeDocument/2006/relationships/slideLayout" Target="../slideLayouts/slideLayout61.xml"/><Relationship Id="rId7" Type="http://schemas.openxmlformats.org/officeDocument/2006/relationships/slideLayout" Target="../slideLayouts/slideLayout39.xml"/><Relationship Id="rId8" Type="http://schemas.openxmlformats.org/officeDocument/2006/relationships/slideLayout" Target="../slideLayouts/slideLayout40.xml"/><Relationship Id="rId31" Type="http://schemas.openxmlformats.org/officeDocument/2006/relationships/slideLayout" Target="../slideLayouts/slideLayout63.xml"/><Relationship Id="rId30" Type="http://schemas.openxmlformats.org/officeDocument/2006/relationships/slideLayout" Target="../slideLayouts/slideLayout62.xml"/><Relationship Id="rId11" Type="http://schemas.openxmlformats.org/officeDocument/2006/relationships/slideLayout" Target="../slideLayouts/slideLayout43.xml"/><Relationship Id="rId33" Type="http://schemas.openxmlformats.org/officeDocument/2006/relationships/slideLayout" Target="../slideLayouts/slideLayout65.xml"/><Relationship Id="rId10" Type="http://schemas.openxmlformats.org/officeDocument/2006/relationships/slideLayout" Target="../slideLayouts/slideLayout42.xml"/><Relationship Id="rId32" Type="http://schemas.openxmlformats.org/officeDocument/2006/relationships/slideLayout" Target="../slideLayouts/slideLayout64.xml"/><Relationship Id="rId13" Type="http://schemas.openxmlformats.org/officeDocument/2006/relationships/slideLayout" Target="../slideLayouts/slideLayout45.xml"/><Relationship Id="rId35" Type="http://schemas.openxmlformats.org/officeDocument/2006/relationships/slideLayout" Target="../slideLayouts/slideLayout67.xml"/><Relationship Id="rId12" Type="http://schemas.openxmlformats.org/officeDocument/2006/relationships/slideLayout" Target="../slideLayouts/slideLayout44.xml"/><Relationship Id="rId34" Type="http://schemas.openxmlformats.org/officeDocument/2006/relationships/slideLayout" Target="../slideLayouts/slideLayout66.xml"/><Relationship Id="rId15" Type="http://schemas.openxmlformats.org/officeDocument/2006/relationships/slideLayout" Target="../slideLayouts/slideLayout47.xml"/><Relationship Id="rId37" Type="http://schemas.openxmlformats.org/officeDocument/2006/relationships/slideLayout" Target="../slideLayouts/slideLayout69.xml"/><Relationship Id="rId14" Type="http://schemas.openxmlformats.org/officeDocument/2006/relationships/slideLayout" Target="../slideLayouts/slideLayout46.xml"/><Relationship Id="rId36" Type="http://schemas.openxmlformats.org/officeDocument/2006/relationships/slideLayout" Target="../slideLayouts/slideLayout68.xml"/><Relationship Id="rId17" Type="http://schemas.openxmlformats.org/officeDocument/2006/relationships/slideLayout" Target="../slideLayouts/slideLayout49.xml"/><Relationship Id="rId39" Type="http://schemas.openxmlformats.org/officeDocument/2006/relationships/slideLayout" Target="../slideLayouts/slideLayout71.xml"/><Relationship Id="rId16" Type="http://schemas.openxmlformats.org/officeDocument/2006/relationships/slideLayout" Target="../slideLayouts/slideLayout48.xml"/><Relationship Id="rId38" Type="http://schemas.openxmlformats.org/officeDocument/2006/relationships/slideLayout" Target="../slideLayouts/slideLayout70.xml"/><Relationship Id="rId19" Type="http://schemas.openxmlformats.org/officeDocument/2006/relationships/slideLayout" Target="../slideLayouts/slideLayout51.xml"/><Relationship Id="rId18" Type="http://schemas.openxmlformats.org/officeDocument/2006/relationships/slideLayout" Target="../slideLayouts/slideLayout5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92.xml"/><Relationship Id="rId22" Type="http://schemas.openxmlformats.org/officeDocument/2006/relationships/slideLayout" Target="../slideLayouts/slideLayout94.xml"/><Relationship Id="rId21" Type="http://schemas.openxmlformats.org/officeDocument/2006/relationships/slideLayout" Target="../slideLayouts/slideLayout93.xml"/><Relationship Id="rId24" Type="http://schemas.openxmlformats.org/officeDocument/2006/relationships/slideLayout" Target="../slideLayouts/slideLayout96.xml"/><Relationship Id="rId23" Type="http://schemas.openxmlformats.org/officeDocument/2006/relationships/slideLayout" Target="../slideLayouts/slideLayout95.xml"/><Relationship Id="rId1" Type="http://schemas.openxmlformats.org/officeDocument/2006/relationships/slideLayout" Target="../slideLayouts/slideLayout73.xml"/><Relationship Id="rId2" Type="http://schemas.openxmlformats.org/officeDocument/2006/relationships/slideLayout" Target="../slideLayouts/slideLayout74.xml"/><Relationship Id="rId3" Type="http://schemas.openxmlformats.org/officeDocument/2006/relationships/slideLayout" Target="../slideLayouts/slideLayout75.xml"/><Relationship Id="rId4" Type="http://schemas.openxmlformats.org/officeDocument/2006/relationships/slideLayout" Target="../slideLayouts/slideLayout76.xml"/><Relationship Id="rId9" Type="http://schemas.openxmlformats.org/officeDocument/2006/relationships/slideLayout" Target="../slideLayouts/slideLayout81.xml"/><Relationship Id="rId26" Type="http://schemas.openxmlformats.org/officeDocument/2006/relationships/slideLayout" Target="../slideLayouts/slideLayout98.xml"/><Relationship Id="rId25" Type="http://schemas.openxmlformats.org/officeDocument/2006/relationships/slideLayout" Target="../slideLayouts/slideLayout97.xml"/><Relationship Id="rId28" Type="http://schemas.openxmlformats.org/officeDocument/2006/relationships/slideLayout" Target="../slideLayouts/slideLayout100.xml"/><Relationship Id="rId27" Type="http://schemas.openxmlformats.org/officeDocument/2006/relationships/slideLayout" Target="../slideLayouts/slideLayout99.xml"/><Relationship Id="rId5" Type="http://schemas.openxmlformats.org/officeDocument/2006/relationships/slideLayout" Target="../slideLayouts/slideLayout77.xml"/><Relationship Id="rId6" Type="http://schemas.openxmlformats.org/officeDocument/2006/relationships/slideLayout" Target="../slideLayouts/slideLayout78.xml"/><Relationship Id="rId29" Type="http://schemas.openxmlformats.org/officeDocument/2006/relationships/theme" Target="../theme/theme2.xml"/><Relationship Id="rId7" Type="http://schemas.openxmlformats.org/officeDocument/2006/relationships/slideLayout" Target="../slideLayouts/slideLayout79.xml"/><Relationship Id="rId8" Type="http://schemas.openxmlformats.org/officeDocument/2006/relationships/slideLayout" Target="../slideLayouts/slideLayout80.xml"/><Relationship Id="rId11" Type="http://schemas.openxmlformats.org/officeDocument/2006/relationships/slideLayout" Target="../slideLayouts/slideLayout83.xml"/><Relationship Id="rId10" Type="http://schemas.openxmlformats.org/officeDocument/2006/relationships/slideLayout" Target="../slideLayouts/slideLayout82.xml"/><Relationship Id="rId13" Type="http://schemas.openxmlformats.org/officeDocument/2006/relationships/slideLayout" Target="../slideLayouts/slideLayout85.xml"/><Relationship Id="rId12" Type="http://schemas.openxmlformats.org/officeDocument/2006/relationships/slideLayout" Target="../slideLayouts/slideLayout84.xml"/><Relationship Id="rId15" Type="http://schemas.openxmlformats.org/officeDocument/2006/relationships/slideLayout" Target="../slideLayouts/slideLayout87.xml"/><Relationship Id="rId14" Type="http://schemas.openxmlformats.org/officeDocument/2006/relationships/slideLayout" Target="../slideLayouts/slideLayout86.xml"/><Relationship Id="rId17" Type="http://schemas.openxmlformats.org/officeDocument/2006/relationships/slideLayout" Target="../slideLayouts/slideLayout89.xml"/><Relationship Id="rId16" Type="http://schemas.openxmlformats.org/officeDocument/2006/relationships/slideLayout" Target="../slideLayouts/slideLayout88.xml"/><Relationship Id="rId19" Type="http://schemas.openxmlformats.org/officeDocument/2006/relationships/slideLayout" Target="../slideLayouts/slideLayout91.xml"/><Relationship Id="rId18"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7" name="Shape 347"/>
        <p:cNvGrpSpPr/>
        <p:nvPr/>
      </p:nvGrpSpPr>
      <p:grpSpPr>
        <a:xfrm>
          <a:off x="0" y="0"/>
          <a:ext cx="0" cy="0"/>
          <a:chOff x="0" y="0"/>
          <a:chExt cx="0" cy="0"/>
        </a:xfrm>
      </p:grpSpPr>
      <p:sp>
        <p:nvSpPr>
          <p:cNvPr id="348" name="Google Shape;348;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9" name="Google Shape;349;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50" name="Google Shape;350;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1" name="Google Shape;351;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2" name="Google Shape;352;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757575"/>
                </a:solidFill>
                <a:latin typeface="Arial"/>
                <a:ea typeface="Arial"/>
                <a:cs typeface="Arial"/>
                <a:sym typeface="Arial"/>
              </a:defRPr>
            </a:lvl1pPr>
            <a:lvl2pPr indent="0" lvl="1" marL="0" marR="0" rtl="0" algn="r">
              <a:spcBef>
                <a:spcPts val="0"/>
              </a:spcBef>
              <a:buNone/>
              <a:defRPr sz="1200">
                <a:solidFill>
                  <a:srgbClr val="757575"/>
                </a:solidFill>
                <a:latin typeface="Arial"/>
                <a:ea typeface="Arial"/>
                <a:cs typeface="Arial"/>
                <a:sym typeface="Arial"/>
              </a:defRPr>
            </a:lvl2pPr>
            <a:lvl3pPr indent="0" lvl="2" marL="0" marR="0" rtl="0" algn="r">
              <a:spcBef>
                <a:spcPts val="0"/>
              </a:spcBef>
              <a:buNone/>
              <a:defRPr sz="1200">
                <a:solidFill>
                  <a:srgbClr val="757575"/>
                </a:solidFill>
                <a:latin typeface="Arial"/>
                <a:ea typeface="Arial"/>
                <a:cs typeface="Arial"/>
                <a:sym typeface="Arial"/>
              </a:defRPr>
            </a:lvl3pPr>
            <a:lvl4pPr indent="0" lvl="3" marL="0" marR="0" rtl="0" algn="r">
              <a:spcBef>
                <a:spcPts val="0"/>
              </a:spcBef>
              <a:buNone/>
              <a:defRPr sz="1200">
                <a:solidFill>
                  <a:srgbClr val="757575"/>
                </a:solidFill>
                <a:latin typeface="Arial"/>
                <a:ea typeface="Arial"/>
                <a:cs typeface="Arial"/>
                <a:sym typeface="Arial"/>
              </a:defRPr>
            </a:lvl4pPr>
            <a:lvl5pPr indent="0" lvl="4" marL="0" marR="0" rtl="0" algn="r">
              <a:spcBef>
                <a:spcPts val="0"/>
              </a:spcBef>
              <a:buNone/>
              <a:defRPr sz="1200">
                <a:solidFill>
                  <a:srgbClr val="757575"/>
                </a:solidFill>
                <a:latin typeface="Arial"/>
                <a:ea typeface="Arial"/>
                <a:cs typeface="Arial"/>
                <a:sym typeface="Arial"/>
              </a:defRPr>
            </a:lvl5pPr>
            <a:lvl6pPr indent="0" lvl="5" marL="0" marR="0" rtl="0" algn="r">
              <a:spcBef>
                <a:spcPts val="0"/>
              </a:spcBef>
              <a:buNone/>
              <a:defRPr sz="1200">
                <a:solidFill>
                  <a:srgbClr val="757575"/>
                </a:solidFill>
                <a:latin typeface="Arial"/>
                <a:ea typeface="Arial"/>
                <a:cs typeface="Arial"/>
                <a:sym typeface="Arial"/>
              </a:defRPr>
            </a:lvl6pPr>
            <a:lvl7pPr indent="0" lvl="6" marL="0" marR="0" rtl="0" algn="r">
              <a:spcBef>
                <a:spcPts val="0"/>
              </a:spcBef>
              <a:buNone/>
              <a:defRPr sz="1200">
                <a:solidFill>
                  <a:srgbClr val="757575"/>
                </a:solidFill>
                <a:latin typeface="Arial"/>
                <a:ea typeface="Arial"/>
                <a:cs typeface="Arial"/>
                <a:sym typeface="Arial"/>
              </a:defRPr>
            </a:lvl7pPr>
            <a:lvl8pPr indent="0" lvl="7" marL="0" marR="0" rtl="0" algn="r">
              <a:spcBef>
                <a:spcPts val="0"/>
              </a:spcBef>
              <a:buNone/>
              <a:defRPr sz="1200">
                <a:solidFill>
                  <a:srgbClr val="757575"/>
                </a:solidFill>
                <a:latin typeface="Arial"/>
                <a:ea typeface="Arial"/>
                <a:cs typeface="Arial"/>
                <a:sym typeface="Arial"/>
              </a:defRPr>
            </a:lvl8pPr>
            <a:lvl9pPr indent="0" lvl="8" marL="0" marR="0" rtl="0" algn="r">
              <a:spcBef>
                <a:spcPts val="0"/>
              </a:spcBef>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 id="2147483710" r:id="rId29"/>
    <p:sldLayoutId id="2147483711" r:id="rId30"/>
    <p:sldLayoutId id="2147483712" r:id="rId31"/>
    <p:sldLayoutId id="2147483713" r:id="rId32"/>
    <p:sldLayoutId id="2147483714" r:id="rId33"/>
    <p:sldLayoutId id="2147483715" r:id="rId34"/>
    <p:sldLayoutId id="2147483716" r:id="rId35"/>
    <p:sldLayoutId id="2147483717" r:id="rId36"/>
    <p:sldLayoutId id="2147483718" r:id="rId37"/>
    <p:sldLayoutId id="2147483719" r:id="rId38"/>
    <p:sldLayoutId id="2147483720" r:id="rId39"/>
    <p:sldLayoutId id="2147483721"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86" name="Shape 78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 id="2147483747" r:id="rId25"/>
    <p:sldLayoutId id="2147483748" r:id="rId26"/>
    <p:sldLayoutId id="2147483749" r:id="rId27"/>
    <p:sldLayoutId id="2147483750"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1.png"/><Relationship Id="rId4" Type="http://schemas.openxmlformats.org/officeDocument/2006/relationships/image" Target="../media/image50.png"/><Relationship Id="rId5" Type="http://schemas.openxmlformats.org/officeDocument/2006/relationships/image" Target="../media/image5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9.png"/><Relationship Id="rId4" Type="http://schemas.openxmlformats.org/officeDocument/2006/relationships/image" Target="../media/image37.jpg"/><Relationship Id="rId9" Type="http://schemas.openxmlformats.org/officeDocument/2006/relationships/image" Target="../media/image41.png"/><Relationship Id="rId5" Type="http://schemas.openxmlformats.org/officeDocument/2006/relationships/image" Target="../media/image33.png"/><Relationship Id="rId6" Type="http://schemas.openxmlformats.org/officeDocument/2006/relationships/image" Target="../media/image32.png"/><Relationship Id="rId7" Type="http://schemas.openxmlformats.org/officeDocument/2006/relationships/image" Target="../media/image38.png"/><Relationship Id="rId8" Type="http://schemas.openxmlformats.org/officeDocument/2006/relationships/image" Target="../media/image5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9.xml"/><Relationship Id="rId3" Type="http://schemas.openxmlformats.org/officeDocument/2006/relationships/hyperlink" Target="https://drive.google.com/drive/folders/15A4aThGXboZ7RlTminYue4etFTXwyFRM?usp=drive_link" TargetMode="Externa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4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45.jp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45.jp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48.jp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48.jp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0.png"/><Relationship Id="rId4" Type="http://schemas.openxmlformats.org/officeDocument/2006/relationships/image" Target="../media/image49.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5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5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5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5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5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 Id="rId3" Type="http://schemas.openxmlformats.org/officeDocument/2006/relationships/image" Target="../media/image4.png"/><Relationship Id="rId4" Type="http://schemas.openxmlformats.org/officeDocument/2006/relationships/image" Target="../media/image54.png"/><Relationship Id="rId5"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30.xml"/><Relationship Id="rId3" Type="http://schemas.openxmlformats.org/officeDocument/2006/relationships/image" Target="../media/image10.pn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31.xml"/><Relationship Id="rId3" Type="http://schemas.openxmlformats.org/officeDocument/2006/relationships/image" Target="../media/image4.png"/><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3.xml"/><Relationship Id="rId3" Type="http://schemas.openxmlformats.org/officeDocument/2006/relationships/image" Target="../media/image5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4.xml"/><Relationship Id="rId3" Type="http://schemas.openxmlformats.org/officeDocument/2006/relationships/image" Target="../media/image4.png"/><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 Id="rId3" Type="http://schemas.openxmlformats.org/officeDocument/2006/relationships/image" Target="../media/image20.png"/><Relationship Id="rId4" Type="http://schemas.openxmlformats.org/officeDocument/2006/relationships/image" Target="../media/image49.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 Id="rId3"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1.xml"/><Relationship Id="rId3" Type="http://schemas.openxmlformats.org/officeDocument/2006/relationships/image" Target="../media/image6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3.xml"/><Relationship Id="rId3" Type="http://schemas.openxmlformats.org/officeDocument/2006/relationships/image" Target="../media/image6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4.xml"/><Relationship Id="rId3" Type="http://schemas.openxmlformats.org/officeDocument/2006/relationships/image" Target="../media/image6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6.xml"/><Relationship Id="rId3" Type="http://schemas.openxmlformats.org/officeDocument/2006/relationships/image" Target="../media/image6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0.xml"/><Relationship Id="rId3"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1"/>
          <p:cNvSpPr txBox="1"/>
          <p:nvPr>
            <p:ph idx="1" type="body"/>
          </p:nvPr>
        </p:nvSpPr>
        <p:spPr>
          <a:xfrm>
            <a:off x="2120816" y="3042840"/>
            <a:ext cx="4791600" cy="392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Consommer autrement</a:t>
            </a:r>
            <a:endParaRPr/>
          </a:p>
        </p:txBody>
      </p:sp>
      <p:sp>
        <p:nvSpPr>
          <p:cNvPr id="929" name="Google Shape;929;p1"/>
          <p:cNvSpPr txBox="1"/>
          <p:nvPr>
            <p:ph idx="2" type="body"/>
          </p:nvPr>
        </p:nvSpPr>
        <p:spPr>
          <a:xfrm>
            <a:off x="2120816" y="3740158"/>
            <a:ext cx="4791600" cy="392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Compréhension globale et lecture fluence</a:t>
            </a:r>
            <a:endParaRPr/>
          </a:p>
        </p:txBody>
      </p:sp>
      <p:sp>
        <p:nvSpPr>
          <p:cNvPr id="930" name="Google Shape;930;p1"/>
          <p:cNvSpPr txBox="1"/>
          <p:nvPr>
            <p:ph idx="3" type="body"/>
          </p:nvPr>
        </p:nvSpPr>
        <p:spPr>
          <a:xfrm>
            <a:off x="2285700" y="2060395"/>
            <a:ext cx="548607" cy="445826"/>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rgbClr val="0070C0"/>
              </a:buClr>
              <a:buSzPts val="3000"/>
              <a:buNone/>
            </a:pPr>
            <a:r>
              <a:rPr lang="fr-FR"/>
              <a:t>5</a:t>
            </a:r>
            <a:endParaRPr/>
          </a:p>
        </p:txBody>
      </p:sp>
      <p:sp>
        <p:nvSpPr>
          <p:cNvPr id="931" name="Google Shape;931;p1"/>
          <p:cNvSpPr txBox="1"/>
          <p:nvPr>
            <p:ph idx="4" type="body"/>
          </p:nvPr>
        </p:nvSpPr>
        <p:spPr>
          <a:xfrm>
            <a:off x="10803924" y="1882678"/>
            <a:ext cx="356925" cy="346211"/>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FCBF18"/>
              </a:buClr>
              <a:buSzPts val="1800"/>
              <a:buNone/>
            </a:pPr>
            <a:r>
              <a:rPr lang="fr-FR"/>
              <a:t>3</a:t>
            </a:r>
            <a:endParaRPr/>
          </a:p>
        </p:txBody>
      </p:sp>
      <p:sp>
        <p:nvSpPr>
          <p:cNvPr id="932" name="Google Shape;932;p1"/>
          <p:cNvSpPr txBox="1"/>
          <p:nvPr>
            <p:ph idx="5" type="body"/>
          </p:nvPr>
        </p:nvSpPr>
        <p:spPr>
          <a:xfrm>
            <a:off x="848298" y="3085990"/>
            <a:ext cx="360741" cy="392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5</a:t>
            </a:r>
            <a:endParaRPr/>
          </a:p>
        </p:txBody>
      </p:sp>
      <p:sp>
        <p:nvSpPr>
          <p:cNvPr id="933" name="Google Shape;933;p1"/>
          <p:cNvSpPr txBox="1"/>
          <p:nvPr>
            <p:ph idx="6" type="body"/>
          </p:nvPr>
        </p:nvSpPr>
        <p:spPr>
          <a:xfrm>
            <a:off x="999154" y="3768759"/>
            <a:ext cx="360741" cy="392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3</a:t>
            </a:r>
            <a:endParaRPr/>
          </a:p>
        </p:txBody>
      </p:sp>
      <p:pic>
        <p:nvPicPr>
          <p:cNvPr id="934" name="Google Shape;934;p1"/>
          <p:cNvPicPr preferRelativeResize="0"/>
          <p:nvPr/>
        </p:nvPicPr>
        <p:blipFill rotWithShape="1">
          <a:blip r:embed="rId3">
            <a:alphaModFix/>
          </a:blip>
          <a:srcRect b="0" l="0" r="0" t="0"/>
          <a:stretch/>
        </p:blipFill>
        <p:spPr>
          <a:xfrm>
            <a:off x="281708" y="4568962"/>
            <a:ext cx="2156375" cy="1617281"/>
          </a:xfrm>
          <a:prstGeom prst="rect">
            <a:avLst/>
          </a:prstGeom>
          <a:noFill/>
          <a:ln>
            <a:noFill/>
          </a:ln>
        </p:spPr>
      </p:pic>
      <p:pic>
        <p:nvPicPr>
          <p:cNvPr id="935" name="Google Shape;935;p1"/>
          <p:cNvPicPr preferRelativeResize="0"/>
          <p:nvPr/>
        </p:nvPicPr>
        <p:blipFill rotWithShape="1">
          <a:blip r:embed="rId4">
            <a:alphaModFix/>
          </a:blip>
          <a:srcRect b="0" l="0" r="0" t="0"/>
          <a:stretch/>
        </p:blipFill>
        <p:spPr>
          <a:xfrm>
            <a:off x="4818466" y="4568963"/>
            <a:ext cx="2156375" cy="1617281"/>
          </a:xfrm>
          <a:prstGeom prst="rect">
            <a:avLst/>
          </a:prstGeom>
          <a:noFill/>
          <a:ln>
            <a:noFill/>
          </a:ln>
        </p:spPr>
      </p:pic>
      <p:pic>
        <p:nvPicPr>
          <p:cNvPr id="936" name="Google Shape;936;p1"/>
          <p:cNvPicPr preferRelativeResize="0"/>
          <p:nvPr/>
        </p:nvPicPr>
        <p:blipFill rotWithShape="1">
          <a:blip r:embed="rId5">
            <a:alphaModFix/>
          </a:blip>
          <a:srcRect b="0" l="0" r="0" t="0"/>
          <a:stretch/>
        </p:blipFill>
        <p:spPr>
          <a:xfrm>
            <a:off x="2549843" y="4568962"/>
            <a:ext cx="2156375" cy="161728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40" name="Shape 940"/>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44" name="Shape 944"/>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48" name="Shape 948"/>
        <p:cNvGrpSpPr/>
        <p:nvPr/>
      </p:nvGrpSpPr>
      <p:grpSpPr>
        <a:xfrm>
          <a:off x="0" y="0"/>
          <a:ext cx="0" cy="0"/>
          <a:chOff x="0" y="0"/>
          <a:chExt cx="0" cy="0"/>
        </a:xfrm>
      </p:grpSpPr>
      <p:pic>
        <p:nvPicPr>
          <p:cNvPr id="949" name="Google Shape;949;p4"/>
          <p:cNvPicPr preferRelativeResize="0"/>
          <p:nvPr/>
        </p:nvPicPr>
        <p:blipFill rotWithShape="1">
          <a:blip r:embed="rId3">
            <a:alphaModFix/>
          </a:blip>
          <a:srcRect b="0" l="0" r="0" t="0"/>
          <a:stretch/>
        </p:blipFill>
        <p:spPr>
          <a:xfrm rot="-1924716">
            <a:off x="8557753" y="4294257"/>
            <a:ext cx="1564020" cy="174252"/>
          </a:xfrm>
          <a:prstGeom prst="rect">
            <a:avLst/>
          </a:prstGeom>
          <a:noFill/>
          <a:ln>
            <a:noFill/>
          </a:ln>
        </p:spPr>
      </p:pic>
      <p:pic>
        <p:nvPicPr>
          <p:cNvPr id="950" name="Google Shape;950;p4"/>
          <p:cNvPicPr preferRelativeResize="0"/>
          <p:nvPr/>
        </p:nvPicPr>
        <p:blipFill rotWithShape="1">
          <a:blip r:embed="rId4">
            <a:alphaModFix/>
          </a:blip>
          <a:srcRect b="30055" l="11665" r="26247" t="23325"/>
          <a:stretch/>
        </p:blipFill>
        <p:spPr>
          <a:xfrm>
            <a:off x="8786281" y="2316888"/>
            <a:ext cx="1478097" cy="1109845"/>
          </a:xfrm>
          <a:prstGeom prst="rect">
            <a:avLst/>
          </a:prstGeom>
          <a:noFill/>
          <a:ln>
            <a:noFill/>
          </a:ln>
          <a:effectLst>
            <a:outerShdw blurRad="50800" rotWithShape="0" algn="l" dist="38100">
              <a:srgbClr val="000000">
                <a:alpha val="40000"/>
              </a:srgbClr>
            </a:outerShdw>
          </a:effectLst>
        </p:spPr>
      </p:pic>
      <p:pic>
        <p:nvPicPr>
          <p:cNvPr id="951" name="Google Shape;951;p4"/>
          <p:cNvPicPr preferRelativeResize="0"/>
          <p:nvPr/>
        </p:nvPicPr>
        <p:blipFill rotWithShape="1">
          <a:blip r:embed="rId5">
            <a:alphaModFix/>
          </a:blip>
          <a:srcRect b="0" l="0" r="0" t="0"/>
          <a:stretch/>
        </p:blipFill>
        <p:spPr>
          <a:xfrm flipH="1">
            <a:off x="9505625" y="4810510"/>
            <a:ext cx="413335" cy="397411"/>
          </a:xfrm>
          <a:prstGeom prst="rect">
            <a:avLst/>
          </a:prstGeom>
          <a:noFill/>
          <a:ln>
            <a:noFill/>
          </a:ln>
        </p:spPr>
      </p:pic>
      <p:pic>
        <p:nvPicPr>
          <p:cNvPr id="952" name="Google Shape;952;p4"/>
          <p:cNvPicPr preferRelativeResize="0"/>
          <p:nvPr/>
        </p:nvPicPr>
        <p:blipFill rotWithShape="1">
          <a:blip r:embed="rId6">
            <a:alphaModFix/>
          </a:blip>
          <a:srcRect b="0" l="0" r="0" t="0"/>
          <a:stretch/>
        </p:blipFill>
        <p:spPr>
          <a:xfrm>
            <a:off x="6769475" y="4700745"/>
            <a:ext cx="1491516" cy="1080393"/>
          </a:xfrm>
          <a:prstGeom prst="rect">
            <a:avLst/>
          </a:prstGeom>
          <a:noFill/>
          <a:ln>
            <a:noFill/>
          </a:ln>
          <a:effectLst>
            <a:outerShdw blurRad="50800" rotWithShape="0" algn="t" dir="5400000" dist="38100">
              <a:srgbClr val="000000">
                <a:alpha val="40000"/>
              </a:srgbClr>
            </a:outerShdw>
          </a:effectLst>
        </p:spPr>
      </p:pic>
      <p:sp>
        <p:nvSpPr>
          <p:cNvPr id="953" name="Google Shape;953;p4"/>
          <p:cNvSpPr txBox="1"/>
          <p:nvPr/>
        </p:nvSpPr>
        <p:spPr>
          <a:xfrm>
            <a:off x="8617364" y="3426733"/>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067">
                <a:solidFill>
                  <a:srgbClr val="000000"/>
                </a:solidFill>
                <a:latin typeface="Calibri"/>
                <a:ea typeface="Calibri"/>
                <a:cs typeface="Calibri"/>
                <a:sym typeface="Calibri"/>
              </a:rPr>
              <a:t>Cahier de l’élève</a:t>
            </a:r>
            <a:endParaRPr/>
          </a:p>
        </p:txBody>
      </p:sp>
      <p:sp>
        <p:nvSpPr>
          <p:cNvPr id="954" name="Google Shape;954;p4"/>
          <p:cNvSpPr/>
          <p:nvPr/>
        </p:nvSpPr>
        <p:spPr>
          <a:xfrm>
            <a:off x="4218715" y="3878375"/>
            <a:ext cx="1349291" cy="58496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067">
                <a:solidFill>
                  <a:srgbClr val="000000"/>
                </a:solidFill>
                <a:latin typeface="Calibri"/>
                <a:ea typeface="Calibri"/>
                <a:cs typeface="Calibri"/>
                <a:sym typeface="Calibri"/>
              </a:rPr>
              <a:t>Fiche technique de préparation de la séance</a:t>
            </a:r>
            <a:endParaRPr/>
          </a:p>
        </p:txBody>
      </p:sp>
      <p:pic>
        <p:nvPicPr>
          <p:cNvPr id="955" name="Google Shape;955;p4"/>
          <p:cNvPicPr preferRelativeResize="0"/>
          <p:nvPr/>
        </p:nvPicPr>
        <p:blipFill rotWithShape="1">
          <a:blip r:embed="rId7">
            <a:alphaModFix/>
          </a:blip>
          <a:srcRect b="0" l="0" r="0" t="0"/>
          <a:stretch/>
        </p:blipFill>
        <p:spPr>
          <a:xfrm>
            <a:off x="4010586" y="2316888"/>
            <a:ext cx="1765551" cy="1457749"/>
          </a:xfrm>
          <a:prstGeom prst="rect">
            <a:avLst/>
          </a:prstGeom>
          <a:noFill/>
          <a:ln cap="flat" cmpd="sng" w="9525">
            <a:solidFill>
              <a:srgbClr val="156082"/>
            </a:solidFill>
            <a:prstDash val="solid"/>
            <a:round/>
            <a:headEnd len="sm" w="sm" type="none"/>
            <a:tailEnd len="sm" w="sm" type="none"/>
          </a:ln>
          <a:effectLst>
            <a:outerShdw blurRad="50800" rotWithShape="0" algn="t" dir="5400000" dist="38100">
              <a:srgbClr val="000000">
                <a:alpha val="40000"/>
              </a:srgbClr>
            </a:outerShdw>
          </a:effectLst>
        </p:spPr>
      </p:pic>
      <p:sp>
        <p:nvSpPr>
          <p:cNvPr id="956" name="Google Shape;956;p4"/>
          <p:cNvSpPr/>
          <p:nvPr/>
        </p:nvSpPr>
        <p:spPr>
          <a:xfrm>
            <a:off x="2118499" y="3514273"/>
            <a:ext cx="1349291"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067">
                <a:solidFill>
                  <a:srgbClr val="000000"/>
                </a:solidFill>
                <a:latin typeface="Calibri"/>
                <a:ea typeface="Calibri"/>
                <a:cs typeface="Calibri"/>
                <a:sym typeface="Calibri"/>
              </a:rPr>
              <a:t>Support PPT</a:t>
            </a:r>
            <a:endParaRPr/>
          </a:p>
        </p:txBody>
      </p:sp>
      <p:sp>
        <p:nvSpPr>
          <p:cNvPr id="957" name="Google Shape;957;p4"/>
          <p:cNvSpPr txBox="1"/>
          <p:nvPr/>
        </p:nvSpPr>
        <p:spPr>
          <a:xfrm>
            <a:off x="6383334" y="3948484"/>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067">
                <a:solidFill>
                  <a:srgbClr val="000000"/>
                </a:solidFill>
                <a:latin typeface="Calibri"/>
                <a:ea typeface="Calibri"/>
                <a:cs typeface="Calibri"/>
                <a:sym typeface="Calibri"/>
              </a:rPr>
              <a:t>Livret de l’élève</a:t>
            </a:r>
            <a:endParaRPr/>
          </a:p>
        </p:txBody>
      </p:sp>
      <p:pic>
        <p:nvPicPr>
          <p:cNvPr id="958" name="Google Shape;958;p4"/>
          <p:cNvPicPr preferRelativeResize="0"/>
          <p:nvPr/>
        </p:nvPicPr>
        <p:blipFill rotWithShape="1">
          <a:blip r:embed="rId8">
            <a:alphaModFix/>
          </a:blip>
          <a:srcRect b="3573" l="1131" r="957" t="3129"/>
          <a:stretch/>
        </p:blipFill>
        <p:spPr>
          <a:xfrm>
            <a:off x="6869604" y="2357380"/>
            <a:ext cx="1108868" cy="1457750"/>
          </a:xfrm>
          <a:prstGeom prst="rect">
            <a:avLst/>
          </a:prstGeom>
          <a:noFill/>
          <a:ln cap="flat" cmpd="sng" w="9525">
            <a:solidFill>
              <a:srgbClr val="156082"/>
            </a:solidFill>
            <a:prstDash val="solid"/>
            <a:round/>
            <a:headEnd len="sm" w="sm" type="none"/>
            <a:tailEnd len="sm" w="sm" type="none"/>
          </a:ln>
          <a:effectLst>
            <a:outerShdw blurRad="50800" rotWithShape="0" algn="tl" dir="2700000" dist="38100">
              <a:srgbClr val="000000">
                <a:alpha val="40000"/>
              </a:srgbClr>
            </a:outerShdw>
          </a:effectLst>
        </p:spPr>
      </p:pic>
      <p:pic>
        <p:nvPicPr>
          <p:cNvPr id="959" name="Google Shape;959;p4"/>
          <p:cNvPicPr preferRelativeResize="0"/>
          <p:nvPr/>
        </p:nvPicPr>
        <p:blipFill rotWithShape="1">
          <a:blip r:embed="rId9">
            <a:alphaModFix/>
          </a:blip>
          <a:srcRect b="0" l="0" r="0" t="0"/>
          <a:stretch/>
        </p:blipFill>
        <p:spPr>
          <a:xfrm>
            <a:off x="1731967" y="2311503"/>
            <a:ext cx="2007221" cy="1109845"/>
          </a:xfrm>
          <a:prstGeom prst="rect">
            <a:avLst/>
          </a:prstGeom>
          <a:noFill/>
          <a:ln cap="flat" cmpd="sng" w="9525">
            <a:solidFill>
              <a:srgbClr val="156082"/>
            </a:solidFill>
            <a:prstDash val="solid"/>
            <a:round/>
            <a:headEnd len="sm" w="sm" type="none"/>
            <a:tailEnd len="sm" w="sm" type="none"/>
          </a:ln>
          <a:effectLst>
            <a:outerShdw blurRad="50800" rotWithShape="0" algn="tl" dir="2700000" dist="38100">
              <a:srgbClr val="000000">
                <a:alpha val="4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3" name="Shape 963"/>
        <p:cNvGrpSpPr/>
        <p:nvPr/>
      </p:nvGrpSpPr>
      <p:grpSpPr>
        <a:xfrm>
          <a:off x="0" y="0"/>
          <a:ext cx="0" cy="0"/>
          <a:chOff x="0" y="0"/>
          <a:chExt cx="0" cy="0"/>
        </a:xfrm>
      </p:grpSpPr>
      <p:sp>
        <p:nvSpPr>
          <p:cNvPr id="964" name="Google Shape;964;p5"/>
          <p:cNvSpPr txBox="1"/>
          <p:nvPr>
            <p:ph type="title"/>
          </p:nvPr>
        </p:nvSpPr>
        <p:spPr>
          <a:xfrm>
            <a:off x="867228" y="214619"/>
            <a:ext cx="10515600" cy="7163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4546A"/>
              </a:buClr>
              <a:buSzPts val="3200"/>
              <a:buFont typeface="Calibri"/>
              <a:buNone/>
            </a:pPr>
            <a:r>
              <a:rPr lang="fr-FR"/>
              <a:t>Repérage dans l’unité didactique (1/3)</a:t>
            </a:r>
            <a:endParaRPr/>
          </a:p>
        </p:txBody>
      </p:sp>
      <p:sp>
        <p:nvSpPr>
          <p:cNvPr id="965" name="Google Shape;965;p5"/>
          <p:cNvSpPr/>
          <p:nvPr/>
        </p:nvSpPr>
        <p:spPr>
          <a:xfrm>
            <a:off x="288414" y="1164848"/>
            <a:ext cx="11449693" cy="445728"/>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alibri"/>
              <a:buNone/>
            </a:pPr>
            <a:r>
              <a:rPr b="1" i="0" lang="fr-FR" sz="2400" u="none" cap="none" strike="noStrike">
                <a:solidFill>
                  <a:srgbClr val="FFFFFF"/>
                </a:solidFill>
                <a:latin typeface="Calibri"/>
                <a:ea typeface="Calibri"/>
                <a:cs typeface="Calibri"/>
                <a:sym typeface="Calibri"/>
              </a:rPr>
              <a:t>SEMAINE 1</a:t>
            </a:r>
            <a:endParaRPr/>
          </a:p>
        </p:txBody>
      </p:sp>
      <p:sp>
        <p:nvSpPr>
          <p:cNvPr id="966" name="Google Shape;966;p5"/>
          <p:cNvSpPr/>
          <p:nvPr/>
        </p:nvSpPr>
        <p:spPr>
          <a:xfrm>
            <a:off x="310645" y="3771300"/>
            <a:ext cx="11628766" cy="936000"/>
          </a:xfrm>
          <a:prstGeom prst="roundRect">
            <a:avLst>
              <a:gd fmla="val 50000" name="adj"/>
            </a:avLst>
          </a:prstGeom>
          <a:noFill/>
          <a:ln cap="flat" cmpd="sng" w="38100">
            <a:solidFill>
              <a:srgbClr val="082836"/>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70" name="Shape 970"/>
        <p:cNvGrpSpPr/>
        <p:nvPr/>
      </p:nvGrpSpPr>
      <p:grpSpPr>
        <a:xfrm>
          <a:off x="0" y="0"/>
          <a:ext cx="0" cy="0"/>
          <a:chOff x="0" y="0"/>
          <a:chExt cx="0" cy="0"/>
        </a:xfrm>
      </p:grpSpPr>
      <p:sp>
        <p:nvSpPr>
          <p:cNvPr id="971" name="Google Shape;971;p6"/>
          <p:cNvSpPr txBox="1"/>
          <p:nvPr>
            <p:ph type="title"/>
          </p:nvPr>
        </p:nvSpPr>
        <p:spPr>
          <a:xfrm>
            <a:off x="867228" y="214619"/>
            <a:ext cx="10515600" cy="7163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4546A"/>
              </a:buClr>
              <a:buSzPts val="3200"/>
              <a:buFont typeface="Calibri"/>
              <a:buNone/>
            </a:pPr>
            <a:r>
              <a:rPr lang="fr-FR"/>
              <a:t>Repérage dans l’unité didactique (2/3)</a:t>
            </a:r>
            <a:endParaRPr/>
          </a:p>
        </p:txBody>
      </p:sp>
      <p:sp>
        <p:nvSpPr>
          <p:cNvPr id="972" name="Google Shape;972;p6"/>
          <p:cNvSpPr/>
          <p:nvPr/>
        </p:nvSpPr>
        <p:spPr>
          <a:xfrm>
            <a:off x="288414" y="1164848"/>
            <a:ext cx="11449693" cy="445728"/>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alibri"/>
              <a:buNone/>
            </a:pPr>
            <a:r>
              <a:rPr b="1" i="0" lang="fr-FR" sz="2400" u="none" cap="none" strike="noStrike">
                <a:solidFill>
                  <a:srgbClr val="FFFFFF"/>
                </a:solidFill>
                <a:latin typeface="Calibri"/>
                <a:ea typeface="Calibri"/>
                <a:cs typeface="Calibri"/>
                <a:sym typeface="Calibri"/>
              </a:rPr>
              <a:t>SEMAINE 2</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76" name="Shape 976"/>
        <p:cNvGrpSpPr/>
        <p:nvPr/>
      </p:nvGrpSpPr>
      <p:grpSpPr>
        <a:xfrm>
          <a:off x="0" y="0"/>
          <a:ext cx="0" cy="0"/>
          <a:chOff x="0" y="0"/>
          <a:chExt cx="0" cy="0"/>
        </a:xfrm>
      </p:grpSpPr>
      <p:sp>
        <p:nvSpPr>
          <p:cNvPr id="977" name="Google Shape;977;p7"/>
          <p:cNvSpPr txBox="1"/>
          <p:nvPr>
            <p:ph type="title"/>
          </p:nvPr>
        </p:nvSpPr>
        <p:spPr>
          <a:xfrm>
            <a:off x="867228" y="214619"/>
            <a:ext cx="10515600" cy="7163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4546A"/>
              </a:buClr>
              <a:buSzPts val="3200"/>
              <a:buFont typeface="Calibri"/>
              <a:buNone/>
            </a:pPr>
            <a:r>
              <a:rPr lang="fr-FR"/>
              <a:t>Repérage dans l’unité didactique (3/3)</a:t>
            </a:r>
            <a:endParaRPr/>
          </a:p>
        </p:txBody>
      </p:sp>
      <p:sp>
        <p:nvSpPr>
          <p:cNvPr id="978" name="Google Shape;978;p7"/>
          <p:cNvSpPr/>
          <p:nvPr/>
        </p:nvSpPr>
        <p:spPr>
          <a:xfrm>
            <a:off x="288414" y="1164848"/>
            <a:ext cx="11449693" cy="445728"/>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alibri"/>
              <a:buNone/>
            </a:pPr>
            <a:r>
              <a:rPr b="1" i="0" lang="fr-FR" sz="2400" u="none" cap="none" strike="noStrike">
                <a:solidFill>
                  <a:srgbClr val="FFFFFF"/>
                </a:solidFill>
                <a:latin typeface="Calibri"/>
                <a:ea typeface="Calibri"/>
                <a:cs typeface="Calibri"/>
                <a:sym typeface="Calibri"/>
              </a:rPr>
              <a:t>SEMAINE 3</a:t>
            </a:r>
            <a:endParaRPr/>
          </a:p>
        </p:txBody>
      </p:sp>
      <p:sp>
        <p:nvSpPr>
          <p:cNvPr id="979" name="Google Shape;979;p7"/>
          <p:cNvSpPr/>
          <p:nvPr/>
        </p:nvSpPr>
        <p:spPr>
          <a:xfrm>
            <a:off x="567842" y="3833965"/>
            <a:ext cx="11170264" cy="445728"/>
          </a:xfrm>
          <a:prstGeom prst="rect">
            <a:avLst/>
          </a:prstGeom>
          <a:solidFill>
            <a:schemeClr val="accent6"/>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alibri"/>
              <a:buNone/>
            </a:pPr>
            <a:r>
              <a:rPr b="1" i="0" lang="fr-FR" sz="2400" u="none" cap="none" strike="noStrike">
                <a:solidFill>
                  <a:srgbClr val="FFFFFF"/>
                </a:solidFill>
                <a:latin typeface="Calibri"/>
                <a:ea typeface="Calibri"/>
                <a:cs typeface="Calibri"/>
                <a:sym typeface="Calibri"/>
              </a:rPr>
              <a:t>Fin de l’unité 5</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3" name="Shape 983"/>
        <p:cNvGrpSpPr/>
        <p:nvPr/>
      </p:nvGrpSpPr>
      <p:grpSpPr>
        <a:xfrm>
          <a:off x="0" y="0"/>
          <a:ext cx="0" cy="0"/>
          <a:chOff x="0" y="0"/>
          <a:chExt cx="0" cy="0"/>
        </a:xfrm>
      </p:grpSpPr>
      <p:sp>
        <p:nvSpPr>
          <p:cNvPr id="984" name="Google Shape;984;p8"/>
          <p:cNvSpPr txBox="1"/>
          <p:nvPr>
            <p:ph idx="1" type="body"/>
          </p:nvPr>
        </p:nvSpPr>
        <p:spPr>
          <a:xfrm>
            <a:off x="2233324" y="1132548"/>
            <a:ext cx="9463104" cy="1071438"/>
          </a:xfrm>
          <a:prstGeom prst="rect">
            <a:avLst/>
          </a:prstGeom>
          <a:noFill/>
          <a:ln>
            <a:noFill/>
          </a:ln>
        </p:spPr>
        <p:txBody>
          <a:bodyPr anchorCtr="0" anchor="ctr" bIns="45700" lIns="91425" spcFirstLastPara="1" rIns="91425" wrap="square" tIns="45700">
            <a:normAutofit/>
          </a:bodyPr>
          <a:lstStyle/>
          <a:p>
            <a:pPr indent="-285750" lvl="0" marL="285750" rtl="0" algn="just">
              <a:lnSpc>
                <a:spcPct val="90000"/>
              </a:lnSpc>
              <a:spcBef>
                <a:spcPts val="0"/>
              </a:spcBef>
              <a:spcAft>
                <a:spcPts val="0"/>
              </a:spcAft>
              <a:buClr>
                <a:schemeClr val="dk1"/>
              </a:buClr>
              <a:buSzPts val="1700"/>
              <a:buFont typeface="Arial"/>
              <a:buChar char="•"/>
            </a:pPr>
            <a:r>
              <a:rPr lang="fr-FR" sz="1700"/>
              <a:t>Utiliser des expressions variées pour parler de la consommation responsable.</a:t>
            </a:r>
            <a:endParaRPr/>
          </a:p>
          <a:p>
            <a:pPr indent="-285750" lvl="0" marL="285750" rtl="0" algn="just">
              <a:lnSpc>
                <a:spcPct val="90000"/>
              </a:lnSpc>
              <a:spcBef>
                <a:spcPts val="300"/>
              </a:spcBef>
              <a:spcAft>
                <a:spcPts val="0"/>
              </a:spcAft>
              <a:buClr>
                <a:schemeClr val="dk1"/>
              </a:buClr>
              <a:buSzPts val="1700"/>
              <a:buFont typeface="Arial"/>
              <a:buChar char="•"/>
            </a:pPr>
            <a:r>
              <a:rPr lang="fr-FR" sz="1700"/>
              <a:t>Savoir repérer les éléments clés d’un support audio : situation d’énonciation, arguments, exemples.</a:t>
            </a:r>
            <a:endParaRPr/>
          </a:p>
          <a:p>
            <a:pPr indent="-285750" lvl="0" marL="285750" rtl="0" algn="just">
              <a:lnSpc>
                <a:spcPct val="90000"/>
              </a:lnSpc>
              <a:spcBef>
                <a:spcPts val="300"/>
              </a:spcBef>
              <a:spcAft>
                <a:spcPts val="0"/>
              </a:spcAft>
              <a:buClr>
                <a:schemeClr val="dk1"/>
              </a:buClr>
              <a:buSzPts val="1700"/>
              <a:buFont typeface="Arial"/>
              <a:buChar char="•"/>
            </a:pPr>
            <a:r>
              <a:rPr lang="fr-FR" sz="1700"/>
              <a:t>Exprimer un point de vue et lancer un appel à l’action en faveur de choix durables</a:t>
            </a:r>
            <a:endParaRPr/>
          </a:p>
        </p:txBody>
      </p:sp>
      <p:sp>
        <p:nvSpPr>
          <p:cNvPr id="985" name="Google Shape;985;p8"/>
          <p:cNvSpPr txBox="1"/>
          <p:nvPr>
            <p:ph idx="2" type="body"/>
          </p:nvPr>
        </p:nvSpPr>
        <p:spPr>
          <a:xfrm>
            <a:off x="2217704" y="2512986"/>
            <a:ext cx="9478724" cy="954156"/>
          </a:xfrm>
          <a:prstGeom prst="rect">
            <a:avLst/>
          </a:prstGeom>
          <a:noFill/>
          <a:ln>
            <a:noFill/>
          </a:ln>
        </p:spPr>
        <p:txBody>
          <a:bodyPr anchorCtr="0" anchor="ctr"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700"/>
              <a:buChar char="•"/>
            </a:pPr>
            <a:r>
              <a:rPr lang="fr-FR" sz="1700"/>
              <a:t>Consommation responsable</a:t>
            </a:r>
            <a:endParaRPr/>
          </a:p>
          <a:p>
            <a:pPr indent="-228600" lvl="0" marL="228600" rtl="0" algn="l">
              <a:lnSpc>
                <a:spcPct val="100000"/>
              </a:lnSpc>
              <a:spcBef>
                <a:spcPts val="300"/>
              </a:spcBef>
              <a:spcAft>
                <a:spcPts val="0"/>
              </a:spcAft>
              <a:buClr>
                <a:schemeClr val="dk1"/>
              </a:buClr>
              <a:buSzPts val="1700"/>
              <a:buChar char="•"/>
            </a:pPr>
            <a:r>
              <a:rPr lang="fr-FR" sz="1700"/>
              <a:t>Produits locaux et de saison</a:t>
            </a:r>
            <a:endParaRPr/>
          </a:p>
          <a:p>
            <a:pPr indent="-228600" lvl="0" marL="228600" rtl="0" algn="l">
              <a:lnSpc>
                <a:spcPct val="100000"/>
              </a:lnSpc>
              <a:spcBef>
                <a:spcPts val="300"/>
              </a:spcBef>
              <a:spcAft>
                <a:spcPts val="0"/>
              </a:spcAft>
              <a:buClr>
                <a:schemeClr val="dk1"/>
              </a:buClr>
              <a:buSzPts val="1700"/>
              <a:buChar char="•"/>
            </a:pPr>
            <a:r>
              <a:rPr lang="fr-FR" sz="1700"/>
              <a:t>Commerce équitable</a:t>
            </a:r>
            <a:endParaRPr/>
          </a:p>
          <a:p>
            <a:pPr indent="-120650" lvl="0" marL="228600" rtl="0" algn="l">
              <a:lnSpc>
                <a:spcPct val="100000"/>
              </a:lnSpc>
              <a:spcBef>
                <a:spcPts val="300"/>
              </a:spcBef>
              <a:spcAft>
                <a:spcPts val="0"/>
              </a:spcAft>
              <a:buClr>
                <a:schemeClr val="dk1"/>
              </a:buClr>
              <a:buSzPts val="1700"/>
              <a:buNone/>
            </a:pPr>
            <a:r>
              <a:t/>
            </a:r>
            <a:endParaRPr sz="1700"/>
          </a:p>
          <a:p>
            <a:pPr indent="-228600" lvl="0" marL="228600" rtl="0" algn="l">
              <a:lnSpc>
                <a:spcPct val="100000"/>
              </a:lnSpc>
              <a:spcBef>
                <a:spcPts val="300"/>
              </a:spcBef>
              <a:spcAft>
                <a:spcPts val="0"/>
              </a:spcAft>
              <a:buClr>
                <a:schemeClr val="dk1"/>
              </a:buClr>
              <a:buSzPts val="1700"/>
              <a:buChar char="•"/>
            </a:pPr>
            <a:r>
              <a:rPr lang="fr-FR" sz="1700"/>
              <a:t>Économie de proximité</a:t>
            </a:r>
            <a:endParaRPr/>
          </a:p>
          <a:p>
            <a:pPr indent="-228600" lvl="0" marL="228600" rtl="0" algn="l">
              <a:lnSpc>
                <a:spcPct val="100000"/>
              </a:lnSpc>
              <a:spcBef>
                <a:spcPts val="300"/>
              </a:spcBef>
              <a:spcAft>
                <a:spcPts val="0"/>
              </a:spcAft>
              <a:buClr>
                <a:schemeClr val="dk1"/>
              </a:buClr>
              <a:buSzPts val="1700"/>
              <a:buChar char="•"/>
            </a:pPr>
            <a:r>
              <a:rPr lang="fr-FR" sz="1700"/>
              <a:t>Aliments transformés</a:t>
            </a:r>
            <a:endParaRPr/>
          </a:p>
          <a:p>
            <a:pPr indent="-228600" lvl="0" marL="228600" rtl="0" algn="l">
              <a:lnSpc>
                <a:spcPct val="100000"/>
              </a:lnSpc>
              <a:spcBef>
                <a:spcPts val="300"/>
              </a:spcBef>
              <a:spcAft>
                <a:spcPts val="0"/>
              </a:spcAft>
              <a:buClr>
                <a:schemeClr val="dk1"/>
              </a:buClr>
              <a:buSzPts val="1700"/>
              <a:buChar char="•"/>
            </a:pPr>
            <a:r>
              <a:rPr lang="fr-FR" sz="1700"/>
              <a:t>Surconsommation </a:t>
            </a:r>
            <a:endParaRPr/>
          </a:p>
          <a:p>
            <a:pPr indent="-120650" lvl="0" marL="228600" rtl="0" algn="l">
              <a:lnSpc>
                <a:spcPct val="100000"/>
              </a:lnSpc>
              <a:spcBef>
                <a:spcPts val="300"/>
              </a:spcBef>
              <a:spcAft>
                <a:spcPts val="0"/>
              </a:spcAft>
              <a:buClr>
                <a:schemeClr val="dk1"/>
              </a:buClr>
              <a:buSzPts val="1700"/>
              <a:buNone/>
            </a:pPr>
            <a:r>
              <a:t/>
            </a:r>
            <a:endParaRPr sz="1700"/>
          </a:p>
        </p:txBody>
      </p:sp>
      <p:sp>
        <p:nvSpPr>
          <p:cNvPr id="986" name="Google Shape;986;p8"/>
          <p:cNvSpPr txBox="1"/>
          <p:nvPr>
            <p:ph idx="3" type="body"/>
          </p:nvPr>
        </p:nvSpPr>
        <p:spPr>
          <a:xfrm>
            <a:off x="2235852" y="3654221"/>
            <a:ext cx="9478724" cy="1734100"/>
          </a:xfrm>
          <a:prstGeom prst="rect">
            <a:avLst/>
          </a:prstGeom>
          <a:noFill/>
          <a:ln>
            <a:noFill/>
          </a:ln>
        </p:spPr>
        <p:txBody>
          <a:bodyPr anchorCtr="0" anchor="ctr" bIns="45700" lIns="91425" spcFirstLastPara="1" rIns="91425" wrap="square" tIns="45700">
            <a:normAutofit/>
          </a:bodyPr>
          <a:lstStyle/>
          <a:p>
            <a:pPr indent="-228600" lvl="0" marL="228600" rtl="0" algn="just">
              <a:lnSpc>
                <a:spcPct val="90000"/>
              </a:lnSpc>
              <a:spcBef>
                <a:spcPts val="0"/>
              </a:spcBef>
              <a:spcAft>
                <a:spcPts val="0"/>
              </a:spcAft>
              <a:buClr>
                <a:schemeClr val="dk1"/>
              </a:buClr>
              <a:buSzPts val="1800"/>
              <a:buNone/>
            </a:pPr>
            <a:r>
              <a:rPr b="1" lang="fr-FR"/>
              <a:t>Les stratégies enseignées pendant le modelage et pratiques pendant la séance sont :</a:t>
            </a:r>
            <a:endParaRPr/>
          </a:p>
          <a:p>
            <a:pPr indent="-285750" lvl="0" marL="285750" rtl="0" algn="just">
              <a:lnSpc>
                <a:spcPct val="90000"/>
              </a:lnSpc>
              <a:spcBef>
                <a:spcPts val="300"/>
              </a:spcBef>
              <a:spcAft>
                <a:spcPts val="0"/>
              </a:spcAft>
              <a:buClr>
                <a:schemeClr val="dk1"/>
              </a:buClr>
              <a:buSzPts val="1800"/>
              <a:buFont typeface="Arial"/>
              <a:buChar char="•"/>
            </a:pPr>
            <a:r>
              <a:rPr lang="fr-FR"/>
              <a:t>Utiliser le lexique de l’unité pour exprimer un avis, justifier, convaincre et appeler à l’action.</a:t>
            </a:r>
            <a:endParaRPr/>
          </a:p>
          <a:p>
            <a:pPr indent="-285750" lvl="0" marL="285750" rtl="0" algn="just">
              <a:lnSpc>
                <a:spcPct val="90000"/>
              </a:lnSpc>
              <a:spcBef>
                <a:spcPts val="300"/>
              </a:spcBef>
              <a:spcAft>
                <a:spcPts val="0"/>
              </a:spcAft>
              <a:buClr>
                <a:schemeClr val="dk1"/>
              </a:buClr>
              <a:buSzPts val="1800"/>
              <a:buFont typeface="Arial"/>
              <a:buChar char="•"/>
            </a:pPr>
            <a:r>
              <a:rPr lang="fr-FR"/>
              <a:t>Utiliser des structures comme : Il faut que… / Il est nécessaire que… / Nous devons...</a:t>
            </a:r>
            <a:endParaRPr/>
          </a:p>
          <a:p>
            <a:pPr indent="-228600" lvl="0" marL="228600" rtl="0" algn="just">
              <a:lnSpc>
                <a:spcPct val="90000"/>
              </a:lnSpc>
              <a:spcBef>
                <a:spcPts val="300"/>
              </a:spcBef>
              <a:spcAft>
                <a:spcPts val="0"/>
              </a:spcAft>
              <a:buClr>
                <a:schemeClr val="dk1"/>
              </a:buClr>
              <a:buSzPts val="1800"/>
              <a:buNone/>
            </a:pPr>
            <a:r>
              <a:rPr b="1" lang="fr-FR"/>
              <a:t>Les outils : </a:t>
            </a:r>
            <a:r>
              <a:rPr lang="fr-FR"/>
              <a:t>carte lexicale, support audio, tableau de repérage, travail en binôme, feedback immédiat, justification des réponses.</a:t>
            </a:r>
            <a:endParaRPr/>
          </a:p>
        </p:txBody>
      </p:sp>
      <p:sp>
        <p:nvSpPr>
          <p:cNvPr id="987" name="Google Shape;987;p8"/>
          <p:cNvSpPr txBox="1"/>
          <p:nvPr>
            <p:ph idx="4" type="body"/>
          </p:nvPr>
        </p:nvSpPr>
        <p:spPr>
          <a:xfrm>
            <a:off x="2253062" y="5636360"/>
            <a:ext cx="9478724" cy="977195"/>
          </a:xfrm>
          <a:prstGeom prst="rect">
            <a:avLst/>
          </a:prstGeom>
          <a:noFill/>
          <a:ln>
            <a:noFill/>
          </a:ln>
        </p:spPr>
        <p:txBody>
          <a:bodyPr anchorCtr="0" anchor="ctr"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None/>
            </a:pPr>
            <a:r>
              <a:rPr b="1" lang="fr-FR"/>
              <a:t>Pendant le feedback, attirer l’attention des élèves sur les erreurs fréquentes :</a:t>
            </a:r>
            <a:endParaRPr/>
          </a:p>
          <a:p>
            <a:pPr indent="-285750" lvl="0" marL="285750" rtl="0" algn="l">
              <a:lnSpc>
                <a:spcPct val="90000"/>
              </a:lnSpc>
              <a:spcBef>
                <a:spcPts val="1000"/>
              </a:spcBef>
              <a:spcAft>
                <a:spcPts val="0"/>
              </a:spcAft>
              <a:buClr>
                <a:schemeClr val="dk1"/>
              </a:buClr>
              <a:buSzPct val="100000"/>
              <a:buFont typeface="Arial"/>
              <a:buChar char="•"/>
            </a:pPr>
            <a:r>
              <a:rPr lang="fr-FR"/>
              <a:t>Confondre argument et exemple.</a:t>
            </a:r>
            <a:endParaRPr/>
          </a:p>
          <a:p>
            <a:pPr indent="-285750" lvl="0" marL="285750" rtl="0" algn="l">
              <a:lnSpc>
                <a:spcPct val="90000"/>
              </a:lnSpc>
              <a:spcBef>
                <a:spcPts val="1000"/>
              </a:spcBef>
              <a:spcAft>
                <a:spcPts val="0"/>
              </a:spcAft>
              <a:buClr>
                <a:schemeClr val="dk1"/>
              </a:buClr>
              <a:buSzPct val="100000"/>
              <a:buFont typeface="Arial"/>
              <a:buChar char="•"/>
            </a:pPr>
            <a:r>
              <a:rPr lang="fr-FR"/>
              <a:t>Mal utiliser les structures d’appel à l’action, surtout : Il faut que / Il est important que + subjonctif.</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9"/>
          <p:cNvSpPr txBox="1"/>
          <p:nvPr>
            <p:ph idx="1" type="body"/>
          </p:nvPr>
        </p:nvSpPr>
        <p:spPr>
          <a:xfrm>
            <a:off x="253312" y="3106967"/>
            <a:ext cx="3374484" cy="2912833"/>
          </a:xfrm>
          <a:prstGeom prst="rect">
            <a:avLst/>
          </a:prstGeom>
          <a:noFill/>
          <a:ln>
            <a:noFill/>
          </a:ln>
        </p:spPr>
        <p:txBody>
          <a:bodyPr anchorCtr="0" anchor="t" bIns="45700" lIns="91425" spcFirstLastPara="1" rIns="91425" wrap="square" tIns="45700">
            <a:noAutofit/>
          </a:bodyPr>
          <a:lstStyle/>
          <a:p>
            <a:pPr indent="-228600" lvl="0" marL="228600" rtl="0" algn="l">
              <a:lnSpc>
                <a:spcPct val="120000"/>
              </a:lnSpc>
              <a:spcBef>
                <a:spcPts val="0"/>
              </a:spcBef>
              <a:spcAft>
                <a:spcPts val="0"/>
              </a:spcAft>
              <a:buClr>
                <a:schemeClr val="dk1"/>
              </a:buClr>
              <a:buSzPts val="1200"/>
              <a:buChar char="•"/>
            </a:pPr>
            <a:r>
              <a:rPr lang="fr-FR" sz="1200"/>
              <a:t>Le feedback ne doit pas être un jugement sur l’élève ni sur ses capacités</a:t>
            </a:r>
            <a:endParaRPr/>
          </a:p>
          <a:p>
            <a:pPr indent="-228600" lvl="0" marL="228600" rtl="0" algn="l">
              <a:lnSpc>
                <a:spcPct val="120000"/>
              </a:lnSpc>
              <a:spcBef>
                <a:spcPts val="1000"/>
              </a:spcBef>
              <a:spcAft>
                <a:spcPts val="0"/>
              </a:spcAft>
              <a:buClr>
                <a:schemeClr val="dk1"/>
              </a:buClr>
              <a:buSzPts val="1200"/>
              <a:buChar char="•"/>
            </a:pPr>
            <a:r>
              <a:rPr lang="fr-FR" sz="1200"/>
              <a:t>Le feedback est une opportunité d’apprentissage pour les élèves en exploitant des erreurs ou de bonnes réponses</a:t>
            </a:r>
            <a:endParaRPr/>
          </a:p>
          <a:p>
            <a:pPr indent="-228600" lvl="0" marL="228600" rtl="0" algn="l">
              <a:lnSpc>
                <a:spcPct val="120000"/>
              </a:lnSpc>
              <a:spcBef>
                <a:spcPts val="1000"/>
              </a:spcBef>
              <a:spcAft>
                <a:spcPts val="0"/>
              </a:spcAft>
              <a:buClr>
                <a:schemeClr val="dk1"/>
              </a:buClr>
              <a:buSzPts val="1200"/>
              <a:buChar char="•"/>
            </a:pPr>
            <a:r>
              <a:rPr lang="fr-FR" sz="1200"/>
              <a:t>Le feedback permet aux élèves d’être conscients des critères de réussite d’une tâche </a:t>
            </a:r>
            <a:endParaRPr/>
          </a:p>
          <a:p>
            <a:pPr indent="-228600" lvl="0" marL="228600" rtl="0" algn="l">
              <a:lnSpc>
                <a:spcPct val="120000"/>
              </a:lnSpc>
              <a:spcBef>
                <a:spcPts val="1000"/>
              </a:spcBef>
              <a:spcAft>
                <a:spcPts val="0"/>
              </a:spcAft>
              <a:buClr>
                <a:schemeClr val="dk1"/>
              </a:buClr>
              <a:buSzPts val="1200"/>
              <a:buChar char="•"/>
            </a:pPr>
            <a:r>
              <a:rPr lang="fr-FR" sz="1200"/>
              <a:t>Le feedback encourage les élèves à identifier les erreurs à ne pas reproduire, ou alors les bonnes pratiques à renforcer</a:t>
            </a:r>
            <a:endParaRPr/>
          </a:p>
          <a:p>
            <a:pPr indent="-203200" lvl="0" marL="228600" rtl="0" algn="l">
              <a:lnSpc>
                <a:spcPct val="90000"/>
              </a:lnSpc>
              <a:spcBef>
                <a:spcPts val="1000"/>
              </a:spcBef>
              <a:spcAft>
                <a:spcPts val="0"/>
              </a:spcAft>
              <a:buClr>
                <a:schemeClr val="dk1"/>
              </a:buClr>
              <a:buSzPts val="400"/>
              <a:buFont typeface="Arial"/>
              <a:buNone/>
            </a:pPr>
            <a:r>
              <a:t/>
            </a:r>
            <a:endParaRPr sz="400"/>
          </a:p>
        </p:txBody>
      </p:sp>
      <p:sp>
        <p:nvSpPr>
          <p:cNvPr id="993" name="Google Shape;993;p9"/>
          <p:cNvSpPr txBox="1"/>
          <p:nvPr>
            <p:ph idx="2" type="body"/>
          </p:nvPr>
        </p:nvSpPr>
        <p:spPr>
          <a:xfrm>
            <a:off x="3724275" y="3190551"/>
            <a:ext cx="3779300" cy="1591105"/>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rtl="0" algn="l">
              <a:lnSpc>
                <a:spcPct val="120000"/>
              </a:lnSpc>
              <a:spcBef>
                <a:spcPts val="0"/>
              </a:spcBef>
              <a:spcAft>
                <a:spcPts val="0"/>
              </a:spcAft>
              <a:buClr>
                <a:schemeClr val="dk1"/>
              </a:buClr>
              <a:buSzPct val="100000"/>
              <a:buChar char="•"/>
            </a:pPr>
            <a:r>
              <a:rPr lang="fr-FR" sz="4800"/>
              <a:t>Demander aux élèves de justifier leurs réponses et de verbaliser leur raisonnement</a:t>
            </a:r>
            <a:endParaRPr/>
          </a:p>
          <a:p>
            <a:pPr indent="-228600" lvl="0" marL="228600" rtl="0" algn="l">
              <a:lnSpc>
                <a:spcPct val="120000"/>
              </a:lnSpc>
              <a:spcBef>
                <a:spcPts val="1000"/>
              </a:spcBef>
              <a:spcAft>
                <a:spcPts val="0"/>
              </a:spcAft>
              <a:buClr>
                <a:schemeClr val="dk1"/>
              </a:buClr>
              <a:buSzPct val="100000"/>
              <a:buChar char="•"/>
            </a:pPr>
            <a:r>
              <a:rPr lang="fr-FR" sz="4800"/>
              <a:t>Donner des feedback aux élèves de manière instantanée à chaque fois que l’occasion se présente (ne pas laisser passer des erreurs)</a:t>
            </a:r>
            <a:endParaRPr/>
          </a:p>
          <a:p>
            <a:pPr indent="-228600" lvl="0" marL="228600" rtl="0" algn="l">
              <a:lnSpc>
                <a:spcPct val="120000"/>
              </a:lnSpc>
              <a:spcBef>
                <a:spcPts val="1000"/>
              </a:spcBef>
              <a:spcAft>
                <a:spcPts val="0"/>
              </a:spcAft>
              <a:buClr>
                <a:schemeClr val="dk1"/>
              </a:buClr>
              <a:buSzPct val="100000"/>
              <a:buChar char="•"/>
            </a:pPr>
            <a:r>
              <a:rPr lang="fr-FR" sz="4800"/>
              <a:t>Donner un feedback spécifique, détaillé et objectif aux élèves:</a:t>
            </a:r>
            <a:endParaRPr/>
          </a:p>
          <a:p>
            <a:pPr indent="-228600" lvl="0" marL="228600" rtl="0" algn="l">
              <a:lnSpc>
                <a:spcPct val="120000"/>
              </a:lnSpc>
              <a:spcBef>
                <a:spcPts val="1000"/>
              </a:spcBef>
              <a:spcAft>
                <a:spcPts val="0"/>
              </a:spcAft>
              <a:buClr>
                <a:schemeClr val="dk1"/>
              </a:buClr>
              <a:buSzPct val="100000"/>
              <a:buChar char="•"/>
            </a:pPr>
            <a:r>
              <a:rPr lang="fr-FR" sz="4800"/>
              <a:t>« Voici pourquoi c’est une bonne réponse »; « Voici ce que tu as bien fait … »</a:t>
            </a:r>
            <a:endParaRPr/>
          </a:p>
          <a:p>
            <a:pPr indent="-228600" lvl="0" marL="228600" rtl="0" algn="l">
              <a:lnSpc>
                <a:spcPct val="120000"/>
              </a:lnSpc>
              <a:spcBef>
                <a:spcPts val="1000"/>
              </a:spcBef>
              <a:spcAft>
                <a:spcPts val="0"/>
              </a:spcAft>
              <a:buClr>
                <a:schemeClr val="dk1"/>
              </a:buClr>
              <a:buSzPct val="100000"/>
              <a:buChar char="•"/>
            </a:pPr>
            <a:r>
              <a:rPr lang="fr-FR" sz="4800"/>
              <a:t>« Voici pourquoi c’est une réponse incomplète. Voici l’erreur »</a:t>
            </a:r>
            <a:endParaRPr/>
          </a:p>
          <a:p>
            <a:pPr indent="-200025" lvl="0" marL="228600" rtl="0" algn="l">
              <a:lnSpc>
                <a:spcPct val="90000"/>
              </a:lnSpc>
              <a:spcBef>
                <a:spcPts val="1000"/>
              </a:spcBef>
              <a:spcAft>
                <a:spcPts val="0"/>
              </a:spcAft>
              <a:buClr>
                <a:schemeClr val="dk1"/>
              </a:buClr>
              <a:buSzPct val="100000"/>
              <a:buFont typeface="Arial"/>
              <a:buNone/>
            </a:pPr>
            <a:r>
              <a:t/>
            </a:r>
            <a:endParaRPr/>
          </a:p>
        </p:txBody>
      </p:sp>
      <p:sp>
        <p:nvSpPr>
          <p:cNvPr id="994" name="Google Shape;994;p9"/>
          <p:cNvSpPr txBox="1"/>
          <p:nvPr>
            <p:ph idx="3" type="body"/>
          </p:nvPr>
        </p:nvSpPr>
        <p:spPr>
          <a:xfrm>
            <a:off x="7816646" y="3190551"/>
            <a:ext cx="3880053" cy="1591105"/>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rtl="0" algn="l">
              <a:lnSpc>
                <a:spcPct val="120000"/>
              </a:lnSpc>
              <a:spcBef>
                <a:spcPts val="0"/>
              </a:spcBef>
              <a:spcAft>
                <a:spcPts val="0"/>
              </a:spcAft>
              <a:buClr>
                <a:schemeClr val="dk1"/>
              </a:buClr>
              <a:buSzPct val="100000"/>
              <a:buChar char="•"/>
            </a:pPr>
            <a:r>
              <a:rPr lang="fr-FR" sz="4800"/>
              <a:t>Ne pas donner de feedback ou donner du feedback de manière occasionnelle seulement</a:t>
            </a:r>
            <a:endParaRPr/>
          </a:p>
          <a:p>
            <a:pPr indent="-228600" lvl="0" marL="228600" rtl="0" algn="l">
              <a:lnSpc>
                <a:spcPct val="120000"/>
              </a:lnSpc>
              <a:spcBef>
                <a:spcPts val="1000"/>
              </a:spcBef>
              <a:spcAft>
                <a:spcPts val="0"/>
              </a:spcAft>
              <a:buClr>
                <a:schemeClr val="dk1"/>
              </a:buClr>
              <a:buSzPct val="100000"/>
              <a:buChar char="•"/>
            </a:pPr>
            <a:r>
              <a:rPr lang="fr-FR" sz="4800"/>
              <a:t>Donner un feedback générique sans préciser pourquoi: « Bien »; « C’est faux » ; « Excellent »</a:t>
            </a:r>
            <a:endParaRPr/>
          </a:p>
          <a:p>
            <a:pPr indent="-228600" lvl="0" marL="228600" rtl="0" algn="l">
              <a:lnSpc>
                <a:spcPct val="120000"/>
              </a:lnSpc>
              <a:spcBef>
                <a:spcPts val="1000"/>
              </a:spcBef>
              <a:spcAft>
                <a:spcPts val="0"/>
              </a:spcAft>
              <a:buClr>
                <a:schemeClr val="dk1"/>
              </a:buClr>
              <a:buSzPct val="100000"/>
              <a:buChar char="•"/>
            </a:pPr>
            <a:r>
              <a:rPr lang="fr-FR" sz="4800"/>
              <a:t>Porter un jugement de valeur sur l’élève: « Tu es intelligent »; « Tu es paresseux »; …</a:t>
            </a:r>
            <a:endParaRPr/>
          </a:p>
          <a:p>
            <a:pPr indent="-228600" lvl="0" marL="228600" rtl="0" algn="l">
              <a:lnSpc>
                <a:spcPct val="120000"/>
              </a:lnSpc>
              <a:spcBef>
                <a:spcPts val="1000"/>
              </a:spcBef>
              <a:spcAft>
                <a:spcPts val="0"/>
              </a:spcAft>
              <a:buClr>
                <a:schemeClr val="dk1"/>
              </a:buClr>
              <a:buSzPct val="100000"/>
              <a:buChar char="•"/>
            </a:pPr>
            <a:r>
              <a:rPr lang="fr-FR" sz="4800"/>
              <a:t>S’adresser uniquement à l’élève concerné</a:t>
            </a:r>
            <a:endParaRPr/>
          </a:p>
          <a:p>
            <a:pPr indent="-200025" lvl="0" marL="228600" rtl="0" algn="l">
              <a:lnSpc>
                <a:spcPct val="90000"/>
              </a:lnSpc>
              <a:spcBef>
                <a:spcPts val="1000"/>
              </a:spcBef>
              <a:spcAft>
                <a:spcPts val="0"/>
              </a:spcAft>
              <a:buClr>
                <a:schemeClr val="dk1"/>
              </a:buClr>
              <a:buSzPct val="100000"/>
              <a:buFont typeface="Arial"/>
              <a:buNone/>
            </a:pPr>
            <a:r>
              <a:t/>
            </a:r>
            <a:endParaRPr/>
          </a:p>
        </p:txBody>
      </p:sp>
      <p:sp>
        <p:nvSpPr>
          <p:cNvPr id="995" name="Google Shape;995;p9"/>
          <p:cNvSpPr/>
          <p:nvPr/>
        </p:nvSpPr>
        <p:spPr>
          <a:xfrm>
            <a:off x="304800" y="6180667"/>
            <a:ext cx="11291147" cy="677333"/>
          </a:xfrm>
          <a:prstGeom prst="rect">
            <a:avLst/>
          </a:prstGeom>
          <a:solidFill>
            <a:srgbClr val="BFBFBF"/>
          </a:solidFill>
          <a:ln>
            <a:noFill/>
          </a:ln>
        </p:spPr>
        <p:txBody>
          <a:bodyPr anchorCtr="0" anchor="ctr" bIns="45700" lIns="91425" spcFirstLastPara="1" rIns="91425" wrap="square" tIns="45700">
            <a:noAutofit/>
          </a:bodyPr>
          <a:lstStyle/>
          <a:p>
            <a:pPr indent="-380990" lvl="0" marL="380990" marR="0" rtl="0" algn="l">
              <a:lnSpc>
                <a:spcPct val="100000"/>
              </a:lnSpc>
              <a:spcBef>
                <a:spcPts val="0"/>
              </a:spcBef>
              <a:spcAft>
                <a:spcPts val="0"/>
              </a:spcAft>
              <a:buClr>
                <a:srgbClr val="000000"/>
              </a:buClr>
              <a:buSzPts val="1600"/>
              <a:buFont typeface="Arial"/>
              <a:buChar char="•"/>
            </a:pPr>
            <a:r>
              <a:rPr lang="fr-FR" sz="1600">
                <a:solidFill>
                  <a:srgbClr val="000000"/>
                </a:solidFill>
                <a:latin typeface="Calibri"/>
                <a:ea typeface="Calibri"/>
                <a:cs typeface="Calibri"/>
                <a:sym typeface="Calibri"/>
              </a:rPr>
              <a:t>Pour plus d’informations Veuillez consulter le lien Suivant : «</a:t>
            </a:r>
            <a:r>
              <a:rPr lang="fr-FR" sz="1400" u="sng">
                <a:solidFill>
                  <a:srgbClr val="000000"/>
                </a:solidFill>
                <a:latin typeface="Arial"/>
                <a:ea typeface="Arial"/>
                <a:cs typeface="Arial"/>
                <a:sym typeface="Arial"/>
                <a:hlinkClick r:id="rId3">
                  <a:extLst>
                    <a:ext uri="{A12FA001-AC4F-418D-AE19-62706E023703}">
                      <ahyp:hlinkClr val="tx"/>
                    </a:ext>
                  </a:extLst>
                </a:hlinkClick>
              </a:rPr>
              <a:t>Banque des pratiques pédagogiques efficaces </a:t>
            </a:r>
            <a:r>
              <a:rPr lang="fr-FR" sz="1600">
                <a:solidFill>
                  <a:srgbClr val="000000"/>
                </a:solidFill>
                <a:latin typeface="Calibri"/>
                <a:ea typeface="Calibri"/>
                <a:cs typeface="Calibri"/>
                <a:sym typeface="Calibri"/>
              </a:rPr>
              <a:t>»</a:t>
            </a:r>
            <a:endParaRPr/>
          </a:p>
          <a:p>
            <a:pPr indent="-380990" lvl="0" marL="380990" marR="0" rtl="0" algn="l">
              <a:spcBef>
                <a:spcPts val="0"/>
              </a:spcBef>
              <a:spcAft>
                <a:spcPts val="0"/>
              </a:spcAft>
              <a:buClr>
                <a:srgbClr val="000000"/>
              </a:buClr>
              <a:buSzPts val="1600"/>
              <a:buFont typeface="Arial"/>
              <a:buChar char="•"/>
            </a:pPr>
            <a:r>
              <a:rPr lang="fr-FR" sz="1600">
                <a:solidFill>
                  <a:srgbClr val="000000"/>
                </a:solidFill>
                <a:latin typeface="Calibri"/>
                <a:ea typeface="Calibri"/>
                <a:cs typeface="Calibri"/>
                <a:sym typeface="Calibri"/>
              </a:rPr>
              <a:t>Autres questions ? Veuillez Contacter l’inspecteur encadrant</a:t>
            </a:r>
            <a:endParaRPr/>
          </a:p>
        </p:txBody>
      </p:sp>
      <p:sp>
        <p:nvSpPr>
          <p:cNvPr id="996" name="Google Shape;996;p9"/>
          <p:cNvSpPr/>
          <p:nvPr/>
        </p:nvSpPr>
        <p:spPr>
          <a:xfrm>
            <a:off x="304800" y="1262245"/>
            <a:ext cx="11291147" cy="559780"/>
          </a:xfrm>
          <a:prstGeom prst="roundRect">
            <a:avLst>
              <a:gd fmla="val 16667" name="adj"/>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133">
                <a:solidFill>
                  <a:srgbClr val="FFFFFF"/>
                </a:solidFill>
                <a:latin typeface="Calibri"/>
                <a:ea typeface="Calibri"/>
                <a:cs typeface="Calibri"/>
                <a:sym typeface="Calibri"/>
              </a:rPr>
              <a:t>Donner un feedback de manière efficace aux élèves</a:t>
            </a:r>
            <a:endParaRPr/>
          </a:p>
        </p:txBody>
      </p:sp>
      <p:sp>
        <p:nvSpPr>
          <p:cNvPr id="997" name="Google Shape;997;p9"/>
          <p:cNvSpPr/>
          <p:nvPr/>
        </p:nvSpPr>
        <p:spPr>
          <a:xfrm>
            <a:off x="304800" y="2628796"/>
            <a:ext cx="2873248"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Pourquoi c’est important ?</a:t>
            </a:r>
            <a:endParaRPr/>
          </a:p>
        </p:txBody>
      </p:sp>
      <p:pic>
        <p:nvPicPr>
          <p:cNvPr id="998" name="Google Shape;998;p9"/>
          <p:cNvPicPr preferRelativeResize="0"/>
          <p:nvPr/>
        </p:nvPicPr>
        <p:blipFill rotWithShape="1">
          <a:blip r:embed="rId4">
            <a:alphaModFix/>
          </a:blip>
          <a:srcRect b="0" l="0" r="0" t="0"/>
          <a:stretch/>
        </p:blipFill>
        <p:spPr>
          <a:xfrm>
            <a:off x="10141874" y="1158017"/>
            <a:ext cx="1137399" cy="751840"/>
          </a:xfrm>
          <a:prstGeom prst="rect">
            <a:avLst/>
          </a:prstGeom>
          <a:noFill/>
          <a:ln cap="flat" cmpd="sng" w="38100">
            <a:solidFill>
              <a:srgbClr val="156082"/>
            </a:solidFill>
            <a:prstDash val="solid"/>
            <a:round/>
            <a:headEnd len="sm" w="sm" type="none"/>
            <a:tailEnd len="sm" w="sm" type="none"/>
          </a:ln>
        </p:spPr>
      </p:pic>
      <p:sp>
        <p:nvSpPr>
          <p:cNvPr id="999" name="Google Shape;999;p9"/>
          <p:cNvSpPr/>
          <p:nvPr/>
        </p:nvSpPr>
        <p:spPr>
          <a:xfrm>
            <a:off x="3627797" y="2628796"/>
            <a:ext cx="3759200"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Bonnes pratiques</a:t>
            </a:r>
            <a:endParaRPr/>
          </a:p>
        </p:txBody>
      </p:sp>
      <p:sp>
        <p:nvSpPr>
          <p:cNvPr id="1000" name="Google Shape;1000;p9"/>
          <p:cNvSpPr/>
          <p:nvPr/>
        </p:nvSpPr>
        <p:spPr>
          <a:xfrm>
            <a:off x="7836747" y="2628796"/>
            <a:ext cx="3759200"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Pratiques à éviter</a:t>
            </a:r>
            <a:endParaRPr/>
          </a:p>
        </p:txBody>
      </p:sp>
      <p:sp>
        <p:nvSpPr>
          <p:cNvPr descr="Handshake with solid fill" id="1001" name="Google Shape;1001;p9"/>
          <p:cNvSpPr/>
          <p:nvPr/>
        </p:nvSpPr>
        <p:spPr>
          <a:xfrm>
            <a:off x="5221083" y="1993815"/>
            <a:ext cx="549076" cy="549076"/>
          </a:xfrm>
          <a:prstGeom prst="rect">
            <a:avLst/>
          </a:prstGeom>
          <a:noFill/>
          <a:ln>
            <a:noFill/>
          </a:ln>
        </p:spPr>
      </p:sp>
      <p:sp>
        <p:nvSpPr>
          <p:cNvPr descr="No sign with solid fill" id="1002" name="Google Shape;1002;p9"/>
          <p:cNvSpPr/>
          <p:nvPr/>
        </p:nvSpPr>
        <p:spPr>
          <a:xfrm>
            <a:off x="9640956" y="2013585"/>
            <a:ext cx="500918" cy="500918"/>
          </a:xfrm>
          <a:prstGeom prst="rect">
            <a:avLst/>
          </a:prstGeom>
          <a:noFill/>
          <a:ln>
            <a:noFill/>
          </a:ln>
        </p:spPr>
      </p:sp>
      <p:sp>
        <p:nvSpPr>
          <p:cNvPr descr="Bullseye with solid fill" id="1003" name="Google Shape;1003;p9"/>
          <p:cNvSpPr/>
          <p:nvPr/>
        </p:nvSpPr>
        <p:spPr>
          <a:xfrm>
            <a:off x="1439746" y="2014103"/>
            <a:ext cx="500400" cy="500400"/>
          </a:xfrm>
          <a:prstGeom prst="rect">
            <a:avLst/>
          </a:prstGeom>
          <a:no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10"/>
          <p:cNvSpPr txBox="1"/>
          <p:nvPr>
            <p:ph idx="1" type="body"/>
          </p:nvPr>
        </p:nvSpPr>
        <p:spPr>
          <a:xfrm>
            <a:off x="7879221" y="1954008"/>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5 min</a:t>
            </a:r>
            <a:endParaRPr/>
          </a:p>
        </p:txBody>
      </p:sp>
      <p:sp>
        <p:nvSpPr>
          <p:cNvPr id="1009" name="Google Shape;1009;p10"/>
          <p:cNvSpPr txBox="1"/>
          <p:nvPr>
            <p:ph idx="2" type="body"/>
          </p:nvPr>
        </p:nvSpPr>
        <p:spPr>
          <a:xfrm>
            <a:off x="7879221" y="2784395"/>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20 min</a:t>
            </a:r>
            <a:endParaRPr/>
          </a:p>
        </p:txBody>
      </p:sp>
      <p:sp>
        <p:nvSpPr>
          <p:cNvPr id="1010" name="Google Shape;1010;p10"/>
          <p:cNvSpPr txBox="1"/>
          <p:nvPr>
            <p:ph idx="3" type="body"/>
          </p:nvPr>
        </p:nvSpPr>
        <p:spPr>
          <a:xfrm>
            <a:off x="7879220" y="3610774"/>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25 min</a:t>
            </a:r>
            <a:endParaRPr/>
          </a:p>
        </p:txBody>
      </p:sp>
      <p:sp>
        <p:nvSpPr>
          <p:cNvPr id="1011" name="Google Shape;1011;p10"/>
          <p:cNvSpPr txBox="1"/>
          <p:nvPr>
            <p:ph idx="4" type="body"/>
          </p:nvPr>
        </p:nvSpPr>
        <p:spPr>
          <a:xfrm>
            <a:off x="7859086" y="4443885"/>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5 min</a:t>
            </a:r>
            <a:endParaRPr/>
          </a:p>
        </p:txBody>
      </p:sp>
      <p:sp>
        <p:nvSpPr>
          <p:cNvPr id="1012" name="Google Shape;1012;p10"/>
          <p:cNvSpPr txBox="1"/>
          <p:nvPr>
            <p:ph idx="5" type="body"/>
          </p:nvPr>
        </p:nvSpPr>
        <p:spPr>
          <a:xfrm>
            <a:off x="2955191" y="2784395"/>
            <a:ext cx="4796056"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Compréhension globale</a:t>
            </a:r>
            <a:endParaRPr/>
          </a:p>
        </p:txBody>
      </p:sp>
      <p:sp>
        <p:nvSpPr>
          <p:cNvPr id="1013" name="Google Shape;1013;p10"/>
          <p:cNvSpPr txBox="1"/>
          <p:nvPr>
            <p:ph idx="6" type="body"/>
          </p:nvPr>
        </p:nvSpPr>
        <p:spPr>
          <a:xfrm>
            <a:off x="2936913" y="3621380"/>
            <a:ext cx="4796056"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0000"/>
              </a:buClr>
              <a:buSzPts val="2400"/>
              <a:buNone/>
            </a:pPr>
            <a:r>
              <a:rPr lang="fr-FR">
                <a:solidFill>
                  <a:srgbClr val="000000"/>
                </a:solidFill>
              </a:rPr>
              <a:t>Lecture fluence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1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5 min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sp>
        <p:nvSpPr>
          <p:cNvPr id="1023" name="Google Shape;1023;p12"/>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latin typeface="Calibri"/>
                <a:ea typeface="Calibri"/>
                <a:cs typeface="Calibri"/>
                <a:sym typeface="Calibri"/>
              </a:rPr>
              <a:t>Bonjour! Prêts pour démarrer notre séance ? Allons-y!</a:t>
            </a:r>
            <a:endParaRPr/>
          </a:p>
        </p:txBody>
      </p:sp>
      <p:pic>
        <p:nvPicPr>
          <p:cNvPr descr="Une fusée Soyouz décolle vers l'ISS avec un Russe et un Américain à bord, fusée  qui décolle - heartfeltfuneralcompany.co.uk" id="1024" name="Google Shape;1024;p12"/>
          <p:cNvPicPr preferRelativeResize="0"/>
          <p:nvPr/>
        </p:nvPicPr>
        <p:blipFill rotWithShape="1">
          <a:blip r:embed="rId3">
            <a:alphaModFix/>
          </a:blip>
          <a:srcRect b="0" l="12628" r="42945" t="0"/>
          <a:stretch/>
        </p:blipFill>
        <p:spPr>
          <a:xfrm>
            <a:off x="3948453" y="1699037"/>
            <a:ext cx="4295093" cy="3951537"/>
          </a:xfrm>
          <a:prstGeom prst="ellipse">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13"/>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0" algn="ctr">
              <a:lnSpc>
                <a:spcPct val="90000"/>
              </a:lnSpc>
              <a:spcBef>
                <a:spcPts val="0"/>
              </a:spcBef>
              <a:spcAft>
                <a:spcPts val="0"/>
              </a:spcAft>
              <a:buClr>
                <a:srgbClr val="7F7F7F"/>
              </a:buClr>
              <a:buSzPts val="2400"/>
              <a:buNone/>
            </a:pPr>
            <a:r>
              <a:rPr b="1" lang="fr-FR" sz="2400"/>
              <a:t>5 min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sp>
        <p:nvSpPr>
          <p:cNvPr id="1034" name="Google Shape;1034;p14"/>
          <p:cNvSpPr txBox="1"/>
          <p:nvPr/>
        </p:nvSpPr>
        <p:spPr>
          <a:xfrm>
            <a:off x="694395" y="190902"/>
            <a:ext cx="11143644" cy="3539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Calibri"/>
              <a:buNone/>
            </a:pPr>
            <a:r>
              <a:rPr b="1" i="0" lang="fr-FR" sz="1700" u="none" cap="none" strike="noStrike">
                <a:solidFill>
                  <a:srgbClr val="757070"/>
                </a:solidFill>
                <a:latin typeface="Calibri"/>
                <a:ea typeface="Calibri"/>
                <a:cs typeface="Calibri"/>
                <a:sym typeface="Calibri"/>
              </a:rPr>
              <a:t>Observons cette situation en classe.</a:t>
            </a:r>
            <a:endParaRPr/>
          </a:p>
        </p:txBody>
      </p:sp>
      <p:sp>
        <p:nvSpPr>
          <p:cNvPr id="1035" name="Google Shape;1035;p14"/>
          <p:cNvSpPr txBox="1"/>
          <p:nvPr/>
        </p:nvSpPr>
        <p:spPr>
          <a:xfrm>
            <a:off x="694395" y="600056"/>
            <a:ext cx="10529279" cy="2675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AEABAB"/>
              </a:buClr>
              <a:buSzPts val="1600"/>
              <a:buFont typeface="Arial"/>
              <a:buNone/>
            </a:pPr>
            <a:r>
              <a:rPr b="0" i="1" lang="fr-FR" sz="1600" u="none" cap="none" strike="noStrike">
                <a:solidFill>
                  <a:srgbClr val="AEABAB"/>
                </a:solidFill>
                <a:latin typeface="Calibri"/>
                <a:ea typeface="Calibri"/>
                <a:cs typeface="Calibri"/>
                <a:sym typeface="Calibri"/>
              </a:rPr>
              <a:t>Verbaliser l’observation à haute voix pour montrer aux élèves comment analyser une situation.</a:t>
            </a:r>
            <a:endParaRPr/>
          </a:p>
        </p:txBody>
      </p:sp>
      <p:pic>
        <p:nvPicPr>
          <p:cNvPr id="1036" name="Google Shape;1036;p14"/>
          <p:cNvPicPr preferRelativeResize="0"/>
          <p:nvPr/>
        </p:nvPicPr>
        <p:blipFill rotWithShape="1">
          <a:blip r:embed="rId3">
            <a:alphaModFix/>
          </a:blip>
          <a:srcRect b="0" l="0" r="0" t="0"/>
          <a:stretch/>
        </p:blipFill>
        <p:spPr>
          <a:xfrm>
            <a:off x="691371" y="1296438"/>
            <a:ext cx="5834975" cy="4376231"/>
          </a:xfrm>
          <a:prstGeom prst="rect">
            <a:avLst/>
          </a:prstGeom>
          <a:noFill/>
          <a:ln>
            <a:noFill/>
          </a:ln>
        </p:spPr>
      </p:pic>
      <p:sp>
        <p:nvSpPr>
          <p:cNvPr id="1037" name="Google Shape;1037;p14"/>
          <p:cNvSpPr/>
          <p:nvPr/>
        </p:nvSpPr>
        <p:spPr>
          <a:xfrm>
            <a:off x="7315199" y="2566237"/>
            <a:ext cx="3908474" cy="1200329"/>
          </a:xfrm>
          <a:prstGeom prst="wedgeRectCallout">
            <a:avLst>
              <a:gd fmla="val -143344" name="adj1"/>
              <a:gd fmla="val 57542" name="adj2"/>
            </a:avLst>
          </a:prstGeom>
          <a:solidFill>
            <a:srgbClr val="FAE2D5"/>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just">
              <a:spcBef>
                <a:spcPts val="0"/>
              </a:spcBef>
              <a:spcAft>
                <a:spcPts val="0"/>
              </a:spcAft>
              <a:buClr>
                <a:srgbClr val="FF0000"/>
              </a:buClr>
              <a:buSzPts val="1800"/>
              <a:buFont typeface="Noto Sans Symbols"/>
              <a:buChar char="⮚"/>
            </a:pPr>
            <a:r>
              <a:rPr lang="fr-FR" sz="1800">
                <a:solidFill>
                  <a:schemeClr val="dk1"/>
                </a:solidFill>
                <a:latin typeface="Calibri"/>
                <a:ea typeface="Calibri"/>
                <a:cs typeface="Calibri"/>
                <a:sym typeface="Calibri"/>
              </a:rPr>
              <a:t>On voit deux élèves qui bavardent.</a:t>
            </a:r>
            <a:endParaRPr/>
          </a:p>
          <a:p>
            <a:pPr indent="-285750" lvl="0" marL="285750" marR="0" rtl="0" algn="just">
              <a:spcBef>
                <a:spcPts val="0"/>
              </a:spcBef>
              <a:spcAft>
                <a:spcPts val="0"/>
              </a:spcAft>
              <a:buClr>
                <a:srgbClr val="FF0000"/>
              </a:buClr>
              <a:buSzPts val="1800"/>
              <a:buFont typeface="Noto Sans Symbols"/>
              <a:buChar char="⮚"/>
            </a:pPr>
            <a:r>
              <a:rPr lang="fr-FR" sz="1800">
                <a:solidFill>
                  <a:schemeClr val="dk1"/>
                </a:solidFill>
                <a:latin typeface="Calibri"/>
                <a:ea typeface="Calibri"/>
                <a:cs typeface="Calibri"/>
                <a:sym typeface="Calibri"/>
              </a:rPr>
              <a:t>L’enseignante explique la leçon.</a:t>
            </a:r>
            <a:endParaRPr/>
          </a:p>
          <a:p>
            <a:pPr indent="-285750" lvl="0" marL="285750" marR="0" rtl="0" algn="just">
              <a:spcBef>
                <a:spcPts val="0"/>
              </a:spcBef>
              <a:spcAft>
                <a:spcPts val="0"/>
              </a:spcAft>
              <a:buClr>
                <a:srgbClr val="FF0000"/>
              </a:buClr>
              <a:buSzPts val="1800"/>
              <a:buFont typeface="Noto Sans Symbols"/>
              <a:buChar char="⮚"/>
            </a:pPr>
            <a:r>
              <a:rPr lang="fr-FR" sz="1800">
                <a:solidFill>
                  <a:schemeClr val="dk1"/>
                </a:solidFill>
                <a:latin typeface="Calibri"/>
                <a:ea typeface="Calibri"/>
                <a:cs typeface="Calibri"/>
                <a:sym typeface="Calibri"/>
              </a:rPr>
              <a:t>On remarque que ces deux élèves ne sont pas du tout attentifs.</a:t>
            </a:r>
            <a:endParaRPr/>
          </a:p>
        </p:txBody>
      </p:sp>
      <p:pic>
        <p:nvPicPr>
          <p:cNvPr id="1038" name="Google Shape;1038;p14"/>
          <p:cNvPicPr preferRelativeResize="0"/>
          <p:nvPr/>
        </p:nvPicPr>
        <p:blipFill rotWithShape="1">
          <a:blip r:embed="rId4">
            <a:alphaModFix/>
          </a:blip>
          <a:srcRect b="0" l="0" r="0" t="0"/>
          <a:stretch/>
        </p:blipFill>
        <p:spPr>
          <a:xfrm>
            <a:off x="8692742" y="1296438"/>
            <a:ext cx="1153387" cy="110430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sp>
        <p:nvSpPr>
          <p:cNvPr id="1043" name="Google Shape;1043;p15"/>
          <p:cNvSpPr txBox="1"/>
          <p:nvPr/>
        </p:nvSpPr>
        <p:spPr>
          <a:xfrm>
            <a:off x="694395" y="190902"/>
            <a:ext cx="11143644" cy="3539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Calibri"/>
              <a:buNone/>
            </a:pPr>
            <a:r>
              <a:rPr b="1" i="0" lang="fr-FR" sz="1700" u="none" cap="none" strike="noStrike">
                <a:solidFill>
                  <a:srgbClr val="757070"/>
                </a:solidFill>
                <a:latin typeface="Calibri"/>
                <a:ea typeface="Calibri"/>
                <a:cs typeface="Calibri"/>
                <a:sym typeface="Calibri"/>
              </a:rPr>
              <a:t>Ce comportement n’est pas approprié. Voici pourquoi.</a:t>
            </a:r>
            <a:endParaRPr/>
          </a:p>
        </p:txBody>
      </p:sp>
      <p:sp>
        <p:nvSpPr>
          <p:cNvPr id="1044" name="Google Shape;1044;p15"/>
          <p:cNvSpPr txBox="1"/>
          <p:nvPr/>
        </p:nvSpPr>
        <p:spPr>
          <a:xfrm>
            <a:off x="694395" y="600056"/>
            <a:ext cx="10529279" cy="2675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AEABAB"/>
              </a:buClr>
              <a:buSzPts val="1600"/>
              <a:buFont typeface="Arial"/>
              <a:buNone/>
            </a:pPr>
            <a:r>
              <a:rPr b="0" i="1" lang="fr-FR" sz="1600" u="none" cap="none" strike="noStrike">
                <a:solidFill>
                  <a:srgbClr val="AEABAB"/>
                </a:solidFill>
                <a:latin typeface="Calibri"/>
                <a:ea typeface="Calibri"/>
                <a:cs typeface="Calibri"/>
                <a:sym typeface="Calibri"/>
              </a:rPr>
              <a:t>Montrer le raisonnement : observer le comportement, le juger, puis justifier.</a:t>
            </a:r>
            <a:endParaRPr/>
          </a:p>
        </p:txBody>
      </p:sp>
      <p:pic>
        <p:nvPicPr>
          <p:cNvPr id="1045" name="Google Shape;1045;p15"/>
          <p:cNvPicPr preferRelativeResize="0"/>
          <p:nvPr/>
        </p:nvPicPr>
        <p:blipFill rotWithShape="1">
          <a:blip r:embed="rId3">
            <a:alphaModFix/>
          </a:blip>
          <a:srcRect b="0" l="0" r="0" t="0"/>
          <a:stretch/>
        </p:blipFill>
        <p:spPr>
          <a:xfrm>
            <a:off x="691371" y="1296438"/>
            <a:ext cx="5834975" cy="4376231"/>
          </a:xfrm>
          <a:prstGeom prst="rect">
            <a:avLst/>
          </a:prstGeom>
          <a:noFill/>
          <a:ln>
            <a:noFill/>
          </a:ln>
        </p:spPr>
      </p:pic>
      <p:sp>
        <p:nvSpPr>
          <p:cNvPr id="1046" name="Google Shape;1046;p15"/>
          <p:cNvSpPr/>
          <p:nvPr/>
        </p:nvSpPr>
        <p:spPr>
          <a:xfrm>
            <a:off x="7315200" y="2810347"/>
            <a:ext cx="3908474" cy="2585323"/>
          </a:xfrm>
          <a:prstGeom prst="wedgeRectCallout">
            <a:avLst>
              <a:gd fmla="val -139319" name="adj1"/>
              <a:gd fmla="val -18160" name="adj2"/>
            </a:avLst>
          </a:prstGeom>
          <a:solidFill>
            <a:srgbClr val="FAE2D5"/>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just">
              <a:spcBef>
                <a:spcPts val="0"/>
              </a:spcBef>
              <a:spcAft>
                <a:spcPts val="0"/>
              </a:spcAft>
              <a:buClr>
                <a:srgbClr val="FF0000"/>
              </a:buClr>
              <a:buSzPts val="1800"/>
              <a:buFont typeface="Noto Sans Symbols"/>
              <a:buChar char="⮚"/>
            </a:pPr>
            <a:r>
              <a:rPr lang="fr-FR" sz="1800">
                <a:solidFill>
                  <a:schemeClr val="dk1"/>
                </a:solidFill>
                <a:latin typeface="Calibri"/>
                <a:ea typeface="Calibri"/>
                <a:cs typeface="Calibri"/>
                <a:sym typeface="Calibri"/>
              </a:rPr>
              <a:t>Ce comportement est-il approprié ?</a:t>
            </a:r>
            <a:endParaRPr/>
          </a:p>
          <a:p>
            <a:pPr indent="-285750" lvl="0" marL="540000" marR="0" rtl="0" algn="just">
              <a:spcBef>
                <a:spcPts val="0"/>
              </a:spcBef>
              <a:spcAft>
                <a:spcPts val="0"/>
              </a:spcAft>
              <a:buClr>
                <a:srgbClr val="FF0000"/>
              </a:buClr>
              <a:buSzPts val="1800"/>
              <a:buFont typeface="Noto Sans Symbols"/>
              <a:buChar char="✔"/>
            </a:pPr>
            <a:r>
              <a:rPr lang="fr-FR" sz="1800">
                <a:solidFill>
                  <a:schemeClr val="dk1"/>
                </a:solidFill>
                <a:latin typeface="Calibri"/>
                <a:ea typeface="Calibri"/>
                <a:cs typeface="Calibri"/>
                <a:sym typeface="Calibri"/>
              </a:rPr>
              <a:t>Non, il n’est pas approprié.</a:t>
            </a:r>
            <a:endParaRPr/>
          </a:p>
          <a:p>
            <a:pPr indent="-285750" lvl="0" marL="285750" marR="0" rtl="0" algn="just">
              <a:spcBef>
                <a:spcPts val="0"/>
              </a:spcBef>
              <a:spcAft>
                <a:spcPts val="0"/>
              </a:spcAft>
              <a:buClr>
                <a:srgbClr val="FF0000"/>
              </a:buClr>
              <a:buSzPts val="1800"/>
              <a:buFont typeface="Noto Sans Symbols"/>
              <a:buChar char="⮚"/>
            </a:pPr>
            <a:r>
              <a:rPr lang="fr-FR" sz="1800">
                <a:solidFill>
                  <a:schemeClr val="dk1"/>
                </a:solidFill>
                <a:latin typeface="Calibri"/>
                <a:ea typeface="Calibri"/>
                <a:cs typeface="Calibri"/>
                <a:sym typeface="Calibri"/>
              </a:rPr>
              <a:t>Pourquoi ? </a:t>
            </a:r>
            <a:endParaRPr/>
          </a:p>
          <a:p>
            <a:pPr indent="-285750" lvl="0" marL="540000" marR="0" rtl="0" algn="just">
              <a:spcBef>
                <a:spcPts val="0"/>
              </a:spcBef>
              <a:spcAft>
                <a:spcPts val="0"/>
              </a:spcAft>
              <a:buClr>
                <a:srgbClr val="FF0000"/>
              </a:buClr>
              <a:buSzPts val="1800"/>
              <a:buFont typeface="Noto Sans Symbols"/>
              <a:buChar char="✔"/>
            </a:pPr>
            <a:r>
              <a:rPr lang="fr-FR" sz="1800">
                <a:solidFill>
                  <a:schemeClr val="dk1"/>
                </a:solidFill>
                <a:latin typeface="Calibri"/>
                <a:ea typeface="Calibri"/>
                <a:cs typeface="Calibri"/>
                <a:sym typeface="Calibri"/>
              </a:rPr>
              <a:t>Parce que les élèves n’écoutent pas l’explication.</a:t>
            </a:r>
            <a:endParaRPr/>
          </a:p>
          <a:p>
            <a:pPr indent="-285750" lvl="0" marL="285750" marR="0" rtl="0" algn="just">
              <a:spcBef>
                <a:spcPts val="0"/>
              </a:spcBef>
              <a:spcAft>
                <a:spcPts val="0"/>
              </a:spcAft>
              <a:buClr>
                <a:srgbClr val="FF0000"/>
              </a:buClr>
              <a:buSzPts val="1800"/>
              <a:buFont typeface="Noto Sans Symbols"/>
              <a:buChar char="⮚"/>
            </a:pPr>
            <a:r>
              <a:rPr lang="fr-FR" sz="1800">
                <a:solidFill>
                  <a:schemeClr val="dk1"/>
                </a:solidFill>
                <a:latin typeface="Calibri"/>
                <a:ea typeface="Calibri"/>
                <a:cs typeface="Calibri"/>
                <a:sym typeface="Calibri"/>
              </a:rPr>
              <a:t>Ils risquent de ne pas comprendre la leçon.</a:t>
            </a:r>
            <a:endParaRPr/>
          </a:p>
          <a:p>
            <a:pPr indent="-285750" lvl="0" marL="285750" marR="0" rtl="0" algn="just">
              <a:spcBef>
                <a:spcPts val="0"/>
              </a:spcBef>
              <a:spcAft>
                <a:spcPts val="0"/>
              </a:spcAft>
              <a:buClr>
                <a:srgbClr val="FF0000"/>
              </a:buClr>
              <a:buSzPts val="1800"/>
              <a:buFont typeface="Noto Sans Symbols"/>
              <a:buChar char="⮚"/>
            </a:pPr>
            <a:r>
              <a:rPr lang="fr-FR" sz="1800">
                <a:solidFill>
                  <a:schemeClr val="dk1"/>
                </a:solidFill>
                <a:latin typeface="Calibri"/>
                <a:ea typeface="Calibri"/>
                <a:cs typeface="Calibri"/>
                <a:sym typeface="Calibri"/>
              </a:rPr>
              <a:t>Ils peuvent aussi déranger leurs camarades.</a:t>
            </a:r>
            <a:endParaRPr/>
          </a:p>
        </p:txBody>
      </p:sp>
      <p:pic>
        <p:nvPicPr>
          <p:cNvPr id="1047" name="Google Shape;1047;p15"/>
          <p:cNvPicPr preferRelativeResize="0"/>
          <p:nvPr/>
        </p:nvPicPr>
        <p:blipFill rotWithShape="1">
          <a:blip r:embed="rId4">
            <a:alphaModFix/>
          </a:blip>
          <a:srcRect b="0" l="0" r="0" t="0"/>
          <a:stretch/>
        </p:blipFill>
        <p:spPr>
          <a:xfrm>
            <a:off x="8692742" y="1296438"/>
            <a:ext cx="1153387" cy="110430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1" name="Shape 1051"/>
        <p:cNvGrpSpPr/>
        <p:nvPr/>
      </p:nvGrpSpPr>
      <p:grpSpPr>
        <a:xfrm>
          <a:off x="0" y="0"/>
          <a:ext cx="0" cy="0"/>
          <a:chOff x="0" y="0"/>
          <a:chExt cx="0" cy="0"/>
        </a:xfrm>
      </p:grpSpPr>
      <p:sp>
        <p:nvSpPr>
          <p:cNvPr id="1052" name="Google Shape;1052;p16"/>
          <p:cNvSpPr txBox="1"/>
          <p:nvPr/>
        </p:nvSpPr>
        <p:spPr>
          <a:xfrm>
            <a:off x="694395" y="190902"/>
            <a:ext cx="11143644" cy="3539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Calibri"/>
              <a:buNone/>
            </a:pPr>
            <a:r>
              <a:rPr b="1" i="0" lang="fr-FR" sz="1700" u="none" cap="none" strike="noStrike">
                <a:solidFill>
                  <a:srgbClr val="757070"/>
                </a:solidFill>
                <a:latin typeface="Calibri"/>
                <a:ea typeface="Calibri"/>
                <a:cs typeface="Calibri"/>
                <a:sym typeface="Calibri"/>
              </a:rPr>
              <a:t>Observons maintenant le comportement attendu.</a:t>
            </a:r>
            <a:endParaRPr/>
          </a:p>
        </p:txBody>
      </p:sp>
      <p:sp>
        <p:nvSpPr>
          <p:cNvPr id="1053" name="Google Shape;1053;p16"/>
          <p:cNvSpPr txBox="1"/>
          <p:nvPr/>
        </p:nvSpPr>
        <p:spPr>
          <a:xfrm>
            <a:off x="694395" y="600056"/>
            <a:ext cx="10529279" cy="2675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AEABAB"/>
              </a:buClr>
              <a:buSzPts val="1600"/>
              <a:buFont typeface="Arial"/>
              <a:buNone/>
            </a:pPr>
            <a:r>
              <a:rPr b="0" i="1" lang="fr-FR" sz="1600" u="none" cap="none" strike="noStrike">
                <a:solidFill>
                  <a:srgbClr val="AEABAB"/>
                </a:solidFill>
                <a:latin typeface="Calibri"/>
                <a:ea typeface="Calibri"/>
                <a:cs typeface="Calibri"/>
                <a:sym typeface="Calibri"/>
              </a:rPr>
              <a:t>Verbaliser les indices positifs visibles sur l’image.</a:t>
            </a:r>
            <a:endParaRPr/>
          </a:p>
        </p:txBody>
      </p:sp>
      <p:pic>
        <p:nvPicPr>
          <p:cNvPr id="1054" name="Google Shape;1054;p16"/>
          <p:cNvPicPr preferRelativeResize="0"/>
          <p:nvPr/>
        </p:nvPicPr>
        <p:blipFill rotWithShape="1">
          <a:blip r:embed="rId3">
            <a:alphaModFix/>
          </a:blip>
          <a:srcRect b="0" l="0" r="0" t="0"/>
          <a:stretch/>
        </p:blipFill>
        <p:spPr>
          <a:xfrm>
            <a:off x="691371" y="1296438"/>
            <a:ext cx="5834974" cy="4376231"/>
          </a:xfrm>
          <a:prstGeom prst="rect">
            <a:avLst/>
          </a:prstGeom>
          <a:noFill/>
          <a:ln>
            <a:noFill/>
          </a:ln>
        </p:spPr>
      </p:pic>
      <p:sp>
        <p:nvSpPr>
          <p:cNvPr id="1055" name="Google Shape;1055;p16"/>
          <p:cNvSpPr/>
          <p:nvPr/>
        </p:nvSpPr>
        <p:spPr>
          <a:xfrm>
            <a:off x="7315200" y="3087346"/>
            <a:ext cx="3908474" cy="1200329"/>
          </a:xfrm>
          <a:prstGeom prst="wedgeRectCallout">
            <a:avLst>
              <a:gd fmla="val -129508" name="adj1"/>
              <a:gd fmla="val 11254" name="adj2"/>
            </a:avLst>
          </a:prstGeom>
          <a:solidFill>
            <a:srgbClr val="FAE2D5"/>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just">
              <a:spcBef>
                <a:spcPts val="0"/>
              </a:spcBef>
              <a:spcAft>
                <a:spcPts val="0"/>
              </a:spcAft>
              <a:buClr>
                <a:srgbClr val="3A7D22"/>
              </a:buClr>
              <a:buSzPts val="1800"/>
              <a:buFont typeface="Noto Sans Symbols"/>
              <a:buChar char="⮚"/>
            </a:pPr>
            <a:r>
              <a:rPr lang="fr-FR" sz="1800">
                <a:solidFill>
                  <a:schemeClr val="dk1"/>
                </a:solidFill>
                <a:latin typeface="Calibri"/>
                <a:ea typeface="Calibri"/>
                <a:cs typeface="Calibri"/>
                <a:sym typeface="Calibri"/>
              </a:rPr>
              <a:t>Ici, on voit une classe calme.</a:t>
            </a:r>
            <a:endParaRPr/>
          </a:p>
          <a:p>
            <a:pPr indent="-285750" lvl="0" marL="285750" marR="0" rtl="0" algn="just">
              <a:spcBef>
                <a:spcPts val="0"/>
              </a:spcBef>
              <a:spcAft>
                <a:spcPts val="0"/>
              </a:spcAft>
              <a:buClr>
                <a:srgbClr val="3A7D22"/>
              </a:buClr>
              <a:buSzPts val="1800"/>
              <a:buFont typeface="Noto Sans Symbols"/>
              <a:buChar char="⮚"/>
            </a:pPr>
            <a:r>
              <a:rPr lang="fr-FR" sz="1800">
                <a:solidFill>
                  <a:schemeClr val="dk1"/>
                </a:solidFill>
                <a:latin typeface="Calibri"/>
                <a:ea typeface="Calibri"/>
                <a:cs typeface="Calibri"/>
                <a:sym typeface="Calibri"/>
              </a:rPr>
              <a:t>Les élèves ne bavardent pas.</a:t>
            </a:r>
            <a:endParaRPr/>
          </a:p>
          <a:p>
            <a:pPr indent="-285750" lvl="0" marL="285750" marR="0" rtl="0" algn="just">
              <a:spcBef>
                <a:spcPts val="0"/>
              </a:spcBef>
              <a:spcAft>
                <a:spcPts val="0"/>
              </a:spcAft>
              <a:buClr>
                <a:srgbClr val="3A7D22"/>
              </a:buClr>
              <a:buSzPts val="1800"/>
              <a:buFont typeface="Noto Sans Symbols"/>
              <a:buChar char="⮚"/>
            </a:pPr>
            <a:r>
              <a:rPr lang="fr-FR" sz="1800">
                <a:solidFill>
                  <a:schemeClr val="dk1"/>
                </a:solidFill>
                <a:latin typeface="Calibri"/>
                <a:ea typeface="Calibri"/>
                <a:cs typeface="Calibri"/>
                <a:sym typeface="Calibri"/>
              </a:rPr>
              <a:t>Ils suivent attentivement l’explication de la leçon.</a:t>
            </a:r>
            <a:endParaRPr/>
          </a:p>
        </p:txBody>
      </p:sp>
      <p:pic>
        <p:nvPicPr>
          <p:cNvPr id="1056" name="Google Shape;1056;p16"/>
          <p:cNvPicPr preferRelativeResize="0"/>
          <p:nvPr/>
        </p:nvPicPr>
        <p:blipFill rotWithShape="1">
          <a:blip r:embed="rId4">
            <a:alphaModFix/>
          </a:blip>
          <a:srcRect b="0" l="0" r="0" t="0"/>
          <a:stretch/>
        </p:blipFill>
        <p:spPr>
          <a:xfrm>
            <a:off x="8692742" y="1317866"/>
            <a:ext cx="1153387" cy="10614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sp>
        <p:nvSpPr>
          <p:cNvPr id="1061" name="Google Shape;1061;p17"/>
          <p:cNvSpPr txBox="1"/>
          <p:nvPr/>
        </p:nvSpPr>
        <p:spPr>
          <a:xfrm>
            <a:off x="694395" y="190902"/>
            <a:ext cx="11143644" cy="3539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Calibri"/>
              <a:buNone/>
            </a:pPr>
            <a:r>
              <a:rPr b="1" i="0" lang="fr-FR" sz="1700" u="none" cap="none" strike="noStrike">
                <a:solidFill>
                  <a:srgbClr val="757070"/>
                </a:solidFill>
                <a:latin typeface="Calibri"/>
                <a:ea typeface="Calibri"/>
                <a:cs typeface="Calibri"/>
                <a:sym typeface="Calibri"/>
              </a:rPr>
              <a:t>Ce comportement est approprié en classe. Voici pourquoi.</a:t>
            </a:r>
            <a:endParaRPr/>
          </a:p>
        </p:txBody>
      </p:sp>
      <p:sp>
        <p:nvSpPr>
          <p:cNvPr id="1062" name="Google Shape;1062;p17"/>
          <p:cNvSpPr txBox="1"/>
          <p:nvPr/>
        </p:nvSpPr>
        <p:spPr>
          <a:xfrm>
            <a:off x="694395" y="600056"/>
            <a:ext cx="10529279" cy="2675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AEABAB"/>
              </a:buClr>
              <a:buSzPts val="1600"/>
              <a:buFont typeface="Arial"/>
              <a:buNone/>
            </a:pPr>
            <a:r>
              <a:rPr b="0" i="1" lang="fr-FR" sz="1600" u="none" cap="none" strike="noStrike">
                <a:solidFill>
                  <a:srgbClr val="AEABAB"/>
                </a:solidFill>
                <a:latin typeface="Calibri"/>
                <a:ea typeface="Calibri"/>
                <a:cs typeface="Calibri"/>
                <a:sym typeface="Calibri"/>
              </a:rPr>
              <a:t>Insister sur le lien entre écoute, compréhension et respect.</a:t>
            </a:r>
            <a:endParaRPr/>
          </a:p>
        </p:txBody>
      </p:sp>
      <p:pic>
        <p:nvPicPr>
          <p:cNvPr id="1063" name="Google Shape;1063;p17"/>
          <p:cNvPicPr preferRelativeResize="0"/>
          <p:nvPr/>
        </p:nvPicPr>
        <p:blipFill rotWithShape="1">
          <a:blip r:embed="rId3">
            <a:alphaModFix/>
          </a:blip>
          <a:srcRect b="0" l="0" r="0" t="0"/>
          <a:stretch/>
        </p:blipFill>
        <p:spPr>
          <a:xfrm>
            <a:off x="691371" y="1296438"/>
            <a:ext cx="5834974" cy="4376231"/>
          </a:xfrm>
          <a:prstGeom prst="rect">
            <a:avLst/>
          </a:prstGeom>
          <a:noFill/>
          <a:ln>
            <a:noFill/>
          </a:ln>
        </p:spPr>
      </p:pic>
      <p:sp>
        <p:nvSpPr>
          <p:cNvPr id="1064" name="Google Shape;1064;p17"/>
          <p:cNvSpPr/>
          <p:nvPr/>
        </p:nvSpPr>
        <p:spPr>
          <a:xfrm>
            <a:off x="7315200" y="3087346"/>
            <a:ext cx="3908474" cy="2031325"/>
          </a:xfrm>
          <a:prstGeom prst="wedgeRectCallout">
            <a:avLst>
              <a:gd fmla="val -131017" name="adj1"/>
              <a:gd fmla="val -17721" name="adj2"/>
            </a:avLst>
          </a:prstGeom>
          <a:solidFill>
            <a:srgbClr val="FAE2D5"/>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just">
              <a:spcBef>
                <a:spcPts val="0"/>
              </a:spcBef>
              <a:spcAft>
                <a:spcPts val="0"/>
              </a:spcAft>
              <a:buClr>
                <a:srgbClr val="3A7D22"/>
              </a:buClr>
              <a:buSzPts val="1800"/>
              <a:buFont typeface="Noto Sans Symbols"/>
              <a:buChar char="⮚"/>
            </a:pPr>
            <a:r>
              <a:rPr lang="fr-FR" sz="1800">
                <a:solidFill>
                  <a:schemeClr val="dk1"/>
                </a:solidFill>
                <a:latin typeface="Calibri"/>
                <a:ea typeface="Calibri"/>
                <a:cs typeface="Calibri"/>
                <a:sym typeface="Calibri"/>
              </a:rPr>
              <a:t>Les élèves écoutent attentivement l’explication.</a:t>
            </a:r>
            <a:endParaRPr/>
          </a:p>
          <a:p>
            <a:pPr indent="-285750" lvl="0" marL="285750" marR="0" rtl="0" algn="just">
              <a:spcBef>
                <a:spcPts val="0"/>
              </a:spcBef>
              <a:spcAft>
                <a:spcPts val="0"/>
              </a:spcAft>
              <a:buClr>
                <a:srgbClr val="3A7D22"/>
              </a:buClr>
              <a:buSzPts val="1800"/>
              <a:buFont typeface="Noto Sans Symbols"/>
              <a:buChar char="⮚"/>
            </a:pPr>
            <a:r>
              <a:rPr lang="fr-FR" sz="1800">
                <a:solidFill>
                  <a:schemeClr val="dk1"/>
                </a:solidFill>
                <a:latin typeface="Calibri"/>
                <a:ea typeface="Calibri"/>
                <a:cs typeface="Calibri"/>
                <a:sym typeface="Calibri"/>
              </a:rPr>
              <a:t>Ils respectent leurs camarades qui veulent apprendre.</a:t>
            </a:r>
            <a:endParaRPr/>
          </a:p>
          <a:p>
            <a:pPr indent="-285750" lvl="0" marL="285750" marR="0" rtl="0" algn="just">
              <a:spcBef>
                <a:spcPts val="0"/>
              </a:spcBef>
              <a:spcAft>
                <a:spcPts val="0"/>
              </a:spcAft>
              <a:buClr>
                <a:srgbClr val="3A7D22"/>
              </a:buClr>
              <a:buSzPts val="1800"/>
              <a:buFont typeface="Noto Sans Symbols"/>
              <a:buChar char="⮚"/>
            </a:pPr>
            <a:r>
              <a:rPr lang="fr-FR" sz="1800">
                <a:solidFill>
                  <a:schemeClr val="dk1"/>
                </a:solidFill>
                <a:latin typeface="Calibri"/>
                <a:ea typeface="Calibri"/>
                <a:cs typeface="Calibri"/>
                <a:sym typeface="Calibri"/>
              </a:rPr>
              <a:t>Grâce à cette attitude, toute la classe peut mieux comprendre la leçon.</a:t>
            </a:r>
            <a:endParaRPr/>
          </a:p>
        </p:txBody>
      </p:sp>
      <p:pic>
        <p:nvPicPr>
          <p:cNvPr id="1065" name="Google Shape;1065;p17"/>
          <p:cNvPicPr preferRelativeResize="0"/>
          <p:nvPr/>
        </p:nvPicPr>
        <p:blipFill rotWithShape="1">
          <a:blip r:embed="rId4">
            <a:alphaModFix/>
          </a:blip>
          <a:srcRect b="0" l="0" r="0" t="0"/>
          <a:stretch/>
        </p:blipFill>
        <p:spPr>
          <a:xfrm>
            <a:off x="8692742" y="1317866"/>
            <a:ext cx="1153387" cy="10614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18"/>
          <p:cNvSpPr txBox="1"/>
          <p:nvPr/>
        </p:nvSpPr>
        <p:spPr>
          <a:xfrm>
            <a:off x="861188" y="290583"/>
            <a:ext cx="10529279" cy="2675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Nous allons consacrer la 1</a:t>
            </a:r>
            <a:r>
              <a:rPr baseline="30000" lang="fr-FR" sz="1800">
                <a:solidFill>
                  <a:srgbClr val="757070"/>
                </a:solidFill>
                <a:latin typeface="Calibri"/>
                <a:ea typeface="Calibri"/>
                <a:cs typeface="Calibri"/>
                <a:sym typeface="Calibri"/>
              </a:rPr>
              <a:t>ère</a:t>
            </a:r>
            <a:r>
              <a:rPr lang="fr-FR" sz="1800">
                <a:solidFill>
                  <a:srgbClr val="757070"/>
                </a:solidFill>
                <a:latin typeface="Calibri"/>
                <a:ea typeface="Calibri"/>
                <a:cs typeface="Calibri"/>
                <a:sym typeface="Calibri"/>
              </a:rPr>
              <a:t> partie de la séance à la compréhension globale du texte.</a:t>
            </a:r>
            <a:endParaRPr sz="1800">
              <a:solidFill>
                <a:srgbClr val="757070"/>
              </a:solidFill>
              <a:latin typeface="Calibri"/>
              <a:ea typeface="Calibri"/>
              <a:cs typeface="Calibri"/>
              <a:sym typeface="Calibri"/>
            </a:endParaRPr>
          </a:p>
        </p:txBody>
      </p:sp>
      <p:sp>
        <p:nvSpPr>
          <p:cNvPr id="1071" name="Google Shape;1071;p18"/>
          <p:cNvSpPr txBox="1"/>
          <p:nvPr/>
        </p:nvSpPr>
        <p:spPr>
          <a:xfrm>
            <a:off x="4630230" y="1491343"/>
            <a:ext cx="6645063" cy="378635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1" lang="fr-FR" sz="4800" u="none" cap="none" strike="noStrike">
                <a:solidFill>
                  <a:srgbClr val="44546A"/>
                </a:solidFill>
                <a:latin typeface="Calibri"/>
                <a:ea typeface="Calibri"/>
                <a:cs typeface="Calibri"/>
                <a:sym typeface="Calibri"/>
              </a:rPr>
              <a:t>Compréhension globale</a:t>
            </a:r>
            <a:endParaRPr b="1" sz="4800">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t/>
            </a:r>
            <a:endParaRPr b="1" sz="4800">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t/>
            </a:r>
            <a:endParaRPr b="1" sz="4800">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fr-FR" sz="4800" u="none" cap="none" strike="noStrike">
                <a:solidFill>
                  <a:srgbClr val="44546A"/>
                </a:solidFill>
                <a:latin typeface="Calibri"/>
                <a:ea typeface="Calibri"/>
                <a:cs typeface="Calibri"/>
                <a:sym typeface="Calibri"/>
              </a:rPr>
              <a:t>20 min</a:t>
            </a:r>
            <a:endParaRPr sz="4800">
              <a:solidFill>
                <a:srgbClr val="44546A"/>
              </a:solidFill>
              <a:latin typeface="Arial"/>
              <a:ea typeface="Arial"/>
              <a:cs typeface="Arial"/>
              <a:sym typeface="Arial"/>
            </a:endParaRPr>
          </a:p>
        </p:txBody>
      </p:sp>
      <p:pic>
        <p:nvPicPr>
          <p:cNvPr id="1072" name="Google Shape;1072;p18"/>
          <p:cNvPicPr preferRelativeResize="0"/>
          <p:nvPr/>
        </p:nvPicPr>
        <p:blipFill rotWithShape="1">
          <a:blip r:embed="rId3">
            <a:alphaModFix/>
          </a:blip>
          <a:srcRect b="0" l="0" r="0" t="0"/>
          <a:stretch/>
        </p:blipFill>
        <p:spPr>
          <a:xfrm>
            <a:off x="588147" y="993046"/>
            <a:ext cx="4373612" cy="4373612"/>
          </a:xfrm>
          <a:prstGeom prst="rect">
            <a:avLst/>
          </a:prstGeom>
          <a:noFill/>
          <a:ln>
            <a:noFill/>
          </a:ln>
        </p:spPr>
      </p:pic>
      <p:sp>
        <p:nvSpPr>
          <p:cNvPr id="1073" name="Google Shape;1073;p18"/>
          <p:cNvSpPr/>
          <p:nvPr/>
        </p:nvSpPr>
        <p:spPr>
          <a:xfrm>
            <a:off x="7692957" y="3609617"/>
            <a:ext cx="519608" cy="5196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074" name="Google Shape;1074;p18"/>
          <p:cNvSpPr txBox="1"/>
          <p:nvPr/>
        </p:nvSpPr>
        <p:spPr>
          <a:xfrm>
            <a:off x="4961759" y="2396770"/>
            <a:ext cx="6313534"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fr-FR" sz="3200">
                <a:solidFill>
                  <a:srgbClr val="44546A"/>
                </a:solidFill>
                <a:latin typeface="Calibri"/>
                <a:ea typeface="Calibri"/>
                <a:cs typeface="Calibri"/>
                <a:sym typeface="Calibri"/>
              </a:rPr>
              <a:t>Consommer</a:t>
            </a:r>
            <a:endParaRPr/>
          </a:p>
          <a:p>
            <a:pPr indent="0" lvl="0" marL="0" marR="0" rtl="0" algn="ctr">
              <a:spcBef>
                <a:spcPts val="0"/>
              </a:spcBef>
              <a:spcAft>
                <a:spcPts val="0"/>
              </a:spcAft>
              <a:buNone/>
            </a:pPr>
            <a:r>
              <a:rPr b="1" i="1" lang="fr-FR" sz="3200">
                <a:solidFill>
                  <a:srgbClr val="44546A"/>
                </a:solidFill>
                <a:latin typeface="Calibri"/>
                <a:ea typeface="Calibri"/>
                <a:cs typeface="Calibri"/>
                <a:sym typeface="Calibri"/>
              </a:rPr>
              <a:t>est une responsabilité</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9"/>
          <p:cNvSpPr txBox="1"/>
          <p:nvPr/>
        </p:nvSpPr>
        <p:spPr>
          <a:xfrm>
            <a:off x="861188" y="290583"/>
            <a:ext cx="10529279" cy="2675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Voici l’objectif de la séance d’aujourd’hui.</a:t>
            </a:r>
            <a:endParaRPr sz="1800">
              <a:solidFill>
                <a:srgbClr val="757070"/>
              </a:solidFill>
              <a:latin typeface="Calibri"/>
              <a:ea typeface="Calibri"/>
              <a:cs typeface="Calibri"/>
              <a:sym typeface="Calibri"/>
            </a:endParaRPr>
          </a:p>
        </p:txBody>
      </p:sp>
      <p:sp>
        <p:nvSpPr>
          <p:cNvPr id="1080" name="Google Shape;1080;p19"/>
          <p:cNvSpPr txBox="1"/>
          <p:nvPr/>
        </p:nvSpPr>
        <p:spPr>
          <a:xfrm>
            <a:off x="857333" y="640628"/>
            <a:ext cx="10334395" cy="28795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600"/>
              <a:buFont typeface="Arial"/>
              <a:buNone/>
            </a:pPr>
            <a:r>
              <a:rPr i="1" lang="fr-FR" sz="1600">
                <a:solidFill>
                  <a:schemeClr val="dk1"/>
                </a:solidFill>
                <a:latin typeface="Arial"/>
                <a:ea typeface="Arial"/>
                <a:cs typeface="Arial"/>
                <a:sym typeface="Arial"/>
              </a:rPr>
              <a:t>Lire l’objectif de la séance avec une voix claire et audible.</a:t>
            </a:r>
            <a:endParaRPr i="1" sz="1600">
              <a:solidFill>
                <a:schemeClr val="dk1"/>
              </a:solidFill>
              <a:latin typeface="Arial"/>
              <a:ea typeface="Arial"/>
              <a:cs typeface="Arial"/>
              <a:sym typeface="Arial"/>
            </a:endParaRPr>
          </a:p>
        </p:txBody>
      </p:sp>
      <p:sp>
        <p:nvSpPr>
          <p:cNvPr id="1081" name="Google Shape;1081;p19"/>
          <p:cNvSpPr txBox="1"/>
          <p:nvPr/>
        </p:nvSpPr>
        <p:spPr>
          <a:xfrm>
            <a:off x="1894116" y="2855464"/>
            <a:ext cx="9078684"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400">
                <a:solidFill>
                  <a:srgbClr val="00B0F0"/>
                </a:solidFill>
                <a:latin typeface="Calibri"/>
                <a:ea typeface="Calibri"/>
                <a:cs typeface="Calibri"/>
                <a:sym typeface="Calibri"/>
              </a:rPr>
              <a:t>Compréhension globale : </a:t>
            </a:r>
            <a:r>
              <a:rPr b="1" lang="fr-FR" sz="2400">
                <a:solidFill>
                  <a:srgbClr val="000000"/>
                </a:solidFill>
                <a:latin typeface="Calibri"/>
                <a:ea typeface="Calibri"/>
                <a:cs typeface="Calibri"/>
                <a:sym typeface="Calibri"/>
              </a:rPr>
              <a:t>Réagir à un aspect du texte en exprimant son accord/désaccord et en justifiant sa réaction.</a:t>
            </a:r>
            <a:endParaRPr/>
          </a:p>
          <a:p>
            <a:pPr indent="0" lvl="0" marL="0" marR="0" rtl="0" algn="l">
              <a:spcBef>
                <a:spcPts val="0"/>
              </a:spcBef>
              <a:spcAft>
                <a:spcPts val="0"/>
              </a:spcAft>
              <a:buNone/>
            </a:pPr>
            <a:r>
              <a:t/>
            </a:r>
            <a:endParaRPr b="1" sz="2400">
              <a:solidFill>
                <a:srgbClr val="000000"/>
              </a:solidFill>
              <a:latin typeface="Calibri"/>
              <a:ea typeface="Calibri"/>
              <a:cs typeface="Calibri"/>
              <a:sym typeface="Calibri"/>
            </a:endParaRPr>
          </a:p>
        </p:txBody>
      </p:sp>
      <p:pic>
        <p:nvPicPr>
          <p:cNvPr id="1082" name="Google Shape;1082;p19"/>
          <p:cNvPicPr preferRelativeResize="0"/>
          <p:nvPr/>
        </p:nvPicPr>
        <p:blipFill rotWithShape="1">
          <a:blip r:embed="rId3">
            <a:alphaModFix/>
          </a:blip>
          <a:srcRect b="0" l="0" r="0" t="0"/>
          <a:stretch/>
        </p:blipFill>
        <p:spPr>
          <a:xfrm>
            <a:off x="803701" y="2855463"/>
            <a:ext cx="830997" cy="83099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sp>
        <p:nvSpPr>
          <p:cNvPr id="1087" name="Google Shape;1087;p20"/>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5 min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21"/>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Maintenant, je vais montrer comment réagir à une idée du texte en exprimant mon accord ou mon désaccord.</a:t>
            </a:r>
            <a:endParaRPr/>
          </a:p>
        </p:txBody>
      </p:sp>
      <p:sp>
        <p:nvSpPr>
          <p:cNvPr id="1093" name="Google Shape;1093;p21"/>
          <p:cNvSpPr txBox="1"/>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A5A5A5"/>
              </a:buClr>
              <a:buSzPts val="1600"/>
              <a:buFont typeface="Arial"/>
              <a:buNone/>
            </a:pPr>
            <a:r>
              <a:rPr i="1" lang="fr-FR" sz="1600">
                <a:solidFill>
                  <a:srgbClr val="A5A5A5"/>
                </a:solidFill>
                <a:latin typeface="Calibri"/>
                <a:ea typeface="Calibri"/>
                <a:cs typeface="Calibri"/>
                <a:sym typeface="Calibri"/>
              </a:rPr>
              <a:t>Verbaliser la démarche à haute voix : repérer une idée du texte, dire si l’on est d’accord ou non, puis justifier sa réaction.</a:t>
            </a:r>
            <a:endParaRPr/>
          </a:p>
        </p:txBody>
      </p:sp>
      <p:sp>
        <p:nvSpPr>
          <p:cNvPr id="1094" name="Google Shape;1094;p21"/>
          <p:cNvSpPr txBox="1"/>
          <p:nvPr/>
        </p:nvSpPr>
        <p:spPr>
          <a:xfrm>
            <a:off x="566058" y="1664582"/>
            <a:ext cx="4438561" cy="3170099"/>
          </a:xfrm>
          <a:prstGeom prst="rect">
            <a:avLst/>
          </a:prstGeom>
          <a:noFill/>
          <a:ln cap="flat" cmpd="sng" w="28575">
            <a:solidFill>
              <a:srgbClr val="DAE9F7"/>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000">
                <a:solidFill>
                  <a:schemeClr val="dk1"/>
                </a:solidFill>
                <a:latin typeface="Calibri"/>
                <a:ea typeface="Calibri"/>
                <a:cs typeface="Calibri"/>
                <a:sym typeface="Calibri"/>
              </a:rPr>
              <a:t>Pour réagir à un aspect du texte en exprimant son accord/désaccord et en justifiant sa réaction :</a:t>
            </a:r>
            <a:endParaRPr sz="2000">
              <a:solidFill>
                <a:schemeClr val="dk1"/>
              </a:solidFill>
              <a:latin typeface="Calibri"/>
              <a:ea typeface="Calibri"/>
              <a:cs typeface="Calibri"/>
              <a:sym typeface="Calibri"/>
            </a:endParaRPr>
          </a:p>
          <a:p>
            <a:pPr indent="-342900" lvl="1" marL="800100" marR="0" rtl="0" algn="l">
              <a:spcBef>
                <a:spcPts val="0"/>
              </a:spcBef>
              <a:spcAft>
                <a:spcPts val="0"/>
              </a:spcAft>
              <a:buClr>
                <a:srgbClr val="0070C0"/>
              </a:buClr>
              <a:buSzPts val="2000"/>
              <a:buFont typeface="Noto Sans Symbols"/>
              <a:buChar char="▪"/>
            </a:pPr>
            <a:r>
              <a:rPr b="0" i="0" lang="fr-FR" sz="2000" u="none" cap="none" strike="noStrike">
                <a:solidFill>
                  <a:schemeClr val="dk1"/>
                </a:solidFill>
                <a:latin typeface="Calibri"/>
                <a:ea typeface="Calibri"/>
                <a:cs typeface="Calibri"/>
                <a:sym typeface="Calibri"/>
              </a:rPr>
              <a:t>……………………………………………………………………….</a:t>
            </a:r>
            <a:endParaRPr/>
          </a:p>
          <a:p>
            <a:pPr indent="-342900" lvl="1" marL="800100" marR="0" rtl="0" algn="l">
              <a:spcBef>
                <a:spcPts val="0"/>
              </a:spcBef>
              <a:spcAft>
                <a:spcPts val="0"/>
              </a:spcAft>
              <a:buClr>
                <a:srgbClr val="0070C0"/>
              </a:buClr>
              <a:buSzPts val="2000"/>
              <a:buFont typeface="Noto Sans Symbols"/>
              <a:buChar char="▪"/>
            </a:pPr>
            <a:r>
              <a:rPr b="0" i="0" lang="fr-FR" sz="2000" u="none" cap="none" strike="noStrike">
                <a:solidFill>
                  <a:schemeClr val="dk1"/>
                </a:solidFill>
                <a:latin typeface="Calibri"/>
                <a:ea typeface="Calibri"/>
                <a:cs typeface="Calibri"/>
                <a:sym typeface="Calibri"/>
              </a:rPr>
              <a:t>………………………………………………………………….……</a:t>
            </a:r>
            <a:endParaRPr/>
          </a:p>
          <a:p>
            <a:pPr indent="-342900" lvl="1" marL="800100" marR="0" rtl="0" algn="l">
              <a:spcBef>
                <a:spcPts val="0"/>
              </a:spcBef>
              <a:spcAft>
                <a:spcPts val="0"/>
              </a:spcAft>
              <a:buClr>
                <a:srgbClr val="0070C0"/>
              </a:buClr>
              <a:buSzPts val="2000"/>
              <a:buFont typeface="Noto Sans Symbols"/>
              <a:buChar char="▪"/>
            </a:pPr>
            <a:r>
              <a:rPr b="0" i="0" lang="fr-FR" sz="2000" u="none" cap="none" strike="noStrike">
                <a:solidFill>
                  <a:schemeClr val="dk1"/>
                </a:solidFill>
                <a:latin typeface="Calibri"/>
                <a:ea typeface="Calibri"/>
                <a:cs typeface="Calibri"/>
                <a:sym typeface="Calibri"/>
              </a:rPr>
              <a:t>……………………………………………………………………….</a:t>
            </a:r>
            <a:endParaRPr/>
          </a:p>
          <a:p>
            <a:pPr indent="0" lvl="0" marL="0" marR="0" rtl="0" algn="l">
              <a:spcBef>
                <a:spcPts val="0"/>
              </a:spcBef>
              <a:spcAft>
                <a:spcPts val="0"/>
              </a:spcAft>
              <a:buNone/>
            </a:pPr>
            <a:r>
              <a:t/>
            </a:r>
            <a:endParaRPr b="1" sz="2000">
              <a:solidFill>
                <a:srgbClr val="000000"/>
              </a:solidFill>
              <a:latin typeface="Calibri"/>
              <a:ea typeface="Calibri"/>
              <a:cs typeface="Calibri"/>
              <a:sym typeface="Calibri"/>
            </a:endParaRPr>
          </a:p>
        </p:txBody>
      </p:sp>
      <p:pic>
        <p:nvPicPr>
          <p:cNvPr id="1095" name="Google Shape;1095;p21"/>
          <p:cNvPicPr preferRelativeResize="0"/>
          <p:nvPr/>
        </p:nvPicPr>
        <p:blipFill rotWithShape="1">
          <a:blip r:embed="rId3">
            <a:alphaModFix/>
          </a:blip>
          <a:srcRect b="0" l="0" r="0" t="0"/>
          <a:stretch/>
        </p:blipFill>
        <p:spPr>
          <a:xfrm>
            <a:off x="5189021" y="1091509"/>
            <a:ext cx="6579418" cy="547590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sp>
        <p:nvSpPr>
          <p:cNvPr id="1100" name="Google Shape;1100;p22"/>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Je choisis d’abord une idée importante dans le texte.</a:t>
            </a:r>
            <a:endParaRPr/>
          </a:p>
        </p:txBody>
      </p:sp>
      <p:sp>
        <p:nvSpPr>
          <p:cNvPr id="1101" name="Google Shape;1101;p22"/>
          <p:cNvSpPr txBox="1"/>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A5A5A5"/>
              </a:buClr>
              <a:buSzPts val="1600"/>
              <a:buFont typeface="Arial"/>
              <a:buNone/>
            </a:pPr>
            <a:r>
              <a:rPr i="1" lang="fr-FR" sz="1600">
                <a:solidFill>
                  <a:srgbClr val="A5A5A5"/>
                </a:solidFill>
                <a:latin typeface="Calibri"/>
                <a:ea typeface="Calibri"/>
                <a:cs typeface="Calibri"/>
                <a:sym typeface="Calibri"/>
              </a:rPr>
              <a:t>Montrer aux élèves qu’il faut partir d’une phrase ou d’une idée précise du texte.</a:t>
            </a:r>
            <a:endParaRPr/>
          </a:p>
        </p:txBody>
      </p:sp>
      <p:pic>
        <p:nvPicPr>
          <p:cNvPr id="1102" name="Google Shape;1102;p22"/>
          <p:cNvPicPr preferRelativeResize="0"/>
          <p:nvPr/>
        </p:nvPicPr>
        <p:blipFill rotWithShape="1">
          <a:blip r:embed="rId3">
            <a:alphaModFix/>
          </a:blip>
          <a:srcRect b="0" l="0" r="0" t="0"/>
          <a:stretch/>
        </p:blipFill>
        <p:spPr>
          <a:xfrm>
            <a:off x="5189021" y="1091509"/>
            <a:ext cx="6579418" cy="5475908"/>
          </a:xfrm>
          <a:prstGeom prst="rect">
            <a:avLst/>
          </a:prstGeom>
          <a:noFill/>
          <a:ln>
            <a:noFill/>
          </a:ln>
        </p:spPr>
      </p:pic>
      <p:sp>
        <p:nvSpPr>
          <p:cNvPr id="1103" name="Google Shape;1103;p22"/>
          <p:cNvSpPr txBox="1"/>
          <p:nvPr/>
        </p:nvSpPr>
        <p:spPr>
          <a:xfrm>
            <a:off x="566058" y="1664582"/>
            <a:ext cx="4438561" cy="2554545"/>
          </a:xfrm>
          <a:prstGeom prst="rect">
            <a:avLst/>
          </a:prstGeom>
          <a:noFill/>
          <a:ln cap="flat" cmpd="sng" w="28575">
            <a:solidFill>
              <a:srgbClr val="DAE9F7"/>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000">
                <a:solidFill>
                  <a:schemeClr val="dk1"/>
                </a:solidFill>
                <a:latin typeface="Calibri"/>
                <a:ea typeface="Calibri"/>
                <a:cs typeface="Calibri"/>
                <a:sym typeface="Calibri"/>
              </a:rPr>
              <a:t>Dans le texte, je lis :</a:t>
            </a:r>
            <a:endParaRPr/>
          </a:p>
          <a:p>
            <a:pPr indent="0" lvl="0" marL="0" marR="0" rtl="0" algn="just">
              <a:spcBef>
                <a:spcPts val="0"/>
              </a:spcBef>
              <a:spcAft>
                <a:spcPts val="0"/>
              </a:spcAft>
              <a:buNone/>
            </a:pPr>
            <a:r>
              <a:rPr lang="fr-FR" sz="2000">
                <a:solidFill>
                  <a:schemeClr val="dk1"/>
                </a:solidFill>
                <a:latin typeface="Calibri"/>
                <a:ea typeface="Calibri"/>
                <a:cs typeface="Calibri"/>
                <a:sym typeface="Calibri"/>
              </a:rPr>
              <a:t>« Nous pouvons utiliser des sacs réutilisables, des paniers ou des sacs en tissu. »</a:t>
            </a:r>
            <a:endParaRPr/>
          </a:p>
          <a:p>
            <a:pPr indent="0" lvl="0" marL="0" marR="0" rtl="0" algn="just">
              <a:spcBef>
                <a:spcPts val="0"/>
              </a:spcBef>
              <a:spcAft>
                <a:spcPts val="0"/>
              </a:spcAft>
              <a:buNone/>
            </a:pPr>
            <a:r>
              <a:rPr b="1" lang="fr-FR" sz="2000">
                <a:solidFill>
                  <a:schemeClr val="dk1"/>
                </a:solidFill>
                <a:latin typeface="Calibri"/>
                <a:ea typeface="Calibri"/>
                <a:cs typeface="Calibri"/>
                <a:sym typeface="Calibri"/>
              </a:rPr>
              <a:t>Idée repérée :</a:t>
            </a:r>
            <a:endParaRPr/>
          </a:p>
          <a:p>
            <a:pPr indent="-342900" lvl="0" marL="342900" marR="0" rtl="0" algn="just">
              <a:spcBef>
                <a:spcPts val="0"/>
              </a:spcBef>
              <a:spcAft>
                <a:spcPts val="0"/>
              </a:spcAft>
              <a:buClr>
                <a:srgbClr val="00B0F0"/>
              </a:buClr>
              <a:buSzPts val="2000"/>
              <a:buFont typeface="Noto Sans Symbols"/>
              <a:buChar char="⮚"/>
            </a:pPr>
            <a:r>
              <a:rPr lang="fr-FR" sz="2000">
                <a:solidFill>
                  <a:schemeClr val="dk1"/>
                </a:solidFill>
                <a:latin typeface="Calibri"/>
                <a:ea typeface="Calibri"/>
                <a:cs typeface="Calibri"/>
                <a:sym typeface="Calibri"/>
              </a:rPr>
              <a:t>Je comprends que l’auteur propose de remplacer les sacs en plastique par des solutions durables.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23"/>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Je dis clairement si je suis d’accord ou non avec cette idée.</a:t>
            </a:r>
            <a:endParaRPr/>
          </a:p>
        </p:txBody>
      </p:sp>
      <p:sp>
        <p:nvSpPr>
          <p:cNvPr id="1109" name="Google Shape;1109;p23"/>
          <p:cNvSpPr txBox="1"/>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A5A5A5"/>
              </a:buClr>
              <a:buSzPts val="1600"/>
              <a:buFont typeface="Arial"/>
              <a:buNone/>
            </a:pPr>
            <a:r>
              <a:rPr i="1" lang="fr-FR" sz="1600">
                <a:solidFill>
                  <a:srgbClr val="A5A5A5"/>
                </a:solidFill>
                <a:latin typeface="Calibri"/>
                <a:ea typeface="Calibri"/>
                <a:cs typeface="Calibri"/>
                <a:sym typeface="Calibri"/>
              </a:rPr>
              <a:t>Insister sur les formulations simples et adaptées au niveau des élèves.</a:t>
            </a:r>
            <a:endParaRPr/>
          </a:p>
        </p:txBody>
      </p:sp>
      <p:pic>
        <p:nvPicPr>
          <p:cNvPr id="1110" name="Google Shape;1110;p23"/>
          <p:cNvPicPr preferRelativeResize="0"/>
          <p:nvPr/>
        </p:nvPicPr>
        <p:blipFill rotWithShape="1">
          <a:blip r:embed="rId3">
            <a:alphaModFix/>
          </a:blip>
          <a:srcRect b="0" l="0" r="0" t="0"/>
          <a:stretch/>
        </p:blipFill>
        <p:spPr>
          <a:xfrm>
            <a:off x="5189021" y="1091509"/>
            <a:ext cx="6579418" cy="5475908"/>
          </a:xfrm>
          <a:prstGeom prst="rect">
            <a:avLst/>
          </a:prstGeom>
          <a:noFill/>
          <a:ln>
            <a:noFill/>
          </a:ln>
        </p:spPr>
      </p:pic>
      <p:sp>
        <p:nvSpPr>
          <p:cNvPr id="1111" name="Google Shape;1111;p23"/>
          <p:cNvSpPr txBox="1"/>
          <p:nvPr/>
        </p:nvSpPr>
        <p:spPr>
          <a:xfrm>
            <a:off x="566058" y="1664582"/>
            <a:ext cx="4438561" cy="2246769"/>
          </a:xfrm>
          <a:prstGeom prst="rect">
            <a:avLst/>
          </a:prstGeom>
          <a:noFill/>
          <a:ln cap="flat" cmpd="sng" w="28575">
            <a:solidFill>
              <a:srgbClr val="DAE9F7"/>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000">
                <a:solidFill>
                  <a:schemeClr val="dk1"/>
                </a:solidFill>
                <a:latin typeface="Calibri"/>
                <a:ea typeface="Calibri"/>
                <a:cs typeface="Calibri"/>
                <a:sym typeface="Calibri"/>
              </a:rPr>
              <a:t>Je peux dire :</a:t>
            </a:r>
            <a:endParaRPr/>
          </a:p>
          <a:p>
            <a:pPr indent="-342900" lvl="0" marL="540000" marR="0" rtl="0" algn="just">
              <a:spcBef>
                <a:spcPts val="0"/>
              </a:spcBef>
              <a:spcAft>
                <a:spcPts val="0"/>
              </a:spcAft>
              <a:buClr>
                <a:srgbClr val="00B0F0"/>
              </a:buClr>
              <a:buSzPts val="2000"/>
              <a:buFont typeface="Noto Sans Symbols"/>
              <a:buChar char="✔"/>
            </a:pPr>
            <a:r>
              <a:rPr b="1" lang="fr-FR" sz="2000">
                <a:solidFill>
                  <a:schemeClr val="dk1"/>
                </a:solidFill>
                <a:latin typeface="Calibri"/>
                <a:ea typeface="Calibri"/>
                <a:cs typeface="Calibri"/>
                <a:sym typeface="Calibri"/>
              </a:rPr>
              <a:t>Je suis d’accord </a:t>
            </a:r>
            <a:r>
              <a:rPr lang="fr-FR" sz="2000">
                <a:solidFill>
                  <a:schemeClr val="dk1"/>
                </a:solidFill>
                <a:latin typeface="Calibri"/>
                <a:ea typeface="Calibri"/>
                <a:cs typeface="Calibri"/>
                <a:sym typeface="Calibri"/>
              </a:rPr>
              <a:t>avec cette idée.</a:t>
            </a:r>
            <a:endParaRPr/>
          </a:p>
          <a:p>
            <a:pPr indent="-342900" lvl="0" marL="540000" marR="0" rtl="0" algn="just">
              <a:spcBef>
                <a:spcPts val="0"/>
              </a:spcBef>
              <a:spcAft>
                <a:spcPts val="0"/>
              </a:spcAft>
              <a:buClr>
                <a:srgbClr val="00B0F0"/>
              </a:buClr>
              <a:buSzPts val="2000"/>
              <a:buFont typeface="Noto Sans Symbols"/>
              <a:buChar char="✔"/>
            </a:pPr>
            <a:r>
              <a:rPr b="1" lang="fr-FR" sz="2000">
                <a:solidFill>
                  <a:schemeClr val="dk1"/>
                </a:solidFill>
                <a:latin typeface="Calibri"/>
                <a:ea typeface="Calibri"/>
                <a:cs typeface="Calibri"/>
                <a:sym typeface="Calibri"/>
              </a:rPr>
              <a:t>Je ne suis pas d’accord </a:t>
            </a:r>
            <a:r>
              <a:rPr lang="fr-FR" sz="2000">
                <a:solidFill>
                  <a:schemeClr val="dk1"/>
                </a:solidFill>
                <a:latin typeface="Calibri"/>
                <a:ea typeface="Calibri"/>
                <a:cs typeface="Calibri"/>
                <a:sym typeface="Calibri"/>
              </a:rPr>
              <a:t>avec cette idée.</a:t>
            </a:r>
            <a:endParaRPr/>
          </a:p>
          <a:p>
            <a:pPr indent="-342900" lvl="0" marL="540000" marR="0" rtl="0" algn="just">
              <a:spcBef>
                <a:spcPts val="0"/>
              </a:spcBef>
              <a:spcAft>
                <a:spcPts val="0"/>
              </a:spcAft>
              <a:buClr>
                <a:srgbClr val="00B0F0"/>
              </a:buClr>
              <a:buSzPts val="2000"/>
              <a:buFont typeface="Noto Sans Symbols"/>
              <a:buChar char="✔"/>
            </a:pPr>
            <a:r>
              <a:rPr lang="fr-FR" sz="2000">
                <a:solidFill>
                  <a:schemeClr val="dk1"/>
                </a:solidFill>
                <a:latin typeface="Calibri"/>
                <a:ea typeface="Calibri"/>
                <a:cs typeface="Calibri"/>
                <a:sym typeface="Calibri"/>
              </a:rPr>
              <a:t>Je suis </a:t>
            </a:r>
            <a:r>
              <a:rPr b="1" lang="fr-FR" sz="2000">
                <a:solidFill>
                  <a:schemeClr val="dk1"/>
                </a:solidFill>
                <a:latin typeface="Calibri"/>
                <a:ea typeface="Calibri"/>
                <a:cs typeface="Calibri"/>
                <a:sym typeface="Calibri"/>
              </a:rPr>
              <a:t>plutôt</a:t>
            </a:r>
            <a:r>
              <a:rPr lang="fr-FR" sz="2000">
                <a:solidFill>
                  <a:schemeClr val="dk1"/>
                </a:solidFill>
                <a:latin typeface="Calibri"/>
                <a:ea typeface="Calibri"/>
                <a:cs typeface="Calibri"/>
                <a:sym typeface="Calibri"/>
              </a:rPr>
              <a:t> d’accord.</a:t>
            </a:r>
            <a:endParaRPr/>
          </a:p>
          <a:p>
            <a:pPr indent="0" lvl="0" marL="0" marR="0" rtl="0" algn="just">
              <a:spcBef>
                <a:spcPts val="0"/>
              </a:spcBef>
              <a:spcAft>
                <a:spcPts val="0"/>
              </a:spcAft>
              <a:buNone/>
            </a:pPr>
            <a:r>
              <a:rPr b="1" lang="fr-FR" sz="2000">
                <a:solidFill>
                  <a:schemeClr val="dk1"/>
                </a:solidFill>
                <a:latin typeface="Calibri"/>
                <a:ea typeface="Calibri"/>
                <a:cs typeface="Calibri"/>
                <a:sym typeface="Calibri"/>
              </a:rPr>
              <a:t>Réaction choisie :</a:t>
            </a:r>
            <a:endParaRPr/>
          </a:p>
          <a:p>
            <a:pPr indent="-342900" lvl="0" marL="540000" marR="0" rtl="0" algn="just">
              <a:spcBef>
                <a:spcPts val="0"/>
              </a:spcBef>
              <a:spcAft>
                <a:spcPts val="0"/>
              </a:spcAft>
              <a:buClr>
                <a:srgbClr val="00B0F0"/>
              </a:buClr>
              <a:buSzPts val="2000"/>
              <a:buFont typeface="Noto Sans Symbols"/>
              <a:buChar char="⮚"/>
            </a:pPr>
            <a:r>
              <a:rPr b="1" lang="fr-FR" sz="2000">
                <a:solidFill>
                  <a:schemeClr val="dk1"/>
                </a:solidFill>
                <a:latin typeface="Calibri"/>
                <a:ea typeface="Calibri"/>
                <a:cs typeface="Calibri"/>
                <a:sym typeface="Calibri"/>
              </a:rPr>
              <a:t>Je suis d’accord </a:t>
            </a:r>
            <a:r>
              <a:rPr lang="fr-FR" sz="2000">
                <a:solidFill>
                  <a:schemeClr val="dk1"/>
                </a:solidFill>
                <a:latin typeface="Calibri"/>
                <a:ea typeface="Calibri"/>
                <a:cs typeface="Calibri"/>
                <a:sym typeface="Calibri"/>
              </a:rPr>
              <a:t>avec cette idée.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p24"/>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J’explique pourquoi je suis d’accord ou pas d’accord.</a:t>
            </a:r>
            <a:endParaRPr/>
          </a:p>
        </p:txBody>
      </p:sp>
      <p:sp>
        <p:nvSpPr>
          <p:cNvPr id="1117" name="Google Shape;1117;p24"/>
          <p:cNvSpPr txBox="1"/>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A5A5A5"/>
              </a:buClr>
              <a:buSzPts val="1600"/>
              <a:buFont typeface="Arial"/>
              <a:buNone/>
            </a:pPr>
            <a:r>
              <a:rPr i="1" lang="fr-FR" sz="1600">
                <a:solidFill>
                  <a:srgbClr val="A5A5A5"/>
                </a:solidFill>
                <a:latin typeface="Calibri"/>
                <a:ea typeface="Calibri"/>
                <a:cs typeface="Calibri"/>
                <a:sym typeface="Calibri"/>
              </a:rPr>
              <a:t>Montrer que la justification doit être simple et liée au texte.</a:t>
            </a:r>
            <a:endParaRPr/>
          </a:p>
        </p:txBody>
      </p:sp>
      <p:pic>
        <p:nvPicPr>
          <p:cNvPr id="1118" name="Google Shape;1118;p24"/>
          <p:cNvPicPr preferRelativeResize="0"/>
          <p:nvPr/>
        </p:nvPicPr>
        <p:blipFill rotWithShape="1">
          <a:blip r:embed="rId3">
            <a:alphaModFix/>
          </a:blip>
          <a:srcRect b="0" l="0" r="0" t="0"/>
          <a:stretch/>
        </p:blipFill>
        <p:spPr>
          <a:xfrm>
            <a:off x="5189021" y="1091509"/>
            <a:ext cx="6579418" cy="5475908"/>
          </a:xfrm>
          <a:prstGeom prst="rect">
            <a:avLst/>
          </a:prstGeom>
          <a:noFill/>
          <a:ln>
            <a:noFill/>
          </a:ln>
        </p:spPr>
      </p:pic>
      <p:sp>
        <p:nvSpPr>
          <p:cNvPr id="1119" name="Google Shape;1119;p24"/>
          <p:cNvSpPr txBox="1"/>
          <p:nvPr/>
        </p:nvSpPr>
        <p:spPr>
          <a:xfrm>
            <a:off x="566058" y="1664582"/>
            <a:ext cx="4438561" cy="2246769"/>
          </a:xfrm>
          <a:prstGeom prst="rect">
            <a:avLst/>
          </a:prstGeom>
          <a:noFill/>
          <a:ln cap="flat" cmpd="sng" w="28575">
            <a:solidFill>
              <a:srgbClr val="DAE9F7"/>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000">
                <a:solidFill>
                  <a:schemeClr val="dk1"/>
                </a:solidFill>
                <a:latin typeface="Calibri"/>
                <a:ea typeface="Calibri"/>
                <a:cs typeface="Calibri"/>
                <a:sym typeface="Calibri"/>
              </a:rPr>
              <a:t>Je justifie avec une raison :</a:t>
            </a:r>
            <a:endParaRPr/>
          </a:p>
          <a:p>
            <a:pPr indent="-342900" lvl="0" marL="342900" marR="0" rtl="0" algn="just">
              <a:spcBef>
                <a:spcPts val="0"/>
              </a:spcBef>
              <a:spcAft>
                <a:spcPts val="0"/>
              </a:spcAft>
              <a:buClr>
                <a:srgbClr val="00B0F0"/>
              </a:buClr>
              <a:buSzPts val="2000"/>
              <a:buFont typeface="Arial"/>
              <a:buChar char="•"/>
            </a:pPr>
            <a:r>
              <a:rPr lang="fr-FR" sz="2000">
                <a:solidFill>
                  <a:schemeClr val="dk1"/>
                </a:solidFill>
                <a:latin typeface="Calibri"/>
                <a:ea typeface="Calibri"/>
                <a:cs typeface="Calibri"/>
                <a:sym typeface="Calibri"/>
              </a:rPr>
              <a:t>Je suis d’accord avec cette idée </a:t>
            </a:r>
            <a:r>
              <a:rPr i="1" lang="fr-FR" sz="2000">
                <a:solidFill>
                  <a:srgbClr val="00B0F0"/>
                </a:solidFill>
                <a:latin typeface="Calibri"/>
                <a:ea typeface="Calibri"/>
                <a:cs typeface="Calibri"/>
                <a:sym typeface="Calibri"/>
              </a:rPr>
              <a:t>parce que les sacs réutilisables réduisent les déchets</a:t>
            </a:r>
            <a:r>
              <a:rPr lang="fr-FR" sz="2000">
                <a:solidFill>
                  <a:schemeClr val="dk1"/>
                </a:solidFill>
                <a:latin typeface="Calibri"/>
                <a:ea typeface="Calibri"/>
                <a:cs typeface="Calibri"/>
                <a:sym typeface="Calibri"/>
              </a:rPr>
              <a:t>.</a:t>
            </a:r>
            <a:endParaRPr/>
          </a:p>
          <a:p>
            <a:pPr indent="0" lvl="0" marL="0" marR="0" rtl="0" algn="just">
              <a:spcBef>
                <a:spcPts val="0"/>
              </a:spcBef>
              <a:spcAft>
                <a:spcPts val="0"/>
              </a:spcAft>
              <a:buNone/>
            </a:pPr>
            <a:r>
              <a:rPr b="1" lang="fr-FR" sz="2000">
                <a:solidFill>
                  <a:schemeClr val="dk1"/>
                </a:solidFill>
                <a:latin typeface="Calibri"/>
                <a:ea typeface="Calibri"/>
                <a:cs typeface="Calibri"/>
                <a:sym typeface="Calibri"/>
              </a:rPr>
              <a:t>Je peux ajouter une deuxième raison :</a:t>
            </a:r>
            <a:endParaRPr/>
          </a:p>
          <a:p>
            <a:pPr indent="-342900" lvl="0" marL="342900" marR="0" rtl="0" algn="just">
              <a:spcBef>
                <a:spcPts val="0"/>
              </a:spcBef>
              <a:spcAft>
                <a:spcPts val="0"/>
              </a:spcAft>
              <a:buClr>
                <a:srgbClr val="00B0F0"/>
              </a:buClr>
              <a:buSzPts val="2000"/>
              <a:buFont typeface="Arial"/>
              <a:buChar char="•"/>
            </a:pPr>
            <a:r>
              <a:rPr i="1" lang="fr-FR" sz="2000">
                <a:solidFill>
                  <a:srgbClr val="00B0F0"/>
                </a:solidFill>
                <a:latin typeface="Calibri"/>
                <a:ea typeface="Calibri"/>
                <a:cs typeface="Calibri"/>
                <a:sym typeface="Calibri"/>
              </a:rPr>
              <a:t>Ils permettent aussi de protéger la nature et les animaux</a:t>
            </a:r>
            <a:r>
              <a:rPr lang="fr-FR" sz="2000">
                <a:solidFill>
                  <a:schemeClr val="dk1"/>
                </a:solidFill>
                <a:latin typeface="Calibri"/>
                <a:ea typeface="Calibri"/>
                <a:cs typeface="Calibri"/>
                <a:sym typeface="Calibri"/>
              </a:rPr>
              <a:t>.</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sp>
        <p:nvSpPr>
          <p:cNvPr id="1124" name="Google Shape;1124;p25"/>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Je rassemble ma réaction et ma justification dans une phrase complète.</a:t>
            </a:r>
            <a:endParaRPr/>
          </a:p>
        </p:txBody>
      </p:sp>
      <p:sp>
        <p:nvSpPr>
          <p:cNvPr id="1125" name="Google Shape;1125;p25"/>
          <p:cNvSpPr txBox="1"/>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A5A5A5"/>
              </a:buClr>
              <a:buSzPts val="1600"/>
              <a:buFont typeface="Arial"/>
              <a:buNone/>
            </a:pPr>
            <a:r>
              <a:rPr i="1" lang="fr-FR" sz="1600">
                <a:solidFill>
                  <a:srgbClr val="A5A5A5"/>
                </a:solidFill>
                <a:latin typeface="Calibri"/>
                <a:ea typeface="Calibri"/>
                <a:cs typeface="Calibri"/>
                <a:sym typeface="Calibri"/>
              </a:rPr>
              <a:t>Lire la réponse modèle à haute voix et montrer sa structure.</a:t>
            </a:r>
            <a:endParaRPr/>
          </a:p>
        </p:txBody>
      </p:sp>
      <p:pic>
        <p:nvPicPr>
          <p:cNvPr id="1126" name="Google Shape;1126;p25"/>
          <p:cNvPicPr preferRelativeResize="0"/>
          <p:nvPr/>
        </p:nvPicPr>
        <p:blipFill rotWithShape="1">
          <a:blip r:embed="rId3">
            <a:alphaModFix/>
          </a:blip>
          <a:srcRect b="0" l="0" r="0" t="0"/>
          <a:stretch/>
        </p:blipFill>
        <p:spPr>
          <a:xfrm>
            <a:off x="5189021" y="1091509"/>
            <a:ext cx="6579418" cy="5475908"/>
          </a:xfrm>
          <a:prstGeom prst="rect">
            <a:avLst/>
          </a:prstGeom>
          <a:noFill/>
          <a:ln>
            <a:noFill/>
          </a:ln>
        </p:spPr>
      </p:pic>
      <p:sp>
        <p:nvSpPr>
          <p:cNvPr id="1127" name="Google Shape;1127;p25"/>
          <p:cNvSpPr txBox="1"/>
          <p:nvPr/>
        </p:nvSpPr>
        <p:spPr>
          <a:xfrm>
            <a:off x="566058" y="1664582"/>
            <a:ext cx="4438561" cy="2862322"/>
          </a:xfrm>
          <a:prstGeom prst="rect">
            <a:avLst/>
          </a:prstGeom>
          <a:noFill/>
          <a:ln cap="flat" cmpd="sng" w="28575">
            <a:solidFill>
              <a:srgbClr val="DAE9F7"/>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000">
                <a:solidFill>
                  <a:schemeClr val="dk1"/>
                </a:solidFill>
                <a:latin typeface="Calibri"/>
                <a:ea typeface="Calibri"/>
                <a:cs typeface="Calibri"/>
                <a:sym typeface="Calibri"/>
              </a:rPr>
              <a:t>Réponse possible :</a:t>
            </a:r>
            <a:endParaRPr/>
          </a:p>
          <a:p>
            <a:pPr indent="-342900" lvl="0" marL="342900" marR="0" rtl="0" algn="just">
              <a:spcBef>
                <a:spcPts val="0"/>
              </a:spcBef>
              <a:spcAft>
                <a:spcPts val="0"/>
              </a:spcAft>
              <a:buClr>
                <a:srgbClr val="00B0F0"/>
              </a:buClr>
              <a:buSzPts val="2000"/>
              <a:buFont typeface="Arial"/>
              <a:buChar char="•"/>
            </a:pPr>
            <a:r>
              <a:rPr lang="fr-FR" sz="2000">
                <a:solidFill>
                  <a:schemeClr val="dk1"/>
                </a:solidFill>
                <a:latin typeface="Calibri"/>
                <a:ea typeface="Calibri"/>
                <a:cs typeface="Calibri"/>
                <a:sym typeface="Calibri"/>
              </a:rPr>
              <a:t>Je suis d’accord avec l’idée d’utiliser des sacs réutilisables au lieu des sacs en plastique, parce que cela permet de réduire les déchets et de protéger l’environnement.</a:t>
            </a:r>
            <a:endParaRPr/>
          </a:p>
          <a:p>
            <a:pPr indent="0" lvl="0" marL="0" marR="0" rtl="0" algn="just">
              <a:spcBef>
                <a:spcPts val="0"/>
              </a:spcBef>
              <a:spcAft>
                <a:spcPts val="0"/>
              </a:spcAft>
              <a:buNone/>
            </a:pPr>
            <a:r>
              <a:rPr b="1" lang="fr-FR" sz="2000">
                <a:solidFill>
                  <a:schemeClr val="dk1"/>
                </a:solidFill>
                <a:latin typeface="Calibri"/>
                <a:ea typeface="Calibri"/>
                <a:cs typeface="Calibri"/>
                <a:sym typeface="Calibri"/>
              </a:rPr>
              <a:t>Structure à retenir :</a:t>
            </a:r>
            <a:endParaRPr/>
          </a:p>
          <a:p>
            <a:pPr indent="-342900" lvl="0" marL="342900" marR="0" rtl="0" algn="just">
              <a:spcBef>
                <a:spcPts val="0"/>
              </a:spcBef>
              <a:spcAft>
                <a:spcPts val="0"/>
              </a:spcAft>
              <a:buClr>
                <a:srgbClr val="00B0F0"/>
              </a:buClr>
              <a:buSzPts val="2000"/>
              <a:buFont typeface="Noto Sans Symbols"/>
              <a:buChar char="⮚"/>
            </a:pPr>
            <a:r>
              <a:rPr lang="fr-FR" sz="2000">
                <a:solidFill>
                  <a:schemeClr val="dk1"/>
                </a:solidFill>
                <a:latin typeface="Calibri"/>
                <a:ea typeface="Calibri"/>
                <a:cs typeface="Calibri"/>
                <a:sym typeface="Calibri"/>
              </a:rPr>
              <a:t>Je suis d’accord / Je ne suis pas d’accord avec… + parce que…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sp>
        <p:nvSpPr>
          <p:cNvPr id="1132" name="Google Shape;1132;p26"/>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10 min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pic>
        <p:nvPicPr>
          <p:cNvPr id="1137" name="Google Shape;1137;p27"/>
          <p:cNvPicPr preferRelativeResize="0"/>
          <p:nvPr/>
        </p:nvPicPr>
        <p:blipFill rotWithShape="1">
          <a:blip r:embed="rId3">
            <a:alphaModFix/>
          </a:blip>
          <a:srcRect b="0" l="0" r="0" t="0"/>
          <a:stretch/>
        </p:blipFill>
        <p:spPr>
          <a:xfrm>
            <a:off x="11617960" y="505152"/>
            <a:ext cx="363525" cy="326372"/>
          </a:xfrm>
          <a:prstGeom prst="rect">
            <a:avLst/>
          </a:prstGeom>
          <a:noFill/>
          <a:ln>
            <a:noFill/>
          </a:ln>
        </p:spPr>
      </p:pic>
      <p:sp>
        <p:nvSpPr>
          <p:cNvPr id="1138" name="Google Shape;1138;p27"/>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Observez l’image et le titre du texte, puis répondez aux questions pour formuler des hypothèses de lecture.</a:t>
            </a:r>
            <a:endParaRPr/>
          </a:p>
        </p:txBody>
      </p:sp>
      <p:sp>
        <p:nvSpPr>
          <p:cNvPr id="1139" name="Google Shape;1139;p27"/>
          <p:cNvSpPr txBox="1"/>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A5A5A5"/>
              </a:buClr>
              <a:buSzPts val="1600"/>
              <a:buFont typeface="Arial"/>
              <a:buNone/>
            </a:pPr>
            <a:r>
              <a:rPr i="1" lang="fr-FR" sz="1600">
                <a:solidFill>
                  <a:srgbClr val="A5A5A5"/>
                </a:solidFill>
                <a:latin typeface="Calibri"/>
                <a:ea typeface="Calibri"/>
                <a:cs typeface="Calibri"/>
                <a:sym typeface="Calibri"/>
              </a:rPr>
              <a:t>Faire repérer les indices visibles. Demander aux élèves de justifier leurs réponses avant la lecture du texte.</a:t>
            </a:r>
            <a:endParaRPr/>
          </a:p>
        </p:txBody>
      </p:sp>
      <p:sp>
        <p:nvSpPr>
          <p:cNvPr id="1140" name="Google Shape;1140;p27"/>
          <p:cNvSpPr/>
          <p:nvPr/>
        </p:nvSpPr>
        <p:spPr>
          <a:xfrm>
            <a:off x="5608319" y="6013060"/>
            <a:ext cx="975360" cy="408623"/>
          </a:xfrm>
          <a:prstGeom prst="round2DiagRect">
            <a:avLst>
              <a:gd fmla="val 16667" name="adj1"/>
              <a:gd fmla="val 0" name="adj2"/>
            </a:avLst>
          </a:prstGeom>
          <a:solidFill>
            <a:srgbClr val="0F9ED5"/>
          </a:solidFill>
          <a:ln cap="flat" cmpd="sng" w="9525">
            <a:solidFill>
              <a:srgbClr val="0F9ED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Arial"/>
                <a:ea typeface="Arial"/>
                <a:cs typeface="Arial"/>
                <a:sym typeface="Arial"/>
              </a:rPr>
              <a:t>P. 84</a:t>
            </a:r>
            <a:endParaRPr b="1" sz="1800">
              <a:solidFill>
                <a:schemeClr val="lt1"/>
              </a:solidFill>
              <a:latin typeface="Arial"/>
              <a:ea typeface="Arial"/>
              <a:cs typeface="Arial"/>
              <a:sym typeface="Arial"/>
            </a:endParaRPr>
          </a:p>
        </p:txBody>
      </p:sp>
      <p:pic>
        <p:nvPicPr>
          <p:cNvPr id="1141" name="Google Shape;1141;p27"/>
          <p:cNvPicPr preferRelativeResize="0"/>
          <p:nvPr/>
        </p:nvPicPr>
        <p:blipFill rotWithShape="1">
          <a:blip r:embed="rId4">
            <a:alphaModFix/>
          </a:blip>
          <a:srcRect b="0" l="0" r="0" t="0"/>
          <a:stretch/>
        </p:blipFill>
        <p:spPr>
          <a:xfrm>
            <a:off x="1099644" y="1415845"/>
            <a:ext cx="9992711" cy="334684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pic>
        <p:nvPicPr>
          <p:cNvPr id="1146" name="Google Shape;1146;p28"/>
          <p:cNvPicPr preferRelativeResize="0"/>
          <p:nvPr/>
        </p:nvPicPr>
        <p:blipFill rotWithShape="1">
          <a:blip r:embed="rId3">
            <a:alphaModFix/>
          </a:blip>
          <a:srcRect b="0" l="0" r="0" t="0"/>
          <a:stretch/>
        </p:blipFill>
        <p:spPr>
          <a:xfrm>
            <a:off x="11617960" y="505152"/>
            <a:ext cx="363525" cy="326372"/>
          </a:xfrm>
          <a:prstGeom prst="rect">
            <a:avLst/>
          </a:prstGeom>
          <a:noFill/>
          <a:ln>
            <a:noFill/>
          </a:ln>
        </p:spPr>
      </p:pic>
      <p:sp>
        <p:nvSpPr>
          <p:cNvPr id="1147" name="Google Shape;1147;p28"/>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Voici les réponses attendues. Vérifiez vos hypothèses et corrigez dans votre livret.</a:t>
            </a:r>
            <a:endParaRPr/>
          </a:p>
        </p:txBody>
      </p:sp>
      <p:sp>
        <p:nvSpPr>
          <p:cNvPr id="1148" name="Google Shape;1148;p28"/>
          <p:cNvSpPr txBox="1"/>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A5A5A5"/>
              </a:buClr>
              <a:buSzPts val="1600"/>
              <a:buFont typeface="Arial"/>
              <a:buNone/>
            </a:pPr>
            <a:r>
              <a:rPr i="1" lang="fr-FR" sz="1600">
                <a:solidFill>
                  <a:srgbClr val="A5A5A5"/>
                </a:solidFill>
                <a:latin typeface="Calibri"/>
                <a:ea typeface="Calibri"/>
                <a:cs typeface="Calibri"/>
                <a:sym typeface="Calibri"/>
              </a:rPr>
              <a:t>Faire relire les réponses par quelques élèves, puis demander de justifier chaque choix à partir du titre et de l’image.</a:t>
            </a:r>
            <a:endParaRPr/>
          </a:p>
        </p:txBody>
      </p:sp>
      <p:pic>
        <p:nvPicPr>
          <p:cNvPr id="1149" name="Google Shape;1149;p28"/>
          <p:cNvPicPr preferRelativeResize="0"/>
          <p:nvPr/>
        </p:nvPicPr>
        <p:blipFill rotWithShape="1">
          <a:blip r:embed="rId4">
            <a:alphaModFix/>
          </a:blip>
          <a:srcRect b="0" l="0" r="0" t="0"/>
          <a:stretch/>
        </p:blipFill>
        <p:spPr>
          <a:xfrm>
            <a:off x="1099644" y="1415845"/>
            <a:ext cx="9992711" cy="3346841"/>
          </a:xfrm>
          <a:prstGeom prst="rect">
            <a:avLst/>
          </a:prstGeom>
          <a:noFill/>
          <a:ln>
            <a:noFill/>
          </a:ln>
        </p:spPr>
      </p:pic>
      <p:sp>
        <p:nvSpPr>
          <p:cNvPr id="1150" name="Google Shape;1150;p28"/>
          <p:cNvSpPr txBox="1"/>
          <p:nvPr/>
        </p:nvSpPr>
        <p:spPr>
          <a:xfrm>
            <a:off x="1297857" y="2312727"/>
            <a:ext cx="9794497" cy="369332"/>
          </a:xfrm>
          <a:prstGeom prst="rect">
            <a:avLst/>
          </a:prstGeom>
          <a:solidFill>
            <a:schemeClr val="lt1"/>
          </a:solid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B0F0"/>
              </a:buClr>
              <a:buSzPts val="1800"/>
              <a:buFont typeface="Noto Sans Symbols"/>
              <a:buChar char="⮚"/>
            </a:pPr>
            <a:r>
              <a:rPr i="1" lang="fr-FR" sz="1800">
                <a:solidFill>
                  <a:srgbClr val="00B0F0"/>
                </a:solidFill>
                <a:latin typeface="Arial"/>
                <a:ea typeface="Arial"/>
                <a:cs typeface="Arial"/>
                <a:sym typeface="Arial"/>
              </a:rPr>
              <a:t>Le mot « responsabilité ».</a:t>
            </a:r>
            <a:endParaRPr/>
          </a:p>
        </p:txBody>
      </p:sp>
      <p:pic>
        <p:nvPicPr>
          <p:cNvPr id="1151" name="Google Shape;1151;p28"/>
          <p:cNvPicPr preferRelativeResize="0"/>
          <p:nvPr/>
        </p:nvPicPr>
        <p:blipFill rotWithShape="1">
          <a:blip r:embed="rId5">
            <a:alphaModFix/>
          </a:blip>
          <a:srcRect b="0" l="0" r="0" t="0"/>
          <a:stretch/>
        </p:blipFill>
        <p:spPr>
          <a:xfrm>
            <a:off x="4248561" y="3179895"/>
            <a:ext cx="391182" cy="360000"/>
          </a:xfrm>
          <a:prstGeom prst="rect">
            <a:avLst/>
          </a:prstGeom>
          <a:noFill/>
          <a:ln>
            <a:noFill/>
          </a:ln>
        </p:spPr>
      </p:pic>
      <p:pic>
        <p:nvPicPr>
          <p:cNvPr id="1152" name="Google Shape;1152;p28"/>
          <p:cNvPicPr preferRelativeResize="0"/>
          <p:nvPr/>
        </p:nvPicPr>
        <p:blipFill rotWithShape="1">
          <a:blip r:embed="rId5">
            <a:alphaModFix/>
          </a:blip>
          <a:srcRect b="0" l="0" r="0" t="0"/>
          <a:stretch/>
        </p:blipFill>
        <p:spPr>
          <a:xfrm>
            <a:off x="5803923" y="3995942"/>
            <a:ext cx="391182" cy="360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29"/>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10 min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30"/>
          <p:cNvSpPr txBox="1"/>
          <p:nvPr/>
        </p:nvSpPr>
        <p:spPr>
          <a:xfrm>
            <a:off x="792432" y="38080"/>
            <a:ext cx="10902465" cy="35900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733">
                <a:solidFill>
                  <a:srgbClr val="757070"/>
                </a:solidFill>
                <a:latin typeface="Calibri"/>
                <a:ea typeface="Calibri"/>
                <a:cs typeface="Calibri"/>
                <a:sym typeface="Calibri"/>
              </a:rPr>
              <a:t>Lisez le début et la fin du texte, puis complétez le tableau pour identifier la situation d’énonciation.</a:t>
            </a:r>
            <a:endParaRPr b="1" sz="1733">
              <a:solidFill>
                <a:srgbClr val="757070"/>
              </a:solidFill>
              <a:latin typeface="Calibri"/>
              <a:ea typeface="Calibri"/>
              <a:cs typeface="Calibri"/>
              <a:sym typeface="Calibri"/>
            </a:endParaRPr>
          </a:p>
        </p:txBody>
      </p:sp>
      <p:sp>
        <p:nvSpPr>
          <p:cNvPr id="1163" name="Google Shape;1163;p30"/>
          <p:cNvSpPr txBox="1"/>
          <p:nvPr/>
        </p:nvSpPr>
        <p:spPr>
          <a:xfrm>
            <a:off x="770658" y="333677"/>
            <a:ext cx="10380157" cy="281307"/>
          </a:xfrm>
          <a:prstGeom prst="rect">
            <a:avLst/>
          </a:prstGeom>
          <a:noFill/>
          <a:ln>
            <a:noFill/>
          </a:ln>
        </p:spPr>
        <p:txBody>
          <a:bodyPr anchorCtr="0" anchor="t" bIns="60950" lIns="121900" spcFirstLastPara="1" rIns="121900" wrap="square" tIns="60950">
            <a:noAutofit/>
          </a:bodyPr>
          <a:lstStyle/>
          <a:p>
            <a:pPr indent="0" lvl="0" marL="0" marR="0" rtl="0" algn="just">
              <a:lnSpc>
                <a:spcPct val="90000"/>
              </a:lnSpc>
              <a:spcBef>
                <a:spcPts val="0"/>
              </a:spcBef>
              <a:spcAft>
                <a:spcPts val="0"/>
              </a:spcAft>
              <a:buClr>
                <a:srgbClr val="AEABAB"/>
              </a:buClr>
              <a:buSzPts val="1600"/>
              <a:buFont typeface="Arial"/>
              <a:buNone/>
            </a:pPr>
            <a:r>
              <a:rPr i="1" lang="fr-FR" sz="1600">
                <a:solidFill>
                  <a:srgbClr val="AEABAB"/>
                </a:solidFill>
                <a:latin typeface="Calibri"/>
                <a:ea typeface="Calibri"/>
                <a:cs typeface="Calibri"/>
                <a:sym typeface="Calibri"/>
              </a:rPr>
              <a:t>Faire repérer les indices du texte : formule d’ouverture, source, thème de la consommation responsable et objectif de sensibilisation. </a:t>
            </a:r>
            <a:endParaRPr i="1" sz="1600">
              <a:solidFill>
                <a:srgbClr val="A5A5A5"/>
              </a:solidFill>
              <a:latin typeface="Calibri"/>
              <a:ea typeface="Calibri"/>
              <a:cs typeface="Calibri"/>
              <a:sym typeface="Calibri"/>
            </a:endParaRPr>
          </a:p>
        </p:txBody>
      </p:sp>
      <p:pic>
        <p:nvPicPr>
          <p:cNvPr id="1164" name="Google Shape;1164;p30"/>
          <p:cNvPicPr preferRelativeResize="0"/>
          <p:nvPr/>
        </p:nvPicPr>
        <p:blipFill rotWithShape="1">
          <a:blip r:embed="rId3">
            <a:alphaModFix/>
          </a:blip>
          <a:srcRect b="0" l="0" r="0" t="0"/>
          <a:stretch/>
        </p:blipFill>
        <p:spPr>
          <a:xfrm>
            <a:off x="11421343" y="196773"/>
            <a:ext cx="579765" cy="541265"/>
          </a:xfrm>
          <a:prstGeom prst="rect">
            <a:avLst/>
          </a:prstGeom>
          <a:noFill/>
          <a:ln>
            <a:noFill/>
          </a:ln>
        </p:spPr>
      </p:pic>
      <p:sp>
        <p:nvSpPr>
          <p:cNvPr id="1165" name="Google Shape;1165;p30"/>
          <p:cNvSpPr/>
          <p:nvPr/>
        </p:nvSpPr>
        <p:spPr>
          <a:xfrm>
            <a:off x="5608319" y="6013060"/>
            <a:ext cx="975360" cy="408623"/>
          </a:xfrm>
          <a:prstGeom prst="round2DiagRect">
            <a:avLst>
              <a:gd fmla="val 16667" name="adj1"/>
              <a:gd fmla="val 0" name="adj2"/>
            </a:avLst>
          </a:prstGeom>
          <a:solidFill>
            <a:srgbClr val="0F9ED5"/>
          </a:solidFill>
          <a:ln cap="flat" cmpd="sng" w="9525">
            <a:solidFill>
              <a:srgbClr val="0F9ED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Arial"/>
                <a:ea typeface="Arial"/>
                <a:cs typeface="Arial"/>
                <a:sym typeface="Arial"/>
              </a:rPr>
              <a:t>P. 85</a:t>
            </a:r>
            <a:endParaRPr b="1" sz="1800">
              <a:solidFill>
                <a:schemeClr val="lt1"/>
              </a:solidFill>
              <a:latin typeface="Arial"/>
              <a:ea typeface="Arial"/>
              <a:cs typeface="Arial"/>
              <a:sym typeface="Arial"/>
            </a:endParaRPr>
          </a:p>
        </p:txBody>
      </p:sp>
      <p:pic>
        <p:nvPicPr>
          <p:cNvPr id="1166" name="Google Shape;1166;p30"/>
          <p:cNvPicPr preferRelativeResize="0"/>
          <p:nvPr/>
        </p:nvPicPr>
        <p:blipFill rotWithShape="1">
          <a:blip r:embed="rId4">
            <a:alphaModFix/>
          </a:blip>
          <a:srcRect b="0" l="0" r="0" t="0"/>
          <a:stretch/>
        </p:blipFill>
        <p:spPr>
          <a:xfrm>
            <a:off x="885103" y="2282823"/>
            <a:ext cx="10717121" cy="148610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31"/>
          <p:cNvSpPr txBox="1"/>
          <p:nvPr/>
        </p:nvSpPr>
        <p:spPr>
          <a:xfrm>
            <a:off x="792432" y="47512"/>
            <a:ext cx="10902465" cy="379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67">
                <a:solidFill>
                  <a:srgbClr val="757070"/>
                </a:solidFill>
                <a:latin typeface="Calibri"/>
                <a:ea typeface="Calibri"/>
                <a:cs typeface="Calibri"/>
                <a:sym typeface="Calibri"/>
              </a:rPr>
              <a:t>Voici les réponses attendues pour la situation d’énonciation. Vérifiez vos réponses et complétez votre livret.</a:t>
            </a:r>
            <a:endParaRPr b="1" sz="1867">
              <a:solidFill>
                <a:srgbClr val="757070"/>
              </a:solidFill>
              <a:latin typeface="Calibri"/>
              <a:ea typeface="Calibri"/>
              <a:cs typeface="Calibri"/>
              <a:sym typeface="Calibri"/>
            </a:endParaRPr>
          </a:p>
        </p:txBody>
      </p:sp>
      <p:sp>
        <p:nvSpPr>
          <p:cNvPr id="1172" name="Google Shape;1172;p31"/>
          <p:cNvSpPr txBox="1"/>
          <p:nvPr/>
        </p:nvSpPr>
        <p:spPr>
          <a:xfrm>
            <a:off x="792431" y="317228"/>
            <a:ext cx="10380157" cy="281307"/>
          </a:xfrm>
          <a:prstGeom prst="rect">
            <a:avLst/>
          </a:prstGeom>
          <a:noFill/>
          <a:ln>
            <a:noFill/>
          </a:ln>
        </p:spPr>
        <p:txBody>
          <a:bodyPr anchorCtr="0" anchor="t" bIns="60950" lIns="121900" spcFirstLastPara="1" rIns="121900" wrap="square" tIns="60950">
            <a:noAutofit/>
          </a:bodyPr>
          <a:lstStyle/>
          <a:p>
            <a:pPr indent="0" lvl="0" marL="0" marR="0" rtl="0" algn="l">
              <a:lnSpc>
                <a:spcPct val="90000"/>
              </a:lnSpc>
              <a:spcBef>
                <a:spcPts val="0"/>
              </a:spcBef>
              <a:spcAft>
                <a:spcPts val="0"/>
              </a:spcAft>
              <a:buClr>
                <a:srgbClr val="AEABAB"/>
              </a:buClr>
              <a:buSzPts val="1600"/>
              <a:buFont typeface="Arial"/>
              <a:buNone/>
            </a:pPr>
            <a:r>
              <a:rPr i="1" lang="fr-FR" sz="1600">
                <a:solidFill>
                  <a:srgbClr val="AEABAB"/>
                </a:solidFill>
                <a:latin typeface="Calibri"/>
                <a:ea typeface="Calibri"/>
                <a:cs typeface="Calibri"/>
                <a:sym typeface="Calibri"/>
              </a:rPr>
              <a:t>Montrer qu’on peut justifier chaque réponse à partir des indices du texte : « Chers citoyens, chères citoyennes », le titre, le thème de la consommation responsable et la source « Lettre ouverte publiée… ».</a:t>
            </a:r>
            <a:endParaRPr i="1" sz="1600">
              <a:solidFill>
                <a:srgbClr val="A5A5A5"/>
              </a:solidFill>
              <a:latin typeface="Calibri"/>
              <a:ea typeface="Calibri"/>
              <a:cs typeface="Calibri"/>
              <a:sym typeface="Calibri"/>
            </a:endParaRPr>
          </a:p>
        </p:txBody>
      </p:sp>
      <p:pic>
        <p:nvPicPr>
          <p:cNvPr id="1173" name="Google Shape;1173;p31"/>
          <p:cNvPicPr preferRelativeResize="0"/>
          <p:nvPr/>
        </p:nvPicPr>
        <p:blipFill rotWithShape="1">
          <a:blip r:embed="rId3">
            <a:alphaModFix/>
          </a:blip>
          <a:srcRect b="0" l="0" r="0" t="0"/>
          <a:stretch/>
        </p:blipFill>
        <p:spPr>
          <a:xfrm>
            <a:off x="11421343" y="125089"/>
            <a:ext cx="569283" cy="569283"/>
          </a:xfrm>
          <a:prstGeom prst="rect">
            <a:avLst/>
          </a:prstGeom>
          <a:noFill/>
          <a:ln>
            <a:noFill/>
          </a:ln>
        </p:spPr>
      </p:pic>
      <p:grpSp>
        <p:nvGrpSpPr>
          <p:cNvPr id="1174" name="Google Shape;1174;p31"/>
          <p:cNvGrpSpPr/>
          <p:nvPr/>
        </p:nvGrpSpPr>
        <p:grpSpPr>
          <a:xfrm>
            <a:off x="885103" y="2282823"/>
            <a:ext cx="10717121" cy="1922963"/>
            <a:chOff x="885103" y="2282823"/>
            <a:chExt cx="10717121" cy="1922963"/>
          </a:xfrm>
        </p:grpSpPr>
        <p:pic>
          <p:nvPicPr>
            <p:cNvPr id="1175" name="Google Shape;1175;p31"/>
            <p:cNvPicPr preferRelativeResize="0"/>
            <p:nvPr/>
          </p:nvPicPr>
          <p:blipFill rotWithShape="1">
            <a:blip r:embed="rId4">
              <a:alphaModFix/>
            </a:blip>
            <a:srcRect b="0" l="0" r="0" t="0"/>
            <a:stretch/>
          </p:blipFill>
          <p:spPr>
            <a:xfrm>
              <a:off x="885103" y="2282823"/>
              <a:ext cx="10717121" cy="1486107"/>
            </a:xfrm>
            <a:prstGeom prst="rect">
              <a:avLst/>
            </a:prstGeom>
            <a:noFill/>
            <a:ln>
              <a:noFill/>
            </a:ln>
          </p:spPr>
        </p:pic>
        <p:sp>
          <p:nvSpPr>
            <p:cNvPr id="1176" name="Google Shape;1176;p31"/>
            <p:cNvSpPr txBox="1"/>
            <p:nvPr/>
          </p:nvSpPr>
          <p:spPr>
            <a:xfrm>
              <a:off x="1170039" y="3305786"/>
              <a:ext cx="2628000" cy="900000"/>
            </a:xfrm>
            <a:prstGeom prst="rect">
              <a:avLst/>
            </a:prstGeom>
            <a:solidFill>
              <a:schemeClr val="lt1"/>
            </a:solidFill>
            <a:ln cap="flat" cmpd="sng" w="19050">
              <a:solidFill>
                <a:srgbClr val="F1E3E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1600">
                  <a:solidFill>
                    <a:srgbClr val="00B0F0"/>
                  </a:solidFill>
                  <a:latin typeface="Calibri"/>
                  <a:ea typeface="Calibri"/>
                  <a:cs typeface="Calibri"/>
                  <a:sym typeface="Calibri"/>
                </a:rPr>
                <a:t>L’auteur de la lettre ouverte.</a:t>
              </a:r>
              <a:endParaRPr/>
            </a:p>
          </p:txBody>
        </p:sp>
        <p:sp>
          <p:nvSpPr>
            <p:cNvPr id="1177" name="Google Shape;1177;p31"/>
            <p:cNvSpPr txBox="1"/>
            <p:nvPr/>
          </p:nvSpPr>
          <p:spPr>
            <a:xfrm>
              <a:off x="3805164" y="3305786"/>
              <a:ext cx="2592000" cy="900000"/>
            </a:xfrm>
            <a:prstGeom prst="rect">
              <a:avLst/>
            </a:prstGeom>
            <a:solidFill>
              <a:schemeClr val="lt1"/>
            </a:solidFill>
            <a:ln cap="flat" cmpd="sng" w="19050">
              <a:solidFill>
                <a:srgbClr val="F1E3E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1600">
                  <a:solidFill>
                    <a:srgbClr val="00B0F0"/>
                  </a:solidFill>
                  <a:latin typeface="Calibri"/>
                  <a:ea typeface="Calibri"/>
                  <a:cs typeface="Calibri"/>
                  <a:sym typeface="Calibri"/>
                </a:rPr>
                <a:t>Aux citoyens et citoyennes.</a:t>
              </a:r>
              <a:endParaRPr/>
            </a:p>
          </p:txBody>
        </p:sp>
        <p:sp>
          <p:nvSpPr>
            <p:cNvPr id="1178" name="Google Shape;1178;p31"/>
            <p:cNvSpPr txBox="1"/>
            <p:nvPr/>
          </p:nvSpPr>
          <p:spPr>
            <a:xfrm>
              <a:off x="6391047" y="3290470"/>
              <a:ext cx="2592000" cy="900000"/>
            </a:xfrm>
            <a:prstGeom prst="rect">
              <a:avLst/>
            </a:prstGeom>
            <a:solidFill>
              <a:schemeClr val="lt1"/>
            </a:solidFill>
            <a:ln cap="flat" cmpd="sng" w="19050">
              <a:solidFill>
                <a:srgbClr val="F1E3E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1600">
                  <a:solidFill>
                    <a:srgbClr val="00B0F0"/>
                  </a:solidFill>
                  <a:latin typeface="Calibri"/>
                  <a:ea typeface="Calibri"/>
                  <a:cs typeface="Calibri"/>
                  <a:sym typeface="Calibri"/>
                </a:rPr>
                <a:t>De la consommation responsable.</a:t>
              </a:r>
              <a:endParaRPr/>
            </a:p>
          </p:txBody>
        </p:sp>
        <p:sp>
          <p:nvSpPr>
            <p:cNvPr id="1179" name="Google Shape;1179;p31"/>
            <p:cNvSpPr txBox="1"/>
            <p:nvPr/>
          </p:nvSpPr>
          <p:spPr>
            <a:xfrm>
              <a:off x="8976931" y="3290470"/>
              <a:ext cx="2592000" cy="900000"/>
            </a:xfrm>
            <a:prstGeom prst="rect">
              <a:avLst/>
            </a:prstGeom>
            <a:solidFill>
              <a:schemeClr val="lt1"/>
            </a:solidFill>
            <a:ln cap="flat" cmpd="sng" w="19050">
              <a:solidFill>
                <a:srgbClr val="F1E3E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1600">
                  <a:solidFill>
                    <a:srgbClr val="00B0F0"/>
                  </a:solidFill>
                  <a:latin typeface="Calibri"/>
                  <a:ea typeface="Calibri"/>
                  <a:cs typeface="Calibri"/>
                  <a:sym typeface="Calibri"/>
                </a:rPr>
                <a:t>Pour sensibiliser les citoyens à consommer autrement et protéger la planète.</a:t>
              </a: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sp>
        <p:nvSpPr>
          <p:cNvPr id="1184" name="Google Shape;1184;p32"/>
          <p:cNvSpPr txBox="1"/>
          <p:nvPr>
            <p:ph idx="1" type="body"/>
          </p:nvPr>
        </p:nvSpPr>
        <p:spPr>
          <a:xfrm>
            <a:off x="9143533" y="5148686"/>
            <a:ext cx="1324651" cy="503301"/>
          </a:xfrm>
          <a:prstGeom prst="rect">
            <a:avLst/>
          </a:prstGeom>
          <a:noFill/>
          <a:ln>
            <a:noFill/>
          </a:ln>
        </p:spPr>
        <p:txBody>
          <a:bodyPr anchorCtr="0" anchor="ctr" bIns="45700" lIns="91425" spcFirstLastPara="1" rIns="91425" wrap="square" tIns="45700">
            <a:normAutofit fontScale="85000" lnSpcReduction="10000"/>
          </a:bodyPr>
          <a:lstStyle/>
          <a:p>
            <a:pPr indent="-228600" lvl="0" marL="228600" rtl="0" algn="l">
              <a:lnSpc>
                <a:spcPct val="90000"/>
              </a:lnSpc>
              <a:spcBef>
                <a:spcPts val="0"/>
              </a:spcBef>
              <a:spcAft>
                <a:spcPts val="0"/>
              </a:spcAft>
              <a:buClr>
                <a:schemeClr val="dk1"/>
              </a:buClr>
              <a:buSzPct val="100000"/>
              <a:buNone/>
            </a:pPr>
            <a:r>
              <a:rPr lang="fr-FR"/>
              <a:t>10 min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sp>
        <p:nvSpPr>
          <p:cNvPr id="1189" name="Google Shape;1189;p33"/>
          <p:cNvSpPr txBox="1"/>
          <p:nvPr/>
        </p:nvSpPr>
        <p:spPr>
          <a:xfrm>
            <a:off x="792432" y="210144"/>
            <a:ext cx="10902465" cy="35900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733">
                <a:solidFill>
                  <a:srgbClr val="757070"/>
                </a:solidFill>
                <a:latin typeface="Calibri"/>
                <a:ea typeface="Calibri"/>
                <a:cs typeface="Calibri"/>
                <a:sym typeface="Calibri"/>
              </a:rPr>
              <a:t>Relisez le texte, puis cochez les idées principales qui y sont présentes.</a:t>
            </a:r>
            <a:endParaRPr b="1" sz="1733">
              <a:solidFill>
                <a:srgbClr val="757070"/>
              </a:solidFill>
              <a:latin typeface="Calibri"/>
              <a:ea typeface="Calibri"/>
              <a:cs typeface="Calibri"/>
              <a:sym typeface="Calibri"/>
            </a:endParaRPr>
          </a:p>
        </p:txBody>
      </p:sp>
      <p:sp>
        <p:nvSpPr>
          <p:cNvPr id="1190" name="Google Shape;1190;p33"/>
          <p:cNvSpPr txBox="1"/>
          <p:nvPr/>
        </p:nvSpPr>
        <p:spPr>
          <a:xfrm>
            <a:off x="770658" y="515573"/>
            <a:ext cx="10380157" cy="281307"/>
          </a:xfrm>
          <a:prstGeom prst="rect">
            <a:avLst/>
          </a:prstGeom>
          <a:noFill/>
          <a:ln>
            <a:noFill/>
          </a:ln>
        </p:spPr>
        <p:txBody>
          <a:bodyPr anchorCtr="0" anchor="t" bIns="60950" lIns="121900" spcFirstLastPara="1" rIns="121900" wrap="square" tIns="60950">
            <a:noAutofit/>
          </a:bodyPr>
          <a:lstStyle/>
          <a:p>
            <a:pPr indent="0" lvl="0" marL="0" marR="0" rtl="0" algn="just">
              <a:lnSpc>
                <a:spcPct val="90000"/>
              </a:lnSpc>
              <a:spcBef>
                <a:spcPts val="0"/>
              </a:spcBef>
              <a:spcAft>
                <a:spcPts val="0"/>
              </a:spcAft>
              <a:buClr>
                <a:srgbClr val="AEABAB"/>
              </a:buClr>
              <a:buSzPts val="1600"/>
              <a:buFont typeface="Arial"/>
              <a:buNone/>
            </a:pPr>
            <a:r>
              <a:rPr i="1" lang="fr-FR" sz="1600">
                <a:solidFill>
                  <a:srgbClr val="AEABAB"/>
                </a:solidFill>
                <a:latin typeface="Calibri"/>
                <a:ea typeface="Calibri"/>
                <a:cs typeface="Calibri"/>
                <a:sym typeface="Calibri"/>
              </a:rPr>
              <a:t>Accorder un temps de travail individuel. Demander ensuite à 3 élèves de proposer leurs réponses et de les justifier avec des indices du texte.</a:t>
            </a:r>
            <a:endParaRPr i="1" sz="1600">
              <a:solidFill>
                <a:srgbClr val="A5A5A5"/>
              </a:solidFill>
              <a:latin typeface="Calibri"/>
              <a:ea typeface="Calibri"/>
              <a:cs typeface="Calibri"/>
              <a:sym typeface="Calibri"/>
            </a:endParaRPr>
          </a:p>
        </p:txBody>
      </p:sp>
      <p:sp>
        <p:nvSpPr>
          <p:cNvPr id="1191" name="Google Shape;1191;p33"/>
          <p:cNvSpPr/>
          <p:nvPr/>
        </p:nvSpPr>
        <p:spPr>
          <a:xfrm>
            <a:off x="5608319" y="6013060"/>
            <a:ext cx="975360" cy="408623"/>
          </a:xfrm>
          <a:prstGeom prst="round2DiagRect">
            <a:avLst>
              <a:gd fmla="val 16667" name="adj1"/>
              <a:gd fmla="val 0" name="adj2"/>
            </a:avLst>
          </a:prstGeom>
          <a:solidFill>
            <a:srgbClr val="8BC145"/>
          </a:solidFill>
          <a:ln cap="flat" cmpd="sng" w="9525">
            <a:solidFill>
              <a:srgbClr val="E8EDEE"/>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Arial"/>
                <a:ea typeface="Arial"/>
                <a:cs typeface="Arial"/>
                <a:sym typeface="Arial"/>
              </a:rPr>
              <a:t>P. 85</a:t>
            </a:r>
            <a:endParaRPr b="1" sz="1800">
              <a:solidFill>
                <a:schemeClr val="lt1"/>
              </a:solidFill>
              <a:latin typeface="Arial"/>
              <a:ea typeface="Arial"/>
              <a:cs typeface="Arial"/>
              <a:sym typeface="Arial"/>
            </a:endParaRPr>
          </a:p>
        </p:txBody>
      </p:sp>
      <p:pic>
        <p:nvPicPr>
          <p:cNvPr id="1192" name="Google Shape;1192;p33"/>
          <p:cNvPicPr preferRelativeResize="0"/>
          <p:nvPr/>
        </p:nvPicPr>
        <p:blipFill rotWithShape="1">
          <a:blip r:embed="rId3">
            <a:alphaModFix/>
          </a:blip>
          <a:srcRect b="0" l="0" r="0" t="0"/>
          <a:stretch/>
        </p:blipFill>
        <p:spPr>
          <a:xfrm>
            <a:off x="689808" y="1676107"/>
            <a:ext cx="10812384" cy="19719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6" name="Shape 1196"/>
        <p:cNvGrpSpPr/>
        <p:nvPr/>
      </p:nvGrpSpPr>
      <p:grpSpPr>
        <a:xfrm>
          <a:off x="0" y="0"/>
          <a:ext cx="0" cy="0"/>
          <a:chOff x="0" y="0"/>
          <a:chExt cx="0" cy="0"/>
        </a:xfrm>
      </p:grpSpPr>
      <p:sp>
        <p:nvSpPr>
          <p:cNvPr id="1197" name="Google Shape;1197;p34"/>
          <p:cNvSpPr txBox="1"/>
          <p:nvPr/>
        </p:nvSpPr>
        <p:spPr>
          <a:xfrm>
            <a:off x="792432" y="200312"/>
            <a:ext cx="10902465" cy="35900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733">
                <a:solidFill>
                  <a:srgbClr val="757070"/>
                </a:solidFill>
                <a:latin typeface="Calibri"/>
                <a:ea typeface="Calibri"/>
                <a:cs typeface="Calibri"/>
                <a:sym typeface="Calibri"/>
              </a:rPr>
              <a:t>Voici les idées principales présentes dans le texte. Vérifiez vos réponses et corrigez si nécessaire.</a:t>
            </a:r>
            <a:endParaRPr b="1" sz="1733">
              <a:solidFill>
                <a:srgbClr val="757070"/>
              </a:solidFill>
              <a:latin typeface="Calibri"/>
              <a:ea typeface="Calibri"/>
              <a:cs typeface="Calibri"/>
              <a:sym typeface="Calibri"/>
            </a:endParaRPr>
          </a:p>
        </p:txBody>
      </p:sp>
      <p:sp>
        <p:nvSpPr>
          <p:cNvPr id="1198" name="Google Shape;1198;p34"/>
          <p:cNvSpPr txBox="1"/>
          <p:nvPr/>
        </p:nvSpPr>
        <p:spPr>
          <a:xfrm>
            <a:off x="770658" y="535237"/>
            <a:ext cx="10380157" cy="281307"/>
          </a:xfrm>
          <a:prstGeom prst="rect">
            <a:avLst/>
          </a:prstGeom>
          <a:noFill/>
          <a:ln>
            <a:noFill/>
          </a:ln>
        </p:spPr>
        <p:txBody>
          <a:bodyPr anchorCtr="0" anchor="t" bIns="60950" lIns="121900" spcFirstLastPara="1" rIns="121900" wrap="square" tIns="60950">
            <a:noAutofit/>
          </a:bodyPr>
          <a:lstStyle/>
          <a:p>
            <a:pPr indent="0" lvl="0" marL="0" marR="0" rtl="0" algn="just">
              <a:lnSpc>
                <a:spcPct val="90000"/>
              </a:lnSpc>
              <a:spcBef>
                <a:spcPts val="0"/>
              </a:spcBef>
              <a:spcAft>
                <a:spcPts val="0"/>
              </a:spcAft>
              <a:buClr>
                <a:srgbClr val="AEABAB"/>
              </a:buClr>
              <a:buSzPts val="1400"/>
              <a:buFont typeface="Arial"/>
              <a:buNone/>
            </a:pPr>
            <a:r>
              <a:rPr i="1" lang="fr-FR" sz="1400">
                <a:solidFill>
                  <a:srgbClr val="AEABAB"/>
                </a:solidFill>
                <a:latin typeface="Calibri"/>
                <a:ea typeface="Calibri"/>
                <a:cs typeface="Calibri"/>
                <a:sym typeface="Calibri"/>
              </a:rPr>
              <a:t>Faire justifier les choix cochés à partir d’indices du texte : changer notre manière de consommer, produits locaux, économie locale, acheter moins mais mieux. Puis demander aux élèves de recopier les réponses dans le livret.</a:t>
            </a:r>
            <a:endParaRPr i="1" sz="1400">
              <a:solidFill>
                <a:srgbClr val="A5A5A5"/>
              </a:solidFill>
              <a:latin typeface="Calibri"/>
              <a:ea typeface="Calibri"/>
              <a:cs typeface="Calibri"/>
              <a:sym typeface="Calibri"/>
            </a:endParaRPr>
          </a:p>
        </p:txBody>
      </p:sp>
      <p:pic>
        <p:nvPicPr>
          <p:cNvPr id="1199" name="Google Shape;1199;p34"/>
          <p:cNvPicPr preferRelativeResize="0"/>
          <p:nvPr/>
        </p:nvPicPr>
        <p:blipFill rotWithShape="1">
          <a:blip r:embed="rId3">
            <a:alphaModFix/>
          </a:blip>
          <a:srcRect b="0" l="0" r="0" t="0"/>
          <a:stretch/>
        </p:blipFill>
        <p:spPr>
          <a:xfrm>
            <a:off x="11596442" y="428976"/>
            <a:ext cx="459021" cy="459021"/>
          </a:xfrm>
          <a:prstGeom prst="rect">
            <a:avLst/>
          </a:prstGeom>
          <a:noFill/>
          <a:ln>
            <a:noFill/>
          </a:ln>
        </p:spPr>
      </p:pic>
      <p:pic>
        <p:nvPicPr>
          <p:cNvPr id="1200" name="Google Shape;1200;p34"/>
          <p:cNvPicPr preferRelativeResize="0"/>
          <p:nvPr/>
        </p:nvPicPr>
        <p:blipFill rotWithShape="1">
          <a:blip r:embed="rId4">
            <a:alphaModFix/>
          </a:blip>
          <a:srcRect b="0" l="0" r="0" t="0"/>
          <a:stretch/>
        </p:blipFill>
        <p:spPr>
          <a:xfrm>
            <a:off x="689808" y="1676107"/>
            <a:ext cx="10812384" cy="1971950"/>
          </a:xfrm>
          <a:prstGeom prst="rect">
            <a:avLst/>
          </a:prstGeom>
          <a:noFill/>
          <a:ln>
            <a:noFill/>
          </a:ln>
        </p:spPr>
      </p:pic>
      <p:sp>
        <p:nvSpPr>
          <p:cNvPr id="1201" name="Google Shape;1201;p34"/>
          <p:cNvSpPr txBox="1"/>
          <p:nvPr/>
        </p:nvSpPr>
        <p:spPr>
          <a:xfrm>
            <a:off x="1042219" y="2263254"/>
            <a:ext cx="32446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00B0F0"/>
                </a:solidFill>
                <a:latin typeface="Arial"/>
                <a:ea typeface="Arial"/>
                <a:cs typeface="Arial"/>
                <a:sym typeface="Arial"/>
              </a:rPr>
              <a:t>X</a:t>
            </a:r>
            <a:endParaRPr/>
          </a:p>
        </p:txBody>
      </p:sp>
      <p:sp>
        <p:nvSpPr>
          <p:cNvPr id="1202" name="Google Shape;1202;p34"/>
          <p:cNvSpPr txBox="1"/>
          <p:nvPr/>
        </p:nvSpPr>
        <p:spPr>
          <a:xfrm>
            <a:off x="1052050" y="2801241"/>
            <a:ext cx="32446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00B0F0"/>
                </a:solidFill>
                <a:latin typeface="Arial"/>
                <a:ea typeface="Arial"/>
                <a:cs typeface="Arial"/>
                <a:sym typeface="Arial"/>
              </a:rPr>
              <a:t>X</a:t>
            </a:r>
            <a:endParaRPr/>
          </a:p>
        </p:txBody>
      </p:sp>
      <p:sp>
        <p:nvSpPr>
          <p:cNvPr id="1203" name="Google Shape;1203;p34"/>
          <p:cNvSpPr txBox="1"/>
          <p:nvPr/>
        </p:nvSpPr>
        <p:spPr>
          <a:xfrm>
            <a:off x="6400801" y="2270628"/>
            <a:ext cx="32446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00B0F0"/>
                </a:solidFill>
                <a:latin typeface="Arial"/>
                <a:ea typeface="Arial"/>
                <a:cs typeface="Arial"/>
                <a:sym typeface="Arial"/>
              </a:rPr>
              <a:t>X</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7" name="Shape 1207"/>
        <p:cNvGrpSpPr/>
        <p:nvPr/>
      </p:nvGrpSpPr>
      <p:grpSpPr>
        <a:xfrm>
          <a:off x="0" y="0"/>
          <a:ext cx="0" cy="0"/>
          <a:chOff x="0" y="0"/>
          <a:chExt cx="0" cy="0"/>
        </a:xfrm>
      </p:grpSpPr>
      <p:sp>
        <p:nvSpPr>
          <p:cNvPr id="1208" name="Google Shape;1208;p35"/>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Maintenant, on passe à la deuxième partie de la séance consacrée à la lecture fluence.</a:t>
            </a:r>
            <a:endParaRPr/>
          </a:p>
        </p:txBody>
      </p:sp>
      <p:sp>
        <p:nvSpPr>
          <p:cNvPr id="1209" name="Google Shape;1209;p35"/>
          <p:cNvSpPr txBox="1"/>
          <p:nvPr/>
        </p:nvSpPr>
        <p:spPr>
          <a:xfrm>
            <a:off x="4691743" y="1927030"/>
            <a:ext cx="6564084" cy="336611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1" lang="fr-FR" sz="4267" u="none" cap="none" strike="noStrike">
                <a:solidFill>
                  <a:srgbClr val="44546A"/>
                </a:solidFill>
                <a:latin typeface="Calibri"/>
                <a:ea typeface="Calibri"/>
                <a:cs typeface="Calibri"/>
                <a:sym typeface="Calibri"/>
              </a:rPr>
              <a:t>Lecture fluence</a:t>
            </a:r>
            <a:endParaRPr b="1" sz="4267">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t/>
            </a:r>
            <a:endParaRPr b="1" sz="4267">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t/>
            </a:r>
            <a:endParaRPr b="1" sz="4267">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fr-FR" sz="4267" u="none" cap="none" strike="noStrike">
                <a:solidFill>
                  <a:srgbClr val="44546A"/>
                </a:solidFill>
                <a:latin typeface="Calibri"/>
                <a:ea typeface="Calibri"/>
                <a:cs typeface="Calibri"/>
                <a:sym typeface="Calibri"/>
              </a:rPr>
              <a:t>25 min</a:t>
            </a:r>
            <a:endParaRPr sz="4267">
              <a:solidFill>
                <a:srgbClr val="44546A"/>
              </a:solidFill>
              <a:latin typeface="Arial"/>
              <a:ea typeface="Arial"/>
              <a:cs typeface="Arial"/>
              <a:sym typeface="Arial"/>
            </a:endParaRPr>
          </a:p>
        </p:txBody>
      </p:sp>
      <p:pic>
        <p:nvPicPr>
          <p:cNvPr id="1210" name="Google Shape;1210;p35"/>
          <p:cNvPicPr preferRelativeResize="0"/>
          <p:nvPr/>
        </p:nvPicPr>
        <p:blipFill rotWithShape="1">
          <a:blip r:embed="rId3">
            <a:alphaModFix/>
          </a:blip>
          <a:srcRect b="0" l="0" r="0" t="0"/>
          <a:stretch/>
        </p:blipFill>
        <p:spPr>
          <a:xfrm>
            <a:off x="588147" y="993046"/>
            <a:ext cx="4373612" cy="4373612"/>
          </a:xfrm>
          <a:prstGeom prst="rect">
            <a:avLst/>
          </a:prstGeom>
          <a:noFill/>
          <a:ln>
            <a:noFill/>
          </a:ln>
        </p:spPr>
      </p:pic>
      <p:sp>
        <p:nvSpPr>
          <p:cNvPr id="1211" name="Google Shape;1211;p35"/>
          <p:cNvSpPr/>
          <p:nvPr/>
        </p:nvSpPr>
        <p:spPr>
          <a:xfrm>
            <a:off x="7713980" y="3845908"/>
            <a:ext cx="519608" cy="5196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212" name="Google Shape;1212;p35"/>
          <p:cNvSpPr txBox="1"/>
          <p:nvPr/>
        </p:nvSpPr>
        <p:spPr>
          <a:xfrm>
            <a:off x="5185588" y="2811667"/>
            <a:ext cx="6096000"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fr-FR" sz="2400">
                <a:solidFill>
                  <a:srgbClr val="44546A"/>
                </a:solidFill>
                <a:latin typeface="Calibri"/>
                <a:ea typeface="Calibri"/>
                <a:cs typeface="Calibri"/>
                <a:sym typeface="Calibri"/>
              </a:rPr>
              <a:t>Consommer</a:t>
            </a:r>
            <a:endParaRPr/>
          </a:p>
          <a:p>
            <a:pPr indent="0" lvl="0" marL="0" marR="0" rtl="0" algn="ctr">
              <a:spcBef>
                <a:spcPts val="0"/>
              </a:spcBef>
              <a:spcAft>
                <a:spcPts val="0"/>
              </a:spcAft>
              <a:buNone/>
            </a:pPr>
            <a:r>
              <a:rPr b="1" i="1" lang="fr-FR" sz="2400">
                <a:solidFill>
                  <a:srgbClr val="44546A"/>
                </a:solidFill>
                <a:latin typeface="Calibri"/>
                <a:ea typeface="Calibri"/>
                <a:cs typeface="Calibri"/>
                <a:sym typeface="Calibri"/>
              </a:rPr>
              <a:t>est une responsabilité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6" name="Shape 1216"/>
        <p:cNvGrpSpPr/>
        <p:nvPr/>
      </p:nvGrpSpPr>
      <p:grpSpPr>
        <a:xfrm>
          <a:off x="0" y="0"/>
          <a:ext cx="0" cy="0"/>
          <a:chOff x="0" y="0"/>
          <a:chExt cx="0" cy="0"/>
        </a:xfrm>
      </p:grpSpPr>
      <p:sp>
        <p:nvSpPr>
          <p:cNvPr id="1217" name="Google Shape;1217;p36"/>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Voici l’objectif de la lecture fluence.</a:t>
            </a:r>
            <a:endParaRPr/>
          </a:p>
        </p:txBody>
      </p:sp>
      <p:pic>
        <p:nvPicPr>
          <p:cNvPr id="1218" name="Google Shape;1218;p36"/>
          <p:cNvPicPr preferRelativeResize="0"/>
          <p:nvPr/>
        </p:nvPicPr>
        <p:blipFill rotWithShape="1">
          <a:blip r:embed="rId3">
            <a:alphaModFix/>
          </a:blip>
          <a:srcRect b="0" l="0" r="0" t="0"/>
          <a:stretch/>
        </p:blipFill>
        <p:spPr>
          <a:xfrm>
            <a:off x="879423" y="2501112"/>
            <a:ext cx="1006687" cy="1006687"/>
          </a:xfrm>
          <a:prstGeom prst="rect">
            <a:avLst/>
          </a:prstGeom>
          <a:noFill/>
          <a:ln>
            <a:noFill/>
          </a:ln>
        </p:spPr>
      </p:pic>
      <p:sp>
        <p:nvSpPr>
          <p:cNvPr id="1219" name="Google Shape;1219;p36"/>
          <p:cNvSpPr txBox="1"/>
          <p:nvPr/>
        </p:nvSpPr>
        <p:spPr>
          <a:xfrm>
            <a:off x="2079171" y="2596484"/>
            <a:ext cx="9097381" cy="865173"/>
          </a:xfrm>
          <a:prstGeom prst="rect">
            <a:avLst/>
          </a:prstGeom>
          <a:noFill/>
          <a:ln>
            <a:noFill/>
          </a:ln>
        </p:spPr>
        <p:txBody>
          <a:bodyPr anchorCtr="0" anchor="t" bIns="45700" lIns="91425" spcFirstLastPara="1" rIns="91425" wrap="square" tIns="45700">
            <a:spAutoFit/>
          </a:bodyPr>
          <a:lstStyle/>
          <a:p>
            <a:pPr indent="0" lvl="1" marL="85725" marR="0" rtl="0" algn="just">
              <a:lnSpc>
                <a:spcPct val="107000"/>
              </a:lnSpc>
              <a:spcBef>
                <a:spcPts val="0"/>
              </a:spcBef>
              <a:spcAft>
                <a:spcPts val="0"/>
              </a:spcAft>
              <a:buNone/>
            </a:pPr>
            <a:r>
              <a:rPr b="1" i="0" lang="fr-FR" sz="2400" u="none" cap="none" strike="noStrike">
                <a:solidFill>
                  <a:srgbClr val="00B0F0"/>
                </a:solidFill>
                <a:latin typeface="Calibri"/>
                <a:ea typeface="Calibri"/>
                <a:cs typeface="Calibri"/>
                <a:sym typeface="Calibri"/>
              </a:rPr>
              <a:t>Lecture Fluence : </a:t>
            </a:r>
            <a:r>
              <a:rPr b="1" i="0" lang="fr-FR" sz="2400" u="none" cap="none" strike="noStrike">
                <a:solidFill>
                  <a:srgbClr val="000000"/>
                </a:solidFill>
                <a:latin typeface="Calibri"/>
                <a:ea typeface="Calibri"/>
                <a:cs typeface="Calibri"/>
                <a:sym typeface="Calibri"/>
              </a:rPr>
              <a:t>Lire de manière fluide et expressive un texte argumentatif.</a:t>
            </a:r>
            <a:endParaRPr/>
          </a:p>
        </p:txBody>
      </p:sp>
      <p:sp>
        <p:nvSpPr>
          <p:cNvPr id="1220" name="Google Shape;1220;p36"/>
          <p:cNvSpPr txBox="1"/>
          <p:nvPr/>
        </p:nvSpPr>
        <p:spPr>
          <a:xfrm>
            <a:off x="857333" y="640628"/>
            <a:ext cx="10334395" cy="28795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600"/>
              <a:buFont typeface="Arial"/>
              <a:buNone/>
            </a:pPr>
            <a:r>
              <a:rPr i="1" lang="fr-FR" sz="1600">
                <a:solidFill>
                  <a:schemeClr val="dk1"/>
                </a:solidFill>
                <a:latin typeface="Arial"/>
                <a:ea typeface="Arial"/>
                <a:cs typeface="Arial"/>
                <a:sym typeface="Arial"/>
              </a:rPr>
              <a:t>Lire l’objectif de la séance avec une voix claire et audible.</a:t>
            </a:r>
            <a:endParaRPr i="1" sz="1600">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37"/>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5 min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38"/>
          <p:cNvSpPr txBox="1"/>
          <p:nvPr>
            <p:ph type="title"/>
          </p:nvPr>
        </p:nvSpPr>
        <p:spPr>
          <a:xfrm>
            <a:off x="933758" y="321063"/>
            <a:ext cx="10529279" cy="26754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Je vais montrer comment préparer la lecture expressive d’un texte argumentatif.</a:t>
            </a:r>
            <a:endParaRPr>
              <a:solidFill>
                <a:srgbClr val="757070"/>
              </a:solidFill>
              <a:latin typeface="Calibri"/>
              <a:ea typeface="Calibri"/>
              <a:cs typeface="Calibri"/>
              <a:sym typeface="Calibri"/>
            </a:endParaRPr>
          </a:p>
        </p:txBody>
      </p:sp>
      <p:sp>
        <p:nvSpPr>
          <p:cNvPr id="1231" name="Google Shape;1231;p38"/>
          <p:cNvSpPr txBox="1"/>
          <p:nvPr>
            <p:ph idx="2" type="body"/>
          </p:nvPr>
        </p:nvSpPr>
        <p:spPr>
          <a:xfrm>
            <a:off x="933533"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600"/>
              <a:buNone/>
            </a:pPr>
            <a:r>
              <a:rPr lang="fr-FR" sz="1600"/>
              <a:t>Verbaliser rapidement la démarche : repérer l’idée défendue, les mots importants et les pauses.</a:t>
            </a:r>
            <a:endParaRPr/>
          </a:p>
        </p:txBody>
      </p:sp>
      <p:sp>
        <p:nvSpPr>
          <p:cNvPr id="1232" name="Google Shape;1232;p38"/>
          <p:cNvSpPr txBox="1"/>
          <p:nvPr/>
        </p:nvSpPr>
        <p:spPr>
          <a:xfrm>
            <a:off x="1066799" y="1283391"/>
            <a:ext cx="10058401" cy="3891835"/>
          </a:xfrm>
          <a:prstGeom prst="rect">
            <a:avLst/>
          </a:prstGeom>
          <a:noFill/>
          <a:ln cap="flat" cmpd="sng" w="19050">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000">
                <a:solidFill>
                  <a:schemeClr val="dk1"/>
                </a:solidFill>
                <a:highlight>
                  <a:srgbClr val="DAE9F7"/>
                </a:highlight>
                <a:latin typeface="Calibri"/>
                <a:ea typeface="Calibri"/>
                <a:cs typeface="Calibri"/>
                <a:sym typeface="Calibri"/>
              </a:rPr>
              <a:t>« Il est aussi important de consommer moins, mais mieux : acheter seulement ce dont nous avons besoin et choisir des produits locaux, naturels et durables. »</a:t>
            </a:r>
            <a:endParaRPr/>
          </a:p>
          <a:p>
            <a:pPr indent="0" lvl="0" marL="0" marR="0" rtl="0" algn="just">
              <a:lnSpc>
                <a:spcPct val="150000"/>
              </a:lnSpc>
              <a:spcBef>
                <a:spcPts val="0"/>
              </a:spcBef>
              <a:spcAft>
                <a:spcPts val="0"/>
              </a:spcAft>
              <a:buNone/>
            </a:pPr>
            <a:r>
              <a:rPr b="1" lang="fr-FR" sz="2000">
                <a:solidFill>
                  <a:schemeClr val="dk1"/>
                </a:solidFill>
                <a:latin typeface="Calibri"/>
                <a:ea typeface="Calibri"/>
                <a:cs typeface="Calibri"/>
                <a:sym typeface="Calibri"/>
              </a:rPr>
              <a:t>Je repère :</a:t>
            </a:r>
            <a:endParaRPr/>
          </a:p>
          <a:p>
            <a:pPr indent="-342900" lvl="0" marL="540000" marR="0" rtl="0" algn="just">
              <a:lnSpc>
                <a:spcPct val="150000"/>
              </a:lnSpc>
              <a:spcBef>
                <a:spcPts val="0"/>
              </a:spcBef>
              <a:spcAft>
                <a:spcPts val="0"/>
              </a:spcAft>
              <a:buClr>
                <a:srgbClr val="00B0F0"/>
              </a:buClr>
              <a:buSzPts val="2000"/>
              <a:buFont typeface="Noto Sans Symbols"/>
              <a:buChar char="⮚"/>
            </a:pPr>
            <a:r>
              <a:rPr b="1" lang="fr-FR" sz="2000">
                <a:solidFill>
                  <a:schemeClr val="dk1"/>
                </a:solidFill>
                <a:latin typeface="Calibri"/>
                <a:ea typeface="Calibri"/>
                <a:cs typeface="Calibri"/>
                <a:sym typeface="Calibri"/>
              </a:rPr>
              <a:t>L’idée défendue : </a:t>
            </a:r>
            <a:r>
              <a:rPr i="1" lang="fr-FR" sz="2000">
                <a:solidFill>
                  <a:schemeClr val="dk1"/>
                </a:solidFill>
                <a:latin typeface="Calibri"/>
                <a:ea typeface="Calibri"/>
                <a:cs typeface="Calibri"/>
                <a:sym typeface="Calibri"/>
              </a:rPr>
              <a:t>consommer moins, mais mieux.</a:t>
            </a:r>
            <a:endParaRPr/>
          </a:p>
          <a:p>
            <a:pPr indent="-342900" lvl="0" marL="540000" marR="0" rtl="0" algn="just">
              <a:lnSpc>
                <a:spcPct val="150000"/>
              </a:lnSpc>
              <a:spcBef>
                <a:spcPts val="0"/>
              </a:spcBef>
              <a:spcAft>
                <a:spcPts val="0"/>
              </a:spcAft>
              <a:buClr>
                <a:srgbClr val="00B0F0"/>
              </a:buClr>
              <a:buSzPts val="2000"/>
              <a:buFont typeface="Noto Sans Symbols"/>
              <a:buChar char="⮚"/>
            </a:pPr>
            <a:r>
              <a:rPr b="1" lang="fr-FR" sz="2000">
                <a:solidFill>
                  <a:schemeClr val="dk1"/>
                </a:solidFill>
                <a:latin typeface="Calibri"/>
                <a:ea typeface="Calibri"/>
                <a:cs typeface="Calibri"/>
                <a:sym typeface="Calibri"/>
              </a:rPr>
              <a:t>Les mots importants : </a:t>
            </a:r>
            <a:r>
              <a:rPr i="1" lang="fr-FR" sz="2000">
                <a:solidFill>
                  <a:schemeClr val="dk1"/>
                </a:solidFill>
                <a:latin typeface="Calibri"/>
                <a:ea typeface="Calibri"/>
                <a:cs typeface="Calibri"/>
                <a:sym typeface="Calibri"/>
              </a:rPr>
              <a:t>important, consommer moins, mieux, besoin, locaux, naturels, durables.</a:t>
            </a:r>
            <a:endParaRPr/>
          </a:p>
          <a:p>
            <a:pPr indent="-342900" lvl="0" marL="540000" marR="0" rtl="0" algn="just">
              <a:lnSpc>
                <a:spcPct val="150000"/>
              </a:lnSpc>
              <a:spcBef>
                <a:spcPts val="0"/>
              </a:spcBef>
              <a:spcAft>
                <a:spcPts val="0"/>
              </a:spcAft>
              <a:buClr>
                <a:srgbClr val="00B0F0"/>
              </a:buClr>
              <a:buSzPts val="2000"/>
              <a:buFont typeface="Noto Sans Symbols"/>
              <a:buChar char="⮚"/>
            </a:pPr>
            <a:r>
              <a:rPr b="1" lang="fr-FR" sz="2000">
                <a:solidFill>
                  <a:schemeClr val="dk1"/>
                </a:solidFill>
                <a:latin typeface="Calibri"/>
                <a:ea typeface="Calibri"/>
                <a:cs typeface="Calibri"/>
                <a:sym typeface="Calibri"/>
              </a:rPr>
              <a:t>Les pauses : </a:t>
            </a:r>
            <a:r>
              <a:rPr i="1" lang="fr-FR" sz="2000">
                <a:solidFill>
                  <a:schemeClr val="dk1"/>
                </a:solidFill>
                <a:latin typeface="Calibri"/>
                <a:ea typeface="Calibri"/>
                <a:cs typeface="Calibri"/>
                <a:sym typeface="Calibri"/>
              </a:rPr>
              <a:t>Il est aussi important </a:t>
            </a:r>
            <a:r>
              <a:rPr b="1" i="1" lang="fr-FR" sz="2000">
                <a:solidFill>
                  <a:srgbClr val="00B0F0"/>
                </a:solidFill>
                <a:latin typeface="Calibri"/>
                <a:ea typeface="Calibri"/>
                <a:cs typeface="Calibri"/>
                <a:sym typeface="Calibri"/>
              </a:rPr>
              <a:t>/</a:t>
            </a:r>
            <a:r>
              <a:rPr i="1" lang="fr-FR" sz="2000">
                <a:solidFill>
                  <a:schemeClr val="dk1"/>
                </a:solidFill>
                <a:latin typeface="Calibri"/>
                <a:ea typeface="Calibri"/>
                <a:cs typeface="Calibri"/>
                <a:sym typeface="Calibri"/>
              </a:rPr>
              <a:t> de consommer moins, </a:t>
            </a:r>
            <a:r>
              <a:rPr b="1" i="1" lang="fr-FR" sz="2000">
                <a:solidFill>
                  <a:srgbClr val="00B0F0"/>
                </a:solidFill>
                <a:latin typeface="Calibri"/>
                <a:ea typeface="Calibri"/>
                <a:cs typeface="Calibri"/>
                <a:sym typeface="Calibri"/>
              </a:rPr>
              <a:t>/</a:t>
            </a:r>
            <a:r>
              <a:rPr i="1" lang="fr-FR" sz="2000">
                <a:solidFill>
                  <a:schemeClr val="dk1"/>
                </a:solidFill>
                <a:latin typeface="Calibri"/>
                <a:ea typeface="Calibri"/>
                <a:cs typeface="Calibri"/>
                <a:sym typeface="Calibri"/>
              </a:rPr>
              <a:t> mais mieux : </a:t>
            </a:r>
            <a:r>
              <a:rPr b="1" i="1" lang="fr-FR" sz="2000">
                <a:solidFill>
                  <a:srgbClr val="00B0F0"/>
                </a:solidFill>
                <a:latin typeface="Calibri"/>
                <a:ea typeface="Calibri"/>
                <a:cs typeface="Calibri"/>
                <a:sym typeface="Calibri"/>
              </a:rPr>
              <a:t>/</a:t>
            </a:r>
            <a:r>
              <a:rPr i="1" lang="fr-FR" sz="2000">
                <a:solidFill>
                  <a:schemeClr val="dk1"/>
                </a:solidFill>
                <a:latin typeface="Calibri"/>
                <a:ea typeface="Calibri"/>
                <a:cs typeface="Calibri"/>
                <a:sym typeface="Calibri"/>
              </a:rPr>
              <a:t> acheter seulement ce dont nous avons besoin </a:t>
            </a:r>
            <a:r>
              <a:rPr b="1" i="1" lang="fr-FR" sz="2000">
                <a:solidFill>
                  <a:srgbClr val="00B0F0"/>
                </a:solidFill>
                <a:latin typeface="Calibri"/>
                <a:ea typeface="Calibri"/>
                <a:cs typeface="Calibri"/>
                <a:sym typeface="Calibri"/>
              </a:rPr>
              <a:t>/</a:t>
            </a:r>
            <a:r>
              <a:rPr i="1" lang="fr-FR" sz="2000">
                <a:solidFill>
                  <a:schemeClr val="dk1"/>
                </a:solidFill>
                <a:latin typeface="Calibri"/>
                <a:ea typeface="Calibri"/>
                <a:cs typeface="Calibri"/>
                <a:sym typeface="Calibri"/>
              </a:rPr>
              <a:t> et choisir des produits locaux,</a:t>
            </a:r>
            <a:r>
              <a:rPr b="1" i="1" lang="fr-FR" sz="2000" u="none" cap="none" strike="noStrike">
                <a:solidFill>
                  <a:srgbClr val="00B0F0"/>
                </a:solidFill>
                <a:latin typeface="Calibri"/>
                <a:ea typeface="Calibri"/>
                <a:cs typeface="Calibri"/>
                <a:sym typeface="Calibri"/>
              </a:rPr>
              <a:t> /</a:t>
            </a:r>
            <a:r>
              <a:rPr i="1" lang="fr-FR" sz="2000">
                <a:solidFill>
                  <a:schemeClr val="dk1"/>
                </a:solidFill>
                <a:latin typeface="Calibri"/>
                <a:ea typeface="Calibri"/>
                <a:cs typeface="Calibri"/>
                <a:sym typeface="Calibri"/>
              </a:rPr>
              <a:t> naturels et durables.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sp>
        <p:nvSpPr>
          <p:cNvPr id="1237" name="Google Shape;1237;p39"/>
          <p:cNvSpPr txBox="1"/>
          <p:nvPr>
            <p:ph type="title"/>
          </p:nvPr>
        </p:nvSpPr>
        <p:spPr>
          <a:xfrm>
            <a:off x="933758" y="321063"/>
            <a:ext cx="10529279" cy="26754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Je lis maintenant avec une voix claire, fluide et convaincante.</a:t>
            </a:r>
            <a:endParaRPr>
              <a:solidFill>
                <a:srgbClr val="757070"/>
              </a:solidFill>
              <a:latin typeface="Calibri"/>
              <a:ea typeface="Calibri"/>
              <a:cs typeface="Calibri"/>
              <a:sym typeface="Calibri"/>
            </a:endParaRPr>
          </a:p>
        </p:txBody>
      </p:sp>
      <p:sp>
        <p:nvSpPr>
          <p:cNvPr id="1238" name="Google Shape;1238;p39"/>
          <p:cNvSpPr txBox="1"/>
          <p:nvPr>
            <p:ph idx="2" type="body"/>
          </p:nvPr>
        </p:nvSpPr>
        <p:spPr>
          <a:xfrm>
            <a:off x="933533"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600"/>
              <a:buNone/>
            </a:pPr>
            <a:r>
              <a:rPr lang="fr-FR" sz="1600"/>
              <a:t>Lire la phrase à haute voix en respectant les pauses et en insistant sur les mots importants.</a:t>
            </a:r>
            <a:endParaRPr/>
          </a:p>
        </p:txBody>
      </p:sp>
      <p:sp>
        <p:nvSpPr>
          <p:cNvPr id="1239" name="Google Shape;1239;p39"/>
          <p:cNvSpPr txBox="1"/>
          <p:nvPr/>
        </p:nvSpPr>
        <p:spPr>
          <a:xfrm>
            <a:off x="1066799" y="1283391"/>
            <a:ext cx="10058401" cy="3737946"/>
          </a:xfrm>
          <a:prstGeom prst="rect">
            <a:avLst/>
          </a:prstGeom>
          <a:noFill/>
          <a:ln cap="flat" cmpd="sng" w="19050">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000">
                <a:solidFill>
                  <a:schemeClr val="dk1"/>
                </a:solidFill>
                <a:highlight>
                  <a:srgbClr val="DAE9F7"/>
                </a:highlight>
                <a:latin typeface="Calibri"/>
                <a:ea typeface="Calibri"/>
                <a:cs typeface="Calibri"/>
                <a:sym typeface="Calibri"/>
              </a:rPr>
              <a:t>« Il est aussi important de consommer moins, mais mieux : acheter seulement ce dont nous avons besoin et choisir des produits locaux, naturels et durables. »</a:t>
            </a:r>
            <a:endParaRPr/>
          </a:p>
          <a:p>
            <a:pPr indent="0" lvl="0" marL="0" marR="0" rtl="0" algn="just">
              <a:lnSpc>
                <a:spcPct val="150000"/>
              </a:lnSpc>
              <a:spcBef>
                <a:spcPts val="0"/>
              </a:spcBef>
              <a:spcAft>
                <a:spcPts val="0"/>
              </a:spcAft>
              <a:buNone/>
            </a:pPr>
            <a:r>
              <a:rPr b="1" lang="fr-FR" sz="2000">
                <a:solidFill>
                  <a:schemeClr val="dk1"/>
                </a:solidFill>
                <a:latin typeface="Calibri"/>
                <a:ea typeface="Calibri"/>
                <a:cs typeface="Calibri"/>
                <a:sym typeface="Calibri"/>
              </a:rPr>
              <a:t>Pour bien lire un texte argumentatif, je dois :</a:t>
            </a:r>
            <a:endParaRPr/>
          </a:p>
          <a:p>
            <a:pPr indent="-342900" lvl="0" marL="720000" marR="0" rtl="0" algn="just">
              <a:spcBef>
                <a:spcPts val="0"/>
              </a:spcBef>
              <a:spcAft>
                <a:spcPts val="0"/>
              </a:spcAft>
              <a:buClr>
                <a:srgbClr val="00B0F0"/>
              </a:buClr>
              <a:buSzPts val="2000"/>
              <a:buFont typeface="Noto Sans Symbols"/>
              <a:buChar char="✔"/>
            </a:pPr>
            <a:r>
              <a:rPr lang="fr-FR" sz="2000">
                <a:solidFill>
                  <a:schemeClr val="dk1"/>
                </a:solidFill>
                <a:latin typeface="Calibri"/>
                <a:ea typeface="Calibri"/>
                <a:cs typeface="Calibri"/>
                <a:sym typeface="Calibri"/>
              </a:rPr>
              <a:t>lire par groupes de sens, sans couper les mots ;</a:t>
            </a:r>
            <a:endParaRPr/>
          </a:p>
          <a:p>
            <a:pPr indent="-342900" lvl="0" marL="720000" marR="0" rtl="0" algn="just">
              <a:spcBef>
                <a:spcPts val="0"/>
              </a:spcBef>
              <a:spcAft>
                <a:spcPts val="0"/>
              </a:spcAft>
              <a:buClr>
                <a:srgbClr val="00B0F0"/>
              </a:buClr>
              <a:buSzPts val="2000"/>
              <a:buFont typeface="Noto Sans Symbols"/>
              <a:buChar char="✔"/>
            </a:pPr>
            <a:r>
              <a:rPr lang="fr-FR" sz="2000">
                <a:solidFill>
                  <a:schemeClr val="dk1"/>
                </a:solidFill>
                <a:latin typeface="Calibri"/>
                <a:ea typeface="Calibri"/>
                <a:cs typeface="Calibri"/>
                <a:sym typeface="Calibri"/>
              </a:rPr>
              <a:t>respecter la ponctuation ;</a:t>
            </a:r>
            <a:endParaRPr/>
          </a:p>
          <a:p>
            <a:pPr indent="-342900" lvl="0" marL="720000" marR="0" rtl="0" algn="just">
              <a:spcBef>
                <a:spcPts val="0"/>
              </a:spcBef>
              <a:spcAft>
                <a:spcPts val="0"/>
              </a:spcAft>
              <a:buClr>
                <a:srgbClr val="00B0F0"/>
              </a:buClr>
              <a:buSzPts val="2000"/>
              <a:buFont typeface="Noto Sans Symbols"/>
              <a:buChar char="✔"/>
            </a:pPr>
            <a:r>
              <a:rPr lang="fr-FR" sz="2000">
                <a:solidFill>
                  <a:schemeClr val="dk1"/>
                </a:solidFill>
                <a:latin typeface="Calibri"/>
                <a:ea typeface="Calibri"/>
                <a:cs typeface="Calibri"/>
                <a:sym typeface="Calibri"/>
              </a:rPr>
              <a:t>insister sur les mots importants ;</a:t>
            </a:r>
            <a:endParaRPr/>
          </a:p>
          <a:p>
            <a:pPr indent="-342900" lvl="0" marL="720000" marR="0" rtl="0" algn="just">
              <a:spcBef>
                <a:spcPts val="0"/>
              </a:spcBef>
              <a:spcAft>
                <a:spcPts val="0"/>
              </a:spcAft>
              <a:buClr>
                <a:srgbClr val="00B0F0"/>
              </a:buClr>
              <a:buSzPts val="2000"/>
              <a:buFont typeface="Noto Sans Symbols"/>
              <a:buChar char="✔"/>
            </a:pPr>
            <a:r>
              <a:rPr lang="fr-FR" sz="2000">
                <a:solidFill>
                  <a:schemeClr val="dk1"/>
                </a:solidFill>
                <a:latin typeface="Calibri"/>
                <a:ea typeface="Calibri"/>
                <a:cs typeface="Calibri"/>
                <a:sym typeface="Calibri"/>
              </a:rPr>
              <a:t>utiliser un ton sérieux et convaincant.</a:t>
            </a:r>
            <a:endParaRPr/>
          </a:p>
          <a:p>
            <a:pPr indent="0" lvl="0" marL="0" marR="0" rtl="0" algn="just">
              <a:lnSpc>
                <a:spcPct val="150000"/>
              </a:lnSpc>
              <a:spcBef>
                <a:spcPts val="0"/>
              </a:spcBef>
              <a:spcAft>
                <a:spcPts val="0"/>
              </a:spcAft>
              <a:buNone/>
            </a:pPr>
            <a:r>
              <a:rPr b="1" lang="fr-FR" sz="2000">
                <a:solidFill>
                  <a:schemeClr val="dk1"/>
                </a:solidFill>
                <a:latin typeface="Calibri"/>
                <a:ea typeface="Calibri"/>
                <a:cs typeface="Calibri"/>
                <a:sym typeface="Calibri"/>
              </a:rPr>
              <a:t>Lecture modèle :</a:t>
            </a:r>
            <a:endParaRPr/>
          </a:p>
          <a:p>
            <a:pPr indent="-342900" lvl="0" marL="720000" marR="0" rtl="0" algn="just">
              <a:lnSpc>
                <a:spcPct val="150000"/>
              </a:lnSpc>
              <a:spcBef>
                <a:spcPts val="0"/>
              </a:spcBef>
              <a:spcAft>
                <a:spcPts val="0"/>
              </a:spcAft>
              <a:buClr>
                <a:srgbClr val="00B0F0"/>
              </a:buClr>
              <a:buSzPts val="2000"/>
              <a:buFont typeface="Noto Sans Symbols"/>
              <a:buChar char="⮚"/>
            </a:pPr>
            <a:r>
              <a:rPr b="0" i="1" lang="fr-FR" sz="2000" u="none" cap="none" strike="noStrike">
                <a:solidFill>
                  <a:srgbClr val="000000"/>
                </a:solidFill>
                <a:latin typeface="Calibri"/>
                <a:ea typeface="Calibri"/>
                <a:cs typeface="Calibri"/>
                <a:sym typeface="Calibri"/>
              </a:rPr>
              <a:t>Il est aussi important </a:t>
            </a:r>
            <a:r>
              <a:rPr b="1" i="1" lang="fr-FR" sz="2000" u="none" cap="none" strike="noStrike">
                <a:solidFill>
                  <a:srgbClr val="00B0F0"/>
                </a:solidFill>
                <a:latin typeface="Calibri"/>
                <a:ea typeface="Calibri"/>
                <a:cs typeface="Calibri"/>
                <a:sym typeface="Calibri"/>
              </a:rPr>
              <a:t>/</a:t>
            </a:r>
            <a:r>
              <a:rPr b="0" i="1" lang="fr-FR" sz="2000" u="none" cap="none" strike="noStrike">
                <a:solidFill>
                  <a:srgbClr val="000000"/>
                </a:solidFill>
                <a:latin typeface="Calibri"/>
                <a:ea typeface="Calibri"/>
                <a:cs typeface="Calibri"/>
                <a:sym typeface="Calibri"/>
              </a:rPr>
              <a:t> de consommer moins, </a:t>
            </a:r>
            <a:r>
              <a:rPr b="1" i="1" lang="fr-FR" sz="2000" u="none" cap="none" strike="noStrike">
                <a:solidFill>
                  <a:srgbClr val="00B0F0"/>
                </a:solidFill>
                <a:latin typeface="Calibri"/>
                <a:ea typeface="Calibri"/>
                <a:cs typeface="Calibri"/>
                <a:sym typeface="Calibri"/>
              </a:rPr>
              <a:t>/</a:t>
            </a:r>
            <a:r>
              <a:rPr b="0" i="1" lang="fr-FR" sz="2000" u="none" cap="none" strike="noStrike">
                <a:solidFill>
                  <a:srgbClr val="000000"/>
                </a:solidFill>
                <a:latin typeface="Calibri"/>
                <a:ea typeface="Calibri"/>
                <a:cs typeface="Calibri"/>
                <a:sym typeface="Calibri"/>
              </a:rPr>
              <a:t> mais mieux : </a:t>
            </a:r>
            <a:r>
              <a:rPr b="1" i="1" lang="fr-FR" sz="2000" u="none" cap="none" strike="noStrike">
                <a:solidFill>
                  <a:srgbClr val="00B0F0"/>
                </a:solidFill>
                <a:latin typeface="Calibri"/>
                <a:ea typeface="Calibri"/>
                <a:cs typeface="Calibri"/>
                <a:sym typeface="Calibri"/>
              </a:rPr>
              <a:t>/</a:t>
            </a:r>
            <a:r>
              <a:rPr b="0" i="1" lang="fr-FR" sz="2000" u="none" cap="none" strike="noStrike">
                <a:solidFill>
                  <a:srgbClr val="000000"/>
                </a:solidFill>
                <a:latin typeface="Calibri"/>
                <a:ea typeface="Calibri"/>
                <a:cs typeface="Calibri"/>
                <a:sym typeface="Calibri"/>
              </a:rPr>
              <a:t> acheter seulement ce dont nous avons besoin </a:t>
            </a:r>
            <a:r>
              <a:rPr b="1" i="1" lang="fr-FR" sz="2000" u="none" cap="none" strike="noStrike">
                <a:solidFill>
                  <a:srgbClr val="00B0F0"/>
                </a:solidFill>
                <a:latin typeface="Calibri"/>
                <a:ea typeface="Calibri"/>
                <a:cs typeface="Calibri"/>
                <a:sym typeface="Calibri"/>
              </a:rPr>
              <a:t>/</a:t>
            </a:r>
            <a:r>
              <a:rPr b="0" i="1" lang="fr-FR" sz="2000" u="none" cap="none" strike="noStrike">
                <a:solidFill>
                  <a:srgbClr val="000000"/>
                </a:solidFill>
                <a:latin typeface="Calibri"/>
                <a:ea typeface="Calibri"/>
                <a:cs typeface="Calibri"/>
                <a:sym typeface="Calibri"/>
              </a:rPr>
              <a:t> et choisir des produits locaux,</a:t>
            </a:r>
            <a:r>
              <a:rPr b="1" i="1" lang="fr-FR" sz="2000" u="none" cap="none" strike="noStrike">
                <a:solidFill>
                  <a:srgbClr val="00B0F0"/>
                </a:solidFill>
                <a:latin typeface="Calibri"/>
                <a:ea typeface="Calibri"/>
                <a:cs typeface="Calibri"/>
                <a:sym typeface="Calibri"/>
              </a:rPr>
              <a:t> /</a:t>
            </a:r>
            <a:r>
              <a:rPr b="0" i="1" lang="fr-FR" sz="2000" u="none" cap="none" strike="noStrike">
                <a:solidFill>
                  <a:srgbClr val="000000"/>
                </a:solidFill>
                <a:latin typeface="Calibri"/>
                <a:ea typeface="Calibri"/>
                <a:cs typeface="Calibri"/>
                <a:sym typeface="Calibri"/>
              </a:rPr>
              <a:t> naturels et durables.</a:t>
            </a:r>
            <a:endParaRPr i="1" sz="200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40"/>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5 min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sp>
        <p:nvSpPr>
          <p:cNvPr id="1249" name="Google Shape;1249;p41"/>
          <p:cNvSpPr txBox="1"/>
          <p:nvPr>
            <p:ph type="title"/>
          </p:nvPr>
        </p:nvSpPr>
        <p:spPr>
          <a:xfrm>
            <a:off x="861188" y="231591"/>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Lisez à haute voix les expressions et mots-outils du texte en respectant la prononciation et le rythme.</a:t>
            </a:r>
            <a:endParaRPr/>
          </a:p>
        </p:txBody>
      </p:sp>
      <p:sp>
        <p:nvSpPr>
          <p:cNvPr id="1250" name="Google Shape;1250;p41"/>
          <p:cNvSpPr txBox="1"/>
          <p:nvPr/>
        </p:nvSpPr>
        <p:spPr>
          <a:xfrm>
            <a:off x="871188" y="473484"/>
            <a:ext cx="10529279" cy="267549"/>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dk1"/>
              </a:buClr>
              <a:buSzPts val="1600"/>
              <a:buFont typeface="Arial"/>
              <a:buNone/>
            </a:pPr>
            <a:r>
              <a:rPr i="1" lang="fr-FR" sz="1600">
                <a:solidFill>
                  <a:schemeClr val="dk1"/>
                </a:solidFill>
                <a:latin typeface="Calibri"/>
                <a:ea typeface="Calibri"/>
                <a:cs typeface="Calibri"/>
                <a:sym typeface="Calibri"/>
              </a:rPr>
              <a:t>Faire lire les expressions une par une, puis enchaîner la lecture par ligne. Corriger la prononciation si nécessaire et accompagner les élèves en difficulté.</a:t>
            </a:r>
            <a:endParaRPr/>
          </a:p>
        </p:txBody>
      </p:sp>
      <p:pic>
        <p:nvPicPr>
          <p:cNvPr id="1251" name="Google Shape;1251;p41"/>
          <p:cNvPicPr preferRelativeResize="0"/>
          <p:nvPr/>
        </p:nvPicPr>
        <p:blipFill rotWithShape="1">
          <a:blip r:embed="rId3">
            <a:alphaModFix/>
          </a:blip>
          <a:srcRect b="0" l="0" r="0" t="0"/>
          <a:stretch/>
        </p:blipFill>
        <p:spPr>
          <a:xfrm>
            <a:off x="699334" y="1971423"/>
            <a:ext cx="10793331" cy="138131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42"/>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5 min</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sp>
        <p:nvSpPr>
          <p:cNvPr id="1261" name="Google Shape;1261;p43"/>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Lisez</a:t>
            </a:r>
            <a:r>
              <a:rPr lang="fr-FR"/>
              <a:t> </a:t>
            </a:r>
            <a:r>
              <a:rPr lang="fr-FR">
                <a:solidFill>
                  <a:srgbClr val="757070"/>
                </a:solidFill>
                <a:latin typeface="Calibri"/>
                <a:ea typeface="Calibri"/>
                <a:cs typeface="Calibri"/>
                <a:sym typeface="Calibri"/>
              </a:rPr>
              <a:t>ces phrases à haute voix de manière fluide et expressive, en gardant un ton clair et convaincant.</a:t>
            </a:r>
            <a:endParaRPr/>
          </a:p>
        </p:txBody>
      </p:sp>
      <p:sp>
        <p:nvSpPr>
          <p:cNvPr id="1262" name="Google Shape;1262;p43"/>
          <p:cNvSpPr txBox="1"/>
          <p:nvPr>
            <p:ph idx="1" type="body"/>
          </p:nvPr>
        </p:nvSpPr>
        <p:spPr>
          <a:xfrm>
            <a:off x="857333" y="532475"/>
            <a:ext cx="10529279" cy="26754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400"/>
              <a:buNone/>
            </a:pPr>
            <a:r>
              <a:rPr lang="fr-FR" sz="1400"/>
              <a:t>Rappeler que ces phrases appartiennent à un texte argumentatif : les élèves doivent lire par groupes de sens, respecter la ponctuation et accentuer les mots importants pour mieux faire entendre les idées défendues.</a:t>
            </a:r>
            <a:endParaRPr/>
          </a:p>
        </p:txBody>
      </p:sp>
      <p:pic>
        <p:nvPicPr>
          <p:cNvPr id="1263" name="Google Shape;1263;p43"/>
          <p:cNvPicPr preferRelativeResize="0"/>
          <p:nvPr/>
        </p:nvPicPr>
        <p:blipFill rotWithShape="1">
          <a:blip r:embed="rId3">
            <a:alphaModFix/>
          </a:blip>
          <a:srcRect b="0" l="0" r="0" t="0"/>
          <a:stretch/>
        </p:blipFill>
        <p:spPr>
          <a:xfrm>
            <a:off x="530225" y="1650632"/>
            <a:ext cx="11174095" cy="3385287"/>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sp>
        <p:nvSpPr>
          <p:cNvPr id="1268" name="Google Shape;1268;p44"/>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Voici les phrases découpées en groupes de sens. Lisez-les à haute voix en respectant les pauses et en accentuant les mots importants.</a:t>
            </a:r>
            <a:endParaRPr/>
          </a:p>
        </p:txBody>
      </p:sp>
      <p:sp>
        <p:nvSpPr>
          <p:cNvPr id="1269" name="Google Shape;1269;p44"/>
          <p:cNvSpPr txBox="1"/>
          <p:nvPr>
            <p:ph idx="1" type="body"/>
          </p:nvPr>
        </p:nvSpPr>
        <p:spPr>
          <a:xfrm>
            <a:off x="857333" y="571804"/>
            <a:ext cx="10529279" cy="267549"/>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rgbClr val="A5A5A5"/>
              </a:buClr>
              <a:buSzPts val="1400"/>
              <a:buNone/>
            </a:pPr>
            <a:r>
              <a:rPr lang="fr-FR" sz="1400">
                <a:solidFill>
                  <a:srgbClr val="A5A5A5"/>
                </a:solidFill>
              </a:rPr>
              <a:t>Faire lire quelques binômes devant la classe. Vérifier la fluidité, le respect des pauses et le ton convaincant, puis demander aux élèves d’expliquer pourquoi certains mots doivent être accentués.</a:t>
            </a:r>
            <a:endParaRPr sz="1400"/>
          </a:p>
        </p:txBody>
      </p:sp>
      <p:grpSp>
        <p:nvGrpSpPr>
          <p:cNvPr id="1270" name="Google Shape;1270;p44"/>
          <p:cNvGrpSpPr/>
          <p:nvPr/>
        </p:nvGrpSpPr>
        <p:grpSpPr>
          <a:xfrm>
            <a:off x="530225" y="1650632"/>
            <a:ext cx="11183069" cy="3385287"/>
            <a:chOff x="530225" y="1650632"/>
            <a:chExt cx="11183069" cy="3385287"/>
          </a:xfrm>
        </p:grpSpPr>
        <p:pic>
          <p:nvPicPr>
            <p:cNvPr id="1271" name="Google Shape;1271;p44"/>
            <p:cNvPicPr preferRelativeResize="0"/>
            <p:nvPr/>
          </p:nvPicPr>
          <p:blipFill rotWithShape="1">
            <a:blip r:embed="rId3">
              <a:alphaModFix/>
            </a:blip>
            <a:srcRect b="0" l="0" r="0" t="0"/>
            <a:stretch/>
          </p:blipFill>
          <p:spPr>
            <a:xfrm>
              <a:off x="530225" y="1650632"/>
              <a:ext cx="11174095" cy="3385287"/>
            </a:xfrm>
            <a:prstGeom prst="rect">
              <a:avLst/>
            </a:prstGeom>
            <a:noFill/>
            <a:ln>
              <a:noFill/>
            </a:ln>
          </p:spPr>
        </p:pic>
        <p:sp>
          <p:nvSpPr>
            <p:cNvPr id="1272" name="Google Shape;1272;p44"/>
            <p:cNvSpPr txBox="1"/>
            <p:nvPr/>
          </p:nvSpPr>
          <p:spPr>
            <a:xfrm>
              <a:off x="6821540" y="2192909"/>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73" name="Google Shape;1273;p44"/>
            <p:cNvSpPr txBox="1"/>
            <p:nvPr/>
          </p:nvSpPr>
          <p:spPr>
            <a:xfrm>
              <a:off x="4456413" y="2189776"/>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74" name="Google Shape;1274;p44"/>
            <p:cNvSpPr txBox="1"/>
            <p:nvPr/>
          </p:nvSpPr>
          <p:spPr>
            <a:xfrm>
              <a:off x="11243394" y="2189775"/>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75" name="Google Shape;1275;p44"/>
            <p:cNvSpPr txBox="1"/>
            <p:nvPr/>
          </p:nvSpPr>
          <p:spPr>
            <a:xfrm>
              <a:off x="8711836" y="2189775"/>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76" name="Google Shape;1276;p44"/>
            <p:cNvSpPr txBox="1"/>
            <p:nvPr/>
          </p:nvSpPr>
          <p:spPr>
            <a:xfrm>
              <a:off x="3643339" y="2963632"/>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77" name="Google Shape;1277;p44"/>
            <p:cNvSpPr txBox="1"/>
            <p:nvPr/>
          </p:nvSpPr>
          <p:spPr>
            <a:xfrm>
              <a:off x="5206969" y="2970116"/>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78" name="Google Shape;1278;p44"/>
            <p:cNvSpPr txBox="1"/>
            <p:nvPr/>
          </p:nvSpPr>
          <p:spPr>
            <a:xfrm>
              <a:off x="7605005" y="2971128"/>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79" name="Google Shape;1279;p44"/>
            <p:cNvSpPr txBox="1"/>
            <p:nvPr/>
          </p:nvSpPr>
          <p:spPr>
            <a:xfrm>
              <a:off x="10939620" y="2959750"/>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80" name="Google Shape;1280;p44"/>
            <p:cNvSpPr txBox="1"/>
            <p:nvPr/>
          </p:nvSpPr>
          <p:spPr>
            <a:xfrm>
              <a:off x="6063317" y="3721406"/>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81" name="Google Shape;1281;p44"/>
            <p:cNvSpPr txBox="1"/>
            <p:nvPr/>
          </p:nvSpPr>
          <p:spPr>
            <a:xfrm>
              <a:off x="9926243" y="3731238"/>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82" name="Google Shape;1282;p44"/>
            <p:cNvSpPr txBox="1"/>
            <p:nvPr/>
          </p:nvSpPr>
          <p:spPr>
            <a:xfrm>
              <a:off x="7514894" y="3733042"/>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83" name="Google Shape;1283;p44"/>
            <p:cNvSpPr txBox="1"/>
            <p:nvPr/>
          </p:nvSpPr>
          <p:spPr>
            <a:xfrm>
              <a:off x="2363455" y="4080059"/>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84" name="Google Shape;1284;p44"/>
            <p:cNvSpPr txBox="1"/>
            <p:nvPr/>
          </p:nvSpPr>
          <p:spPr>
            <a:xfrm>
              <a:off x="3377690" y="3721406"/>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85" name="Google Shape;1285;p44"/>
            <p:cNvSpPr txBox="1"/>
            <p:nvPr/>
          </p:nvSpPr>
          <p:spPr>
            <a:xfrm>
              <a:off x="5839320" y="4089890"/>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86" name="Google Shape;1286;p44"/>
            <p:cNvSpPr txBox="1"/>
            <p:nvPr/>
          </p:nvSpPr>
          <p:spPr>
            <a:xfrm>
              <a:off x="5687720" y="4522060"/>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sp>
          <p:nvSpPr>
            <p:cNvPr id="1287" name="Google Shape;1287;p44"/>
            <p:cNvSpPr txBox="1"/>
            <p:nvPr/>
          </p:nvSpPr>
          <p:spPr>
            <a:xfrm>
              <a:off x="9075461" y="4522060"/>
              <a:ext cx="4699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2400" u="none" cap="none" strike="noStrike">
                  <a:solidFill>
                    <a:srgbClr val="FF0000"/>
                  </a:solidFill>
                  <a:latin typeface="Calibri"/>
                  <a:ea typeface="Calibri"/>
                  <a:cs typeface="Calibri"/>
                  <a:sym typeface="Calibri"/>
                </a:rPr>
                <a:t>/</a:t>
              </a:r>
              <a:endParaRPr sz="1800">
                <a:solidFill>
                  <a:srgbClr val="FF0000"/>
                </a:solidFill>
                <a:latin typeface="Arial"/>
                <a:ea typeface="Arial"/>
                <a:cs typeface="Arial"/>
                <a:sym typeface="Arial"/>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1" name="Shape 1291"/>
        <p:cNvGrpSpPr/>
        <p:nvPr/>
      </p:nvGrpSpPr>
      <p:grpSpPr>
        <a:xfrm>
          <a:off x="0" y="0"/>
          <a:ext cx="0" cy="0"/>
          <a:chOff x="0" y="0"/>
          <a:chExt cx="0" cy="0"/>
        </a:xfrm>
      </p:grpSpPr>
      <p:sp>
        <p:nvSpPr>
          <p:cNvPr id="1292" name="Google Shape;1292;p45"/>
          <p:cNvSpPr txBox="1"/>
          <p:nvPr>
            <p:ph idx="1" type="body"/>
          </p:nvPr>
        </p:nvSpPr>
        <p:spPr>
          <a:xfrm>
            <a:off x="9143533" y="5148686"/>
            <a:ext cx="1324651" cy="503301"/>
          </a:xfrm>
          <a:prstGeom prst="rect">
            <a:avLst/>
          </a:prstGeom>
          <a:noFill/>
          <a:ln>
            <a:noFill/>
          </a:ln>
        </p:spPr>
        <p:txBody>
          <a:bodyPr anchorCtr="0" anchor="ctr" bIns="45700" lIns="91425" spcFirstLastPara="1" rIns="91425" wrap="square" tIns="45700">
            <a:normAutofit fontScale="85000" lnSpcReduction="10000"/>
          </a:bodyPr>
          <a:lstStyle/>
          <a:p>
            <a:pPr indent="-228600" lvl="0" marL="228600" rtl="0" algn="l">
              <a:lnSpc>
                <a:spcPct val="90000"/>
              </a:lnSpc>
              <a:spcBef>
                <a:spcPts val="0"/>
              </a:spcBef>
              <a:spcAft>
                <a:spcPts val="0"/>
              </a:spcAft>
              <a:buClr>
                <a:schemeClr val="dk1"/>
              </a:buClr>
              <a:buSzPct val="100000"/>
              <a:buNone/>
            </a:pPr>
            <a:r>
              <a:rPr lang="fr-FR"/>
              <a:t>10 min</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sp>
        <p:nvSpPr>
          <p:cNvPr id="1297" name="Google Shape;1297;p46"/>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Lisez le passage à haute voix de manière fluide et expressive, en respectant les pauses et en accentuant les mots importants du texte argumentatif.</a:t>
            </a:r>
            <a:endParaRPr/>
          </a:p>
        </p:txBody>
      </p:sp>
      <p:sp>
        <p:nvSpPr>
          <p:cNvPr id="1298" name="Google Shape;1298;p46"/>
          <p:cNvSpPr txBox="1"/>
          <p:nvPr>
            <p:ph idx="1" type="body"/>
          </p:nvPr>
        </p:nvSpPr>
        <p:spPr>
          <a:xfrm>
            <a:off x="871188" y="581636"/>
            <a:ext cx="10529279" cy="267549"/>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rgbClr val="A5A5A5"/>
              </a:buClr>
              <a:buSzPts val="1400"/>
              <a:buNone/>
            </a:pPr>
            <a:r>
              <a:rPr lang="fr-FR" sz="1400">
                <a:solidFill>
                  <a:srgbClr val="A5A5A5"/>
                </a:solidFill>
              </a:rPr>
              <a:t>Circuler dans les rangs et accompagner les élèves en difficulté. Vérifier la fluidité, la prononciation, le respect de la ponctuation et le ton convaincant.</a:t>
            </a:r>
            <a:endParaRPr/>
          </a:p>
        </p:txBody>
      </p:sp>
      <p:pic>
        <p:nvPicPr>
          <p:cNvPr id="1299" name="Google Shape;1299;p46"/>
          <p:cNvPicPr preferRelativeResize="0"/>
          <p:nvPr/>
        </p:nvPicPr>
        <p:blipFill rotWithShape="1">
          <a:blip r:embed="rId3">
            <a:alphaModFix/>
          </a:blip>
          <a:srcRect b="4788" l="0" r="0" t="4788"/>
          <a:stretch/>
        </p:blipFill>
        <p:spPr>
          <a:xfrm>
            <a:off x="1618939" y="4984233"/>
            <a:ext cx="8719048" cy="1283670"/>
          </a:xfrm>
          <a:prstGeom prst="rect">
            <a:avLst/>
          </a:prstGeom>
          <a:noFill/>
          <a:ln>
            <a:noFill/>
          </a:ln>
        </p:spPr>
      </p:pic>
      <p:sp>
        <p:nvSpPr>
          <p:cNvPr id="1300" name="Google Shape;1300;p46"/>
          <p:cNvSpPr txBox="1"/>
          <p:nvPr/>
        </p:nvSpPr>
        <p:spPr>
          <a:xfrm>
            <a:off x="583803" y="1370449"/>
            <a:ext cx="5234812" cy="3240000"/>
          </a:xfrm>
          <a:prstGeom prst="rect">
            <a:avLst/>
          </a:prstGeom>
          <a:solidFill>
            <a:srgbClr val="D8F2CF"/>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fr-FR" sz="2400" u="none" strike="noStrike">
                <a:solidFill>
                  <a:schemeClr val="dk1"/>
                </a:solidFill>
                <a:latin typeface="Calibri"/>
                <a:ea typeface="Calibri"/>
                <a:cs typeface="Calibri"/>
                <a:sym typeface="Calibri"/>
              </a:rPr>
              <a:t>Aujourd’hui, il est temps de changer notre manière de consommer. Chaque achat que nous faisons a des conséquences sur notre santé, notre environnement et notre avenir. Quand nous achetons trop de produits industriels, nous participons à la pollution et à la destruction de la nature.</a:t>
            </a:r>
            <a:endParaRPr sz="2400">
              <a:solidFill>
                <a:schemeClr val="dk1"/>
              </a:solidFill>
              <a:latin typeface="Arial"/>
              <a:ea typeface="Arial"/>
              <a:cs typeface="Arial"/>
              <a:sym typeface="Arial"/>
            </a:endParaRPr>
          </a:p>
        </p:txBody>
      </p:sp>
      <p:sp>
        <p:nvSpPr>
          <p:cNvPr id="1301" name="Google Shape;1301;p46"/>
          <p:cNvSpPr txBox="1"/>
          <p:nvPr/>
        </p:nvSpPr>
        <p:spPr>
          <a:xfrm>
            <a:off x="6157083" y="1370449"/>
            <a:ext cx="5544000" cy="3240000"/>
          </a:xfrm>
          <a:prstGeom prst="rect">
            <a:avLst/>
          </a:prstGeom>
          <a:solidFill>
            <a:srgbClr val="D8F2CF"/>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Pour consommer de façon plus responsable, nous devons choisir une économie locale et solidaire. Acheter des produits locaux et de saison, c’est bon pour la planète et pour les agriculteurs de notre région. Cela contribue également à limiter les transports polluants et à préserver la fraîcheur et la qualité des aliments.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5" name="Shape 1305"/>
        <p:cNvGrpSpPr/>
        <p:nvPr/>
      </p:nvGrpSpPr>
      <p:grpSpPr>
        <a:xfrm>
          <a:off x="0" y="0"/>
          <a:ext cx="0" cy="0"/>
          <a:chOff x="0" y="0"/>
          <a:chExt cx="0" cy="0"/>
        </a:xfrm>
      </p:grpSpPr>
      <p:sp>
        <p:nvSpPr>
          <p:cNvPr id="1306" name="Google Shape;1306;p47"/>
          <p:cNvSpPr txBox="1"/>
          <p:nvPr>
            <p:ph idx="1" type="body"/>
          </p:nvPr>
        </p:nvSpPr>
        <p:spPr>
          <a:xfrm>
            <a:off x="9110087" y="5229083"/>
            <a:ext cx="1250065"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5 min</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sp>
        <p:nvSpPr>
          <p:cNvPr id="1311" name="Google Shape;1311;p48"/>
          <p:cNvSpPr txBox="1"/>
          <p:nvPr>
            <p:ph type="title"/>
          </p:nvPr>
        </p:nvSpPr>
        <p:spPr>
          <a:xfrm>
            <a:off x="852446" y="284489"/>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Qui peut me dire ce que nous avons appris aujourd’hui ? </a:t>
            </a:r>
            <a:endParaRPr/>
          </a:p>
        </p:txBody>
      </p:sp>
      <p:sp>
        <p:nvSpPr>
          <p:cNvPr id="1312" name="Google Shape;1312;p48"/>
          <p:cNvSpPr txBox="1"/>
          <p:nvPr>
            <p:ph idx="4294967295" type="body"/>
          </p:nvPr>
        </p:nvSpPr>
        <p:spPr>
          <a:xfrm>
            <a:off x="877886" y="601210"/>
            <a:ext cx="10277475" cy="2682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600"/>
              <a:buNone/>
            </a:pPr>
            <a:r>
              <a:rPr i="1" lang="fr-FR" sz="1600">
                <a:latin typeface="Calibri"/>
                <a:ea typeface="Calibri"/>
                <a:cs typeface="Calibri"/>
                <a:sym typeface="Calibri"/>
              </a:rPr>
              <a:t>Désigner quelques élèves.</a:t>
            </a:r>
            <a:endParaRPr/>
          </a:p>
        </p:txBody>
      </p:sp>
      <p:sp>
        <p:nvSpPr>
          <p:cNvPr id="1313" name="Google Shape;1313;p48"/>
          <p:cNvSpPr txBox="1"/>
          <p:nvPr/>
        </p:nvSpPr>
        <p:spPr>
          <a:xfrm>
            <a:off x="482600" y="3394255"/>
            <a:ext cx="7634702" cy="428835"/>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fr-FR" sz="2000">
                <a:solidFill>
                  <a:schemeClr val="dk1"/>
                </a:solidFill>
                <a:latin typeface="Calibri"/>
                <a:ea typeface="Calibri"/>
                <a:cs typeface="Calibri"/>
                <a:sym typeface="Calibri"/>
              </a:rPr>
              <a:t>2. Nous avons aussi appris :</a:t>
            </a:r>
            <a:endParaRPr/>
          </a:p>
        </p:txBody>
      </p:sp>
      <p:sp>
        <p:nvSpPr>
          <p:cNvPr id="1314" name="Google Shape;1314;p48"/>
          <p:cNvSpPr txBox="1"/>
          <p:nvPr/>
        </p:nvSpPr>
        <p:spPr>
          <a:xfrm>
            <a:off x="558800" y="1202077"/>
            <a:ext cx="7634702" cy="428835"/>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fr-FR" sz="2000">
                <a:solidFill>
                  <a:schemeClr val="dk1"/>
                </a:solidFill>
                <a:latin typeface="Calibri"/>
                <a:ea typeface="Calibri"/>
                <a:cs typeface="Calibri"/>
                <a:sym typeface="Calibri"/>
              </a:rPr>
              <a:t>1. Aujourd’hui, nous avons appris :</a:t>
            </a:r>
            <a:endParaRPr/>
          </a:p>
        </p:txBody>
      </p:sp>
      <p:sp>
        <p:nvSpPr>
          <p:cNvPr id="1315" name="Google Shape;1315;p48"/>
          <p:cNvSpPr/>
          <p:nvPr/>
        </p:nvSpPr>
        <p:spPr>
          <a:xfrm>
            <a:off x="909092" y="4019285"/>
            <a:ext cx="9813337" cy="1323439"/>
          </a:xfrm>
          <a:prstGeom prst="rect">
            <a:avLst/>
          </a:pr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316" name="Google Shape;1316;p48"/>
          <p:cNvSpPr/>
          <p:nvPr/>
        </p:nvSpPr>
        <p:spPr>
          <a:xfrm>
            <a:off x="883270" y="1682945"/>
            <a:ext cx="9839160" cy="1477328"/>
          </a:xfrm>
          <a:prstGeom prst="rect">
            <a:avLst/>
          </a:pr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228600" lvl="1" marL="800100" marR="0" rtl="0" algn="l">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a:p>
            <a:pPr indent="-228600" lvl="1" marL="800100" marR="0" rtl="0" algn="l">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a:p>
            <a:pPr indent="-228600" lvl="1" marL="800100" marR="0" rtl="0" algn="l">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a:p>
            <a:pPr indent="-228600" lvl="1" marL="800100" marR="0" rtl="0" algn="l">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a:p>
            <a:pPr indent="-228600" lvl="1" marL="800100" marR="0" rtl="0" algn="l">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0" name="Shape 1320"/>
        <p:cNvGrpSpPr/>
        <p:nvPr/>
      </p:nvGrpSpPr>
      <p:grpSpPr>
        <a:xfrm>
          <a:off x="0" y="0"/>
          <a:ext cx="0" cy="0"/>
          <a:chOff x="0" y="0"/>
          <a:chExt cx="0" cy="0"/>
        </a:xfrm>
      </p:grpSpPr>
      <p:sp>
        <p:nvSpPr>
          <p:cNvPr id="1321" name="Google Shape;1321;p49"/>
          <p:cNvSpPr txBox="1"/>
          <p:nvPr>
            <p:ph type="title"/>
          </p:nvPr>
        </p:nvSpPr>
        <p:spPr>
          <a:xfrm>
            <a:off x="852446" y="284489"/>
            <a:ext cx="10277091" cy="26754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Voici la synthèse de la séance. Lisons ensemble les stratégies à retenir pour comprendre un texte argumentatif, réagir à une idée et lire avec fluidité.</a:t>
            </a:r>
            <a:endParaRPr/>
          </a:p>
        </p:txBody>
      </p:sp>
      <p:sp>
        <p:nvSpPr>
          <p:cNvPr id="1322" name="Google Shape;1322;p49"/>
          <p:cNvSpPr txBox="1"/>
          <p:nvPr>
            <p:ph idx="4294967295" type="body"/>
          </p:nvPr>
        </p:nvSpPr>
        <p:spPr>
          <a:xfrm>
            <a:off x="877886" y="601210"/>
            <a:ext cx="10277475" cy="268287"/>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1600"/>
              <a:buNone/>
            </a:pPr>
            <a:r>
              <a:rPr i="1" lang="fr-FR" sz="1600">
                <a:latin typeface="Calibri"/>
                <a:ea typeface="Calibri"/>
                <a:cs typeface="Calibri"/>
                <a:sym typeface="Calibri"/>
              </a:rPr>
              <a:t>Vérifier la compréhension des deux démarches. Ces notes peuvent éventuellement servir de traces écrites.</a:t>
            </a:r>
            <a:endParaRPr/>
          </a:p>
        </p:txBody>
      </p:sp>
      <p:sp>
        <p:nvSpPr>
          <p:cNvPr id="1323" name="Google Shape;1323;p49"/>
          <p:cNvSpPr txBox="1"/>
          <p:nvPr/>
        </p:nvSpPr>
        <p:spPr>
          <a:xfrm>
            <a:off x="482599" y="3797375"/>
            <a:ext cx="11121923" cy="425501"/>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fr-FR" sz="2000">
                <a:solidFill>
                  <a:schemeClr val="dk1"/>
                </a:solidFill>
                <a:latin typeface="Calibri"/>
                <a:ea typeface="Calibri"/>
                <a:cs typeface="Calibri"/>
                <a:sym typeface="Calibri"/>
              </a:rPr>
              <a:t>2. Nous avons aussi appris à Lire un texte argumentatif de manière fluide et expressive :</a:t>
            </a:r>
            <a:endParaRPr/>
          </a:p>
        </p:txBody>
      </p:sp>
      <p:sp>
        <p:nvSpPr>
          <p:cNvPr id="1324" name="Google Shape;1324;p49"/>
          <p:cNvSpPr txBox="1"/>
          <p:nvPr/>
        </p:nvSpPr>
        <p:spPr>
          <a:xfrm>
            <a:off x="558799" y="1074261"/>
            <a:ext cx="11121923" cy="779444"/>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fr-FR" sz="2000">
                <a:solidFill>
                  <a:schemeClr val="dk1"/>
                </a:solidFill>
                <a:latin typeface="Calibri"/>
                <a:ea typeface="Calibri"/>
                <a:cs typeface="Calibri"/>
                <a:sym typeface="Calibri"/>
              </a:rPr>
              <a:t>1. Aujourd’hui, nous avons appris à comprendre globalement un texte argumentatif et réagir à une idée du texte :</a:t>
            </a:r>
            <a:endParaRPr/>
          </a:p>
        </p:txBody>
      </p:sp>
      <p:sp>
        <p:nvSpPr>
          <p:cNvPr id="1325" name="Google Shape;1325;p49"/>
          <p:cNvSpPr/>
          <p:nvPr/>
        </p:nvSpPr>
        <p:spPr>
          <a:xfrm>
            <a:off x="598948" y="4297100"/>
            <a:ext cx="11005574" cy="1323439"/>
          </a:xfrm>
          <a:prstGeom prst="rect">
            <a:avLst/>
          </a:pr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Noto Sans Symbols"/>
              <a:buChar char="▪"/>
            </a:pPr>
            <a:r>
              <a:rPr lang="fr-FR" sz="2000">
                <a:solidFill>
                  <a:schemeClr val="dk1"/>
                </a:solidFill>
                <a:latin typeface="Calibri"/>
                <a:ea typeface="Calibri"/>
                <a:cs typeface="Calibri"/>
                <a:sym typeface="Calibri"/>
              </a:rPr>
              <a:t>Je lis par groupes de sens.</a:t>
            </a:r>
            <a:endParaRPr/>
          </a:p>
          <a:p>
            <a:pPr indent="-342900" lvl="0" marL="342900" marR="0" rtl="0" algn="l">
              <a:spcBef>
                <a:spcPts val="0"/>
              </a:spcBef>
              <a:spcAft>
                <a:spcPts val="0"/>
              </a:spcAft>
              <a:buClr>
                <a:schemeClr val="dk1"/>
              </a:buClr>
              <a:buSzPts val="2000"/>
              <a:buFont typeface="Noto Sans Symbols"/>
              <a:buChar char="▪"/>
            </a:pPr>
            <a:r>
              <a:rPr lang="fr-FR" sz="2000">
                <a:solidFill>
                  <a:schemeClr val="dk1"/>
                </a:solidFill>
                <a:latin typeface="Calibri"/>
                <a:ea typeface="Calibri"/>
                <a:cs typeface="Calibri"/>
                <a:sym typeface="Calibri"/>
              </a:rPr>
              <a:t>Je respecte la ponctuation.</a:t>
            </a:r>
            <a:endParaRPr/>
          </a:p>
          <a:p>
            <a:pPr indent="-342900" lvl="0" marL="342900" marR="0" rtl="0" algn="l">
              <a:spcBef>
                <a:spcPts val="0"/>
              </a:spcBef>
              <a:spcAft>
                <a:spcPts val="0"/>
              </a:spcAft>
              <a:buClr>
                <a:schemeClr val="dk1"/>
              </a:buClr>
              <a:buSzPts val="2000"/>
              <a:buFont typeface="Noto Sans Symbols"/>
              <a:buChar char="▪"/>
            </a:pPr>
            <a:r>
              <a:rPr lang="fr-FR" sz="2000">
                <a:solidFill>
                  <a:schemeClr val="dk1"/>
                </a:solidFill>
                <a:latin typeface="Calibri"/>
                <a:ea typeface="Calibri"/>
                <a:cs typeface="Calibri"/>
                <a:sym typeface="Calibri"/>
              </a:rPr>
              <a:t>J’accentue les mots importants.</a:t>
            </a:r>
            <a:endParaRPr/>
          </a:p>
          <a:p>
            <a:pPr indent="-342900" lvl="0" marL="342900" marR="0" rtl="0" algn="l">
              <a:spcBef>
                <a:spcPts val="0"/>
              </a:spcBef>
              <a:spcAft>
                <a:spcPts val="0"/>
              </a:spcAft>
              <a:buClr>
                <a:schemeClr val="dk1"/>
              </a:buClr>
              <a:buSzPts val="2000"/>
              <a:buFont typeface="Noto Sans Symbols"/>
              <a:buChar char="▪"/>
            </a:pPr>
            <a:r>
              <a:rPr lang="fr-FR" sz="2000">
                <a:solidFill>
                  <a:schemeClr val="dk1"/>
                </a:solidFill>
                <a:latin typeface="Calibri"/>
                <a:ea typeface="Calibri"/>
                <a:cs typeface="Calibri"/>
                <a:sym typeface="Calibri"/>
              </a:rPr>
              <a:t>J’utilise un ton clair et convaincant.</a:t>
            </a:r>
            <a:endParaRPr/>
          </a:p>
        </p:txBody>
      </p:sp>
      <p:sp>
        <p:nvSpPr>
          <p:cNvPr id="1326" name="Google Shape;1326;p49"/>
          <p:cNvSpPr/>
          <p:nvPr/>
        </p:nvSpPr>
        <p:spPr>
          <a:xfrm>
            <a:off x="598948" y="1922543"/>
            <a:ext cx="10994104" cy="1754326"/>
          </a:xfrm>
          <a:prstGeom prst="rect">
            <a:avLst/>
          </a:pr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J’observe le titre, l’image et la forme générale du texte.</a:t>
            </a:r>
            <a:endParaRPr/>
          </a:p>
          <a:p>
            <a:pPr indent="-285750" lvl="0" marL="285750" marR="0" rtl="0" algn="just">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Je repère les mots importants : consommer, responsabilité, produits locaux, gaspillage, économie locale …</a:t>
            </a:r>
            <a:endParaRPr/>
          </a:p>
          <a:p>
            <a:pPr indent="-285750" lvl="0" marL="285750" marR="0" rtl="0" algn="just">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J’identifie la situation d’énonciation : qui parle ? à qui ? de quoi ? dans quel but ?</a:t>
            </a:r>
            <a:endParaRPr/>
          </a:p>
          <a:p>
            <a:pPr indent="-285750" lvl="0" marL="285750" marR="0" rtl="0" algn="just">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Je repère les idées principales présentes dans le texte.</a:t>
            </a:r>
            <a:endParaRPr/>
          </a:p>
          <a:p>
            <a:pPr indent="-285750" lvl="0" marL="285750" marR="0" rtl="0" algn="just">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J’exprime mon accord ou mon désaccord en justifiant ma réaction : Je suis d’accord / Je ne suis pas d’accord avec cette idée parce que…</a:t>
            </a:r>
            <a:endParaRPr sz="1600">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sp>
        <p:nvSpPr>
          <p:cNvPr id="1331" name="Google Shape;1331;p50"/>
          <p:cNvSpPr txBox="1"/>
          <p:nvPr>
            <p:ph type="title"/>
          </p:nvPr>
        </p:nvSpPr>
        <p:spPr>
          <a:xfrm>
            <a:off x="842874" y="323471"/>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N’oubliez pas de faire cette activité à la maison.</a:t>
            </a:r>
            <a:endParaRPr/>
          </a:p>
        </p:txBody>
      </p:sp>
      <p:sp>
        <p:nvSpPr>
          <p:cNvPr id="1332" name="Google Shape;1332;p50"/>
          <p:cNvSpPr txBox="1"/>
          <p:nvPr>
            <p:ph idx="4294967295" type="body"/>
          </p:nvPr>
        </p:nvSpPr>
        <p:spPr>
          <a:xfrm>
            <a:off x="839788" y="654050"/>
            <a:ext cx="10277475" cy="26828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600"/>
              <a:buNone/>
            </a:pPr>
            <a:r>
              <a:rPr i="1" lang="fr-FR" sz="1600">
                <a:latin typeface="Calibri"/>
                <a:ea typeface="Calibri"/>
                <a:cs typeface="Calibri"/>
                <a:sym typeface="Calibri"/>
              </a:rPr>
              <a:t>Cet exercice fera l’objet d’une correction collective au début de la prochaine séance.</a:t>
            </a:r>
            <a:endParaRPr/>
          </a:p>
        </p:txBody>
      </p:sp>
      <p:pic>
        <p:nvPicPr>
          <p:cNvPr id="1333" name="Google Shape;1333;p50"/>
          <p:cNvPicPr preferRelativeResize="0"/>
          <p:nvPr/>
        </p:nvPicPr>
        <p:blipFill rotWithShape="1">
          <a:blip r:embed="rId3">
            <a:alphaModFix/>
          </a:blip>
          <a:srcRect b="0" l="0" r="0" t="0"/>
          <a:stretch/>
        </p:blipFill>
        <p:spPr>
          <a:xfrm>
            <a:off x="4183315" y="1479916"/>
            <a:ext cx="3418169" cy="1233626"/>
          </a:xfrm>
          <a:prstGeom prst="rect">
            <a:avLst/>
          </a:prstGeom>
          <a:noFill/>
          <a:ln>
            <a:noFill/>
          </a:ln>
        </p:spPr>
      </p:pic>
      <p:sp>
        <p:nvSpPr>
          <p:cNvPr id="1334" name="Google Shape;1334;p50"/>
          <p:cNvSpPr txBox="1"/>
          <p:nvPr/>
        </p:nvSpPr>
        <p:spPr>
          <a:xfrm>
            <a:off x="1092200" y="3475865"/>
            <a:ext cx="10007599" cy="1429622"/>
          </a:xfrm>
          <a:prstGeom prst="rect">
            <a:avLst/>
          </a:prstGeom>
          <a:solidFill>
            <a:srgbClr val="FDF3ED"/>
          </a:solid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1" i="0" lang="fr-FR" sz="2000" u="none" strike="noStrike">
                <a:solidFill>
                  <a:schemeClr val="dk1"/>
                </a:solidFill>
                <a:latin typeface="Calibri"/>
                <a:ea typeface="Calibri"/>
                <a:cs typeface="Calibri"/>
                <a:sym typeface="Calibri"/>
              </a:rPr>
              <a:t>Lisez la suite du texte p. 84, à haute voix de manière fluide et expressive, en respectant les pauses et en accentuant les mots importants du texte argumentatif </a:t>
            </a:r>
            <a:r>
              <a:rPr b="1" lang="fr-FR" sz="2000">
                <a:solidFill>
                  <a:schemeClr val="dk1"/>
                </a:solidFill>
                <a:latin typeface="Calibri"/>
                <a:ea typeface="Calibri"/>
                <a:cs typeface="Calibri"/>
                <a:sym typeface="Calibri"/>
              </a:rPr>
              <a:t>:</a:t>
            </a:r>
            <a:r>
              <a:rPr b="1" i="0" lang="fr-FR" sz="2000" u="none" strike="noStrike">
                <a:solidFill>
                  <a:schemeClr val="dk1"/>
                </a:solidFill>
                <a:latin typeface="Calibri"/>
                <a:ea typeface="Calibri"/>
                <a:cs typeface="Calibri"/>
                <a:sym typeface="Calibri"/>
              </a:rPr>
              <a:t> </a:t>
            </a:r>
            <a:endParaRPr/>
          </a:p>
          <a:p>
            <a:pPr indent="-342900" lvl="0" marL="342900" marR="0" rtl="0" algn="just">
              <a:lnSpc>
                <a:spcPct val="150000"/>
              </a:lnSpc>
              <a:spcBef>
                <a:spcPts val="0"/>
              </a:spcBef>
              <a:spcAft>
                <a:spcPts val="0"/>
              </a:spcAft>
              <a:buClr>
                <a:schemeClr val="dk1"/>
              </a:buClr>
              <a:buSzPts val="2000"/>
              <a:buFont typeface="Noto Sans Symbols"/>
              <a:buChar char="▪"/>
            </a:pPr>
            <a:r>
              <a:rPr b="1" i="0" lang="fr-FR" sz="2000" u="none" strike="noStrike">
                <a:solidFill>
                  <a:schemeClr val="dk1"/>
                </a:solidFill>
                <a:latin typeface="Calibri"/>
                <a:ea typeface="Calibri"/>
                <a:cs typeface="Calibri"/>
                <a:sym typeface="Calibri"/>
              </a:rPr>
              <a:t>De</a:t>
            </a:r>
            <a:r>
              <a:rPr i="0" lang="fr-FR" sz="2000" u="none" strike="noStrike">
                <a:solidFill>
                  <a:schemeClr val="dk1"/>
                </a:solidFill>
                <a:latin typeface="Calibri"/>
                <a:ea typeface="Calibri"/>
                <a:cs typeface="Calibri"/>
                <a:sym typeface="Calibri"/>
              </a:rPr>
              <a:t> « Acheter de manière responsable, …. » </a:t>
            </a:r>
            <a:r>
              <a:rPr b="1" i="0" lang="fr-FR" sz="2000" u="none" strike="noStrike">
                <a:solidFill>
                  <a:schemeClr val="dk1"/>
                </a:solidFill>
                <a:latin typeface="Calibri"/>
                <a:ea typeface="Calibri"/>
                <a:cs typeface="Calibri"/>
                <a:sym typeface="Calibri"/>
              </a:rPr>
              <a:t>à</a:t>
            </a:r>
            <a:r>
              <a:rPr i="0" lang="fr-FR" sz="2000" u="none" strike="noStrike">
                <a:solidFill>
                  <a:schemeClr val="dk1"/>
                </a:solidFill>
                <a:latin typeface="Calibri"/>
                <a:ea typeface="Calibri"/>
                <a:cs typeface="Calibri"/>
                <a:sym typeface="Calibri"/>
              </a:rPr>
              <a:t> « plus écologique et plus humain.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