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64" r:id="rId2"/>
    <p:sldId id="282" r:id="rId3"/>
    <p:sldId id="291" r:id="rId4"/>
    <p:sldId id="293" r:id="rId5"/>
    <p:sldId id="306" r:id="rId6"/>
    <p:sldId id="257" r:id="rId7"/>
    <p:sldId id="305" r:id="rId8"/>
    <p:sldId id="286" r:id="rId9"/>
    <p:sldId id="310" r:id="rId10"/>
    <p:sldId id="273" r:id="rId11"/>
    <p:sldId id="313" r:id="rId12"/>
    <p:sldId id="308" r:id="rId13"/>
    <p:sldId id="283" r:id="rId14"/>
    <p:sldId id="268" r:id="rId15"/>
    <p:sldId id="258" r:id="rId16"/>
    <p:sldId id="265" r:id="rId17"/>
    <p:sldId id="269" r:id="rId18"/>
    <p:sldId id="2147483647" r:id="rId19"/>
    <p:sldId id="292" r:id="rId20"/>
    <p:sldId id="280" r:id="rId21"/>
    <p:sldId id="256" r:id="rId22"/>
    <p:sldId id="276" r:id="rId23"/>
    <p:sldId id="272" r:id="rId24"/>
    <p:sldId id="266" r:id="rId25"/>
    <p:sldId id="259" r:id="rId26"/>
    <p:sldId id="271" r:id="rId27"/>
    <p:sldId id="270" r:id="rId28"/>
    <p:sldId id="288" r:id="rId29"/>
    <p:sldId id="289" r:id="rId30"/>
    <p:sldId id="260" r:id="rId31"/>
    <p:sldId id="261" r:id="rId32"/>
    <p:sldId id="267" r:id="rId33"/>
    <p:sldId id="317" r:id="rId34"/>
    <p:sldId id="262" r:id="rId35"/>
    <p:sldId id="263" r:id="rId36"/>
    <p:sldId id="284" r:id="rId3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017008B6-3FFD-4BDC-8186-F55938689B22}">
          <p14:sldIdLst>
            <p14:sldId id="264"/>
            <p14:sldId id="282"/>
            <p14:sldId id="291"/>
            <p14:sldId id="293"/>
            <p14:sldId id="306"/>
            <p14:sldId id="257"/>
            <p14:sldId id="305"/>
            <p14:sldId id="286"/>
            <p14:sldId id="310"/>
            <p14:sldId id="273"/>
            <p14:sldId id="313"/>
            <p14:sldId id="308"/>
            <p14:sldId id="283"/>
            <p14:sldId id="268"/>
            <p14:sldId id="258"/>
            <p14:sldId id="265"/>
            <p14:sldId id="269"/>
            <p14:sldId id="2147483647"/>
            <p14:sldId id="292"/>
            <p14:sldId id="280"/>
            <p14:sldId id="256"/>
            <p14:sldId id="276"/>
            <p14:sldId id="272"/>
            <p14:sldId id="266"/>
            <p14:sldId id="259"/>
            <p14:sldId id="271"/>
            <p14:sldId id="270"/>
            <p14:sldId id="288"/>
            <p14:sldId id="289"/>
            <p14:sldId id="260"/>
            <p14:sldId id="261"/>
            <p14:sldId id="267"/>
            <p14:sldId id="317"/>
            <p14:sldId id="262"/>
            <p14:sldId id="263"/>
            <p14:sldId id="28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6082"/>
    <a:srgbClr val="ECB963"/>
    <a:srgbClr val="DCEAF7"/>
    <a:srgbClr val="DCE6F2"/>
    <a:srgbClr val="E3EEF2"/>
    <a:srgbClr val="C8F5E8"/>
    <a:srgbClr val="E0EFE9"/>
    <a:srgbClr val="BFE0D2"/>
    <a:srgbClr val="94CFB7"/>
    <a:srgbClr val="1D6FA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162" autoAdjust="0"/>
    <p:restoredTop sz="94660"/>
  </p:normalViewPr>
  <p:slideViewPr>
    <p:cSldViewPr snapToGrid="0">
      <p:cViewPr varScale="1">
        <p:scale>
          <a:sx n="78" d="100"/>
          <a:sy n="78" d="100"/>
        </p:scale>
        <p:origin x="965"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945F59-58A7-4602-A285-8B7522B6192F}" type="datetimeFigureOut">
              <a:rPr lang="fr-FR" smtClean="0"/>
              <a:t>17/05/2026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A4B3F7-B838-4AD4-9179-ECE6A67C82A7}" type="slidenum">
              <a:rPr lang="fr-FR" smtClean="0"/>
              <a:t>‹N°›</a:t>
            </a:fld>
            <a:endParaRPr lang="fr-FR"/>
          </a:p>
        </p:txBody>
      </p:sp>
    </p:spTree>
    <p:extLst>
      <p:ext uri="{BB962C8B-B14F-4D97-AF65-F5344CB8AC3E}">
        <p14:creationId xmlns:p14="http://schemas.microsoft.com/office/powerpoint/2010/main" val="3111439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FA4B3F7-B838-4AD4-9179-ECE6A67C82A7}" type="slidenum">
              <a:rPr lang="fr-FR" smtClean="0"/>
              <a:t>1</a:t>
            </a:fld>
            <a:endParaRPr lang="fr-FR"/>
          </a:p>
        </p:txBody>
      </p:sp>
    </p:spTree>
    <p:extLst>
      <p:ext uri="{BB962C8B-B14F-4D97-AF65-F5344CB8AC3E}">
        <p14:creationId xmlns:p14="http://schemas.microsoft.com/office/powerpoint/2010/main" val="20096380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FA4B3F7-B838-4AD4-9179-ECE6A67C82A7}" type="slidenum">
              <a:rPr lang="fr-FR" smtClean="0"/>
              <a:t>9</a:t>
            </a:fld>
            <a:endParaRPr lang="fr-FR"/>
          </a:p>
        </p:txBody>
      </p:sp>
    </p:spTree>
    <p:extLst>
      <p:ext uri="{BB962C8B-B14F-4D97-AF65-F5344CB8AC3E}">
        <p14:creationId xmlns:p14="http://schemas.microsoft.com/office/powerpoint/2010/main" val="130226161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1.xml"/><Relationship Id="rId4" Type="http://schemas.microsoft.com/office/2007/relationships/hdphoto" Target="../media/hdphoto2.wdp"/></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6.svg"/><Relationship Id="rId4" Type="http://schemas.openxmlformats.org/officeDocument/2006/relationships/image" Target="../media/image5.svg"/></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png"/><Relationship Id="rId7" Type="http://schemas.openxmlformats.org/officeDocument/2006/relationships/image" Target="../media/image17.jpe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6.png"/><Relationship Id="rId5" Type="http://schemas.openxmlformats.org/officeDocument/2006/relationships/image" Target="../media/image15.png"/><Relationship Id="rId10" Type="http://schemas.microsoft.com/office/2007/relationships/hdphoto" Target="../media/hdphoto3.wdp"/><Relationship Id="rId4" Type="http://schemas.openxmlformats.org/officeDocument/2006/relationships/image" Target="../media/image14.png"/><Relationship Id="rId9" Type="http://schemas.openxmlformats.org/officeDocument/2006/relationships/image" Target="../media/image19.png"/></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26.svg"/><Relationship Id="rId5" Type="http://schemas.openxmlformats.org/officeDocument/2006/relationships/image" Target="../media/image25.svg"/><Relationship Id="rId4" Type="http://schemas.openxmlformats.org/officeDocument/2006/relationships/image" Target="../media/image24.sv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2.gif"/><Relationship Id="rId1" Type="http://schemas.openxmlformats.org/officeDocument/2006/relationships/slideMaster" Target="../slideMasters/slideMaster1.xml"/><Relationship Id="rId5" Type="http://schemas.openxmlformats.org/officeDocument/2006/relationships/image" Target="../media/image10.png"/><Relationship Id="rId4" Type="http://schemas.microsoft.com/office/2007/relationships/hdphoto" Target="../media/hdphoto4.wdp"/></Relationships>
</file>

<file path=ppt/slideLayouts/_rels/slideLayout16.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31.png"/><Relationship Id="rId1" Type="http://schemas.openxmlformats.org/officeDocument/2006/relationships/slideMaster" Target="../slideMasters/slideMaster1.xml"/><Relationship Id="rId4" Type="http://schemas.openxmlformats.org/officeDocument/2006/relationships/image" Target="../media/image32.png"/></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2.gif"/><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sv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2.gif"/><Relationship Id="rId1" Type="http://schemas.openxmlformats.org/officeDocument/2006/relationships/slideMaster" Target="../slideMasters/slideMaster1.xml"/><Relationship Id="rId4" Type="http://schemas.microsoft.com/office/2007/relationships/hdphoto" Target="../media/hdphoto7.wdp"/></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2.gif"/><Relationship Id="rId1" Type="http://schemas.openxmlformats.org/officeDocument/2006/relationships/slideMaster" Target="../slideMasters/slideMaster1.xml"/><Relationship Id="rId4" Type="http://schemas.microsoft.com/office/2007/relationships/hdphoto" Target="../media/hdphoto8.wdp"/></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2.gif"/><Relationship Id="rId1" Type="http://schemas.openxmlformats.org/officeDocument/2006/relationships/slideMaster" Target="../slideMasters/slideMaster1.xml"/><Relationship Id="rId4" Type="http://schemas.microsoft.com/office/2007/relationships/hdphoto" Target="../media/hdphoto9.wdp"/></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2.gif"/><Relationship Id="rId1" Type="http://schemas.openxmlformats.org/officeDocument/2006/relationships/slideMaster" Target="../slideMasters/slideMaster1.xml"/><Relationship Id="rId4" Type="http://schemas.microsoft.com/office/2007/relationships/hdphoto" Target="../media/hdphoto4.wdp"/></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age de garde">
    <p:spTree>
      <p:nvGrpSpPr>
        <p:cNvPr id="1" name=""/>
        <p:cNvGrpSpPr/>
        <p:nvPr/>
      </p:nvGrpSpPr>
      <p:grpSpPr>
        <a:xfrm>
          <a:off x="0" y="0"/>
          <a:ext cx="0" cy="0"/>
          <a:chOff x="0" y="0"/>
          <a:chExt cx="0" cy="0"/>
        </a:xfrm>
      </p:grpSpPr>
      <p:sp>
        <p:nvSpPr>
          <p:cNvPr id="22" name="Google Shape;731;p98">
            <a:extLst>
              <a:ext uri="{FF2B5EF4-FFF2-40B4-BE49-F238E27FC236}">
                <a16:creationId xmlns:a16="http://schemas.microsoft.com/office/drawing/2014/main" id="{DE81F982-182C-52E9-79FB-C4D6C9BE7D9D}"/>
              </a:ext>
            </a:extLst>
          </p:cNvPr>
          <p:cNvSpPr txBox="1"/>
          <p:nvPr userDrawn="1"/>
        </p:nvSpPr>
        <p:spPr>
          <a:xfrm>
            <a:off x="271218" y="1173319"/>
            <a:ext cx="3856572" cy="830997"/>
          </a:xfrm>
          <a:prstGeom prst="rect">
            <a:avLst/>
          </a:prstGeom>
          <a:noFill/>
          <a:ln cap="flat">
            <a:noFill/>
          </a:ln>
        </p:spPr>
        <p:txBody>
          <a:bodyPr vert="horz" wrap="square" lIns="0" tIns="0" rIns="0" bIns="0" anchor="t" anchorCtr="1" compatLnSpc="1">
            <a:spAutoFit/>
          </a:bodyPr>
          <a:lstStyle/>
          <a:p>
            <a:pPr algn="l" defTabSz="914378" rtl="0">
              <a:buClrTx/>
              <a:defRPr sz="1800" b="0" i="0" u="none" strike="noStrike" kern="0" cap="none" spc="0" baseline="0">
                <a:solidFill>
                  <a:srgbClr val="000000"/>
                </a:solidFill>
                <a:uFillTx/>
              </a:defRPr>
            </a:pPr>
            <a:r>
              <a:rPr lang="fr-FR" sz="5400" b="1" dirty="0">
                <a:solidFill>
                  <a:srgbClr val="002060"/>
                </a:solidFill>
                <a:latin typeface="Calibri"/>
                <a:ea typeface="Calibri"/>
                <a:cs typeface="Calibri"/>
              </a:rPr>
              <a:t>Français</a:t>
            </a:r>
            <a:endParaRPr lang="fr-FR" dirty="0"/>
          </a:p>
        </p:txBody>
      </p:sp>
      <p:sp>
        <p:nvSpPr>
          <p:cNvPr id="23" name="Google Shape;738;p98">
            <a:extLst>
              <a:ext uri="{FF2B5EF4-FFF2-40B4-BE49-F238E27FC236}">
                <a16:creationId xmlns:a16="http://schemas.microsoft.com/office/drawing/2014/main" id="{1530F5E6-2DBF-5246-2FFD-73AE39131B49}"/>
              </a:ext>
            </a:extLst>
          </p:cNvPr>
          <p:cNvSpPr txBox="1"/>
          <p:nvPr userDrawn="1"/>
        </p:nvSpPr>
        <p:spPr>
          <a:xfrm>
            <a:off x="10470737" y="1351027"/>
            <a:ext cx="1278303" cy="443198"/>
          </a:xfrm>
          <a:prstGeom prst="rect">
            <a:avLst/>
          </a:prstGeom>
          <a:noFill/>
          <a:ln cap="flat">
            <a:noFill/>
          </a:ln>
        </p:spPr>
        <p:txBody>
          <a:bodyPr vert="horz" wrap="square" lIns="0" tIns="0" rIns="0" bIns="0" anchor="t" anchorCtr="1" compatLnSpc="1">
            <a:spAutoFit/>
          </a:bodyPr>
          <a:lstStyle/>
          <a:p>
            <a:pPr algn="ctr" defTabSz="914378">
              <a:lnSpc>
                <a:spcPct val="183502"/>
              </a:lnSpc>
              <a:buClrTx/>
              <a:defRPr sz="1800" b="0" i="0" u="none" strike="noStrike" kern="0" cap="none" spc="0" baseline="0">
                <a:solidFill>
                  <a:srgbClr val="000000"/>
                </a:solidFill>
                <a:uFillTx/>
              </a:defRPr>
            </a:pPr>
            <a:r>
              <a:rPr lang="fr-FR" b="1">
                <a:solidFill>
                  <a:srgbClr val="FFFFFF"/>
                </a:solidFill>
                <a:latin typeface="Calibri"/>
                <a:ea typeface="Calibri"/>
                <a:cs typeface="Calibri"/>
              </a:rPr>
              <a:t>Niveau</a:t>
            </a:r>
            <a:r>
              <a:rPr lang="fr-FR" sz="1200" b="1">
                <a:solidFill>
                  <a:srgbClr val="FFFFFF"/>
                </a:solidFill>
                <a:latin typeface="Dosis"/>
                <a:ea typeface="Dosis"/>
                <a:cs typeface="Dosis"/>
              </a:rPr>
              <a:t>    </a:t>
            </a:r>
            <a:r>
              <a:rPr lang="fr-FR" sz="1000" b="1">
                <a:solidFill>
                  <a:srgbClr val="FFFFFF"/>
                </a:solidFill>
                <a:latin typeface="Dosis"/>
                <a:ea typeface="Dosis"/>
                <a:cs typeface="Dosis"/>
              </a:rPr>
              <a:t>            </a:t>
            </a:r>
            <a:r>
              <a:rPr lang="fr-FR" sz="1200" b="1">
                <a:solidFill>
                  <a:srgbClr val="FFFFFF"/>
                </a:solidFill>
                <a:latin typeface="Dosis"/>
                <a:ea typeface="Dosis"/>
                <a:cs typeface="Dosis"/>
              </a:rPr>
              <a:t>             </a:t>
            </a:r>
            <a:endParaRPr lang="fr-FR" sz="1100"/>
          </a:p>
        </p:txBody>
      </p:sp>
      <p:pic>
        <p:nvPicPr>
          <p:cNvPr id="24" name="Google Shape;743;p98">
            <a:extLst>
              <a:ext uri="{FF2B5EF4-FFF2-40B4-BE49-F238E27FC236}">
                <a16:creationId xmlns:a16="http://schemas.microsoft.com/office/drawing/2014/main" id="{3C8FAB56-B905-B4D3-C85A-B1EC17789934}"/>
              </a:ext>
            </a:extLst>
          </p:cNvPr>
          <p:cNvPicPr>
            <a:picLocks noChangeAspect="1"/>
          </p:cNvPicPr>
          <p:nvPr userDrawn="1"/>
        </p:nvPicPr>
        <p:blipFill>
          <a:blip r:embed="rId2">
            <a:alphaModFix/>
          </a:blip>
          <a:srcRect/>
          <a:stretch>
            <a:fillRect/>
          </a:stretch>
        </p:blipFill>
        <p:spPr>
          <a:xfrm>
            <a:off x="10400923" y="1260711"/>
            <a:ext cx="1519859" cy="1217796"/>
          </a:xfrm>
          <a:prstGeom prst="rect">
            <a:avLst/>
          </a:prstGeom>
          <a:noFill/>
          <a:ln cap="flat">
            <a:noFill/>
          </a:ln>
        </p:spPr>
      </p:pic>
      <p:sp>
        <p:nvSpPr>
          <p:cNvPr id="25" name="Google Shape;744;p98">
            <a:extLst>
              <a:ext uri="{FF2B5EF4-FFF2-40B4-BE49-F238E27FC236}">
                <a16:creationId xmlns:a16="http://schemas.microsoft.com/office/drawing/2014/main" id="{E352CC90-04F9-4FEC-7808-329A389DB36D}"/>
              </a:ext>
            </a:extLst>
          </p:cNvPr>
          <p:cNvSpPr txBox="1"/>
          <p:nvPr userDrawn="1"/>
        </p:nvSpPr>
        <p:spPr>
          <a:xfrm>
            <a:off x="10521700" y="1400907"/>
            <a:ext cx="1278303" cy="443198"/>
          </a:xfrm>
          <a:prstGeom prst="rect">
            <a:avLst/>
          </a:prstGeom>
          <a:noFill/>
          <a:ln cap="flat">
            <a:noFill/>
          </a:ln>
        </p:spPr>
        <p:txBody>
          <a:bodyPr vert="horz" wrap="square" lIns="0" tIns="0" rIns="0" bIns="0" anchor="t" anchorCtr="1" compatLnSpc="1">
            <a:spAutoFit/>
          </a:bodyPr>
          <a:lstStyle/>
          <a:p>
            <a:pPr algn="ctr" defTabSz="914378">
              <a:lnSpc>
                <a:spcPct val="183502"/>
              </a:lnSpc>
              <a:buClrTx/>
              <a:defRPr sz="1800" b="0" i="0" u="none" strike="noStrike" kern="0" cap="none" spc="0" baseline="0">
                <a:solidFill>
                  <a:srgbClr val="000000"/>
                </a:solidFill>
                <a:uFillTx/>
              </a:defRPr>
            </a:pPr>
            <a:r>
              <a:rPr lang="fr-FR" sz="1800" b="1" dirty="0">
                <a:solidFill>
                  <a:srgbClr val="FFFFFF"/>
                </a:solidFill>
                <a:latin typeface="Calibri" panose="020F0502020204030204" pitchFamily="34" charset="0"/>
                <a:ea typeface="Calibri" panose="020F0502020204030204" pitchFamily="34" charset="0"/>
                <a:cs typeface="Calibri" panose="020F0502020204030204" pitchFamily="34" charset="0"/>
              </a:rPr>
              <a:t>Niveau</a:t>
            </a:r>
            <a:r>
              <a:rPr lang="fr-FR" sz="1600" b="1" dirty="0">
                <a:solidFill>
                  <a:srgbClr val="FFFFFF"/>
                </a:solidFill>
                <a:latin typeface="Calibri" panose="020F0502020204030204" pitchFamily="34" charset="0"/>
                <a:ea typeface="Calibri" panose="020F0502020204030204" pitchFamily="34" charset="0"/>
                <a:cs typeface="Calibri" panose="020F0502020204030204" pitchFamily="34" charset="0"/>
              </a:rPr>
              <a:t>         </a:t>
            </a:r>
            <a:endParaRPr lang="fr-FR" dirty="0">
              <a:latin typeface="Calibri" panose="020F0502020204030204" pitchFamily="34" charset="0"/>
              <a:ea typeface="Calibri" panose="020F0502020204030204" pitchFamily="34" charset="0"/>
              <a:cs typeface="Calibri" panose="020F0502020204030204" pitchFamily="34" charset="0"/>
            </a:endParaRPr>
          </a:p>
        </p:txBody>
      </p:sp>
      <p:sp>
        <p:nvSpPr>
          <p:cNvPr id="26" name="Google Shape;745;p98">
            <a:extLst>
              <a:ext uri="{FF2B5EF4-FFF2-40B4-BE49-F238E27FC236}">
                <a16:creationId xmlns:a16="http://schemas.microsoft.com/office/drawing/2014/main" id="{3902D7DD-335C-B83B-FBF0-3461CEB92A0F}"/>
              </a:ext>
            </a:extLst>
          </p:cNvPr>
          <p:cNvSpPr txBox="1"/>
          <p:nvPr userDrawn="1"/>
        </p:nvSpPr>
        <p:spPr>
          <a:xfrm>
            <a:off x="10599248" y="1869610"/>
            <a:ext cx="1123203" cy="346210"/>
          </a:xfrm>
          <a:prstGeom prst="rect">
            <a:avLst/>
          </a:prstGeom>
          <a:noFill/>
          <a:ln cap="flat">
            <a:noFill/>
          </a:ln>
        </p:spPr>
        <p:txBody>
          <a:bodyPr vert="horz" wrap="square" lIns="68570" tIns="34271" rIns="68570" bIns="34271" anchor="t" anchorCtr="1" compatLnSpc="1">
            <a:spAutoFit/>
          </a:bodyPr>
          <a:lstStyle/>
          <a:p>
            <a:pPr algn="ctr" defTabSz="914378">
              <a:buClrTx/>
              <a:defRPr sz="1800" b="0" i="0" u="none" strike="noStrike" kern="0" cap="none" spc="0" baseline="0">
                <a:solidFill>
                  <a:srgbClr val="000000"/>
                </a:solidFill>
                <a:uFillTx/>
              </a:defRPr>
            </a:pPr>
            <a:r>
              <a:rPr lang="fr-FR" sz="1800" b="1" dirty="0">
                <a:solidFill>
                  <a:srgbClr val="FCBF18"/>
                </a:solidFill>
                <a:latin typeface="Calibri" panose="020F0502020204030204" pitchFamily="34" charset="0"/>
                <a:ea typeface="Calibri" panose="020F0502020204030204" pitchFamily="34" charset="0"/>
                <a:cs typeface="Calibri" panose="020F0502020204030204" pitchFamily="34" charset="0"/>
              </a:rPr>
              <a:t> AC</a:t>
            </a:r>
          </a:p>
        </p:txBody>
      </p:sp>
      <p:grpSp>
        <p:nvGrpSpPr>
          <p:cNvPr id="27" name="Groupe 26">
            <a:extLst>
              <a:ext uri="{FF2B5EF4-FFF2-40B4-BE49-F238E27FC236}">
                <a16:creationId xmlns:a16="http://schemas.microsoft.com/office/drawing/2014/main" id="{4665E728-B129-706A-BDB1-22B94D41AFBF}"/>
              </a:ext>
            </a:extLst>
          </p:cNvPr>
          <p:cNvGrpSpPr/>
          <p:nvPr userDrawn="1"/>
        </p:nvGrpSpPr>
        <p:grpSpPr>
          <a:xfrm>
            <a:off x="271218" y="2956390"/>
            <a:ext cx="6693265" cy="522000"/>
            <a:chOff x="304312" y="4531839"/>
            <a:chExt cx="5990003" cy="696796"/>
          </a:xfrm>
        </p:grpSpPr>
        <p:sp>
          <p:nvSpPr>
            <p:cNvPr id="28" name="Google Shape;223;p26">
              <a:extLst>
                <a:ext uri="{FF2B5EF4-FFF2-40B4-BE49-F238E27FC236}">
                  <a16:creationId xmlns:a16="http://schemas.microsoft.com/office/drawing/2014/main" id="{A46CB91A-EBEB-F991-CD39-28DB7BAB45BE}"/>
                </a:ext>
              </a:extLst>
            </p:cNvPr>
            <p:cNvSpPr/>
            <p:nvPr/>
          </p:nvSpPr>
          <p:spPr>
            <a:xfrm>
              <a:off x="304312" y="4531839"/>
              <a:ext cx="5990003" cy="696796"/>
            </a:xfrm>
            <a:prstGeom prst="rect">
              <a:avLst/>
            </a:prstGeom>
            <a:solidFill>
              <a:schemeClr val="accent3">
                <a:lumMod val="75000"/>
              </a:schemeClr>
            </a:solidFill>
            <a:ln w="38103" cap="flat">
              <a:noFill/>
              <a:prstDash val="solid"/>
            </a:ln>
          </p:spPr>
          <p:txBody>
            <a:bodyPr vert="horz" wrap="square" lIns="68570" tIns="34271" rIns="68570" bIns="34271" anchor="ctr" anchorCtr="0" compatLnSpc="1">
              <a:noAutofit/>
            </a:bodyPr>
            <a:lstStyle/>
            <a:p>
              <a:pPr defTabSz="914378">
                <a:buClrTx/>
              </a:pPr>
              <a:r>
                <a:rPr lang="fr-FR" sz="1800" b="1" dirty="0">
                  <a:solidFill>
                    <a:srgbClr val="FFFFFF"/>
                  </a:solidFill>
                  <a:latin typeface="Calibri"/>
                  <a:ea typeface="Calibri"/>
                  <a:cs typeface="Calibri"/>
                </a:rPr>
                <a:t>Unité</a:t>
              </a:r>
            </a:p>
          </p:txBody>
        </p:sp>
        <p:sp>
          <p:nvSpPr>
            <p:cNvPr id="29" name="Google Shape;735;p98">
              <a:extLst>
                <a:ext uri="{FF2B5EF4-FFF2-40B4-BE49-F238E27FC236}">
                  <a16:creationId xmlns:a16="http://schemas.microsoft.com/office/drawing/2014/main" id="{AD1724B8-EA3E-2F08-C15C-29C1D1553FDD}"/>
                </a:ext>
              </a:extLst>
            </p:cNvPr>
            <p:cNvSpPr/>
            <p:nvPr/>
          </p:nvSpPr>
          <p:spPr>
            <a:xfrm>
              <a:off x="1853337" y="4607219"/>
              <a:ext cx="59640" cy="546036"/>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68570" tIns="34271" rIns="68570" bIns="34271" anchor="ctr" anchorCtr="1" compatLnSpc="1">
              <a:noAutofit/>
            </a:bodyPr>
            <a:lstStyle/>
            <a:p>
              <a:pPr algn="ctr" defTabSz="914378">
                <a:buClrTx/>
                <a:defRPr sz="1800" b="0" i="0" u="none" strike="noStrike" kern="0" cap="none" spc="0" baseline="0">
                  <a:solidFill>
                    <a:srgbClr val="000000"/>
                  </a:solidFill>
                  <a:uFillTx/>
                </a:defRPr>
              </a:pPr>
              <a:endParaRPr lang="fr-FR" sz="700">
                <a:solidFill>
                  <a:srgbClr val="FFFFFF"/>
                </a:solidFill>
                <a:latin typeface="Calibri"/>
                <a:ea typeface="Calibri"/>
                <a:cs typeface="Calibri"/>
              </a:endParaRPr>
            </a:p>
          </p:txBody>
        </p:sp>
      </p:grpSp>
      <p:grpSp>
        <p:nvGrpSpPr>
          <p:cNvPr id="31" name="Groupe 30">
            <a:extLst>
              <a:ext uri="{FF2B5EF4-FFF2-40B4-BE49-F238E27FC236}">
                <a16:creationId xmlns:a16="http://schemas.microsoft.com/office/drawing/2014/main" id="{CF462A6B-5C20-3975-F90E-B1FC46965C44}"/>
              </a:ext>
            </a:extLst>
          </p:cNvPr>
          <p:cNvGrpSpPr/>
          <p:nvPr userDrawn="1"/>
        </p:nvGrpSpPr>
        <p:grpSpPr>
          <a:xfrm>
            <a:off x="271218" y="3653494"/>
            <a:ext cx="6693265" cy="522000"/>
            <a:chOff x="304312" y="5304657"/>
            <a:chExt cx="5990003" cy="696796"/>
          </a:xfrm>
        </p:grpSpPr>
        <p:sp>
          <p:nvSpPr>
            <p:cNvPr id="32" name="Google Shape;224;p26">
              <a:extLst>
                <a:ext uri="{FF2B5EF4-FFF2-40B4-BE49-F238E27FC236}">
                  <a16:creationId xmlns:a16="http://schemas.microsoft.com/office/drawing/2014/main" id="{DEB7DF84-BD99-EC95-89FA-F9508B730598}"/>
                </a:ext>
              </a:extLst>
            </p:cNvPr>
            <p:cNvSpPr/>
            <p:nvPr/>
          </p:nvSpPr>
          <p:spPr>
            <a:xfrm>
              <a:off x="304312" y="5304657"/>
              <a:ext cx="5990003" cy="696796"/>
            </a:xfrm>
            <a:prstGeom prst="rect">
              <a:avLst/>
            </a:prstGeom>
            <a:solidFill>
              <a:srgbClr val="54AFE9"/>
            </a:solidFill>
            <a:ln w="38103" cap="flat">
              <a:noFill/>
              <a:prstDash val="solid"/>
            </a:ln>
            <a:effectLst/>
          </p:spPr>
          <p:txBody>
            <a:bodyPr vert="horz" wrap="square" lIns="68570" tIns="34271" rIns="68570" bIns="34271" anchor="ctr" anchorCtr="0" compatLnSpc="1">
              <a:noAutofit/>
            </a:bodyPr>
            <a:lstStyle/>
            <a:p>
              <a:pPr defTabSz="914378">
                <a:buClrTx/>
                <a:defRPr sz="1800" b="0" i="0" u="none" strike="noStrike" kern="0" cap="none" spc="0" baseline="0">
                  <a:solidFill>
                    <a:srgbClr val="000000"/>
                  </a:solidFill>
                  <a:uFillTx/>
                </a:defRPr>
              </a:pPr>
              <a:r>
                <a:rPr lang="fr-FR" sz="1800" b="1" dirty="0">
                  <a:solidFill>
                    <a:srgbClr val="FFFFFF"/>
                  </a:solidFill>
                  <a:latin typeface="Calibri"/>
                  <a:ea typeface="Calibri"/>
                  <a:cs typeface="Calibri"/>
                </a:rPr>
                <a:t>Séance </a:t>
              </a:r>
              <a:r>
                <a:rPr lang="fr-FR" sz="2000" b="1" dirty="0">
                  <a:solidFill>
                    <a:srgbClr val="FFFFFF"/>
                  </a:solidFill>
                  <a:latin typeface="Calibri"/>
                  <a:ea typeface="Calibri"/>
                  <a:cs typeface="Calibri"/>
                </a:rPr>
                <a:t> </a:t>
              </a:r>
            </a:p>
          </p:txBody>
        </p:sp>
        <p:sp>
          <p:nvSpPr>
            <p:cNvPr id="33" name="Google Shape;742;p98">
              <a:extLst>
                <a:ext uri="{FF2B5EF4-FFF2-40B4-BE49-F238E27FC236}">
                  <a16:creationId xmlns:a16="http://schemas.microsoft.com/office/drawing/2014/main" id="{2683E674-65A3-93A9-1D16-D4E9E60AFC0F}"/>
                </a:ext>
              </a:extLst>
            </p:cNvPr>
            <p:cNvSpPr/>
            <p:nvPr/>
          </p:nvSpPr>
          <p:spPr>
            <a:xfrm>
              <a:off x="1850355" y="5380322"/>
              <a:ext cx="65604" cy="545467"/>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68570" tIns="34271" rIns="68570" bIns="34271" anchor="ctr" anchorCtr="1" compatLnSpc="1">
              <a:noAutofit/>
            </a:bodyPr>
            <a:lstStyle/>
            <a:p>
              <a:pPr algn="ctr" defTabSz="914378">
                <a:buClrTx/>
                <a:defRPr sz="1800" b="0" i="0" u="none" strike="noStrike" kern="0" cap="none" spc="0" baseline="0">
                  <a:solidFill>
                    <a:srgbClr val="000000"/>
                  </a:solidFill>
                  <a:uFillTx/>
                </a:defRPr>
              </a:pPr>
              <a:endParaRPr lang="fr-FR" sz="700">
                <a:solidFill>
                  <a:srgbClr val="FFFFFF"/>
                </a:solidFill>
                <a:latin typeface="Calibri"/>
                <a:ea typeface="Calibri"/>
                <a:cs typeface="Calibri"/>
              </a:endParaRPr>
            </a:p>
          </p:txBody>
        </p:sp>
      </p:grpSp>
      <p:pic>
        <p:nvPicPr>
          <p:cNvPr id="35" name="Google Shape;730;p98" descr="الصفحة الرئيسية">
            <a:extLst>
              <a:ext uri="{FF2B5EF4-FFF2-40B4-BE49-F238E27FC236}">
                <a16:creationId xmlns:a16="http://schemas.microsoft.com/office/drawing/2014/main" id="{022D203A-7644-5D55-624B-311DEAA3376B}"/>
              </a:ext>
            </a:extLst>
          </p:cNvPr>
          <p:cNvPicPr>
            <a:picLocks noChangeAspect="1"/>
          </p:cNvPicPr>
          <p:nvPr userDrawn="1"/>
        </p:nvPicPr>
        <p:blipFill>
          <a:blip r:embed="rId3">
            <a:alphaModFix/>
          </a:blip>
          <a:srcRect/>
          <a:stretch>
            <a:fillRect/>
          </a:stretch>
        </p:blipFill>
        <p:spPr>
          <a:xfrm>
            <a:off x="4127790" y="0"/>
            <a:ext cx="3936421" cy="596900"/>
          </a:xfrm>
          <a:prstGeom prst="rect">
            <a:avLst/>
          </a:prstGeom>
          <a:noFill/>
          <a:ln cap="flat">
            <a:noFill/>
          </a:ln>
        </p:spPr>
      </p:pic>
      <p:sp>
        <p:nvSpPr>
          <p:cNvPr id="36" name="Google Shape;223;p26">
            <a:extLst>
              <a:ext uri="{FF2B5EF4-FFF2-40B4-BE49-F238E27FC236}">
                <a16:creationId xmlns:a16="http://schemas.microsoft.com/office/drawing/2014/main" id="{C71D4745-3C71-27E7-11CC-10F3E8C5B46E}"/>
              </a:ext>
            </a:extLst>
          </p:cNvPr>
          <p:cNvSpPr/>
          <p:nvPr userDrawn="1"/>
        </p:nvSpPr>
        <p:spPr>
          <a:xfrm>
            <a:off x="984709" y="2005976"/>
            <a:ext cx="1413203" cy="445826"/>
          </a:xfrm>
          <a:prstGeom prst="rect">
            <a:avLst/>
          </a:prstGeom>
          <a:noFill/>
          <a:ln w="38103" cap="flat">
            <a:noFill/>
            <a:prstDash val="solid"/>
          </a:ln>
        </p:spPr>
        <p:txBody>
          <a:bodyPr vert="horz" wrap="square" lIns="68570" tIns="34271" rIns="68570" bIns="34271" anchor="ctr" anchorCtr="0" compatLnSpc="1">
            <a:noAutofit/>
          </a:bodyPr>
          <a:lstStyle/>
          <a:p>
            <a:pPr defTabSz="342900">
              <a:buClrTx/>
              <a:defRPr sz="1800" b="0" i="0" u="none" strike="noStrike" kern="0" cap="none" spc="0" baseline="0">
                <a:solidFill>
                  <a:srgbClr val="000000"/>
                </a:solidFill>
                <a:uFillTx/>
              </a:defRPr>
            </a:pPr>
            <a:r>
              <a:rPr lang="fr-FR" sz="3000" b="1" dirty="0">
                <a:solidFill>
                  <a:srgbClr val="0070C0"/>
                </a:solidFill>
                <a:latin typeface="Calibri" panose="020F0502020204030204" pitchFamily="34" charset="0"/>
                <a:ea typeface="Calibri" panose="020F0502020204030204" pitchFamily="34" charset="0"/>
                <a:cs typeface="Calibri" panose="020F0502020204030204" pitchFamily="34" charset="0"/>
              </a:rPr>
              <a:t>Période</a:t>
            </a:r>
            <a:endParaRPr lang="fr-FR" sz="3000" b="1" dirty="0">
              <a:solidFill>
                <a:srgbClr val="0070C0"/>
              </a:solidFill>
              <a:latin typeface="Calibri" panose="020F0502020204030204"/>
              <a:ea typeface="Calibri"/>
              <a:cs typeface="Calibri"/>
            </a:endParaRPr>
          </a:p>
        </p:txBody>
      </p:sp>
      <p:sp>
        <p:nvSpPr>
          <p:cNvPr id="41" name="Espace réservé du texte 40">
            <a:extLst>
              <a:ext uri="{FF2B5EF4-FFF2-40B4-BE49-F238E27FC236}">
                <a16:creationId xmlns:a16="http://schemas.microsoft.com/office/drawing/2014/main" id="{AC9E2A99-4DCB-650D-61A2-BA2C35B5D755}"/>
              </a:ext>
            </a:extLst>
          </p:cNvPr>
          <p:cNvSpPr>
            <a:spLocks noGrp="1"/>
          </p:cNvSpPr>
          <p:nvPr>
            <p:ph type="body" sz="quarter" idx="11"/>
          </p:nvPr>
        </p:nvSpPr>
        <p:spPr>
          <a:xfrm>
            <a:off x="2120816" y="3012860"/>
            <a:ext cx="4791600" cy="392400"/>
          </a:xfrm>
        </p:spPr>
        <p:txBody>
          <a:bodyPr>
            <a:normAutofit/>
          </a:bodyPr>
          <a:lstStyle>
            <a:lvl1pPr marL="0" indent="0" algn="l" defTabSz="914378" rtl="0" eaLnBrk="1" latinLnBrk="0" hangingPunct="1">
              <a:buClrTx/>
              <a:buNone/>
              <a:defRPr lang="fr-FR" sz="1800" b="1" kern="1200" dirty="0">
                <a:solidFill>
                  <a:srgbClr val="FFFFFF"/>
                </a:solidFill>
                <a:latin typeface="Calibri"/>
                <a:ea typeface="Calibri"/>
                <a:cs typeface="Calibri"/>
              </a:defRPr>
            </a:lvl1pPr>
          </a:lstStyle>
          <a:p>
            <a:pPr lvl="0"/>
            <a:endParaRPr lang="fr-FR" dirty="0"/>
          </a:p>
        </p:txBody>
      </p:sp>
      <p:sp>
        <p:nvSpPr>
          <p:cNvPr id="42" name="Espace réservé du texte 40">
            <a:extLst>
              <a:ext uri="{FF2B5EF4-FFF2-40B4-BE49-F238E27FC236}">
                <a16:creationId xmlns:a16="http://schemas.microsoft.com/office/drawing/2014/main" id="{3F45622C-DDC7-2075-7E7E-02FD125FBCB3}"/>
              </a:ext>
            </a:extLst>
          </p:cNvPr>
          <p:cNvSpPr>
            <a:spLocks noGrp="1"/>
          </p:cNvSpPr>
          <p:nvPr>
            <p:ph type="body" sz="quarter" idx="12"/>
          </p:nvPr>
        </p:nvSpPr>
        <p:spPr>
          <a:xfrm>
            <a:off x="2120816" y="3710178"/>
            <a:ext cx="4791600" cy="392400"/>
          </a:xfrm>
        </p:spPr>
        <p:txBody>
          <a:bodyPr>
            <a:normAutofit/>
          </a:bodyPr>
          <a:lstStyle>
            <a:lvl1pPr marL="0" indent="0" algn="l" defTabSz="914378" rtl="0" eaLnBrk="1" latinLnBrk="0" hangingPunct="1">
              <a:buClrTx/>
              <a:buNone/>
              <a:defRPr lang="fr-FR" sz="1800" b="1" kern="1200" dirty="0">
                <a:solidFill>
                  <a:srgbClr val="FFFFFF"/>
                </a:solidFill>
                <a:latin typeface="Calibri"/>
                <a:ea typeface="Calibri"/>
                <a:cs typeface="Calibri"/>
              </a:defRPr>
            </a:lvl1pPr>
          </a:lstStyle>
          <a:p>
            <a:pPr lvl="0"/>
            <a:endParaRPr lang="fr-FR" dirty="0"/>
          </a:p>
        </p:txBody>
      </p:sp>
      <p:sp>
        <p:nvSpPr>
          <p:cNvPr id="44" name="Espace réservé du texte 43">
            <a:extLst>
              <a:ext uri="{FF2B5EF4-FFF2-40B4-BE49-F238E27FC236}">
                <a16:creationId xmlns:a16="http://schemas.microsoft.com/office/drawing/2014/main" id="{F7700089-FFC6-8A43-B358-CBC5DDA52DD3}"/>
              </a:ext>
            </a:extLst>
          </p:cNvPr>
          <p:cNvSpPr>
            <a:spLocks noGrp="1"/>
          </p:cNvSpPr>
          <p:nvPr>
            <p:ph type="body" sz="quarter" idx="13" hasCustomPrompt="1"/>
          </p:nvPr>
        </p:nvSpPr>
        <p:spPr>
          <a:xfrm>
            <a:off x="2285700" y="2060395"/>
            <a:ext cx="548607" cy="445826"/>
          </a:xfrm>
        </p:spPr>
        <p:txBody>
          <a:bodyPr>
            <a:normAutofit/>
          </a:bodyPr>
          <a:lstStyle>
            <a:lvl1pPr marL="0" indent="0" algn="l" defTabSz="342900" rtl="0" eaLnBrk="1" latinLnBrk="0" hangingPunct="1">
              <a:buClrTx/>
              <a:buNone/>
              <a:defRPr lang="fr-FR" sz="3000" b="1" i="0" u="none" strike="noStrike" kern="0" cap="none" spc="0" baseline="0" dirty="0">
                <a:solidFill>
                  <a:srgbClr val="0070C0"/>
                </a:solidFill>
                <a:uFillTx/>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1</a:t>
            </a:r>
            <a:endParaRPr lang="fr-FR" dirty="0"/>
          </a:p>
        </p:txBody>
      </p:sp>
      <p:sp>
        <p:nvSpPr>
          <p:cNvPr id="45" name="Espace réservé du texte 43">
            <a:extLst>
              <a:ext uri="{FF2B5EF4-FFF2-40B4-BE49-F238E27FC236}">
                <a16:creationId xmlns:a16="http://schemas.microsoft.com/office/drawing/2014/main" id="{7F5E0C99-8D40-CBB2-766A-713159421275}"/>
              </a:ext>
            </a:extLst>
          </p:cNvPr>
          <p:cNvSpPr>
            <a:spLocks noGrp="1"/>
          </p:cNvSpPr>
          <p:nvPr>
            <p:ph type="body" sz="quarter" idx="14" hasCustomPrompt="1"/>
          </p:nvPr>
        </p:nvSpPr>
        <p:spPr>
          <a:xfrm>
            <a:off x="10803924" y="1882678"/>
            <a:ext cx="356925" cy="346211"/>
          </a:xfrm>
        </p:spPr>
        <p:txBody>
          <a:bodyPr>
            <a:noAutofit/>
          </a:bodyPr>
          <a:lstStyle>
            <a:lvl1pPr marL="0" indent="0" algn="ctr" defTabSz="914378" rtl="0" eaLnBrk="1" latinLnBrk="0" hangingPunct="1">
              <a:buClrTx/>
              <a:buNone/>
              <a:defRPr lang="fr-FR" sz="1800" b="1" i="0" u="none" strike="noStrike" kern="0" cap="none" spc="0" baseline="0" dirty="0">
                <a:solidFill>
                  <a:srgbClr val="FCBF18"/>
                </a:solidFill>
                <a:uFillTx/>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1</a:t>
            </a:r>
            <a:endParaRPr lang="fr-FR" dirty="0"/>
          </a:p>
        </p:txBody>
      </p:sp>
      <p:sp>
        <p:nvSpPr>
          <p:cNvPr id="46" name="Espace réservé du texte 43">
            <a:extLst>
              <a:ext uri="{FF2B5EF4-FFF2-40B4-BE49-F238E27FC236}">
                <a16:creationId xmlns:a16="http://schemas.microsoft.com/office/drawing/2014/main" id="{844F9AE7-021B-9289-785E-0DCCCE73E092}"/>
              </a:ext>
            </a:extLst>
          </p:cNvPr>
          <p:cNvSpPr>
            <a:spLocks noGrp="1"/>
          </p:cNvSpPr>
          <p:nvPr>
            <p:ph type="body" sz="quarter" idx="15" hasCustomPrompt="1"/>
          </p:nvPr>
        </p:nvSpPr>
        <p:spPr>
          <a:xfrm>
            <a:off x="848298" y="3085990"/>
            <a:ext cx="360741" cy="392400"/>
          </a:xfrm>
        </p:spPr>
        <p:txBody>
          <a:bodyP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r>
              <a:rPr lang="en-US" dirty="0"/>
              <a:t>2</a:t>
            </a:r>
            <a:endParaRPr lang="fr-FR" dirty="0"/>
          </a:p>
        </p:txBody>
      </p:sp>
      <p:sp>
        <p:nvSpPr>
          <p:cNvPr id="47" name="Espace réservé du texte 43">
            <a:extLst>
              <a:ext uri="{FF2B5EF4-FFF2-40B4-BE49-F238E27FC236}">
                <a16:creationId xmlns:a16="http://schemas.microsoft.com/office/drawing/2014/main" id="{7A4EE569-53D0-A47B-C7D2-61B5DEF6D876}"/>
              </a:ext>
            </a:extLst>
          </p:cNvPr>
          <p:cNvSpPr>
            <a:spLocks noGrp="1"/>
          </p:cNvSpPr>
          <p:nvPr>
            <p:ph type="body" sz="quarter" idx="16" hasCustomPrompt="1"/>
          </p:nvPr>
        </p:nvSpPr>
        <p:spPr>
          <a:xfrm>
            <a:off x="940049" y="3783094"/>
            <a:ext cx="360741" cy="392400"/>
          </a:xfrm>
        </p:spPr>
        <p:txBody>
          <a:bodyP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r>
              <a:rPr lang="en-US" dirty="0"/>
              <a:t>1</a:t>
            </a:r>
            <a:endParaRPr lang="fr-FR" dirty="0"/>
          </a:p>
        </p:txBody>
      </p:sp>
      <p:pic>
        <p:nvPicPr>
          <p:cNvPr id="2" name="Picture 5">
            <a:extLst>
              <a:ext uri="{FF2B5EF4-FFF2-40B4-BE49-F238E27FC236}">
                <a16:creationId xmlns:a16="http://schemas.microsoft.com/office/drawing/2014/main" id="{14433225-118E-9C6E-2105-95553ABEB685}"/>
              </a:ext>
            </a:extLst>
          </p:cNvPr>
          <p:cNvPicPr>
            <a:picLocks noChangeAspect="1"/>
          </p:cNvPicPr>
          <p:nvPr userDrawn="1"/>
        </p:nvPicPr>
        <p:blipFill>
          <a:blip r:embed="rId4">
            <a:extLst>
              <a:ext uri="{BEBA8EAE-BF5A-486C-A8C5-ECC9F3942E4B}">
                <a14:imgProps xmlns:a14="http://schemas.microsoft.com/office/drawing/2010/main">
                  <a14:imgLayer r:embed="rId5">
                    <a14:imgEffect>
                      <a14:backgroundRemoval t="9607" b="99782" l="9370" r="89898">
                        <a14:foregroundMark x1="30307" y1="27511" x2="21230" y2="81878"/>
                        <a14:foregroundMark x1="21230" y1="81878" x2="27379" y2="65284"/>
                        <a14:foregroundMark x1="27379" y1="65284" x2="28258" y2="42795"/>
                        <a14:foregroundMark x1="20791" y1="51747" x2="10249" y2="64629"/>
                        <a14:foregroundMark x1="10249" y1="64629" x2="17277" y2="68996"/>
                        <a14:foregroundMark x1="31186" y1="43450" x2="34700" y2="60917"/>
                        <a14:foregroundMark x1="34700" y1="60917" x2="29136" y2="81223"/>
                        <a14:foregroundMark x1="23865" y1="81223" x2="54612" y2="83188"/>
                        <a14:foregroundMark x1="54612" y1="83188" x2="38946" y2="72271"/>
                        <a14:foregroundMark x1="38946" y1="72271" x2="33529" y2="71834"/>
                        <a14:foregroundMark x1="34114" y1="49127" x2="39531" y2="65721"/>
                        <a14:foregroundMark x1="39531" y1="65721" x2="39531" y2="66594"/>
                        <a14:foregroundMark x1="14348" y1="79039" x2="25622" y2="91048"/>
                        <a14:foregroundMark x1="25622" y1="91048" x2="40996" y2="92576"/>
                        <a14:foregroundMark x1="40996" y1="92576" x2="71596" y2="79476"/>
                        <a14:foregroundMark x1="71596" y1="79476" x2="27233" y2="84061"/>
                        <a14:foregroundMark x1="27233" y1="84061" x2="26354" y2="82969"/>
                        <a14:foregroundMark x1="23426" y1="91485" x2="48902" y2="94323"/>
                        <a14:foregroundMark x1="48902" y1="94323" x2="63543" y2="90175"/>
                        <a14:foregroundMark x1="63543" y1="90175" x2="81406" y2="62009"/>
                        <a14:foregroundMark x1="81406" y1="62009" x2="69985" y2="55895"/>
                        <a14:foregroundMark x1="69985" y1="55895" x2="57540" y2="60262"/>
                        <a14:foregroundMark x1="57540" y1="60262" x2="55930" y2="67904"/>
                        <a14:foregroundMark x1="61493" y1="61572" x2="68814" y2="43450"/>
                        <a14:foregroundMark x1="68814" y1="43450" x2="80381" y2="54367"/>
                        <a14:foregroundMark x1="80381" y1="54367" x2="83309" y2="67686"/>
                        <a14:foregroundMark x1="87262" y1="74672" x2="78770" y2="93668"/>
                        <a14:foregroundMark x1="78770" y1="93668" x2="52416" y2="96070"/>
                        <a14:foregroundMark x1="52416" y1="96070" x2="52562" y2="94105"/>
                        <a14:foregroundMark x1="74963" y1="92795" x2="42753" y2="99782"/>
                        <a14:foregroundMark x1="44070" y1="98253" x2="11859" y2="95415"/>
                        <a14:foregroundMark x1="11859" y1="95415" x2="9370" y2="93013"/>
                        <a14:foregroundMark x1="54905" y1="93886" x2="61201" y2="90175"/>
                        <a14:foregroundMark x1="60469" y1="86245" x2="60176" y2="96943"/>
                      </a14:backgroundRemoval>
                    </a14:imgEffect>
                  </a14:imgLayer>
                </a14:imgProps>
              </a:ext>
            </a:extLst>
          </a:blip>
          <a:stretch>
            <a:fillRect/>
          </a:stretch>
        </p:blipFill>
        <p:spPr>
          <a:xfrm>
            <a:off x="8109943" y="3778594"/>
            <a:ext cx="4166562" cy="2793975"/>
          </a:xfrm>
          <a:prstGeom prst="rect">
            <a:avLst/>
          </a:prstGeom>
        </p:spPr>
      </p:pic>
      <p:sp>
        <p:nvSpPr>
          <p:cNvPr id="4" name="Espace réservé pour une image  3">
            <a:extLst>
              <a:ext uri="{FF2B5EF4-FFF2-40B4-BE49-F238E27FC236}">
                <a16:creationId xmlns:a16="http://schemas.microsoft.com/office/drawing/2014/main" id="{777B8FFE-027E-424E-444D-000CA62255C7}"/>
              </a:ext>
            </a:extLst>
          </p:cNvPr>
          <p:cNvSpPr>
            <a:spLocks noGrp="1"/>
          </p:cNvSpPr>
          <p:nvPr>
            <p:ph type="pic" sz="quarter" idx="17"/>
          </p:nvPr>
        </p:nvSpPr>
        <p:spPr>
          <a:xfrm>
            <a:off x="380618" y="4604084"/>
            <a:ext cx="2330497" cy="1968487"/>
          </a:xfrm>
        </p:spPr>
        <p:txBody>
          <a:bodyPr/>
          <a:lstStyle/>
          <a:p>
            <a:endParaRPr lang="fr-FR"/>
          </a:p>
        </p:txBody>
      </p:sp>
      <p:sp>
        <p:nvSpPr>
          <p:cNvPr id="10" name="Espace réservé pour une image  3">
            <a:extLst>
              <a:ext uri="{FF2B5EF4-FFF2-40B4-BE49-F238E27FC236}">
                <a16:creationId xmlns:a16="http://schemas.microsoft.com/office/drawing/2014/main" id="{FA62BA17-3227-280D-8551-3D8E50C081A5}"/>
              </a:ext>
            </a:extLst>
          </p:cNvPr>
          <p:cNvSpPr>
            <a:spLocks noGrp="1"/>
          </p:cNvSpPr>
          <p:nvPr>
            <p:ph type="pic" sz="quarter" idx="18"/>
          </p:nvPr>
        </p:nvSpPr>
        <p:spPr>
          <a:xfrm>
            <a:off x="2962541" y="4604083"/>
            <a:ext cx="2330497" cy="1968487"/>
          </a:xfrm>
        </p:spPr>
        <p:txBody>
          <a:bodyPr/>
          <a:lstStyle/>
          <a:p>
            <a:endParaRPr lang="fr-FR"/>
          </a:p>
        </p:txBody>
      </p:sp>
      <p:sp>
        <p:nvSpPr>
          <p:cNvPr id="11" name="Espace réservé pour une image  3">
            <a:extLst>
              <a:ext uri="{FF2B5EF4-FFF2-40B4-BE49-F238E27FC236}">
                <a16:creationId xmlns:a16="http://schemas.microsoft.com/office/drawing/2014/main" id="{5A211C1D-AB5D-3BD9-1013-2E6AFC4C38C7}"/>
              </a:ext>
            </a:extLst>
          </p:cNvPr>
          <p:cNvSpPr>
            <a:spLocks noGrp="1"/>
          </p:cNvSpPr>
          <p:nvPr>
            <p:ph type="pic" sz="quarter" idx="19"/>
          </p:nvPr>
        </p:nvSpPr>
        <p:spPr>
          <a:xfrm>
            <a:off x="5423723" y="4604082"/>
            <a:ext cx="2330497" cy="1968487"/>
          </a:xfrm>
        </p:spPr>
        <p:txBody>
          <a:bodyPr/>
          <a:lstStyle/>
          <a:p>
            <a:endParaRPr lang="fr-FR"/>
          </a:p>
        </p:txBody>
      </p:sp>
    </p:spTree>
    <p:extLst>
      <p:ext uri="{BB962C8B-B14F-4D97-AF65-F5344CB8AC3E}">
        <p14:creationId xmlns:p14="http://schemas.microsoft.com/office/powerpoint/2010/main" val="128812508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lide Ouver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861188" y="29058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Espace réservé du contenu 14">
            <a:extLst>
              <a:ext uri="{FF2B5EF4-FFF2-40B4-BE49-F238E27FC236}">
                <a16:creationId xmlns:a16="http://schemas.microsoft.com/office/drawing/2014/main" id="{169029BB-E945-9E47-3A4A-DA5E7EFBB3A9}"/>
              </a:ext>
            </a:extLst>
          </p:cNvPr>
          <p:cNvSpPr>
            <a:spLocks noGrp="1"/>
          </p:cNvSpPr>
          <p:nvPr>
            <p:ph sz="quarter" idx="11" hasCustomPrompt="1"/>
          </p:nvPr>
        </p:nvSpPr>
        <p:spPr>
          <a:xfrm>
            <a:off x="857333" y="640628"/>
            <a:ext cx="10529279" cy="267549"/>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Tree>
    <p:extLst>
      <p:ext uri="{BB962C8B-B14F-4D97-AF65-F5344CB8AC3E}">
        <p14:creationId xmlns:p14="http://schemas.microsoft.com/office/powerpoint/2010/main" val="249280651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ide Modelag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2" name="Groupe 1">
            <a:extLst>
              <a:ext uri="{FF2B5EF4-FFF2-40B4-BE49-F238E27FC236}">
                <a16:creationId xmlns:a16="http://schemas.microsoft.com/office/drawing/2014/main" id="{C22727D2-BE22-8622-92D4-25E68C3F1FFB}"/>
              </a:ext>
            </a:extLst>
          </p:cNvPr>
          <p:cNvGrpSpPr/>
          <p:nvPr userDrawn="1"/>
        </p:nvGrpSpPr>
        <p:grpSpPr>
          <a:xfrm>
            <a:off x="326095" y="267178"/>
            <a:ext cx="523639" cy="458540"/>
            <a:chOff x="277892" y="2322046"/>
            <a:chExt cx="828656" cy="786827"/>
          </a:xfrm>
        </p:grpSpPr>
        <p:sp>
          <p:nvSpPr>
            <p:cNvPr id="3" name="Freeform 2">
              <a:extLst>
                <a:ext uri="{FF2B5EF4-FFF2-40B4-BE49-F238E27FC236}">
                  <a16:creationId xmlns:a16="http://schemas.microsoft.com/office/drawing/2014/main" id="{41196D48-55A6-0E12-52D3-8A9CEC441622}"/>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4" name="Freeform 4">
              <a:extLst>
                <a:ext uri="{FF2B5EF4-FFF2-40B4-BE49-F238E27FC236}">
                  <a16:creationId xmlns:a16="http://schemas.microsoft.com/office/drawing/2014/main" id="{ADF35ECF-4AD4-1636-C7D9-4EF43C28A373}"/>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3"/>
                  </a:ext>
                </a:extLst>
              </a:blip>
              <a:stretch>
                <a:fillRect l="-101449" t="-1678"/>
              </a:stretch>
            </a:blipFill>
            <a:ln cap="rnd">
              <a:noFill/>
              <a:prstDash val="solid"/>
              <a:round/>
            </a:ln>
          </p:spPr>
          <p:txBody>
            <a:bodyPr/>
            <a:lstStyle/>
            <a:p>
              <a:endParaRPr lang="fr-FR"/>
            </a:p>
          </p:txBody>
        </p:sp>
      </p:grpSp>
      <p:sp>
        <p:nvSpPr>
          <p:cNvPr id="5" name="ZoneTexte 4">
            <a:extLst>
              <a:ext uri="{FF2B5EF4-FFF2-40B4-BE49-F238E27FC236}">
                <a16:creationId xmlns:a16="http://schemas.microsoft.com/office/drawing/2014/main" id="{BDC5D4E5-59CF-DD84-D4E9-422961FC3B66}"/>
              </a:ext>
            </a:extLst>
          </p:cNvPr>
          <p:cNvSpPr txBox="1"/>
          <p:nvPr userDrawn="1"/>
        </p:nvSpPr>
        <p:spPr>
          <a:xfrm>
            <a:off x="11748194" y="95600"/>
            <a:ext cx="274643" cy="307777"/>
          </a:xfrm>
          <a:prstGeom prst="rect">
            <a:avLst/>
          </a:prstGeom>
          <a:solidFill>
            <a:srgbClr val="C00000"/>
          </a:solidFill>
        </p:spPr>
        <p:txBody>
          <a:bodyPr wrap="square" rtlCol="0">
            <a:spAutoFit/>
          </a:bodyPr>
          <a:lstStyle/>
          <a:p>
            <a:pPr algn="ctr"/>
            <a:r>
              <a:rPr lang="en-US" b="1" dirty="0">
                <a:solidFill>
                  <a:schemeClr val="bg1"/>
                </a:solidFill>
              </a:rPr>
              <a:t>M</a:t>
            </a:r>
            <a:endParaRPr lang="fr-FR" b="1" dirty="0">
              <a:solidFill>
                <a:schemeClr val="bg1"/>
              </a:solidFill>
            </a:endParaRPr>
          </a:p>
        </p:txBody>
      </p:sp>
      <p:sp>
        <p:nvSpPr>
          <p:cNvPr id="12" name="Titre 10">
            <a:extLst>
              <a:ext uri="{FF2B5EF4-FFF2-40B4-BE49-F238E27FC236}">
                <a16:creationId xmlns:a16="http://schemas.microsoft.com/office/drawing/2014/main" id="{DF8E1FBE-62CF-D5C8-164F-879BABEB749F}"/>
              </a:ext>
            </a:extLst>
          </p:cNvPr>
          <p:cNvSpPr>
            <a:spLocks noGrp="1"/>
          </p:cNvSpPr>
          <p:nvPr>
            <p:ph type="title" hasCustomPrompt="1"/>
          </p:nvPr>
        </p:nvSpPr>
        <p:spPr>
          <a:xfrm>
            <a:off x="933758" y="29058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0" name="Espace réservé du contenu 14">
            <a:extLst>
              <a:ext uri="{FF2B5EF4-FFF2-40B4-BE49-F238E27FC236}">
                <a16:creationId xmlns:a16="http://schemas.microsoft.com/office/drawing/2014/main" id="{31186756-1E8F-A511-A061-20F52F08980D}"/>
              </a:ext>
            </a:extLst>
          </p:cNvPr>
          <p:cNvSpPr>
            <a:spLocks noGrp="1"/>
          </p:cNvSpPr>
          <p:nvPr>
            <p:ph sz="quarter" idx="11" hasCustomPrompt="1"/>
          </p:nvPr>
        </p:nvSpPr>
        <p:spPr>
          <a:xfrm>
            <a:off x="933533" y="640628"/>
            <a:ext cx="10529279" cy="267549"/>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Tree>
    <p:extLst>
      <p:ext uri="{BB962C8B-B14F-4D97-AF65-F5344CB8AC3E}">
        <p14:creationId xmlns:p14="http://schemas.microsoft.com/office/powerpoint/2010/main" val="36949680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lide PC">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F9E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0" name="ZoneTexte 9">
            <a:extLst>
              <a:ext uri="{FF2B5EF4-FFF2-40B4-BE49-F238E27FC236}">
                <a16:creationId xmlns:a16="http://schemas.microsoft.com/office/drawing/2014/main" id="{35F82235-1647-48CF-0D02-D2A4A746DF20}"/>
              </a:ext>
            </a:extLst>
          </p:cNvPr>
          <p:cNvSpPr txBox="1"/>
          <p:nvPr userDrawn="1"/>
        </p:nvSpPr>
        <p:spPr>
          <a:xfrm>
            <a:off x="11597589" y="56566"/>
            <a:ext cx="598963" cy="369332"/>
          </a:xfrm>
          <a:prstGeom prst="rect">
            <a:avLst/>
          </a:prstGeom>
          <a:solidFill>
            <a:srgbClr val="0F9ED5"/>
          </a:solidFill>
        </p:spPr>
        <p:txBody>
          <a:bodyPr wrap="square" rtlCol="0">
            <a:spAutoFit/>
          </a:bodyPr>
          <a:lstStyle/>
          <a:p>
            <a:r>
              <a:rPr lang="en-US" b="1" dirty="0">
                <a:solidFill>
                  <a:schemeClr val="bg1"/>
                </a:solidFill>
              </a:rPr>
              <a:t>PC</a:t>
            </a:r>
            <a:endParaRPr lang="fr-FR" b="1" dirty="0">
              <a:solidFill>
                <a:schemeClr val="bg1"/>
              </a:solidFill>
            </a:endParaRP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3" name="Titre 10">
            <a:extLst>
              <a:ext uri="{FF2B5EF4-FFF2-40B4-BE49-F238E27FC236}">
                <a16:creationId xmlns:a16="http://schemas.microsoft.com/office/drawing/2014/main" id="{109F9B55-EAB7-65AD-892F-AA473F5390F5}"/>
              </a:ext>
            </a:extLst>
          </p:cNvPr>
          <p:cNvSpPr>
            <a:spLocks noGrp="1"/>
          </p:cNvSpPr>
          <p:nvPr>
            <p:ph type="title" hasCustomPrompt="1"/>
          </p:nvPr>
        </p:nvSpPr>
        <p:spPr>
          <a:xfrm>
            <a:off x="861188" y="29058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2" name="Espace réservé du contenu 14">
            <a:extLst>
              <a:ext uri="{FF2B5EF4-FFF2-40B4-BE49-F238E27FC236}">
                <a16:creationId xmlns:a16="http://schemas.microsoft.com/office/drawing/2014/main" id="{97F95B72-5264-A900-E302-DFAF8C8D2BC9}"/>
              </a:ext>
            </a:extLst>
          </p:cNvPr>
          <p:cNvSpPr>
            <a:spLocks noGrp="1"/>
          </p:cNvSpPr>
          <p:nvPr>
            <p:ph sz="quarter" idx="11" hasCustomPrompt="1"/>
          </p:nvPr>
        </p:nvSpPr>
        <p:spPr>
          <a:xfrm>
            <a:off x="871188" y="640628"/>
            <a:ext cx="10529279" cy="267549"/>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Tree>
    <p:extLst>
      <p:ext uri="{BB962C8B-B14F-4D97-AF65-F5344CB8AC3E}">
        <p14:creationId xmlns:p14="http://schemas.microsoft.com/office/powerpoint/2010/main" val="282655501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lide PB">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AFEB51F1-EE59-4177-2E45-6A3D374ED31C}"/>
              </a:ext>
            </a:extLst>
          </p:cNvPr>
          <p:cNvSpPr txBox="1"/>
          <p:nvPr userDrawn="1"/>
        </p:nvSpPr>
        <p:spPr>
          <a:xfrm>
            <a:off x="11651062" y="51409"/>
            <a:ext cx="506619" cy="369332"/>
          </a:xfrm>
          <a:prstGeom prst="rect">
            <a:avLst/>
          </a:prstGeom>
          <a:solidFill>
            <a:srgbClr val="0070C0"/>
          </a:solidFill>
        </p:spPr>
        <p:txBody>
          <a:bodyPr wrap="square" rtlCol="0">
            <a:spAutoFit/>
          </a:bodyPr>
          <a:lstStyle/>
          <a:p>
            <a:r>
              <a:rPr lang="en-US" b="1" dirty="0">
                <a:solidFill>
                  <a:schemeClr val="bg1"/>
                </a:solidFill>
              </a:rPr>
              <a:t>PB</a:t>
            </a:r>
            <a:endParaRPr lang="fr-FR" b="1" dirty="0">
              <a:solidFill>
                <a:schemeClr val="bg1"/>
              </a:solidFill>
            </a:endParaRPr>
          </a:p>
        </p:txBody>
      </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41563" y="450975"/>
            <a:ext cx="469925" cy="438719"/>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4" name="Titre 10">
            <a:extLst>
              <a:ext uri="{FF2B5EF4-FFF2-40B4-BE49-F238E27FC236}">
                <a16:creationId xmlns:a16="http://schemas.microsoft.com/office/drawing/2014/main" id="{1E1F49EA-0D09-DACC-1176-019CFF6BA104}"/>
              </a:ext>
            </a:extLst>
          </p:cNvPr>
          <p:cNvSpPr>
            <a:spLocks noGrp="1"/>
          </p:cNvSpPr>
          <p:nvPr>
            <p:ph type="title" hasCustomPrompt="1"/>
          </p:nvPr>
        </p:nvSpPr>
        <p:spPr>
          <a:xfrm>
            <a:off x="861188" y="29058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0" name="Espace réservé du contenu 14">
            <a:extLst>
              <a:ext uri="{FF2B5EF4-FFF2-40B4-BE49-F238E27FC236}">
                <a16:creationId xmlns:a16="http://schemas.microsoft.com/office/drawing/2014/main" id="{AD5A6016-422B-8903-F67B-33D14E216BA2}"/>
              </a:ext>
            </a:extLst>
          </p:cNvPr>
          <p:cNvSpPr>
            <a:spLocks noGrp="1"/>
          </p:cNvSpPr>
          <p:nvPr>
            <p:ph sz="quarter" idx="11" hasCustomPrompt="1"/>
          </p:nvPr>
        </p:nvSpPr>
        <p:spPr>
          <a:xfrm>
            <a:off x="857333" y="640628"/>
            <a:ext cx="10529279" cy="267549"/>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5" name="Espace réservé du contenu 12">
            <a:extLst>
              <a:ext uri="{FF2B5EF4-FFF2-40B4-BE49-F238E27FC236}">
                <a16:creationId xmlns:a16="http://schemas.microsoft.com/office/drawing/2014/main" id="{221E0F23-D2B4-CAE8-75F8-2C13EF826E52}"/>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l'exercice à travailler ou capture d’écran du livret</a:t>
            </a:r>
          </a:p>
        </p:txBody>
      </p:sp>
    </p:spTree>
    <p:extLst>
      <p:ext uri="{BB962C8B-B14F-4D97-AF65-F5344CB8AC3E}">
        <p14:creationId xmlns:p14="http://schemas.microsoft.com/office/powerpoint/2010/main" val="323966297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 PA">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8BC1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4">
            <a:extLst>
              <a:ext uri="{FF2B5EF4-FFF2-40B4-BE49-F238E27FC236}">
                <a16:creationId xmlns:a16="http://schemas.microsoft.com/office/drawing/2014/main" id="{7A1103BD-B492-77B8-1443-0A5E7329BA9F}"/>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1591277" y="423251"/>
            <a:ext cx="490171" cy="490174"/>
          </a:xfrm>
          <a:prstGeom prst="rect">
            <a:avLst/>
          </a:prstGeom>
        </p:spPr>
      </p:pic>
      <p:sp>
        <p:nvSpPr>
          <p:cNvPr id="5" name="ZoneTexte 4">
            <a:extLst>
              <a:ext uri="{FF2B5EF4-FFF2-40B4-BE49-F238E27FC236}">
                <a16:creationId xmlns:a16="http://schemas.microsoft.com/office/drawing/2014/main" id="{5825CA6D-D1FD-C4B1-80FB-84C3F37E7D43}"/>
              </a:ext>
            </a:extLst>
          </p:cNvPr>
          <p:cNvSpPr txBox="1"/>
          <p:nvPr userDrawn="1"/>
        </p:nvSpPr>
        <p:spPr>
          <a:xfrm>
            <a:off x="11609717" y="111415"/>
            <a:ext cx="453292" cy="307777"/>
          </a:xfrm>
          <a:prstGeom prst="rect">
            <a:avLst/>
          </a:prstGeom>
          <a:solidFill>
            <a:srgbClr val="8BC145"/>
          </a:solidFill>
        </p:spPr>
        <p:txBody>
          <a:bodyPr wrap="square" rtlCol="0">
            <a:spAutoFit/>
          </a:bodyPr>
          <a:lstStyle/>
          <a:p>
            <a:r>
              <a:rPr lang="en-US" b="1" dirty="0">
                <a:solidFill>
                  <a:schemeClr val="bg1"/>
                </a:solidFill>
              </a:rPr>
              <a:t>PA</a:t>
            </a:r>
            <a:endParaRPr lang="fr-FR" b="1" dirty="0">
              <a:solidFill>
                <a:schemeClr val="bg1"/>
              </a:solidFill>
            </a:endParaRPr>
          </a:p>
        </p:txBody>
      </p:sp>
      <p:sp>
        <p:nvSpPr>
          <p:cNvPr id="2" name="Titre 10">
            <a:extLst>
              <a:ext uri="{FF2B5EF4-FFF2-40B4-BE49-F238E27FC236}">
                <a16:creationId xmlns:a16="http://schemas.microsoft.com/office/drawing/2014/main" id="{F2F15234-3D53-527E-EB0C-2CCC99829036}"/>
              </a:ext>
            </a:extLst>
          </p:cNvPr>
          <p:cNvSpPr>
            <a:spLocks noGrp="1"/>
          </p:cNvSpPr>
          <p:nvPr>
            <p:ph type="title" hasCustomPrompt="1"/>
          </p:nvPr>
        </p:nvSpPr>
        <p:spPr>
          <a:xfrm>
            <a:off x="861188" y="29058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0" name="Espace réservé du contenu 14">
            <a:extLst>
              <a:ext uri="{FF2B5EF4-FFF2-40B4-BE49-F238E27FC236}">
                <a16:creationId xmlns:a16="http://schemas.microsoft.com/office/drawing/2014/main" id="{7CE11111-559D-F63F-4342-2F05332A90E6}"/>
              </a:ext>
            </a:extLst>
          </p:cNvPr>
          <p:cNvSpPr>
            <a:spLocks noGrp="1"/>
          </p:cNvSpPr>
          <p:nvPr>
            <p:ph sz="quarter" idx="11" hasCustomPrompt="1"/>
          </p:nvPr>
        </p:nvSpPr>
        <p:spPr>
          <a:xfrm>
            <a:off x="857333" y="640628"/>
            <a:ext cx="10529279" cy="267549"/>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3" name="Espace réservé du contenu 12">
            <a:extLst>
              <a:ext uri="{FF2B5EF4-FFF2-40B4-BE49-F238E27FC236}">
                <a16:creationId xmlns:a16="http://schemas.microsoft.com/office/drawing/2014/main" id="{4426407A-434A-42EB-DE80-C57AEDCB20CC}"/>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l'exercice à travailler ou capture d’écran du livret</a:t>
            </a:r>
          </a:p>
        </p:txBody>
      </p:sp>
    </p:spTree>
    <p:extLst>
      <p:ext uri="{BB962C8B-B14F-4D97-AF65-F5344CB8AC3E}">
        <p14:creationId xmlns:p14="http://schemas.microsoft.com/office/powerpoint/2010/main" val="124057685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lide Clô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8" name="Rectangle 23">
            <a:extLst>
              <a:ext uri="{FF2B5EF4-FFF2-40B4-BE49-F238E27FC236}">
                <a16:creationId xmlns:a16="http://schemas.microsoft.com/office/drawing/2014/main" id="{1186D531-053D-7666-CC80-C267D50E17B6}"/>
              </a:ext>
            </a:extLst>
          </p:cNvPr>
          <p:cNvSpPr/>
          <p:nvPr/>
        </p:nvSpPr>
        <p:spPr>
          <a:xfrm>
            <a:off x="11810035" y="23011"/>
            <a:ext cx="291709" cy="369333"/>
          </a:xfrm>
          <a:prstGeom prst="rect">
            <a:avLst/>
          </a:prstGeom>
          <a:solidFill>
            <a:srgbClr val="F19D19"/>
          </a:solid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C</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0">
            <a:extLst>
              <a:ext uri="{FF2B5EF4-FFF2-40B4-BE49-F238E27FC236}">
                <a16:creationId xmlns:a16="http://schemas.microsoft.com/office/drawing/2014/main" id="{41F4557E-BBE7-ECBC-8E3E-7B4DB67DEBA0}"/>
              </a:ext>
            </a:extLst>
          </p:cNvPr>
          <p:cNvSpPr>
            <a:spLocks noGrp="1"/>
          </p:cNvSpPr>
          <p:nvPr>
            <p:ph type="title" hasCustomPrompt="1"/>
          </p:nvPr>
        </p:nvSpPr>
        <p:spPr>
          <a:xfrm>
            <a:off x="861188" y="29058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4" name="Espace réservé du contenu 14">
            <a:extLst>
              <a:ext uri="{FF2B5EF4-FFF2-40B4-BE49-F238E27FC236}">
                <a16:creationId xmlns:a16="http://schemas.microsoft.com/office/drawing/2014/main" id="{BF1B92B4-8BE2-C3DF-3F8D-32C35F6DC075}"/>
              </a:ext>
            </a:extLst>
          </p:cNvPr>
          <p:cNvSpPr>
            <a:spLocks noGrp="1"/>
          </p:cNvSpPr>
          <p:nvPr>
            <p:ph sz="quarter" idx="11" hasCustomPrompt="1"/>
          </p:nvPr>
        </p:nvSpPr>
        <p:spPr>
          <a:xfrm>
            <a:off x="857333" y="640628"/>
            <a:ext cx="10529279" cy="267549"/>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Tree>
    <p:extLst>
      <p:ext uri="{BB962C8B-B14F-4D97-AF65-F5344CB8AC3E}">
        <p14:creationId xmlns:p14="http://schemas.microsoft.com/office/powerpoint/2010/main" val="345999662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cônes pour l’enseignant">
    <p:bg>
      <p:bgPr>
        <a:solidFill>
          <a:srgbClr val="DCEAF7"/>
        </a:solidFill>
        <a:effectLst/>
      </p:bgPr>
    </p:bg>
    <p:spTree>
      <p:nvGrpSpPr>
        <p:cNvPr id="1" name=""/>
        <p:cNvGrpSpPr/>
        <p:nvPr/>
      </p:nvGrpSpPr>
      <p:grpSpPr>
        <a:xfrm>
          <a:off x="0" y="0"/>
          <a:ext cx="0" cy="0"/>
          <a:chOff x="0" y="0"/>
          <a:chExt cx="0" cy="0"/>
        </a:xfrm>
      </p:grpSpPr>
      <p:sp>
        <p:nvSpPr>
          <p:cNvPr id="7" name="Google Shape;321;p52">
            <a:extLst>
              <a:ext uri="{FF2B5EF4-FFF2-40B4-BE49-F238E27FC236}">
                <a16:creationId xmlns:a16="http://schemas.microsoft.com/office/drawing/2014/main" id="{D35C2E3D-41F3-80C1-76FD-C59CB03B3FDA}"/>
              </a:ext>
            </a:extLst>
          </p:cNvPr>
          <p:cNvSpPr txBox="1"/>
          <p:nvPr userDrawn="1"/>
        </p:nvSpPr>
        <p:spPr>
          <a:xfrm>
            <a:off x="2202499" y="1349720"/>
            <a:ext cx="4239248"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a:ea typeface="Calibri"/>
                <a:cs typeface="Calibri"/>
                <a:sym typeface="Calibri"/>
              </a:rPr>
              <a:t>Pages réservées à l’enseignant(e)</a:t>
            </a:r>
            <a:endParaRPr sz="1467" kern="0" dirty="0">
              <a:solidFill>
                <a:srgbClr val="000000"/>
              </a:solidFill>
              <a:latin typeface="Arial"/>
              <a:ea typeface="Arial"/>
              <a:cs typeface="Arial"/>
              <a:sym typeface="Arial"/>
            </a:endParaRPr>
          </a:p>
        </p:txBody>
      </p:sp>
      <p:sp>
        <p:nvSpPr>
          <p:cNvPr id="8" name="Google Shape;322;p52">
            <a:extLst>
              <a:ext uri="{FF2B5EF4-FFF2-40B4-BE49-F238E27FC236}">
                <a16:creationId xmlns:a16="http://schemas.microsoft.com/office/drawing/2014/main" id="{4BE14AED-BA1D-F74C-72FD-A4DFE64243E8}"/>
              </a:ext>
            </a:extLst>
          </p:cNvPr>
          <p:cNvSpPr txBox="1"/>
          <p:nvPr userDrawn="1"/>
        </p:nvSpPr>
        <p:spPr>
          <a:xfrm>
            <a:off x="2202498" y="2226131"/>
            <a:ext cx="8241199"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a:ea typeface="Calibri"/>
                <a:cs typeface="Calibri"/>
                <a:sym typeface="Calibri"/>
              </a:rPr>
              <a:t>Modelage de la tâche par l’enseignant (explicitation à haute voix)</a:t>
            </a:r>
            <a:endParaRPr sz="1467" kern="0" dirty="0">
              <a:solidFill>
                <a:srgbClr val="000000"/>
              </a:solidFill>
              <a:latin typeface="Arial"/>
              <a:ea typeface="Arial"/>
              <a:cs typeface="Arial"/>
              <a:sym typeface="Arial"/>
            </a:endParaRPr>
          </a:p>
        </p:txBody>
      </p:sp>
      <p:pic>
        <p:nvPicPr>
          <p:cNvPr id="9" name="Google Shape;318;p52" descr="Image générée">
            <a:extLst>
              <a:ext uri="{FF2B5EF4-FFF2-40B4-BE49-F238E27FC236}">
                <a16:creationId xmlns:a16="http://schemas.microsoft.com/office/drawing/2014/main" id="{8369D682-EA42-C4FD-1B84-415D0D6A3560}"/>
              </a:ext>
            </a:extLst>
          </p:cNvPr>
          <p:cNvPicPr preferRelativeResize="0"/>
          <p:nvPr userDrawn="1"/>
        </p:nvPicPr>
        <p:blipFill rotWithShape="1">
          <a:blip r:embed="rId2">
            <a:alphaModFix/>
          </a:blip>
          <a:srcRect t="23545" r="71114" b="60700"/>
          <a:stretch/>
        </p:blipFill>
        <p:spPr>
          <a:xfrm>
            <a:off x="992594" y="2946687"/>
            <a:ext cx="1035476" cy="854359"/>
          </a:xfrm>
          <a:prstGeom prst="rect">
            <a:avLst/>
          </a:prstGeom>
          <a:noFill/>
          <a:ln>
            <a:noFill/>
          </a:ln>
        </p:spPr>
      </p:pic>
      <p:sp>
        <p:nvSpPr>
          <p:cNvPr id="10" name="Google Shape;322;p52">
            <a:extLst>
              <a:ext uri="{FF2B5EF4-FFF2-40B4-BE49-F238E27FC236}">
                <a16:creationId xmlns:a16="http://schemas.microsoft.com/office/drawing/2014/main" id="{41C89C40-E62F-BD11-9C79-981DCF548DDF}"/>
              </a:ext>
            </a:extLst>
          </p:cNvPr>
          <p:cNvSpPr txBox="1"/>
          <p:nvPr userDrawn="1"/>
        </p:nvSpPr>
        <p:spPr>
          <a:xfrm>
            <a:off x="2202496" y="3159518"/>
            <a:ext cx="9359384"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a:ea typeface="Calibri"/>
                <a:cs typeface="Calibri"/>
                <a:sym typeface="Calibri"/>
              </a:rPr>
              <a:t>Consignes et explications données aux élèves – hors modelage (à dire à haute voix)</a:t>
            </a:r>
            <a:endParaRPr sz="2000" kern="0" dirty="0">
              <a:solidFill>
                <a:srgbClr val="000000"/>
              </a:solidFill>
              <a:latin typeface="Arial"/>
              <a:ea typeface="Arial"/>
              <a:cs typeface="Arial"/>
              <a:sym typeface="Arial"/>
            </a:endParaRPr>
          </a:p>
        </p:txBody>
      </p:sp>
      <p:sp>
        <p:nvSpPr>
          <p:cNvPr id="11" name="Google Shape;332;p53">
            <a:extLst>
              <a:ext uri="{FF2B5EF4-FFF2-40B4-BE49-F238E27FC236}">
                <a16:creationId xmlns:a16="http://schemas.microsoft.com/office/drawing/2014/main" id="{1C9E9D51-9948-7A25-9466-DAEFB463DF8D}"/>
              </a:ext>
            </a:extLst>
          </p:cNvPr>
          <p:cNvSpPr txBox="1"/>
          <p:nvPr userDrawn="1"/>
        </p:nvSpPr>
        <p:spPr>
          <a:xfrm>
            <a:off x="2202499" y="4107109"/>
            <a:ext cx="3971611"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000" b="1" kern="0" dirty="0">
                <a:solidFill>
                  <a:srgbClr val="44546A"/>
                </a:solidFill>
                <a:latin typeface="Calibri"/>
                <a:ea typeface="Calibri"/>
                <a:cs typeface="Calibri"/>
                <a:sym typeface="Calibri"/>
              </a:rPr>
              <a:t>Rappel du contrat de classe </a:t>
            </a:r>
            <a:endParaRPr sz="2000" kern="0" dirty="0">
              <a:solidFill>
                <a:srgbClr val="000000"/>
              </a:solidFill>
              <a:latin typeface="Arial"/>
              <a:cs typeface="Arial"/>
              <a:sym typeface="Arial"/>
            </a:endParaRPr>
          </a:p>
        </p:txBody>
      </p:sp>
      <p:pic>
        <p:nvPicPr>
          <p:cNvPr id="12" name="Google Shape;336;p53">
            <a:extLst>
              <a:ext uri="{FF2B5EF4-FFF2-40B4-BE49-F238E27FC236}">
                <a16:creationId xmlns:a16="http://schemas.microsoft.com/office/drawing/2014/main" id="{E747191A-259E-4E5A-CE88-678B19F7C1CD}"/>
              </a:ext>
            </a:extLst>
          </p:cNvPr>
          <p:cNvPicPr preferRelativeResize="0"/>
          <p:nvPr userDrawn="1"/>
        </p:nvPicPr>
        <p:blipFill rotWithShape="1">
          <a:blip r:embed="rId3">
            <a:alphaModFix/>
          </a:blip>
          <a:srcRect/>
          <a:stretch/>
        </p:blipFill>
        <p:spPr>
          <a:xfrm>
            <a:off x="1127953" y="4033935"/>
            <a:ext cx="753729" cy="603600"/>
          </a:xfrm>
          <a:prstGeom prst="rect">
            <a:avLst/>
          </a:prstGeom>
          <a:noFill/>
          <a:ln>
            <a:noFill/>
          </a:ln>
        </p:spPr>
      </p:pic>
      <p:sp>
        <p:nvSpPr>
          <p:cNvPr id="13" name="Google Shape;291;p51">
            <a:extLst>
              <a:ext uri="{FF2B5EF4-FFF2-40B4-BE49-F238E27FC236}">
                <a16:creationId xmlns:a16="http://schemas.microsoft.com/office/drawing/2014/main" id="{06B6A4D2-B16A-488F-1E1A-E9C9B00E83CF}"/>
              </a:ext>
            </a:extLst>
          </p:cNvPr>
          <p:cNvSpPr/>
          <p:nvPr userDrawn="1"/>
        </p:nvSpPr>
        <p:spPr>
          <a:xfrm>
            <a:off x="201523" y="188354"/>
            <a:ext cx="8241200" cy="603600"/>
          </a:xfrm>
          <a:prstGeom prst="rect">
            <a:avLst/>
          </a:prstGeom>
          <a:noFill/>
          <a:ln>
            <a:noFill/>
          </a:ln>
        </p:spPr>
        <p:txBody>
          <a:bodyPr spcFirstLastPara="1" wrap="square" lIns="91433" tIns="45667" rIns="91433" bIns="45667" anchor="t" anchorCtr="0">
            <a:noAutofit/>
          </a:bodyPr>
          <a:lstStyle/>
          <a:p>
            <a:pPr defTabSz="1219170">
              <a:buClr>
                <a:srgbClr val="44546A"/>
              </a:buClr>
              <a:buSzPts val="2400"/>
            </a:pPr>
            <a:r>
              <a:rPr lang="fr-FR" sz="3200" b="1" kern="0" dirty="0">
                <a:solidFill>
                  <a:srgbClr val="44546A"/>
                </a:solidFill>
                <a:latin typeface="Calibri"/>
                <a:ea typeface="Calibri"/>
                <a:cs typeface="Calibri"/>
                <a:sym typeface="Calibri"/>
              </a:rPr>
              <a:t>Icônes pour l’enseignant</a:t>
            </a:r>
            <a:endParaRPr lang="fr-FR" sz="1867" kern="0" dirty="0">
              <a:solidFill>
                <a:srgbClr val="000000"/>
              </a:solidFill>
              <a:latin typeface="Arial"/>
              <a:cs typeface="Arial"/>
              <a:sym typeface="Arial"/>
            </a:endParaRPr>
          </a:p>
        </p:txBody>
      </p:sp>
      <p:grpSp>
        <p:nvGrpSpPr>
          <p:cNvPr id="14" name="Groupe 3">
            <a:extLst>
              <a:ext uri="{FF2B5EF4-FFF2-40B4-BE49-F238E27FC236}">
                <a16:creationId xmlns:a16="http://schemas.microsoft.com/office/drawing/2014/main" id="{1CFD3E25-FE91-85AE-DB6F-EB6606C42FF6}"/>
              </a:ext>
            </a:extLst>
          </p:cNvPr>
          <p:cNvGrpSpPr/>
          <p:nvPr userDrawn="1"/>
        </p:nvGrpSpPr>
        <p:grpSpPr>
          <a:xfrm>
            <a:off x="1153868" y="2019636"/>
            <a:ext cx="814489" cy="699291"/>
            <a:chOff x="277892" y="2322046"/>
            <a:chExt cx="828656" cy="786827"/>
          </a:xfrm>
        </p:grpSpPr>
        <p:sp>
          <p:nvSpPr>
            <p:cNvPr id="15" name="Freeform 2">
              <a:extLst>
                <a:ext uri="{FF2B5EF4-FFF2-40B4-BE49-F238E27FC236}">
                  <a16:creationId xmlns:a16="http://schemas.microsoft.com/office/drawing/2014/main" id="{D32CDA41-2F41-04C3-BBA3-B679FFC0CADA}"/>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6" name="Freeform 4">
              <a:extLst>
                <a:ext uri="{FF2B5EF4-FFF2-40B4-BE49-F238E27FC236}">
                  <a16:creationId xmlns:a16="http://schemas.microsoft.com/office/drawing/2014/main" id="{88631E80-8178-106B-822C-086B26C63A7A}"/>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5"/>
                  </a:ext>
                </a:extLst>
              </a:blip>
              <a:stretch>
                <a:fillRect l="-101449" t="-1678"/>
              </a:stretch>
            </a:blipFill>
            <a:ln cap="rnd">
              <a:noFill/>
              <a:prstDash val="solid"/>
              <a:round/>
            </a:ln>
          </p:spPr>
          <p:txBody>
            <a:bodyPr/>
            <a:lstStyle/>
            <a:p>
              <a:endParaRPr lang="fr-FR"/>
            </a:p>
          </p:txBody>
        </p:sp>
      </p:grpSp>
      <p:pic>
        <p:nvPicPr>
          <p:cNvPr id="17" name="Picture 2" descr="Image générée">
            <a:extLst>
              <a:ext uri="{FF2B5EF4-FFF2-40B4-BE49-F238E27FC236}">
                <a16:creationId xmlns:a16="http://schemas.microsoft.com/office/drawing/2014/main" id="{BD7FEC3B-5F30-658B-F2BC-2B2D464B0E90}"/>
              </a:ext>
            </a:extLst>
          </p:cNvPr>
          <p:cNvPicPr>
            <a:picLocks noChangeAspect="1" noChangeArrowheads="1"/>
          </p:cNvPicPr>
          <p:nvPr userDrawn="1"/>
        </p:nvPicPr>
        <p:blipFill rotWithShape="1">
          <a:blip r:embed="rId6" cstate="print">
            <a:extLst>
              <a:ext uri="{28A0092B-C50C-407E-A947-70E740481C1C}">
                <a14:useLocalDpi xmlns:a14="http://schemas.microsoft.com/office/drawing/2010/main" val="0"/>
              </a:ext>
            </a:extLst>
          </a:blip>
          <a:srcRect t="11064" b="10678"/>
          <a:stretch>
            <a:fillRect/>
          </a:stretch>
        </p:blipFill>
        <p:spPr bwMode="auto">
          <a:xfrm>
            <a:off x="1153867" y="1023539"/>
            <a:ext cx="727815" cy="854359"/>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52">
            <a:extLst>
              <a:ext uri="{FF2B5EF4-FFF2-40B4-BE49-F238E27FC236}">
                <a16:creationId xmlns:a16="http://schemas.microsoft.com/office/drawing/2014/main" id="{10BE85FF-EFA6-AB8D-47B0-FD80C93CD0F8}"/>
              </a:ext>
            </a:extLst>
          </p:cNvPr>
          <p:cNvPicPr>
            <a:picLocks noChangeAspect="1"/>
          </p:cNvPicPr>
          <p:nvPr userDrawn="1"/>
        </p:nvPicPr>
        <p:blipFill>
          <a:blip r:embed="rId7">
            <a:duotone>
              <a:schemeClr val="accent2">
                <a:shade val="45000"/>
                <a:satMod val="135000"/>
              </a:schemeClr>
              <a:prstClr val="white"/>
            </a:duotone>
          </a:blip>
          <a:stretch>
            <a:fillRect/>
          </a:stretch>
        </p:blipFill>
        <p:spPr>
          <a:xfrm>
            <a:off x="1198230" y="4942460"/>
            <a:ext cx="590757" cy="603600"/>
          </a:xfrm>
          <a:prstGeom prst="ellipse">
            <a:avLst/>
          </a:prstGeom>
          <a:solidFill>
            <a:srgbClr val="FFC000"/>
          </a:solidFill>
          <a:ln>
            <a:noFill/>
          </a:ln>
        </p:spPr>
      </p:pic>
      <p:sp>
        <p:nvSpPr>
          <p:cNvPr id="19" name="Google Shape;332;p53">
            <a:extLst>
              <a:ext uri="{FF2B5EF4-FFF2-40B4-BE49-F238E27FC236}">
                <a16:creationId xmlns:a16="http://schemas.microsoft.com/office/drawing/2014/main" id="{C8ACADC6-BE79-BCFC-C3F7-E5EFDD24DD59}"/>
              </a:ext>
            </a:extLst>
          </p:cNvPr>
          <p:cNvSpPr txBox="1"/>
          <p:nvPr userDrawn="1"/>
        </p:nvSpPr>
        <p:spPr>
          <a:xfrm>
            <a:off x="2200335" y="5034031"/>
            <a:ext cx="3971611"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000" b="1" kern="0" dirty="0">
                <a:solidFill>
                  <a:srgbClr val="44546A"/>
                </a:solidFill>
                <a:latin typeface="Calibri"/>
                <a:ea typeface="Calibri"/>
                <a:cs typeface="Calibri"/>
                <a:sym typeface="Calibri"/>
              </a:rPr>
              <a:t>Correction du devoir maison</a:t>
            </a:r>
            <a:endParaRPr sz="2000" kern="0" dirty="0">
              <a:solidFill>
                <a:srgbClr val="000000"/>
              </a:solidFill>
              <a:latin typeface="Arial"/>
              <a:cs typeface="Arial"/>
              <a:sym typeface="Arial"/>
            </a:endParaRPr>
          </a:p>
        </p:txBody>
      </p:sp>
    </p:spTree>
    <p:extLst>
      <p:ext uri="{BB962C8B-B14F-4D97-AF65-F5344CB8AC3E}">
        <p14:creationId xmlns:p14="http://schemas.microsoft.com/office/powerpoint/2010/main" val="228798614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cônes pour l’élève">
    <p:bg>
      <p:bgPr>
        <a:solidFill>
          <a:srgbClr val="DCEAF7"/>
        </a:solidFill>
        <a:effectLst/>
      </p:bgPr>
    </p:bg>
    <p:spTree>
      <p:nvGrpSpPr>
        <p:cNvPr id="1" name=""/>
        <p:cNvGrpSpPr/>
        <p:nvPr/>
      </p:nvGrpSpPr>
      <p:grpSpPr>
        <a:xfrm>
          <a:off x="0" y="0"/>
          <a:ext cx="0" cy="0"/>
          <a:chOff x="0" y="0"/>
          <a:chExt cx="0" cy="0"/>
        </a:xfrm>
      </p:grpSpPr>
      <p:grpSp>
        <p:nvGrpSpPr>
          <p:cNvPr id="7" name="Groupe 20">
            <a:extLst>
              <a:ext uri="{FF2B5EF4-FFF2-40B4-BE49-F238E27FC236}">
                <a16:creationId xmlns:a16="http://schemas.microsoft.com/office/drawing/2014/main" id="{EA804346-3F31-F4FA-9D9D-ACA696854538}"/>
              </a:ext>
            </a:extLst>
          </p:cNvPr>
          <p:cNvGrpSpPr/>
          <p:nvPr userDrawn="1"/>
        </p:nvGrpSpPr>
        <p:grpSpPr>
          <a:xfrm>
            <a:off x="863927" y="4473915"/>
            <a:ext cx="5760431" cy="603600"/>
            <a:chOff x="647945" y="3355437"/>
            <a:chExt cx="4320323" cy="452700"/>
          </a:xfrm>
        </p:grpSpPr>
        <p:sp>
          <p:nvSpPr>
            <p:cNvPr id="8" name="Google Shape;334;p53">
              <a:extLst>
                <a:ext uri="{FF2B5EF4-FFF2-40B4-BE49-F238E27FC236}">
                  <a16:creationId xmlns:a16="http://schemas.microsoft.com/office/drawing/2014/main" id="{65A20922-29F0-BC4D-577B-F621E002AF29}"/>
                </a:ext>
              </a:extLst>
            </p:cNvPr>
            <p:cNvSpPr txBox="1"/>
            <p:nvPr/>
          </p:nvSpPr>
          <p:spPr>
            <a:xfrm>
              <a:off x="1372969" y="3449387"/>
              <a:ext cx="3595299" cy="300002"/>
            </a:xfrm>
            <a:prstGeom prst="rect">
              <a:avLst/>
            </a:prstGeom>
            <a:noFill/>
            <a:ln>
              <a:noFill/>
            </a:ln>
          </p:spPr>
          <p:txBody>
            <a:bodyPr spcFirstLastPara="1" wrap="square" lIns="91400" tIns="45667" rIns="91400" bIns="45667" anchor="t" anchorCtr="0">
              <a:spAutoFit/>
            </a:bodyPr>
            <a:lstStyle/>
            <a:p>
              <a:pPr defTabSz="1219170" eaLnBrk="0" fontAlgn="base" hangingPunct="0">
                <a:spcBef>
                  <a:spcPct val="0"/>
                </a:spcBef>
                <a:spcAft>
                  <a:spcPct val="0"/>
                </a:spcAft>
              </a:pPr>
              <a:r>
                <a:rPr lang="fr-FR" altLang="fr-FR" sz="2000" b="1" kern="0" dirty="0">
                  <a:solidFill>
                    <a:srgbClr val="44546A"/>
                  </a:solidFill>
                  <a:latin typeface="Calibri"/>
                  <a:cs typeface="Calibri"/>
                  <a:sym typeface="Arial"/>
                </a:rPr>
                <a:t>Les élèves travaillent en autonomie</a:t>
              </a:r>
              <a:endParaRPr lang="fr-FR" altLang="fr-FR" sz="2000" kern="0" dirty="0">
                <a:solidFill>
                  <a:srgbClr val="000000"/>
                </a:solidFill>
                <a:latin typeface="Arial" panose="020B0604020202020204" pitchFamily="34" charset="0"/>
                <a:cs typeface="Arial"/>
                <a:sym typeface="Arial"/>
              </a:endParaRPr>
            </a:p>
          </p:txBody>
        </p:sp>
        <p:pic>
          <p:nvPicPr>
            <p:cNvPr id="9" name="Google Shape;338;p53">
              <a:extLst>
                <a:ext uri="{FF2B5EF4-FFF2-40B4-BE49-F238E27FC236}">
                  <a16:creationId xmlns:a16="http://schemas.microsoft.com/office/drawing/2014/main" id="{4E727A66-098A-98F0-CF1C-F5DF235BBB6A}"/>
                </a:ext>
              </a:extLst>
            </p:cNvPr>
            <p:cNvPicPr preferRelativeResize="0"/>
            <p:nvPr/>
          </p:nvPicPr>
          <p:blipFill rotWithShape="1">
            <a:blip r:embed="rId2">
              <a:alphaModFix/>
            </a:blip>
            <a:srcRect/>
            <a:stretch/>
          </p:blipFill>
          <p:spPr>
            <a:xfrm>
              <a:off x="647945" y="3355437"/>
              <a:ext cx="460215" cy="452700"/>
            </a:xfrm>
            <a:prstGeom prst="rect">
              <a:avLst/>
            </a:prstGeom>
            <a:noFill/>
            <a:ln>
              <a:noFill/>
            </a:ln>
          </p:spPr>
        </p:pic>
      </p:grpSp>
      <p:grpSp>
        <p:nvGrpSpPr>
          <p:cNvPr id="10" name="Groupe 19">
            <a:extLst>
              <a:ext uri="{FF2B5EF4-FFF2-40B4-BE49-F238E27FC236}">
                <a16:creationId xmlns:a16="http://schemas.microsoft.com/office/drawing/2014/main" id="{4C6927D1-4377-252B-FC1B-66E53073A514}"/>
              </a:ext>
            </a:extLst>
          </p:cNvPr>
          <p:cNvGrpSpPr/>
          <p:nvPr userDrawn="1"/>
        </p:nvGrpSpPr>
        <p:grpSpPr>
          <a:xfrm>
            <a:off x="884384" y="3752370"/>
            <a:ext cx="10372677" cy="498415"/>
            <a:chOff x="663288" y="2814277"/>
            <a:chExt cx="7779508" cy="373811"/>
          </a:xfrm>
        </p:grpSpPr>
        <p:sp>
          <p:nvSpPr>
            <p:cNvPr id="11" name="Google Shape;335;p53">
              <a:extLst>
                <a:ext uri="{FF2B5EF4-FFF2-40B4-BE49-F238E27FC236}">
                  <a16:creationId xmlns:a16="http://schemas.microsoft.com/office/drawing/2014/main" id="{DFC1EC1D-77A7-D774-CB7A-A48D0BDDE27C}"/>
                </a:ext>
              </a:extLst>
            </p:cNvPr>
            <p:cNvSpPr txBox="1"/>
            <p:nvPr/>
          </p:nvSpPr>
          <p:spPr>
            <a:xfrm>
              <a:off x="1372969" y="2872698"/>
              <a:ext cx="7069827" cy="300001"/>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FR" altLang="fr-FR" sz="2000" b="1" kern="0" dirty="0">
                  <a:solidFill>
                    <a:srgbClr val="44546A"/>
                  </a:solidFill>
                  <a:latin typeface="Calibri"/>
                  <a:cs typeface="Calibri"/>
                  <a:sym typeface="Arial"/>
                </a:rPr>
                <a:t>Les élèves travaillent en binômes</a:t>
              </a:r>
            </a:p>
          </p:txBody>
        </p:sp>
        <p:pic>
          <p:nvPicPr>
            <p:cNvPr id="12" name="Google Shape;339;p53">
              <a:extLst>
                <a:ext uri="{FF2B5EF4-FFF2-40B4-BE49-F238E27FC236}">
                  <a16:creationId xmlns:a16="http://schemas.microsoft.com/office/drawing/2014/main" id="{DAA27C31-061B-B439-405F-E6FB3FF7B033}"/>
                </a:ext>
              </a:extLst>
            </p:cNvPr>
            <p:cNvPicPr preferRelativeResize="0"/>
            <p:nvPr/>
          </p:nvPicPr>
          <p:blipFill rotWithShape="1">
            <a:blip r:embed="rId3">
              <a:alphaModFix/>
            </a:blip>
            <a:srcRect/>
            <a:stretch/>
          </p:blipFill>
          <p:spPr>
            <a:xfrm>
              <a:off x="663288" y="2814277"/>
              <a:ext cx="413750" cy="373811"/>
            </a:xfrm>
            <a:prstGeom prst="rect">
              <a:avLst/>
            </a:prstGeom>
            <a:noFill/>
            <a:ln>
              <a:noFill/>
            </a:ln>
          </p:spPr>
        </p:pic>
      </p:grpSp>
      <p:grpSp>
        <p:nvGrpSpPr>
          <p:cNvPr id="13" name="Groupe 17">
            <a:extLst>
              <a:ext uri="{FF2B5EF4-FFF2-40B4-BE49-F238E27FC236}">
                <a16:creationId xmlns:a16="http://schemas.microsoft.com/office/drawing/2014/main" id="{149AA295-85DE-1B2A-B943-2500D4EA58B2}"/>
              </a:ext>
            </a:extLst>
          </p:cNvPr>
          <p:cNvGrpSpPr/>
          <p:nvPr userDrawn="1"/>
        </p:nvGrpSpPr>
        <p:grpSpPr>
          <a:xfrm>
            <a:off x="887673" y="2319672"/>
            <a:ext cx="6851583" cy="530182"/>
            <a:chOff x="657162" y="1688359"/>
            <a:chExt cx="5138687" cy="397636"/>
          </a:xfrm>
        </p:grpSpPr>
        <p:pic>
          <p:nvPicPr>
            <p:cNvPr id="14" name="Google Shape;289;p51">
              <a:extLst>
                <a:ext uri="{FF2B5EF4-FFF2-40B4-BE49-F238E27FC236}">
                  <a16:creationId xmlns:a16="http://schemas.microsoft.com/office/drawing/2014/main" id="{C715CD5D-5694-8245-418B-E42C6538156A}"/>
                </a:ext>
              </a:extLst>
            </p:cNvPr>
            <p:cNvPicPr preferRelativeResize="0"/>
            <p:nvPr/>
          </p:nvPicPr>
          <p:blipFill rotWithShape="1">
            <a:blip r:embed="rId4">
              <a:alphaModFix/>
            </a:blip>
            <a:srcRect/>
            <a:stretch/>
          </p:blipFill>
          <p:spPr>
            <a:xfrm>
              <a:off x="657162" y="1688359"/>
              <a:ext cx="417704" cy="373810"/>
            </a:xfrm>
            <a:prstGeom prst="rect">
              <a:avLst/>
            </a:prstGeom>
            <a:noFill/>
            <a:ln>
              <a:noFill/>
            </a:ln>
          </p:spPr>
        </p:pic>
        <p:sp>
          <p:nvSpPr>
            <p:cNvPr id="15" name="Google Shape;290;p51">
              <a:extLst>
                <a:ext uri="{FF2B5EF4-FFF2-40B4-BE49-F238E27FC236}">
                  <a16:creationId xmlns:a16="http://schemas.microsoft.com/office/drawing/2014/main" id="{70A53A45-5CE6-643C-BC40-1C1612092539}"/>
                </a:ext>
              </a:extLst>
            </p:cNvPr>
            <p:cNvSpPr txBox="1"/>
            <p:nvPr/>
          </p:nvSpPr>
          <p:spPr>
            <a:xfrm>
              <a:off x="1372969" y="1785994"/>
              <a:ext cx="4422880" cy="300001"/>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a:ea typeface="Calibri"/>
                  <a:cs typeface="Calibri"/>
                  <a:sym typeface="Calibri"/>
                </a:rPr>
                <a:t>Les élèves écoutent l’enseignant avec attention</a:t>
              </a:r>
              <a:endParaRPr sz="1467" kern="0" dirty="0">
                <a:solidFill>
                  <a:srgbClr val="000000"/>
                </a:solidFill>
                <a:latin typeface="Arial"/>
                <a:ea typeface="Arial"/>
                <a:cs typeface="Arial"/>
                <a:sym typeface="Arial"/>
              </a:endParaRPr>
            </a:p>
          </p:txBody>
        </p:sp>
      </p:grpSp>
      <p:grpSp>
        <p:nvGrpSpPr>
          <p:cNvPr id="16" name="Groupe 16">
            <a:extLst>
              <a:ext uri="{FF2B5EF4-FFF2-40B4-BE49-F238E27FC236}">
                <a16:creationId xmlns:a16="http://schemas.microsoft.com/office/drawing/2014/main" id="{E7D26B02-A667-854F-207E-EB7E45336503}"/>
              </a:ext>
            </a:extLst>
          </p:cNvPr>
          <p:cNvGrpSpPr/>
          <p:nvPr userDrawn="1"/>
        </p:nvGrpSpPr>
        <p:grpSpPr>
          <a:xfrm>
            <a:off x="954798" y="1692132"/>
            <a:ext cx="5669559" cy="426303"/>
            <a:chOff x="716099" y="1269098"/>
            <a:chExt cx="4252169" cy="319727"/>
          </a:xfrm>
        </p:grpSpPr>
        <p:sp>
          <p:nvSpPr>
            <p:cNvPr id="17" name="Google Shape;293;p51">
              <a:extLst>
                <a:ext uri="{FF2B5EF4-FFF2-40B4-BE49-F238E27FC236}">
                  <a16:creationId xmlns:a16="http://schemas.microsoft.com/office/drawing/2014/main" id="{997DEC5B-D599-CBA1-D8D0-DA2DE82FC812}"/>
                </a:ext>
              </a:extLst>
            </p:cNvPr>
            <p:cNvSpPr txBox="1"/>
            <p:nvPr/>
          </p:nvSpPr>
          <p:spPr>
            <a:xfrm>
              <a:off x="1372969" y="1270864"/>
              <a:ext cx="3595299" cy="300002"/>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a:ea typeface="Calibri"/>
                  <a:cs typeface="Calibri"/>
                  <a:sym typeface="Calibri"/>
                </a:rPr>
                <a:t>Les élèves lèvent la main pour participer</a:t>
              </a:r>
              <a:endParaRPr sz="1467" kern="0" dirty="0">
                <a:solidFill>
                  <a:srgbClr val="000000"/>
                </a:solidFill>
                <a:latin typeface="Arial"/>
                <a:ea typeface="Arial"/>
                <a:cs typeface="Arial"/>
                <a:sym typeface="Arial"/>
              </a:endParaRPr>
            </a:p>
          </p:txBody>
        </p:sp>
        <p:pic>
          <p:nvPicPr>
            <p:cNvPr id="18" name="Google Shape;294;p51" descr="Lever la main - Icônes mains et gestes gratuites">
              <a:extLst>
                <a:ext uri="{FF2B5EF4-FFF2-40B4-BE49-F238E27FC236}">
                  <a16:creationId xmlns:a16="http://schemas.microsoft.com/office/drawing/2014/main" id="{5308EC81-40DE-F115-C7DD-B921AEAE03DD}"/>
                </a:ext>
              </a:extLst>
            </p:cNvPr>
            <p:cNvPicPr preferRelativeResize="0"/>
            <p:nvPr/>
          </p:nvPicPr>
          <p:blipFill rotWithShape="1">
            <a:blip r:embed="rId5">
              <a:alphaModFix/>
            </a:blip>
            <a:srcRect/>
            <a:stretch/>
          </p:blipFill>
          <p:spPr>
            <a:xfrm>
              <a:off x="716099" y="1269098"/>
              <a:ext cx="405665" cy="319727"/>
            </a:xfrm>
            <a:prstGeom prst="rect">
              <a:avLst/>
            </a:prstGeom>
            <a:noFill/>
            <a:ln>
              <a:noFill/>
            </a:ln>
          </p:spPr>
        </p:pic>
      </p:grpSp>
      <p:grpSp>
        <p:nvGrpSpPr>
          <p:cNvPr id="19" name="Groupe 4">
            <a:extLst>
              <a:ext uri="{FF2B5EF4-FFF2-40B4-BE49-F238E27FC236}">
                <a16:creationId xmlns:a16="http://schemas.microsoft.com/office/drawing/2014/main" id="{2DE0BBB2-7247-26C3-724A-C821C63A7D4D}"/>
              </a:ext>
            </a:extLst>
          </p:cNvPr>
          <p:cNvGrpSpPr/>
          <p:nvPr userDrawn="1"/>
        </p:nvGrpSpPr>
        <p:grpSpPr>
          <a:xfrm>
            <a:off x="914374" y="882485"/>
            <a:ext cx="6648672" cy="603600"/>
            <a:chOff x="966581" y="858176"/>
            <a:chExt cx="6648672" cy="603600"/>
          </a:xfrm>
        </p:grpSpPr>
        <p:sp>
          <p:nvSpPr>
            <p:cNvPr id="20" name="Google Shape;333;p53">
              <a:extLst>
                <a:ext uri="{FF2B5EF4-FFF2-40B4-BE49-F238E27FC236}">
                  <a16:creationId xmlns:a16="http://schemas.microsoft.com/office/drawing/2014/main" id="{9D9FAB5C-DB94-4543-447B-F90BF3403411}"/>
                </a:ext>
              </a:extLst>
            </p:cNvPr>
            <p:cNvSpPr txBox="1"/>
            <p:nvPr/>
          </p:nvSpPr>
          <p:spPr>
            <a:xfrm>
              <a:off x="1900969" y="1016062"/>
              <a:ext cx="5714284"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000" b="1" kern="0" dirty="0">
                  <a:solidFill>
                    <a:srgbClr val="44546A"/>
                  </a:solidFill>
                  <a:latin typeface="Calibri"/>
                  <a:ea typeface="Calibri"/>
                  <a:cs typeface="Calibri"/>
                  <a:sym typeface="Calibri"/>
                </a:rPr>
                <a:t>Les élèves utilisent l’ardoise pour répondre</a:t>
              </a:r>
              <a:endParaRPr sz="2000" kern="0" dirty="0">
                <a:solidFill>
                  <a:srgbClr val="000000"/>
                </a:solidFill>
                <a:latin typeface="Arial"/>
                <a:cs typeface="Arial"/>
                <a:sym typeface="Arial"/>
              </a:endParaRPr>
            </a:p>
          </p:txBody>
        </p:sp>
        <p:grpSp>
          <p:nvGrpSpPr>
            <p:cNvPr id="21" name="Groupe 26">
              <a:extLst>
                <a:ext uri="{FF2B5EF4-FFF2-40B4-BE49-F238E27FC236}">
                  <a16:creationId xmlns:a16="http://schemas.microsoft.com/office/drawing/2014/main" id="{D8F89DEC-F994-7171-47B0-C6BBF44B1BB9}"/>
                </a:ext>
              </a:extLst>
            </p:cNvPr>
            <p:cNvGrpSpPr/>
            <p:nvPr/>
          </p:nvGrpSpPr>
          <p:grpSpPr>
            <a:xfrm>
              <a:off x="966581" y="858176"/>
              <a:ext cx="632111" cy="603600"/>
              <a:chOff x="815386" y="4303681"/>
              <a:chExt cx="442253" cy="575842"/>
            </a:xfrm>
          </p:grpSpPr>
          <p:pic>
            <p:nvPicPr>
              <p:cNvPr id="22" name="Google Shape;307;p51" descr="Une image contenant Dessin animé, clipart, Animation, illustration&#10;&#10;Description générée automatiquement">
                <a:extLst>
                  <a:ext uri="{FF2B5EF4-FFF2-40B4-BE49-F238E27FC236}">
                    <a16:creationId xmlns:a16="http://schemas.microsoft.com/office/drawing/2014/main" id="{F0C58E99-5A69-A4C5-1E14-51BFBBD5A0D5}"/>
                  </a:ext>
                </a:extLst>
              </p:cNvPr>
              <p:cNvPicPr preferRelativeResize="0"/>
              <p:nvPr/>
            </p:nvPicPr>
            <p:blipFill rotWithShape="1">
              <a:blip r:embed="rId6">
                <a:alphaModFix/>
              </a:blip>
              <a:srcRect l="18242" t="9344" r="18458" b="23864"/>
              <a:stretch/>
            </p:blipFill>
            <p:spPr>
              <a:xfrm>
                <a:off x="815386" y="4303681"/>
                <a:ext cx="442253" cy="575842"/>
              </a:xfrm>
              <a:prstGeom prst="rect">
                <a:avLst/>
              </a:prstGeom>
              <a:noFill/>
              <a:ln>
                <a:noFill/>
              </a:ln>
            </p:spPr>
          </p:pic>
          <p:sp>
            <p:nvSpPr>
              <p:cNvPr id="23" name="Rectangle 22">
                <a:extLst>
                  <a:ext uri="{FF2B5EF4-FFF2-40B4-BE49-F238E27FC236}">
                    <a16:creationId xmlns:a16="http://schemas.microsoft.com/office/drawing/2014/main" id="{31CF4F16-9381-5278-0022-20D47C4B992F}"/>
                  </a:ext>
                </a:extLst>
              </p:cNvPr>
              <p:cNvSpPr/>
              <p:nvPr/>
            </p:nvSpPr>
            <p:spPr>
              <a:xfrm>
                <a:off x="1105200" y="4411640"/>
                <a:ext cx="126559" cy="89253"/>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fr-FR" sz="1867" kern="0" dirty="0">
                  <a:solidFill>
                    <a:srgbClr val="FFFFFF"/>
                  </a:solidFill>
                  <a:latin typeface="Arial"/>
                  <a:sym typeface="Arial"/>
                </a:endParaRPr>
              </a:p>
            </p:txBody>
          </p:sp>
        </p:grpSp>
      </p:grpSp>
      <p:grpSp>
        <p:nvGrpSpPr>
          <p:cNvPr id="24" name="Groupe 18">
            <a:extLst>
              <a:ext uri="{FF2B5EF4-FFF2-40B4-BE49-F238E27FC236}">
                <a16:creationId xmlns:a16="http://schemas.microsoft.com/office/drawing/2014/main" id="{CE0DABFA-6D5E-6AF4-0198-1F7BC34BE1D8}"/>
              </a:ext>
            </a:extLst>
          </p:cNvPr>
          <p:cNvGrpSpPr/>
          <p:nvPr userDrawn="1"/>
        </p:nvGrpSpPr>
        <p:grpSpPr>
          <a:xfrm>
            <a:off x="915782" y="3014983"/>
            <a:ext cx="8342892" cy="501048"/>
            <a:chOff x="686836" y="2261237"/>
            <a:chExt cx="6257169" cy="375786"/>
          </a:xfrm>
        </p:grpSpPr>
        <p:sp>
          <p:nvSpPr>
            <p:cNvPr id="25" name="Google Shape;295;p51">
              <a:extLst>
                <a:ext uri="{FF2B5EF4-FFF2-40B4-BE49-F238E27FC236}">
                  <a16:creationId xmlns:a16="http://schemas.microsoft.com/office/drawing/2014/main" id="{467CD1BE-DDFB-DFD5-7C98-4611893DD716}"/>
                </a:ext>
              </a:extLst>
            </p:cNvPr>
            <p:cNvSpPr txBox="1"/>
            <p:nvPr/>
          </p:nvSpPr>
          <p:spPr>
            <a:xfrm>
              <a:off x="1372969" y="2337021"/>
              <a:ext cx="5571036" cy="300002"/>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a:ea typeface="Calibri"/>
                  <a:cs typeface="Calibri"/>
                  <a:sym typeface="Calibri"/>
                </a:rPr>
                <a:t>Les élèvent gardent des traces écrites sur les livrets ou leurs cahiers</a:t>
              </a:r>
              <a:endParaRPr sz="1467" kern="0" dirty="0">
                <a:solidFill>
                  <a:srgbClr val="000000"/>
                </a:solidFill>
                <a:latin typeface="Arial"/>
                <a:ea typeface="Arial"/>
                <a:cs typeface="Arial"/>
                <a:sym typeface="Arial"/>
              </a:endParaRPr>
            </a:p>
          </p:txBody>
        </p:sp>
        <p:grpSp>
          <p:nvGrpSpPr>
            <p:cNvPr id="26" name="Groupe 37">
              <a:extLst>
                <a:ext uri="{FF2B5EF4-FFF2-40B4-BE49-F238E27FC236}">
                  <a16:creationId xmlns:a16="http://schemas.microsoft.com/office/drawing/2014/main" id="{7BF60F4B-2ADA-EFB8-B6DF-92EBD39F4463}"/>
                </a:ext>
              </a:extLst>
            </p:cNvPr>
            <p:cNvGrpSpPr/>
            <p:nvPr/>
          </p:nvGrpSpPr>
          <p:grpSpPr>
            <a:xfrm>
              <a:off x="686836" y="2261237"/>
              <a:ext cx="413750" cy="353971"/>
              <a:chOff x="10280460" y="4850932"/>
              <a:chExt cx="630930" cy="588164"/>
            </a:xfrm>
          </p:grpSpPr>
          <p:pic>
            <p:nvPicPr>
              <p:cNvPr id="27" name="Picture 7">
                <a:extLst>
                  <a:ext uri="{FF2B5EF4-FFF2-40B4-BE49-F238E27FC236}">
                    <a16:creationId xmlns:a16="http://schemas.microsoft.com/office/drawing/2014/main" id="{DEFE4DC8-460A-9B6F-FB60-DB26B26EFA47}"/>
                  </a:ext>
                </a:extLst>
              </p:cNvPr>
              <p:cNvPicPr>
                <a:picLocks noChangeAspect="1"/>
              </p:cNvPicPr>
              <p:nvPr/>
            </p:nvPicPr>
            <p:blipFill>
              <a:blip r:embed="rId7"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10280460" y="4967823"/>
                <a:ext cx="630930" cy="471273"/>
              </a:xfrm>
              <a:prstGeom prst="rect">
                <a:avLst/>
              </a:prstGeom>
              <a:ln w="19050">
                <a:noFill/>
              </a:ln>
            </p:spPr>
          </p:pic>
          <p:pic>
            <p:nvPicPr>
              <p:cNvPr id="28" name="Picture 7">
                <a:extLst>
                  <a:ext uri="{FF2B5EF4-FFF2-40B4-BE49-F238E27FC236}">
                    <a16:creationId xmlns:a16="http://schemas.microsoft.com/office/drawing/2014/main" id="{578B00D7-7336-C711-029D-B02F8C454A5D}"/>
                  </a:ext>
                </a:extLst>
              </p:cNvPr>
              <p:cNvPicPr>
                <a:picLocks noChangeAspect="1"/>
              </p:cNvPicPr>
              <p:nvPr/>
            </p:nvPicPr>
            <p:blipFill>
              <a:blip r:embed="rId8" cstate="print">
                <a:clrChange>
                  <a:clrFrom>
                    <a:srgbClr val="F8F8F8"/>
                  </a:clrFrom>
                  <a:clrTo>
                    <a:srgbClr val="F8F8F8">
                      <a:alpha val="0"/>
                    </a:srgbClr>
                  </a:clrTo>
                </a:clrChange>
                <a:extLst>
                  <a:ext uri="{28A0092B-C50C-407E-A947-70E740481C1C}">
                    <a14:useLocalDpi xmlns:a14="http://schemas.microsoft.com/office/drawing/2010/main" val="0"/>
                  </a:ext>
                </a:extLst>
              </a:blip>
              <a:srcRect l="74744" t="23325" r="10688" b="30055"/>
              <a:stretch>
                <a:fillRect/>
              </a:stretch>
            </p:blipFill>
            <p:spPr>
              <a:xfrm rot="1461832">
                <a:off x="10456526" y="4850932"/>
                <a:ext cx="147273" cy="471273"/>
              </a:xfrm>
              <a:prstGeom prst="rect">
                <a:avLst/>
              </a:prstGeom>
              <a:ln w="19050">
                <a:noFill/>
              </a:ln>
            </p:spPr>
          </p:pic>
        </p:grpSp>
      </p:grpSp>
      <p:sp>
        <p:nvSpPr>
          <p:cNvPr id="29" name="Google Shape;291;p51">
            <a:extLst>
              <a:ext uri="{FF2B5EF4-FFF2-40B4-BE49-F238E27FC236}">
                <a16:creationId xmlns:a16="http://schemas.microsoft.com/office/drawing/2014/main" id="{4D0E0E97-9D1B-4315-8CCE-0C7E1DE1D6DB}"/>
              </a:ext>
            </a:extLst>
          </p:cNvPr>
          <p:cNvSpPr/>
          <p:nvPr userDrawn="1"/>
        </p:nvSpPr>
        <p:spPr>
          <a:xfrm>
            <a:off x="238895" y="160637"/>
            <a:ext cx="8241200" cy="603600"/>
          </a:xfrm>
          <a:prstGeom prst="rect">
            <a:avLst/>
          </a:prstGeom>
          <a:noFill/>
          <a:ln>
            <a:noFill/>
          </a:ln>
        </p:spPr>
        <p:txBody>
          <a:bodyPr spcFirstLastPara="1" wrap="square" lIns="91433" tIns="45667" rIns="91433" bIns="45667" anchor="t" anchorCtr="0">
            <a:noAutofit/>
          </a:bodyPr>
          <a:lstStyle/>
          <a:p>
            <a:pPr defTabSz="1219170">
              <a:buClr>
                <a:srgbClr val="44546A"/>
              </a:buClr>
              <a:buSzPts val="2400"/>
            </a:pPr>
            <a:r>
              <a:rPr lang="fr-FR" sz="3200" b="1" kern="0" dirty="0">
                <a:solidFill>
                  <a:srgbClr val="44546A"/>
                </a:solidFill>
                <a:latin typeface="Calibri"/>
                <a:ea typeface="Calibri"/>
                <a:cs typeface="Calibri"/>
                <a:sym typeface="Calibri"/>
              </a:rPr>
              <a:t>Icônes pour l’élève</a:t>
            </a:r>
            <a:endParaRPr lang="fr-FR" sz="1867" kern="0" dirty="0">
              <a:solidFill>
                <a:srgbClr val="000000"/>
              </a:solidFill>
              <a:latin typeface="Arial"/>
              <a:cs typeface="Arial"/>
              <a:sym typeface="Arial"/>
            </a:endParaRPr>
          </a:p>
        </p:txBody>
      </p:sp>
      <p:grpSp>
        <p:nvGrpSpPr>
          <p:cNvPr id="32" name="Group 31">
            <a:extLst>
              <a:ext uri="{FF2B5EF4-FFF2-40B4-BE49-F238E27FC236}">
                <a16:creationId xmlns:a16="http://schemas.microsoft.com/office/drawing/2014/main" id="{BA0B071C-C513-5724-71C2-4A2385D5885D}"/>
              </a:ext>
            </a:extLst>
          </p:cNvPr>
          <p:cNvGrpSpPr/>
          <p:nvPr userDrawn="1"/>
        </p:nvGrpSpPr>
        <p:grpSpPr>
          <a:xfrm>
            <a:off x="863575" y="5247959"/>
            <a:ext cx="5834290" cy="648055"/>
            <a:chOff x="863575" y="5247959"/>
            <a:chExt cx="5834290" cy="648055"/>
          </a:xfrm>
        </p:grpSpPr>
        <p:sp>
          <p:nvSpPr>
            <p:cNvPr id="30" name="Google Shape;335;p53">
              <a:extLst>
                <a:ext uri="{FF2B5EF4-FFF2-40B4-BE49-F238E27FC236}">
                  <a16:creationId xmlns:a16="http://schemas.microsoft.com/office/drawing/2014/main" id="{161622EA-51C1-12D4-8DE6-F0D63436ACEE}"/>
                </a:ext>
              </a:extLst>
            </p:cNvPr>
            <p:cNvSpPr txBox="1"/>
            <p:nvPr userDrawn="1"/>
          </p:nvSpPr>
          <p:spPr>
            <a:xfrm>
              <a:off x="1830625" y="5298757"/>
              <a:ext cx="4867240"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MA" sz="2000" b="1" kern="0" dirty="0">
                  <a:solidFill>
                    <a:srgbClr val="44546A"/>
                  </a:solidFill>
                  <a:latin typeface="Calibri"/>
                  <a:ea typeface="Calibri"/>
                  <a:cs typeface="Calibri"/>
                  <a:sym typeface="Calibri"/>
                </a:rPr>
                <a:t>L</a:t>
              </a:r>
              <a:r>
                <a:rPr lang="fr" sz="2000" b="1" kern="0" dirty="0">
                  <a:solidFill>
                    <a:srgbClr val="44546A"/>
                  </a:solidFill>
                  <a:latin typeface="Calibri"/>
                  <a:ea typeface="Calibri"/>
                  <a:cs typeface="Calibri"/>
                  <a:sym typeface="Calibri"/>
                </a:rPr>
                <a:t>es élèves passent au tableau</a:t>
              </a:r>
              <a:endParaRPr sz="2000" kern="0" dirty="0">
                <a:solidFill>
                  <a:srgbClr val="000000"/>
                </a:solidFill>
                <a:latin typeface="Arial"/>
                <a:cs typeface="Arial"/>
                <a:sym typeface="Arial"/>
              </a:endParaRPr>
            </a:p>
          </p:txBody>
        </p:sp>
        <p:pic>
          <p:nvPicPr>
            <p:cNvPr id="31" name="Picture 1">
              <a:extLst>
                <a:ext uri="{FF2B5EF4-FFF2-40B4-BE49-F238E27FC236}">
                  <a16:creationId xmlns:a16="http://schemas.microsoft.com/office/drawing/2014/main" id="{178570FF-2772-D1B6-4813-8E7488E9F739}"/>
                </a:ext>
              </a:extLst>
            </p:cNvPr>
            <p:cNvPicPr>
              <a:picLocks noChangeAspect="1"/>
            </p:cNvPicPr>
            <p:nvPr userDrawn="1"/>
          </p:nvPicPr>
          <p:blipFill>
            <a:blip r:embed="rId9">
              <a:extLst>
                <a:ext uri="{BEBA8EAE-BF5A-486C-A8C5-ECC9F3942E4B}">
                  <a14:imgProps xmlns:a14="http://schemas.microsoft.com/office/drawing/2010/main">
                    <a14:imgLayer r:embed="rId10">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863575" y="5247959"/>
              <a:ext cx="648055" cy="648055"/>
            </a:xfrm>
            <a:prstGeom prst="rect">
              <a:avLst/>
            </a:prstGeom>
          </p:spPr>
        </p:pic>
      </p:grpSp>
    </p:spTree>
    <p:extLst>
      <p:ext uri="{BB962C8B-B14F-4D97-AF65-F5344CB8AC3E}">
        <p14:creationId xmlns:p14="http://schemas.microsoft.com/office/powerpoint/2010/main" val="335783037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Matériel nécessaire">
    <p:bg>
      <p:bgPr>
        <a:solidFill>
          <a:srgbClr val="DCEAF7"/>
        </a:solidFill>
        <a:effectLst/>
      </p:bgPr>
    </p:bg>
    <p:spTree>
      <p:nvGrpSpPr>
        <p:cNvPr id="1" name=""/>
        <p:cNvGrpSpPr/>
        <p:nvPr/>
      </p:nvGrpSpPr>
      <p:grpSpPr>
        <a:xfrm>
          <a:off x="0" y="0"/>
          <a:ext cx="0" cy="0"/>
          <a:chOff x="0" y="0"/>
          <a:chExt cx="0" cy="0"/>
        </a:xfrm>
      </p:grpSpPr>
      <p:grpSp>
        <p:nvGrpSpPr>
          <p:cNvPr id="7" name="Google Shape;250;p28">
            <a:extLst>
              <a:ext uri="{FF2B5EF4-FFF2-40B4-BE49-F238E27FC236}">
                <a16:creationId xmlns:a16="http://schemas.microsoft.com/office/drawing/2014/main" id="{A5D34911-40F6-6AAC-0155-B1DCD4ACF634}"/>
              </a:ext>
            </a:extLst>
          </p:cNvPr>
          <p:cNvGrpSpPr/>
          <p:nvPr userDrawn="1"/>
        </p:nvGrpSpPr>
        <p:grpSpPr>
          <a:xfrm>
            <a:off x="1306286" y="1032992"/>
            <a:ext cx="9579427" cy="5403036"/>
            <a:chOff x="1619475" y="1029778"/>
            <a:chExt cx="6095701" cy="3804525"/>
          </a:xfrm>
        </p:grpSpPr>
        <p:sp>
          <p:nvSpPr>
            <p:cNvPr id="8" name="Google Shape;251;p28">
              <a:extLst>
                <a:ext uri="{FF2B5EF4-FFF2-40B4-BE49-F238E27FC236}">
                  <a16:creationId xmlns:a16="http://schemas.microsoft.com/office/drawing/2014/main" id="{A546958F-7A76-5E82-C53E-D130CA3A0816}"/>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a:ea typeface="Calibri"/>
                <a:cs typeface="Calibri"/>
                <a:sym typeface="Arial"/>
              </a:endParaRPr>
            </a:p>
          </p:txBody>
        </p:sp>
        <p:sp>
          <p:nvSpPr>
            <p:cNvPr id="9" name="Google Shape;252;p28">
              <a:extLst>
                <a:ext uri="{FF2B5EF4-FFF2-40B4-BE49-F238E27FC236}">
                  <a16:creationId xmlns:a16="http://schemas.microsoft.com/office/drawing/2014/main" id="{93B5450F-80B9-BAA8-0D51-AC692F5671A1}"/>
                </a:ext>
              </a:extLst>
            </p:cNvPr>
            <p:cNvSpPr/>
            <p:nvPr/>
          </p:nvSpPr>
          <p:spPr>
            <a:xfrm>
              <a:off x="1692956" y="1084268"/>
              <a:ext cx="5924251" cy="368460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a:ea typeface="Calibri"/>
                <a:cs typeface="Calibri"/>
                <a:sym typeface="Arial"/>
              </a:endParaRPr>
            </a:p>
          </p:txBody>
        </p:sp>
      </p:grpSp>
      <p:sp>
        <p:nvSpPr>
          <p:cNvPr id="10" name="Google Shape;255;p28">
            <a:extLst>
              <a:ext uri="{FF2B5EF4-FFF2-40B4-BE49-F238E27FC236}">
                <a16:creationId xmlns:a16="http://schemas.microsoft.com/office/drawing/2014/main" id="{330FF139-7996-7981-A04F-EDD18EE4B922}"/>
              </a:ext>
            </a:extLst>
          </p:cNvPr>
          <p:cNvSpPr/>
          <p:nvPr userDrawn="1"/>
        </p:nvSpPr>
        <p:spPr>
          <a:xfrm>
            <a:off x="825760" y="344453"/>
            <a:ext cx="3947196" cy="584801"/>
          </a:xfrm>
          <a:prstGeom prst="rect">
            <a:avLst/>
          </a:prstGeom>
          <a:noFill/>
          <a:ln cap="flat">
            <a:noFill/>
            <a:prstDash val="solid"/>
          </a:ln>
        </p:spPr>
        <p:txBody>
          <a:bodyPr vert="horz" wrap="square" lIns="91427" tIns="45695" rIns="91427" bIns="45695" anchor="t" anchorCtr="0" compatLnSpc="1">
            <a:noAutofit/>
          </a:bodyPr>
          <a:lstStyle/>
          <a:p>
            <a:pPr defTabSz="457189">
              <a:lnSpc>
                <a:spcPct val="90000"/>
              </a:lnSpc>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panose="020F0502020204030204" pitchFamily="34" charset="0"/>
                <a:cs typeface="Calibri" panose="020F0502020204030204" pitchFamily="34" charset="0"/>
                <a:sym typeface="Arial"/>
              </a:rPr>
              <a:t>Matériel nécessaire</a:t>
            </a:r>
          </a:p>
        </p:txBody>
      </p:sp>
      <p:sp>
        <p:nvSpPr>
          <p:cNvPr id="11" name="Google Shape;995;p109">
            <a:extLst>
              <a:ext uri="{FF2B5EF4-FFF2-40B4-BE49-F238E27FC236}">
                <a16:creationId xmlns:a16="http://schemas.microsoft.com/office/drawing/2014/main" id="{E793D041-F74F-49BD-CE4A-3EEFD85503E4}"/>
              </a:ext>
            </a:extLst>
          </p:cNvPr>
          <p:cNvSpPr txBox="1"/>
          <p:nvPr userDrawn="1"/>
        </p:nvSpPr>
        <p:spPr>
          <a:xfrm>
            <a:off x="1591751" y="1416789"/>
            <a:ext cx="4266849" cy="650167"/>
          </a:xfrm>
          <a:prstGeom prst="rect">
            <a:avLst/>
          </a:prstGeom>
          <a:solidFill>
            <a:schemeClr val="accent1"/>
          </a:solidFill>
          <a:ln w="7150" cap="flat">
            <a:noFill/>
            <a:prstDash val="solid"/>
            <a:round/>
          </a:ln>
        </p:spPr>
        <p:txBody>
          <a:bodyPr vert="horz" wrap="square" lIns="60972" tIns="0" rIns="60972" bIns="60972" anchor="ctr" anchorCtr="1" compatLnSpc="1">
            <a:noAutofit/>
          </a:bodyPr>
          <a:lstStyle/>
          <a:p>
            <a:pPr algn="ctr" defTabSz="1219140">
              <a:lnSpc>
                <a:spcPct val="130000"/>
              </a:lnSpc>
              <a:defRPr sz="1800" b="0" i="0" u="none" strike="noStrike" kern="0" cap="none" spc="0" baseline="0">
                <a:solidFill>
                  <a:srgbClr val="000000"/>
                </a:solidFill>
                <a:uFillTx/>
              </a:defRPr>
            </a:pPr>
            <a:r>
              <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Matériel de l’enseignant</a:t>
            </a:r>
          </a:p>
        </p:txBody>
      </p:sp>
      <p:sp>
        <p:nvSpPr>
          <p:cNvPr id="12" name="Google Shape;996;p109">
            <a:extLst>
              <a:ext uri="{FF2B5EF4-FFF2-40B4-BE49-F238E27FC236}">
                <a16:creationId xmlns:a16="http://schemas.microsoft.com/office/drawing/2014/main" id="{36CA5EE3-6147-865E-2B47-95A851110FF0}"/>
              </a:ext>
            </a:extLst>
          </p:cNvPr>
          <p:cNvSpPr txBox="1"/>
          <p:nvPr userDrawn="1"/>
        </p:nvSpPr>
        <p:spPr>
          <a:xfrm>
            <a:off x="6060772" y="1416788"/>
            <a:ext cx="4360944" cy="650168"/>
          </a:xfrm>
          <a:prstGeom prst="rect">
            <a:avLst/>
          </a:prstGeom>
          <a:solidFill>
            <a:schemeClr val="accent1"/>
          </a:solidFill>
          <a:ln w="7150" cap="flat">
            <a:noFill/>
            <a:prstDash val="solid"/>
            <a:round/>
          </a:ln>
        </p:spPr>
        <p:txBody>
          <a:bodyPr vert="horz" wrap="square" lIns="60972" tIns="72000" rIns="72000" bIns="60972" anchor="ctr" anchorCtr="1" compatLnSpc="1">
            <a:noAutofit/>
          </a:bodyPr>
          <a:lstStyle/>
          <a:p>
            <a:pPr algn="ctr" defTabSz="1219140">
              <a:defRPr sz="1800" b="0" i="0" u="none" strike="noStrike" kern="0" cap="none" spc="0" baseline="0">
                <a:solidFill>
                  <a:srgbClr val="000000"/>
                </a:solidFill>
                <a:uFillTx/>
              </a:defRPr>
            </a:pPr>
            <a:r>
              <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Matériel de l’élève</a:t>
            </a:r>
          </a:p>
        </p:txBody>
      </p:sp>
      <p:pic>
        <p:nvPicPr>
          <p:cNvPr id="23" name="Picture 2" descr="Image générée">
            <a:extLst>
              <a:ext uri="{FF2B5EF4-FFF2-40B4-BE49-F238E27FC236}">
                <a16:creationId xmlns:a16="http://schemas.microsoft.com/office/drawing/2014/main" id="{BE363B8C-57AD-5528-0A4E-221C82D6219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85965" y="150932"/>
            <a:ext cx="639795" cy="7510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46861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lide enseignant">
    <p:bg>
      <p:bgPr>
        <a:solidFill>
          <a:srgbClr val="DCEAF7"/>
        </a:solidFill>
        <a:effectLst/>
      </p:bgPr>
    </p:bg>
    <p:spTree>
      <p:nvGrpSpPr>
        <p:cNvPr id="1" name=""/>
        <p:cNvGrpSpPr/>
        <p:nvPr/>
      </p:nvGrpSpPr>
      <p:grpSpPr>
        <a:xfrm>
          <a:off x="0" y="0"/>
          <a:ext cx="0" cy="0"/>
          <a:chOff x="0" y="0"/>
          <a:chExt cx="0" cy="0"/>
        </a:xfrm>
      </p:grpSpPr>
      <p:pic>
        <p:nvPicPr>
          <p:cNvPr id="11" name="Picture 2" descr="Image générée">
            <a:extLst>
              <a:ext uri="{FF2B5EF4-FFF2-40B4-BE49-F238E27FC236}">
                <a16:creationId xmlns:a16="http://schemas.microsoft.com/office/drawing/2014/main" id="{5B383F7B-FBEF-1F38-DA87-7DC3BB67835C}"/>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85965" y="150932"/>
            <a:ext cx="639795" cy="751035"/>
          </a:xfrm>
          <a:prstGeom prst="rect">
            <a:avLst/>
          </a:prstGeom>
          <a:noFill/>
          <a:extLst>
            <a:ext uri="{909E8E84-426E-40DD-AFC4-6F175D3DCCD1}">
              <a14:hiddenFill xmlns:a14="http://schemas.microsoft.com/office/drawing/2010/main">
                <a:solidFill>
                  <a:srgbClr val="FFFFFF"/>
                </a:solidFill>
              </a14:hiddenFill>
            </a:ext>
          </a:extLst>
        </p:spPr>
      </p:pic>
      <p:sp>
        <p:nvSpPr>
          <p:cNvPr id="12" name="Title 11">
            <a:extLst>
              <a:ext uri="{FF2B5EF4-FFF2-40B4-BE49-F238E27FC236}">
                <a16:creationId xmlns:a16="http://schemas.microsoft.com/office/drawing/2014/main" id="{AFB5F68E-9259-882C-E523-9A6736CD94D3}"/>
              </a:ext>
            </a:extLst>
          </p:cNvPr>
          <p:cNvSpPr>
            <a:spLocks noGrp="1"/>
          </p:cNvSpPr>
          <p:nvPr>
            <p:ph type="title"/>
          </p:nvPr>
        </p:nvSpPr>
        <p:spPr>
          <a:xfrm>
            <a:off x="867228" y="214619"/>
            <a:ext cx="10515600" cy="716376"/>
          </a:xfrm>
        </p:spPr>
        <p:txBody>
          <a:bodyPr/>
          <a:lstStyle>
            <a:lvl1pPr>
              <a:defRPr lang="fr-FR" sz="3200" b="1" i="0" u="none" strike="noStrike" kern="0" cap="none" spc="0" baseline="0" dirty="0" smtClean="0">
                <a:solidFill>
                  <a:srgbClr val="44546A"/>
                </a:solidFill>
                <a:uFillTx/>
                <a:latin typeface="Calibri" panose="020F0502020204030204" pitchFamily="34" charset="0"/>
                <a:ea typeface="Calibri" panose="020F0502020204030204" pitchFamily="34" charset="0"/>
                <a:cs typeface="Calibri" panose="020F0502020204030204" pitchFamily="34" charset="0"/>
              </a:defRPr>
            </a:lvl1pPr>
          </a:lstStyle>
          <a:p>
            <a:r>
              <a:rPr lang="en-US" dirty="0"/>
              <a:t>Click to edit Master title style</a:t>
            </a:r>
            <a:endParaRPr lang="fr-FR" dirty="0"/>
          </a:p>
        </p:txBody>
      </p:sp>
    </p:spTree>
    <p:extLst>
      <p:ext uri="{BB962C8B-B14F-4D97-AF65-F5344CB8AC3E}">
        <p14:creationId xmlns:p14="http://schemas.microsoft.com/office/powerpoint/2010/main" val="348954161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tructure de la séance">
    <p:bg>
      <p:bgPr>
        <a:solidFill>
          <a:srgbClr val="DCE6F2"/>
        </a:solidFill>
        <a:effectLst/>
      </p:bgPr>
    </p:bg>
    <p:spTree>
      <p:nvGrpSpPr>
        <p:cNvPr id="1" name=""/>
        <p:cNvGrpSpPr/>
        <p:nvPr/>
      </p:nvGrpSpPr>
      <p:grpSpPr>
        <a:xfrm>
          <a:off x="0" y="0"/>
          <a:ext cx="0" cy="0"/>
          <a:chOff x="0" y="0"/>
          <a:chExt cx="0" cy="0"/>
        </a:xfrm>
      </p:grpSpPr>
      <p:grpSp>
        <p:nvGrpSpPr>
          <p:cNvPr id="4" name="Google Shape;250;p28">
            <a:extLst>
              <a:ext uri="{FF2B5EF4-FFF2-40B4-BE49-F238E27FC236}">
                <a16:creationId xmlns:a16="http://schemas.microsoft.com/office/drawing/2014/main" id="{AB71405C-E132-F074-752A-522052544B0D}"/>
              </a:ext>
            </a:extLst>
          </p:cNvPr>
          <p:cNvGrpSpPr/>
          <p:nvPr userDrawn="1"/>
        </p:nvGrpSpPr>
        <p:grpSpPr>
          <a:xfrm>
            <a:off x="1945490" y="1518405"/>
            <a:ext cx="8301023" cy="4029931"/>
            <a:chOff x="1619475" y="1029778"/>
            <a:chExt cx="6095701" cy="3804525"/>
          </a:xfrm>
        </p:grpSpPr>
        <p:sp>
          <p:nvSpPr>
            <p:cNvPr id="5" name="Google Shape;251;p28">
              <a:extLst>
                <a:ext uri="{FF2B5EF4-FFF2-40B4-BE49-F238E27FC236}">
                  <a16:creationId xmlns:a16="http://schemas.microsoft.com/office/drawing/2014/main" id="{424CAD94-9BC3-9334-E90D-3BB5EE56D37F}"/>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sp>
          <p:nvSpPr>
            <p:cNvPr id="11" name="Google Shape;252;p28">
              <a:extLst>
                <a:ext uri="{FF2B5EF4-FFF2-40B4-BE49-F238E27FC236}">
                  <a16:creationId xmlns:a16="http://schemas.microsoft.com/office/drawing/2014/main" id="{7D76BE51-F758-84BB-A089-AD0F5E8B552A}"/>
                </a:ext>
              </a:extLst>
            </p:cNvPr>
            <p:cNvSpPr/>
            <p:nvPr/>
          </p:nvSpPr>
          <p:spPr>
            <a:xfrm>
              <a:off x="1740952" y="1153481"/>
              <a:ext cx="5852746" cy="3536947"/>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grpSp>
      <p:sp>
        <p:nvSpPr>
          <p:cNvPr id="12" name="Google Shape;255;p28">
            <a:extLst>
              <a:ext uri="{FF2B5EF4-FFF2-40B4-BE49-F238E27FC236}">
                <a16:creationId xmlns:a16="http://schemas.microsoft.com/office/drawing/2014/main" id="{7DA7A975-0BFA-0171-FB29-113FAAFBB3EE}"/>
              </a:ext>
            </a:extLst>
          </p:cNvPr>
          <p:cNvSpPr/>
          <p:nvPr userDrawn="1"/>
        </p:nvSpPr>
        <p:spPr>
          <a:xfrm>
            <a:off x="963315" y="165262"/>
            <a:ext cx="3947196" cy="584801"/>
          </a:xfrm>
          <a:prstGeom prst="rect">
            <a:avLst/>
          </a:prstGeom>
          <a:noFill/>
          <a:ln cap="flat">
            <a:noFill/>
            <a:prstDash val="solid"/>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Structure de la séance</a:t>
            </a:r>
            <a:endParaRPr lang="fr-FR" sz="1467" kern="0" dirty="0">
              <a:solidFill>
                <a:srgbClr val="000000"/>
              </a:solidFill>
              <a:latin typeface="Calibri" panose="020F0502020204030204" pitchFamily="34" charset="0"/>
              <a:cs typeface="Calibri" panose="020F0502020204030204" pitchFamily="34" charset="0"/>
              <a:sym typeface="Arial"/>
            </a:endParaRPr>
          </a:p>
        </p:txBody>
      </p:sp>
      <p:pic>
        <p:nvPicPr>
          <p:cNvPr id="13" name="Picture 2" descr="Image générée">
            <a:extLst>
              <a:ext uri="{FF2B5EF4-FFF2-40B4-BE49-F238E27FC236}">
                <a16:creationId xmlns:a16="http://schemas.microsoft.com/office/drawing/2014/main" id="{A1C7E789-651D-CC90-8513-248F5C858B81}"/>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2" y="30483"/>
            <a:ext cx="727815" cy="854359"/>
          </a:xfrm>
          <a:prstGeom prst="rect">
            <a:avLst/>
          </a:prstGeom>
          <a:noFill/>
          <a:extLst>
            <a:ext uri="{909E8E84-426E-40DD-AFC4-6F175D3DCCD1}">
              <a14:hiddenFill xmlns:a14="http://schemas.microsoft.com/office/drawing/2010/main">
                <a:solidFill>
                  <a:srgbClr val="FFFFFF"/>
                </a:solidFill>
              </a14:hiddenFill>
            </a:ext>
          </a:extLst>
        </p:spPr>
      </p:pic>
      <p:grpSp>
        <p:nvGrpSpPr>
          <p:cNvPr id="16" name="Group 15">
            <a:extLst>
              <a:ext uri="{FF2B5EF4-FFF2-40B4-BE49-F238E27FC236}">
                <a16:creationId xmlns:a16="http://schemas.microsoft.com/office/drawing/2014/main" id="{A3FE43CA-6C2F-0686-9241-631290B69727}"/>
              </a:ext>
            </a:extLst>
          </p:cNvPr>
          <p:cNvGrpSpPr/>
          <p:nvPr userDrawn="1"/>
        </p:nvGrpSpPr>
        <p:grpSpPr>
          <a:xfrm>
            <a:off x="2336946" y="1914415"/>
            <a:ext cx="7518111" cy="548005"/>
            <a:chOff x="1764463" y="1060636"/>
            <a:chExt cx="5638583" cy="411004"/>
          </a:xfrm>
        </p:grpSpPr>
        <p:sp>
          <p:nvSpPr>
            <p:cNvPr id="17" name="Google Shape;275;p28">
              <a:extLst>
                <a:ext uri="{FF2B5EF4-FFF2-40B4-BE49-F238E27FC236}">
                  <a16:creationId xmlns:a16="http://schemas.microsoft.com/office/drawing/2014/main" id="{08E6331C-0B84-F58D-2A65-7DFAB9994FF1}"/>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solidFill>
                <a:srgbClr val="F19D19"/>
              </a:solidFill>
              <a:prstDash val="solid"/>
            </a:ln>
          </p:spPr>
          <p:txBody>
            <a:bodyPr vert="horz" wrap="square" lIns="68567" tIns="34271" rIns="68567" bIns="34271" anchor="ctr" anchorCtr="1" compatLnSpc="1">
              <a:noAutofit/>
            </a:bodyPr>
            <a:lstStyle/>
            <a:p>
              <a:pPr algn="ctr" defTabSz="1219110"/>
              <a:r>
                <a:rPr lang="fr-FR" sz="2133" b="1" kern="0" dirty="0">
                  <a:solidFill>
                    <a:srgbClr val="FFFFFF"/>
                  </a:solidFill>
                  <a:latin typeface="Calibri" panose="020F0502020204030204" pitchFamily="34" charset="0"/>
                  <a:ea typeface="Calibri"/>
                  <a:cs typeface="Calibri" panose="020F0502020204030204" pitchFamily="34" charset="0"/>
                  <a:sym typeface="Arial"/>
                </a:rPr>
                <a:t>1</a:t>
              </a:r>
            </a:p>
          </p:txBody>
        </p:sp>
        <p:sp>
          <p:nvSpPr>
            <p:cNvPr id="18" name="Google Shape;276;p28">
              <a:extLst>
                <a:ext uri="{FF2B5EF4-FFF2-40B4-BE49-F238E27FC236}">
                  <a16:creationId xmlns:a16="http://schemas.microsoft.com/office/drawing/2014/main" id="{521BD7C7-59D6-F138-978F-4AB155889227}"/>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20" name="Google Shape;278;p28">
              <a:extLst>
                <a:ext uri="{FF2B5EF4-FFF2-40B4-BE49-F238E27FC236}">
                  <a16:creationId xmlns:a16="http://schemas.microsoft.com/office/drawing/2014/main" id="{256F3608-8BCC-D992-72CC-8A7F795FDC18}"/>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chemeClr val="accent6">
                  <a:lumMod val="40000"/>
                  <a:lumOff val="60000"/>
                </a:schemeClr>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21" name="Google Shape;277;p28">
              <a:extLst>
                <a:ext uri="{FF2B5EF4-FFF2-40B4-BE49-F238E27FC236}">
                  <a16:creationId xmlns:a16="http://schemas.microsoft.com/office/drawing/2014/main" id="{3CB598B3-3A75-3B5B-656D-CB59D4B85F3C}"/>
                </a:ext>
              </a:extLst>
            </p:cNvPr>
            <p:cNvSpPr txBox="1"/>
            <p:nvPr/>
          </p:nvSpPr>
          <p:spPr>
            <a:xfrm>
              <a:off x="2214439" y="1112834"/>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Ouverture de la séance</a:t>
              </a:r>
            </a:p>
          </p:txBody>
        </p:sp>
      </p:grpSp>
      <p:sp>
        <p:nvSpPr>
          <p:cNvPr id="22" name="Google Shape;275;p28">
            <a:extLst>
              <a:ext uri="{FF2B5EF4-FFF2-40B4-BE49-F238E27FC236}">
                <a16:creationId xmlns:a16="http://schemas.microsoft.com/office/drawing/2014/main" id="{13B66026-2F1C-8EEC-C55A-3E2267A81F31}"/>
              </a:ext>
            </a:extLst>
          </p:cNvPr>
          <p:cNvSpPr/>
          <p:nvPr userDrawn="1"/>
        </p:nvSpPr>
        <p:spPr>
          <a:xfrm>
            <a:off x="2336945" y="2817194"/>
            <a:ext cx="395203" cy="395203"/>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156082"/>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2</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23" name="Google Shape;276;p28">
            <a:extLst>
              <a:ext uri="{FF2B5EF4-FFF2-40B4-BE49-F238E27FC236}">
                <a16:creationId xmlns:a16="http://schemas.microsoft.com/office/drawing/2014/main" id="{35EE909F-5B77-43E5-71AF-AA17BE0B6885}"/>
              </a:ext>
            </a:extLst>
          </p:cNvPr>
          <p:cNvSpPr/>
          <p:nvPr userDrawn="1"/>
        </p:nvSpPr>
        <p:spPr>
          <a:xfrm>
            <a:off x="2860122" y="2740793"/>
            <a:ext cx="6994935" cy="548005"/>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156082"/>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26" name="Google Shape;278;p28">
            <a:extLst>
              <a:ext uri="{FF2B5EF4-FFF2-40B4-BE49-F238E27FC236}">
                <a16:creationId xmlns:a16="http://schemas.microsoft.com/office/drawing/2014/main" id="{131447B8-88F5-B917-3031-E64441CCE5E4}"/>
              </a:ext>
            </a:extLst>
          </p:cNvPr>
          <p:cNvSpPr/>
          <p:nvPr userDrawn="1"/>
        </p:nvSpPr>
        <p:spPr>
          <a:xfrm>
            <a:off x="9301364" y="2754997"/>
            <a:ext cx="519597" cy="51959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grpSp>
        <p:nvGrpSpPr>
          <p:cNvPr id="29" name="Group 28">
            <a:extLst>
              <a:ext uri="{FF2B5EF4-FFF2-40B4-BE49-F238E27FC236}">
                <a16:creationId xmlns:a16="http://schemas.microsoft.com/office/drawing/2014/main" id="{484A0DD3-A018-7BDC-5E24-9925ADE4860D}"/>
              </a:ext>
            </a:extLst>
          </p:cNvPr>
          <p:cNvGrpSpPr/>
          <p:nvPr userDrawn="1"/>
        </p:nvGrpSpPr>
        <p:grpSpPr>
          <a:xfrm>
            <a:off x="2336946" y="3567172"/>
            <a:ext cx="7518111" cy="548005"/>
            <a:chOff x="1764463" y="1060636"/>
            <a:chExt cx="5638583" cy="411004"/>
          </a:xfrm>
        </p:grpSpPr>
        <p:sp>
          <p:nvSpPr>
            <p:cNvPr id="30" name="Google Shape;275;p28">
              <a:extLst>
                <a:ext uri="{FF2B5EF4-FFF2-40B4-BE49-F238E27FC236}">
                  <a16:creationId xmlns:a16="http://schemas.microsoft.com/office/drawing/2014/main" id="{EE0B76E1-6822-AE01-6764-F5FB75D528EA}"/>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156082"/>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3</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31" name="Google Shape;276;p28">
              <a:extLst>
                <a:ext uri="{FF2B5EF4-FFF2-40B4-BE49-F238E27FC236}">
                  <a16:creationId xmlns:a16="http://schemas.microsoft.com/office/drawing/2014/main" id="{FA1826B2-60AC-A0B9-0CF8-1D592120006E}"/>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156082"/>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33" name="Google Shape;278;p28">
              <a:extLst>
                <a:ext uri="{FF2B5EF4-FFF2-40B4-BE49-F238E27FC236}">
                  <a16:creationId xmlns:a16="http://schemas.microsoft.com/office/drawing/2014/main" id="{070F7352-D540-A174-1DC1-79CEFBB4D70D}"/>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grpSp>
      <p:grpSp>
        <p:nvGrpSpPr>
          <p:cNvPr id="53" name="Group 52">
            <a:extLst>
              <a:ext uri="{FF2B5EF4-FFF2-40B4-BE49-F238E27FC236}">
                <a16:creationId xmlns:a16="http://schemas.microsoft.com/office/drawing/2014/main" id="{38609008-8598-8DA3-5CF0-36C7F92580DF}"/>
              </a:ext>
            </a:extLst>
          </p:cNvPr>
          <p:cNvGrpSpPr/>
          <p:nvPr userDrawn="1"/>
        </p:nvGrpSpPr>
        <p:grpSpPr>
          <a:xfrm>
            <a:off x="2330986" y="4388174"/>
            <a:ext cx="7523172" cy="548008"/>
            <a:chOff x="1785565" y="1049983"/>
            <a:chExt cx="5642379" cy="411004"/>
          </a:xfrm>
        </p:grpSpPr>
        <p:sp>
          <p:nvSpPr>
            <p:cNvPr id="54" name="Google Shape;275;p28">
              <a:extLst>
                <a:ext uri="{FF2B5EF4-FFF2-40B4-BE49-F238E27FC236}">
                  <a16:creationId xmlns:a16="http://schemas.microsoft.com/office/drawing/2014/main" id="{7A5BFF89-3876-69CC-9A25-265205B19B7A}"/>
                </a:ext>
              </a:extLst>
            </p:cNvPr>
            <p:cNvSpPr/>
            <p:nvPr/>
          </p:nvSpPr>
          <p:spPr>
            <a:xfrm>
              <a:off x="1785565" y="1117931"/>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6</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55" name="Google Shape;276;p28">
              <a:extLst>
                <a:ext uri="{FF2B5EF4-FFF2-40B4-BE49-F238E27FC236}">
                  <a16:creationId xmlns:a16="http://schemas.microsoft.com/office/drawing/2014/main" id="{516AE221-2B10-10F0-74F7-99F581D8E5AE}"/>
                </a:ext>
              </a:extLst>
            </p:cNvPr>
            <p:cNvSpPr/>
            <p:nvPr/>
          </p:nvSpPr>
          <p:spPr>
            <a:xfrm>
              <a:off x="2181743" y="1049983"/>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57" name="Google Shape;278;p28">
              <a:extLst>
                <a:ext uri="{FF2B5EF4-FFF2-40B4-BE49-F238E27FC236}">
                  <a16:creationId xmlns:a16="http://schemas.microsoft.com/office/drawing/2014/main" id="{C06BF0CF-9607-5CE3-2B1B-82BB78BA62F2}"/>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58" name="Google Shape;277;p28">
              <a:extLst>
                <a:ext uri="{FF2B5EF4-FFF2-40B4-BE49-F238E27FC236}">
                  <a16:creationId xmlns:a16="http://schemas.microsoft.com/office/drawing/2014/main" id="{392280B0-7590-3FE1-5000-E5BA3C9C5BCF}"/>
                </a:ext>
              </a:extLst>
            </p:cNvPr>
            <p:cNvSpPr txBox="1"/>
            <p:nvPr/>
          </p:nvSpPr>
          <p:spPr>
            <a:xfrm>
              <a:off x="2240010" y="1092976"/>
              <a:ext cx="3972429" cy="346209"/>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Clôture de la séance</a:t>
              </a:r>
            </a:p>
          </p:txBody>
        </p:sp>
      </p:grpSp>
      <p:sp>
        <p:nvSpPr>
          <p:cNvPr id="60" name="Text Placeholder 59">
            <a:extLst>
              <a:ext uri="{FF2B5EF4-FFF2-40B4-BE49-F238E27FC236}">
                <a16:creationId xmlns:a16="http://schemas.microsoft.com/office/drawing/2014/main" id="{2997086D-6002-18E9-088F-7D2FC79B25E4}"/>
              </a:ext>
            </a:extLst>
          </p:cNvPr>
          <p:cNvSpPr>
            <a:spLocks noGrp="1"/>
          </p:cNvSpPr>
          <p:nvPr>
            <p:ph type="body" sz="quarter" idx="10" hasCustomPrompt="1"/>
          </p:nvPr>
        </p:nvSpPr>
        <p:spPr>
          <a:xfrm>
            <a:off x="7879221" y="1954008"/>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1" name="Text Placeholder 59">
            <a:extLst>
              <a:ext uri="{FF2B5EF4-FFF2-40B4-BE49-F238E27FC236}">
                <a16:creationId xmlns:a16="http://schemas.microsoft.com/office/drawing/2014/main" id="{13288093-8A60-FA70-C6FB-7D69FB80D893}"/>
              </a:ext>
            </a:extLst>
          </p:cNvPr>
          <p:cNvSpPr>
            <a:spLocks noGrp="1"/>
          </p:cNvSpPr>
          <p:nvPr>
            <p:ph type="body" sz="quarter" idx="11" hasCustomPrompt="1"/>
          </p:nvPr>
        </p:nvSpPr>
        <p:spPr>
          <a:xfrm>
            <a:off x="7879221" y="2784395"/>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20 min</a:t>
            </a:r>
            <a:endParaRPr lang="fr-FR" dirty="0"/>
          </a:p>
        </p:txBody>
      </p:sp>
      <p:sp>
        <p:nvSpPr>
          <p:cNvPr id="62" name="Text Placeholder 59">
            <a:extLst>
              <a:ext uri="{FF2B5EF4-FFF2-40B4-BE49-F238E27FC236}">
                <a16:creationId xmlns:a16="http://schemas.microsoft.com/office/drawing/2014/main" id="{A3A18267-30BE-A144-8A47-7EDFF6042B2F}"/>
              </a:ext>
            </a:extLst>
          </p:cNvPr>
          <p:cNvSpPr>
            <a:spLocks noGrp="1"/>
          </p:cNvSpPr>
          <p:nvPr>
            <p:ph type="body" sz="quarter" idx="12" hasCustomPrompt="1"/>
          </p:nvPr>
        </p:nvSpPr>
        <p:spPr>
          <a:xfrm>
            <a:off x="7879220" y="3610774"/>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20 min</a:t>
            </a:r>
            <a:endParaRPr lang="fr-FR" dirty="0"/>
          </a:p>
        </p:txBody>
      </p:sp>
      <p:sp>
        <p:nvSpPr>
          <p:cNvPr id="65" name="Text Placeholder 59">
            <a:extLst>
              <a:ext uri="{FF2B5EF4-FFF2-40B4-BE49-F238E27FC236}">
                <a16:creationId xmlns:a16="http://schemas.microsoft.com/office/drawing/2014/main" id="{4E6C3199-30EC-380B-E406-0655DBA57A7E}"/>
              </a:ext>
            </a:extLst>
          </p:cNvPr>
          <p:cNvSpPr>
            <a:spLocks noGrp="1"/>
          </p:cNvSpPr>
          <p:nvPr>
            <p:ph type="body" sz="quarter" idx="15" hasCustomPrompt="1"/>
          </p:nvPr>
        </p:nvSpPr>
        <p:spPr>
          <a:xfrm>
            <a:off x="7859086" y="4443885"/>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5 min</a:t>
            </a:r>
            <a:endParaRPr lang="fr-FR" dirty="0"/>
          </a:p>
        </p:txBody>
      </p:sp>
      <p:sp>
        <p:nvSpPr>
          <p:cNvPr id="2" name="Text Placeholder 59">
            <a:extLst>
              <a:ext uri="{FF2B5EF4-FFF2-40B4-BE49-F238E27FC236}">
                <a16:creationId xmlns:a16="http://schemas.microsoft.com/office/drawing/2014/main" id="{AA678CF4-8295-E8A8-7D6E-3FB43C76C074}"/>
              </a:ext>
            </a:extLst>
          </p:cNvPr>
          <p:cNvSpPr>
            <a:spLocks noGrp="1"/>
          </p:cNvSpPr>
          <p:nvPr>
            <p:ph type="body" sz="quarter" idx="16" hasCustomPrompt="1"/>
          </p:nvPr>
        </p:nvSpPr>
        <p:spPr>
          <a:xfrm>
            <a:off x="2955191" y="2784395"/>
            <a:ext cx="4796056"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defTabSz="1219170">
              <a:lnSpc>
                <a:spcPct val="139950"/>
              </a:lnSpc>
              <a:defRPr sz="1800" b="0" i="0" u="none" strike="noStrike" kern="0" cap="none" spc="0" baseline="0">
                <a:solidFill>
                  <a:srgbClr val="000000"/>
                </a:solidFill>
                <a:uFillTx/>
              </a:defRPr>
            </a:pPr>
            <a:r>
              <a:rPr lang="fr-FR" sz="2400" b="1" kern="0" dirty="0">
                <a:solidFill>
                  <a:srgbClr val="44546A"/>
                </a:solidFill>
                <a:latin typeface="Calibri"/>
                <a:ea typeface="Calibri"/>
                <a:cs typeface="Calibri"/>
              </a:rPr>
              <a:t>Actes de </a:t>
            </a:r>
            <a:endParaRPr lang="en-US" sz="2400" b="1" kern="0" dirty="0">
              <a:solidFill>
                <a:srgbClr val="44546A"/>
              </a:solidFill>
              <a:latin typeface="Calibri"/>
              <a:ea typeface="Calibri"/>
              <a:cs typeface="Calibri"/>
            </a:endParaRPr>
          </a:p>
        </p:txBody>
      </p:sp>
      <p:sp>
        <p:nvSpPr>
          <p:cNvPr id="3" name="Text Placeholder 59">
            <a:extLst>
              <a:ext uri="{FF2B5EF4-FFF2-40B4-BE49-F238E27FC236}">
                <a16:creationId xmlns:a16="http://schemas.microsoft.com/office/drawing/2014/main" id="{A89B3D6F-A5C6-5726-36B5-EA4D234E1496}"/>
              </a:ext>
            </a:extLst>
          </p:cNvPr>
          <p:cNvSpPr>
            <a:spLocks noGrp="1"/>
          </p:cNvSpPr>
          <p:nvPr>
            <p:ph type="body" sz="quarter" idx="17" hasCustomPrompt="1"/>
          </p:nvPr>
        </p:nvSpPr>
        <p:spPr>
          <a:xfrm>
            <a:off x="2936913" y="3621380"/>
            <a:ext cx="4796056"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defTabSz="1219170">
              <a:lnSpc>
                <a:spcPct val="139950"/>
              </a:lnSpc>
              <a:defRPr sz="1800" b="0" i="0" u="none" strike="noStrike" kern="0" cap="none" spc="0" baseline="0">
                <a:solidFill>
                  <a:srgbClr val="000000"/>
                </a:solidFill>
                <a:uFillTx/>
              </a:defRPr>
            </a:pPr>
            <a:r>
              <a:rPr lang="fr-FR" sz="2400" b="1" kern="0" dirty="0">
                <a:solidFill>
                  <a:srgbClr val="44546A"/>
                </a:solidFill>
                <a:latin typeface="Calibri"/>
                <a:ea typeface="Calibri"/>
                <a:cs typeface="Calibri"/>
              </a:rPr>
              <a:t>Production de </a:t>
            </a:r>
            <a:endParaRPr lang="en-US" sz="2400" b="1" kern="0" dirty="0">
              <a:solidFill>
                <a:srgbClr val="44546A"/>
              </a:solidFill>
              <a:latin typeface="Calibri"/>
              <a:ea typeface="Calibri"/>
              <a:cs typeface="Calibri"/>
            </a:endParaRPr>
          </a:p>
        </p:txBody>
      </p:sp>
    </p:spTree>
    <p:extLst>
      <p:ext uri="{BB962C8B-B14F-4D97-AF65-F5344CB8AC3E}">
        <p14:creationId xmlns:p14="http://schemas.microsoft.com/office/powerpoint/2010/main" val="10697418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atique Pédagogique Efficace">
    <p:bg>
      <p:bgPr>
        <a:solidFill>
          <a:srgbClr val="DCE6F2"/>
        </a:solidFill>
        <a:effectLst/>
      </p:bgPr>
    </p:bg>
    <p:spTree>
      <p:nvGrpSpPr>
        <p:cNvPr id="1" name=""/>
        <p:cNvGrpSpPr/>
        <p:nvPr/>
      </p:nvGrpSpPr>
      <p:grpSpPr>
        <a:xfrm>
          <a:off x="0" y="0"/>
          <a:ext cx="0" cy="0"/>
          <a:chOff x="0" y="0"/>
          <a:chExt cx="0" cy="0"/>
        </a:xfrm>
      </p:grpSpPr>
      <p:sp>
        <p:nvSpPr>
          <p:cNvPr id="2" name="Google Shape;285;p29">
            <a:extLst>
              <a:ext uri="{FF2B5EF4-FFF2-40B4-BE49-F238E27FC236}">
                <a16:creationId xmlns:a16="http://schemas.microsoft.com/office/drawing/2014/main" id="{3D3C752E-7364-0AD3-55D8-FB1A781365A4}"/>
              </a:ext>
            </a:extLst>
          </p:cNvPr>
          <p:cNvSpPr/>
          <p:nvPr userDrawn="1"/>
        </p:nvSpPr>
        <p:spPr>
          <a:xfrm>
            <a:off x="948074" y="165260"/>
            <a:ext cx="7935199" cy="584801"/>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Pratique Pédagogique Efficace de la Semaine</a:t>
            </a:r>
          </a:p>
        </p:txBody>
      </p:sp>
      <p:pic>
        <p:nvPicPr>
          <p:cNvPr id="3" name="Picture 2" descr="Image générée">
            <a:extLst>
              <a:ext uri="{FF2B5EF4-FFF2-40B4-BE49-F238E27FC236}">
                <a16:creationId xmlns:a16="http://schemas.microsoft.com/office/drawing/2014/main" id="{CF5C0282-B23A-202E-2F8D-447ACDC5778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à coins arrondis 2">
            <a:extLst>
              <a:ext uri="{FF2B5EF4-FFF2-40B4-BE49-F238E27FC236}">
                <a16:creationId xmlns:a16="http://schemas.microsoft.com/office/drawing/2014/main" id="{07817361-C8BF-DC04-5CC1-00D7EE33E80A}"/>
              </a:ext>
            </a:extLst>
          </p:cNvPr>
          <p:cNvSpPr/>
          <p:nvPr userDrawn="1"/>
        </p:nvSpPr>
        <p:spPr>
          <a:xfrm>
            <a:off x="304800" y="1262245"/>
            <a:ext cx="11291147" cy="5597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2133" b="1" kern="0" dirty="0">
                <a:solidFill>
                  <a:srgbClr val="FFFFFF"/>
                </a:solidFill>
                <a:latin typeface="Calibri" panose="020F0502020204030204" pitchFamily="34" charset="0"/>
                <a:cs typeface="Calibri" panose="020F0502020204030204" pitchFamily="34" charset="0"/>
                <a:sym typeface="Arial"/>
              </a:rPr>
              <a:t>Donner un feedback de manière efficace aux élèves</a:t>
            </a:r>
          </a:p>
        </p:txBody>
      </p:sp>
      <p:sp>
        <p:nvSpPr>
          <p:cNvPr id="7" name="Rectangle à coins arrondis 13">
            <a:extLst>
              <a:ext uri="{FF2B5EF4-FFF2-40B4-BE49-F238E27FC236}">
                <a16:creationId xmlns:a16="http://schemas.microsoft.com/office/drawing/2014/main" id="{710314CC-0AB6-DA63-763A-7BA531C34D31}"/>
              </a:ext>
            </a:extLst>
          </p:cNvPr>
          <p:cNvSpPr/>
          <p:nvPr userDrawn="1"/>
        </p:nvSpPr>
        <p:spPr>
          <a:xfrm>
            <a:off x="304800" y="2628796"/>
            <a:ext cx="2873248"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Pourquoi c’est important ?</a:t>
            </a:r>
          </a:p>
        </p:txBody>
      </p:sp>
      <p:pic>
        <p:nvPicPr>
          <p:cNvPr id="8" name="Image 18">
            <a:extLst>
              <a:ext uri="{FF2B5EF4-FFF2-40B4-BE49-F238E27FC236}">
                <a16:creationId xmlns:a16="http://schemas.microsoft.com/office/drawing/2014/main" id="{BE35A20A-79A6-BC4C-B761-793B343AFC49}"/>
              </a:ext>
            </a:extLst>
          </p:cNvPr>
          <p:cNvPicPr>
            <a:picLocks noChangeAspect="1"/>
          </p:cNvPicPr>
          <p:nvPr userDrawn="1"/>
        </p:nvPicPr>
        <p:blipFill>
          <a:blip r:embed="rId3"/>
          <a:stretch>
            <a:fillRect/>
          </a:stretch>
        </p:blipFill>
        <p:spPr>
          <a:xfrm>
            <a:off x="10141874" y="1158017"/>
            <a:ext cx="1137399" cy="751840"/>
          </a:xfrm>
          <a:prstGeom prst="rect">
            <a:avLst/>
          </a:prstGeom>
          <a:ln w="38100">
            <a:solidFill>
              <a:srgbClr val="156082"/>
            </a:solidFill>
          </a:ln>
        </p:spPr>
      </p:pic>
      <p:sp>
        <p:nvSpPr>
          <p:cNvPr id="9" name="Rectangle à coins arrondis 22">
            <a:extLst>
              <a:ext uri="{FF2B5EF4-FFF2-40B4-BE49-F238E27FC236}">
                <a16:creationId xmlns:a16="http://schemas.microsoft.com/office/drawing/2014/main" id="{231233C5-A6EF-A81F-8794-ECA65494280A}"/>
              </a:ext>
            </a:extLst>
          </p:cNvPr>
          <p:cNvSpPr/>
          <p:nvPr userDrawn="1"/>
        </p:nvSpPr>
        <p:spPr>
          <a:xfrm>
            <a:off x="3627797" y="2628796"/>
            <a:ext cx="3759200"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Bonnes pratiques</a:t>
            </a:r>
          </a:p>
        </p:txBody>
      </p:sp>
      <p:sp>
        <p:nvSpPr>
          <p:cNvPr id="10" name="Rectangle à coins arrondis 23">
            <a:extLst>
              <a:ext uri="{FF2B5EF4-FFF2-40B4-BE49-F238E27FC236}">
                <a16:creationId xmlns:a16="http://schemas.microsoft.com/office/drawing/2014/main" id="{224B6940-5456-5257-0478-EEF645943074}"/>
              </a:ext>
            </a:extLst>
          </p:cNvPr>
          <p:cNvSpPr/>
          <p:nvPr userDrawn="1"/>
        </p:nvSpPr>
        <p:spPr>
          <a:xfrm>
            <a:off x="7836747" y="2628796"/>
            <a:ext cx="3759200"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Pratiques à éviter</a:t>
            </a:r>
          </a:p>
        </p:txBody>
      </p:sp>
      <p:sp>
        <p:nvSpPr>
          <p:cNvPr id="27" name="Rectangle 26">
            <a:extLst>
              <a:ext uri="{FF2B5EF4-FFF2-40B4-BE49-F238E27FC236}">
                <a16:creationId xmlns:a16="http://schemas.microsoft.com/office/drawing/2014/main" id="{35BE10E1-FAE9-07F0-EE56-E170BA07A2EC}"/>
              </a:ext>
            </a:extLst>
          </p:cNvPr>
          <p:cNvSpPr/>
          <p:nvPr userDrawn="1"/>
        </p:nvSpPr>
        <p:spPr>
          <a:xfrm>
            <a:off x="304800" y="6150185"/>
            <a:ext cx="11291147" cy="67733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80990" indent="-380990" defTabSz="1219170">
              <a:buClr>
                <a:srgbClr val="000000"/>
              </a:buClr>
              <a:buFont typeface="Arial" panose="020B0604020202020204" pitchFamily="34" charset="0"/>
              <a:buChar char="•"/>
            </a:pPr>
            <a:r>
              <a:rPr lang="fr-FR" sz="1600" kern="0" dirty="0">
                <a:solidFill>
                  <a:srgbClr val="000000"/>
                </a:solidFill>
                <a:latin typeface="Calibri" panose="020F0502020204030204" pitchFamily="34" charset="0"/>
                <a:cs typeface="Calibri" panose="020F0502020204030204" pitchFamily="34" charset="0"/>
                <a:sym typeface="Arial"/>
              </a:rPr>
              <a:t>Pour plus d’informations Veuillez consulter le lien Suivant : « Lien drive »</a:t>
            </a:r>
          </a:p>
          <a:p>
            <a:pPr marL="380990" indent="-380990" defTabSz="1219170">
              <a:buClr>
                <a:srgbClr val="000000"/>
              </a:buClr>
              <a:buFont typeface="Arial" panose="020B0604020202020204" pitchFamily="34" charset="0"/>
              <a:buChar char="•"/>
            </a:pPr>
            <a:r>
              <a:rPr lang="fr-FR" sz="1600" kern="0" dirty="0">
                <a:solidFill>
                  <a:srgbClr val="000000"/>
                </a:solidFill>
                <a:latin typeface="Calibri" panose="020F0502020204030204" pitchFamily="34" charset="0"/>
                <a:cs typeface="Calibri" panose="020F0502020204030204" pitchFamily="34" charset="0"/>
                <a:sym typeface="Arial"/>
              </a:rPr>
              <a:t>Autres questions ? Veuillez Contacter l’inspecteur encadrant</a:t>
            </a:r>
          </a:p>
        </p:txBody>
      </p:sp>
      <p:pic>
        <p:nvPicPr>
          <p:cNvPr id="42" name="Graphic 41" descr="Handshake with solid fill">
            <a:extLst>
              <a:ext uri="{FF2B5EF4-FFF2-40B4-BE49-F238E27FC236}">
                <a16:creationId xmlns:a16="http://schemas.microsoft.com/office/drawing/2014/main" id="{43B73333-66C9-B016-85F3-57ED66A47BC8}"/>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5221083" y="1993815"/>
            <a:ext cx="549076" cy="549076"/>
          </a:xfrm>
          <a:prstGeom prst="rect">
            <a:avLst/>
          </a:prstGeom>
        </p:spPr>
      </p:pic>
      <p:pic>
        <p:nvPicPr>
          <p:cNvPr id="44" name="Graphic 43" descr="No sign with solid fill">
            <a:extLst>
              <a:ext uri="{FF2B5EF4-FFF2-40B4-BE49-F238E27FC236}">
                <a16:creationId xmlns:a16="http://schemas.microsoft.com/office/drawing/2014/main" id="{010C90E2-D2BB-4844-7DD3-B8E18C29F8E6}"/>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9640956" y="2013585"/>
            <a:ext cx="500918" cy="500918"/>
          </a:xfrm>
          <a:prstGeom prst="rect">
            <a:avLst/>
          </a:prstGeom>
        </p:spPr>
      </p:pic>
      <p:sp>
        <p:nvSpPr>
          <p:cNvPr id="50" name="Text Placeholder 49">
            <a:extLst>
              <a:ext uri="{FF2B5EF4-FFF2-40B4-BE49-F238E27FC236}">
                <a16:creationId xmlns:a16="http://schemas.microsoft.com/office/drawing/2014/main" id="{99ABF8C0-44A0-D350-70D7-F757FE2866EA}"/>
              </a:ext>
            </a:extLst>
          </p:cNvPr>
          <p:cNvSpPr>
            <a:spLocks noGrp="1"/>
          </p:cNvSpPr>
          <p:nvPr>
            <p:ph type="body" sz="quarter" idx="10" hasCustomPrompt="1"/>
          </p:nvPr>
        </p:nvSpPr>
        <p:spPr>
          <a:xfrm>
            <a:off x="253322" y="3190552"/>
            <a:ext cx="2873248"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
        <p:nvSpPr>
          <p:cNvPr id="51" name="Text Placeholder 49">
            <a:extLst>
              <a:ext uri="{FF2B5EF4-FFF2-40B4-BE49-F238E27FC236}">
                <a16:creationId xmlns:a16="http://schemas.microsoft.com/office/drawing/2014/main" id="{93ED2D80-264B-2858-5374-3ACA0D7E4307}"/>
              </a:ext>
            </a:extLst>
          </p:cNvPr>
          <p:cNvSpPr>
            <a:spLocks noGrp="1"/>
          </p:cNvSpPr>
          <p:nvPr>
            <p:ph type="body" sz="quarter" idx="11" hasCustomPrompt="1"/>
          </p:nvPr>
        </p:nvSpPr>
        <p:spPr>
          <a:xfrm>
            <a:off x="3627796" y="3190551"/>
            <a:ext cx="3759199"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
        <p:nvSpPr>
          <p:cNvPr id="52" name="Text Placeholder 49">
            <a:extLst>
              <a:ext uri="{FF2B5EF4-FFF2-40B4-BE49-F238E27FC236}">
                <a16:creationId xmlns:a16="http://schemas.microsoft.com/office/drawing/2014/main" id="{F3B207E1-EF2D-9BAB-F462-3268E1DEBFE2}"/>
              </a:ext>
            </a:extLst>
          </p:cNvPr>
          <p:cNvSpPr>
            <a:spLocks noGrp="1"/>
          </p:cNvSpPr>
          <p:nvPr>
            <p:ph type="body" sz="quarter" idx="12" hasCustomPrompt="1"/>
          </p:nvPr>
        </p:nvSpPr>
        <p:spPr>
          <a:xfrm>
            <a:off x="7816647" y="3190551"/>
            <a:ext cx="3779300"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pic>
        <p:nvPicPr>
          <p:cNvPr id="4" name="Graphic 3" descr="Warning with solid fill">
            <a:extLst>
              <a:ext uri="{FF2B5EF4-FFF2-40B4-BE49-F238E27FC236}">
                <a16:creationId xmlns:a16="http://schemas.microsoft.com/office/drawing/2014/main" id="{88F52BAF-B681-080A-A853-ED19F367F166}"/>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1519774" y="2014765"/>
            <a:ext cx="488744" cy="488744"/>
          </a:xfrm>
          <a:prstGeom prst="rect">
            <a:avLst/>
          </a:prstGeom>
        </p:spPr>
      </p:pic>
    </p:spTree>
    <p:extLst>
      <p:ext uri="{BB962C8B-B14F-4D97-AF65-F5344CB8AC3E}">
        <p14:creationId xmlns:p14="http://schemas.microsoft.com/office/powerpoint/2010/main" val="5713472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Vide">
    <p:bg>
      <p:bgPr>
        <a:solidFill>
          <a:schemeClr val="bg1"/>
        </a:solidFill>
        <a:effectLst/>
      </p:bgPr>
    </p:bg>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1F509CF-6FEC-2EE9-9B15-9A20EE2088E4}"/>
              </a:ext>
            </a:extLst>
          </p:cNvPr>
          <p:cNvSpPr>
            <a:spLocks noGrp="1"/>
          </p:cNvSpPr>
          <p:nvPr>
            <p:ph type="dt" sz="half" idx="10"/>
          </p:nvPr>
        </p:nvSpPr>
        <p:spPr/>
        <p:txBody>
          <a:bodyPr/>
          <a:lstStyle/>
          <a:p>
            <a:fld id="{D03B0BB0-0C34-4B10-ACDF-EACD0FA6154F}" type="datetimeFigureOut">
              <a:rPr lang="fr-FR" smtClean="0"/>
              <a:t>17/05/2026</a:t>
            </a:fld>
            <a:endParaRPr lang="fr-FR"/>
          </a:p>
        </p:txBody>
      </p:sp>
      <p:sp>
        <p:nvSpPr>
          <p:cNvPr id="3" name="Espace réservé du pied de page 2">
            <a:extLst>
              <a:ext uri="{FF2B5EF4-FFF2-40B4-BE49-F238E27FC236}">
                <a16:creationId xmlns:a16="http://schemas.microsoft.com/office/drawing/2014/main" id="{92B67623-D981-F7B4-3FB0-0E1E0375D2B7}"/>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9D62BB9-AC39-EF12-765A-46767DFA606E}"/>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50501171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uverture de la séance">
    <p:bg>
      <p:bgPr>
        <a:gradFill flip="none" rotWithShape="1">
          <a:gsLst>
            <a:gs pos="0">
              <a:srgbClr val="F19D19"/>
            </a:gs>
            <a:gs pos="3000">
              <a:schemeClr val="bg1"/>
            </a:gs>
            <a:gs pos="94000">
              <a:srgbClr val="F19D19"/>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B36071C-69BD-8B52-E223-853887477D5C}"/>
              </a:ext>
            </a:extLst>
          </p:cNvPr>
          <p:cNvGrpSpPr/>
          <p:nvPr userDrawn="1"/>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0E84589-2A8B-6DA5-BD19-35EAD8086FB3}"/>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6" name="Rectangle 5">
              <a:extLst>
                <a:ext uri="{FF2B5EF4-FFF2-40B4-BE49-F238E27FC236}">
                  <a16:creationId xmlns:a16="http://schemas.microsoft.com/office/drawing/2014/main" id="{355DB502-9EC4-94FE-09A9-2932EC699550}"/>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sp>
        <p:nvSpPr>
          <p:cNvPr id="8" name="Oval 7">
            <a:extLst>
              <a:ext uri="{FF2B5EF4-FFF2-40B4-BE49-F238E27FC236}">
                <a16:creationId xmlns:a16="http://schemas.microsoft.com/office/drawing/2014/main" id="{70E61D70-E72A-6F05-21DF-0092CA22ECB1}"/>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10" name="ZoneTexte 4">
            <a:extLst>
              <a:ext uri="{FF2B5EF4-FFF2-40B4-BE49-F238E27FC236}">
                <a16:creationId xmlns:a16="http://schemas.microsoft.com/office/drawing/2014/main" id="{12A4C6F5-3FFF-2B1F-31AC-921674941D10}"/>
              </a:ext>
            </a:extLst>
          </p:cNvPr>
          <p:cNvSpPr txBox="1"/>
          <p:nvPr userDrawn="1"/>
        </p:nvSpPr>
        <p:spPr>
          <a:xfrm>
            <a:off x="946951" y="3651380"/>
            <a:ext cx="10298101" cy="769441"/>
          </a:xfrm>
          <a:prstGeom prst="rect">
            <a:avLst/>
          </a:prstGeom>
          <a:noFill/>
        </p:spPr>
        <p:txBody>
          <a:bodyPr wrap="square">
            <a:spAutoFit/>
          </a:bodyPr>
          <a:lstStyle/>
          <a:p>
            <a:pPr algn="ctr" defTabSz="457189">
              <a:defRPr/>
            </a:pPr>
            <a:r>
              <a:rPr lang="fr-FR" sz="4400" b="1" dirty="0">
                <a:solidFill>
                  <a:srgbClr val="F19D19"/>
                </a:solidFill>
                <a:latin typeface="Calibri" panose="020F0502020204030204"/>
                <a:cs typeface="Arial"/>
                <a:sym typeface="Arial"/>
              </a:rPr>
              <a:t>Ouverture de la séance</a:t>
            </a:r>
          </a:p>
        </p:txBody>
      </p:sp>
      <p:pic>
        <p:nvPicPr>
          <p:cNvPr id="14" name="Picture 18">
            <a:extLst>
              <a:ext uri="{FF2B5EF4-FFF2-40B4-BE49-F238E27FC236}">
                <a16:creationId xmlns:a16="http://schemas.microsoft.com/office/drawing/2014/main" id="{D5A0386F-993C-99A4-372C-F8760E58AB30}"/>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pic>
        <p:nvPicPr>
          <p:cNvPr id="15" name="Google Shape;1333;p128">
            <a:extLst>
              <a:ext uri="{FF2B5EF4-FFF2-40B4-BE49-F238E27FC236}">
                <a16:creationId xmlns:a16="http://schemas.microsoft.com/office/drawing/2014/main" id="{E4A7273E-67E2-0C23-0C4F-F01019D0FF62}"/>
              </a:ext>
            </a:extLst>
          </p:cNvPr>
          <p:cNvPicPr>
            <a:picLocks noChangeAspect="1"/>
          </p:cNvPicPr>
          <p:nvPr userDrawn="1"/>
        </p:nvPicPr>
        <p:blipFill>
          <a:blip r:embed="rId5">
            <a:alphaModFix/>
          </a:blip>
          <a:srcRect/>
          <a:stretch>
            <a:fillRect/>
          </a:stretch>
        </p:blipFill>
        <p:spPr>
          <a:xfrm>
            <a:off x="6261214" y="1609414"/>
            <a:ext cx="649253" cy="649253"/>
          </a:xfrm>
          <a:prstGeom prst="rect">
            <a:avLst/>
          </a:prstGeom>
          <a:noFill/>
          <a:ln cap="flat">
            <a:noFill/>
          </a:ln>
        </p:spPr>
      </p:pic>
      <p:sp>
        <p:nvSpPr>
          <p:cNvPr id="24" name="Text Placeholder 23">
            <a:extLst>
              <a:ext uri="{FF2B5EF4-FFF2-40B4-BE49-F238E27FC236}">
                <a16:creationId xmlns:a16="http://schemas.microsoft.com/office/drawing/2014/main" id="{22A6E60A-C6B2-D1FE-AB7C-E35AE8892EF5}"/>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905372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iscussion informelle">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25419" y="1993162"/>
            <a:ext cx="5985399" cy="2087944"/>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5400" b="1" kern="0" dirty="0">
                <a:solidFill>
                  <a:srgbClr val="F19D19"/>
                </a:solidFill>
                <a:latin typeface="Calibri" panose="020F0502020204030204" pitchFamily="34" charset="0"/>
                <a:cs typeface="Calibri" panose="020F0502020204030204" pitchFamily="34" charset="0"/>
              </a:rPr>
              <a:t>Discussion informelle</a:t>
            </a:r>
          </a:p>
        </p:txBody>
      </p:sp>
      <p:pic>
        <p:nvPicPr>
          <p:cNvPr id="13" name="Picture 1">
            <a:extLst>
              <a:ext uri="{FF2B5EF4-FFF2-40B4-BE49-F238E27FC236}">
                <a16:creationId xmlns:a16="http://schemas.microsoft.com/office/drawing/2014/main" id="{81DC4E81-0C61-B93A-A49E-EEE6F672BAA1}"/>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855" b="100000" l="391" r="99512"/>
                    </a14:imgEffect>
                  </a14:imgLayer>
                </a14:imgProps>
              </a:ext>
              <a:ext uri="{28A0092B-C50C-407E-A947-70E740481C1C}">
                <a14:useLocalDpi xmlns:a14="http://schemas.microsoft.com/office/drawing/2010/main" val="0"/>
              </a:ext>
            </a:extLst>
          </a:blip>
          <a:stretch>
            <a:fillRect/>
          </a:stretch>
        </p:blipFill>
        <p:spPr>
          <a:xfrm>
            <a:off x="1124103" y="1875577"/>
            <a:ext cx="2856443" cy="285644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4" name="Freeform 17">
            <a:extLst>
              <a:ext uri="{FF2B5EF4-FFF2-40B4-BE49-F238E27FC236}">
                <a16:creationId xmlns:a16="http://schemas.microsoft.com/office/drawing/2014/main" id="{C744DE00-AF1E-C1C2-374B-720BC4F53728}"/>
              </a:ext>
            </a:extLst>
          </p:cNvPr>
          <p:cNvSpPr>
            <a:spLocks noEditPoints="1"/>
          </p:cNvSpPr>
          <p:nvPr userDrawn="1"/>
        </p:nvSpPr>
        <p:spPr bwMode="auto">
          <a:xfrm>
            <a:off x="1890297" y="1779907"/>
            <a:ext cx="691824" cy="704171"/>
          </a:xfrm>
          <a:custGeom>
            <a:avLst/>
            <a:gdLst>
              <a:gd name="T0" fmla="*/ 1830 w 2759"/>
              <a:gd name="T1" fmla="*/ 1151 h 2558"/>
              <a:gd name="T2" fmla="*/ 2122 w 2759"/>
              <a:gd name="T3" fmla="*/ 851 h 2558"/>
              <a:gd name="T4" fmla="*/ 1243 w 2759"/>
              <a:gd name="T5" fmla="*/ 851 h 2558"/>
              <a:gd name="T6" fmla="*/ 1533 w 2759"/>
              <a:gd name="T7" fmla="*/ 1151 h 2558"/>
              <a:gd name="T8" fmla="*/ 1243 w 2759"/>
              <a:gd name="T9" fmla="*/ 851 h 2558"/>
              <a:gd name="T10" fmla="*/ 655 w 2759"/>
              <a:gd name="T11" fmla="*/ 1151 h 2558"/>
              <a:gd name="T12" fmla="*/ 946 w 2759"/>
              <a:gd name="T13" fmla="*/ 851 h 2558"/>
              <a:gd name="T14" fmla="*/ 1379 w 2759"/>
              <a:gd name="T15" fmla="*/ 0 h 2558"/>
              <a:gd name="T16" fmla="*/ 1584 w 2759"/>
              <a:gd name="T17" fmla="*/ 11 h 2558"/>
              <a:gd name="T18" fmla="*/ 1778 w 2759"/>
              <a:gd name="T19" fmla="*/ 43 h 2558"/>
              <a:gd name="T20" fmla="*/ 1962 w 2759"/>
              <a:gd name="T21" fmla="*/ 97 h 2558"/>
              <a:gd name="T22" fmla="*/ 2131 w 2759"/>
              <a:gd name="T23" fmla="*/ 168 h 2558"/>
              <a:gd name="T24" fmla="*/ 2285 w 2759"/>
              <a:gd name="T25" fmla="*/ 255 h 2558"/>
              <a:gd name="T26" fmla="*/ 2421 w 2759"/>
              <a:gd name="T27" fmla="*/ 357 h 2558"/>
              <a:gd name="T28" fmla="*/ 2536 w 2759"/>
              <a:gd name="T29" fmla="*/ 473 h 2558"/>
              <a:gd name="T30" fmla="*/ 2630 w 2759"/>
              <a:gd name="T31" fmla="*/ 600 h 2558"/>
              <a:gd name="T32" fmla="*/ 2700 w 2759"/>
              <a:gd name="T33" fmla="*/ 738 h 2558"/>
              <a:gd name="T34" fmla="*/ 2744 w 2759"/>
              <a:gd name="T35" fmla="*/ 884 h 2558"/>
              <a:gd name="T36" fmla="*/ 2759 w 2759"/>
              <a:gd name="T37" fmla="*/ 1038 h 2558"/>
              <a:gd name="T38" fmla="*/ 2744 w 2759"/>
              <a:gd name="T39" fmla="*/ 1191 h 2558"/>
              <a:gd name="T40" fmla="*/ 2700 w 2759"/>
              <a:gd name="T41" fmla="*/ 1338 h 2558"/>
              <a:gd name="T42" fmla="*/ 2630 w 2759"/>
              <a:gd name="T43" fmla="*/ 1476 h 2558"/>
              <a:gd name="T44" fmla="*/ 2536 w 2759"/>
              <a:gd name="T45" fmla="*/ 1604 h 2558"/>
              <a:gd name="T46" fmla="*/ 2421 w 2759"/>
              <a:gd name="T47" fmla="*/ 1720 h 2558"/>
              <a:gd name="T48" fmla="*/ 2285 w 2759"/>
              <a:gd name="T49" fmla="*/ 1822 h 2558"/>
              <a:gd name="T50" fmla="*/ 2131 w 2759"/>
              <a:gd name="T51" fmla="*/ 1909 h 2558"/>
              <a:gd name="T52" fmla="*/ 1962 w 2759"/>
              <a:gd name="T53" fmla="*/ 1980 h 2558"/>
              <a:gd name="T54" fmla="*/ 1778 w 2759"/>
              <a:gd name="T55" fmla="*/ 2032 h 2558"/>
              <a:gd name="T56" fmla="*/ 1584 w 2759"/>
              <a:gd name="T57" fmla="*/ 2066 h 2558"/>
              <a:gd name="T58" fmla="*/ 1379 w 2759"/>
              <a:gd name="T59" fmla="*/ 2077 h 2558"/>
              <a:gd name="T60" fmla="*/ 1221 w 2759"/>
              <a:gd name="T61" fmla="*/ 2068 h 2558"/>
              <a:gd name="T62" fmla="*/ 1067 w 2759"/>
              <a:gd name="T63" fmla="*/ 2045 h 2558"/>
              <a:gd name="T64" fmla="*/ 250 w 2759"/>
              <a:gd name="T65" fmla="*/ 2558 h 2558"/>
              <a:gd name="T66" fmla="*/ 518 w 2759"/>
              <a:gd name="T67" fmla="*/ 1847 h 2558"/>
              <a:gd name="T68" fmla="*/ 381 w 2759"/>
              <a:gd name="T69" fmla="*/ 1752 h 2558"/>
              <a:gd name="T70" fmla="*/ 261 w 2759"/>
              <a:gd name="T71" fmla="*/ 1644 h 2558"/>
              <a:gd name="T72" fmla="*/ 163 w 2759"/>
              <a:gd name="T73" fmla="*/ 1526 h 2558"/>
              <a:gd name="T74" fmla="*/ 85 w 2759"/>
              <a:gd name="T75" fmla="*/ 1396 h 2558"/>
              <a:gd name="T76" fmla="*/ 32 w 2759"/>
              <a:gd name="T77" fmla="*/ 1259 h 2558"/>
              <a:gd name="T78" fmla="*/ 3 w 2759"/>
              <a:gd name="T79" fmla="*/ 1113 h 2558"/>
              <a:gd name="T80" fmla="*/ 3 w 2759"/>
              <a:gd name="T81" fmla="*/ 960 h 2558"/>
              <a:gd name="T82" fmla="*/ 33 w 2759"/>
              <a:gd name="T83" fmla="*/ 810 h 2558"/>
              <a:gd name="T84" fmla="*/ 90 w 2759"/>
              <a:gd name="T85" fmla="*/ 668 h 2558"/>
              <a:gd name="T86" fmla="*/ 172 w 2759"/>
              <a:gd name="T87" fmla="*/ 535 h 2558"/>
              <a:gd name="T88" fmla="*/ 277 w 2759"/>
              <a:gd name="T89" fmla="*/ 413 h 2558"/>
              <a:gd name="T90" fmla="*/ 404 w 2759"/>
              <a:gd name="T91" fmla="*/ 304 h 2558"/>
              <a:gd name="T92" fmla="*/ 549 w 2759"/>
              <a:gd name="T93" fmla="*/ 208 h 2558"/>
              <a:gd name="T94" fmla="*/ 711 w 2759"/>
              <a:gd name="T95" fmla="*/ 129 h 2558"/>
              <a:gd name="T96" fmla="*/ 888 w 2759"/>
              <a:gd name="T97" fmla="*/ 68 h 2558"/>
              <a:gd name="T98" fmla="*/ 1077 w 2759"/>
              <a:gd name="T99" fmla="*/ 25 h 2558"/>
              <a:gd name="T100" fmla="*/ 1276 w 2759"/>
              <a:gd name="T101" fmla="*/ 3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59" h="2558">
                <a:moveTo>
                  <a:pt x="1830" y="851"/>
                </a:moveTo>
                <a:lnTo>
                  <a:pt x="1830" y="1151"/>
                </a:lnTo>
                <a:lnTo>
                  <a:pt x="2122" y="1151"/>
                </a:lnTo>
                <a:lnTo>
                  <a:pt x="2122" y="851"/>
                </a:lnTo>
                <a:lnTo>
                  <a:pt x="1830" y="851"/>
                </a:lnTo>
                <a:close/>
                <a:moveTo>
                  <a:pt x="1243" y="851"/>
                </a:moveTo>
                <a:lnTo>
                  <a:pt x="1243" y="1151"/>
                </a:lnTo>
                <a:lnTo>
                  <a:pt x="1533" y="1151"/>
                </a:lnTo>
                <a:lnTo>
                  <a:pt x="1533" y="851"/>
                </a:lnTo>
                <a:lnTo>
                  <a:pt x="1243" y="851"/>
                </a:lnTo>
                <a:close/>
                <a:moveTo>
                  <a:pt x="655" y="851"/>
                </a:moveTo>
                <a:lnTo>
                  <a:pt x="655" y="1151"/>
                </a:lnTo>
                <a:lnTo>
                  <a:pt x="946" y="1151"/>
                </a:lnTo>
                <a:lnTo>
                  <a:pt x="946" y="851"/>
                </a:lnTo>
                <a:lnTo>
                  <a:pt x="655" y="851"/>
                </a:lnTo>
                <a:close/>
                <a:moveTo>
                  <a:pt x="1379" y="0"/>
                </a:moveTo>
                <a:lnTo>
                  <a:pt x="1483" y="3"/>
                </a:lnTo>
                <a:lnTo>
                  <a:pt x="1584" y="11"/>
                </a:lnTo>
                <a:lnTo>
                  <a:pt x="1682" y="25"/>
                </a:lnTo>
                <a:lnTo>
                  <a:pt x="1778" y="43"/>
                </a:lnTo>
                <a:lnTo>
                  <a:pt x="1871" y="68"/>
                </a:lnTo>
                <a:lnTo>
                  <a:pt x="1962" y="97"/>
                </a:lnTo>
                <a:lnTo>
                  <a:pt x="2048" y="129"/>
                </a:lnTo>
                <a:lnTo>
                  <a:pt x="2131" y="168"/>
                </a:lnTo>
                <a:lnTo>
                  <a:pt x="2209" y="208"/>
                </a:lnTo>
                <a:lnTo>
                  <a:pt x="2285" y="255"/>
                </a:lnTo>
                <a:lnTo>
                  <a:pt x="2355" y="304"/>
                </a:lnTo>
                <a:lnTo>
                  <a:pt x="2421" y="357"/>
                </a:lnTo>
                <a:lnTo>
                  <a:pt x="2481" y="413"/>
                </a:lnTo>
                <a:lnTo>
                  <a:pt x="2536" y="473"/>
                </a:lnTo>
                <a:lnTo>
                  <a:pt x="2586" y="535"/>
                </a:lnTo>
                <a:lnTo>
                  <a:pt x="2630" y="600"/>
                </a:lnTo>
                <a:lnTo>
                  <a:pt x="2668" y="668"/>
                </a:lnTo>
                <a:lnTo>
                  <a:pt x="2700" y="738"/>
                </a:lnTo>
                <a:lnTo>
                  <a:pt x="2725" y="810"/>
                </a:lnTo>
                <a:lnTo>
                  <a:pt x="2744" y="884"/>
                </a:lnTo>
                <a:lnTo>
                  <a:pt x="2754" y="960"/>
                </a:lnTo>
                <a:lnTo>
                  <a:pt x="2759" y="1038"/>
                </a:lnTo>
                <a:lnTo>
                  <a:pt x="2754" y="1116"/>
                </a:lnTo>
                <a:lnTo>
                  <a:pt x="2744" y="1191"/>
                </a:lnTo>
                <a:lnTo>
                  <a:pt x="2725" y="1266"/>
                </a:lnTo>
                <a:lnTo>
                  <a:pt x="2700" y="1338"/>
                </a:lnTo>
                <a:lnTo>
                  <a:pt x="2668" y="1409"/>
                </a:lnTo>
                <a:lnTo>
                  <a:pt x="2630" y="1476"/>
                </a:lnTo>
                <a:lnTo>
                  <a:pt x="2586" y="1541"/>
                </a:lnTo>
                <a:lnTo>
                  <a:pt x="2536" y="1604"/>
                </a:lnTo>
                <a:lnTo>
                  <a:pt x="2481" y="1663"/>
                </a:lnTo>
                <a:lnTo>
                  <a:pt x="2421" y="1720"/>
                </a:lnTo>
                <a:lnTo>
                  <a:pt x="2355" y="1772"/>
                </a:lnTo>
                <a:lnTo>
                  <a:pt x="2285" y="1822"/>
                </a:lnTo>
                <a:lnTo>
                  <a:pt x="2209" y="1867"/>
                </a:lnTo>
                <a:lnTo>
                  <a:pt x="2131" y="1909"/>
                </a:lnTo>
                <a:lnTo>
                  <a:pt x="2048" y="1948"/>
                </a:lnTo>
                <a:lnTo>
                  <a:pt x="1962" y="1980"/>
                </a:lnTo>
                <a:lnTo>
                  <a:pt x="1871" y="2009"/>
                </a:lnTo>
                <a:lnTo>
                  <a:pt x="1778" y="2032"/>
                </a:lnTo>
                <a:lnTo>
                  <a:pt x="1682" y="2052"/>
                </a:lnTo>
                <a:lnTo>
                  <a:pt x="1584" y="2066"/>
                </a:lnTo>
                <a:lnTo>
                  <a:pt x="1483" y="2074"/>
                </a:lnTo>
                <a:lnTo>
                  <a:pt x="1379" y="2077"/>
                </a:lnTo>
                <a:lnTo>
                  <a:pt x="1300" y="2074"/>
                </a:lnTo>
                <a:lnTo>
                  <a:pt x="1221" y="2068"/>
                </a:lnTo>
                <a:lnTo>
                  <a:pt x="1143" y="2059"/>
                </a:lnTo>
                <a:lnTo>
                  <a:pt x="1067" y="2045"/>
                </a:lnTo>
                <a:lnTo>
                  <a:pt x="993" y="2030"/>
                </a:lnTo>
                <a:lnTo>
                  <a:pt x="250" y="2558"/>
                </a:lnTo>
                <a:lnTo>
                  <a:pt x="592" y="1890"/>
                </a:lnTo>
                <a:lnTo>
                  <a:pt x="518" y="1847"/>
                </a:lnTo>
                <a:lnTo>
                  <a:pt x="447" y="1801"/>
                </a:lnTo>
                <a:lnTo>
                  <a:pt x="381" y="1752"/>
                </a:lnTo>
                <a:lnTo>
                  <a:pt x="319" y="1700"/>
                </a:lnTo>
                <a:lnTo>
                  <a:pt x="261" y="1644"/>
                </a:lnTo>
                <a:lnTo>
                  <a:pt x="209" y="1586"/>
                </a:lnTo>
                <a:lnTo>
                  <a:pt x="163" y="1526"/>
                </a:lnTo>
                <a:lnTo>
                  <a:pt x="121" y="1462"/>
                </a:lnTo>
                <a:lnTo>
                  <a:pt x="85" y="1396"/>
                </a:lnTo>
                <a:lnTo>
                  <a:pt x="55" y="1328"/>
                </a:lnTo>
                <a:lnTo>
                  <a:pt x="32" y="1259"/>
                </a:lnTo>
                <a:lnTo>
                  <a:pt x="14" y="1187"/>
                </a:lnTo>
                <a:lnTo>
                  <a:pt x="3" y="1113"/>
                </a:lnTo>
                <a:lnTo>
                  <a:pt x="0" y="1038"/>
                </a:lnTo>
                <a:lnTo>
                  <a:pt x="3" y="960"/>
                </a:lnTo>
                <a:lnTo>
                  <a:pt x="15" y="884"/>
                </a:lnTo>
                <a:lnTo>
                  <a:pt x="33" y="810"/>
                </a:lnTo>
                <a:lnTo>
                  <a:pt x="59" y="738"/>
                </a:lnTo>
                <a:lnTo>
                  <a:pt x="90" y="668"/>
                </a:lnTo>
                <a:lnTo>
                  <a:pt x="128" y="600"/>
                </a:lnTo>
                <a:lnTo>
                  <a:pt x="172" y="535"/>
                </a:lnTo>
                <a:lnTo>
                  <a:pt x="222" y="473"/>
                </a:lnTo>
                <a:lnTo>
                  <a:pt x="277" y="413"/>
                </a:lnTo>
                <a:lnTo>
                  <a:pt x="338" y="357"/>
                </a:lnTo>
                <a:lnTo>
                  <a:pt x="404" y="304"/>
                </a:lnTo>
                <a:lnTo>
                  <a:pt x="474" y="255"/>
                </a:lnTo>
                <a:lnTo>
                  <a:pt x="549" y="208"/>
                </a:lnTo>
                <a:lnTo>
                  <a:pt x="629" y="168"/>
                </a:lnTo>
                <a:lnTo>
                  <a:pt x="711" y="129"/>
                </a:lnTo>
                <a:lnTo>
                  <a:pt x="798" y="97"/>
                </a:lnTo>
                <a:lnTo>
                  <a:pt x="888" y="68"/>
                </a:lnTo>
                <a:lnTo>
                  <a:pt x="981" y="43"/>
                </a:lnTo>
                <a:lnTo>
                  <a:pt x="1077" y="25"/>
                </a:lnTo>
                <a:lnTo>
                  <a:pt x="1176" y="11"/>
                </a:lnTo>
                <a:lnTo>
                  <a:pt x="1276" y="3"/>
                </a:lnTo>
                <a:lnTo>
                  <a:pt x="1379" y="0"/>
                </a:lnTo>
                <a:close/>
              </a:path>
            </a:pathLst>
          </a:custGeom>
          <a:solidFill>
            <a:srgbClr val="F7C475"/>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en-US" sz="2400">
              <a:solidFill>
                <a:prstClr val="black"/>
              </a:solidFill>
              <a:latin typeface="Georgia"/>
              <a:cs typeface="Arial" panose="020B0604020202020204" pitchFamily="34" charset="0"/>
            </a:endParaRPr>
          </a:p>
        </p:txBody>
      </p:sp>
      <p:sp>
        <p:nvSpPr>
          <p:cNvPr id="15" name="Freeform 18">
            <a:extLst>
              <a:ext uri="{FF2B5EF4-FFF2-40B4-BE49-F238E27FC236}">
                <a16:creationId xmlns:a16="http://schemas.microsoft.com/office/drawing/2014/main" id="{87772EAF-D513-9472-B872-5A7B64B000FE}"/>
              </a:ext>
            </a:extLst>
          </p:cNvPr>
          <p:cNvSpPr>
            <a:spLocks/>
          </p:cNvSpPr>
          <p:nvPr userDrawn="1"/>
        </p:nvSpPr>
        <p:spPr bwMode="auto">
          <a:xfrm rot="21039827">
            <a:off x="2207633" y="1946096"/>
            <a:ext cx="584715" cy="634720"/>
          </a:xfrm>
          <a:custGeom>
            <a:avLst/>
            <a:gdLst>
              <a:gd name="T0" fmla="*/ 1716 w 2331"/>
              <a:gd name="T1" fmla="*/ 35 h 2303"/>
              <a:gd name="T2" fmla="*/ 1866 w 2331"/>
              <a:gd name="T3" fmla="*/ 117 h 2303"/>
              <a:gd name="T4" fmla="*/ 1999 w 2331"/>
              <a:gd name="T5" fmla="*/ 214 h 2303"/>
              <a:gd name="T6" fmla="*/ 2113 w 2331"/>
              <a:gd name="T7" fmla="*/ 324 h 2303"/>
              <a:gd name="T8" fmla="*/ 2204 w 2331"/>
              <a:gd name="T9" fmla="*/ 446 h 2303"/>
              <a:gd name="T10" fmla="*/ 2273 w 2331"/>
              <a:gd name="T11" fmla="*/ 579 h 2303"/>
              <a:gd name="T12" fmla="*/ 2316 w 2331"/>
              <a:gd name="T13" fmla="*/ 719 h 2303"/>
              <a:gd name="T14" fmla="*/ 2331 w 2331"/>
              <a:gd name="T15" fmla="*/ 867 h 2303"/>
              <a:gd name="T16" fmla="*/ 2317 w 2331"/>
              <a:gd name="T17" fmla="*/ 1007 h 2303"/>
              <a:gd name="T18" fmla="*/ 2279 w 2331"/>
              <a:gd name="T19" fmla="*/ 1141 h 2303"/>
              <a:gd name="T20" fmla="*/ 2217 w 2331"/>
              <a:gd name="T21" fmla="*/ 1268 h 2303"/>
              <a:gd name="T22" fmla="*/ 2133 w 2331"/>
              <a:gd name="T23" fmla="*/ 1385 h 2303"/>
              <a:gd name="T24" fmla="*/ 2030 w 2331"/>
              <a:gd name="T25" fmla="*/ 1492 h 2303"/>
              <a:gd name="T26" fmla="*/ 1908 w 2331"/>
              <a:gd name="T27" fmla="*/ 1588 h 2303"/>
              <a:gd name="T28" fmla="*/ 1771 w 2331"/>
              <a:gd name="T29" fmla="*/ 1672 h 2303"/>
              <a:gd name="T30" fmla="*/ 1392 w 2331"/>
              <a:gd name="T31" fmla="*/ 1805 h 2303"/>
              <a:gd name="T32" fmla="*/ 1251 w 2331"/>
              <a:gd name="T33" fmla="*/ 1831 h 2303"/>
              <a:gd name="T34" fmla="*/ 1104 w 2331"/>
              <a:gd name="T35" fmla="*/ 1846 h 2303"/>
              <a:gd name="T36" fmla="*/ 924 w 2331"/>
              <a:gd name="T37" fmla="*/ 1845 h 2303"/>
              <a:gd name="T38" fmla="*/ 724 w 2331"/>
              <a:gd name="T39" fmla="*/ 1821 h 2303"/>
              <a:gd name="T40" fmla="*/ 536 w 2331"/>
              <a:gd name="T41" fmla="*/ 1775 h 2303"/>
              <a:gd name="T42" fmla="*/ 361 w 2331"/>
              <a:gd name="T43" fmla="*/ 1709 h 2303"/>
              <a:gd name="T44" fmla="*/ 202 w 2331"/>
              <a:gd name="T45" fmla="*/ 1624 h 2303"/>
              <a:gd name="T46" fmla="*/ 63 w 2331"/>
              <a:gd name="T47" fmla="*/ 1524 h 2303"/>
              <a:gd name="T48" fmla="*/ 17 w 2331"/>
              <a:gd name="T49" fmla="*/ 1469 h 2303"/>
              <a:gd name="T50" fmla="*/ 144 w 2331"/>
              <a:gd name="T51" fmla="*/ 1468 h 2303"/>
              <a:gd name="T52" fmla="*/ 363 w 2331"/>
              <a:gd name="T53" fmla="*/ 1445 h 2303"/>
              <a:gd name="T54" fmla="*/ 569 w 2331"/>
              <a:gd name="T55" fmla="*/ 1402 h 2303"/>
              <a:gd name="T56" fmla="*/ 765 w 2331"/>
              <a:gd name="T57" fmla="*/ 1341 h 2303"/>
              <a:gd name="T58" fmla="*/ 946 w 2331"/>
              <a:gd name="T59" fmla="*/ 1261 h 2303"/>
              <a:gd name="T60" fmla="*/ 1112 w 2331"/>
              <a:gd name="T61" fmla="*/ 1164 h 2303"/>
              <a:gd name="T62" fmla="*/ 1259 w 2331"/>
              <a:gd name="T63" fmla="*/ 1053 h 2303"/>
              <a:gd name="T64" fmla="*/ 1387 w 2331"/>
              <a:gd name="T65" fmla="*/ 928 h 2303"/>
              <a:gd name="T66" fmla="*/ 1493 w 2331"/>
              <a:gd name="T67" fmla="*/ 791 h 2303"/>
              <a:gd name="T68" fmla="*/ 1576 w 2331"/>
              <a:gd name="T69" fmla="*/ 644 h 2303"/>
              <a:gd name="T70" fmla="*/ 1633 w 2331"/>
              <a:gd name="T71" fmla="*/ 488 h 2303"/>
              <a:gd name="T72" fmla="*/ 1663 w 2331"/>
              <a:gd name="T73" fmla="*/ 324 h 2303"/>
              <a:gd name="T74" fmla="*/ 1664 w 2331"/>
              <a:gd name="T75" fmla="*/ 178 h 2303"/>
              <a:gd name="T76" fmla="*/ 1648 w 2331"/>
              <a:gd name="T77" fmla="*/ 58 h 2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31" h="2303">
                <a:moveTo>
                  <a:pt x="1634" y="0"/>
                </a:moveTo>
                <a:lnTo>
                  <a:pt x="1716" y="35"/>
                </a:lnTo>
                <a:lnTo>
                  <a:pt x="1793" y="73"/>
                </a:lnTo>
                <a:lnTo>
                  <a:pt x="1866" y="117"/>
                </a:lnTo>
                <a:lnTo>
                  <a:pt x="1935" y="164"/>
                </a:lnTo>
                <a:lnTo>
                  <a:pt x="1999" y="214"/>
                </a:lnTo>
                <a:lnTo>
                  <a:pt x="2058" y="267"/>
                </a:lnTo>
                <a:lnTo>
                  <a:pt x="2113" y="324"/>
                </a:lnTo>
                <a:lnTo>
                  <a:pt x="2161" y="385"/>
                </a:lnTo>
                <a:lnTo>
                  <a:pt x="2204" y="446"/>
                </a:lnTo>
                <a:lnTo>
                  <a:pt x="2242" y="511"/>
                </a:lnTo>
                <a:lnTo>
                  <a:pt x="2273" y="579"/>
                </a:lnTo>
                <a:lnTo>
                  <a:pt x="2298" y="648"/>
                </a:lnTo>
                <a:lnTo>
                  <a:pt x="2316" y="719"/>
                </a:lnTo>
                <a:lnTo>
                  <a:pt x="2326" y="792"/>
                </a:lnTo>
                <a:lnTo>
                  <a:pt x="2331" y="867"/>
                </a:lnTo>
                <a:lnTo>
                  <a:pt x="2328" y="938"/>
                </a:lnTo>
                <a:lnTo>
                  <a:pt x="2317" y="1007"/>
                </a:lnTo>
                <a:lnTo>
                  <a:pt x="2302" y="1075"/>
                </a:lnTo>
                <a:lnTo>
                  <a:pt x="2279" y="1141"/>
                </a:lnTo>
                <a:lnTo>
                  <a:pt x="2251" y="1206"/>
                </a:lnTo>
                <a:lnTo>
                  <a:pt x="2217" y="1268"/>
                </a:lnTo>
                <a:lnTo>
                  <a:pt x="2177" y="1328"/>
                </a:lnTo>
                <a:lnTo>
                  <a:pt x="2133" y="1385"/>
                </a:lnTo>
                <a:lnTo>
                  <a:pt x="2083" y="1440"/>
                </a:lnTo>
                <a:lnTo>
                  <a:pt x="2030" y="1492"/>
                </a:lnTo>
                <a:lnTo>
                  <a:pt x="1971" y="1542"/>
                </a:lnTo>
                <a:lnTo>
                  <a:pt x="1908" y="1588"/>
                </a:lnTo>
                <a:lnTo>
                  <a:pt x="1841" y="1631"/>
                </a:lnTo>
                <a:lnTo>
                  <a:pt x="1771" y="1672"/>
                </a:lnTo>
                <a:lnTo>
                  <a:pt x="2095" y="2303"/>
                </a:lnTo>
                <a:lnTo>
                  <a:pt x="1392" y="1805"/>
                </a:lnTo>
                <a:lnTo>
                  <a:pt x="1322" y="1818"/>
                </a:lnTo>
                <a:lnTo>
                  <a:pt x="1251" y="1831"/>
                </a:lnTo>
                <a:lnTo>
                  <a:pt x="1178" y="1841"/>
                </a:lnTo>
                <a:lnTo>
                  <a:pt x="1104" y="1846"/>
                </a:lnTo>
                <a:lnTo>
                  <a:pt x="1028" y="1848"/>
                </a:lnTo>
                <a:lnTo>
                  <a:pt x="924" y="1845"/>
                </a:lnTo>
                <a:lnTo>
                  <a:pt x="824" y="1836"/>
                </a:lnTo>
                <a:lnTo>
                  <a:pt x="724" y="1821"/>
                </a:lnTo>
                <a:lnTo>
                  <a:pt x="628" y="1801"/>
                </a:lnTo>
                <a:lnTo>
                  <a:pt x="536" y="1775"/>
                </a:lnTo>
                <a:lnTo>
                  <a:pt x="446" y="1745"/>
                </a:lnTo>
                <a:lnTo>
                  <a:pt x="361" y="1709"/>
                </a:lnTo>
                <a:lnTo>
                  <a:pt x="280" y="1670"/>
                </a:lnTo>
                <a:lnTo>
                  <a:pt x="202" y="1624"/>
                </a:lnTo>
                <a:lnTo>
                  <a:pt x="130" y="1577"/>
                </a:lnTo>
                <a:lnTo>
                  <a:pt x="63" y="1524"/>
                </a:lnTo>
                <a:lnTo>
                  <a:pt x="0" y="1468"/>
                </a:lnTo>
                <a:lnTo>
                  <a:pt x="17" y="1469"/>
                </a:lnTo>
                <a:lnTo>
                  <a:pt x="34" y="1471"/>
                </a:lnTo>
                <a:lnTo>
                  <a:pt x="144" y="1468"/>
                </a:lnTo>
                <a:lnTo>
                  <a:pt x="255" y="1459"/>
                </a:lnTo>
                <a:lnTo>
                  <a:pt x="363" y="1445"/>
                </a:lnTo>
                <a:lnTo>
                  <a:pt x="468" y="1427"/>
                </a:lnTo>
                <a:lnTo>
                  <a:pt x="569" y="1402"/>
                </a:lnTo>
                <a:lnTo>
                  <a:pt x="669" y="1373"/>
                </a:lnTo>
                <a:lnTo>
                  <a:pt x="765" y="1341"/>
                </a:lnTo>
                <a:lnTo>
                  <a:pt x="858" y="1303"/>
                </a:lnTo>
                <a:lnTo>
                  <a:pt x="946" y="1261"/>
                </a:lnTo>
                <a:lnTo>
                  <a:pt x="1031" y="1214"/>
                </a:lnTo>
                <a:lnTo>
                  <a:pt x="1112" y="1164"/>
                </a:lnTo>
                <a:lnTo>
                  <a:pt x="1188" y="1110"/>
                </a:lnTo>
                <a:lnTo>
                  <a:pt x="1259" y="1053"/>
                </a:lnTo>
                <a:lnTo>
                  <a:pt x="1326" y="992"/>
                </a:lnTo>
                <a:lnTo>
                  <a:pt x="1387" y="928"/>
                </a:lnTo>
                <a:lnTo>
                  <a:pt x="1443" y="861"/>
                </a:lnTo>
                <a:lnTo>
                  <a:pt x="1493" y="791"/>
                </a:lnTo>
                <a:lnTo>
                  <a:pt x="1538" y="719"/>
                </a:lnTo>
                <a:lnTo>
                  <a:pt x="1576" y="644"/>
                </a:lnTo>
                <a:lnTo>
                  <a:pt x="1607" y="567"/>
                </a:lnTo>
                <a:lnTo>
                  <a:pt x="1633" y="488"/>
                </a:lnTo>
                <a:lnTo>
                  <a:pt x="1651" y="407"/>
                </a:lnTo>
                <a:lnTo>
                  <a:pt x="1663" y="324"/>
                </a:lnTo>
                <a:lnTo>
                  <a:pt x="1666" y="239"/>
                </a:lnTo>
                <a:lnTo>
                  <a:pt x="1664" y="178"/>
                </a:lnTo>
                <a:lnTo>
                  <a:pt x="1658" y="117"/>
                </a:lnTo>
                <a:lnTo>
                  <a:pt x="1648" y="58"/>
                </a:lnTo>
                <a:lnTo>
                  <a:pt x="1634" y="0"/>
                </a:lnTo>
                <a:close/>
              </a:path>
            </a:pathLst>
          </a:custGeom>
          <a:solidFill>
            <a:srgbClr val="F19D19"/>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en-US" sz="2400" dirty="0">
              <a:solidFill>
                <a:prstClr val="black"/>
              </a:solidFill>
              <a:latin typeface="Georgia"/>
              <a:cs typeface="Arial" panose="020B0604020202020204" pitchFamily="34" charset="0"/>
            </a:endParaRP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 min</a:t>
            </a:r>
            <a:endParaRPr lang="fr-FR" dirty="0"/>
          </a:p>
        </p:txBody>
      </p:sp>
    </p:spTree>
    <p:extLst>
      <p:ext uri="{BB962C8B-B14F-4D97-AF65-F5344CB8AC3E}">
        <p14:creationId xmlns:p14="http://schemas.microsoft.com/office/powerpoint/2010/main" val="11084015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lide Contrôle des cahiers">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16464" y="2131992"/>
            <a:ext cx="5985399" cy="1701300"/>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4400" b="1" kern="0" dirty="0">
                <a:solidFill>
                  <a:srgbClr val="F19D19"/>
                </a:solidFill>
                <a:latin typeface="Calibri" panose="020F0502020204030204" pitchFamily="34" charset="0"/>
                <a:cs typeface="Calibri" panose="020F0502020204030204" pitchFamily="34" charset="0"/>
              </a:rPr>
              <a:t>Contrôle des cahiers et correction des devoirs</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pic>
        <p:nvPicPr>
          <p:cNvPr id="3" name="Image 11" descr="Une image contenant Visage humain, personne, habits, dessin&#10;&#10;Le contenu généré par l’IA peut être incorrect.">
            <a:extLst>
              <a:ext uri="{FF2B5EF4-FFF2-40B4-BE49-F238E27FC236}">
                <a16:creationId xmlns:a16="http://schemas.microsoft.com/office/drawing/2014/main" id="{566E1B4D-074A-EFA3-17EB-A3834A0427C3}"/>
              </a:ext>
            </a:extLst>
          </p:cNvPr>
          <p:cNvPicPr>
            <a:picLocks noChangeAspect="1"/>
          </p:cNvPicPr>
          <p:nvPr userDrawn="1"/>
        </p:nvPicPr>
        <p:blipFill>
          <a:blip r:embed="rId2"/>
          <a:stretch>
            <a:fillRect/>
          </a:stretch>
        </p:blipFill>
        <p:spPr>
          <a:xfrm>
            <a:off x="289743" y="1746941"/>
            <a:ext cx="3766659" cy="3766659"/>
          </a:xfrm>
          <a:prstGeom prst="rect">
            <a:avLst/>
          </a:prstGeom>
        </p:spPr>
      </p:pic>
    </p:spTree>
    <p:extLst>
      <p:ext uri="{BB962C8B-B14F-4D97-AF65-F5344CB8AC3E}">
        <p14:creationId xmlns:p14="http://schemas.microsoft.com/office/powerpoint/2010/main" val="353652854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ctivation des prérequis">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25419" y="1840616"/>
            <a:ext cx="5985399" cy="2087944"/>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5400" b="1" kern="0" dirty="0">
                <a:solidFill>
                  <a:srgbClr val="F19D19"/>
                </a:solidFill>
                <a:latin typeface="Calibri" panose="020F0502020204030204" pitchFamily="34" charset="0"/>
                <a:cs typeface="Calibri" panose="020F0502020204030204" pitchFamily="34" charset="0"/>
              </a:rPr>
              <a:t>Activation des prérequis</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pic>
        <p:nvPicPr>
          <p:cNvPr id="2" name="Image 2">
            <a:extLst>
              <a:ext uri="{FF2B5EF4-FFF2-40B4-BE49-F238E27FC236}">
                <a16:creationId xmlns:a16="http://schemas.microsoft.com/office/drawing/2014/main" id="{1801F4AF-8932-E23F-A90D-D75E958CBA2A}"/>
              </a:ext>
            </a:extLst>
          </p:cNvPr>
          <p:cNvPicPr>
            <a:picLocks noChangeAspect="1"/>
          </p:cNvPicPr>
          <p:nvPr userDrawn="1"/>
        </p:nvPicPr>
        <p:blipFill>
          <a:blip r:embed="rId2"/>
          <a:stretch>
            <a:fillRect/>
          </a:stretch>
        </p:blipFill>
        <p:spPr>
          <a:xfrm>
            <a:off x="399616" y="1583362"/>
            <a:ext cx="3843765" cy="3843765"/>
          </a:xfrm>
          <a:prstGeom prst="rect">
            <a:avLst/>
          </a:prstGeom>
        </p:spPr>
      </p:pic>
    </p:spTree>
    <p:extLst>
      <p:ext uri="{BB962C8B-B14F-4D97-AF65-F5344CB8AC3E}">
        <p14:creationId xmlns:p14="http://schemas.microsoft.com/office/powerpoint/2010/main" val="334608076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éclaration de l’objectif">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01813" y="2239385"/>
            <a:ext cx="5985399" cy="1701300"/>
          </a:xfrm>
          <a:prstGeom prst="rect">
            <a:avLst/>
          </a:prstGeom>
          <a:noFill/>
          <a:ln cap="flat">
            <a:noFill/>
          </a:ln>
        </p:spPr>
        <p:txBody>
          <a:bodyPr vert="horz" wrap="square" lIns="0" tIns="0" rIns="0" bIns="0" anchor="t" anchorCtr="1" compatLnSpc="1">
            <a:spAutoFit/>
          </a:bodyPr>
          <a:lstStyle/>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t>Déclaration de l’objectif </a:t>
            </a:r>
            <a:b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br>
            <a: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t>de la séance</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grpSp>
        <p:nvGrpSpPr>
          <p:cNvPr id="3" name="Groupe 1">
            <a:extLst>
              <a:ext uri="{FF2B5EF4-FFF2-40B4-BE49-F238E27FC236}">
                <a16:creationId xmlns:a16="http://schemas.microsoft.com/office/drawing/2014/main" id="{2DE31D31-74FF-5927-3B7C-DF53EAFFDF93}"/>
              </a:ext>
            </a:extLst>
          </p:cNvPr>
          <p:cNvGrpSpPr/>
          <p:nvPr userDrawn="1"/>
        </p:nvGrpSpPr>
        <p:grpSpPr>
          <a:xfrm>
            <a:off x="1204787" y="2139690"/>
            <a:ext cx="2432604" cy="2689799"/>
            <a:chOff x="1169970" y="1521517"/>
            <a:chExt cx="2675209" cy="2958054"/>
          </a:xfrm>
        </p:grpSpPr>
        <p:pic>
          <p:nvPicPr>
            <p:cNvPr id="4" name="Picture 1">
              <a:extLst>
                <a:ext uri="{FF2B5EF4-FFF2-40B4-BE49-F238E27FC236}">
                  <a16:creationId xmlns:a16="http://schemas.microsoft.com/office/drawing/2014/main" id="{A64A780A-A595-A463-4E76-42D8AE0D8680}"/>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1169970" y="1804362"/>
              <a:ext cx="2675209" cy="2675209"/>
            </a:xfrm>
            <a:prstGeom prst="rect">
              <a:avLst/>
            </a:prstGeom>
          </p:spPr>
        </p:pic>
        <p:pic>
          <p:nvPicPr>
            <p:cNvPr id="5" name="Google Shape;1205;p11">
              <a:extLst>
                <a:ext uri="{FF2B5EF4-FFF2-40B4-BE49-F238E27FC236}">
                  <a16:creationId xmlns:a16="http://schemas.microsoft.com/office/drawing/2014/main" id="{CEECF5B1-A983-36B2-1E0A-1DE0AB11762A}"/>
                </a:ext>
              </a:extLst>
            </p:cNvPr>
            <p:cNvPicPr preferRelativeResize="0"/>
            <p:nvPr/>
          </p:nvPicPr>
          <p:blipFill rotWithShape="1">
            <a:blip r:embed="rId4">
              <a:alphaModFix/>
            </a:blip>
            <a:srcRect/>
            <a:stretch/>
          </p:blipFill>
          <p:spPr>
            <a:xfrm>
              <a:off x="2671488" y="1521517"/>
              <a:ext cx="1173691" cy="1173691"/>
            </a:xfrm>
            <a:prstGeom prst="rect">
              <a:avLst/>
            </a:prstGeom>
            <a:noFill/>
            <a:ln>
              <a:noFill/>
            </a:ln>
          </p:spPr>
        </p:pic>
      </p:grpSp>
    </p:spTree>
    <p:extLst>
      <p:ext uri="{BB962C8B-B14F-4D97-AF65-F5344CB8AC3E}">
        <p14:creationId xmlns:p14="http://schemas.microsoft.com/office/powerpoint/2010/main" val="203334005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tercalaire Compréhension globale">
    <p:spTree>
      <p:nvGrpSpPr>
        <p:cNvPr id="1" name=""/>
        <p:cNvGrpSpPr/>
        <p:nvPr/>
      </p:nvGrpSpPr>
      <p:grpSpPr>
        <a:xfrm>
          <a:off x="0" y="0"/>
          <a:ext cx="0" cy="0"/>
          <a:chOff x="0" y="0"/>
          <a:chExt cx="0" cy="0"/>
        </a:xfrm>
      </p:grpSpPr>
      <p:grpSp>
        <p:nvGrpSpPr>
          <p:cNvPr id="2" name="Group 14">
            <a:extLst>
              <a:ext uri="{FF2B5EF4-FFF2-40B4-BE49-F238E27FC236}">
                <a16:creationId xmlns:a16="http://schemas.microsoft.com/office/drawing/2014/main" id="{ABF1124D-06A9-76CE-EE49-9348AFDF6E9B}"/>
              </a:ext>
            </a:extLst>
          </p:cNvPr>
          <p:cNvGrpSpPr/>
          <p:nvPr userDrawn="1"/>
        </p:nvGrpSpPr>
        <p:grpSpPr>
          <a:xfrm>
            <a:off x="4855028" y="1394568"/>
            <a:ext cx="6212869" cy="3873929"/>
            <a:chOff x="1641585" y="1048972"/>
            <a:chExt cx="5867403" cy="3260732"/>
          </a:xfrm>
        </p:grpSpPr>
        <p:sp>
          <p:nvSpPr>
            <p:cNvPr id="13" name="Rectangle : coins arrondis 10">
              <a:extLst>
                <a:ext uri="{FF2B5EF4-FFF2-40B4-BE49-F238E27FC236}">
                  <a16:creationId xmlns:a16="http://schemas.microsoft.com/office/drawing/2014/main" id="{BB2A9EF1-BD75-8892-7534-13799F68B875}"/>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156082"/>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4" name="Rectangle 18">
              <a:extLst>
                <a:ext uri="{FF2B5EF4-FFF2-40B4-BE49-F238E27FC236}">
                  <a16:creationId xmlns:a16="http://schemas.microsoft.com/office/drawing/2014/main" id="{3557CE4F-2A80-5F1C-7098-9DFD1DE0344A}"/>
                </a:ext>
              </a:extLst>
            </p:cNvPr>
            <p:cNvSpPr/>
            <p:nvPr/>
          </p:nvSpPr>
          <p:spPr>
            <a:xfrm>
              <a:off x="1715066" y="1103461"/>
              <a:ext cx="5717724" cy="3124203"/>
            </a:xfrm>
            <a:prstGeom prst="rect">
              <a:avLst/>
            </a:prstGeom>
            <a:solidFill>
              <a:schemeClr val="accent1"/>
            </a:solidFill>
            <a:ln cap="flat">
              <a:solidFill>
                <a:srgbClr val="156082"/>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5" name="Rectangle 19">
              <a:extLst>
                <a:ext uri="{FF2B5EF4-FFF2-40B4-BE49-F238E27FC236}">
                  <a16:creationId xmlns:a16="http://schemas.microsoft.com/office/drawing/2014/main" id="{75619F14-2CCD-B7FA-A148-92564F8A3700}"/>
                </a:ext>
              </a:extLst>
            </p:cNvPr>
            <p:cNvSpPr/>
            <p:nvPr/>
          </p:nvSpPr>
          <p:spPr>
            <a:xfrm>
              <a:off x="1802501" y="1179667"/>
              <a:ext cx="5542845" cy="2971800"/>
            </a:xfrm>
            <a:prstGeom prst="rect">
              <a:avLst/>
            </a:prstGeom>
            <a:solidFill>
              <a:srgbClr val="FFFFFF"/>
            </a:solidFill>
            <a:ln cap="flat">
              <a:solidFill>
                <a:srgbClr val="156082"/>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pic>
        <p:nvPicPr>
          <p:cNvPr id="16" name="Picture 15">
            <a:extLst>
              <a:ext uri="{FF2B5EF4-FFF2-40B4-BE49-F238E27FC236}">
                <a16:creationId xmlns:a16="http://schemas.microsoft.com/office/drawing/2014/main" id="{55781466-F8F5-D5AD-3503-80BC3019D70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1539" y="1553667"/>
            <a:ext cx="3291362" cy="3291362"/>
          </a:xfrm>
          <a:prstGeom prst="rect">
            <a:avLst/>
          </a:prstGeom>
        </p:spPr>
      </p:pic>
      <p:sp>
        <p:nvSpPr>
          <p:cNvPr id="17" name="TextBox 6">
            <a:extLst>
              <a:ext uri="{FF2B5EF4-FFF2-40B4-BE49-F238E27FC236}">
                <a16:creationId xmlns:a16="http://schemas.microsoft.com/office/drawing/2014/main" id="{12ADAAC7-FEF9-BC5B-B5C1-7C7D5815B8F1}"/>
              </a:ext>
            </a:extLst>
          </p:cNvPr>
          <p:cNvSpPr txBox="1"/>
          <p:nvPr userDrawn="1"/>
        </p:nvSpPr>
        <p:spPr>
          <a:xfrm>
            <a:off x="5001813" y="2239385"/>
            <a:ext cx="5985399" cy="1708609"/>
          </a:xfrm>
          <a:prstGeom prst="rect">
            <a:avLst/>
          </a:prstGeom>
          <a:noFill/>
          <a:ln cap="flat">
            <a:noFill/>
          </a:ln>
        </p:spPr>
        <p:txBody>
          <a:bodyPr vert="horz" wrap="square" lIns="0" tIns="0" rIns="0" bIns="0" anchor="t" anchorCtr="1" compatLnSpc="1">
            <a:spAutoFit/>
          </a:bodyPr>
          <a:lstStyle/>
          <a:p>
            <a:pPr lvl="0" algn="ctr">
              <a:lnSpc>
                <a:spcPct val="131218"/>
              </a:lnSpc>
              <a:buClrTx/>
              <a:defRPr sz="1800" b="0" i="0" u="none" strike="noStrike" kern="0" cap="none" spc="0" baseline="0">
                <a:solidFill>
                  <a:srgbClr val="000000"/>
                </a:solidFill>
                <a:uFillTx/>
              </a:defRPr>
            </a:pPr>
            <a:r>
              <a:rPr lang="fr-FR" sz="4400" b="1" dirty="0">
                <a:solidFill>
                  <a:srgbClr val="156082"/>
                </a:solidFill>
              </a:rPr>
              <a:t>Compréhension globale</a:t>
            </a:r>
          </a:p>
        </p:txBody>
      </p:sp>
      <p:sp>
        <p:nvSpPr>
          <p:cNvPr id="19" name="Text Placeholder 17">
            <a:extLst>
              <a:ext uri="{FF2B5EF4-FFF2-40B4-BE49-F238E27FC236}">
                <a16:creationId xmlns:a16="http://schemas.microsoft.com/office/drawing/2014/main" id="{F24556D6-10D5-6FDE-1536-257A6E9EB5BD}"/>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20 min</a:t>
            </a:r>
            <a:endParaRPr lang="fr-FR" dirty="0"/>
          </a:p>
        </p:txBody>
      </p:sp>
    </p:spTree>
    <p:extLst>
      <p:ext uri="{BB962C8B-B14F-4D97-AF65-F5344CB8AC3E}">
        <p14:creationId xmlns:p14="http://schemas.microsoft.com/office/powerpoint/2010/main" val="369899658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ntercalaire lecture fluence">
    <p:spTree>
      <p:nvGrpSpPr>
        <p:cNvPr id="1" name=""/>
        <p:cNvGrpSpPr/>
        <p:nvPr/>
      </p:nvGrpSpPr>
      <p:grpSpPr>
        <a:xfrm>
          <a:off x="0" y="0"/>
          <a:ext cx="0" cy="0"/>
          <a:chOff x="0" y="0"/>
          <a:chExt cx="0" cy="0"/>
        </a:xfrm>
      </p:grpSpPr>
      <p:grpSp>
        <p:nvGrpSpPr>
          <p:cNvPr id="2" name="Group 14">
            <a:extLst>
              <a:ext uri="{FF2B5EF4-FFF2-40B4-BE49-F238E27FC236}">
                <a16:creationId xmlns:a16="http://schemas.microsoft.com/office/drawing/2014/main" id="{ABF1124D-06A9-76CE-EE49-9348AFDF6E9B}"/>
              </a:ext>
            </a:extLst>
          </p:cNvPr>
          <p:cNvGrpSpPr/>
          <p:nvPr userDrawn="1"/>
        </p:nvGrpSpPr>
        <p:grpSpPr>
          <a:xfrm>
            <a:off x="4855028" y="1394568"/>
            <a:ext cx="6212869" cy="3873929"/>
            <a:chOff x="1641585" y="1048972"/>
            <a:chExt cx="5867403" cy="3260732"/>
          </a:xfrm>
        </p:grpSpPr>
        <p:sp>
          <p:nvSpPr>
            <p:cNvPr id="13" name="Rectangle : coins arrondis 10">
              <a:extLst>
                <a:ext uri="{FF2B5EF4-FFF2-40B4-BE49-F238E27FC236}">
                  <a16:creationId xmlns:a16="http://schemas.microsoft.com/office/drawing/2014/main" id="{BB2A9EF1-BD75-8892-7534-13799F68B875}"/>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156082"/>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4" name="Rectangle 18">
              <a:extLst>
                <a:ext uri="{FF2B5EF4-FFF2-40B4-BE49-F238E27FC236}">
                  <a16:creationId xmlns:a16="http://schemas.microsoft.com/office/drawing/2014/main" id="{3557CE4F-2A80-5F1C-7098-9DFD1DE0344A}"/>
                </a:ext>
              </a:extLst>
            </p:cNvPr>
            <p:cNvSpPr/>
            <p:nvPr/>
          </p:nvSpPr>
          <p:spPr>
            <a:xfrm>
              <a:off x="1715066" y="1103461"/>
              <a:ext cx="5717724" cy="3124203"/>
            </a:xfrm>
            <a:prstGeom prst="rect">
              <a:avLst/>
            </a:prstGeom>
            <a:solidFill>
              <a:schemeClr val="accent1"/>
            </a:solidFill>
            <a:ln cap="flat">
              <a:solidFill>
                <a:srgbClr val="156082"/>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5" name="Rectangle 19">
              <a:extLst>
                <a:ext uri="{FF2B5EF4-FFF2-40B4-BE49-F238E27FC236}">
                  <a16:creationId xmlns:a16="http://schemas.microsoft.com/office/drawing/2014/main" id="{75619F14-2CCD-B7FA-A148-92564F8A3700}"/>
                </a:ext>
              </a:extLst>
            </p:cNvPr>
            <p:cNvSpPr/>
            <p:nvPr/>
          </p:nvSpPr>
          <p:spPr>
            <a:xfrm>
              <a:off x="1802501" y="1179667"/>
              <a:ext cx="5542845" cy="2971800"/>
            </a:xfrm>
            <a:prstGeom prst="rect">
              <a:avLst/>
            </a:prstGeom>
            <a:solidFill>
              <a:srgbClr val="FFFFFF"/>
            </a:solidFill>
            <a:ln cap="flat">
              <a:solidFill>
                <a:srgbClr val="156082"/>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7" name="TextBox 6">
            <a:extLst>
              <a:ext uri="{FF2B5EF4-FFF2-40B4-BE49-F238E27FC236}">
                <a16:creationId xmlns:a16="http://schemas.microsoft.com/office/drawing/2014/main" id="{12ADAAC7-FEF9-BC5B-B5C1-7C7D5815B8F1}"/>
              </a:ext>
            </a:extLst>
          </p:cNvPr>
          <p:cNvSpPr txBox="1"/>
          <p:nvPr userDrawn="1"/>
        </p:nvSpPr>
        <p:spPr>
          <a:xfrm>
            <a:off x="5001813" y="2239385"/>
            <a:ext cx="5985399" cy="821572"/>
          </a:xfrm>
          <a:prstGeom prst="rect">
            <a:avLst/>
          </a:prstGeom>
          <a:noFill/>
          <a:ln cap="flat">
            <a:noFill/>
          </a:ln>
        </p:spPr>
        <p:txBody>
          <a:bodyPr vert="horz" wrap="square" lIns="0" tIns="0" rIns="0" bIns="0" anchor="t" anchorCtr="1" compatLnSpc="1">
            <a:spAutoFit/>
          </a:bodyPr>
          <a:lstStyle/>
          <a:p>
            <a:pPr lvl="0" algn="ctr">
              <a:lnSpc>
                <a:spcPct val="131218"/>
              </a:lnSpc>
              <a:buClrTx/>
              <a:defRPr sz="1800" b="0" i="0" u="none" strike="noStrike" kern="0" cap="none" spc="0" baseline="0">
                <a:solidFill>
                  <a:srgbClr val="000000"/>
                </a:solidFill>
                <a:uFillTx/>
              </a:defRPr>
            </a:pPr>
            <a:r>
              <a:rPr lang="fr-FR" sz="4400" b="1" dirty="0">
                <a:solidFill>
                  <a:srgbClr val="156082"/>
                </a:solidFill>
              </a:rPr>
              <a:t>Lecture fluence</a:t>
            </a:r>
          </a:p>
        </p:txBody>
      </p:sp>
      <p:sp>
        <p:nvSpPr>
          <p:cNvPr id="19" name="Text Placeholder 17">
            <a:extLst>
              <a:ext uri="{FF2B5EF4-FFF2-40B4-BE49-F238E27FC236}">
                <a16:creationId xmlns:a16="http://schemas.microsoft.com/office/drawing/2014/main" id="{F24556D6-10D5-6FDE-1536-257A6E9EB5BD}"/>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20 min</a:t>
            </a:r>
            <a:endParaRPr lang="fr-FR" dirty="0"/>
          </a:p>
        </p:txBody>
      </p:sp>
      <p:pic>
        <p:nvPicPr>
          <p:cNvPr id="4" name="Picture 3">
            <a:extLst>
              <a:ext uri="{FF2B5EF4-FFF2-40B4-BE49-F238E27FC236}">
                <a16:creationId xmlns:a16="http://schemas.microsoft.com/office/drawing/2014/main" id="{B51AE7FE-DD1A-E940-4CA6-AC2398AD9ED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8853" y="1567032"/>
            <a:ext cx="3528999" cy="3528999"/>
          </a:xfrm>
          <a:prstGeom prst="rect">
            <a:avLst/>
          </a:prstGeom>
        </p:spPr>
      </p:pic>
    </p:spTree>
    <p:extLst>
      <p:ext uri="{BB962C8B-B14F-4D97-AF65-F5344CB8AC3E}">
        <p14:creationId xmlns:p14="http://schemas.microsoft.com/office/powerpoint/2010/main" val="351734050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ntercalaire vide">
    <p:spTree>
      <p:nvGrpSpPr>
        <p:cNvPr id="1" name=""/>
        <p:cNvGrpSpPr/>
        <p:nvPr/>
      </p:nvGrpSpPr>
      <p:grpSpPr>
        <a:xfrm>
          <a:off x="0" y="0"/>
          <a:ext cx="0" cy="0"/>
          <a:chOff x="0" y="0"/>
          <a:chExt cx="0" cy="0"/>
        </a:xfrm>
      </p:grpSpPr>
      <p:grpSp>
        <p:nvGrpSpPr>
          <p:cNvPr id="2" name="Group 14">
            <a:extLst>
              <a:ext uri="{FF2B5EF4-FFF2-40B4-BE49-F238E27FC236}">
                <a16:creationId xmlns:a16="http://schemas.microsoft.com/office/drawing/2014/main" id="{ABF1124D-06A9-76CE-EE49-9348AFDF6E9B}"/>
              </a:ext>
            </a:extLst>
          </p:cNvPr>
          <p:cNvGrpSpPr/>
          <p:nvPr userDrawn="1"/>
        </p:nvGrpSpPr>
        <p:grpSpPr>
          <a:xfrm>
            <a:off x="4855028" y="1394568"/>
            <a:ext cx="6212869" cy="3873929"/>
            <a:chOff x="1641585" y="1048972"/>
            <a:chExt cx="5867403" cy="3260732"/>
          </a:xfrm>
        </p:grpSpPr>
        <p:sp>
          <p:nvSpPr>
            <p:cNvPr id="13" name="Rectangle : coins arrondis 10">
              <a:extLst>
                <a:ext uri="{FF2B5EF4-FFF2-40B4-BE49-F238E27FC236}">
                  <a16:creationId xmlns:a16="http://schemas.microsoft.com/office/drawing/2014/main" id="{BB2A9EF1-BD75-8892-7534-13799F68B875}"/>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156082"/>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4" name="Rectangle 18">
              <a:extLst>
                <a:ext uri="{FF2B5EF4-FFF2-40B4-BE49-F238E27FC236}">
                  <a16:creationId xmlns:a16="http://schemas.microsoft.com/office/drawing/2014/main" id="{3557CE4F-2A80-5F1C-7098-9DFD1DE0344A}"/>
                </a:ext>
              </a:extLst>
            </p:cNvPr>
            <p:cNvSpPr/>
            <p:nvPr/>
          </p:nvSpPr>
          <p:spPr>
            <a:xfrm>
              <a:off x="1715066" y="1103461"/>
              <a:ext cx="5717724" cy="3124203"/>
            </a:xfrm>
            <a:prstGeom prst="rect">
              <a:avLst/>
            </a:prstGeom>
            <a:solidFill>
              <a:schemeClr val="accent1"/>
            </a:solidFill>
            <a:ln cap="flat">
              <a:solidFill>
                <a:srgbClr val="156082"/>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5" name="Rectangle 19">
              <a:extLst>
                <a:ext uri="{FF2B5EF4-FFF2-40B4-BE49-F238E27FC236}">
                  <a16:creationId xmlns:a16="http://schemas.microsoft.com/office/drawing/2014/main" id="{75619F14-2CCD-B7FA-A148-92564F8A3700}"/>
                </a:ext>
              </a:extLst>
            </p:cNvPr>
            <p:cNvSpPr/>
            <p:nvPr/>
          </p:nvSpPr>
          <p:spPr>
            <a:xfrm>
              <a:off x="1802501" y="1179667"/>
              <a:ext cx="5542845" cy="2971800"/>
            </a:xfrm>
            <a:prstGeom prst="rect">
              <a:avLst/>
            </a:prstGeom>
            <a:solidFill>
              <a:srgbClr val="FFFFFF"/>
            </a:solidFill>
            <a:ln cap="flat">
              <a:solidFill>
                <a:srgbClr val="156082"/>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9" name="Text Placeholder 17">
            <a:extLst>
              <a:ext uri="{FF2B5EF4-FFF2-40B4-BE49-F238E27FC236}">
                <a16:creationId xmlns:a16="http://schemas.microsoft.com/office/drawing/2014/main" id="{F24556D6-10D5-6FDE-1536-257A6E9EB5BD}"/>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20 min</a:t>
            </a:r>
            <a:endParaRPr lang="fr-FR" dirty="0"/>
          </a:p>
        </p:txBody>
      </p:sp>
      <p:sp>
        <p:nvSpPr>
          <p:cNvPr id="3" name="Text Placeholder 17">
            <a:extLst>
              <a:ext uri="{FF2B5EF4-FFF2-40B4-BE49-F238E27FC236}">
                <a16:creationId xmlns:a16="http://schemas.microsoft.com/office/drawing/2014/main" id="{774CBFE9-7DB7-392E-7AC9-3E620D74B3AE}"/>
              </a:ext>
            </a:extLst>
          </p:cNvPr>
          <p:cNvSpPr>
            <a:spLocks noGrp="1"/>
          </p:cNvSpPr>
          <p:nvPr>
            <p:ph type="body" sz="quarter" idx="11" hasCustomPrompt="1"/>
          </p:nvPr>
        </p:nvSpPr>
        <p:spPr>
          <a:xfrm>
            <a:off x="5025419" y="2287934"/>
            <a:ext cx="5869201" cy="418862"/>
          </a:xfrm>
        </p:spPr>
        <p:txBody>
          <a:bodyPr>
            <a:noAutofit/>
          </a:bodyPr>
          <a:lstStyle>
            <a:lvl1pPr algn="ctr">
              <a:buNone/>
              <a:defRPr lang="fr-FR" sz="4400" b="1" i="0" u="none" strike="noStrike" kern="0" cap="none" spc="0" baseline="0" dirty="0">
                <a:solidFill>
                  <a:srgbClr val="156082"/>
                </a:solidFill>
                <a:uFillTx/>
                <a:latin typeface="+mn-lt"/>
                <a:ea typeface="+mn-ea"/>
                <a:cs typeface="+mn-cs"/>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fr-FR" dirty="0"/>
              <a:t>Titre</a:t>
            </a:r>
          </a:p>
        </p:txBody>
      </p:sp>
    </p:spTree>
    <p:extLst>
      <p:ext uri="{BB962C8B-B14F-4D97-AF65-F5344CB8AC3E}">
        <p14:creationId xmlns:p14="http://schemas.microsoft.com/office/powerpoint/2010/main" val="257361556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ntercalaire Modelage">
    <p:bg>
      <p:bgPr>
        <a:gradFill flip="none" rotWithShape="1">
          <a:gsLst>
            <a:gs pos="0">
              <a:schemeClr val="bg1"/>
            </a:gs>
            <a:gs pos="71000">
              <a:schemeClr val="bg1"/>
            </a:gs>
            <a:gs pos="85000">
              <a:srgbClr val="FF0000"/>
            </a:gs>
            <a:gs pos="100000">
              <a:srgbClr val="C00000"/>
            </a:gs>
          </a:gsLst>
          <a:path path="shape">
            <a:fillToRect l="50000" t="50000" r="50000" b="50000"/>
          </a:path>
          <a:tileRect/>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D9C82A8D-28C0-EB5E-3709-AF311F8D01CD}"/>
              </a:ext>
            </a:extLst>
          </p:cNvPr>
          <p:cNvGrpSpPr/>
          <p:nvPr userDrawn="1"/>
        </p:nvGrpSpPr>
        <p:grpSpPr>
          <a:xfrm>
            <a:off x="812158" y="829917"/>
            <a:ext cx="10567685" cy="5198169"/>
            <a:chOff x="2184400" y="1402025"/>
            <a:chExt cx="7823200" cy="4942038"/>
          </a:xfrm>
        </p:grpSpPr>
        <p:sp>
          <p:nvSpPr>
            <p:cNvPr id="7" name="Rectangle : coins arrondis 10">
              <a:extLst>
                <a:ext uri="{FF2B5EF4-FFF2-40B4-BE49-F238E27FC236}">
                  <a16:creationId xmlns:a16="http://schemas.microsoft.com/office/drawing/2014/main" id="{3F189926-0EF4-AA79-2B18-4601E9F8A8FE}"/>
                </a:ext>
              </a:extLst>
            </p:cNvPr>
            <p:cNvSpPr/>
            <p:nvPr/>
          </p:nvSpPr>
          <p:spPr>
            <a:xfrm>
              <a:off x="2184400" y="1402025"/>
              <a:ext cx="7823200" cy="4942038"/>
            </a:xfrm>
            <a:prstGeom prst="roundRect">
              <a:avLst>
                <a:gd name="adj" fmla="val 2665"/>
              </a:avLst>
            </a:prstGeom>
            <a:solidFill>
              <a:srgbClr val="C00000"/>
            </a:solidFill>
            <a:ln>
              <a:solidFill>
                <a:srgbClr val="C0000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75D9E3C6-7F1C-98B2-DE3E-BEA5903BEC4E}"/>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p:txBody>
        </p:sp>
      </p:grpSp>
      <p:sp>
        <p:nvSpPr>
          <p:cNvPr id="10" name="Oval 9">
            <a:extLst>
              <a:ext uri="{FF2B5EF4-FFF2-40B4-BE49-F238E27FC236}">
                <a16:creationId xmlns:a16="http://schemas.microsoft.com/office/drawing/2014/main" id="{275B312E-EE1D-91E7-D2A4-94C6C58C9E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12" name="ZoneTexte 12">
            <a:extLst>
              <a:ext uri="{FF2B5EF4-FFF2-40B4-BE49-F238E27FC236}">
                <a16:creationId xmlns:a16="http://schemas.microsoft.com/office/drawing/2014/main" id="{928CA9CB-1960-5BE9-8BA5-06D197E76037}"/>
              </a:ext>
            </a:extLst>
          </p:cNvPr>
          <p:cNvSpPr txBox="1"/>
          <p:nvPr userDrawn="1"/>
        </p:nvSpPr>
        <p:spPr>
          <a:xfrm>
            <a:off x="2858328" y="3954018"/>
            <a:ext cx="6097656" cy="769441"/>
          </a:xfrm>
          <a:prstGeom prst="rect">
            <a:avLst/>
          </a:prstGeom>
          <a:noFill/>
        </p:spPr>
        <p:txBody>
          <a:bodyPr wrap="square">
            <a:spAutoFit/>
          </a:bodyPr>
          <a:lstStyle/>
          <a:p>
            <a:pPr algn="ctr" defTabSz="457189">
              <a:defRPr/>
            </a:pPr>
            <a:r>
              <a:rPr lang="fr-FR" sz="4400" b="1" dirty="0">
                <a:solidFill>
                  <a:srgbClr val="C00000"/>
                </a:solidFill>
                <a:latin typeface="Calibri" panose="020F0502020204030204"/>
              </a:rPr>
              <a:t>Modelage</a:t>
            </a:r>
          </a:p>
        </p:txBody>
      </p:sp>
      <p:pic>
        <p:nvPicPr>
          <p:cNvPr id="13" name="Image 5">
            <a:extLst>
              <a:ext uri="{FF2B5EF4-FFF2-40B4-BE49-F238E27FC236}">
                <a16:creationId xmlns:a16="http://schemas.microsoft.com/office/drawing/2014/main" id="{8F67DF80-3377-88C2-8858-2773AE1645FA}"/>
              </a:ext>
            </a:extLst>
          </p:cNvPr>
          <p:cNvPicPr>
            <a:picLocks noChangeAspect="1"/>
          </p:cNvPicPr>
          <p:nvPr userDrawn="1"/>
        </p:nvPicPr>
        <p:blipFill>
          <a:blip r:embed="rId3"/>
          <a:stretch>
            <a:fillRect/>
          </a:stretch>
        </p:blipFill>
        <p:spPr>
          <a:xfrm>
            <a:off x="4344253" y="1192462"/>
            <a:ext cx="3503492" cy="2545921"/>
          </a:xfrm>
          <a:prstGeom prst="rect">
            <a:avLst/>
          </a:prstGeom>
        </p:spPr>
      </p:pic>
      <p:grpSp>
        <p:nvGrpSpPr>
          <p:cNvPr id="14" name="Groupe 9">
            <a:extLst>
              <a:ext uri="{FF2B5EF4-FFF2-40B4-BE49-F238E27FC236}">
                <a16:creationId xmlns:a16="http://schemas.microsoft.com/office/drawing/2014/main" id="{7D66805A-4845-FD80-804A-C183910E655C}"/>
              </a:ext>
            </a:extLst>
          </p:cNvPr>
          <p:cNvGrpSpPr/>
          <p:nvPr userDrawn="1"/>
        </p:nvGrpSpPr>
        <p:grpSpPr>
          <a:xfrm>
            <a:off x="5759801" y="1145404"/>
            <a:ext cx="591112" cy="561273"/>
            <a:chOff x="277892" y="2322046"/>
            <a:chExt cx="828656" cy="786827"/>
          </a:xfrm>
        </p:grpSpPr>
        <p:sp>
          <p:nvSpPr>
            <p:cNvPr id="15" name="Freeform 2">
              <a:extLst>
                <a:ext uri="{FF2B5EF4-FFF2-40B4-BE49-F238E27FC236}">
                  <a16:creationId xmlns:a16="http://schemas.microsoft.com/office/drawing/2014/main" id="{E2D83DE9-3B8E-3EA6-79DA-4EDDD8844EC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6" name="Freeform 4">
              <a:extLst>
                <a:ext uri="{FF2B5EF4-FFF2-40B4-BE49-F238E27FC236}">
                  <a16:creationId xmlns:a16="http://schemas.microsoft.com/office/drawing/2014/main" id="{02566BFB-6FF0-C108-1D4D-9FEF91C910F7}"/>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5"/>
                  </a:ext>
                </a:extLst>
              </a:blip>
              <a:stretch>
                <a:fillRect l="-101449" t="-1678"/>
              </a:stretch>
            </a:blipFill>
            <a:ln cap="rnd">
              <a:noFill/>
              <a:prstDash val="solid"/>
              <a:round/>
            </a:ln>
          </p:spPr>
          <p:txBody>
            <a:bodyPr/>
            <a:lstStyle/>
            <a:p>
              <a:endParaRPr lang="fr-FR"/>
            </a:p>
          </p:txBody>
        </p:sp>
      </p:grpSp>
      <p:sp>
        <p:nvSpPr>
          <p:cNvPr id="17" name="Text Placeholder 23">
            <a:extLst>
              <a:ext uri="{FF2B5EF4-FFF2-40B4-BE49-F238E27FC236}">
                <a16:creationId xmlns:a16="http://schemas.microsoft.com/office/drawing/2014/main" id="{F11AACC7-6BBA-FB2F-ED06-97D2C944B07B}"/>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787873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ntercalaire Pratique collective">
    <p:bg>
      <p:bgPr>
        <a:gradFill>
          <a:gsLst>
            <a:gs pos="100000">
              <a:schemeClr val="accent4">
                <a:lumMod val="0"/>
                <a:lumOff val="100000"/>
              </a:schemeClr>
            </a:gs>
            <a:gs pos="21000">
              <a:schemeClr val="accent4">
                <a:lumMod val="0"/>
                <a:lumOff val="100000"/>
              </a:schemeClr>
            </a:gs>
            <a:gs pos="41000">
              <a:srgbClr val="1D6FA9"/>
            </a:gs>
          </a:gsLst>
          <a:path path="circle">
            <a:fillToRect l="50000" t="-80000" r="50000" b="18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F818CB3E-F584-78E1-8764-EFFBC0C304CB}"/>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40E721E3-A192-7DDF-411F-CD6F3A7CBB52}"/>
                </a:ext>
              </a:extLst>
            </p:cNvPr>
            <p:cNvSpPr/>
            <p:nvPr/>
          </p:nvSpPr>
          <p:spPr>
            <a:xfrm>
              <a:off x="2184400" y="1402025"/>
              <a:ext cx="7823200" cy="4942038"/>
            </a:xfrm>
            <a:prstGeom prst="roundRect">
              <a:avLst>
                <a:gd name="adj" fmla="val 2665"/>
              </a:avLst>
            </a:prstGeom>
            <a:solidFill>
              <a:srgbClr val="0F9ED5"/>
            </a:solidFill>
            <a:ln>
              <a:solidFill>
                <a:srgbClr val="0F9ED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970F1763-EFA5-6D9D-B9D5-3013F318A333}"/>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a:p>
              <a:pPr algn="ctr" defTabSz="457189">
                <a:defRPr/>
              </a:pPr>
              <a:r>
                <a:rPr lang="fr-FR" sz="4400" b="1" dirty="0">
                  <a:solidFill>
                    <a:srgbClr val="0F9ED5"/>
                  </a:solidFill>
                  <a:latin typeface="Calibri" panose="020F0502020204030204"/>
                </a:rPr>
                <a:t>Pratique collective</a:t>
              </a:r>
            </a:p>
          </p:txBody>
        </p:sp>
      </p:grpSp>
      <p:sp>
        <p:nvSpPr>
          <p:cNvPr id="10" name="Oval 9">
            <a:extLst>
              <a:ext uri="{FF2B5EF4-FFF2-40B4-BE49-F238E27FC236}">
                <a16:creationId xmlns:a16="http://schemas.microsoft.com/office/drawing/2014/main" id="{62ED4730-5EB5-C846-AAF0-FA87753C74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
            <a:extLst>
              <a:ext uri="{FF2B5EF4-FFF2-40B4-BE49-F238E27FC236}">
                <a16:creationId xmlns:a16="http://schemas.microsoft.com/office/drawing/2014/main" id="{79E6CAA1-6560-6DE7-7F6D-A94F7B9BA8E5}"/>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4004" b="98047" l="98" r="98633">
                        <a14:foregroundMark x1="83398" y1="13477" x2="90234" y2="89453"/>
                      </a14:backgroundRemoval>
                    </a14:imgEffect>
                  </a14:imgLayer>
                </a14:imgProps>
              </a:ext>
              <a:ext uri="{28A0092B-C50C-407E-A947-70E740481C1C}">
                <a14:useLocalDpi xmlns:a14="http://schemas.microsoft.com/office/drawing/2010/main" val="0"/>
              </a:ext>
            </a:extLst>
          </a:blip>
          <a:stretch>
            <a:fillRect/>
          </a:stretch>
        </p:blipFill>
        <p:spPr>
          <a:xfrm>
            <a:off x="4992506" y="1398207"/>
            <a:ext cx="2206989" cy="2206989"/>
          </a:xfrm>
          <a:prstGeom prst="rect">
            <a:avLst/>
          </a:prstGeom>
        </p:spPr>
      </p:pic>
      <p:sp>
        <p:nvSpPr>
          <p:cNvPr id="13" name="Text Placeholder 23">
            <a:extLst>
              <a:ext uri="{FF2B5EF4-FFF2-40B4-BE49-F238E27FC236}">
                <a16:creationId xmlns:a16="http://schemas.microsoft.com/office/drawing/2014/main" id="{A6DA47B5-A346-C69B-BDB7-D323D5643890}"/>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15 min</a:t>
            </a:r>
            <a:endParaRPr lang="fr-FR" dirty="0"/>
          </a:p>
        </p:txBody>
      </p:sp>
    </p:spTree>
    <p:extLst>
      <p:ext uri="{BB962C8B-B14F-4D97-AF65-F5344CB8AC3E}">
        <p14:creationId xmlns:p14="http://schemas.microsoft.com/office/powerpoint/2010/main" val="186613853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ntercalaire Pratique en binôme">
    <p:bg>
      <p:bgPr>
        <a:gradFill>
          <a:gsLst>
            <a:gs pos="8000">
              <a:srgbClr val="16537F"/>
            </a:gs>
            <a:gs pos="100000">
              <a:srgbClr val="16537F"/>
            </a:gs>
            <a:gs pos="39000">
              <a:schemeClr val="accent4">
                <a:lumMod val="0"/>
                <a:lumOff val="100000"/>
              </a:schemeClr>
            </a:gs>
            <a:gs pos="73000">
              <a:srgbClr val="16537F"/>
            </a:gs>
          </a:gsLst>
          <a:path path="circle">
            <a:fillToRect l="50000" t="50000" r="50000" b="5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3D8193AB-FB1F-142E-2002-6FE9DEB2BFD0}"/>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364162B8-DB3E-A677-B3B0-423DFF0BE754}"/>
                </a:ext>
              </a:extLst>
            </p:cNvPr>
            <p:cNvSpPr/>
            <p:nvPr/>
          </p:nvSpPr>
          <p:spPr>
            <a:xfrm>
              <a:off x="2184400" y="1402025"/>
              <a:ext cx="7823200" cy="4942038"/>
            </a:xfrm>
            <a:prstGeom prst="roundRect">
              <a:avLst>
                <a:gd name="adj" fmla="val 2665"/>
              </a:avLst>
            </a:prstGeom>
            <a:solidFill>
              <a:srgbClr val="0070C0"/>
            </a:solidFill>
            <a:ln>
              <a:solidFill>
                <a:srgbClr val="0070C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F2A46882-096C-691E-AA66-E1636863F4D9}"/>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4400" b="1" dirty="0">
                <a:solidFill>
                  <a:srgbClr val="0070C0"/>
                </a:solidFill>
                <a:latin typeface="Calibri" panose="020F0502020204030204"/>
              </a:endParaRPr>
            </a:p>
            <a:p>
              <a:pPr algn="ctr" defTabSz="457189">
                <a:defRPr/>
              </a:pPr>
              <a:r>
                <a:rPr lang="fr-FR" sz="4400" b="1" dirty="0">
                  <a:solidFill>
                    <a:srgbClr val="0070C0"/>
                  </a:solidFill>
                  <a:latin typeface="Calibri" panose="020F0502020204030204"/>
                </a:rPr>
                <a:t>Pratique en binôme</a:t>
              </a:r>
            </a:p>
          </p:txBody>
        </p:sp>
      </p:grpSp>
      <p:sp>
        <p:nvSpPr>
          <p:cNvPr id="10" name="Oval 9">
            <a:extLst>
              <a:ext uri="{FF2B5EF4-FFF2-40B4-BE49-F238E27FC236}">
                <a16:creationId xmlns:a16="http://schemas.microsoft.com/office/drawing/2014/main" id="{979E02AC-1272-F890-A1D4-24BE30689B03}"/>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1">
            <a:extLst>
              <a:ext uri="{FF2B5EF4-FFF2-40B4-BE49-F238E27FC236}">
                <a16:creationId xmlns:a16="http://schemas.microsoft.com/office/drawing/2014/main" id="{BC77F27D-3D28-E243-22FE-1AF96E5D0956}"/>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3711" b="96094" l="1465" r="99219">
                        <a14:foregroundMark x1="25977" y1="7813" x2="51270" y2="18555"/>
                        <a14:foregroundMark x1="28809" y1="22070" x2="28125" y2="23438"/>
                      </a14:backgroundRemoval>
                    </a14:imgEffect>
                  </a14:imgLayer>
                </a14:imgProps>
              </a:ext>
              <a:ext uri="{28A0092B-C50C-407E-A947-70E740481C1C}">
                <a14:useLocalDpi xmlns:a14="http://schemas.microsoft.com/office/drawing/2010/main" val="0"/>
              </a:ext>
            </a:extLst>
          </a:blip>
          <a:stretch>
            <a:fillRect/>
          </a:stretch>
        </p:blipFill>
        <p:spPr>
          <a:xfrm>
            <a:off x="4959577" y="1244095"/>
            <a:ext cx="2494771" cy="2494771"/>
          </a:xfrm>
          <a:prstGeom prst="rect">
            <a:avLst/>
          </a:prstGeom>
        </p:spPr>
      </p:pic>
      <p:sp>
        <p:nvSpPr>
          <p:cNvPr id="13" name="Text Placeholder 23">
            <a:extLst>
              <a:ext uri="{FF2B5EF4-FFF2-40B4-BE49-F238E27FC236}">
                <a16:creationId xmlns:a16="http://schemas.microsoft.com/office/drawing/2014/main" id="{FE9A70FA-56D5-E562-AB92-2D1AAFB7722F}"/>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15 min</a:t>
            </a:r>
            <a:endParaRPr lang="fr-FR" dirty="0"/>
          </a:p>
        </p:txBody>
      </p:sp>
    </p:spTree>
    <p:extLst>
      <p:ext uri="{BB962C8B-B14F-4D97-AF65-F5344CB8AC3E}">
        <p14:creationId xmlns:p14="http://schemas.microsoft.com/office/powerpoint/2010/main" val="269990736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Pratique autonome">
    <p:bg>
      <p:bgPr>
        <a:gradFill>
          <a:gsLst>
            <a:gs pos="74000">
              <a:schemeClr val="accent2">
                <a:lumMod val="0"/>
                <a:lumOff val="100000"/>
              </a:schemeClr>
            </a:gs>
            <a:gs pos="2000">
              <a:srgbClr val="8BC145"/>
            </a:gs>
            <a:gs pos="91000">
              <a:srgbClr val="8BC145"/>
            </a:gs>
          </a:gsLst>
          <a:path path="shape">
            <a:fillToRect l="50000" t="50000" r="50000" b="5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56B7B771-D9E6-7703-B664-984A50A9B632}"/>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0593496A-7222-9DC4-B8A3-41363F57615D}"/>
                </a:ext>
              </a:extLst>
            </p:cNvPr>
            <p:cNvSpPr/>
            <p:nvPr/>
          </p:nvSpPr>
          <p:spPr>
            <a:xfrm>
              <a:off x="2184400" y="1402025"/>
              <a:ext cx="7823200" cy="4942038"/>
            </a:xfrm>
            <a:prstGeom prst="roundRect">
              <a:avLst>
                <a:gd name="adj" fmla="val 2665"/>
              </a:avLst>
            </a:prstGeom>
            <a:solidFill>
              <a:srgbClr val="8BC145"/>
            </a:solidFill>
            <a:ln>
              <a:solidFill>
                <a:srgbClr val="8BC14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600DE2B5-C21D-C983-F082-F6DB19AA8B57}"/>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4000" b="1" dirty="0">
                <a:solidFill>
                  <a:prstClr val="black"/>
                </a:solidFill>
                <a:latin typeface="Calibri" panose="020F0502020204030204"/>
              </a:endParaRPr>
            </a:p>
            <a:p>
              <a:pPr algn="ctr" defTabSz="457189">
                <a:defRPr/>
              </a:pPr>
              <a:endParaRPr lang="fr-FR" sz="4000" b="1" dirty="0">
                <a:solidFill>
                  <a:prstClr val="black"/>
                </a:solidFill>
                <a:latin typeface="Calibri" panose="020F0502020204030204"/>
              </a:endParaRPr>
            </a:p>
            <a:p>
              <a:pPr algn="ctr" defTabSz="457189">
                <a:defRPr/>
              </a:pPr>
              <a:r>
                <a:rPr lang="fr-FR" sz="4400" b="1" dirty="0">
                  <a:solidFill>
                    <a:srgbClr val="8BC145"/>
                  </a:solidFill>
                  <a:latin typeface="Calibri" panose="020F0502020204030204"/>
                </a:rPr>
                <a:t>Pratique autonome</a:t>
              </a:r>
            </a:p>
          </p:txBody>
        </p:sp>
      </p:grpSp>
      <p:sp>
        <p:nvSpPr>
          <p:cNvPr id="10" name="Oval 9">
            <a:extLst>
              <a:ext uri="{FF2B5EF4-FFF2-40B4-BE49-F238E27FC236}">
                <a16:creationId xmlns:a16="http://schemas.microsoft.com/office/drawing/2014/main" id="{874E8214-1EA9-2524-0E0A-6BE86BDF2C26}"/>
              </a:ext>
            </a:extLst>
          </p:cNvPr>
          <p:cNvSpPr/>
          <p:nvPr/>
        </p:nvSpPr>
        <p:spPr>
          <a:xfrm>
            <a:off x="10366088" y="5002108"/>
            <a:ext cx="649878" cy="649879"/>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1">
            <a:extLst>
              <a:ext uri="{FF2B5EF4-FFF2-40B4-BE49-F238E27FC236}">
                <a16:creationId xmlns:a16="http://schemas.microsoft.com/office/drawing/2014/main" id="{0922D62D-2CC4-E988-BDFA-75264CC07681}"/>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4960599" y="1158197"/>
            <a:ext cx="2270803" cy="2270803"/>
          </a:xfrm>
          <a:prstGeom prst="rect">
            <a:avLst/>
          </a:prstGeom>
        </p:spPr>
      </p:pic>
      <p:sp>
        <p:nvSpPr>
          <p:cNvPr id="13" name="Text Placeholder 23">
            <a:extLst>
              <a:ext uri="{FF2B5EF4-FFF2-40B4-BE49-F238E27FC236}">
                <a16:creationId xmlns:a16="http://schemas.microsoft.com/office/drawing/2014/main" id="{450EC0AC-AE50-353B-FC81-2F80EE9A46B9}"/>
              </a:ext>
            </a:extLst>
          </p:cNvPr>
          <p:cNvSpPr>
            <a:spLocks noGrp="1"/>
          </p:cNvSpPr>
          <p:nvPr>
            <p:ph type="body" sz="quarter" idx="10" hasCustomPrompt="1"/>
          </p:nvPr>
        </p:nvSpPr>
        <p:spPr>
          <a:xfrm>
            <a:off x="9143533" y="5148686"/>
            <a:ext cx="132465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7 min</a:t>
            </a:r>
            <a:endParaRPr lang="fr-FR" dirty="0"/>
          </a:p>
        </p:txBody>
      </p:sp>
    </p:spTree>
    <p:extLst>
      <p:ext uri="{BB962C8B-B14F-4D97-AF65-F5344CB8AC3E}">
        <p14:creationId xmlns:p14="http://schemas.microsoft.com/office/powerpoint/2010/main" val="426938844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lôture de la séance">
    <p:bg>
      <p:bgPr>
        <a:gradFill flip="none" rotWithShape="1">
          <a:gsLst>
            <a:gs pos="0">
              <a:srgbClr val="F19D19"/>
            </a:gs>
            <a:gs pos="3000">
              <a:schemeClr val="bg1"/>
            </a:gs>
            <a:gs pos="94000">
              <a:srgbClr val="F19D19"/>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B36071C-69BD-8B52-E223-853887477D5C}"/>
              </a:ext>
            </a:extLst>
          </p:cNvPr>
          <p:cNvGrpSpPr/>
          <p:nvPr userDrawn="1"/>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0E84589-2A8B-6DA5-BD19-35EAD8086FB3}"/>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6" name="Rectangle 5">
              <a:extLst>
                <a:ext uri="{FF2B5EF4-FFF2-40B4-BE49-F238E27FC236}">
                  <a16:creationId xmlns:a16="http://schemas.microsoft.com/office/drawing/2014/main" id="{355DB502-9EC4-94FE-09A9-2932EC699550}"/>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sp>
        <p:nvSpPr>
          <p:cNvPr id="8" name="Oval 7">
            <a:extLst>
              <a:ext uri="{FF2B5EF4-FFF2-40B4-BE49-F238E27FC236}">
                <a16:creationId xmlns:a16="http://schemas.microsoft.com/office/drawing/2014/main" id="{70E61D70-E72A-6F05-21DF-0092CA22ECB1}"/>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10" name="ZoneTexte 4">
            <a:extLst>
              <a:ext uri="{FF2B5EF4-FFF2-40B4-BE49-F238E27FC236}">
                <a16:creationId xmlns:a16="http://schemas.microsoft.com/office/drawing/2014/main" id="{12A4C6F5-3FFF-2B1F-31AC-921674941D10}"/>
              </a:ext>
            </a:extLst>
          </p:cNvPr>
          <p:cNvSpPr txBox="1"/>
          <p:nvPr userDrawn="1"/>
        </p:nvSpPr>
        <p:spPr>
          <a:xfrm>
            <a:off x="946951" y="3651380"/>
            <a:ext cx="10298101" cy="769441"/>
          </a:xfrm>
          <a:prstGeom prst="rect">
            <a:avLst/>
          </a:prstGeom>
          <a:noFill/>
        </p:spPr>
        <p:txBody>
          <a:bodyPr wrap="square">
            <a:spAutoFit/>
          </a:bodyPr>
          <a:lstStyle/>
          <a:p>
            <a:pPr algn="ctr" defTabSz="457189">
              <a:defRPr/>
            </a:pPr>
            <a:r>
              <a:rPr lang="fr-FR" sz="4400" b="1" dirty="0">
                <a:solidFill>
                  <a:srgbClr val="F19D19"/>
                </a:solidFill>
                <a:latin typeface="Calibri" panose="020F0502020204030204"/>
                <a:cs typeface="Arial"/>
                <a:sym typeface="Arial"/>
              </a:rPr>
              <a:t>Clôture de la séance</a:t>
            </a:r>
          </a:p>
        </p:txBody>
      </p:sp>
      <p:pic>
        <p:nvPicPr>
          <p:cNvPr id="14" name="Picture 18">
            <a:extLst>
              <a:ext uri="{FF2B5EF4-FFF2-40B4-BE49-F238E27FC236}">
                <a16:creationId xmlns:a16="http://schemas.microsoft.com/office/drawing/2014/main" id="{D5A0386F-993C-99A4-372C-F8760E58AB30}"/>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sp>
        <p:nvSpPr>
          <p:cNvPr id="24" name="Text Placeholder 23">
            <a:extLst>
              <a:ext uri="{FF2B5EF4-FFF2-40B4-BE49-F238E27FC236}">
                <a16:creationId xmlns:a16="http://schemas.microsoft.com/office/drawing/2014/main" id="{22A6E60A-C6B2-D1FE-AB7C-E35AE8892EF5}"/>
              </a:ext>
            </a:extLst>
          </p:cNvPr>
          <p:cNvSpPr>
            <a:spLocks noGrp="1"/>
          </p:cNvSpPr>
          <p:nvPr>
            <p:ph type="body" sz="quarter" idx="10" hasCustomPrompt="1"/>
          </p:nvPr>
        </p:nvSpPr>
        <p:spPr>
          <a:xfrm>
            <a:off x="9110087" y="5229083"/>
            <a:ext cx="1250065"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3 min</a:t>
            </a:r>
            <a:endParaRPr lang="fr-FR" dirty="0"/>
          </a:p>
        </p:txBody>
      </p:sp>
    </p:spTree>
    <p:extLst>
      <p:ext uri="{BB962C8B-B14F-4D97-AF65-F5344CB8AC3E}">
        <p14:creationId xmlns:p14="http://schemas.microsoft.com/office/powerpoint/2010/main" val="37186399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E023BC-6740-9B98-BA88-E73BC905D3F1}"/>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8CD15FC6-78AA-2F20-9213-ED07B9D135E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F61B4A9-ACC0-878C-EEC8-D510BF67EE48}"/>
              </a:ext>
            </a:extLst>
          </p:cNvPr>
          <p:cNvSpPr>
            <a:spLocks noGrp="1"/>
          </p:cNvSpPr>
          <p:nvPr>
            <p:ph type="dt" sz="half" idx="10"/>
          </p:nvPr>
        </p:nvSpPr>
        <p:spPr/>
        <p:txBody>
          <a:bodyPr/>
          <a:lstStyle/>
          <a:p>
            <a:fld id="{D03B0BB0-0C34-4B10-ACDF-EACD0FA6154F}" type="datetimeFigureOut">
              <a:rPr lang="fr-FR" smtClean="0"/>
              <a:t>17/05/2026</a:t>
            </a:fld>
            <a:endParaRPr lang="fr-FR"/>
          </a:p>
        </p:txBody>
      </p:sp>
      <p:sp>
        <p:nvSpPr>
          <p:cNvPr id="5" name="Espace réservé du pied de page 4">
            <a:extLst>
              <a:ext uri="{FF2B5EF4-FFF2-40B4-BE49-F238E27FC236}">
                <a16:creationId xmlns:a16="http://schemas.microsoft.com/office/drawing/2014/main" id="{C96C4B90-192C-B2DA-EE2D-91CAD592420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A9DFAEF-7D14-9A4E-659C-8F6A371B6C4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68133156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F42A9420-E15E-6F2E-09B5-6D70440220A4}"/>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7FB2B366-540E-57E6-117D-53B623E054A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1C4DCEE-3C92-99E5-AEDF-6005AA36730E}"/>
              </a:ext>
            </a:extLst>
          </p:cNvPr>
          <p:cNvSpPr>
            <a:spLocks noGrp="1"/>
          </p:cNvSpPr>
          <p:nvPr>
            <p:ph type="dt" sz="half" idx="10"/>
          </p:nvPr>
        </p:nvSpPr>
        <p:spPr/>
        <p:txBody>
          <a:bodyPr/>
          <a:lstStyle/>
          <a:p>
            <a:fld id="{D03B0BB0-0C34-4B10-ACDF-EACD0FA6154F}" type="datetimeFigureOut">
              <a:rPr lang="fr-FR" smtClean="0"/>
              <a:t>17/05/2026</a:t>
            </a:fld>
            <a:endParaRPr lang="fr-FR"/>
          </a:p>
        </p:txBody>
      </p:sp>
      <p:sp>
        <p:nvSpPr>
          <p:cNvPr id="5" name="Espace réservé du pied de page 4">
            <a:extLst>
              <a:ext uri="{FF2B5EF4-FFF2-40B4-BE49-F238E27FC236}">
                <a16:creationId xmlns:a16="http://schemas.microsoft.com/office/drawing/2014/main" id="{2CDF65CC-A58F-7C98-A121-99B978E7566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7630D65-F02F-F89B-2B64-2FD2F71A689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90174362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Orientations didactiques">
    <p:bg>
      <p:bgPr>
        <a:solidFill>
          <a:srgbClr val="DCEAF7"/>
        </a:solidFill>
        <a:effectLst/>
      </p:bgPr>
    </p:bg>
    <p:spTree>
      <p:nvGrpSpPr>
        <p:cNvPr id="1" name=""/>
        <p:cNvGrpSpPr/>
        <p:nvPr/>
      </p:nvGrpSpPr>
      <p:grpSpPr>
        <a:xfrm>
          <a:off x="0" y="0"/>
          <a:ext cx="0" cy="0"/>
          <a:chOff x="0" y="0"/>
          <a:chExt cx="0" cy="0"/>
        </a:xfrm>
      </p:grpSpPr>
      <p:sp>
        <p:nvSpPr>
          <p:cNvPr id="6" name="Google Shape;288;p29">
            <a:extLst>
              <a:ext uri="{FF2B5EF4-FFF2-40B4-BE49-F238E27FC236}">
                <a16:creationId xmlns:a16="http://schemas.microsoft.com/office/drawing/2014/main" id="{DB0419AF-12E8-4B75-B2A3-79C60BD7B153}"/>
              </a:ext>
            </a:extLst>
          </p:cNvPr>
          <p:cNvSpPr/>
          <p:nvPr userDrawn="1"/>
        </p:nvSpPr>
        <p:spPr>
          <a:xfrm>
            <a:off x="2217704" y="1122970"/>
            <a:ext cx="9506272" cy="107279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defTabSz="1219140">
              <a:buClr>
                <a:srgbClr val="000000"/>
              </a:buClr>
              <a:buSzPts val="1200"/>
              <a:defRPr sz="1800" b="0" i="0" u="none" strike="noStrike" kern="0" cap="none" spc="0" baseline="0">
                <a:solidFill>
                  <a:srgbClr val="000000"/>
                </a:solidFill>
                <a:uFillTx/>
              </a:defRPr>
            </a:pPr>
            <a:endParaRPr lang="fr-FR" sz="2000" kern="0" dirty="0">
              <a:solidFill>
                <a:srgbClr val="000000"/>
              </a:solidFill>
              <a:latin typeface="Calibri" panose="020F0502020204030204" pitchFamily="34" charset="0"/>
              <a:cs typeface="Calibri" panose="020F0502020204030204" pitchFamily="34" charset="0"/>
              <a:sym typeface="Arial"/>
            </a:endParaRPr>
          </a:p>
        </p:txBody>
      </p:sp>
      <p:sp>
        <p:nvSpPr>
          <p:cNvPr id="7" name="Google Shape;289;p29">
            <a:extLst>
              <a:ext uri="{FF2B5EF4-FFF2-40B4-BE49-F238E27FC236}">
                <a16:creationId xmlns:a16="http://schemas.microsoft.com/office/drawing/2014/main" id="{6032A094-4B75-9B75-81F8-5C0A96A7FEC5}"/>
              </a:ext>
            </a:extLst>
          </p:cNvPr>
          <p:cNvSpPr/>
          <p:nvPr userDrawn="1"/>
        </p:nvSpPr>
        <p:spPr>
          <a:xfrm>
            <a:off x="412308" y="1122972"/>
            <a:ext cx="1606147" cy="1072797"/>
          </a:xfrm>
          <a:custGeom>
            <a:avLst>
              <a:gd name="f0" fmla="val 196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marL="0" marR="0" lvl="0" indent="0" algn="l"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lang="fr-FR" sz="2000" b="1" dirty="0">
              <a:latin typeface="Calibri" panose="020F0502020204030204" pitchFamily="34" charset="0"/>
              <a:cs typeface="Calibri" panose="020F0502020204030204" pitchFamily="34" charset="0"/>
            </a:endParaRPr>
          </a:p>
        </p:txBody>
      </p:sp>
      <p:sp>
        <p:nvSpPr>
          <p:cNvPr id="8" name="Google Shape;292;p29">
            <a:extLst>
              <a:ext uri="{FF2B5EF4-FFF2-40B4-BE49-F238E27FC236}">
                <a16:creationId xmlns:a16="http://schemas.microsoft.com/office/drawing/2014/main" id="{A96B0953-8A9F-2B58-6DE2-1051EC9FAB64}"/>
              </a:ext>
            </a:extLst>
          </p:cNvPr>
          <p:cNvSpPr/>
          <p:nvPr userDrawn="1"/>
        </p:nvSpPr>
        <p:spPr>
          <a:xfrm>
            <a:off x="2235200" y="3629540"/>
            <a:ext cx="9515672" cy="1758781"/>
          </a:xfrm>
          <a:custGeom>
            <a:avLst>
              <a:gd name="f0" fmla="val 293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defTabSz="1219140">
              <a:buClr>
                <a:srgbClr val="000000"/>
              </a:buClr>
              <a:buSzPts val="1200"/>
              <a:defRPr sz="1800" b="0" i="0" u="none" strike="noStrike" kern="0" cap="none" spc="0" baseline="0">
                <a:solidFill>
                  <a:srgbClr val="000000"/>
                </a:solidFill>
                <a:uFillTx/>
              </a:defRPr>
            </a:pPr>
            <a:endParaRPr lang="fr-FR"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9" name="Google Shape;293;p29">
            <a:extLst>
              <a:ext uri="{FF2B5EF4-FFF2-40B4-BE49-F238E27FC236}">
                <a16:creationId xmlns:a16="http://schemas.microsoft.com/office/drawing/2014/main" id="{544EDA35-E020-83A7-38E8-D3AF7F799FEF}"/>
              </a:ext>
            </a:extLst>
          </p:cNvPr>
          <p:cNvSpPr/>
          <p:nvPr userDrawn="1"/>
        </p:nvSpPr>
        <p:spPr>
          <a:xfrm>
            <a:off x="412307" y="3629540"/>
            <a:ext cx="1606147" cy="1758781"/>
          </a:xfrm>
          <a:custGeom>
            <a:avLst>
              <a:gd name="f0" fmla="val 177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defTabSz="1219140">
              <a:defRPr sz="1800" b="0" i="0" u="none" strike="noStrike" kern="0" cap="none" spc="0" baseline="0">
                <a:solidFill>
                  <a:srgbClr val="000000"/>
                </a:solidFill>
                <a:uFillTx/>
              </a:defRPr>
            </a:pPr>
            <a:endParaRPr lang="fr-FR" sz="2000" b="1"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0" name="Google Shape;288;p29">
            <a:extLst>
              <a:ext uri="{FF2B5EF4-FFF2-40B4-BE49-F238E27FC236}">
                <a16:creationId xmlns:a16="http://schemas.microsoft.com/office/drawing/2014/main" id="{0B97DB80-C7BB-9267-7FC7-A40947A692A0}"/>
              </a:ext>
            </a:extLst>
          </p:cNvPr>
          <p:cNvSpPr/>
          <p:nvPr userDrawn="1"/>
        </p:nvSpPr>
        <p:spPr>
          <a:xfrm>
            <a:off x="2244600" y="5631768"/>
            <a:ext cx="9506272" cy="98178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defTabSz="1219140">
              <a:buClr>
                <a:srgbClr val="000000"/>
              </a:buClr>
              <a:buSzPts val="1200"/>
              <a:defRPr sz="1800" b="0" i="0" u="none" strike="noStrike" kern="0" cap="none" spc="0" baseline="0">
                <a:solidFill>
                  <a:srgbClr val="000000"/>
                </a:solidFill>
                <a:uFillTx/>
              </a:defRPr>
            </a:pPr>
            <a:endParaRPr lang="fr-FR" altLang="fr-FR"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1" name="Google Shape;289;p29">
            <a:extLst>
              <a:ext uri="{FF2B5EF4-FFF2-40B4-BE49-F238E27FC236}">
                <a16:creationId xmlns:a16="http://schemas.microsoft.com/office/drawing/2014/main" id="{E0B8569E-54AF-1B54-B073-0433F038D5A6}"/>
              </a:ext>
            </a:extLst>
          </p:cNvPr>
          <p:cNvSpPr/>
          <p:nvPr userDrawn="1"/>
        </p:nvSpPr>
        <p:spPr>
          <a:xfrm>
            <a:off x="412308" y="5631768"/>
            <a:ext cx="1606147" cy="981787"/>
          </a:xfrm>
          <a:custGeom>
            <a:avLst>
              <a:gd name="f0" fmla="val 213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defTabSz="1219140">
              <a:defRPr sz="1800" b="0" i="0" u="none" strike="noStrike" kern="0" cap="none" spc="0" baseline="0">
                <a:solidFill>
                  <a:srgbClr val="000000"/>
                </a:solidFill>
                <a:uFillTx/>
              </a:defRPr>
            </a:pPr>
            <a:endParaRPr lang="fr-FR"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2" name="Google Shape;853;p104">
            <a:extLst>
              <a:ext uri="{FF2B5EF4-FFF2-40B4-BE49-F238E27FC236}">
                <a16:creationId xmlns:a16="http://schemas.microsoft.com/office/drawing/2014/main" id="{C295CB38-5765-1953-FCB3-90200B7911C4}"/>
              </a:ext>
            </a:extLst>
          </p:cNvPr>
          <p:cNvSpPr/>
          <p:nvPr userDrawn="1"/>
        </p:nvSpPr>
        <p:spPr>
          <a:xfrm>
            <a:off x="825760" y="226972"/>
            <a:ext cx="9932872" cy="494105"/>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Orientations didactiques pour cette séance</a:t>
            </a:r>
            <a:endParaRPr lang="en-US" sz="2400" kern="0" dirty="0">
              <a:solidFill>
                <a:srgbClr val="44546A"/>
              </a:solidFill>
              <a:latin typeface="Calibri" panose="020F0502020204030204" pitchFamily="34" charset="0"/>
              <a:cs typeface="Calibri" panose="020F0502020204030204" pitchFamily="34" charset="0"/>
              <a:sym typeface="Arial"/>
            </a:endParaRPr>
          </a:p>
        </p:txBody>
      </p:sp>
      <p:sp>
        <p:nvSpPr>
          <p:cNvPr id="13" name="Google Shape;288;p29">
            <a:extLst>
              <a:ext uri="{FF2B5EF4-FFF2-40B4-BE49-F238E27FC236}">
                <a16:creationId xmlns:a16="http://schemas.microsoft.com/office/drawing/2014/main" id="{48DD3D7D-51E7-9A1D-BDA1-1A57D1ED1119}"/>
              </a:ext>
            </a:extLst>
          </p:cNvPr>
          <p:cNvSpPr/>
          <p:nvPr userDrawn="1"/>
        </p:nvSpPr>
        <p:spPr>
          <a:xfrm>
            <a:off x="2208304" y="2439216"/>
            <a:ext cx="9506272" cy="94687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numCol="2" anchor="ctr" anchorCtr="0" compatLnSpc="1">
            <a:noAutofit/>
          </a:bodyPr>
          <a:lstStyle/>
          <a:p>
            <a:pPr marL="287850" indent="-287850" defTabSz="1219140">
              <a:buClr>
                <a:srgbClr val="000000"/>
              </a:buClr>
              <a:buSzPts val="1200"/>
              <a:buFont typeface="Arial"/>
              <a:buChar char="•"/>
              <a:defRPr sz="1800" b="0" i="0" u="none" strike="noStrike" kern="0" cap="none" spc="0" baseline="0">
                <a:solidFill>
                  <a:srgbClr val="000000"/>
                </a:solidFill>
                <a:uFillTx/>
              </a:defRPr>
            </a:pPr>
            <a:endParaRPr lang="fr-FR" sz="2000" kern="0" dirty="0">
              <a:solidFill>
                <a:srgbClr val="000000"/>
              </a:solidFill>
              <a:latin typeface="Calibri" panose="020F0502020204030204" pitchFamily="34" charset="0"/>
              <a:cs typeface="Calibri" panose="020F0502020204030204" pitchFamily="34" charset="0"/>
              <a:sym typeface="Arial"/>
            </a:endParaRPr>
          </a:p>
        </p:txBody>
      </p:sp>
      <p:sp>
        <p:nvSpPr>
          <p:cNvPr id="14" name="Google Shape;289;p29">
            <a:extLst>
              <a:ext uri="{FF2B5EF4-FFF2-40B4-BE49-F238E27FC236}">
                <a16:creationId xmlns:a16="http://schemas.microsoft.com/office/drawing/2014/main" id="{8F2A31FA-AF00-D81F-2074-6BDAD3556153}"/>
              </a:ext>
            </a:extLst>
          </p:cNvPr>
          <p:cNvSpPr/>
          <p:nvPr userDrawn="1"/>
        </p:nvSpPr>
        <p:spPr>
          <a:xfrm>
            <a:off x="402908" y="2439216"/>
            <a:ext cx="1606147" cy="946877"/>
          </a:xfrm>
          <a:custGeom>
            <a:avLst>
              <a:gd name="f0" fmla="val 196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lang="fr-FR" sz="2000" b="1" dirty="0">
              <a:latin typeface="Calibri" panose="020F0502020204030204" pitchFamily="34" charset="0"/>
              <a:cs typeface="Calibri" panose="020F0502020204030204" pitchFamily="34" charset="0"/>
            </a:endParaRPr>
          </a:p>
        </p:txBody>
      </p:sp>
      <p:pic>
        <p:nvPicPr>
          <p:cNvPr id="15" name="Picture 14" descr="Image générée">
            <a:extLst>
              <a:ext uri="{FF2B5EF4-FFF2-40B4-BE49-F238E27FC236}">
                <a16:creationId xmlns:a16="http://schemas.microsoft.com/office/drawing/2014/main" id="{381B1BC2-8735-DB66-B5F6-3C1A854D65AE}"/>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16" name="Text Placeholder 3">
            <a:extLst>
              <a:ext uri="{FF2B5EF4-FFF2-40B4-BE49-F238E27FC236}">
                <a16:creationId xmlns:a16="http://schemas.microsoft.com/office/drawing/2014/main" id="{178AE3B1-E6F8-42FE-A6B9-960A499B711F}"/>
              </a:ext>
            </a:extLst>
          </p:cNvPr>
          <p:cNvSpPr>
            <a:spLocks noGrp="1"/>
          </p:cNvSpPr>
          <p:nvPr>
            <p:ph type="body" sz="quarter" idx="19" hasCustomPrompt="1"/>
          </p:nvPr>
        </p:nvSpPr>
        <p:spPr>
          <a:xfrm>
            <a:off x="2233324" y="1132548"/>
            <a:ext cx="9463104" cy="1071438"/>
          </a:xfrm>
        </p:spPr>
        <p:txBody>
          <a:bodyPr anchor="ctr"/>
          <a:lstStyle>
            <a:lvl1pPr>
              <a:buFont typeface="Arial" panose="020B0604020202020204" pitchFamily="34" charset="0"/>
              <a:buNone/>
              <a:defRPr sz="1800" b="0">
                <a:latin typeface="Calibri" panose="020F0502020204030204" pitchFamily="34" charset="0"/>
                <a:cs typeface="Calibri" panose="020F0502020204030204" pitchFamily="34" charset="0"/>
              </a:defRPr>
            </a:lvl1pPr>
            <a:lvl2pPr>
              <a:buNone/>
              <a:defRPr sz="1800">
                <a:latin typeface="Calibri" panose="020F0502020204030204" pitchFamily="34" charset="0"/>
                <a:cs typeface="Calibri" panose="020F0502020204030204" pitchFamily="34" charset="0"/>
              </a:defRPr>
            </a:lvl2pPr>
            <a:lvl3pPr>
              <a:buNone/>
              <a:defRPr sz="1800">
                <a:latin typeface="Calibri" panose="020F0502020204030204" pitchFamily="34" charset="0"/>
                <a:cs typeface="Calibri" panose="020F0502020204030204" pitchFamily="34" charset="0"/>
              </a:defRPr>
            </a:lvl3pPr>
            <a:lvl4pPr>
              <a:buNone/>
              <a:defRPr sz="1800">
                <a:latin typeface="Calibri" panose="020F0502020204030204" pitchFamily="34" charset="0"/>
                <a:cs typeface="Calibri" panose="020F0502020204030204" pitchFamily="34" charset="0"/>
              </a:defRPr>
            </a:lvl4pPr>
            <a:lvl5pPr>
              <a:buNone/>
              <a:defRPr sz="1800">
                <a:latin typeface="Calibri" panose="020F0502020204030204" pitchFamily="34" charset="0"/>
                <a:cs typeface="Calibri" panose="020F0502020204030204" pitchFamily="34" charset="0"/>
              </a:defRPr>
            </a:lvl5pPr>
          </a:lstStyle>
          <a:p>
            <a:pPr lvl="0"/>
            <a:r>
              <a:rPr lang="fr-FR" dirty="0"/>
              <a:t>Les stratégies enseignées pendant le modelage et pratiques pendant la séance sont :</a:t>
            </a:r>
          </a:p>
          <a:p>
            <a:pPr lvl="0"/>
            <a:r>
              <a:rPr lang="fr-FR" dirty="0"/>
              <a:t>xxx</a:t>
            </a:r>
          </a:p>
        </p:txBody>
      </p:sp>
      <p:sp>
        <p:nvSpPr>
          <p:cNvPr id="17" name="Text Placeholder 3">
            <a:extLst>
              <a:ext uri="{FF2B5EF4-FFF2-40B4-BE49-F238E27FC236}">
                <a16:creationId xmlns:a16="http://schemas.microsoft.com/office/drawing/2014/main" id="{A16C0127-9DD3-53F9-FE9C-ABA1D6CA430D}"/>
              </a:ext>
            </a:extLst>
          </p:cNvPr>
          <p:cNvSpPr>
            <a:spLocks noGrp="1"/>
          </p:cNvSpPr>
          <p:nvPr>
            <p:ph type="body" sz="quarter" idx="20" hasCustomPrompt="1"/>
          </p:nvPr>
        </p:nvSpPr>
        <p:spPr>
          <a:xfrm>
            <a:off x="2217704" y="2440832"/>
            <a:ext cx="9478724" cy="945261"/>
          </a:xfrm>
        </p:spPr>
        <p:txBody>
          <a:bodyPr numCol="2" anchor="ctr"/>
          <a:lstStyle>
            <a:lvl1pPr>
              <a:buFont typeface="Arial" panose="020B0604020202020204" pitchFamily="34" charset="0"/>
              <a:buChar char="•"/>
              <a:defRPr sz="1800" b="0">
                <a:latin typeface="Calibri" panose="020F0502020204030204" pitchFamily="34" charset="0"/>
                <a:cs typeface="Calibri" panose="020F0502020204030204" pitchFamily="34" charset="0"/>
              </a:defRPr>
            </a:lvl1pPr>
            <a:lvl2pPr>
              <a:buNone/>
              <a:defRPr sz="1800">
                <a:latin typeface="Calibri" panose="020F0502020204030204" pitchFamily="34" charset="0"/>
                <a:cs typeface="Calibri" panose="020F0502020204030204" pitchFamily="34" charset="0"/>
              </a:defRPr>
            </a:lvl2pPr>
            <a:lvl3pPr>
              <a:buNone/>
              <a:defRPr sz="1800">
                <a:latin typeface="Calibri" panose="020F0502020204030204" pitchFamily="34" charset="0"/>
                <a:cs typeface="Calibri" panose="020F0502020204030204" pitchFamily="34" charset="0"/>
              </a:defRPr>
            </a:lvl3pPr>
            <a:lvl4pPr>
              <a:buNone/>
              <a:defRPr sz="1800">
                <a:latin typeface="Calibri" panose="020F0502020204030204" pitchFamily="34" charset="0"/>
                <a:cs typeface="Calibri" panose="020F0502020204030204" pitchFamily="34" charset="0"/>
              </a:defRPr>
            </a:lvl4pPr>
            <a:lvl5pPr>
              <a:buNone/>
              <a:defRPr sz="18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Xxx</a:t>
            </a:r>
            <a:endParaRPr lang="en-US" dirty="0"/>
          </a:p>
          <a:p>
            <a:pPr lvl="0"/>
            <a:r>
              <a:rPr lang="en-US" dirty="0" err="1"/>
              <a:t>Xxx</a:t>
            </a:r>
            <a:endParaRPr lang="fr-FR" dirty="0"/>
          </a:p>
        </p:txBody>
      </p:sp>
      <p:sp>
        <p:nvSpPr>
          <p:cNvPr id="18" name="Text Placeholder 3">
            <a:extLst>
              <a:ext uri="{FF2B5EF4-FFF2-40B4-BE49-F238E27FC236}">
                <a16:creationId xmlns:a16="http://schemas.microsoft.com/office/drawing/2014/main" id="{5D6A8BE8-89D1-5F22-6D3C-99F0799F8DEB}"/>
              </a:ext>
            </a:extLst>
          </p:cNvPr>
          <p:cNvSpPr>
            <a:spLocks noGrp="1"/>
          </p:cNvSpPr>
          <p:nvPr>
            <p:ph type="body" sz="quarter" idx="21" hasCustomPrompt="1"/>
          </p:nvPr>
        </p:nvSpPr>
        <p:spPr>
          <a:xfrm>
            <a:off x="2235852" y="3654221"/>
            <a:ext cx="9478724" cy="1734100"/>
          </a:xfrm>
        </p:spPr>
        <p:txBody>
          <a:bodyPr anchor="ctr"/>
          <a:lstStyle>
            <a:lvl1pPr>
              <a:buFont typeface="Arial" panose="020B0604020202020204" pitchFamily="34" charset="0"/>
              <a:buNone/>
              <a:defRPr sz="1800" b="0">
                <a:latin typeface="Calibri" panose="020F0502020204030204" pitchFamily="34" charset="0"/>
                <a:cs typeface="Calibri" panose="020F0502020204030204" pitchFamily="34" charset="0"/>
              </a:defRPr>
            </a:lvl1pPr>
            <a:lvl2pPr>
              <a:buNone/>
              <a:defRPr sz="1800">
                <a:latin typeface="Calibri" panose="020F0502020204030204" pitchFamily="34" charset="0"/>
                <a:cs typeface="Calibri" panose="020F0502020204030204" pitchFamily="34" charset="0"/>
              </a:defRPr>
            </a:lvl2pPr>
            <a:lvl3pPr>
              <a:buNone/>
              <a:defRPr sz="1800">
                <a:latin typeface="Calibri" panose="020F0502020204030204" pitchFamily="34" charset="0"/>
                <a:cs typeface="Calibri" panose="020F0502020204030204" pitchFamily="34" charset="0"/>
              </a:defRPr>
            </a:lvl3pPr>
            <a:lvl4pPr>
              <a:buNone/>
              <a:defRPr sz="1800">
                <a:latin typeface="Calibri" panose="020F0502020204030204" pitchFamily="34" charset="0"/>
                <a:cs typeface="Calibri" panose="020F0502020204030204" pitchFamily="34" charset="0"/>
              </a:defRPr>
            </a:lvl4pPr>
            <a:lvl5pPr>
              <a:buNone/>
              <a:defRPr sz="1800">
                <a:latin typeface="Calibri" panose="020F0502020204030204" pitchFamily="34" charset="0"/>
                <a:cs typeface="Calibri" panose="020F0502020204030204" pitchFamily="34" charset="0"/>
              </a:defRPr>
            </a:lvl5pPr>
          </a:lstStyle>
          <a:p>
            <a:pPr lvl="0"/>
            <a:r>
              <a:rPr lang="fr-FR" dirty="0"/>
              <a:t>Les stratégies enseignées pendant le modelage et pratiques pendant la séance sont :</a:t>
            </a:r>
          </a:p>
          <a:p>
            <a:pPr lvl="0"/>
            <a:r>
              <a:rPr lang="fr-FR" dirty="0"/>
              <a:t>Xxx</a:t>
            </a:r>
          </a:p>
          <a:p>
            <a:pPr lvl="0"/>
            <a:r>
              <a:rPr lang="fr-FR" dirty="0"/>
              <a:t>Les outils (par exemple: carte lexicale…) </a:t>
            </a:r>
          </a:p>
          <a:p>
            <a:pPr lvl="0"/>
            <a:r>
              <a:rPr lang="fr-FR" dirty="0"/>
              <a:t>Xxx</a:t>
            </a:r>
          </a:p>
        </p:txBody>
      </p:sp>
      <p:sp>
        <p:nvSpPr>
          <p:cNvPr id="19" name="Text Placeholder 3">
            <a:extLst>
              <a:ext uri="{FF2B5EF4-FFF2-40B4-BE49-F238E27FC236}">
                <a16:creationId xmlns:a16="http://schemas.microsoft.com/office/drawing/2014/main" id="{3B12E37B-916D-345C-AD9E-B136ED1D8842}"/>
              </a:ext>
            </a:extLst>
          </p:cNvPr>
          <p:cNvSpPr>
            <a:spLocks noGrp="1"/>
          </p:cNvSpPr>
          <p:nvPr>
            <p:ph type="body" sz="quarter" idx="22" hasCustomPrompt="1"/>
          </p:nvPr>
        </p:nvSpPr>
        <p:spPr>
          <a:xfrm>
            <a:off x="2253062" y="5636360"/>
            <a:ext cx="9478724" cy="977195"/>
          </a:xfrm>
        </p:spPr>
        <p:txBody>
          <a:bodyPr anchor="ctr"/>
          <a:lstStyle>
            <a:lvl1pPr>
              <a:buFont typeface="Arial" panose="020B0604020202020204" pitchFamily="34" charset="0"/>
              <a:buNone/>
              <a:defRPr sz="1800" b="0">
                <a:latin typeface="Calibri" panose="020F0502020204030204" pitchFamily="34" charset="0"/>
                <a:cs typeface="Calibri" panose="020F0502020204030204" pitchFamily="34" charset="0"/>
              </a:defRPr>
            </a:lvl1pPr>
            <a:lvl2pPr>
              <a:buNone/>
              <a:defRPr sz="1800">
                <a:latin typeface="Calibri" panose="020F0502020204030204" pitchFamily="34" charset="0"/>
                <a:cs typeface="Calibri" panose="020F0502020204030204" pitchFamily="34" charset="0"/>
              </a:defRPr>
            </a:lvl2pPr>
            <a:lvl3pPr>
              <a:buNone/>
              <a:defRPr sz="1800">
                <a:latin typeface="Calibri" panose="020F0502020204030204" pitchFamily="34" charset="0"/>
                <a:cs typeface="Calibri" panose="020F0502020204030204" pitchFamily="34" charset="0"/>
              </a:defRPr>
            </a:lvl3pPr>
            <a:lvl4pPr>
              <a:buNone/>
              <a:defRPr sz="1800">
                <a:latin typeface="Calibri" panose="020F0502020204030204" pitchFamily="34" charset="0"/>
                <a:cs typeface="Calibri" panose="020F0502020204030204" pitchFamily="34" charset="0"/>
              </a:defRPr>
            </a:lvl4pPr>
            <a:lvl5pPr>
              <a:buNone/>
              <a:defRPr sz="1800">
                <a:latin typeface="Calibri" panose="020F0502020204030204" pitchFamily="34" charset="0"/>
                <a:cs typeface="Calibri" panose="020F0502020204030204" pitchFamily="34" charset="0"/>
              </a:defRPr>
            </a:lvl5pPr>
          </a:lstStyle>
          <a:p>
            <a:pPr lvl="0"/>
            <a:r>
              <a:rPr lang="fr-FR" dirty="0"/>
              <a:t>Pendant le feedback, attirer l’attention des élèves sur les erreurs fréquentes :</a:t>
            </a:r>
          </a:p>
          <a:p>
            <a:pPr lvl="0"/>
            <a:r>
              <a:rPr lang="fr-FR" dirty="0"/>
              <a:t>Xxx</a:t>
            </a:r>
          </a:p>
        </p:txBody>
      </p:sp>
      <p:sp>
        <p:nvSpPr>
          <p:cNvPr id="20" name="Google Shape;853;p104">
            <a:extLst>
              <a:ext uri="{FF2B5EF4-FFF2-40B4-BE49-F238E27FC236}">
                <a16:creationId xmlns:a16="http://schemas.microsoft.com/office/drawing/2014/main" id="{6564A30E-7F1C-F926-A721-DAD6689EFEF4}"/>
              </a:ext>
            </a:extLst>
          </p:cNvPr>
          <p:cNvSpPr/>
          <p:nvPr userDrawn="1"/>
        </p:nvSpPr>
        <p:spPr>
          <a:xfrm>
            <a:off x="412307" y="2439293"/>
            <a:ext cx="1605600" cy="946800"/>
          </a:xfrm>
          <a:prstGeom prst="rect">
            <a:avLst/>
          </a:prstGeom>
          <a:noFill/>
          <a:ln cap="flat">
            <a:noFill/>
            <a:prstDash val="solid"/>
          </a:ln>
        </p:spPr>
        <p:txBody>
          <a:bodyPr vert="horz" wrap="square" lIns="91427" tIns="45695" rIns="91427" bIns="45695" anchor="ctr" anchorCtr="0" compatLnSpc="1">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lang="fr-FR" sz="2000" b="1" dirty="0">
                <a:latin typeface="Calibri" panose="020F0502020204030204" pitchFamily="34" charset="0"/>
                <a:cs typeface="Calibri" panose="020F0502020204030204" pitchFamily="34" charset="0"/>
              </a:rPr>
              <a:t>Notions clés</a:t>
            </a:r>
          </a:p>
        </p:txBody>
      </p:sp>
      <p:sp>
        <p:nvSpPr>
          <p:cNvPr id="21" name="Google Shape;853;p104">
            <a:extLst>
              <a:ext uri="{FF2B5EF4-FFF2-40B4-BE49-F238E27FC236}">
                <a16:creationId xmlns:a16="http://schemas.microsoft.com/office/drawing/2014/main" id="{7A967060-6080-8657-C168-AAAA345A0B5E}"/>
              </a:ext>
            </a:extLst>
          </p:cNvPr>
          <p:cNvSpPr/>
          <p:nvPr userDrawn="1"/>
        </p:nvSpPr>
        <p:spPr>
          <a:xfrm>
            <a:off x="403455" y="1132547"/>
            <a:ext cx="1605600" cy="1063221"/>
          </a:xfrm>
          <a:prstGeom prst="rect">
            <a:avLst/>
          </a:prstGeom>
          <a:noFill/>
          <a:ln cap="flat">
            <a:noFill/>
            <a:prstDash val="solid"/>
          </a:ln>
        </p:spPr>
        <p:txBody>
          <a:bodyPr vert="horz" wrap="square" lIns="91427" tIns="45695" rIns="91427" bIns="45695" anchor="ctr" anchorCtr="0" compatLnSpc="1">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lang="en-US" sz="2000" b="1" dirty="0" err="1">
                <a:latin typeface="Calibri" panose="020F0502020204030204" pitchFamily="34" charset="0"/>
                <a:cs typeface="Calibri" panose="020F0502020204030204" pitchFamily="34" charset="0"/>
              </a:rPr>
              <a:t>Tâches</a:t>
            </a:r>
            <a:r>
              <a:rPr lang="en-US" sz="2000" b="1" dirty="0">
                <a:latin typeface="Calibri" panose="020F0502020204030204" pitchFamily="34" charset="0"/>
                <a:cs typeface="Calibri" panose="020F0502020204030204" pitchFamily="34" charset="0"/>
              </a:rPr>
              <a:t> a </a:t>
            </a:r>
            <a:r>
              <a:rPr lang="en-US" sz="2000" b="1" dirty="0" err="1">
                <a:latin typeface="Calibri" panose="020F0502020204030204" pitchFamily="34" charset="0"/>
                <a:cs typeface="Calibri" panose="020F0502020204030204" pitchFamily="34" charset="0"/>
              </a:rPr>
              <a:t>réussir</a:t>
            </a:r>
            <a:endParaRPr lang="fr-FR" sz="2000" b="1" dirty="0">
              <a:latin typeface="Calibri" panose="020F0502020204030204" pitchFamily="34" charset="0"/>
              <a:cs typeface="Calibri" panose="020F0502020204030204" pitchFamily="34" charset="0"/>
            </a:endParaRPr>
          </a:p>
        </p:txBody>
      </p:sp>
      <p:sp>
        <p:nvSpPr>
          <p:cNvPr id="22" name="Google Shape;853;p104">
            <a:extLst>
              <a:ext uri="{FF2B5EF4-FFF2-40B4-BE49-F238E27FC236}">
                <a16:creationId xmlns:a16="http://schemas.microsoft.com/office/drawing/2014/main" id="{302794D7-B75D-443C-FA67-7588362F1440}"/>
              </a:ext>
            </a:extLst>
          </p:cNvPr>
          <p:cNvSpPr/>
          <p:nvPr userDrawn="1"/>
        </p:nvSpPr>
        <p:spPr>
          <a:xfrm>
            <a:off x="412307" y="3654221"/>
            <a:ext cx="1605600" cy="1734100"/>
          </a:xfrm>
          <a:prstGeom prst="rect">
            <a:avLst/>
          </a:prstGeom>
          <a:noFill/>
          <a:ln cap="flat">
            <a:noFill/>
            <a:prstDash val="solid"/>
          </a:ln>
        </p:spPr>
        <p:txBody>
          <a:bodyPr vert="horz" wrap="square" lIns="91427" tIns="45695" rIns="91427" bIns="45695" anchor="ctr" anchorCtr="0" compatLnSpc="1">
            <a:noAutofit/>
          </a:bodyPr>
          <a:lstStyle/>
          <a:p>
            <a:pPr algn="ctr" defTabSz="1219140">
              <a:defRPr sz="1800" b="0" i="0" u="none" strike="noStrike" kern="0" cap="none" spc="0" baseline="0">
                <a:solidFill>
                  <a:srgbClr val="000000"/>
                </a:solidFill>
                <a:uFillTx/>
              </a:defRPr>
            </a:pPr>
            <a:r>
              <a:rPr lang="fr-FR" sz="2000" b="1"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Stratégies et outils didactiques</a:t>
            </a:r>
          </a:p>
        </p:txBody>
      </p:sp>
      <p:sp>
        <p:nvSpPr>
          <p:cNvPr id="23" name="Google Shape;853;p104">
            <a:extLst>
              <a:ext uri="{FF2B5EF4-FFF2-40B4-BE49-F238E27FC236}">
                <a16:creationId xmlns:a16="http://schemas.microsoft.com/office/drawing/2014/main" id="{B8608167-4931-94B1-F0EE-D3DA4408EBF1}"/>
              </a:ext>
            </a:extLst>
          </p:cNvPr>
          <p:cNvSpPr/>
          <p:nvPr userDrawn="1"/>
        </p:nvSpPr>
        <p:spPr>
          <a:xfrm>
            <a:off x="412307" y="5636360"/>
            <a:ext cx="1605600" cy="977195"/>
          </a:xfrm>
          <a:prstGeom prst="rect">
            <a:avLst/>
          </a:prstGeom>
          <a:noFill/>
          <a:ln cap="flat">
            <a:noFill/>
            <a:prstDash val="solid"/>
          </a:ln>
        </p:spPr>
        <p:txBody>
          <a:bodyPr vert="horz" wrap="square" lIns="91427" tIns="45695" rIns="91427" bIns="45695" anchor="ctr" anchorCtr="0" compatLnSpc="1">
            <a:noAutofit/>
          </a:bodyPr>
          <a:lstStyle/>
          <a:p>
            <a:pPr algn="ctr" defTabSz="1219140">
              <a:defRPr sz="1800" b="0" i="0" u="none" strike="noStrike" kern="0" cap="none" spc="0" baseline="0">
                <a:solidFill>
                  <a:srgbClr val="000000"/>
                </a:solidFill>
                <a:uFillTx/>
              </a:defRPr>
            </a:pPr>
            <a:r>
              <a:rPr lang="fr-FR" sz="2000" b="1"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Eléments de feedback</a:t>
            </a:r>
            <a:endParaRPr lang="fr-FR"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Tree>
    <p:extLst>
      <p:ext uri="{BB962C8B-B14F-4D97-AF65-F5344CB8AC3E}">
        <p14:creationId xmlns:p14="http://schemas.microsoft.com/office/powerpoint/2010/main" val="90444230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Pratique Pédagogique Efficace de la Semaine">
    <p:bg>
      <p:bgPr>
        <a:solidFill>
          <a:srgbClr val="DCE6F2"/>
        </a:solidFill>
        <a:effectLst/>
      </p:bgPr>
    </p:bg>
    <p:spTree>
      <p:nvGrpSpPr>
        <p:cNvPr id="1" name=""/>
        <p:cNvGrpSpPr/>
        <p:nvPr/>
      </p:nvGrpSpPr>
      <p:grpSpPr>
        <a:xfrm>
          <a:off x="0" y="0"/>
          <a:ext cx="0" cy="0"/>
          <a:chOff x="0" y="0"/>
          <a:chExt cx="0" cy="0"/>
        </a:xfrm>
      </p:grpSpPr>
      <p:sp>
        <p:nvSpPr>
          <p:cNvPr id="2" name="Google Shape;285;p29">
            <a:extLst>
              <a:ext uri="{FF2B5EF4-FFF2-40B4-BE49-F238E27FC236}">
                <a16:creationId xmlns:a16="http://schemas.microsoft.com/office/drawing/2014/main" id="{3D3C752E-7364-0AD3-55D8-FB1A781365A4}"/>
              </a:ext>
            </a:extLst>
          </p:cNvPr>
          <p:cNvSpPr/>
          <p:nvPr userDrawn="1"/>
        </p:nvSpPr>
        <p:spPr>
          <a:xfrm>
            <a:off x="948074" y="165260"/>
            <a:ext cx="7935199" cy="584801"/>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Pratique Pédagogique Efficace de la Semaine</a:t>
            </a:r>
          </a:p>
        </p:txBody>
      </p:sp>
      <p:pic>
        <p:nvPicPr>
          <p:cNvPr id="3" name="Picture 2" descr="Image générée">
            <a:extLst>
              <a:ext uri="{FF2B5EF4-FFF2-40B4-BE49-F238E27FC236}">
                <a16:creationId xmlns:a16="http://schemas.microsoft.com/office/drawing/2014/main" id="{CF5C0282-B23A-202E-2F8D-447ACDC5778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50" name="Text Placeholder 49">
            <a:extLst>
              <a:ext uri="{FF2B5EF4-FFF2-40B4-BE49-F238E27FC236}">
                <a16:creationId xmlns:a16="http://schemas.microsoft.com/office/drawing/2014/main" id="{99ABF8C0-44A0-D350-70D7-F757FE2866EA}"/>
              </a:ext>
            </a:extLst>
          </p:cNvPr>
          <p:cNvSpPr>
            <a:spLocks noGrp="1"/>
          </p:cNvSpPr>
          <p:nvPr>
            <p:ph type="body" sz="quarter" idx="10" hasCustomPrompt="1"/>
          </p:nvPr>
        </p:nvSpPr>
        <p:spPr>
          <a:xfrm>
            <a:off x="253322" y="3190552"/>
            <a:ext cx="3051854"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
        <p:nvSpPr>
          <p:cNvPr id="51" name="Text Placeholder 49">
            <a:extLst>
              <a:ext uri="{FF2B5EF4-FFF2-40B4-BE49-F238E27FC236}">
                <a16:creationId xmlns:a16="http://schemas.microsoft.com/office/drawing/2014/main" id="{93ED2D80-264B-2858-5374-3ACA0D7E4307}"/>
              </a:ext>
            </a:extLst>
          </p:cNvPr>
          <p:cNvSpPr>
            <a:spLocks noGrp="1"/>
          </p:cNvSpPr>
          <p:nvPr>
            <p:ph type="body" sz="quarter" idx="11" hasCustomPrompt="1"/>
          </p:nvPr>
        </p:nvSpPr>
        <p:spPr>
          <a:xfrm>
            <a:off x="3627796" y="3190551"/>
            <a:ext cx="3759199"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
        <p:nvSpPr>
          <p:cNvPr id="52" name="Text Placeholder 49">
            <a:extLst>
              <a:ext uri="{FF2B5EF4-FFF2-40B4-BE49-F238E27FC236}">
                <a16:creationId xmlns:a16="http://schemas.microsoft.com/office/drawing/2014/main" id="{F3B207E1-EF2D-9BAB-F462-3268E1DEBFE2}"/>
              </a:ext>
            </a:extLst>
          </p:cNvPr>
          <p:cNvSpPr>
            <a:spLocks noGrp="1"/>
          </p:cNvSpPr>
          <p:nvPr>
            <p:ph type="body" sz="quarter" idx="12" hasCustomPrompt="1"/>
          </p:nvPr>
        </p:nvSpPr>
        <p:spPr>
          <a:xfrm>
            <a:off x="7816646" y="3190551"/>
            <a:ext cx="3880053"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Tree>
    <p:extLst>
      <p:ext uri="{BB962C8B-B14F-4D97-AF65-F5344CB8AC3E}">
        <p14:creationId xmlns:p14="http://schemas.microsoft.com/office/powerpoint/2010/main" val="264086614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9868B7D6-72FD-23EC-C6E6-953B0A5B95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AD1DA3A3-D9BA-C806-C100-A31FE09116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7BC0920-3829-AA94-F2C5-CFE7152D4D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03B0BB0-0C34-4B10-ACDF-EACD0FA6154F}" type="datetimeFigureOut">
              <a:rPr lang="fr-FR" smtClean="0"/>
              <a:t>17/05/2026</a:t>
            </a:fld>
            <a:endParaRPr lang="fr-FR"/>
          </a:p>
        </p:txBody>
      </p:sp>
      <p:sp>
        <p:nvSpPr>
          <p:cNvPr id="5" name="Espace réservé du pied de page 4">
            <a:extLst>
              <a:ext uri="{FF2B5EF4-FFF2-40B4-BE49-F238E27FC236}">
                <a16:creationId xmlns:a16="http://schemas.microsoft.com/office/drawing/2014/main" id="{AD3EB402-30F3-6FBA-D48E-6957733E9D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CBA3FC22-293D-2F1B-E36D-B1660CD5CAD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96BB794-D201-4EBE-865A-45FE0EF738B6}" type="slidenum">
              <a:rPr lang="fr-FR" smtClean="0"/>
              <a:t>‹N°›</a:t>
            </a:fld>
            <a:endParaRPr lang="fr-FR"/>
          </a:p>
        </p:txBody>
      </p:sp>
    </p:spTree>
    <p:extLst>
      <p:ext uri="{BB962C8B-B14F-4D97-AF65-F5344CB8AC3E}">
        <p14:creationId xmlns:p14="http://schemas.microsoft.com/office/powerpoint/2010/main" val="1312416514"/>
      </p:ext>
    </p:extLst>
  </p:cSld>
  <p:clrMap bg1="lt1" tx1="dk1" bg2="lt2" tx2="dk2" accent1="accent1" accent2="accent2" accent3="accent3" accent4="accent4" accent5="accent5" accent6="accent6" hlink="hlink" folHlink="folHlink"/>
  <p:sldLayoutIdLst>
    <p:sldLayoutId id="2147483666" r:id="rId1"/>
    <p:sldLayoutId id="2147483660" r:id="rId2"/>
    <p:sldLayoutId id="2147483661" r:id="rId3"/>
    <p:sldLayoutId id="2147483662" r:id="rId4"/>
    <p:sldLayoutId id="2147483663" r:id="rId5"/>
    <p:sldLayoutId id="2147483664" r:id="rId6"/>
    <p:sldLayoutId id="2147483665" r:id="rId7"/>
    <p:sldLayoutId id="2147483649" r:id="rId8"/>
    <p:sldLayoutId id="2147483650" r:id="rId9"/>
    <p:sldLayoutId id="2147483651" r:id="rId10"/>
    <p:sldLayoutId id="2147483652" r:id="rId11"/>
    <p:sldLayoutId id="2147483747" r:id="rId12"/>
    <p:sldLayoutId id="2147483748" r:id="rId13"/>
    <p:sldLayoutId id="2147483655" r:id="rId14"/>
    <p:sldLayoutId id="2147483744" r:id="rId15"/>
    <p:sldLayoutId id="2147483731" r:id="rId16"/>
    <p:sldLayoutId id="2147483732" r:id="rId17"/>
    <p:sldLayoutId id="2147483733" r:id="rId18"/>
    <p:sldLayoutId id="2147483734" r:id="rId19"/>
    <p:sldLayoutId id="2147483735" r:id="rId20"/>
    <p:sldLayoutId id="2147483736" r:id="rId21"/>
    <p:sldLayoutId id="2147483749" r:id="rId22"/>
    <p:sldLayoutId id="2147483737" r:id="rId23"/>
    <p:sldLayoutId id="2147483738" r:id="rId24"/>
    <p:sldLayoutId id="2147483739" r:id="rId25"/>
    <p:sldLayoutId id="2147483742" r:id="rId26"/>
    <p:sldLayoutId id="2147483745" r:id="rId27"/>
    <p:sldLayoutId id="2147483658" r:id="rId28"/>
    <p:sldLayoutId id="2147483659" r:id="rId29"/>
    <p:sldLayoutId id="2147483752" r:id="rId30"/>
    <p:sldLayoutId id="2147483753" r:id="rId3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0.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2.jpeg"/><Relationship Id="rId7" Type="http://schemas.openxmlformats.org/officeDocument/2006/relationships/image" Target="../media/image46.png"/><Relationship Id="rId2" Type="http://schemas.openxmlformats.org/officeDocument/2006/relationships/image" Target="../media/image41.png"/><Relationship Id="rId1" Type="http://schemas.openxmlformats.org/officeDocument/2006/relationships/slideLayout" Target="../slideLayouts/slideLayout10.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9.xml.rels><?xml version="1.0" encoding="UTF-8" standalone="yes"?>
<Relationships xmlns="http://schemas.openxmlformats.org/package/2006/relationships"><Relationship Id="rId3" Type="http://schemas.openxmlformats.org/officeDocument/2006/relationships/hyperlink" Target="https://drive.google.com/drive/folders/15A4aThGXboZ7RlTminYue4etFTXwyFRM?usp=drive_link" TargetMode="External"/><Relationship Id="rId7" Type="http://schemas.openxmlformats.org/officeDocument/2006/relationships/image" Target="../media/image48.svg"/><Relationship Id="rId2" Type="http://schemas.openxmlformats.org/officeDocument/2006/relationships/notesSlide" Target="../notesSlides/notesSlide2.xml"/><Relationship Id="rId1" Type="http://schemas.openxmlformats.org/officeDocument/2006/relationships/slideLayout" Target="../slideLayouts/slideLayout31.xml"/><Relationship Id="rId6" Type="http://schemas.openxmlformats.org/officeDocument/2006/relationships/image" Target="../media/image25.svg"/><Relationship Id="rId5" Type="http://schemas.openxmlformats.org/officeDocument/2006/relationships/image" Target="../media/image24.sv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51.gif"/></Relationships>
</file>

<file path=ppt/slides/_rels/slide17.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87A2BE4-23F6-D41F-63BF-85AD9334FC99}"/>
              </a:ext>
            </a:extLst>
          </p:cNvPr>
          <p:cNvSpPr>
            <a:spLocks noGrp="1"/>
          </p:cNvSpPr>
          <p:nvPr>
            <p:ph type="body" sz="quarter" idx="11"/>
          </p:nvPr>
        </p:nvSpPr>
        <p:spPr>
          <a:xfrm>
            <a:off x="2120816" y="3042840"/>
            <a:ext cx="4791600" cy="392400"/>
          </a:xfrm>
        </p:spPr>
        <p:txBody>
          <a:bodyPr/>
          <a:lstStyle/>
          <a:p>
            <a:r>
              <a:rPr lang="fr-FR" dirty="0"/>
              <a:t>Défis climatiques</a:t>
            </a:r>
          </a:p>
        </p:txBody>
      </p:sp>
      <p:sp>
        <p:nvSpPr>
          <p:cNvPr id="3" name="Espace réservé du texte 2">
            <a:extLst>
              <a:ext uri="{FF2B5EF4-FFF2-40B4-BE49-F238E27FC236}">
                <a16:creationId xmlns:a16="http://schemas.microsoft.com/office/drawing/2014/main" id="{79D289A7-FBE5-38EF-AA69-F692A0D77C2F}"/>
              </a:ext>
            </a:extLst>
          </p:cNvPr>
          <p:cNvSpPr>
            <a:spLocks noGrp="1"/>
          </p:cNvSpPr>
          <p:nvPr>
            <p:ph type="body" sz="quarter" idx="12"/>
          </p:nvPr>
        </p:nvSpPr>
        <p:spPr>
          <a:xfrm>
            <a:off x="2120816" y="3740158"/>
            <a:ext cx="4791600" cy="392400"/>
          </a:xfrm>
        </p:spPr>
        <p:txBody>
          <a:bodyPr/>
          <a:lstStyle/>
          <a:p>
            <a:r>
              <a:rPr lang="fr-FR" dirty="0"/>
              <a:t>Production et finalisation</a:t>
            </a:r>
          </a:p>
        </p:txBody>
      </p:sp>
      <p:sp>
        <p:nvSpPr>
          <p:cNvPr id="4" name="Espace réservé du texte 3">
            <a:extLst>
              <a:ext uri="{FF2B5EF4-FFF2-40B4-BE49-F238E27FC236}">
                <a16:creationId xmlns:a16="http://schemas.microsoft.com/office/drawing/2014/main" id="{77E0CE47-5F7B-B467-3FE1-E0849BAF3EE0}"/>
              </a:ext>
            </a:extLst>
          </p:cNvPr>
          <p:cNvSpPr>
            <a:spLocks noGrp="1"/>
          </p:cNvSpPr>
          <p:nvPr>
            <p:ph type="body" sz="quarter" idx="13"/>
          </p:nvPr>
        </p:nvSpPr>
        <p:spPr/>
        <p:txBody>
          <a:bodyPr>
            <a:normAutofit fontScale="92500" lnSpcReduction="10000"/>
          </a:bodyPr>
          <a:lstStyle/>
          <a:p>
            <a:r>
              <a:rPr lang="en-US" dirty="0"/>
              <a:t>2</a:t>
            </a:r>
            <a:endParaRPr lang="fr-FR" dirty="0"/>
          </a:p>
        </p:txBody>
      </p:sp>
      <p:sp>
        <p:nvSpPr>
          <p:cNvPr id="5" name="Espace réservé du texte 4">
            <a:extLst>
              <a:ext uri="{FF2B5EF4-FFF2-40B4-BE49-F238E27FC236}">
                <a16:creationId xmlns:a16="http://schemas.microsoft.com/office/drawing/2014/main" id="{4ACBF1C2-F4B6-DC3F-2CDF-4D58D429FC85}"/>
              </a:ext>
            </a:extLst>
          </p:cNvPr>
          <p:cNvSpPr>
            <a:spLocks noGrp="1"/>
          </p:cNvSpPr>
          <p:nvPr>
            <p:ph type="body" sz="quarter" idx="14"/>
          </p:nvPr>
        </p:nvSpPr>
        <p:spPr/>
        <p:txBody>
          <a:bodyPr/>
          <a:lstStyle/>
          <a:p>
            <a:r>
              <a:rPr lang="en-US" dirty="0"/>
              <a:t>1</a:t>
            </a:r>
            <a:endParaRPr lang="fr-FR" dirty="0"/>
          </a:p>
        </p:txBody>
      </p:sp>
      <p:sp>
        <p:nvSpPr>
          <p:cNvPr id="6" name="Espace réservé du texte 5">
            <a:extLst>
              <a:ext uri="{FF2B5EF4-FFF2-40B4-BE49-F238E27FC236}">
                <a16:creationId xmlns:a16="http://schemas.microsoft.com/office/drawing/2014/main" id="{F7FB7F5A-2F95-17D0-4AC9-C588FA317D3D}"/>
              </a:ext>
            </a:extLst>
          </p:cNvPr>
          <p:cNvSpPr>
            <a:spLocks noGrp="1"/>
          </p:cNvSpPr>
          <p:nvPr>
            <p:ph type="body" sz="quarter" idx="15"/>
          </p:nvPr>
        </p:nvSpPr>
        <p:spPr/>
        <p:txBody>
          <a:bodyPr/>
          <a:lstStyle/>
          <a:p>
            <a:r>
              <a:rPr lang="en-US" dirty="0"/>
              <a:t>5</a:t>
            </a:r>
            <a:endParaRPr lang="fr-FR" dirty="0"/>
          </a:p>
        </p:txBody>
      </p:sp>
      <p:sp>
        <p:nvSpPr>
          <p:cNvPr id="7" name="Espace réservé du texte 6">
            <a:extLst>
              <a:ext uri="{FF2B5EF4-FFF2-40B4-BE49-F238E27FC236}">
                <a16:creationId xmlns:a16="http://schemas.microsoft.com/office/drawing/2014/main" id="{7EE45189-C39A-1429-B2CE-B54AADB67EEF}"/>
              </a:ext>
            </a:extLst>
          </p:cNvPr>
          <p:cNvSpPr>
            <a:spLocks noGrp="1"/>
          </p:cNvSpPr>
          <p:nvPr>
            <p:ph type="body" sz="quarter" idx="16"/>
          </p:nvPr>
        </p:nvSpPr>
        <p:spPr/>
        <p:txBody>
          <a:bodyPr/>
          <a:lstStyle/>
          <a:p>
            <a:r>
              <a:rPr lang="fr-FR" dirty="0"/>
              <a:t>8</a:t>
            </a:r>
          </a:p>
        </p:txBody>
      </p:sp>
      <p:pic>
        <p:nvPicPr>
          <p:cNvPr id="9" name="Image 8">
            <a:extLst>
              <a:ext uri="{FF2B5EF4-FFF2-40B4-BE49-F238E27FC236}">
                <a16:creationId xmlns:a16="http://schemas.microsoft.com/office/drawing/2014/main" id="{3DC9B90E-EB79-DAA6-CE45-19816620458F}"/>
              </a:ext>
            </a:extLst>
          </p:cNvPr>
          <p:cNvPicPr>
            <a:picLocks noChangeAspect="1"/>
          </p:cNvPicPr>
          <p:nvPr/>
        </p:nvPicPr>
        <p:blipFill>
          <a:blip r:embed="rId3"/>
          <a:stretch>
            <a:fillRect/>
          </a:stretch>
        </p:blipFill>
        <p:spPr>
          <a:xfrm>
            <a:off x="393291" y="4296697"/>
            <a:ext cx="3303638" cy="1995948"/>
          </a:xfrm>
          <a:prstGeom prst="rect">
            <a:avLst/>
          </a:prstGeom>
        </p:spPr>
      </p:pic>
      <p:pic>
        <p:nvPicPr>
          <p:cNvPr id="12" name="Image 11">
            <a:extLst>
              <a:ext uri="{FF2B5EF4-FFF2-40B4-BE49-F238E27FC236}">
                <a16:creationId xmlns:a16="http://schemas.microsoft.com/office/drawing/2014/main" id="{610558C7-AF94-55A9-1D28-28DB32F07B5D}"/>
              </a:ext>
            </a:extLst>
          </p:cNvPr>
          <p:cNvPicPr>
            <a:picLocks noChangeAspect="1"/>
          </p:cNvPicPr>
          <p:nvPr/>
        </p:nvPicPr>
        <p:blipFill>
          <a:blip r:embed="rId4"/>
          <a:stretch>
            <a:fillRect/>
          </a:stretch>
        </p:blipFill>
        <p:spPr>
          <a:xfrm>
            <a:off x="3795252" y="4296697"/>
            <a:ext cx="3117165" cy="1995948"/>
          </a:xfrm>
          <a:prstGeom prst="rect">
            <a:avLst/>
          </a:prstGeom>
        </p:spPr>
      </p:pic>
    </p:spTree>
    <p:extLst>
      <p:ext uri="{BB962C8B-B14F-4D97-AF65-F5344CB8AC3E}">
        <p14:creationId xmlns:p14="http://schemas.microsoft.com/office/powerpoint/2010/main" val="1521758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502359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46731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9FC598A-4DE9-0E1E-CE27-FD880AD53D14}"/>
              </a:ext>
            </a:extLst>
          </p:cNvPr>
          <p:cNvPicPr>
            <a:picLocks noChangeAspect="1"/>
          </p:cNvPicPr>
          <p:nvPr/>
        </p:nvPicPr>
        <p:blipFill>
          <a:blip r:embed="rId2">
            <a:clrChange>
              <a:clrFrom>
                <a:srgbClr val="FFFFFF"/>
              </a:clrFrom>
              <a:clrTo>
                <a:srgbClr val="FFFFFF">
                  <a:alpha val="0"/>
                </a:srgbClr>
              </a:clrTo>
            </a:clrChange>
          </a:blip>
          <a:stretch>
            <a:fillRect/>
          </a:stretch>
        </p:blipFill>
        <p:spPr>
          <a:xfrm rot="19675284">
            <a:off x="8557753" y="4294257"/>
            <a:ext cx="1564020" cy="174252"/>
          </a:xfrm>
          <a:prstGeom prst="rect">
            <a:avLst/>
          </a:prstGeom>
        </p:spPr>
      </p:pic>
      <p:pic>
        <p:nvPicPr>
          <p:cNvPr id="5" name="Picture 4">
            <a:extLst>
              <a:ext uri="{FF2B5EF4-FFF2-40B4-BE49-F238E27FC236}">
                <a16:creationId xmlns:a16="http://schemas.microsoft.com/office/drawing/2014/main" id="{BE7ABCD8-459E-EFED-EE32-AD89391A1035}"/>
              </a:ext>
            </a:extLst>
          </p:cNvPr>
          <p:cNvPicPr>
            <a:picLocks noChangeAspect="1"/>
          </p:cNvPicPr>
          <p:nvPr/>
        </p:nvPicPr>
        <p:blipFill>
          <a:blip r:embed="rId3"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5" t="23325" r="26247" b="30055"/>
          <a:stretch>
            <a:fillRect/>
          </a:stretch>
        </p:blipFill>
        <p:spPr>
          <a:xfrm>
            <a:off x="8786281" y="2316888"/>
            <a:ext cx="1478097" cy="1109845"/>
          </a:xfrm>
          <a:prstGeom prst="rect">
            <a:avLst/>
          </a:prstGeom>
          <a:ln w="19050">
            <a:noFill/>
          </a:ln>
          <a:effectLst>
            <a:outerShdw blurRad="50800" dist="38100" algn="l" rotWithShape="0">
              <a:prstClr val="black">
                <a:alpha val="40000"/>
              </a:prstClr>
            </a:outerShdw>
          </a:effectLst>
        </p:spPr>
      </p:pic>
      <p:pic>
        <p:nvPicPr>
          <p:cNvPr id="6" name="Picture 5">
            <a:extLst>
              <a:ext uri="{FF2B5EF4-FFF2-40B4-BE49-F238E27FC236}">
                <a16:creationId xmlns:a16="http://schemas.microsoft.com/office/drawing/2014/main" id="{1BFD3154-128C-9CDB-BEF4-D8BC4160452E}"/>
              </a:ext>
            </a:extLst>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9505625" y="4810510"/>
            <a:ext cx="413335" cy="397411"/>
          </a:xfrm>
          <a:prstGeom prst="rect">
            <a:avLst/>
          </a:prstGeom>
        </p:spPr>
      </p:pic>
      <p:pic>
        <p:nvPicPr>
          <p:cNvPr id="7" name="Picture 4">
            <a:extLst>
              <a:ext uri="{FF2B5EF4-FFF2-40B4-BE49-F238E27FC236}">
                <a16:creationId xmlns:a16="http://schemas.microsoft.com/office/drawing/2014/main" id="{4AEACB24-55A4-A725-F7D1-CAA613CD189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69475" y="4700745"/>
            <a:ext cx="1491516" cy="1080393"/>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8" name="ZoneTexte 10">
            <a:extLst>
              <a:ext uri="{FF2B5EF4-FFF2-40B4-BE49-F238E27FC236}">
                <a16:creationId xmlns:a16="http://schemas.microsoft.com/office/drawing/2014/main" id="{0854D23B-3B43-4D9F-70AF-34E3E3FA3883}"/>
              </a:ext>
            </a:extLst>
          </p:cNvPr>
          <p:cNvSpPr txBox="1"/>
          <p:nvPr/>
        </p:nvSpPr>
        <p:spPr>
          <a:xfrm>
            <a:off x="8617364" y="3426733"/>
            <a:ext cx="1907400" cy="256545"/>
          </a:xfrm>
          <a:prstGeom prst="rect">
            <a:avLst/>
          </a:prstGeom>
          <a:noFill/>
        </p:spPr>
        <p:txBody>
          <a:bodyPr wrap="square" rtlCol="0">
            <a:spAutoFit/>
          </a:bodyPr>
          <a:lstStyle/>
          <a:p>
            <a:pPr algn="ctr" defTabSz="1219170">
              <a:buClr>
                <a:srgbClr val="000000"/>
              </a:buClr>
            </a:pPr>
            <a:r>
              <a:rPr lang="fr-FR" sz="1067" b="1" kern="0" dirty="0">
                <a:solidFill>
                  <a:prstClr val="black"/>
                </a:solidFill>
                <a:latin typeface="Calibri" panose="020F0502020204030204" pitchFamily="34" charset="0"/>
                <a:cs typeface="Calibri" panose="020F0502020204030204" pitchFamily="34" charset="0"/>
                <a:sym typeface="Arial"/>
              </a:rPr>
              <a:t>Cahier de l’élève</a:t>
            </a:r>
          </a:p>
        </p:txBody>
      </p:sp>
      <p:sp>
        <p:nvSpPr>
          <p:cNvPr id="9" name="Rectangle 8">
            <a:extLst>
              <a:ext uri="{FF2B5EF4-FFF2-40B4-BE49-F238E27FC236}">
                <a16:creationId xmlns:a16="http://schemas.microsoft.com/office/drawing/2014/main" id="{4C5634CE-57DD-61E9-5920-E0C270E57A6E}"/>
              </a:ext>
            </a:extLst>
          </p:cNvPr>
          <p:cNvSpPr/>
          <p:nvPr/>
        </p:nvSpPr>
        <p:spPr>
          <a:xfrm>
            <a:off x="4218715" y="3878375"/>
            <a:ext cx="1349291" cy="584968"/>
          </a:xfrm>
          <a:prstGeom prst="rect">
            <a:avLst/>
          </a:prstGeom>
        </p:spPr>
        <p:txBody>
          <a:bodyPr wrap="square">
            <a:spAutoFit/>
          </a:bodyPr>
          <a:lstStyle/>
          <a:p>
            <a:pPr algn="ctr" defTabSz="1219170">
              <a:buClr>
                <a:srgbClr val="000000"/>
              </a:buClr>
            </a:pPr>
            <a:r>
              <a:rPr lang="fr-FR" sz="1067" b="1" kern="0" dirty="0">
                <a:solidFill>
                  <a:prstClr val="black"/>
                </a:solidFill>
                <a:latin typeface="Calibri" panose="020F0502020204030204" pitchFamily="34" charset="0"/>
                <a:cs typeface="Calibri" panose="020F0502020204030204" pitchFamily="34" charset="0"/>
                <a:sym typeface="Arial"/>
              </a:rPr>
              <a:t>Fiche technique de préparation de la séance</a:t>
            </a:r>
          </a:p>
        </p:txBody>
      </p:sp>
      <p:pic>
        <p:nvPicPr>
          <p:cNvPr id="10" name="Image 20">
            <a:extLst>
              <a:ext uri="{FF2B5EF4-FFF2-40B4-BE49-F238E27FC236}">
                <a16:creationId xmlns:a16="http://schemas.microsoft.com/office/drawing/2014/main" id="{442A0062-2288-B9D5-3AB8-BE67197A9682}"/>
              </a:ext>
            </a:extLst>
          </p:cNvPr>
          <p:cNvPicPr>
            <a:picLocks noChangeAspect="1"/>
          </p:cNvPicPr>
          <p:nvPr/>
        </p:nvPicPr>
        <p:blipFill>
          <a:blip r:embed="rId6"/>
          <a:stretch>
            <a:fillRect/>
          </a:stretch>
        </p:blipFill>
        <p:spPr>
          <a:xfrm>
            <a:off x="4010586" y="2316888"/>
            <a:ext cx="1765551" cy="1457749"/>
          </a:xfrm>
          <a:prstGeom prst="rect">
            <a:avLst/>
          </a:prstGeom>
          <a:ln>
            <a:solidFill>
              <a:srgbClr val="156082"/>
            </a:solidFill>
          </a:ln>
          <a:effectLst>
            <a:outerShdw blurRad="50800" dist="38100" dir="5400000" algn="t" rotWithShape="0">
              <a:prstClr val="black">
                <a:alpha val="40000"/>
              </a:prstClr>
            </a:outerShdw>
          </a:effectLst>
        </p:spPr>
      </p:pic>
      <p:sp>
        <p:nvSpPr>
          <p:cNvPr id="11" name="Rectangle 10">
            <a:extLst>
              <a:ext uri="{FF2B5EF4-FFF2-40B4-BE49-F238E27FC236}">
                <a16:creationId xmlns:a16="http://schemas.microsoft.com/office/drawing/2014/main" id="{18AD70B7-96A5-32A8-7DBB-67878B41FC0A}"/>
              </a:ext>
            </a:extLst>
          </p:cNvPr>
          <p:cNvSpPr/>
          <p:nvPr/>
        </p:nvSpPr>
        <p:spPr>
          <a:xfrm>
            <a:off x="2118499" y="3514273"/>
            <a:ext cx="1349291" cy="256545"/>
          </a:xfrm>
          <a:prstGeom prst="rect">
            <a:avLst/>
          </a:prstGeom>
        </p:spPr>
        <p:txBody>
          <a:bodyPr wrap="square">
            <a:spAutoFit/>
          </a:bodyPr>
          <a:lstStyle/>
          <a:p>
            <a:pPr algn="ctr" defTabSz="1219170">
              <a:buClr>
                <a:srgbClr val="000000"/>
              </a:buClr>
            </a:pPr>
            <a:r>
              <a:rPr lang="fr-FR" sz="1067" b="1" kern="0" dirty="0">
                <a:solidFill>
                  <a:prstClr val="black"/>
                </a:solidFill>
                <a:latin typeface="Calibri" panose="020F0502020204030204" pitchFamily="34" charset="0"/>
                <a:cs typeface="Calibri" panose="020F0502020204030204" pitchFamily="34" charset="0"/>
                <a:sym typeface="Arial"/>
              </a:rPr>
              <a:t>Support PPT</a:t>
            </a:r>
          </a:p>
        </p:txBody>
      </p:sp>
      <p:sp>
        <p:nvSpPr>
          <p:cNvPr id="12" name="ZoneTexte 24">
            <a:extLst>
              <a:ext uri="{FF2B5EF4-FFF2-40B4-BE49-F238E27FC236}">
                <a16:creationId xmlns:a16="http://schemas.microsoft.com/office/drawing/2014/main" id="{785BE07C-9AE9-8877-D10B-E53B8809E466}"/>
              </a:ext>
            </a:extLst>
          </p:cNvPr>
          <p:cNvSpPr txBox="1"/>
          <p:nvPr/>
        </p:nvSpPr>
        <p:spPr>
          <a:xfrm>
            <a:off x="6383334" y="3948484"/>
            <a:ext cx="1907400" cy="256545"/>
          </a:xfrm>
          <a:prstGeom prst="rect">
            <a:avLst/>
          </a:prstGeom>
          <a:noFill/>
        </p:spPr>
        <p:txBody>
          <a:bodyPr wrap="square" rtlCol="0">
            <a:spAutoFit/>
          </a:bodyPr>
          <a:lstStyle/>
          <a:p>
            <a:pPr algn="ctr" defTabSz="1219170">
              <a:buClr>
                <a:srgbClr val="000000"/>
              </a:buClr>
            </a:pPr>
            <a:r>
              <a:rPr lang="fr-FR" sz="1067" b="1" kern="0" dirty="0">
                <a:solidFill>
                  <a:prstClr val="black"/>
                </a:solidFill>
                <a:latin typeface="Calibri" panose="020F0502020204030204" pitchFamily="34" charset="0"/>
                <a:cs typeface="Calibri" panose="020F0502020204030204" pitchFamily="34" charset="0"/>
                <a:sym typeface="Arial"/>
              </a:rPr>
              <a:t>Livret de l’élève</a:t>
            </a:r>
          </a:p>
        </p:txBody>
      </p:sp>
      <p:pic>
        <p:nvPicPr>
          <p:cNvPr id="13" name="Picture 17">
            <a:extLst>
              <a:ext uri="{FF2B5EF4-FFF2-40B4-BE49-F238E27FC236}">
                <a16:creationId xmlns:a16="http://schemas.microsoft.com/office/drawing/2014/main" id="{F177A008-2643-2411-46F4-26121783FEC9}"/>
              </a:ext>
            </a:extLst>
          </p:cNvPr>
          <p:cNvPicPr>
            <a:picLocks noChangeAspect="1"/>
          </p:cNvPicPr>
          <p:nvPr/>
        </p:nvPicPr>
        <p:blipFill>
          <a:blip r:embed="rId7"/>
          <a:srcRect l="1131" t="3129" r="957" b="3573"/>
          <a:stretch/>
        </p:blipFill>
        <p:spPr>
          <a:xfrm>
            <a:off x="6869604" y="2357380"/>
            <a:ext cx="1108868" cy="1457750"/>
          </a:xfrm>
          <a:prstGeom prst="rect">
            <a:avLst/>
          </a:prstGeom>
          <a:ln>
            <a:solidFill>
              <a:srgbClr val="156082"/>
            </a:solidFill>
          </a:ln>
          <a:effectLst>
            <a:outerShdw blurRad="50800" dist="38100" dir="2700000" algn="tl" rotWithShape="0">
              <a:prstClr val="black">
                <a:alpha val="40000"/>
              </a:prstClr>
            </a:outerShdw>
          </a:effectLst>
        </p:spPr>
      </p:pic>
      <p:pic>
        <p:nvPicPr>
          <p:cNvPr id="14" name="Image 14">
            <a:extLst>
              <a:ext uri="{FF2B5EF4-FFF2-40B4-BE49-F238E27FC236}">
                <a16:creationId xmlns:a16="http://schemas.microsoft.com/office/drawing/2014/main" id="{AB120A3B-5858-99CF-969D-41282820F2A1}"/>
              </a:ext>
            </a:extLst>
          </p:cNvPr>
          <p:cNvPicPr>
            <a:picLocks noChangeAspect="1"/>
          </p:cNvPicPr>
          <p:nvPr/>
        </p:nvPicPr>
        <p:blipFill>
          <a:blip r:embed="rId8"/>
          <a:stretch>
            <a:fillRect/>
          </a:stretch>
        </p:blipFill>
        <p:spPr>
          <a:xfrm>
            <a:off x="1731967" y="2311503"/>
            <a:ext cx="2007221" cy="1109845"/>
          </a:xfrm>
          <a:prstGeom prst="rect">
            <a:avLst/>
          </a:prstGeom>
          <a:ln>
            <a:solidFill>
              <a:srgbClr val="156082"/>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9619857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25D17-A070-3BDD-FD78-B6CF7C29A636}"/>
              </a:ext>
            </a:extLst>
          </p:cNvPr>
          <p:cNvSpPr>
            <a:spLocks noGrp="1"/>
          </p:cNvSpPr>
          <p:nvPr>
            <p:ph type="title"/>
          </p:nvPr>
        </p:nvSpPr>
        <p:spPr/>
        <p:txBody>
          <a:bodyPr>
            <a:normAutofit/>
          </a:bodyPr>
          <a:lstStyle/>
          <a:p>
            <a:r>
              <a:rPr lang="fr-FR" dirty="0">
                <a:ea typeface="Calibri"/>
              </a:rPr>
              <a:t>Repérage dans l’unité didactique (1/3)</a:t>
            </a:r>
            <a:endParaRPr lang="fr-FR" dirty="0"/>
          </a:p>
        </p:txBody>
      </p:sp>
      <p:sp>
        <p:nvSpPr>
          <p:cNvPr id="6" name="Google Shape;286;p29">
            <a:extLst>
              <a:ext uri="{FF2B5EF4-FFF2-40B4-BE49-F238E27FC236}">
                <a16:creationId xmlns:a16="http://schemas.microsoft.com/office/drawing/2014/main" id="{2BC8AA90-A3F4-C9C4-8406-85297627EC00}"/>
              </a:ext>
            </a:extLst>
          </p:cNvPr>
          <p:cNvSpPr/>
          <p:nvPr/>
        </p:nvSpPr>
        <p:spPr>
          <a:xfrm>
            <a:off x="2675710" y="1741223"/>
            <a:ext cx="9062397" cy="74118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defTabSz="685783"/>
            <a:r>
              <a:rPr lang="fr-FR" b="1" dirty="0">
                <a:solidFill>
                  <a:schemeClr val="bg2">
                    <a:lumMod val="50000"/>
                  </a:schemeClr>
                </a:solidFill>
                <a:latin typeface="Calibri" panose="020F0502020204030204" pitchFamily="34" charset="0"/>
                <a:cs typeface="Calibri" panose="020F0502020204030204" pitchFamily="34" charset="0"/>
              </a:rPr>
              <a:t>Vocabulaire : </a:t>
            </a:r>
            <a:r>
              <a:rPr lang="fr-FR" dirty="0">
                <a:solidFill>
                  <a:schemeClr val="bg2">
                    <a:lumMod val="50000"/>
                  </a:schemeClr>
                </a:solidFill>
                <a:latin typeface="Calibri" panose="020F0502020204030204" pitchFamily="34" charset="0"/>
                <a:cs typeface="Calibri" panose="020F0502020204030204" pitchFamily="34" charset="0"/>
              </a:rPr>
              <a:t>S’approprier le lexique relatif aux phénomènes  climatiques.</a:t>
            </a:r>
          </a:p>
          <a:p>
            <a:pPr defTabSz="685783"/>
            <a:r>
              <a:rPr lang="fr-FR" b="1" dirty="0">
                <a:solidFill>
                  <a:schemeClr val="bg2">
                    <a:lumMod val="50000"/>
                  </a:schemeClr>
                </a:solidFill>
                <a:latin typeface="Calibri" panose="020F0502020204030204" pitchFamily="34" charset="0"/>
                <a:cs typeface="Calibri" panose="020F0502020204030204" pitchFamily="34" charset="0"/>
              </a:rPr>
              <a:t>Compréhension de l’oral : </a:t>
            </a:r>
            <a:r>
              <a:rPr lang="fr-FR" dirty="0">
                <a:solidFill>
                  <a:schemeClr val="bg2">
                    <a:lumMod val="50000"/>
                  </a:schemeClr>
                </a:solidFill>
                <a:latin typeface="Calibri" panose="020F0502020204030204" pitchFamily="34" charset="0"/>
                <a:cs typeface="Calibri" panose="020F0502020204030204" pitchFamily="34" charset="0"/>
              </a:rPr>
              <a:t>Reconnaitre une explication orale simple.</a:t>
            </a:r>
          </a:p>
        </p:txBody>
      </p:sp>
      <p:sp>
        <p:nvSpPr>
          <p:cNvPr id="7" name="Google Shape;287;p29">
            <a:extLst>
              <a:ext uri="{FF2B5EF4-FFF2-40B4-BE49-F238E27FC236}">
                <a16:creationId xmlns:a16="http://schemas.microsoft.com/office/drawing/2014/main" id="{C72C8D21-2CD7-824D-C034-7BE400A6A16E}"/>
              </a:ext>
            </a:extLst>
          </p:cNvPr>
          <p:cNvSpPr/>
          <p:nvPr/>
        </p:nvSpPr>
        <p:spPr>
          <a:xfrm>
            <a:off x="567842" y="1741223"/>
            <a:ext cx="1798795" cy="798528"/>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schemeClr val="bg2">
                    <a:lumMod val="50000"/>
                  </a:schemeClr>
                </a:solidFill>
                <a:latin typeface="Calibri" panose="020F0502020204030204" pitchFamily="34" charset="0"/>
                <a:cs typeface="Calibri" panose="020F0502020204030204" pitchFamily="34" charset="0"/>
              </a:rPr>
              <a:t>Séance 1</a:t>
            </a:r>
          </a:p>
        </p:txBody>
      </p:sp>
      <p:sp>
        <p:nvSpPr>
          <p:cNvPr id="8" name="Google Shape;286;p29">
            <a:extLst>
              <a:ext uri="{FF2B5EF4-FFF2-40B4-BE49-F238E27FC236}">
                <a16:creationId xmlns:a16="http://schemas.microsoft.com/office/drawing/2014/main" id="{750FF02A-E3B1-0E3B-0845-DA52521583F4}"/>
              </a:ext>
            </a:extLst>
          </p:cNvPr>
          <p:cNvSpPr/>
          <p:nvPr/>
        </p:nvSpPr>
        <p:spPr>
          <a:xfrm>
            <a:off x="2675708" y="2726918"/>
            <a:ext cx="9062397" cy="91345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defTabSz="685783"/>
            <a:r>
              <a:rPr lang="fr-FR" sz="1600" b="1" dirty="0">
                <a:solidFill>
                  <a:schemeClr val="tx1">
                    <a:lumMod val="50000"/>
                    <a:lumOff val="50000"/>
                  </a:schemeClr>
                </a:solidFill>
                <a:latin typeface="Calibri" panose="020F0502020204030204" pitchFamily="34" charset="0"/>
                <a:cs typeface="Calibri" panose="020F0502020204030204" pitchFamily="34" charset="0"/>
              </a:rPr>
              <a:t>Actes de parole : </a:t>
            </a:r>
            <a:r>
              <a:rPr lang="fr-FR" sz="1600" dirty="0">
                <a:solidFill>
                  <a:schemeClr val="tx1">
                    <a:lumMod val="50000"/>
                    <a:lumOff val="50000"/>
                  </a:schemeClr>
                </a:solidFill>
                <a:latin typeface="Calibri" panose="020F0502020204030204" pitchFamily="34" charset="0"/>
                <a:cs typeface="Calibri" panose="020F0502020204030204" pitchFamily="34" charset="0"/>
              </a:rPr>
              <a:t>Décrire un phénomène climatique simple/Expliquer ses causes et ses conséquences .</a:t>
            </a:r>
          </a:p>
          <a:p>
            <a:pPr defTabSz="685783"/>
            <a:r>
              <a:rPr lang="fr-FR" sz="1600" b="1" dirty="0">
                <a:solidFill>
                  <a:schemeClr val="tx1">
                    <a:lumMod val="50000"/>
                    <a:lumOff val="50000"/>
                  </a:schemeClr>
                </a:solidFill>
                <a:latin typeface="Calibri" panose="020F0502020204030204" pitchFamily="34" charset="0"/>
                <a:cs typeface="Calibri" panose="020F0502020204030204" pitchFamily="34" charset="0"/>
              </a:rPr>
              <a:t>Production de l’oral : </a:t>
            </a:r>
            <a:r>
              <a:rPr lang="fr-FR" sz="1600" dirty="0">
                <a:solidFill>
                  <a:schemeClr val="tx1">
                    <a:lumMod val="50000"/>
                    <a:lumOff val="50000"/>
                  </a:schemeClr>
                </a:solidFill>
                <a:latin typeface="Calibri" panose="020F0502020204030204" pitchFamily="34" charset="0"/>
                <a:cs typeface="Calibri" panose="020F0502020204030204" pitchFamily="34" charset="0"/>
              </a:rPr>
              <a:t>Décrire un phénomène climatique en en précisant les causes et les conséquences.</a:t>
            </a:r>
          </a:p>
        </p:txBody>
      </p:sp>
      <p:sp>
        <p:nvSpPr>
          <p:cNvPr id="9" name="Google Shape;287;p29">
            <a:extLst>
              <a:ext uri="{FF2B5EF4-FFF2-40B4-BE49-F238E27FC236}">
                <a16:creationId xmlns:a16="http://schemas.microsoft.com/office/drawing/2014/main" id="{32D753A9-1C6F-5033-0B43-2E4C20E51865}"/>
              </a:ext>
            </a:extLst>
          </p:cNvPr>
          <p:cNvSpPr/>
          <p:nvPr/>
        </p:nvSpPr>
        <p:spPr>
          <a:xfrm>
            <a:off x="567842" y="2726918"/>
            <a:ext cx="1798795" cy="90047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schemeClr val="tx1">
                    <a:lumMod val="50000"/>
                    <a:lumOff val="50000"/>
                  </a:schemeClr>
                </a:solidFill>
                <a:latin typeface="Calibri" panose="020F0502020204030204" pitchFamily="34" charset="0"/>
                <a:cs typeface="Calibri" panose="020F0502020204030204" pitchFamily="34" charset="0"/>
              </a:rPr>
              <a:t>Séance 2</a:t>
            </a:r>
          </a:p>
        </p:txBody>
      </p:sp>
      <p:sp>
        <p:nvSpPr>
          <p:cNvPr id="10" name="Google Shape;286;p29">
            <a:extLst>
              <a:ext uri="{FF2B5EF4-FFF2-40B4-BE49-F238E27FC236}">
                <a16:creationId xmlns:a16="http://schemas.microsoft.com/office/drawing/2014/main" id="{69698856-7104-EF3D-ABC9-3FE46CB3A86C}"/>
              </a:ext>
            </a:extLst>
          </p:cNvPr>
          <p:cNvSpPr/>
          <p:nvPr/>
        </p:nvSpPr>
        <p:spPr>
          <a:xfrm>
            <a:off x="2675708" y="3813425"/>
            <a:ext cx="9062397" cy="74118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defTabSz="685783"/>
            <a:r>
              <a:rPr lang="fr-FR" sz="1600" b="1" dirty="0">
                <a:solidFill>
                  <a:schemeClr val="tx1">
                    <a:lumMod val="50000"/>
                    <a:lumOff val="50000"/>
                  </a:schemeClr>
                </a:solidFill>
                <a:latin typeface="Calibri" panose="020F0502020204030204" pitchFamily="34" charset="0"/>
                <a:cs typeface="Calibri" panose="020F0502020204030204" pitchFamily="34" charset="0"/>
              </a:rPr>
              <a:t>Compréhension globale </a:t>
            </a:r>
            <a:r>
              <a:rPr lang="fr-FR" sz="1600" dirty="0">
                <a:solidFill>
                  <a:schemeClr val="tx1">
                    <a:lumMod val="50000"/>
                    <a:lumOff val="50000"/>
                  </a:schemeClr>
                </a:solidFill>
                <a:latin typeface="Calibri" panose="020F0502020204030204" pitchFamily="34" charset="0"/>
                <a:cs typeface="Calibri" panose="020F0502020204030204" pitchFamily="34" charset="0"/>
              </a:rPr>
              <a:t>: Identifier les parties qui composent un texte explicatif.</a:t>
            </a:r>
          </a:p>
          <a:p>
            <a:pPr defTabSz="685783"/>
            <a:r>
              <a:rPr lang="fr-FR" sz="1600" b="1" dirty="0">
                <a:solidFill>
                  <a:schemeClr val="tx1">
                    <a:lumMod val="50000"/>
                    <a:lumOff val="50000"/>
                  </a:schemeClr>
                </a:solidFill>
                <a:latin typeface="Calibri" panose="020F0502020204030204" pitchFamily="34" charset="0"/>
                <a:cs typeface="Calibri" panose="020F0502020204030204" pitchFamily="34" charset="0"/>
              </a:rPr>
              <a:t>Lecture Fluence </a:t>
            </a:r>
            <a:r>
              <a:rPr lang="fr-FR" sz="1600" dirty="0">
                <a:solidFill>
                  <a:schemeClr val="tx1">
                    <a:lumMod val="50000"/>
                    <a:lumOff val="50000"/>
                  </a:schemeClr>
                </a:solidFill>
                <a:latin typeface="Calibri" panose="020F0502020204030204" pitchFamily="34" charset="0"/>
                <a:cs typeface="Calibri" panose="020F0502020204030204" pitchFamily="34" charset="0"/>
              </a:rPr>
              <a:t>: Marquer des pauses logiques pour structurer son propos.</a:t>
            </a:r>
          </a:p>
        </p:txBody>
      </p:sp>
      <p:sp>
        <p:nvSpPr>
          <p:cNvPr id="11" name="Google Shape;287;p29">
            <a:extLst>
              <a:ext uri="{FF2B5EF4-FFF2-40B4-BE49-F238E27FC236}">
                <a16:creationId xmlns:a16="http://schemas.microsoft.com/office/drawing/2014/main" id="{987EFA44-D437-8635-0DCE-A32D4DBFB0F0}"/>
              </a:ext>
            </a:extLst>
          </p:cNvPr>
          <p:cNvSpPr/>
          <p:nvPr/>
        </p:nvSpPr>
        <p:spPr>
          <a:xfrm>
            <a:off x="567841" y="3790383"/>
            <a:ext cx="1798795" cy="798528"/>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schemeClr val="tx1">
                    <a:lumMod val="50000"/>
                    <a:lumOff val="50000"/>
                  </a:schemeClr>
                </a:solidFill>
                <a:latin typeface="Calibri" panose="020F0502020204030204" pitchFamily="34" charset="0"/>
                <a:cs typeface="Calibri" panose="020F0502020204030204" pitchFamily="34" charset="0"/>
              </a:rPr>
              <a:t>Séance 3</a:t>
            </a:r>
          </a:p>
        </p:txBody>
      </p:sp>
      <p:sp>
        <p:nvSpPr>
          <p:cNvPr id="12" name="Google Shape;286;p29">
            <a:extLst>
              <a:ext uri="{FF2B5EF4-FFF2-40B4-BE49-F238E27FC236}">
                <a16:creationId xmlns:a16="http://schemas.microsoft.com/office/drawing/2014/main" id="{47C81B85-C332-200B-6E0D-043D86558581}"/>
              </a:ext>
            </a:extLst>
          </p:cNvPr>
          <p:cNvSpPr/>
          <p:nvPr/>
        </p:nvSpPr>
        <p:spPr>
          <a:xfrm>
            <a:off x="2675708" y="4809236"/>
            <a:ext cx="9062397" cy="74118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defTabSz="685783"/>
            <a:r>
              <a:rPr lang="fr-FR" sz="2000" b="1" dirty="0">
                <a:solidFill>
                  <a:schemeClr val="bg1">
                    <a:lumMod val="50000"/>
                  </a:schemeClr>
                </a:solidFill>
                <a:latin typeface="Calibri" panose="020F0502020204030204" pitchFamily="34" charset="0"/>
                <a:cs typeface="Calibri" panose="020F0502020204030204" pitchFamily="34" charset="0"/>
              </a:rPr>
              <a:t>Compréhension détaillée : </a:t>
            </a:r>
            <a:r>
              <a:rPr lang="fr-FR" sz="2000" dirty="0">
                <a:solidFill>
                  <a:schemeClr val="bg1">
                    <a:lumMod val="50000"/>
                  </a:schemeClr>
                </a:solidFill>
                <a:latin typeface="Calibri" panose="020F0502020204030204" pitchFamily="34" charset="0"/>
                <a:cs typeface="Calibri" panose="020F0502020204030204" pitchFamily="34" charset="0"/>
              </a:rPr>
              <a:t>Identifier les causes et les conséquences dans un texte explicatif</a:t>
            </a:r>
            <a:r>
              <a:rPr lang="fr-FR" sz="2000" b="1" dirty="0">
                <a:solidFill>
                  <a:schemeClr val="bg1">
                    <a:lumMod val="50000"/>
                  </a:schemeClr>
                </a:solidFill>
                <a:latin typeface="Calibri" panose="020F0502020204030204" pitchFamily="34" charset="0"/>
                <a:cs typeface="Calibri" panose="020F0502020204030204" pitchFamily="34" charset="0"/>
              </a:rPr>
              <a:t>. </a:t>
            </a:r>
          </a:p>
        </p:txBody>
      </p:sp>
      <p:sp>
        <p:nvSpPr>
          <p:cNvPr id="13" name="Google Shape;287;p29">
            <a:extLst>
              <a:ext uri="{FF2B5EF4-FFF2-40B4-BE49-F238E27FC236}">
                <a16:creationId xmlns:a16="http://schemas.microsoft.com/office/drawing/2014/main" id="{D226F9FD-345C-DCE6-5F31-E6A0E6098BE7}"/>
              </a:ext>
            </a:extLst>
          </p:cNvPr>
          <p:cNvSpPr/>
          <p:nvPr/>
        </p:nvSpPr>
        <p:spPr>
          <a:xfrm>
            <a:off x="567841" y="4774978"/>
            <a:ext cx="1798795" cy="798528"/>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schemeClr val="bg1">
                    <a:lumMod val="50000"/>
                  </a:schemeClr>
                </a:solidFill>
                <a:latin typeface="Calibri" panose="020F0502020204030204" pitchFamily="34" charset="0"/>
                <a:cs typeface="Calibri" panose="020F0502020204030204" pitchFamily="34" charset="0"/>
              </a:rPr>
              <a:t>Séance 4</a:t>
            </a:r>
          </a:p>
        </p:txBody>
      </p:sp>
      <p:sp>
        <p:nvSpPr>
          <p:cNvPr id="14" name="Rectangle 13">
            <a:extLst>
              <a:ext uri="{FF2B5EF4-FFF2-40B4-BE49-F238E27FC236}">
                <a16:creationId xmlns:a16="http://schemas.microsoft.com/office/drawing/2014/main" id="{A95B47B3-E9D7-323B-2CEB-E1DA7D523753}"/>
              </a:ext>
            </a:extLst>
          </p:cNvPr>
          <p:cNvSpPr/>
          <p:nvPr/>
        </p:nvSpPr>
        <p:spPr>
          <a:xfrm>
            <a:off x="288414" y="1164848"/>
            <a:ext cx="11449693" cy="4457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latin typeface="Calibri" panose="020F0502020204030204" pitchFamily="34" charset="0"/>
                <a:cs typeface="Calibri" panose="020F0502020204030204" pitchFamily="34" charset="0"/>
              </a:rPr>
              <a:t>SEMAINE 1</a:t>
            </a:r>
          </a:p>
        </p:txBody>
      </p:sp>
    </p:spTree>
    <p:extLst>
      <p:ext uri="{BB962C8B-B14F-4D97-AF65-F5344CB8AC3E}">
        <p14:creationId xmlns:p14="http://schemas.microsoft.com/office/powerpoint/2010/main" val="4090543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768ABA7-7C31-3DB0-6FE9-577DA4FD33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4DF88F-BF39-99E3-A663-4D7A7E5FFC6A}"/>
              </a:ext>
            </a:extLst>
          </p:cNvPr>
          <p:cNvSpPr>
            <a:spLocks noGrp="1"/>
          </p:cNvSpPr>
          <p:nvPr>
            <p:ph type="title"/>
          </p:nvPr>
        </p:nvSpPr>
        <p:spPr/>
        <p:txBody>
          <a:bodyPr>
            <a:normAutofit/>
          </a:bodyPr>
          <a:lstStyle/>
          <a:p>
            <a:r>
              <a:rPr lang="fr-FR" dirty="0">
                <a:ea typeface="Calibri"/>
              </a:rPr>
              <a:t>Repérage dans l’unité didactique (2/3)</a:t>
            </a:r>
            <a:endParaRPr lang="fr-FR" dirty="0"/>
          </a:p>
        </p:txBody>
      </p:sp>
      <p:sp>
        <p:nvSpPr>
          <p:cNvPr id="6" name="Google Shape;286;p29">
            <a:extLst>
              <a:ext uri="{FF2B5EF4-FFF2-40B4-BE49-F238E27FC236}">
                <a16:creationId xmlns:a16="http://schemas.microsoft.com/office/drawing/2014/main" id="{83218125-9D59-3EE2-6CAF-70045D6F8749}"/>
              </a:ext>
            </a:extLst>
          </p:cNvPr>
          <p:cNvSpPr/>
          <p:nvPr/>
        </p:nvSpPr>
        <p:spPr>
          <a:xfrm>
            <a:off x="2675710" y="1741223"/>
            <a:ext cx="9062397" cy="74118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defTabSz="685783"/>
            <a:r>
              <a:rPr lang="fr-FR" dirty="0">
                <a:solidFill>
                  <a:schemeClr val="bg1">
                    <a:lumMod val="50000"/>
                  </a:schemeClr>
                </a:solidFill>
                <a:latin typeface="Calibri" panose="020F0502020204030204" pitchFamily="34" charset="0"/>
                <a:cs typeface="Calibri" panose="020F0502020204030204" pitchFamily="34" charset="0"/>
              </a:rPr>
              <a:t>Vocabulaire : S’approprier le lexique relatif aux phénomènes  climatiques.</a:t>
            </a:r>
          </a:p>
          <a:p>
            <a:pPr defTabSz="685783"/>
            <a:r>
              <a:rPr lang="fr-FR" dirty="0">
                <a:solidFill>
                  <a:schemeClr val="bg1">
                    <a:lumMod val="50000"/>
                  </a:schemeClr>
                </a:solidFill>
                <a:latin typeface="Calibri" panose="020F0502020204030204" pitchFamily="34" charset="0"/>
                <a:cs typeface="Calibri" panose="020F0502020204030204" pitchFamily="34" charset="0"/>
              </a:rPr>
              <a:t>Compréhension globale : Identifier les parties qui composent un texte explicatif .</a:t>
            </a:r>
          </a:p>
        </p:txBody>
      </p:sp>
      <p:sp>
        <p:nvSpPr>
          <p:cNvPr id="7" name="Google Shape;287;p29">
            <a:extLst>
              <a:ext uri="{FF2B5EF4-FFF2-40B4-BE49-F238E27FC236}">
                <a16:creationId xmlns:a16="http://schemas.microsoft.com/office/drawing/2014/main" id="{3E25862D-A8FD-A837-1D07-4072439734E9}"/>
              </a:ext>
            </a:extLst>
          </p:cNvPr>
          <p:cNvSpPr/>
          <p:nvPr/>
        </p:nvSpPr>
        <p:spPr>
          <a:xfrm>
            <a:off x="567840" y="1731797"/>
            <a:ext cx="1798795" cy="798528"/>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schemeClr val="bg1">
                    <a:lumMod val="50000"/>
                  </a:schemeClr>
                </a:solidFill>
                <a:latin typeface="Calibri" panose="020F0502020204030204" pitchFamily="34" charset="0"/>
                <a:cs typeface="Calibri" panose="020F0502020204030204" pitchFamily="34" charset="0"/>
              </a:rPr>
              <a:t>Séance 5</a:t>
            </a:r>
          </a:p>
        </p:txBody>
      </p:sp>
      <p:sp>
        <p:nvSpPr>
          <p:cNvPr id="8" name="Google Shape;286;p29">
            <a:extLst>
              <a:ext uri="{FF2B5EF4-FFF2-40B4-BE49-F238E27FC236}">
                <a16:creationId xmlns:a16="http://schemas.microsoft.com/office/drawing/2014/main" id="{CF134C50-C56A-843C-67DA-049C9BBB3569}"/>
              </a:ext>
            </a:extLst>
          </p:cNvPr>
          <p:cNvSpPr/>
          <p:nvPr/>
        </p:nvSpPr>
        <p:spPr>
          <a:xfrm>
            <a:off x="2675709" y="2713940"/>
            <a:ext cx="9062397" cy="91345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defTabSz="685783"/>
            <a:r>
              <a:rPr lang="fr-FR" dirty="0">
                <a:solidFill>
                  <a:schemeClr val="bg2">
                    <a:lumMod val="50000"/>
                  </a:schemeClr>
                </a:solidFill>
                <a:latin typeface="Calibri" panose="020F0502020204030204" pitchFamily="34" charset="0"/>
                <a:cs typeface="Calibri" panose="020F0502020204030204" pitchFamily="34" charset="0"/>
              </a:rPr>
              <a:t>Compréhension détaillée : Identifier les causes et les conséquences dans un texte explicatif.</a:t>
            </a:r>
          </a:p>
          <a:p>
            <a:pPr defTabSz="685783"/>
            <a:r>
              <a:rPr lang="fr-FR" dirty="0">
                <a:solidFill>
                  <a:schemeClr val="bg2">
                    <a:lumMod val="50000"/>
                  </a:schemeClr>
                </a:solidFill>
                <a:latin typeface="Calibri" panose="020F0502020204030204" pitchFamily="34" charset="0"/>
                <a:cs typeface="Calibri" panose="020F0502020204030204" pitchFamily="34" charset="0"/>
              </a:rPr>
              <a:t>Lecture fluence : Marquer des pauses logiques pour structurer son propos.</a:t>
            </a:r>
          </a:p>
        </p:txBody>
      </p:sp>
      <p:sp>
        <p:nvSpPr>
          <p:cNvPr id="9" name="Google Shape;287;p29">
            <a:extLst>
              <a:ext uri="{FF2B5EF4-FFF2-40B4-BE49-F238E27FC236}">
                <a16:creationId xmlns:a16="http://schemas.microsoft.com/office/drawing/2014/main" id="{6F65994F-85B3-54C6-6CFB-2FDD46D99C43}"/>
              </a:ext>
            </a:extLst>
          </p:cNvPr>
          <p:cNvSpPr/>
          <p:nvPr/>
        </p:nvSpPr>
        <p:spPr>
          <a:xfrm>
            <a:off x="567842" y="2726918"/>
            <a:ext cx="1798795" cy="90047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schemeClr val="bg2">
                    <a:lumMod val="50000"/>
                  </a:schemeClr>
                </a:solidFill>
                <a:latin typeface="Calibri" panose="020F0502020204030204" pitchFamily="34" charset="0"/>
                <a:cs typeface="Calibri" panose="020F0502020204030204" pitchFamily="34" charset="0"/>
              </a:rPr>
              <a:t>Séance 6</a:t>
            </a:r>
          </a:p>
        </p:txBody>
      </p:sp>
      <p:sp>
        <p:nvSpPr>
          <p:cNvPr id="10" name="Google Shape;286;p29">
            <a:extLst>
              <a:ext uri="{FF2B5EF4-FFF2-40B4-BE49-F238E27FC236}">
                <a16:creationId xmlns:a16="http://schemas.microsoft.com/office/drawing/2014/main" id="{B368B947-04FE-81CA-7E50-C567FF2E873F}"/>
              </a:ext>
            </a:extLst>
          </p:cNvPr>
          <p:cNvSpPr/>
          <p:nvPr/>
        </p:nvSpPr>
        <p:spPr>
          <a:xfrm>
            <a:off x="2675708" y="3847722"/>
            <a:ext cx="9062397" cy="74118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defTabSz="685783"/>
            <a:r>
              <a:rPr lang="fr-FR" dirty="0">
                <a:solidFill>
                  <a:schemeClr val="tx1">
                    <a:lumMod val="50000"/>
                    <a:lumOff val="50000"/>
                  </a:schemeClr>
                </a:solidFill>
                <a:latin typeface="Calibri" panose="020F0502020204030204" pitchFamily="34" charset="0"/>
                <a:cs typeface="Calibri" panose="020F0502020204030204" pitchFamily="34" charset="0"/>
              </a:rPr>
              <a:t>Outils de langue : Construire des phrases cohérentes en utilisant correctement les structures de cause et de conséquence.</a:t>
            </a:r>
          </a:p>
          <a:p>
            <a:pPr defTabSz="685783"/>
            <a:r>
              <a:rPr lang="fr-FR" dirty="0">
                <a:solidFill>
                  <a:schemeClr val="tx1">
                    <a:lumMod val="50000"/>
                    <a:lumOff val="50000"/>
                  </a:schemeClr>
                </a:solidFill>
                <a:latin typeface="Calibri" panose="020F0502020204030204" pitchFamily="34" charset="0"/>
                <a:cs typeface="Calibri" panose="020F0502020204030204" pitchFamily="34" charset="0"/>
              </a:rPr>
              <a:t>Préparation de la tâche : Comprendre la consigne et élaborer le plan de l’article de presse.</a:t>
            </a:r>
          </a:p>
        </p:txBody>
      </p:sp>
      <p:sp>
        <p:nvSpPr>
          <p:cNvPr id="11" name="Google Shape;287;p29">
            <a:extLst>
              <a:ext uri="{FF2B5EF4-FFF2-40B4-BE49-F238E27FC236}">
                <a16:creationId xmlns:a16="http://schemas.microsoft.com/office/drawing/2014/main" id="{1E65A586-5B55-D720-A853-3A627BEAC603}"/>
              </a:ext>
            </a:extLst>
          </p:cNvPr>
          <p:cNvSpPr/>
          <p:nvPr/>
        </p:nvSpPr>
        <p:spPr>
          <a:xfrm>
            <a:off x="567841" y="3790383"/>
            <a:ext cx="1798795" cy="798528"/>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schemeClr val="tx1">
                    <a:lumMod val="50000"/>
                    <a:lumOff val="50000"/>
                  </a:schemeClr>
                </a:solidFill>
                <a:latin typeface="Calibri" panose="020F0502020204030204" pitchFamily="34" charset="0"/>
                <a:cs typeface="Calibri" panose="020F0502020204030204" pitchFamily="34" charset="0"/>
              </a:rPr>
              <a:t>Séance 7</a:t>
            </a:r>
          </a:p>
        </p:txBody>
      </p:sp>
      <p:sp>
        <p:nvSpPr>
          <p:cNvPr id="12" name="Google Shape;286;p29">
            <a:extLst>
              <a:ext uri="{FF2B5EF4-FFF2-40B4-BE49-F238E27FC236}">
                <a16:creationId xmlns:a16="http://schemas.microsoft.com/office/drawing/2014/main" id="{DFBBED07-BA91-B904-A42F-2A3670250BC1}"/>
              </a:ext>
            </a:extLst>
          </p:cNvPr>
          <p:cNvSpPr/>
          <p:nvPr/>
        </p:nvSpPr>
        <p:spPr>
          <a:xfrm>
            <a:off x="2675708" y="4809236"/>
            <a:ext cx="9062397" cy="74118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r>
              <a:rPr lang="fr-FR" b="1" dirty="0">
                <a:latin typeface="Calibri" panose="020F0502020204030204" pitchFamily="34" charset="0"/>
                <a:cs typeface="Calibri" panose="020F0502020204030204" pitchFamily="34" charset="0"/>
              </a:rPr>
              <a:t>Tâche finale : Rédiger un article de presse pour parler des défis climatiques.</a:t>
            </a:r>
          </a:p>
        </p:txBody>
      </p:sp>
      <p:sp>
        <p:nvSpPr>
          <p:cNvPr id="13" name="Google Shape;287;p29">
            <a:extLst>
              <a:ext uri="{FF2B5EF4-FFF2-40B4-BE49-F238E27FC236}">
                <a16:creationId xmlns:a16="http://schemas.microsoft.com/office/drawing/2014/main" id="{76FCAF22-ECB0-51F8-8E9A-F11BBFD57684}"/>
              </a:ext>
            </a:extLst>
          </p:cNvPr>
          <p:cNvSpPr/>
          <p:nvPr/>
        </p:nvSpPr>
        <p:spPr>
          <a:xfrm>
            <a:off x="567841" y="4774978"/>
            <a:ext cx="1798795" cy="798528"/>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b="1" dirty="0">
                <a:latin typeface="Calibri" panose="020F0502020204030204" pitchFamily="34" charset="0"/>
                <a:cs typeface="Calibri" panose="020F0502020204030204" pitchFamily="34" charset="0"/>
              </a:rPr>
              <a:t>Séance 8</a:t>
            </a:r>
          </a:p>
        </p:txBody>
      </p:sp>
      <p:sp>
        <p:nvSpPr>
          <p:cNvPr id="14" name="Rectangle 13">
            <a:extLst>
              <a:ext uri="{FF2B5EF4-FFF2-40B4-BE49-F238E27FC236}">
                <a16:creationId xmlns:a16="http://schemas.microsoft.com/office/drawing/2014/main" id="{58BE9E0B-78FD-14DA-7EB1-D2F6A7F9B7D2}"/>
              </a:ext>
            </a:extLst>
          </p:cNvPr>
          <p:cNvSpPr/>
          <p:nvPr/>
        </p:nvSpPr>
        <p:spPr>
          <a:xfrm>
            <a:off x="288414" y="1164848"/>
            <a:ext cx="11449693" cy="4457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latin typeface="Calibri" panose="020F0502020204030204" pitchFamily="34" charset="0"/>
                <a:cs typeface="Calibri" panose="020F0502020204030204" pitchFamily="34" charset="0"/>
              </a:rPr>
              <a:t>SEMAINE 2</a:t>
            </a:r>
          </a:p>
        </p:txBody>
      </p:sp>
      <p:sp>
        <p:nvSpPr>
          <p:cNvPr id="3" name="Rectangle: Rounded Corners 11">
            <a:extLst>
              <a:ext uri="{FF2B5EF4-FFF2-40B4-BE49-F238E27FC236}">
                <a16:creationId xmlns:a16="http://schemas.microsoft.com/office/drawing/2014/main" id="{26A5AA79-7FC5-1262-B5E7-D709024E03A8}"/>
              </a:ext>
            </a:extLst>
          </p:cNvPr>
          <p:cNvSpPr/>
          <p:nvPr/>
        </p:nvSpPr>
        <p:spPr>
          <a:xfrm>
            <a:off x="310645" y="4730761"/>
            <a:ext cx="11628766" cy="913457"/>
          </a:xfrm>
          <a:prstGeom prst="roundRect">
            <a:avLst>
              <a:gd name="adj" fmla="val 50000"/>
            </a:avLst>
          </a:prstGeom>
          <a:noFill/>
          <a:ln w="38100">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Tree>
    <p:extLst>
      <p:ext uri="{BB962C8B-B14F-4D97-AF65-F5344CB8AC3E}">
        <p14:creationId xmlns:p14="http://schemas.microsoft.com/office/powerpoint/2010/main" val="14949051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53EEEB5-5939-E2BC-4DE6-0D7BE91127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DB6807-FC19-5C0F-22A9-697D6A3D23FB}"/>
              </a:ext>
            </a:extLst>
          </p:cNvPr>
          <p:cNvSpPr>
            <a:spLocks noGrp="1"/>
          </p:cNvSpPr>
          <p:nvPr>
            <p:ph type="title"/>
          </p:nvPr>
        </p:nvSpPr>
        <p:spPr/>
        <p:txBody>
          <a:bodyPr>
            <a:normAutofit/>
          </a:bodyPr>
          <a:lstStyle/>
          <a:p>
            <a:r>
              <a:rPr lang="fr-FR" dirty="0">
                <a:ea typeface="Calibri"/>
              </a:rPr>
              <a:t>Repérage dans l’unité didactique (3/3)</a:t>
            </a:r>
            <a:endParaRPr lang="fr-FR" dirty="0"/>
          </a:p>
        </p:txBody>
      </p:sp>
      <p:sp>
        <p:nvSpPr>
          <p:cNvPr id="6" name="Google Shape;286;p29">
            <a:extLst>
              <a:ext uri="{FF2B5EF4-FFF2-40B4-BE49-F238E27FC236}">
                <a16:creationId xmlns:a16="http://schemas.microsoft.com/office/drawing/2014/main" id="{567D5276-95DC-B7DC-43E8-74D60192BDFB}"/>
              </a:ext>
            </a:extLst>
          </p:cNvPr>
          <p:cNvSpPr/>
          <p:nvPr/>
        </p:nvSpPr>
        <p:spPr>
          <a:xfrm>
            <a:off x="2675710" y="1741223"/>
            <a:ext cx="9062397" cy="74118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defTabSz="685783"/>
            <a:r>
              <a:rPr lang="fr-FR" b="1" dirty="0">
                <a:solidFill>
                  <a:prstClr val="white">
                    <a:lumMod val="50000"/>
                  </a:prstClr>
                </a:solidFill>
                <a:latin typeface="Calibri" panose="020F0502020204030204" pitchFamily="34" charset="0"/>
                <a:cs typeface="Calibri" panose="020F0502020204030204" pitchFamily="34" charset="0"/>
              </a:rPr>
              <a:t>Consolidation</a:t>
            </a:r>
            <a:r>
              <a:rPr lang="fr-FR" dirty="0">
                <a:solidFill>
                  <a:prstClr val="white">
                    <a:lumMod val="50000"/>
                  </a:prstClr>
                </a:solidFill>
                <a:latin typeface="Calibri" panose="020F0502020204030204" pitchFamily="34" charset="0"/>
                <a:cs typeface="Calibri" panose="020F0502020204030204" pitchFamily="34" charset="0"/>
              </a:rPr>
              <a:t> : Consolider les acquis de l’unité didactique : vocabulaire, structures, actes de parole, fluence, stratégies de lecture, ... </a:t>
            </a:r>
          </a:p>
        </p:txBody>
      </p:sp>
      <p:sp>
        <p:nvSpPr>
          <p:cNvPr id="7" name="Google Shape;287;p29">
            <a:extLst>
              <a:ext uri="{FF2B5EF4-FFF2-40B4-BE49-F238E27FC236}">
                <a16:creationId xmlns:a16="http://schemas.microsoft.com/office/drawing/2014/main" id="{B5E300B1-7E21-816C-B834-7487B0589A2E}"/>
              </a:ext>
            </a:extLst>
          </p:cNvPr>
          <p:cNvSpPr/>
          <p:nvPr/>
        </p:nvSpPr>
        <p:spPr>
          <a:xfrm>
            <a:off x="567842" y="1741223"/>
            <a:ext cx="1798795" cy="798528"/>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schemeClr val="tx1">
                    <a:lumMod val="50000"/>
                    <a:lumOff val="50000"/>
                  </a:schemeClr>
                </a:solidFill>
                <a:latin typeface="Calibri" panose="020F0502020204030204" pitchFamily="34" charset="0"/>
                <a:cs typeface="Calibri" panose="020F0502020204030204" pitchFamily="34" charset="0"/>
              </a:rPr>
              <a:t>Séance 9</a:t>
            </a:r>
          </a:p>
        </p:txBody>
      </p:sp>
      <p:sp>
        <p:nvSpPr>
          <p:cNvPr id="8" name="Google Shape;286;p29">
            <a:extLst>
              <a:ext uri="{FF2B5EF4-FFF2-40B4-BE49-F238E27FC236}">
                <a16:creationId xmlns:a16="http://schemas.microsoft.com/office/drawing/2014/main" id="{FE0FA166-5766-4336-FE9B-90372FF3F721}"/>
              </a:ext>
            </a:extLst>
          </p:cNvPr>
          <p:cNvSpPr/>
          <p:nvPr/>
        </p:nvSpPr>
        <p:spPr>
          <a:xfrm>
            <a:off x="2675709" y="2713940"/>
            <a:ext cx="9062397" cy="91345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defTabSz="685783"/>
            <a:r>
              <a:rPr lang="fr-FR" b="1" dirty="0">
                <a:solidFill>
                  <a:prstClr val="white">
                    <a:lumMod val="50000"/>
                  </a:prstClr>
                </a:solidFill>
                <a:latin typeface="Calibri" panose="020F0502020204030204" pitchFamily="34" charset="0"/>
                <a:cs typeface="Calibri" panose="020F0502020204030204" pitchFamily="34" charset="0"/>
              </a:rPr>
              <a:t>Consolidation</a:t>
            </a:r>
            <a:r>
              <a:rPr lang="fr-FR" dirty="0">
                <a:solidFill>
                  <a:prstClr val="white">
                    <a:lumMod val="50000"/>
                  </a:prstClr>
                </a:solidFill>
                <a:latin typeface="Calibri" panose="020F0502020204030204" pitchFamily="34" charset="0"/>
                <a:cs typeface="Calibri" panose="020F0502020204030204" pitchFamily="34" charset="0"/>
              </a:rPr>
              <a:t> : Consolider les acquis de l’unité didactique : vocabulaire, structures, actes de parole, fluence, stratégies de lecture, ... </a:t>
            </a:r>
          </a:p>
        </p:txBody>
      </p:sp>
      <p:sp>
        <p:nvSpPr>
          <p:cNvPr id="9" name="Google Shape;287;p29">
            <a:extLst>
              <a:ext uri="{FF2B5EF4-FFF2-40B4-BE49-F238E27FC236}">
                <a16:creationId xmlns:a16="http://schemas.microsoft.com/office/drawing/2014/main" id="{07A6A013-7D7F-CFE0-A7B4-1A1D7E09F946}"/>
              </a:ext>
            </a:extLst>
          </p:cNvPr>
          <p:cNvSpPr/>
          <p:nvPr/>
        </p:nvSpPr>
        <p:spPr>
          <a:xfrm>
            <a:off x="567842" y="2726918"/>
            <a:ext cx="1798795" cy="90047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schemeClr val="tx1">
                    <a:lumMod val="50000"/>
                    <a:lumOff val="50000"/>
                  </a:schemeClr>
                </a:solidFill>
                <a:latin typeface="Calibri" panose="020F0502020204030204" pitchFamily="34" charset="0"/>
                <a:cs typeface="Calibri" panose="020F0502020204030204" pitchFamily="34" charset="0"/>
              </a:rPr>
              <a:t>Séance 10</a:t>
            </a:r>
          </a:p>
        </p:txBody>
      </p:sp>
      <p:sp>
        <p:nvSpPr>
          <p:cNvPr id="14" name="Rectangle 13">
            <a:extLst>
              <a:ext uri="{FF2B5EF4-FFF2-40B4-BE49-F238E27FC236}">
                <a16:creationId xmlns:a16="http://schemas.microsoft.com/office/drawing/2014/main" id="{58BAD539-19A3-FBEE-9C20-6069AF457F5D}"/>
              </a:ext>
            </a:extLst>
          </p:cNvPr>
          <p:cNvSpPr/>
          <p:nvPr/>
        </p:nvSpPr>
        <p:spPr>
          <a:xfrm>
            <a:off x="288414" y="1164848"/>
            <a:ext cx="11449693" cy="4457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latin typeface="Calibri" panose="020F0502020204030204" pitchFamily="34" charset="0"/>
                <a:cs typeface="Calibri" panose="020F0502020204030204" pitchFamily="34" charset="0"/>
              </a:rPr>
              <a:t>SEMAINE 3</a:t>
            </a:r>
          </a:p>
        </p:txBody>
      </p:sp>
      <p:sp>
        <p:nvSpPr>
          <p:cNvPr id="15" name="Rectangle 14">
            <a:extLst>
              <a:ext uri="{FF2B5EF4-FFF2-40B4-BE49-F238E27FC236}">
                <a16:creationId xmlns:a16="http://schemas.microsoft.com/office/drawing/2014/main" id="{3937B0D4-DFD2-D98F-2058-EBACE716077D}"/>
              </a:ext>
            </a:extLst>
          </p:cNvPr>
          <p:cNvSpPr/>
          <p:nvPr/>
        </p:nvSpPr>
        <p:spPr>
          <a:xfrm>
            <a:off x="567842" y="3833965"/>
            <a:ext cx="11170264" cy="445728"/>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latin typeface="Calibri" panose="020F0502020204030204" pitchFamily="34" charset="0"/>
                <a:cs typeface="Calibri" panose="020F0502020204030204" pitchFamily="34" charset="0"/>
              </a:rPr>
              <a:t>Fin de l’unité 5</a:t>
            </a:r>
          </a:p>
        </p:txBody>
      </p:sp>
    </p:spTree>
    <p:extLst>
      <p:ext uri="{BB962C8B-B14F-4D97-AF65-F5344CB8AC3E}">
        <p14:creationId xmlns:p14="http://schemas.microsoft.com/office/powerpoint/2010/main" val="7041947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8E9E1303-75FA-E1BB-782A-7979A997A59D}"/>
              </a:ext>
            </a:extLst>
          </p:cNvPr>
          <p:cNvSpPr>
            <a:spLocks noGrp="1"/>
          </p:cNvSpPr>
          <p:nvPr>
            <p:ph type="body" sz="quarter" idx="19"/>
          </p:nvPr>
        </p:nvSpPr>
        <p:spPr/>
        <p:txBody>
          <a:bodyPr>
            <a:normAutofit/>
          </a:bodyPr>
          <a:lstStyle/>
          <a:p>
            <a:pPr marL="342900" indent="-342900" defTabSz="685783">
              <a:buFont typeface="Arial" panose="020B0604020202020204" pitchFamily="34" charset="0"/>
              <a:buChar char="•"/>
            </a:pPr>
            <a:r>
              <a:rPr lang="fr-FR" sz="2100" dirty="0"/>
              <a:t>Rédiger un article pour parler des défis climatiques..</a:t>
            </a:r>
          </a:p>
        </p:txBody>
      </p:sp>
      <p:sp>
        <p:nvSpPr>
          <p:cNvPr id="11" name="Text Placeholder 10">
            <a:extLst>
              <a:ext uri="{FF2B5EF4-FFF2-40B4-BE49-F238E27FC236}">
                <a16:creationId xmlns:a16="http://schemas.microsoft.com/office/drawing/2014/main" id="{13D30661-92FC-A4F4-7B45-AF5FB31A6BFE}"/>
              </a:ext>
            </a:extLst>
          </p:cNvPr>
          <p:cNvSpPr>
            <a:spLocks noGrp="1"/>
          </p:cNvSpPr>
          <p:nvPr>
            <p:ph type="body" sz="quarter" idx="20"/>
          </p:nvPr>
        </p:nvSpPr>
        <p:spPr/>
        <p:txBody>
          <a:bodyPr>
            <a:noAutofit/>
          </a:bodyPr>
          <a:lstStyle/>
          <a:p>
            <a:r>
              <a:rPr lang="fr-FR" dirty="0"/>
              <a:t>Présenter le phénomène climatique, </a:t>
            </a:r>
          </a:p>
          <a:p>
            <a:r>
              <a:rPr lang="fr-FR" dirty="0"/>
              <a:t>Expliquer ses causes, </a:t>
            </a:r>
          </a:p>
          <a:p>
            <a:r>
              <a:rPr lang="fr-FR" dirty="0"/>
              <a:t>Parler de ses conséquences, </a:t>
            </a:r>
          </a:p>
          <a:p>
            <a:r>
              <a:rPr lang="fr-FR" dirty="0"/>
              <a:t>Présenter les solutions possibles.</a:t>
            </a:r>
          </a:p>
          <a:p>
            <a:r>
              <a:rPr lang="fr-FR" dirty="0"/>
              <a:t>Finir par un message positif,</a:t>
            </a:r>
          </a:p>
          <a:p>
            <a:r>
              <a:rPr lang="fr-FR" dirty="0"/>
              <a:t>Structurer son propos par des connecteurs.</a:t>
            </a:r>
          </a:p>
        </p:txBody>
      </p:sp>
      <p:sp>
        <p:nvSpPr>
          <p:cNvPr id="12" name="Text Placeholder 11">
            <a:extLst>
              <a:ext uri="{FF2B5EF4-FFF2-40B4-BE49-F238E27FC236}">
                <a16:creationId xmlns:a16="http://schemas.microsoft.com/office/drawing/2014/main" id="{00735017-59C1-7D4C-2715-C166FA9BE463}"/>
              </a:ext>
            </a:extLst>
          </p:cNvPr>
          <p:cNvSpPr>
            <a:spLocks noGrp="1"/>
          </p:cNvSpPr>
          <p:nvPr>
            <p:ph type="body" sz="quarter" idx="21"/>
          </p:nvPr>
        </p:nvSpPr>
        <p:spPr/>
        <p:txBody>
          <a:bodyPr>
            <a:normAutofit/>
          </a:bodyPr>
          <a:lstStyle/>
          <a:p>
            <a:pPr lvl="0"/>
            <a:r>
              <a:rPr lang="fr-FR" b="1" dirty="0"/>
              <a:t>Les stratégies enseignées pendant le modelage et pratiques pendant la séance sont :</a:t>
            </a:r>
          </a:p>
          <a:p>
            <a:pPr marL="285750" lvl="0" indent="-285750">
              <a:buFont typeface="Arial" panose="020B0604020202020204" pitchFamily="34" charset="0"/>
              <a:buChar char="•"/>
            </a:pPr>
            <a:r>
              <a:rPr lang="fr-FR" dirty="0"/>
              <a:t>Rédiger selon un plan clair et précis: présentation du phénomène, causes, conséquences, solutions proposées, message de clôture.</a:t>
            </a:r>
          </a:p>
          <a:p>
            <a:pPr lvl="0"/>
            <a:r>
              <a:rPr lang="fr-FR" b="1" dirty="0"/>
              <a:t>Les outils : </a:t>
            </a:r>
            <a:r>
              <a:rPr lang="fr-FR" dirty="0"/>
              <a:t>Utiliser les connecteurs logiques appropriés (cause, conséquence...).</a:t>
            </a:r>
          </a:p>
        </p:txBody>
      </p:sp>
      <p:sp>
        <p:nvSpPr>
          <p:cNvPr id="13" name="Text Placeholder 12">
            <a:extLst>
              <a:ext uri="{FF2B5EF4-FFF2-40B4-BE49-F238E27FC236}">
                <a16:creationId xmlns:a16="http://schemas.microsoft.com/office/drawing/2014/main" id="{8B60F9AE-58B6-307B-B137-FB59B00029D1}"/>
              </a:ext>
            </a:extLst>
          </p:cNvPr>
          <p:cNvSpPr>
            <a:spLocks noGrp="1"/>
          </p:cNvSpPr>
          <p:nvPr>
            <p:ph type="body" sz="quarter" idx="22"/>
          </p:nvPr>
        </p:nvSpPr>
        <p:spPr/>
        <p:txBody>
          <a:bodyPr>
            <a:normAutofit fontScale="92500" lnSpcReduction="10000"/>
          </a:bodyPr>
          <a:lstStyle/>
          <a:p>
            <a:pPr lvl="0"/>
            <a:r>
              <a:rPr lang="fr-FR" b="1" dirty="0"/>
              <a:t>Pendant le feedback, attirer l’attention des élèves sur les erreurs fréquentes :</a:t>
            </a:r>
          </a:p>
          <a:p>
            <a:pPr marL="285750" lvl="0" indent="-285750">
              <a:buFont typeface="Arial" panose="020B0604020202020204" pitchFamily="34" charset="0"/>
              <a:buChar char="•"/>
            </a:pPr>
            <a:r>
              <a:rPr lang="fr-FR" dirty="0"/>
              <a:t>Confondre les parties du plan pendant la rédaction.</a:t>
            </a:r>
          </a:p>
          <a:p>
            <a:pPr marL="285750" lvl="0" indent="-285750">
              <a:buFont typeface="Arial" panose="020B0604020202020204" pitchFamily="34" charset="0"/>
              <a:buChar char="•"/>
            </a:pPr>
            <a:r>
              <a:rPr lang="fr-FR" dirty="0"/>
              <a:t>Rédiger sans utiliser des connecteurs logiques de cause , de conséquence...</a:t>
            </a:r>
          </a:p>
        </p:txBody>
      </p:sp>
    </p:spTree>
    <p:extLst>
      <p:ext uri="{BB962C8B-B14F-4D97-AF65-F5344CB8AC3E}">
        <p14:creationId xmlns:p14="http://schemas.microsoft.com/office/powerpoint/2010/main" val="15443514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B02162E-6615-C435-D3B5-F9D4D8FC547B}"/>
              </a:ext>
            </a:extLst>
          </p:cNvPr>
          <p:cNvSpPr>
            <a:spLocks noGrp="1"/>
          </p:cNvSpPr>
          <p:nvPr>
            <p:ph type="body" sz="quarter" idx="10"/>
          </p:nvPr>
        </p:nvSpPr>
        <p:spPr>
          <a:xfrm>
            <a:off x="253312" y="3106967"/>
            <a:ext cx="3374484" cy="2912833"/>
          </a:xfrm>
        </p:spPr>
        <p:txBody>
          <a:bodyPr>
            <a:noAutofit/>
          </a:bodyPr>
          <a:lstStyle/>
          <a:p>
            <a:pPr>
              <a:lnSpc>
                <a:spcPct val="120000"/>
              </a:lnSpc>
            </a:pPr>
            <a:r>
              <a:rPr lang="fr-FR" sz="1600" dirty="0"/>
              <a:t>On comprend bien la leçon</a:t>
            </a:r>
          </a:p>
          <a:p>
            <a:pPr>
              <a:lnSpc>
                <a:spcPct val="120000"/>
              </a:lnSpc>
            </a:pPr>
            <a:r>
              <a:rPr lang="fr-FR" sz="1600" dirty="0"/>
              <a:t>On apprend mieux</a:t>
            </a:r>
          </a:p>
          <a:p>
            <a:pPr>
              <a:lnSpc>
                <a:spcPct val="120000"/>
              </a:lnSpc>
            </a:pPr>
            <a:r>
              <a:rPr lang="fr-FR" sz="1600" dirty="0"/>
              <a:t>On fait moins d’erreurs</a:t>
            </a:r>
          </a:p>
          <a:p>
            <a:pPr>
              <a:lnSpc>
                <a:spcPct val="120000"/>
              </a:lnSpc>
            </a:pPr>
            <a:r>
              <a:rPr lang="fr-FR" sz="1600" dirty="0"/>
              <a:t>On peut répondre aux questions posées par le professeur</a:t>
            </a:r>
          </a:p>
          <a:p>
            <a:pPr>
              <a:lnSpc>
                <a:spcPct val="120000"/>
              </a:lnSpc>
            </a:pPr>
            <a:r>
              <a:rPr lang="fr-FR" sz="1600" dirty="0"/>
              <a:t>On réussit à faire les exercices correctement </a:t>
            </a:r>
          </a:p>
          <a:p>
            <a:pPr>
              <a:lnSpc>
                <a:spcPct val="120000"/>
              </a:lnSpc>
            </a:pPr>
            <a:endParaRPr lang="fr-FR" sz="1200" dirty="0"/>
          </a:p>
          <a:p>
            <a:endParaRPr lang="fr-FR" sz="400" dirty="0"/>
          </a:p>
        </p:txBody>
      </p:sp>
      <p:sp>
        <p:nvSpPr>
          <p:cNvPr id="3" name="Text Placeholder 2">
            <a:extLst>
              <a:ext uri="{FF2B5EF4-FFF2-40B4-BE49-F238E27FC236}">
                <a16:creationId xmlns:a16="http://schemas.microsoft.com/office/drawing/2014/main" id="{A01C8524-423A-CC26-F5E6-826429CC90D9}"/>
              </a:ext>
            </a:extLst>
          </p:cNvPr>
          <p:cNvSpPr>
            <a:spLocks noGrp="1"/>
          </p:cNvSpPr>
          <p:nvPr>
            <p:ph type="body" sz="quarter" idx="11"/>
          </p:nvPr>
        </p:nvSpPr>
        <p:spPr>
          <a:xfrm>
            <a:off x="3724275" y="3190551"/>
            <a:ext cx="3779300" cy="1591105"/>
          </a:xfrm>
        </p:spPr>
        <p:txBody>
          <a:bodyPr>
            <a:normAutofit fontScale="25000" lnSpcReduction="20000"/>
          </a:bodyPr>
          <a:lstStyle/>
          <a:p>
            <a:pPr>
              <a:lnSpc>
                <a:spcPct val="120000"/>
              </a:lnSpc>
            </a:pPr>
            <a:r>
              <a:rPr lang="fr-FR" sz="6400" dirty="0"/>
              <a:t>Bien écouter le professeur</a:t>
            </a:r>
          </a:p>
          <a:p>
            <a:pPr>
              <a:lnSpc>
                <a:spcPct val="120000"/>
              </a:lnSpc>
            </a:pPr>
            <a:r>
              <a:rPr lang="fr-FR" sz="6400" dirty="0"/>
              <a:t>Bien regarder le tableau</a:t>
            </a:r>
          </a:p>
          <a:p>
            <a:pPr>
              <a:lnSpc>
                <a:spcPct val="120000"/>
              </a:lnSpc>
            </a:pPr>
            <a:r>
              <a:rPr lang="fr-FR" sz="6400" dirty="0"/>
              <a:t>Lever la main pour parler</a:t>
            </a:r>
          </a:p>
          <a:p>
            <a:pPr>
              <a:lnSpc>
                <a:spcPct val="120000"/>
              </a:lnSpc>
            </a:pPr>
            <a:r>
              <a:rPr lang="fr-FR" sz="6400" dirty="0"/>
              <a:t>Prendre des notes</a:t>
            </a:r>
          </a:p>
          <a:p>
            <a:pPr>
              <a:lnSpc>
                <a:spcPct val="120000"/>
              </a:lnSpc>
            </a:pPr>
            <a:r>
              <a:rPr lang="fr-FR" sz="6400" dirty="0"/>
              <a:t>Être calme et attentif</a:t>
            </a:r>
          </a:p>
          <a:p>
            <a:endParaRPr lang="fr-FR" dirty="0"/>
          </a:p>
        </p:txBody>
      </p:sp>
      <p:sp>
        <p:nvSpPr>
          <p:cNvPr id="4" name="Text Placeholder 3">
            <a:extLst>
              <a:ext uri="{FF2B5EF4-FFF2-40B4-BE49-F238E27FC236}">
                <a16:creationId xmlns:a16="http://schemas.microsoft.com/office/drawing/2014/main" id="{D3931108-6E1E-A80D-8E1A-D3ADCD2D3079}"/>
              </a:ext>
            </a:extLst>
          </p:cNvPr>
          <p:cNvSpPr>
            <a:spLocks noGrp="1"/>
          </p:cNvSpPr>
          <p:nvPr>
            <p:ph type="body" sz="quarter" idx="12"/>
          </p:nvPr>
        </p:nvSpPr>
        <p:spPr/>
        <p:txBody>
          <a:bodyPr>
            <a:normAutofit fontScale="32500" lnSpcReduction="20000"/>
          </a:bodyPr>
          <a:lstStyle/>
          <a:p>
            <a:pPr>
              <a:lnSpc>
                <a:spcPct val="120000"/>
              </a:lnSpc>
            </a:pPr>
            <a:r>
              <a:rPr lang="fr-FR" sz="4800" dirty="0"/>
              <a:t>Parler avec un camarade</a:t>
            </a:r>
          </a:p>
          <a:p>
            <a:pPr>
              <a:lnSpc>
                <a:spcPct val="120000"/>
              </a:lnSpc>
            </a:pPr>
            <a:r>
              <a:rPr lang="fr-FR" sz="4800" dirty="0"/>
              <a:t>Jouer en classe</a:t>
            </a:r>
          </a:p>
          <a:p>
            <a:pPr>
              <a:lnSpc>
                <a:spcPct val="120000"/>
              </a:lnSpc>
            </a:pPr>
            <a:r>
              <a:rPr lang="fr-FR" sz="4800" dirty="0"/>
              <a:t>Couper la parole</a:t>
            </a:r>
          </a:p>
          <a:p>
            <a:pPr>
              <a:lnSpc>
                <a:spcPct val="120000"/>
              </a:lnSpc>
            </a:pPr>
            <a:r>
              <a:rPr lang="fr-FR" sz="4800" dirty="0"/>
              <a:t>Faire du bruit</a:t>
            </a:r>
          </a:p>
          <a:p>
            <a:endParaRPr lang="fr-FR" dirty="0"/>
          </a:p>
        </p:txBody>
      </p:sp>
      <p:sp>
        <p:nvSpPr>
          <p:cNvPr id="27" name="Rectangle 26">
            <a:extLst>
              <a:ext uri="{FF2B5EF4-FFF2-40B4-BE49-F238E27FC236}">
                <a16:creationId xmlns:a16="http://schemas.microsoft.com/office/drawing/2014/main" id="{35BE10E1-FAE9-07F0-EE56-E170BA07A2EC}"/>
              </a:ext>
            </a:extLst>
          </p:cNvPr>
          <p:cNvSpPr/>
          <p:nvPr/>
        </p:nvSpPr>
        <p:spPr>
          <a:xfrm>
            <a:off x="304800" y="6180667"/>
            <a:ext cx="11291147" cy="67733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80990" marR="0" lvl="0" indent="-38099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fr-FR" sz="1600" kern="0" dirty="0">
                <a:solidFill>
                  <a:srgbClr val="000000"/>
                </a:solidFill>
                <a:latin typeface="Calibri" panose="020F0502020204030204" pitchFamily="34" charset="0"/>
                <a:cs typeface="Calibri" panose="020F0502020204030204" pitchFamily="34" charset="0"/>
                <a:sym typeface="Arial"/>
              </a:rPr>
              <a:t>Pour plus d’informations Veuillez consulter le lien Suivant : «</a:t>
            </a:r>
            <a:r>
              <a:rPr lang="fr-FR" sz="1400" kern="0" dirty="0">
                <a:solidFill>
                  <a:srgbClr val="000000"/>
                </a:solidFill>
                <a:sym typeface="Arial"/>
                <a:hlinkClick r:id="rId3"/>
              </a:rPr>
              <a:t>Banque des pratiques pédagogiques efficaces </a:t>
            </a:r>
            <a:r>
              <a:rPr lang="fr-FR" sz="1600" kern="0" dirty="0">
                <a:solidFill>
                  <a:srgbClr val="000000"/>
                </a:solidFill>
                <a:latin typeface="Calibri" panose="020F0502020204030204" pitchFamily="34" charset="0"/>
                <a:cs typeface="Calibri" panose="020F0502020204030204" pitchFamily="34" charset="0"/>
                <a:sym typeface="Arial"/>
              </a:rPr>
              <a:t>»</a:t>
            </a:r>
          </a:p>
          <a:p>
            <a:pPr marL="380990" indent="-380990" defTabSz="1219170">
              <a:buClr>
                <a:srgbClr val="000000"/>
              </a:buClr>
              <a:buFont typeface="Arial" panose="020B0604020202020204" pitchFamily="34" charset="0"/>
              <a:buChar char="•"/>
            </a:pPr>
            <a:r>
              <a:rPr lang="fr-FR" sz="1600" kern="0" dirty="0">
                <a:solidFill>
                  <a:srgbClr val="000000"/>
                </a:solidFill>
                <a:latin typeface="Calibri" panose="020F0502020204030204" pitchFamily="34" charset="0"/>
                <a:cs typeface="Calibri" panose="020F0502020204030204" pitchFamily="34" charset="0"/>
                <a:sym typeface="Arial"/>
              </a:rPr>
              <a:t>Autres questions ? Veuillez Contacter l’inspecteur encadrant</a:t>
            </a:r>
          </a:p>
        </p:txBody>
      </p:sp>
      <p:sp>
        <p:nvSpPr>
          <p:cNvPr id="6" name="Rectangle à coins arrondis 2">
            <a:extLst>
              <a:ext uri="{FF2B5EF4-FFF2-40B4-BE49-F238E27FC236}">
                <a16:creationId xmlns:a16="http://schemas.microsoft.com/office/drawing/2014/main" id="{07817361-C8BF-DC04-5CC1-00D7EE33E80A}"/>
              </a:ext>
            </a:extLst>
          </p:cNvPr>
          <p:cNvSpPr/>
          <p:nvPr/>
        </p:nvSpPr>
        <p:spPr>
          <a:xfrm>
            <a:off x="304800" y="1262245"/>
            <a:ext cx="11291147" cy="5597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2133" b="1" kern="0" dirty="0">
                <a:solidFill>
                  <a:srgbClr val="FFFFFF"/>
                </a:solidFill>
                <a:latin typeface="Calibri" panose="020F0502020204030204" pitchFamily="34" charset="0"/>
                <a:cs typeface="Calibri" panose="020F0502020204030204" pitchFamily="34" charset="0"/>
                <a:sym typeface="Arial"/>
              </a:rPr>
              <a:t>Faire attention aux explications du professeur en classe</a:t>
            </a:r>
          </a:p>
        </p:txBody>
      </p:sp>
      <p:sp>
        <p:nvSpPr>
          <p:cNvPr id="7" name="Rectangle à coins arrondis 13">
            <a:extLst>
              <a:ext uri="{FF2B5EF4-FFF2-40B4-BE49-F238E27FC236}">
                <a16:creationId xmlns:a16="http://schemas.microsoft.com/office/drawing/2014/main" id="{710314CC-0AB6-DA63-763A-7BA531C34D31}"/>
              </a:ext>
            </a:extLst>
          </p:cNvPr>
          <p:cNvSpPr/>
          <p:nvPr/>
        </p:nvSpPr>
        <p:spPr>
          <a:xfrm>
            <a:off x="304800" y="2628796"/>
            <a:ext cx="2873248"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Pourquoi c’est important ?</a:t>
            </a:r>
          </a:p>
        </p:txBody>
      </p:sp>
      <p:pic>
        <p:nvPicPr>
          <p:cNvPr id="8" name="Image 18">
            <a:extLst>
              <a:ext uri="{FF2B5EF4-FFF2-40B4-BE49-F238E27FC236}">
                <a16:creationId xmlns:a16="http://schemas.microsoft.com/office/drawing/2014/main" id="{BE35A20A-79A6-BC4C-B761-793B343AFC49}"/>
              </a:ext>
            </a:extLst>
          </p:cNvPr>
          <p:cNvPicPr>
            <a:picLocks noChangeAspect="1"/>
          </p:cNvPicPr>
          <p:nvPr/>
        </p:nvPicPr>
        <p:blipFill>
          <a:blip r:embed="rId4"/>
          <a:stretch>
            <a:fillRect/>
          </a:stretch>
        </p:blipFill>
        <p:spPr>
          <a:xfrm>
            <a:off x="10141874" y="1158017"/>
            <a:ext cx="1137399" cy="751840"/>
          </a:xfrm>
          <a:prstGeom prst="rect">
            <a:avLst/>
          </a:prstGeom>
          <a:ln w="38100">
            <a:solidFill>
              <a:srgbClr val="156082"/>
            </a:solidFill>
          </a:ln>
        </p:spPr>
      </p:pic>
      <p:sp>
        <p:nvSpPr>
          <p:cNvPr id="9" name="Rectangle à coins arrondis 22">
            <a:extLst>
              <a:ext uri="{FF2B5EF4-FFF2-40B4-BE49-F238E27FC236}">
                <a16:creationId xmlns:a16="http://schemas.microsoft.com/office/drawing/2014/main" id="{231233C5-A6EF-A81F-8794-ECA65494280A}"/>
              </a:ext>
            </a:extLst>
          </p:cNvPr>
          <p:cNvSpPr/>
          <p:nvPr/>
        </p:nvSpPr>
        <p:spPr>
          <a:xfrm>
            <a:off x="3627797" y="2628796"/>
            <a:ext cx="3759200"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Bonnes pratiques</a:t>
            </a:r>
          </a:p>
        </p:txBody>
      </p:sp>
      <p:sp>
        <p:nvSpPr>
          <p:cNvPr id="10" name="Rectangle à coins arrondis 23">
            <a:extLst>
              <a:ext uri="{FF2B5EF4-FFF2-40B4-BE49-F238E27FC236}">
                <a16:creationId xmlns:a16="http://schemas.microsoft.com/office/drawing/2014/main" id="{224B6940-5456-5257-0478-EEF645943074}"/>
              </a:ext>
            </a:extLst>
          </p:cNvPr>
          <p:cNvSpPr/>
          <p:nvPr/>
        </p:nvSpPr>
        <p:spPr>
          <a:xfrm>
            <a:off x="7836747" y="2628796"/>
            <a:ext cx="3759200"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Pratiques à éviter</a:t>
            </a:r>
          </a:p>
        </p:txBody>
      </p:sp>
      <p:pic>
        <p:nvPicPr>
          <p:cNvPr id="42" name="Graphic 41" descr="Handshake with solid fill">
            <a:extLst>
              <a:ext uri="{FF2B5EF4-FFF2-40B4-BE49-F238E27FC236}">
                <a16:creationId xmlns:a16="http://schemas.microsoft.com/office/drawing/2014/main" id="{43B73333-66C9-B016-85F3-57ED66A47BC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221083" y="1993815"/>
            <a:ext cx="549076" cy="549076"/>
          </a:xfrm>
          <a:prstGeom prst="rect">
            <a:avLst/>
          </a:prstGeom>
        </p:spPr>
      </p:pic>
      <p:pic>
        <p:nvPicPr>
          <p:cNvPr id="44" name="Graphic 43" descr="No sign with solid fill">
            <a:extLst>
              <a:ext uri="{FF2B5EF4-FFF2-40B4-BE49-F238E27FC236}">
                <a16:creationId xmlns:a16="http://schemas.microsoft.com/office/drawing/2014/main" id="{010C90E2-D2BB-4844-7DD3-B8E18C29F8E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640956" y="2013585"/>
            <a:ext cx="500918" cy="500918"/>
          </a:xfrm>
          <a:prstGeom prst="rect">
            <a:avLst/>
          </a:prstGeom>
        </p:spPr>
      </p:pic>
      <p:pic>
        <p:nvPicPr>
          <p:cNvPr id="5" name="Graphic 10" descr="Bullseye with solid fill">
            <a:extLst>
              <a:ext uri="{FF2B5EF4-FFF2-40B4-BE49-F238E27FC236}">
                <a16:creationId xmlns:a16="http://schemas.microsoft.com/office/drawing/2014/main" id="{8D8F6829-7EC9-1364-4405-2F170A26C44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439746" y="2014103"/>
            <a:ext cx="500400" cy="500400"/>
          </a:xfrm>
          <a:prstGeom prst="rect">
            <a:avLst/>
          </a:prstGeom>
        </p:spPr>
      </p:pic>
    </p:spTree>
    <p:extLst>
      <p:ext uri="{BB962C8B-B14F-4D97-AF65-F5344CB8AC3E}">
        <p14:creationId xmlns:p14="http://schemas.microsoft.com/office/powerpoint/2010/main" val="22846011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6532DF9-B43E-011E-9989-3BC4D11747C8}"/>
              </a:ext>
            </a:extLst>
          </p:cNvPr>
          <p:cNvSpPr>
            <a:spLocks noGrp="1"/>
          </p:cNvSpPr>
          <p:nvPr>
            <p:ph type="body" sz="quarter" idx="10"/>
          </p:nvPr>
        </p:nvSpPr>
        <p:spPr/>
        <p:txBody>
          <a:bodyPr/>
          <a:lstStyle/>
          <a:p>
            <a:r>
              <a:rPr lang="fr-FR" dirty="0"/>
              <a:t>5 min</a:t>
            </a:r>
          </a:p>
        </p:txBody>
      </p:sp>
      <p:sp>
        <p:nvSpPr>
          <p:cNvPr id="3" name="Text Placeholder 2">
            <a:extLst>
              <a:ext uri="{FF2B5EF4-FFF2-40B4-BE49-F238E27FC236}">
                <a16:creationId xmlns:a16="http://schemas.microsoft.com/office/drawing/2014/main" id="{797D3CCF-E950-829C-4491-CC33913AB309}"/>
              </a:ext>
            </a:extLst>
          </p:cNvPr>
          <p:cNvSpPr>
            <a:spLocks noGrp="1"/>
          </p:cNvSpPr>
          <p:nvPr>
            <p:ph type="body" sz="quarter" idx="11"/>
          </p:nvPr>
        </p:nvSpPr>
        <p:spPr/>
        <p:txBody>
          <a:bodyPr/>
          <a:lstStyle/>
          <a:p>
            <a:r>
              <a:rPr lang="fr-FR" dirty="0"/>
              <a:t>45 min</a:t>
            </a:r>
          </a:p>
        </p:txBody>
      </p:sp>
      <p:sp>
        <p:nvSpPr>
          <p:cNvPr id="5" name="Text Placeholder 4">
            <a:extLst>
              <a:ext uri="{FF2B5EF4-FFF2-40B4-BE49-F238E27FC236}">
                <a16:creationId xmlns:a16="http://schemas.microsoft.com/office/drawing/2014/main" id="{2EC03F32-75D2-B6E5-C4A8-5A9C5A06BB49}"/>
              </a:ext>
            </a:extLst>
          </p:cNvPr>
          <p:cNvSpPr>
            <a:spLocks noGrp="1"/>
          </p:cNvSpPr>
          <p:nvPr>
            <p:ph type="body" sz="quarter" idx="15"/>
          </p:nvPr>
        </p:nvSpPr>
        <p:spPr>
          <a:xfrm>
            <a:off x="7879221" y="4443193"/>
            <a:ext cx="1147653" cy="460800"/>
          </a:xfrm>
        </p:spPr>
        <p:txBody>
          <a:bodyPr/>
          <a:lstStyle/>
          <a:p>
            <a:endParaRPr lang="fr-FR" dirty="0"/>
          </a:p>
        </p:txBody>
      </p:sp>
      <p:sp>
        <p:nvSpPr>
          <p:cNvPr id="6" name="Text Placeholder 5">
            <a:extLst>
              <a:ext uri="{FF2B5EF4-FFF2-40B4-BE49-F238E27FC236}">
                <a16:creationId xmlns:a16="http://schemas.microsoft.com/office/drawing/2014/main" id="{2A3786F2-9109-890A-04EB-4D0F6A253CA4}"/>
              </a:ext>
            </a:extLst>
          </p:cNvPr>
          <p:cNvSpPr>
            <a:spLocks noGrp="1"/>
          </p:cNvSpPr>
          <p:nvPr>
            <p:ph type="body" sz="quarter" idx="16"/>
          </p:nvPr>
        </p:nvSpPr>
        <p:spPr/>
        <p:txBody>
          <a:bodyPr/>
          <a:lstStyle/>
          <a:p>
            <a:r>
              <a:rPr lang="fr-FR" dirty="0"/>
              <a:t>Tâche finale</a:t>
            </a:r>
          </a:p>
        </p:txBody>
      </p:sp>
    </p:spTree>
    <p:extLst>
      <p:ext uri="{BB962C8B-B14F-4D97-AF65-F5344CB8AC3E}">
        <p14:creationId xmlns:p14="http://schemas.microsoft.com/office/powerpoint/2010/main" val="8499184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031D044-582A-47CE-ECB4-D2AAF7FC80AF}"/>
              </a:ext>
            </a:extLst>
          </p:cNvPr>
          <p:cNvSpPr>
            <a:spLocks noGrp="1"/>
          </p:cNvSpPr>
          <p:nvPr>
            <p:ph type="body" sz="quarter" idx="10"/>
          </p:nvPr>
        </p:nvSpPr>
        <p:spPr/>
        <p:txBody>
          <a:bodyPr>
            <a:normAutofit fontScale="92500" lnSpcReduction="20000"/>
          </a:bodyPr>
          <a:lstStyle/>
          <a:p>
            <a:r>
              <a:rPr lang="fr-FR" dirty="0"/>
              <a:t>5 min</a:t>
            </a:r>
          </a:p>
        </p:txBody>
      </p:sp>
    </p:spTree>
    <p:extLst>
      <p:ext uri="{BB962C8B-B14F-4D97-AF65-F5344CB8AC3E}">
        <p14:creationId xmlns:p14="http://schemas.microsoft.com/office/powerpoint/2010/main" val="10213640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6BE2753-162C-A83B-1EEA-F3D4C5FC86EC}"/>
              </a:ext>
            </a:extLst>
          </p:cNvPr>
          <p:cNvSpPr>
            <a:spLocks noGrp="1"/>
          </p:cNvSpPr>
          <p:nvPr>
            <p:ph type="body" sz="quarter" idx="10"/>
          </p:nvPr>
        </p:nvSpPr>
        <p:spPr/>
        <p:txBody>
          <a:bodyPr/>
          <a:lstStyle/>
          <a:p>
            <a:r>
              <a:rPr lang="fr-FR" sz="2400" b="1" dirty="0"/>
              <a:t>5 min</a:t>
            </a:r>
          </a:p>
        </p:txBody>
      </p:sp>
    </p:spTree>
    <p:extLst>
      <p:ext uri="{BB962C8B-B14F-4D97-AF65-F5344CB8AC3E}">
        <p14:creationId xmlns:p14="http://schemas.microsoft.com/office/powerpoint/2010/main" val="31476189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CF528B-43AA-86EB-423F-03C2A26D5B0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E03966B-F559-13F7-18CF-FABDC3DE3A7A}"/>
              </a:ext>
            </a:extLst>
          </p:cNvPr>
          <p:cNvSpPr>
            <a:spLocks noGrp="1"/>
          </p:cNvSpPr>
          <p:nvPr>
            <p:ph type="title"/>
          </p:nvPr>
        </p:nvSpPr>
        <p:spPr/>
        <p:txBody>
          <a:bodyPr/>
          <a:lstStyle/>
          <a:p>
            <a:r>
              <a:rPr lang="fr-FR" sz="1800" dirty="0">
                <a:solidFill>
                  <a:srgbClr val="E7E6E6">
                    <a:lumMod val="50000"/>
                  </a:srgbClr>
                </a:solidFill>
                <a:latin typeface="Calibri" panose="020F0502020204030204"/>
              </a:rPr>
              <a:t>Reliez ces phrases par l’expression de cause ou de conséquence convenable  .</a:t>
            </a:r>
          </a:p>
        </p:txBody>
      </p:sp>
      <p:sp>
        <p:nvSpPr>
          <p:cNvPr id="4" name="Espace réservé du contenu 3">
            <a:extLst>
              <a:ext uri="{FF2B5EF4-FFF2-40B4-BE49-F238E27FC236}">
                <a16:creationId xmlns:a16="http://schemas.microsoft.com/office/drawing/2014/main" id="{DE04CBC8-BBFD-CECA-9531-4BB09F191DA7}"/>
              </a:ext>
            </a:extLst>
          </p:cNvPr>
          <p:cNvSpPr>
            <a:spLocks noGrp="1"/>
          </p:cNvSpPr>
          <p:nvPr>
            <p:ph sz="quarter" idx="4294967295"/>
          </p:nvPr>
        </p:nvSpPr>
        <p:spPr>
          <a:xfrm>
            <a:off x="857333" y="640628"/>
            <a:ext cx="10334395" cy="287950"/>
          </a:xfrm>
        </p:spPr>
        <p:txBody>
          <a:bodyPr>
            <a:normAutofit lnSpcReduction="10000"/>
          </a:bodyPr>
          <a:lstStyle/>
          <a:p>
            <a:pPr marL="0" indent="0">
              <a:buNone/>
            </a:pPr>
            <a:r>
              <a:rPr lang="fr-FR" sz="1600" i="1" dirty="0"/>
              <a:t>Recueillir les réponses de quelques élèves. Fournir un feedback immédiat.</a:t>
            </a:r>
          </a:p>
          <a:p>
            <a:endParaRPr lang="fr-FR" dirty="0"/>
          </a:p>
        </p:txBody>
      </p:sp>
      <p:pic>
        <p:nvPicPr>
          <p:cNvPr id="5" name="Picture 52">
            <a:extLst>
              <a:ext uri="{FF2B5EF4-FFF2-40B4-BE49-F238E27FC236}">
                <a16:creationId xmlns:a16="http://schemas.microsoft.com/office/drawing/2014/main" id="{C018F97F-657E-BF19-C3E9-C42D83487A27}"/>
              </a:ext>
            </a:extLst>
          </p:cNvPr>
          <p:cNvPicPr>
            <a:picLocks noChangeAspect="1"/>
          </p:cNvPicPr>
          <p:nvPr/>
        </p:nvPicPr>
        <p:blipFill>
          <a:blip r:embed="rId2">
            <a:duotone>
              <a:schemeClr val="accent2">
                <a:shade val="45000"/>
                <a:satMod val="135000"/>
              </a:schemeClr>
              <a:prstClr val="white"/>
            </a:duotone>
          </a:blip>
          <a:stretch>
            <a:fillRect/>
          </a:stretch>
        </p:blipFill>
        <p:spPr>
          <a:xfrm>
            <a:off x="11655045" y="457806"/>
            <a:ext cx="404207" cy="412994"/>
          </a:xfrm>
          <a:prstGeom prst="ellipse">
            <a:avLst/>
          </a:prstGeom>
          <a:solidFill>
            <a:srgbClr val="FFC000"/>
          </a:solidFill>
          <a:ln>
            <a:noFill/>
          </a:ln>
        </p:spPr>
      </p:pic>
      <p:pic>
        <p:nvPicPr>
          <p:cNvPr id="7" name="Image 6">
            <a:extLst>
              <a:ext uri="{FF2B5EF4-FFF2-40B4-BE49-F238E27FC236}">
                <a16:creationId xmlns:a16="http://schemas.microsoft.com/office/drawing/2014/main" id="{A4CE59C6-91C6-4DE6-3F9F-7F387CF5C8BE}"/>
              </a:ext>
            </a:extLst>
          </p:cNvPr>
          <p:cNvPicPr>
            <a:picLocks noChangeAspect="1"/>
          </p:cNvPicPr>
          <p:nvPr/>
        </p:nvPicPr>
        <p:blipFill>
          <a:blip r:embed="rId3"/>
          <a:stretch>
            <a:fillRect/>
          </a:stretch>
        </p:blipFill>
        <p:spPr>
          <a:xfrm>
            <a:off x="857333" y="1897626"/>
            <a:ext cx="10334395" cy="3519948"/>
          </a:xfrm>
          <a:prstGeom prst="rect">
            <a:avLst/>
          </a:prstGeom>
        </p:spPr>
      </p:pic>
    </p:spTree>
    <p:extLst>
      <p:ext uri="{BB962C8B-B14F-4D97-AF65-F5344CB8AC3E}">
        <p14:creationId xmlns:p14="http://schemas.microsoft.com/office/powerpoint/2010/main" val="41874545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6E6FF-8E24-D9D4-171C-F5226C9CE4F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69D26ED-8CD0-4A48-90B7-4171DC6A06E5}"/>
              </a:ext>
            </a:extLst>
          </p:cNvPr>
          <p:cNvSpPr>
            <a:spLocks noGrp="1"/>
          </p:cNvSpPr>
          <p:nvPr>
            <p:ph type="title"/>
          </p:nvPr>
        </p:nvSpPr>
        <p:spPr/>
        <p:txBody>
          <a:bodyPr/>
          <a:lstStyle/>
          <a:p>
            <a:r>
              <a:rPr lang="fr-FR" sz="1800" dirty="0">
                <a:solidFill>
                  <a:srgbClr val="E7E6E6">
                    <a:lumMod val="50000"/>
                  </a:srgbClr>
                </a:solidFill>
                <a:latin typeface="Calibri" panose="020F0502020204030204"/>
              </a:rPr>
              <a:t>Voici les phrases reliées  avec l’expression de cause ou de conséquence convenable  .</a:t>
            </a:r>
          </a:p>
        </p:txBody>
      </p:sp>
      <p:sp>
        <p:nvSpPr>
          <p:cNvPr id="4" name="Espace réservé du contenu 3">
            <a:extLst>
              <a:ext uri="{FF2B5EF4-FFF2-40B4-BE49-F238E27FC236}">
                <a16:creationId xmlns:a16="http://schemas.microsoft.com/office/drawing/2014/main" id="{F5124553-96AA-55A4-58B1-152818721FD1}"/>
              </a:ext>
            </a:extLst>
          </p:cNvPr>
          <p:cNvSpPr>
            <a:spLocks noGrp="1"/>
          </p:cNvSpPr>
          <p:nvPr>
            <p:ph sz="quarter" idx="4294967295"/>
          </p:nvPr>
        </p:nvSpPr>
        <p:spPr>
          <a:xfrm>
            <a:off x="857333" y="640628"/>
            <a:ext cx="10334395" cy="287950"/>
          </a:xfrm>
        </p:spPr>
        <p:txBody>
          <a:bodyPr>
            <a:normAutofit lnSpcReduction="10000"/>
          </a:bodyPr>
          <a:lstStyle/>
          <a:p>
            <a:pPr marL="0" indent="0">
              <a:buNone/>
            </a:pPr>
            <a:r>
              <a:rPr lang="fr-FR" sz="1600" i="1" dirty="0"/>
              <a:t>Inviter les élèves à recopier les bonnes réponses. Fournir un feedback immédiat.</a:t>
            </a:r>
          </a:p>
          <a:p>
            <a:endParaRPr lang="fr-FR" dirty="0"/>
          </a:p>
        </p:txBody>
      </p:sp>
      <p:pic>
        <p:nvPicPr>
          <p:cNvPr id="5" name="Picture 52">
            <a:extLst>
              <a:ext uri="{FF2B5EF4-FFF2-40B4-BE49-F238E27FC236}">
                <a16:creationId xmlns:a16="http://schemas.microsoft.com/office/drawing/2014/main" id="{8F80700B-B5B8-8EDC-CFA2-EDC768BFB544}"/>
              </a:ext>
            </a:extLst>
          </p:cNvPr>
          <p:cNvPicPr>
            <a:picLocks noChangeAspect="1"/>
          </p:cNvPicPr>
          <p:nvPr/>
        </p:nvPicPr>
        <p:blipFill>
          <a:blip r:embed="rId2">
            <a:duotone>
              <a:schemeClr val="accent2">
                <a:shade val="45000"/>
                <a:satMod val="135000"/>
              </a:schemeClr>
              <a:prstClr val="white"/>
            </a:duotone>
          </a:blip>
          <a:stretch>
            <a:fillRect/>
          </a:stretch>
        </p:blipFill>
        <p:spPr>
          <a:xfrm>
            <a:off x="11655045" y="457806"/>
            <a:ext cx="404207" cy="412994"/>
          </a:xfrm>
          <a:prstGeom prst="ellipse">
            <a:avLst/>
          </a:prstGeom>
          <a:solidFill>
            <a:srgbClr val="FFC000"/>
          </a:solidFill>
          <a:ln>
            <a:noFill/>
          </a:ln>
        </p:spPr>
      </p:pic>
      <p:pic>
        <p:nvPicPr>
          <p:cNvPr id="3" name="Image 2">
            <a:extLst>
              <a:ext uri="{FF2B5EF4-FFF2-40B4-BE49-F238E27FC236}">
                <a16:creationId xmlns:a16="http://schemas.microsoft.com/office/drawing/2014/main" id="{0753A1F0-CC4F-5BCF-AA3E-8DBBEF1F30A5}"/>
              </a:ext>
            </a:extLst>
          </p:cNvPr>
          <p:cNvPicPr>
            <a:picLocks noChangeAspect="1"/>
          </p:cNvPicPr>
          <p:nvPr/>
        </p:nvPicPr>
        <p:blipFill>
          <a:blip r:embed="rId3"/>
          <a:stretch>
            <a:fillRect/>
          </a:stretch>
        </p:blipFill>
        <p:spPr>
          <a:xfrm>
            <a:off x="857333" y="1288026"/>
            <a:ext cx="10334395" cy="2025445"/>
          </a:xfrm>
          <a:prstGeom prst="rect">
            <a:avLst/>
          </a:prstGeom>
        </p:spPr>
      </p:pic>
      <p:sp>
        <p:nvSpPr>
          <p:cNvPr id="6" name="ZoneTexte 5">
            <a:extLst>
              <a:ext uri="{FF2B5EF4-FFF2-40B4-BE49-F238E27FC236}">
                <a16:creationId xmlns:a16="http://schemas.microsoft.com/office/drawing/2014/main" id="{486639F4-44DE-FDF1-D539-7D4CD519E121}"/>
              </a:ext>
            </a:extLst>
          </p:cNvPr>
          <p:cNvSpPr txBox="1"/>
          <p:nvPr/>
        </p:nvSpPr>
        <p:spPr>
          <a:xfrm>
            <a:off x="857333" y="3938758"/>
            <a:ext cx="10017144" cy="1631216"/>
          </a:xfrm>
          <a:prstGeom prst="rect">
            <a:avLst/>
          </a:prstGeom>
          <a:noFill/>
        </p:spPr>
        <p:txBody>
          <a:bodyPr wrap="square" rtlCol="0">
            <a:spAutoFit/>
          </a:bodyPr>
          <a:lstStyle/>
          <a:p>
            <a:pPr algn="l"/>
            <a:r>
              <a:rPr lang="fr-FR" sz="2000" b="1" dirty="0">
                <a:latin typeface="Calibri" panose="020F0502020204030204" pitchFamily="34" charset="0"/>
                <a:cs typeface="Calibri" panose="020F0502020204030204" pitchFamily="34" charset="0"/>
              </a:rPr>
              <a:t>2- Les arbres brûlent facilement </a:t>
            </a:r>
            <a:r>
              <a:rPr lang="fr-FR" sz="2000" b="1" dirty="0">
                <a:solidFill>
                  <a:srgbClr val="00B0F0"/>
                </a:solidFill>
                <a:latin typeface="Calibri" panose="020F0502020204030204" pitchFamily="34" charset="0"/>
                <a:cs typeface="Calibri" panose="020F0502020204030204" pitchFamily="34" charset="0"/>
              </a:rPr>
              <a:t>car</a:t>
            </a:r>
            <a:r>
              <a:rPr lang="fr-FR" sz="2000" b="1" dirty="0">
                <a:latin typeface="Calibri" panose="020F0502020204030204" pitchFamily="34" charset="0"/>
                <a:cs typeface="Calibri" panose="020F0502020204030204" pitchFamily="34" charset="0"/>
              </a:rPr>
              <a:t> ils manquent d’eau.</a:t>
            </a:r>
          </a:p>
          <a:p>
            <a:pPr algn="l"/>
            <a:endParaRPr lang="fr-FR" sz="2000" b="1" dirty="0">
              <a:latin typeface="Calibri" panose="020F0502020204030204" pitchFamily="34" charset="0"/>
              <a:cs typeface="Calibri" panose="020F0502020204030204" pitchFamily="34" charset="0"/>
            </a:endParaRPr>
          </a:p>
          <a:p>
            <a:pPr algn="l"/>
            <a:r>
              <a:rPr lang="fr-FR" sz="2000" b="1" dirty="0">
                <a:latin typeface="Calibri" panose="020F0502020204030204" pitchFamily="34" charset="0"/>
                <a:cs typeface="Calibri" panose="020F0502020204030204" pitchFamily="34" charset="0"/>
              </a:rPr>
              <a:t>3- Les animaux quittent la forêt </a:t>
            </a:r>
            <a:r>
              <a:rPr lang="fr-FR" sz="2000" b="1" dirty="0">
                <a:solidFill>
                  <a:srgbClr val="00B0F0"/>
                </a:solidFill>
                <a:latin typeface="Calibri" panose="020F0502020204030204" pitchFamily="34" charset="0"/>
                <a:cs typeface="Calibri" panose="020F0502020204030204" pitchFamily="34" charset="0"/>
              </a:rPr>
              <a:t>parce que </a:t>
            </a:r>
            <a:r>
              <a:rPr lang="fr-FR" sz="2000" b="1" dirty="0">
                <a:latin typeface="Calibri" panose="020F0502020204030204" pitchFamily="34" charset="0"/>
                <a:cs typeface="Calibri" panose="020F0502020204030204" pitchFamily="34" charset="0"/>
              </a:rPr>
              <a:t>leur habitat est détruit.</a:t>
            </a:r>
          </a:p>
          <a:p>
            <a:pPr algn="l"/>
            <a:endParaRPr lang="fr-FR" sz="2000" b="1" dirty="0">
              <a:latin typeface="Calibri" panose="020F0502020204030204" pitchFamily="34" charset="0"/>
              <a:cs typeface="Calibri" panose="020F0502020204030204" pitchFamily="34" charset="0"/>
            </a:endParaRPr>
          </a:p>
          <a:p>
            <a:pPr algn="l"/>
            <a:r>
              <a:rPr lang="fr-FR" sz="2000" b="1" dirty="0">
                <a:latin typeface="Calibri" panose="020F0502020204030204" pitchFamily="34" charset="0"/>
                <a:cs typeface="Calibri" panose="020F0502020204030204" pitchFamily="34" charset="0"/>
              </a:rPr>
              <a:t>4- La fumée est dangereuse </a:t>
            </a:r>
            <a:r>
              <a:rPr lang="fr-FR" sz="2000" b="1" dirty="0">
                <a:solidFill>
                  <a:srgbClr val="00B0F0"/>
                </a:solidFill>
                <a:latin typeface="Calibri" panose="020F0502020204030204" pitchFamily="34" charset="0"/>
                <a:cs typeface="Calibri" panose="020F0502020204030204" pitchFamily="34" charset="0"/>
              </a:rPr>
              <a:t>c’est pourquoi </a:t>
            </a:r>
            <a:r>
              <a:rPr lang="fr-FR" sz="2000" b="1" dirty="0">
                <a:latin typeface="Calibri" panose="020F0502020204030204" pitchFamily="34" charset="0"/>
                <a:cs typeface="Calibri" panose="020F0502020204030204" pitchFamily="34" charset="0"/>
              </a:rPr>
              <a:t>les personnes fragiles doivent rester chez elles. </a:t>
            </a:r>
          </a:p>
        </p:txBody>
      </p:sp>
    </p:spTree>
    <p:extLst>
      <p:ext uri="{BB962C8B-B14F-4D97-AF65-F5344CB8AC3E}">
        <p14:creationId xmlns:p14="http://schemas.microsoft.com/office/powerpoint/2010/main" val="11652909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BB6F5DF-0766-C867-1810-88D60798CD41}"/>
              </a:ext>
            </a:extLst>
          </p:cNvPr>
          <p:cNvSpPr>
            <a:spLocks noGrp="1"/>
          </p:cNvSpPr>
          <p:nvPr>
            <p:ph type="title"/>
          </p:nvPr>
        </p:nvSpPr>
        <p:spPr/>
        <p:txBody>
          <a:bodyPr/>
          <a:lstStyle/>
          <a:p>
            <a:r>
              <a:rPr lang="fr-MA" dirty="0">
                <a:latin typeface="Calibri" panose="020F0502020204030204"/>
              </a:rPr>
              <a:t>Bonjour! Prêts pour démarrer notre séance ? Allons-y!</a:t>
            </a:r>
            <a:endParaRPr lang="fr-FR" dirty="0"/>
          </a:p>
        </p:txBody>
      </p:sp>
      <p:pic>
        <p:nvPicPr>
          <p:cNvPr id="6" name="Google Shape;5926;p4" descr="Une fusée Soyouz décolle vers l'ISS avec un Russe et un Américain à bord, fusée  qui décolle - heartfeltfuneralcompany.co.uk">
            <a:extLst>
              <a:ext uri="{FF2B5EF4-FFF2-40B4-BE49-F238E27FC236}">
                <a16:creationId xmlns:a16="http://schemas.microsoft.com/office/drawing/2014/main" id="{D838B08A-7DEA-CBC4-308E-04C430712264}"/>
              </a:ext>
            </a:extLst>
          </p:cNvPr>
          <p:cNvPicPr preferRelativeResize="0"/>
          <p:nvPr/>
        </p:nvPicPr>
        <p:blipFill rotWithShape="1">
          <a:blip r:embed="rId2">
            <a:alphaModFix/>
          </a:blip>
          <a:srcRect l="12628" r="42945"/>
          <a:stretch/>
        </p:blipFill>
        <p:spPr>
          <a:xfrm>
            <a:off x="3948453" y="1699037"/>
            <a:ext cx="4295093" cy="3951537"/>
          </a:xfrm>
          <a:prstGeom prst="ellipse">
            <a:avLst/>
          </a:prstGeom>
          <a:noFill/>
          <a:ln>
            <a:noFill/>
          </a:ln>
        </p:spPr>
      </p:pic>
    </p:spTree>
    <p:extLst>
      <p:ext uri="{BB962C8B-B14F-4D97-AF65-F5344CB8AC3E}">
        <p14:creationId xmlns:p14="http://schemas.microsoft.com/office/powerpoint/2010/main" val="37639863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44CE6CC-306E-79F5-A1B6-DE836613BC9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CA2344E-BFDD-BDC7-BE02-4A9D56A65480}"/>
              </a:ext>
            </a:extLst>
          </p:cNvPr>
          <p:cNvSpPr>
            <a:spLocks noGrp="1"/>
          </p:cNvSpPr>
          <p:nvPr>
            <p:ph type="title"/>
          </p:nvPr>
        </p:nvSpPr>
        <p:spPr/>
        <p:txBody>
          <a:bodyPr/>
          <a:lstStyle/>
          <a:p>
            <a:r>
              <a:rPr lang="fr-FR" sz="1800" dirty="0">
                <a:solidFill>
                  <a:srgbClr val="E7E6E6">
                    <a:lumMod val="50000"/>
                  </a:srgbClr>
                </a:solidFill>
                <a:latin typeface="Calibri" panose="020F0502020204030204"/>
              </a:rPr>
              <a:t>Passons maintenant à la séance d’aujourd’hui : la production et la finalisation.</a:t>
            </a:r>
          </a:p>
        </p:txBody>
      </p:sp>
      <p:sp>
        <p:nvSpPr>
          <p:cNvPr id="3" name="TextBox 6">
            <a:extLst>
              <a:ext uri="{FF2B5EF4-FFF2-40B4-BE49-F238E27FC236}">
                <a16:creationId xmlns:a16="http://schemas.microsoft.com/office/drawing/2014/main" id="{C3DAF2B3-70F3-0E38-5E2D-D672A0D0C205}"/>
              </a:ext>
            </a:extLst>
          </p:cNvPr>
          <p:cNvSpPr txBox="1"/>
          <p:nvPr/>
        </p:nvSpPr>
        <p:spPr>
          <a:xfrm>
            <a:off x="4630230" y="1491343"/>
            <a:ext cx="6645063" cy="4753994"/>
          </a:xfrm>
          <a:prstGeom prst="rect">
            <a:avLst/>
          </a:prstGeom>
          <a:noFill/>
          <a:ln cap="flat">
            <a:noFill/>
          </a:ln>
        </p:spPr>
        <p:txBody>
          <a:bodyPr vert="horz" wrap="square" lIns="0" tIns="0" rIns="0" bIns="0" anchor="t" anchorCtr="1" compatLnSpc="1">
            <a:spAutoFit/>
          </a:bodyPr>
          <a:lstStyle/>
          <a:p>
            <a:pPr algn="ctr">
              <a:lnSpc>
                <a:spcPct val="131218"/>
              </a:lnSpc>
              <a:defRPr sz="1800" b="0" i="0" u="none" strike="noStrike" kern="0" cap="none" spc="0" baseline="0">
                <a:solidFill>
                  <a:srgbClr val="000000"/>
                </a:solidFill>
                <a:uFillTx/>
              </a:defRPr>
            </a:pPr>
            <a:r>
              <a:rPr lang="fr-FR" sz="4800" b="1" i="1" kern="0" dirty="0">
                <a:solidFill>
                  <a:srgbClr val="44546A"/>
                </a:solidFill>
                <a:latin typeface="Calibri"/>
                <a:ea typeface="Calibri"/>
                <a:cs typeface="Calibri"/>
              </a:rPr>
              <a:t>La production et la finalisation</a:t>
            </a:r>
            <a:endParaRPr lang="fr-FR" sz="4800" b="1" kern="0" dirty="0">
              <a:solidFill>
                <a:srgbClr val="44546A"/>
              </a:solidFill>
              <a:latin typeface="Calibri"/>
              <a:ea typeface="Calibri"/>
              <a:cs typeface="Calibri"/>
            </a:endParaRPr>
          </a:p>
          <a:p>
            <a:pPr lvl="0" algn="ctr">
              <a:lnSpc>
                <a:spcPct val="131218"/>
              </a:lnSpc>
              <a:defRPr sz="1800" b="0" i="0" u="none" strike="noStrike" kern="0" cap="none" spc="0" baseline="0">
                <a:solidFill>
                  <a:srgbClr val="000000"/>
                </a:solidFill>
                <a:uFillTx/>
              </a:defRPr>
            </a:pPr>
            <a:endParaRPr lang="fr-FR" sz="4800" b="1" kern="0" dirty="0">
              <a:solidFill>
                <a:srgbClr val="44546A"/>
              </a:solidFill>
              <a:latin typeface="Calibri"/>
              <a:ea typeface="Calibri"/>
              <a:cs typeface="Calibri"/>
            </a:endParaRPr>
          </a:p>
          <a:p>
            <a:pPr lvl="0" algn="ctr">
              <a:lnSpc>
                <a:spcPct val="131218"/>
              </a:lnSpc>
              <a:defRPr sz="1800" b="0" i="0" u="none" strike="noStrike" kern="0" cap="none" spc="0" baseline="0">
                <a:solidFill>
                  <a:srgbClr val="000000"/>
                </a:solidFill>
                <a:uFillTx/>
              </a:defRPr>
            </a:pPr>
            <a:endParaRPr lang="fr-FR" sz="4800" b="1" kern="0" dirty="0">
              <a:solidFill>
                <a:srgbClr val="44546A"/>
              </a:solidFill>
              <a:latin typeface="Calibri"/>
              <a:ea typeface="Calibri"/>
              <a:cs typeface="Calibri"/>
            </a:endParaRPr>
          </a:p>
          <a:p>
            <a:pPr lvl="0" algn="ctr">
              <a:lnSpc>
                <a:spcPct val="131218"/>
              </a:lnSpc>
              <a:defRPr sz="1800" b="0" i="0" u="none" strike="noStrike" kern="0" cap="none" spc="0" baseline="0">
                <a:solidFill>
                  <a:srgbClr val="000000"/>
                </a:solidFill>
                <a:uFillTx/>
              </a:defRPr>
            </a:pPr>
            <a:r>
              <a:rPr lang="fr-FR" sz="4800" b="1" kern="0" dirty="0">
                <a:solidFill>
                  <a:srgbClr val="44546A"/>
                </a:solidFill>
                <a:latin typeface="Calibri"/>
                <a:ea typeface="Calibri"/>
                <a:cs typeface="Calibri"/>
              </a:rPr>
              <a:t>45 min</a:t>
            </a:r>
            <a:endParaRPr lang="en-US" sz="4800" kern="0" dirty="0">
              <a:solidFill>
                <a:srgbClr val="44546A"/>
              </a:solidFill>
              <a:latin typeface="Arial"/>
              <a:ea typeface="Arial"/>
              <a:cs typeface="Arial"/>
            </a:endParaRPr>
          </a:p>
        </p:txBody>
      </p:sp>
      <p:pic>
        <p:nvPicPr>
          <p:cNvPr id="5" name="Picture 11">
            <a:extLst>
              <a:ext uri="{FF2B5EF4-FFF2-40B4-BE49-F238E27FC236}">
                <a16:creationId xmlns:a16="http://schemas.microsoft.com/office/drawing/2014/main" id="{3487BE09-0EEA-9A90-2704-A37933E02FE9}"/>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855" b="100000" l="391" r="99512"/>
                    </a14:imgEffect>
                  </a14:imgLayer>
                </a14:imgProps>
              </a:ext>
              <a:ext uri="{28A0092B-C50C-407E-A947-70E740481C1C}">
                <a14:useLocalDpi xmlns:a14="http://schemas.microsoft.com/office/drawing/2010/main" val="0"/>
              </a:ext>
            </a:extLst>
          </a:blip>
          <a:stretch>
            <a:fillRect/>
          </a:stretch>
        </p:blipFill>
        <p:spPr>
          <a:xfrm>
            <a:off x="588147" y="993046"/>
            <a:ext cx="4373612" cy="4373612"/>
          </a:xfrm>
          <a:prstGeom prst="rect">
            <a:avLst/>
          </a:prstGeom>
        </p:spPr>
      </p:pic>
      <p:sp>
        <p:nvSpPr>
          <p:cNvPr id="8" name="Oval 45">
            <a:extLst>
              <a:ext uri="{FF2B5EF4-FFF2-40B4-BE49-F238E27FC236}">
                <a16:creationId xmlns:a16="http://schemas.microsoft.com/office/drawing/2014/main" id="{AC0608E1-0418-1409-CCB3-5DFDC12F997D}"/>
              </a:ext>
            </a:extLst>
          </p:cNvPr>
          <p:cNvSpPr/>
          <p:nvPr/>
        </p:nvSpPr>
        <p:spPr>
          <a:xfrm>
            <a:off x="7858722" y="4496338"/>
            <a:ext cx="519608" cy="519608"/>
          </a:xfrm>
          <a:prstGeom prst="ellipse">
            <a:avLst/>
          </a:prstGeom>
          <a:blipFill>
            <a:blip r:embed="rId4"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endParaRPr lang="fr-FR" sz="1200" dirty="0">
              <a:solidFill>
                <a:srgbClr val="44546A"/>
              </a:solidFill>
              <a:latin typeface="Calibri"/>
            </a:endParaRPr>
          </a:p>
        </p:txBody>
      </p:sp>
      <p:sp>
        <p:nvSpPr>
          <p:cNvPr id="9" name="ZoneTexte 8">
            <a:extLst>
              <a:ext uri="{FF2B5EF4-FFF2-40B4-BE49-F238E27FC236}">
                <a16:creationId xmlns:a16="http://schemas.microsoft.com/office/drawing/2014/main" id="{9EB7DC4C-BE7D-9E3F-2262-586660DA086D}"/>
              </a:ext>
            </a:extLst>
          </p:cNvPr>
          <p:cNvSpPr txBox="1"/>
          <p:nvPr/>
        </p:nvSpPr>
        <p:spPr>
          <a:xfrm>
            <a:off x="4782055" y="2921168"/>
            <a:ext cx="6672943" cy="1384995"/>
          </a:xfrm>
          <a:prstGeom prst="rect">
            <a:avLst/>
          </a:prstGeom>
          <a:noFill/>
        </p:spPr>
        <p:txBody>
          <a:bodyPr wrap="square">
            <a:spAutoFit/>
          </a:bodyPr>
          <a:lstStyle/>
          <a:p>
            <a:endParaRPr lang="fr-FR" dirty="0"/>
          </a:p>
          <a:p>
            <a:endParaRPr lang="fr-FR" dirty="0"/>
          </a:p>
          <a:p>
            <a:pPr algn="ctr"/>
            <a:endParaRPr lang="fr-FR" sz="2400" b="1" i="1" kern="0" dirty="0">
              <a:solidFill>
                <a:srgbClr val="44546A"/>
              </a:solidFill>
              <a:latin typeface="Calibri"/>
              <a:ea typeface="Calibri"/>
              <a:cs typeface="Calibri"/>
            </a:endParaRPr>
          </a:p>
          <a:p>
            <a:pPr algn="ctr"/>
            <a:r>
              <a:rPr lang="fr-FR" sz="2400" b="1" i="1" kern="0" dirty="0">
                <a:solidFill>
                  <a:srgbClr val="44546A"/>
                </a:solidFill>
                <a:latin typeface="Calibri"/>
                <a:ea typeface="Calibri"/>
                <a:cs typeface="Calibri"/>
              </a:rPr>
              <a:t>Rédiger pour expliquer  </a:t>
            </a:r>
          </a:p>
        </p:txBody>
      </p:sp>
      <p:sp>
        <p:nvSpPr>
          <p:cNvPr id="4" name="Espace réservé du contenu 3">
            <a:extLst>
              <a:ext uri="{FF2B5EF4-FFF2-40B4-BE49-F238E27FC236}">
                <a16:creationId xmlns:a16="http://schemas.microsoft.com/office/drawing/2014/main" id="{6EC403BD-5C2E-FCF0-918F-7925326D2E8A}"/>
              </a:ext>
            </a:extLst>
          </p:cNvPr>
          <p:cNvSpPr txBox="1">
            <a:spLocks/>
          </p:cNvSpPr>
          <p:nvPr/>
        </p:nvSpPr>
        <p:spPr>
          <a:xfrm>
            <a:off x="857333" y="640628"/>
            <a:ext cx="10334395" cy="28795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1600" i="1" dirty="0">
                <a:solidFill>
                  <a:schemeClr val="bg1">
                    <a:lumMod val="65000"/>
                  </a:schemeClr>
                </a:solidFill>
                <a:ea typeface="Calibri" panose="020F0502020204030204" pitchFamily="34" charset="0"/>
              </a:rPr>
              <a:t>Rappeler aux élèves le travail fait lors de la préparation à la tâche.</a:t>
            </a:r>
          </a:p>
        </p:txBody>
      </p:sp>
    </p:spTree>
    <p:extLst>
      <p:ext uri="{BB962C8B-B14F-4D97-AF65-F5344CB8AC3E}">
        <p14:creationId xmlns:p14="http://schemas.microsoft.com/office/powerpoint/2010/main" val="31550485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5CA6829-4E74-1F42-61D9-A5CA0349295A}"/>
              </a:ext>
            </a:extLst>
          </p:cNvPr>
          <p:cNvSpPr>
            <a:spLocks noGrp="1"/>
          </p:cNvSpPr>
          <p:nvPr>
            <p:ph type="title"/>
          </p:nvPr>
        </p:nvSpPr>
        <p:spPr>
          <a:xfrm>
            <a:off x="831360" y="319354"/>
            <a:ext cx="10529279" cy="267549"/>
          </a:xfrm>
        </p:spPr>
        <p:txBody>
          <a:bodyPr/>
          <a:lstStyle/>
          <a:p>
            <a:br>
              <a:rPr lang="fr-FR" sz="1800" dirty="0">
                <a:solidFill>
                  <a:srgbClr val="E7E6E6">
                    <a:lumMod val="50000"/>
                  </a:srgbClr>
                </a:solidFill>
                <a:latin typeface="Calibri" panose="020F0502020204030204"/>
              </a:rPr>
            </a:br>
            <a:r>
              <a:rPr lang="fr-FR" sz="1800" dirty="0">
                <a:solidFill>
                  <a:srgbClr val="E7E6E6">
                    <a:lumMod val="50000"/>
                  </a:srgbClr>
                </a:solidFill>
                <a:latin typeface="Calibri" panose="020F0502020204030204"/>
              </a:rPr>
              <a:t> Maintenant, nous allons rédiger un article de presse pour parler des défis climatiques. </a:t>
            </a:r>
          </a:p>
        </p:txBody>
      </p:sp>
      <p:sp>
        <p:nvSpPr>
          <p:cNvPr id="6" name="ZoneTexte 5">
            <a:extLst>
              <a:ext uri="{FF2B5EF4-FFF2-40B4-BE49-F238E27FC236}">
                <a16:creationId xmlns:a16="http://schemas.microsoft.com/office/drawing/2014/main" id="{611A0CE3-D157-85A7-993F-B28DD1FF5771}"/>
              </a:ext>
            </a:extLst>
          </p:cNvPr>
          <p:cNvSpPr txBox="1"/>
          <p:nvPr/>
        </p:nvSpPr>
        <p:spPr>
          <a:xfrm>
            <a:off x="1894116" y="2855464"/>
            <a:ext cx="9078684" cy="830997"/>
          </a:xfrm>
          <a:prstGeom prst="rect">
            <a:avLst/>
          </a:prstGeom>
          <a:noFill/>
        </p:spPr>
        <p:txBody>
          <a:bodyPr wrap="square">
            <a:spAutoFit/>
          </a:bodyPr>
          <a:lstStyle/>
          <a:p>
            <a:pPr algn="just" defTabSz="685783"/>
            <a:r>
              <a:rPr lang="fr-FR" sz="2400" b="1" dirty="0">
                <a:solidFill>
                  <a:srgbClr val="00B0F0"/>
                </a:solidFill>
                <a:latin typeface="Calibri" panose="020F0502020204030204" pitchFamily="34" charset="0"/>
                <a:ea typeface="Calibri" panose="020F0502020204030204" pitchFamily="34" charset="0"/>
                <a:cs typeface="Calibri" panose="020F0502020204030204" pitchFamily="34" charset="0"/>
              </a:rPr>
              <a:t>Tâche finale : </a:t>
            </a:r>
            <a:r>
              <a:rPr lang="fr-FR" sz="2400" b="1" dirty="0">
                <a:solidFill>
                  <a:prstClr val="black"/>
                </a:solidFill>
                <a:latin typeface="Calibri" panose="020F0502020204030204" pitchFamily="34" charset="0"/>
                <a:ea typeface="Calibri" panose="020F0502020204030204" pitchFamily="34" charset="0"/>
                <a:cs typeface="Calibri" panose="020F0502020204030204" pitchFamily="34" charset="0"/>
              </a:rPr>
              <a:t>Rédiger un article de presse pour parler des défis climatiques.</a:t>
            </a:r>
            <a:endParaRPr lang="fr-FR" sz="2400" b="1" dirty="0">
              <a:solidFill>
                <a:prstClr val="black"/>
              </a:solidFill>
              <a:latin typeface="Calibri" panose="020F0502020204030204" pitchFamily="34" charset="0"/>
              <a:cs typeface="Calibri" panose="020F0502020204030204" pitchFamily="34" charset="0"/>
            </a:endParaRPr>
          </a:p>
        </p:txBody>
      </p:sp>
      <p:pic>
        <p:nvPicPr>
          <p:cNvPr id="7" name="Image 6">
            <a:extLst>
              <a:ext uri="{FF2B5EF4-FFF2-40B4-BE49-F238E27FC236}">
                <a16:creationId xmlns:a16="http://schemas.microsoft.com/office/drawing/2014/main" id="{AB57C07E-4259-B260-6F90-BB62D3D09C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3701" y="2855463"/>
            <a:ext cx="830997" cy="830997"/>
          </a:xfrm>
          <a:prstGeom prst="rect">
            <a:avLst/>
          </a:prstGeom>
        </p:spPr>
      </p:pic>
    </p:spTree>
    <p:extLst>
      <p:ext uri="{BB962C8B-B14F-4D97-AF65-F5344CB8AC3E}">
        <p14:creationId xmlns:p14="http://schemas.microsoft.com/office/powerpoint/2010/main" val="36293994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E08E9C-756C-0821-3382-1747028F349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5554BB2-992C-E323-CDD3-158DAFB0AFBB}"/>
              </a:ext>
            </a:extLst>
          </p:cNvPr>
          <p:cNvSpPr>
            <a:spLocks noGrp="1"/>
          </p:cNvSpPr>
          <p:nvPr>
            <p:ph type="body" sz="quarter" idx="10"/>
          </p:nvPr>
        </p:nvSpPr>
        <p:spPr/>
        <p:txBody>
          <a:bodyPr>
            <a:normAutofit fontScale="92500" lnSpcReduction="20000"/>
          </a:bodyPr>
          <a:lstStyle/>
          <a:p>
            <a:r>
              <a:rPr lang="fr-FR" dirty="0"/>
              <a:t>10 min</a:t>
            </a:r>
          </a:p>
        </p:txBody>
      </p:sp>
    </p:spTree>
    <p:extLst>
      <p:ext uri="{BB962C8B-B14F-4D97-AF65-F5344CB8AC3E}">
        <p14:creationId xmlns:p14="http://schemas.microsoft.com/office/powerpoint/2010/main" val="32103912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E9227F-74EE-2F51-8B22-1A33C35638A6}"/>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128AAA4A-11DB-C769-FE9B-C20F52130E17}"/>
              </a:ext>
            </a:extLst>
          </p:cNvPr>
          <p:cNvSpPr>
            <a:spLocks noGrp="1"/>
          </p:cNvSpPr>
          <p:nvPr>
            <p:ph type="title"/>
          </p:nvPr>
        </p:nvSpPr>
        <p:spPr/>
        <p:txBody>
          <a:bodyPr/>
          <a:lstStyle/>
          <a:p>
            <a:pPr algn="just" defTabSz="342900">
              <a:spcAft>
                <a:spcPts val="450"/>
              </a:spcAft>
            </a:pPr>
            <a:r>
              <a:rPr lang="fr-FR" sz="1800" dirty="0">
                <a:solidFill>
                  <a:srgbClr val="E7E6E6">
                    <a:lumMod val="50000"/>
                  </a:srgbClr>
                </a:solidFill>
                <a:latin typeface="Calibri" panose="020F0502020204030204"/>
              </a:rPr>
              <a:t>Maintenant, nous allons produire notre tâche finale: Rédiger un article de presse pour parler des défis climatiques.</a:t>
            </a:r>
            <a:endParaRPr lang="fr-FR" altLang="fr-FR" sz="1800" dirty="0">
              <a:solidFill>
                <a:srgbClr val="E7E6E6">
                  <a:lumMod val="50000"/>
                </a:srgbClr>
              </a:solidFill>
              <a:latin typeface="Calibri" panose="020F0502020204030204"/>
            </a:endParaRPr>
          </a:p>
        </p:txBody>
      </p:sp>
      <p:sp>
        <p:nvSpPr>
          <p:cNvPr id="8" name="Espace réservé du texte 2">
            <a:extLst>
              <a:ext uri="{FF2B5EF4-FFF2-40B4-BE49-F238E27FC236}">
                <a16:creationId xmlns:a16="http://schemas.microsoft.com/office/drawing/2014/main" id="{6668518A-2A54-8B37-875A-A001EE942229}"/>
              </a:ext>
            </a:extLst>
          </p:cNvPr>
          <p:cNvSpPr txBox="1">
            <a:spLocks/>
          </p:cNvSpPr>
          <p:nvPr/>
        </p:nvSpPr>
        <p:spPr>
          <a:xfrm>
            <a:off x="933758" y="705616"/>
            <a:ext cx="7634702" cy="219332"/>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1050" i="1" kern="1200">
                <a:solidFill>
                  <a:schemeClr val="bg2">
                    <a:lumMod val="75000"/>
                  </a:schemeClr>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sz="16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Rappeler la consigne, le document à produire (un article), les informations à intégrer.</a:t>
            </a:r>
          </a:p>
        </p:txBody>
      </p:sp>
      <p:sp>
        <p:nvSpPr>
          <p:cNvPr id="7" name="ZoneTexte 6">
            <a:extLst>
              <a:ext uri="{FF2B5EF4-FFF2-40B4-BE49-F238E27FC236}">
                <a16:creationId xmlns:a16="http://schemas.microsoft.com/office/drawing/2014/main" id="{E9F8E5E4-DDC9-82F2-F839-6A5259DCA7E4}"/>
              </a:ext>
            </a:extLst>
          </p:cNvPr>
          <p:cNvSpPr txBox="1"/>
          <p:nvPr/>
        </p:nvSpPr>
        <p:spPr>
          <a:xfrm>
            <a:off x="408039" y="1546586"/>
            <a:ext cx="11375922" cy="4282391"/>
          </a:xfrm>
          <a:prstGeom prst="rect">
            <a:avLst/>
          </a:prstGeom>
          <a:solidFill>
            <a:schemeClr val="bg2"/>
          </a:solidFill>
          <a:ln w="19050">
            <a:solidFill>
              <a:schemeClr val="tx1"/>
            </a:solidFill>
          </a:ln>
        </p:spPr>
        <p:txBody>
          <a:bodyPr wrap="square">
            <a:spAutoFit/>
          </a:bodyPr>
          <a:lstStyle/>
          <a:p>
            <a:pPr algn="ctr"/>
            <a:r>
              <a:rPr lang="fr-FR" sz="2400" b="1" i="0" u="sng" strike="noStrike" baseline="0" dirty="0">
                <a:solidFill>
                  <a:srgbClr val="000000"/>
                </a:solidFill>
                <a:latin typeface="Calibri" panose="020F0502020204030204" pitchFamily="34" charset="0"/>
              </a:rPr>
              <a:t>Consigne</a:t>
            </a:r>
            <a:r>
              <a:rPr lang="fr-FR" sz="2000" b="1" i="0" u="sng" strike="noStrike" baseline="0" dirty="0">
                <a:solidFill>
                  <a:srgbClr val="000000"/>
                </a:solidFill>
                <a:latin typeface="Calibri" panose="020F0502020204030204" pitchFamily="34" charset="0"/>
              </a:rPr>
              <a:t>:</a:t>
            </a:r>
          </a:p>
          <a:p>
            <a:pPr algn="just">
              <a:lnSpc>
                <a:spcPct val="150000"/>
              </a:lnSpc>
            </a:pPr>
            <a:r>
              <a:rPr lang="fr-FR" sz="2400" b="0" i="0" u="none" strike="noStrike" baseline="0" dirty="0">
                <a:latin typeface="Calibri" panose="020F0502020204030204" pitchFamily="34" charset="0"/>
              </a:rPr>
              <a:t>Tu participes, avec tes camarades, à la réalisation d’un magazine scolaire pour la Journée </a:t>
            </a:r>
          </a:p>
          <a:p>
            <a:pPr algn="just">
              <a:lnSpc>
                <a:spcPct val="150000"/>
              </a:lnSpc>
            </a:pPr>
            <a:r>
              <a:rPr lang="fr-FR" sz="2400" b="0" i="0" u="none" strike="noStrike" baseline="0" dirty="0">
                <a:latin typeface="Calibri" panose="020F0502020204030204" pitchFamily="34" charset="0"/>
              </a:rPr>
              <a:t>mondiale de l’environnement. </a:t>
            </a:r>
          </a:p>
          <a:p>
            <a:pPr algn="just">
              <a:lnSpc>
                <a:spcPct val="150000"/>
              </a:lnSpc>
            </a:pPr>
            <a:r>
              <a:rPr lang="fr-FR" sz="2400" b="0" i="0" u="none" strike="noStrike" baseline="0" dirty="0">
                <a:latin typeface="Calibri" panose="020F0502020204030204" pitchFamily="34" charset="0"/>
              </a:rPr>
              <a:t>Rédige un article dans lequel tu présentes un problème écologique local (décharge publique, pollution d’une rivière, disparition d’un espace vert, …). </a:t>
            </a:r>
          </a:p>
          <a:p>
            <a:pPr algn="just">
              <a:lnSpc>
                <a:spcPct val="150000"/>
              </a:lnSpc>
            </a:pPr>
            <a:r>
              <a:rPr lang="fr-FR" sz="2400" b="0" i="0" u="none" strike="noStrike" baseline="0" dirty="0">
                <a:latin typeface="Calibri" panose="020F0502020204030204" pitchFamily="34" charset="0"/>
              </a:rPr>
              <a:t>Dans ton texte, tu dois décrire le problème écologique observé, expliquer ses causes possibles, montrer ses conséquences pour les habitants ou l’environnement et proposer une ou deux solutions réalisables. </a:t>
            </a:r>
          </a:p>
        </p:txBody>
      </p:sp>
    </p:spTree>
    <p:extLst>
      <p:ext uri="{BB962C8B-B14F-4D97-AF65-F5344CB8AC3E}">
        <p14:creationId xmlns:p14="http://schemas.microsoft.com/office/powerpoint/2010/main" val="40097367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F946F3-8BE1-5B7C-4411-FD0C404402A3}"/>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488BD2FB-455C-DE61-6F36-8665F5399EC5}"/>
              </a:ext>
            </a:extLst>
          </p:cNvPr>
          <p:cNvSpPr>
            <a:spLocks noGrp="1"/>
          </p:cNvSpPr>
          <p:nvPr>
            <p:ph type="title"/>
          </p:nvPr>
        </p:nvSpPr>
        <p:spPr>
          <a:xfrm>
            <a:off x="775252" y="290584"/>
            <a:ext cx="10992678" cy="219332"/>
          </a:xfrm>
        </p:spPr>
        <p:txBody>
          <a:bodyPr/>
          <a:lstStyle/>
          <a:p>
            <a:pPr algn="just" defTabSz="342900">
              <a:spcAft>
                <a:spcPts val="450"/>
              </a:spcAft>
            </a:pPr>
            <a:r>
              <a:rPr lang="fr-FR" sz="1800" dirty="0">
                <a:solidFill>
                  <a:srgbClr val="E7E6E6">
                    <a:lumMod val="50000"/>
                  </a:srgbClr>
                </a:solidFill>
                <a:latin typeface="Calibri" panose="020F0502020204030204"/>
              </a:rPr>
              <a:t>Maintenant, nous allons produire notre tâche finale: un article de presse pour parler des défis climatiques .</a:t>
            </a:r>
            <a:endParaRPr lang="fr-FR" altLang="fr-FR" sz="1800" dirty="0">
              <a:solidFill>
                <a:srgbClr val="E7E6E6">
                  <a:lumMod val="50000"/>
                </a:srgbClr>
              </a:solidFill>
              <a:latin typeface="Calibri" panose="020F0502020204030204"/>
            </a:endParaRPr>
          </a:p>
        </p:txBody>
      </p:sp>
      <p:sp>
        <p:nvSpPr>
          <p:cNvPr id="8" name="Espace réservé du texte 2">
            <a:extLst>
              <a:ext uri="{FF2B5EF4-FFF2-40B4-BE49-F238E27FC236}">
                <a16:creationId xmlns:a16="http://schemas.microsoft.com/office/drawing/2014/main" id="{913D8EEB-6C46-6ED9-17E9-22A74A7430B4}"/>
              </a:ext>
            </a:extLst>
          </p:cNvPr>
          <p:cNvSpPr txBox="1">
            <a:spLocks/>
          </p:cNvSpPr>
          <p:nvPr/>
        </p:nvSpPr>
        <p:spPr>
          <a:xfrm>
            <a:off x="775252" y="589118"/>
            <a:ext cx="8447406" cy="245910"/>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1050" i="1" kern="1200">
                <a:solidFill>
                  <a:schemeClr val="bg2">
                    <a:lumMod val="75000"/>
                  </a:schemeClr>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sz="16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Rappeler la consigne, le document à produire (un article de presse), les informations à intégrer.</a:t>
            </a:r>
          </a:p>
        </p:txBody>
      </p:sp>
      <p:sp>
        <p:nvSpPr>
          <p:cNvPr id="2" name="ZoneTexte 1">
            <a:extLst>
              <a:ext uri="{FF2B5EF4-FFF2-40B4-BE49-F238E27FC236}">
                <a16:creationId xmlns:a16="http://schemas.microsoft.com/office/drawing/2014/main" id="{427BC2F3-0F11-1B92-4DDC-C97CEBE35FCC}"/>
              </a:ext>
            </a:extLst>
          </p:cNvPr>
          <p:cNvSpPr txBox="1"/>
          <p:nvPr/>
        </p:nvSpPr>
        <p:spPr>
          <a:xfrm>
            <a:off x="245806" y="1109837"/>
            <a:ext cx="11710220" cy="1323439"/>
          </a:xfrm>
          <a:prstGeom prst="rect">
            <a:avLst/>
          </a:prstGeom>
          <a:solidFill>
            <a:schemeClr val="accent5">
              <a:lumMod val="20000"/>
              <a:lumOff val="80000"/>
            </a:schemeClr>
          </a:solidFill>
          <a:ln w="19050">
            <a:solidFill>
              <a:schemeClr val="tx1"/>
            </a:solidFill>
          </a:ln>
        </p:spPr>
        <p:txBody>
          <a:bodyPr wrap="square">
            <a:spAutoFit/>
          </a:bodyPr>
          <a:lstStyle/>
          <a:p>
            <a:pPr algn="ctr"/>
            <a:r>
              <a:rPr lang="fr-FR" sz="1600" b="1" i="0" u="sng" strike="noStrike" baseline="0" dirty="0">
                <a:solidFill>
                  <a:srgbClr val="000000"/>
                </a:solidFill>
                <a:latin typeface="Calibri" panose="020F0502020204030204" pitchFamily="34" charset="0"/>
              </a:rPr>
              <a:t>Consigne</a:t>
            </a:r>
            <a:r>
              <a:rPr lang="fr-FR" sz="1600" b="1" i="0" u="none" strike="noStrike" baseline="0" dirty="0">
                <a:solidFill>
                  <a:srgbClr val="000000"/>
                </a:solidFill>
                <a:latin typeface="Calibri" panose="020F0502020204030204" pitchFamily="34" charset="0"/>
              </a:rPr>
              <a:t>:</a:t>
            </a:r>
          </a:p>
          <a:p>
            <a:pPr algn="just"/>
            <a:r>
              <a:rPr lang="fr-FR" sz="1600" b="0" i="0" u="none" strike="noStrike" baseline="0" dirty="0">
                <a:latin typeface="Calibri" panose="020F0502020204030204" pitchFamily="34" charset="0"/>
              </a:rPr>
              <a:t>Tu participes, avec tes camarades, à la réalisation d’un magazine scolaire pour la Journée mondiale de l’environnement. </a:t>
            </a:r>
          </a:p>
          <a:p>
            <a:pPr algn="just"/>
            <a:r>
              <a:rPr lang="fr-FR" sz="1600" b="0" i="0" u="none" strike="noStrike" baseline="0" dirty="0">
                <a:latin typeface="Calibri" panose="020F0502020204030204" pitchFamily="34" charset="0"/>
              </a:rPr>
              <a:t>Rédige un article dans lequel tu présentes un problème écologique local (décharge publique, pollution d’une rivière, disparition d’un espace vert, …). Dans ton texte, tu dois décrire le problème écologique observé, expliquer ses causes possibles, montrer ses conséquences pour les habitants ou l’environnement et proposer une ou deux solutions réalisables. </a:t>
            </a:r>
          </a:p>
        </p:txBody>
      </p:sp>
      <p:pic>
        <p:nvPicPr>
          <p:cNvPr id="5" name="Image 4">
            <a:extLst>
              <a:ext uri="{FF2B5EF4-FFF2-40B4-BE49-F238E27FC236}">
                <a16:creationId xmlns:a16="http://schemas.microsoft.com/office/drawing/2014/main" id="{BC30D54D-BA24-5540-2AB5-D73E0DF01F41}"/>
              </a:ext>
            </a:extLst>
          </p:cNvPr>
          <p:cNvPicPr>
            <a:picLocks noChangeAspect="1"/>
          </p:cNvPicPr>
          <p:nvPr/>
        </p:nvPicPr>
        <p:blipFill>
          <a:blip r:embed="rId2"/>
          <a:stretch>
            <a:fillRect/>
          </a:stretch>
        </p:blipFill>
        <p:spPr>
          <a:xfrm>
            <a:off x="245805" y="2622144"/>
            <a:ext cx="11710219" cy="3992338"/>
          </a:xfrm>
          <a:prstGeom prst="rect">
            <a:avLst/>
          </a:prstGeom>
        </p:spPr>
      </p:pic>
      <p:sp>
        <p:nvSpPr>
          <p:cNvPr id="11" name="ZoneTexte 10">
            <a:extLst>
              <a:ext uri="{FF2B5EF4-FFF2-40B4-BE49-F238E27FC236}">
                <a16:creationId xmlns:a16="http://schemas.microsoft.com/office/drawing/2014/main" id="{FB423D9B-29D1-0607-A20F-4C6B2460D492}"/>
              </a:ext>
            </a:extLst>
          </p:cNvPr>
          <p:cNvSpPr txBox="1"/>
          <p:nvPr/>
        </p:nvSpPr>
        <p:spPr>
          <a:xfrm>
            <a:off x="3223591" y="3678963"/>
            <a:ext cx="6096000" cy="400110"/>
          </a:xfrm>
          <a:prstGeom prst="rect">
            <a:avLst/>
          </a:prstGeom>
          <a:noFill/>
        </p:spPr>
        <p:txBody>
          <a:bodyPr wrap="square">
            <a:spAutoFit/>
          </a:bodyPr>
          <a:lstStyle/>
          <a:p>
            <a:r>
              <a:rPr lang="fr-FR" sz="2000" b="1" dirty="0">
                <a:solidFill>
                  <a:schemeClr val="tx2">
                    <a:lumMod val="50000"/>
                    <a:lumOff val="50000"/>
                  </a:schemeClr>
                </a:solidFill>
                <a:latin typeface="Calibri" panose="020F0502020204030204" pitchFamily="34" charset="0"/>
                <a:ea typeface="Calibri" panose="020F0502020204030204" pitchFamily="34" charset="0"/>
                <a:cs typeface="Calibri" panose="020F0502020204030204" pitchFamily="34" charset="0"/>
              </a:rPr>
              <a:t>Un élève / un collégien.</a:t>
            </a:r>
          </a:p>
        </p:txBody>
      </p:sp>
      <p:sp>
        <p:nvSpPr>
          <p:cNvPr id="13" name="ZoneTexte 12">
            <a:extLst>
              <a:ext uri="{FF2B5EF4-FFF2-40B4-BE49-F238E27FC236}">
                <a16:creationId xmlns:a16="http://schemas.microsoft.com/office/drawing/2014/main" id="{8A1DB7FC-DC21-65E6-003E-45E637E9855A}"/>
              </a:ext>
            </a:extLst>
          </p:cNvPr>
          <p:cNvSpPr txBox="1"/>
          <p:nvPr/>
        </p:nvSpPr>
        <p:spPr>
          <a:xfrm>
            <a:off x="3223591" y="4218203"/>
            <a:ext cx="7768874" cy="400110"/>
          </a:xfrm>
          <a:prstGeom prst="rect">
            <a:avLst/>
          </a:prstGeom>
          <a:noFill/>
        </p:spPr>
        <p:txBody>
          <a:bodyPr wrap="square">
            <a:spAutoFit/>
          </a:bodyPr>
          <a:lstStyle/>
          <a:p>
            <a:r>
              <a:rPr lang="fr-FR" sz="2000" b="1" dirty="0">
                <a:solidFill>
                  <a:schemeClr val="tx2">
                    <a:lumMod val="50000"/>
                    <a:lumOff val="50000"/>
                  </a:schemeClr>
                </a:solidFill>
                <a:latin typeface="Calibri" panose="020F0502020204030204" pitchFamily="34" charset="0"/>
                <a:ea typeface="Calibri" panose="020F0502020204030204" pitchFamily="34" charset="0"/>
                <a:cs typeface="Calibri" panose="020F0502020204030204" pitchFamily="34" charset="0"/>
              </a:rPr>
              <a:t>Aux lecteurs du magazine scolaire / aux élèves et professeurs.</a:t>
            </a:r>
          </a:p>
        </p:txBody>
      </p:sp>
      <p:sp>
        <p:nvSpPr>
          <p:cNvPr id="15" name="ZoneTexte 14">
            <a:extLst>
              <a:ext uri="{FF2B5EF4-FFF2-40B4-BE49-F238E27FC236}">
                <a16:creationId xmlns:a16="http://schemas.microsoft.com/office/drawing/2014/main" id="{92292620-F13A-605F-DDB4-536CDA3457CE}"/>
              </a:ext>
            </a:extLst>
          </p:cNvPr>
          <p:cNvSpPr txBox="1"/>
          <p:nvPr/>
        </p:nvSpPr>
        <p:spPr>
          <a:xfrm>
            <a:off x="3223590" y="4753992"/>
            <a:ext cx="8544339" cy="646331"/>
          </a:xfrm>
          <a:prstGeom prst="rect">
            <a:avLst/>
          </a:prstGeom>
          <a:noFill/>
        </p:spPr>
        <p:txBody>
          <a:bodyPr wrap="square">
            <a:spAutoFit/>
          </a:bodyPr>
          <a:lstStyle/>
          <a:p>
            <a:r>
              <a:rPr lang="fr-FR" b="1" dirty="0">
                <a:solidFill>
                  <a:schemeClr val="tx2">
                    <a:lumMod val="50000"/>
                    <a:lumOff val="50000"/>
                  </a:schemeClr>
                </a:solidFill>
                <a:latin typeface="Calibri" panose="020F0502020204030204" pitchFamily="34" charset="0"/>
                <a:ea typeface="Calibri" panose="020F0502020204030204" pitchFamily="34" charset="0"/>
                <a:cs typeface="Calibri" panose="020F0502020204030204" pitchFamily="34" charset="0"/>
              </a:rPr>
              <a:t>D’un problème écologique local (pollution, décharge publique, disparition des espaces verts…).</a:t>
            </a:r>
          </a:p>
        </p:txBody>
      </p:sp>
      <p:sp>
        <p:nvSpPr>
          <p:cNvPr id="17" name="ZoneTexte 16">
            <a:extLst>
              <a:ext uri="{FF2B5EF4-FFF2-40B4-BE49-F238E27FC236}">
                <a16:creationId xmlns:a16="http://schemas.microsoft.com/office/drawing/2014/main" id="{E355E6B8-FDB2-0371-5D01-BA75B204FF1A}"/>
              </a:ext>
            </a:extLst>
          </p:cNvPr>
          <p:cNvSpPr txBox="1"/>
          <p:nvPr/>
        </p:nvSpPr>
        <p:spPr>
          <a:xfrm>
            <a:off x="3223590" y="5275022"/>
            <a:ext cx="8722605" cy="400110"/>
          </a:xfrm>
          <a:prstGeom prst="rect">
            <a:avLst/>
          </a:prstGeom>
          <a:noFill/>
        </p:spPr>
        <p:txBody>
          <a:bodyPr wrap="square">
            <a:spAutoFit/>
          </a:bodyPr>
          <a:lstStyle/>
          <a:p>
            <a:r>
              <a:rPr lang="fr-FR" sz="2000" b="1" dirty="0">
                <a:solidFill>
                  <a:schemeClr val="tx2">
                    <a:lumMod val="50000"/>
                    <a:lumOff val="50000"/>
                  </a:schemeClr>
                </a:solidFill>
                <a:latin typeface="Calibri" panose="020F0502020204030204" pitchFamily="34" charset="0"/>
                <a:ea typeface="Calibri" panose="020F0502020204030204" pitchFamily="34" charset="0"/>
                <a:cs typeface="Calibri" panose="020F0502020204030204" pitchFamily="34" charset="0"/>
              </a:rPr>
              <a:t>Informer, sensibiliser et proposer des solutions pour protéger l’environnement.</a:t>
            </a:r>
          </a:p>
        </p:txBody>
      </p:sp>
      <p:sp>
        <p:nvSpPr>
          <p:cNvPr id="19" name="ZoneTexte 18">
            <a:extLst>
              <a:ext uri="{FF2B5EF4-FFF2-40B4-BE49-F238E27FC236}">
                <a16:creationId xmlns:a16="http://schemas.microsoft.com/office/drawing/2014/main" id="{64B3C67A-71A4-4338-88FE-555CC7853587}"/>
              </a:ext>
            </a:extLst>
          </p:cNvPr>
          <p:cNvSpPr txBox="1"/>
          <p:nvPr/>
        </p:nvSpPr>
        <p:spPr>
          <a:xfrm>
            <a:off x="3223590" y="5864000"/>
            <a:ext cx="6096000" cy="400110"/>
          </a:xfrm>
          <a:prstGeom prst="rect">
            <a:avLst/>
          </a:prstGeom>
          <a:noFill/>
        </p:spPr>
        <p:txBody>
          <a:bodyPr wrap="square">
            <a:spAutoFit/>
          </a:bodyPr>
          <a:lstStyle/>
          <a:p>
            <a:r>
              <a:rPr lang="fr-FR" sz="2000" b="1" dirty="0">
                <a:solidFill>
                  <a:schemeClr val="tx2">
                    <a:lumMod val="50000"/>
                    <a:lumOff val="50000"/>
                  </a:schemeClr>
                </a:solidFill>
                <a:latin typeface="Calibri" panose="020F0502020204030204" pitchFamily="34" charset="0"/>
                <a:ea typeface="Calibri" panose="020F0502020204030204" pitchFamily="34" charset="0"/>
                <a:cs typeface="Calibri" panose="020F0502020204030204" pitchFamily="34" charset="0"/>
              </a:rPr>
              <a:t>Un article de magazine scolaire.</a:t>
            </a:r>
          </a:p>
        </p:txBody>
      </p:sp>
    </p:spTree>
    <p:extLst>
      <p:ext uri="{BB962C8B-B14F-4D97-AF65-F5344CB8AC3E}">
        <p14:creationId xmlns:p14="http://schemas.microsoft.com/office/powerpoint/2010/main" val="17959804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09DFBA-75D0-F750-EAC5-BAFE110BF4E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5FF3160-AA15-8ACB-DC15-3C2147E2264A}"/>
              </a:ext>
            </a:extLst>
          </p:cNvPr>
          <p:cNvSpPr>
            <a:spLocks noGrp="1"/>
          </p:cNvSpPr>
          <p:nvPr>
            <p:ph type="body" sz="quarter" idx="10"/>
          </p:nvPr>
        </p:nvSpPr>
        <p:spPr/>
        <p:txBody>
          <a:bodyPr>
            <a:normAutofit fontScale="92500" lnSpcReduction="20000"/>
          </a:bodyPr>
          <a:lstStyle/>
          <a:p>
            <a:r>
              <a:rPr lang="fr-FR" dirty="0"/>
              <a:t>5 min</a:t>
            </a:r>
          </a:p>
        </p:txBody>
      </p:sp>
    </p:spTree>
    <p:extLst>
      <p:ext uri="{BB962C8B-B14F-4D97-AF65-F5344CB8AC3E}">
        <p14:creationId xmlns:p14="http://schemas.microsoft.com/office/powerpoint/2010/main" val="3249954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2F3585-5A29-310B-3BFA-0723C96FE7D6}"/>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E9B58D74-212D-952B-8386-E6076273826C}"/>
              </a:ext>
            </a:extLst>
          </p:cNvPr>
          <p:cNvSpPr>
            <a:spLocks noGrp="1"/>
          </p:cNvSpPr>
          <p:nvPr>
            <p:ph type="title"/>
          </p:nvPr>
        </p:nvSpPr>
        <p:spPr/>
        <p:txBody>
          <a:bodyPr/>
          <a:lstStyle/>
          <a:p>
            <a:r>
              <a:rPr lang="fr-FR" sz="1800" dirty="0">
                <a:solidFill>
                  <a:srgbClr val="E7E6E6">
                    <a:lumMod val="50000"/>
                  </a:srgbClr>
                </a:solidFill>
                <a:latin typeface="Calibri" panose="020F0502020204030204"/>
              </a:rPr>
              <a:t>Maintenant, commençons par les premiers éléments de l’article de presse : le titre et le phénomène dont on va parler « la disparition des espaces verts ».</a:t>
            </a:r>
            <a:endParaRPr lang="fr-FR" dirty="0">
              <a:solidFill>
                <a:srgbClr val="E7E6E6">
                  <a:lumMod val="50000"/>
                </a:srgbClr>
              </a:solidFill>
              <a:latin typeface="Calibri" panose="020F0502020204030204"/>
            </a:endParaRPr>
          </a:p>
        </p:txBody>
      </p:sp>
      <p:sp>
        <p:nvSpPr>
          <p:cNvPr id="10" name="Espace réservé du contenu 3">
            <a:extLst>
              <a:ext uri="{FF2B5EF4-FFF2-40B4-BE49-F238E27FC236}">
                <a16:creationId xmlns:a16="http://schemas.microsoft.com/office/drawing/2014/main" id="{EFC64970-8E47-B717-58AE-6375925D8CFB}"/>
              </a:ext>
            </a:extLst>
          </p:cNvPr>
          <p:cNvSpPr>
            <a:spLocks noGrp="1"/>
          </p:cNvSpPr>
          <p:nvPr>
            <p:ph sz="quarter" idx="11"/>
          </p:nvPr>
        </p:nvSpPr>
        <p:spPr>
          <a:xfrm>
            <a:off x="871188" y="640628"/>
            <a:ext cx="10529279" cy="267549"/>
          </a:xfrm>
        </p:spPr>
        <p:txBody>
          <a:bodyPr/>
          <a:lstStyle/>
          <a:p>
            <a:r>
              <a:rPr lang="fr-FR" sz="1600" dirty="0">
                <a:solidFill>
                  <a:schemeClr val="bg1">
                    <a:lumMod val="65000"/>
                  </a:schemeClr>
                </a:solidFill>
                <a:ea typeface="Calibri" panose="020F0502020204030204" pitchFamily="34" charset="0"/>
              </a:rPr>
              <a:t>Apporter des explications supplémentaires si nécessaire.</a:t>
            </a:r>
          </a:p>
        </p:txBody>
      </p:sp>
      <p:pic>
        <p:nvPicPr>
          <p:cNvPr id="5" name="Image 4">
            <a:extLst>
              <a:ext uri="{FF2B5EF4-FFF2-40B4-BE49-F238E27FC236}">
                <a16:creationId xmlns:a16="http://schemas.microsoft.com/office/drawing/2014/main" id="{A7E49A06-8F01-1B4A-41D5-AC02B4C081DF}"/>
              </a:ext>
            </a:extLst>
          </p:cNvPr>
          <p:cNvPicPr>
            <a:picLocks noChangeAspect="1"/>
          </p:cNvPicPr>
          <p:nvPr/>
        </p:nvPicPr>
        <p:blipFill>
          <a:blip r:embed="rId2"/>
          <a:stretch>
            <a:fillRect/>
          </a:stretch>
        </p:blipFill>
        <p:spPr>
          <a:xfrm>
            <a:off x="356526" y="1294234"/>
            <a:ext cx="11478948" cy="5273183"/>
          </a:xfrm>
          <a:prstGeom prst="rect">
            <a:avLst/>
          </a:prstGeom>
        </p:spPr>
      </p:pic>
    </p:spTree>
    <p:extLst>
      <p:ext uri="{BB962C8B-B14F-4D97-AF65-F5344CB8AC3E}">
        <p14:creationId xmlns:p14="http://schemas.microsoft.com/office/powerpoint/2010/main" val="17288920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AA37DB-63D0-EF15-9927-775C9F422B28}"/>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652065CA-EA8A-C21A-8064-8D5BB62B7E0C}"/>
              </a:ext>
            </a:extLst>
          </p:cNvPr>
          <p:cNvSpPr>
            <a:spLocks noGrp="1"/>
          </p:cNvSpPr>
          <p:nvPr>
            <p:ph type="title"/>
          </p:nvPr>
        </p:nvSpPr>
        <p:spPr/>
        <p:txBody>
          <a:bodyPr/>
          <a:lstStyle/>
          <a:p>
            <a:r>
              <a:rPr lang="fr-FR" sz="1800" dirty="0">
                <a:solidFill>
                  <a:srgbClr val="E7E6E6">
                    <a:lumMod val="50000"/>
                  </a:srgbClr>
                </a:solidFill>
                <a:latin typeface="Calibri" panose="020F0502020204030204"/>
              </a:rPr>
              <a:t>Voilà un exemple des premiers éléments de l’article de presse :</a:t>
            </a:r>
            <a:endParaRPr lang="fr-FR" dirty="0">
              <a:solidFill>
                <a:srgbClr val="E7E6E6">
                  <a:lumMod val="50000"/>
                </a:srgbClr>
              </a:solidFill>
              <a:latin typeface="Calibri" panose="020F0502020204030204"/>
            </a:endParaRPr>
          </a:p>
        </p:txBody>
      </p:sp>
      <p:pic>
        <p:nvPicPr>
          <p:cNvPr id="5" name="Image 4">
            <a:extLst>
              <a:ext uri="{FF2B5EF4-FFF2-40B4-BE49-F238E27FC236}">
                <a16:creationId xmlns:a16="http://schemas.microsoft.com/office/drawing/2014/main" id="{E0B67B85-5A01-8A3E-3873-19F204C22AB5}"/>
              </a:ext>
            </a:extLst>
          </p:cNvPr>
          <p:cNvPicPr>
            <a:picLocks noChangeAspect="1"/>
          </p:cNvPicPr>
          <p:nvPr/>
        </p:nvPicPr>
        <p:blipFill>
          <a:blip r:embed="rId2"/>
          <a:stretch>
            <a:fillRect/>
          </a:stretch>
        </p:blipFill>
        <p:spPr>
          <a:xfrm>
            <a:off x="356526" y="1294234"/>
            <a:ext cx="11478948" cy="5273183"/>
          </a:xfrm>
          <a:prstGeom prst="rect">
            <a:avLst/>
          </a:prstGeom>
        </p:spPr>
      </p:pic>
      <p:sp>
        <p:nvSpPr>
          <p:cNvPr id="8" name="ZoneTexte 7">
            <a:extLst>
              <a:ext uri="{FF2B5EF4-FFF2-40B4-BE49-F238E27FC236}">
                <a16:creationId xmlns:a16="http://schemas.microsoft.com/office/drawing/2014/main" id="{3ABA512F-8FBB-6E49-10D6-5740EE67F9CB}"/>
              </a:ext>
            </a:extLst>
          </p:cNvPr>
          <p:cNvSpPr txBox="1"/>
          <p:nvPr/>
        </p:nvSpPr>
        <p:spPr>
          <a:xfrm>
            <a:off x="6971569" y="4839961"/>
            <a:ext cx="5023785" cy="1938992"/>
          </a:xfrm>
          <a:prstGeom prst="rect">
            <a:avLst/>
          </a:prstGeom>
          <a:noFill/>
        </p:spPr>
        <p:txBody>
          <a:bodyPr wrap="square">
            <a:spAutoFit/>
          </a:bodyPr>
          <a:lstStyle/>
          <a:p>
            <a:pPr>
              <a:buNone/>
            </a:pPr>
            <a:r>
              <a:rPr lang="fr-FR" sz="2400" b="1" dirty="0">
                <a:solidFill>
                  <a:schemeClr val="tx2">
                    <a:lumMod val="50000"/>
                    <a:lumOff val="50000"/>
                  </a:schemeClr>
                </a:solidFill>
                <a:latin typeface="Calibri" panose="020F0502020204030204" pitchFamily="34" charset="0"/>
                <a:ea typeface="Calibri" panose="020F0502020204030204" pitchFamily="34" charset="0"/>
                <a:cs typeface="Calibri" panose="020F0502020204030204" pitchFamily="34" charset="0"/>
              </a:rPr>
              <a:t>car les arbres et les plantes disparaissent peu à peu et les habitants ont moins d’endroits pour se promener et l’air devient plus pollué.</a:t>
            </a:r>
          </a:p>
        </p:txBody>
      </p:sp>
      <p:sp>
        <p:nvSpPr>
          <p:cNvPr id="12" name="ZoneTexte 11">
            <a:extLst>
              <a:ext uri="{FF2B5EF4-FFF2-40B4-BE49-F238E27FC236}">
                <a16:creationId xmlns:a16="http://schemas.microsoft.com/office/drawing/2014/main" id="{80B4A87A-85BA-AA8E-BDE8-FB8FE0291AB2}"/>
              </a:ext>
            </a:extLst>
          </p:cNvPr>
          <p:cNvSpPr txBox="1"/>
          <p:nvPr/>
        </p:nvSpPr>
        <p:spPr>
          <a:xfrm>
            <a:off x="8426246" y="1624553"/>
            <a:ext cx="2320412" cy="461665"/>
          </a:xfrm>
          <a:prstGeom prst="rect">
            <a:avLst/>
          </a:prstGeom>
          <a:noFill/>
        </p:spPr>
        <p:txBody>
          <a:bodyPr wrap="square">
            <a:spAutoFit/>
          </a:bodyPr>
          <a:lstStyle/>
          <a:p>
            <a:pPr>
              <a:buNone/>
            </a:pPr>
            <a:r>
              <a:rPr lang="fr-FR" sz="2400" b="1" dirty="0">
                <a:solidFill>
                  <a:schemeClr val="tx2">
                    <a:lumMod val="50000"/>
                    <a:lumOff val="50000"/>
                  </a:schemeClr>
                </a:solidFill>
                <a:latin typeface="Calibri" panose="020F0502020204030204" pitchFamily="34" charset="0"/>
                <a:ea typeface="Calibri" panose="020F0502020204030204" pitchFamily="34" charset="0"/>
                <a:cs typeface="Calibri" panose="020F0502020204030204" pitchFamily="34" charset="0"/>
              </a:rPr>
              <a:t>espace vert </a:t>
            </a:r>
          </a:p>
        </p:txBody>
      </p:sp>
      <p:sp>
        <p:nvSpPr>
          <p:cNvPr id="13" name="ZoneTexte 12">
            <a:extLst>
              <a:ext uri="{FF2B5EF4-FFF2-40B4-BE49-F238E27FC236}">
                <a16:creationId xmlns:a16="http://schemas.microsoft.com/office/drawing/2014/main" id="{760DA581-506B-2A30-8C69-998281F4CBEF}"/>
              </a:ext>
            </a:extLst>
          </p:cNvPr>
          <p:cNvSpPr txBox="1"/>
          <p:nvPr/>
        </p:nvSpPr>
        <p:spPr>
          <a:xfrm>
            <a:off x="8701548" y="3033427"/>
            <a:ext cx="2045110" cy="461665"/>
          </a:xfrm>
          <a:prstGeom prst="rect">
            <a:avLst/>
          </a:prstGeom>
          <a:noFill/>
        </p:spPr>
        <p:txBody>
          <a:bodyPr wrap="square" rtlCol="0">
            <a:spAutoFit/>
          </a:bodyPr>
          <a:lstStyle/>
          <a:p>
            <a:pPr algn="l"/>
            <a:r>
              <a:rPr lang="fr-FR" sz="2400" b="1" dirty="0">
                <a:solidFill>
                  <a:schemeClr val="tx2">
                    <a:lumMod val="50000"/>
                    <a:lumOff val="50000"/>
                  </a:schemeClr>
                </a:solidFill>
                <a:latin typeface="Calibri" panose="020F0502020204030204" pitchFamily="34" charset="0"/>
                <a:cs typeface="Calibri" panose="020F0502020204030204" pitchFamily="34" charset="0"/>
              </a:rPr>
              <a:t>quartier</a:t>
            </a:r>
          </a:p>
        </p:txBody>
      </p:sp>
      <p:sp>
        <p:nvSpPr>
          <p:cNvPr id="14" name="ZoneTexte 13">
            <a:extLst>
              <a:ext uri="{FF2B5EF4-FFF2-40B4-BE49-F238E27FC236}">
                <a16:creationId xmlns:a16="http://schemas.microsoft.com/office/drawing/2014/main" id="{44DC9044-FEC8-D3C2-E7F1-AA5750DCB71A}"/>
              </a:ext>
            </a:extLst>
          </p:cNvPr>
          <p:cNvSpPr txBox="1"/>
          <p:nvPr/>
        </p:nvSpPr>
        <p:spPr>
          <a:xfrm>
            <a:off x="8091949" y="3843346"/>
            <a:ext cx="2989006" cy="707886"/>
          </a:xfrm>
          <a:prstGeom prst="rect">
            <a:avLst/>
          </a:prstGeom>
          <a:noFill/>
        </p:spPr>
        <p:txBody>
          <a:bodyPr wrap="square" rtlCol="0">
            <a:spAutoFit/>
          </a:bodyPr>
          <a:lstStyle/>
          <a:p>
            <a:pPr algn="l"/>
            <a:r>
              <a:rPr lang="fr-FR" sz="2000" b="1" dirty="0">
                <a:solidFill>
                  <a:schemeClr val="tx2">
                    <a:lumMod val="50000"/>
                    <a:lumOff val="50000"/>
                  </a:schemeClr>
                </a:solidFill>
                <a:latin typeface="Calibri" panose="020F0502020204030204" pitchFamily="34" charset="0"/>
                <a:cs typeface="Calibri" panose="020F0502020204030204" pitchFamily="34" charset="0"/>
              </a:rPr>
              <a:t>la disparition d’un espace vert</a:t>
            </a:r>
          </a:p>
        </p:txBody>
      </p:sp>
      <p:sp>
        <p:nvSpPr>
          <p:cNvPr id="4" name="Espace réservé du texte 2">
            <a:extLst>
              <a:ext uri="{FF2B5EF4-FFF2-40B4-BE49-F238E27FC236}">
                <a16:creationId xmlns:a16="http://schemas.microsoft.com/office/drawing/2014/main" id="{FCD83B49-177C-E93C-FB12-1E3A251162F9}"/>
              </a:ext>
            </a:extLst>
          </p:cNvPr>
          <p:cNvSpPr txBox="1">
            <a:spLocks/>
          </p:cNvSpPr>
          <p:nvPr/>
        </p:nvSpPr>
        <p:spPr>
          <a:xfrm>
            <a:off x="861188" y="713714"/>
            <a:ext cx="7785118" cy="210980"/>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1050" i="1" kern="1200">
                <a:solidFill>
                  <a:schemeClr val="bg2">
                    <a:lumMod val="75000"/>
                  </a:schemeClr>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sz="16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Demander aux élèves de noter la réponse dans les livrets</a:t>
            </a:r>
            <a:r>
              <a:rPr lang="fr-FR" sz="14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25423376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2D3A22-6AA0-C32A-DAE2-C432829C8192}"/>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EE54293C-37D3-530F-0EE0-B0489199DAF9}"/>
              </a:ext>
            </a:extLst>
          </p:cNvPr>
          <p:cNvSpPr>
            <a:spLocks noGrp="1"/>
          </p:cNvSpPr>
          <p:nvPr>
            <p:ph type="title"/>
          </p:nvPr>
        </p:nvSpPr>
        <p:spPr/>
        <p:txBody>
          <a:bodyPr/>
          <a:lstStyle/>
          <a:p>
            <a:r>
              <a:rPr lang="fr-FR" sz="1800" dirty="0">
                <a:solidFill>
                  <a:srgbClr val="E7E6E6">
                    <a:lumMod val="50000"/>
                  </a:srgbClr>
                </a:solidFill>
                <a:latin typeface="Calibri" panose="020F0502020204030204"/>
              </a:rPr>
              <a:t>Passons ensuite au  deuxième élément de l’article de presse : les causes de ce phénomène.</a:t>
            </a:r>
            <a:endParaRPr lang="fr-FR" dirty="0">
              <a:solidFill>
                <a:srgbClr val="E7E6E6">
                  <a:lumMod val="50000"/>
                </a:srgbClr>
              </a:solidFill>
              <a:latin typeface="Calibri" panose="020F0502020204030204"/>
            </a:endParaRPr>
          </a:p>
        </p:txBody>
      </p:sp>
      <p:sp>
        <p:nvSpPr>
          <p:cNvPr id="10" name="Espace réservé du contenu 3">
            <a:extLst>
              <a:ext uri="{FF2B5EF4-FFF2-40B4-BE49-F238E27FC236}">
                <a16:creationId xmlns:a16="http://schemas.microsoft.com/office/drawing/2014/main" id="{41836CD9-1FB0-909D-4704-DC445C4F839C}"/>
              </a:ext>
            </a:extLst>
          </p:cNvPr>
          <p:cNvSpPr>
            <a:spLocks noGrp="1"/>
          </p:cNvSpPr>
          <p:nvPr>
            <p:ph sz="quarter" idx="11"/>
          </p:nvPr>
        </p:nvSpPr>
        <p:spPr>
          <a:xfrm>
            <a:off x="871188" y="640628"/>
            <a:ext cx="10529279" cy="267549"/>
          </a:xfrm>
        </p:spPr>
        <p:txBody>
          <a:bodyPr/>
          <a:lstStyle/>
          <a:p>
            <a:r>
              <a:rPr lang="fr-FR" sz="1600" dirty="0">
                <a:solidFill>
                  <a:schemeClr val="bg1">
                    <a:lumMod val="65000"/>
                  </a:schemeClr>
                </a:solidFill>
                <a:ea typeface="Calibri" panose="020F0502020204030204" pitchFamily="34" charset="0"/>
              </a:rPr>
              <a:t>Apporter des explications supplémentaires si nécessaire.</a:t>
            </a:r>
          </a:p>
        </p:txBody>
      </p:sp>
      <p:pic>
        <p:nvPicPr>
          <p:cNvPr id="4" name="Image 3">
            <a:extLst>
              <a:ext uri="{FF2B5EF4-FFF2-40B4-BE49-F238E27FC236}">
                <a16:creationId xmlns:a16="http://schemas.microsoft.com/office/drawing/2014/main" id="{0207F18A-18D4-0769-2227-F525DBA52310}"/>
              </a:ext>
            </a:extLst>
          </p:cNvPr>
          <p:cNvPicPr>
            <a:picLocks noChangeAspect="1"/>
          </p:cNvPicPr>
          <p:nvPr/>
        </p:nvPicPr>
        <p:blipFill>
          <a:blip r:embed="rId2"/>
          <a:stretch>
            <a:fillRect/>
          </a:stretch>
        </p:blipFill>
        <p:spPr>
          <a:xfrm>
            <a:off x="206053" y="2079583"/>
            <a:ext cx="11587182" cy="2403927"/>
          </a:xfrm>
          <a:prstGeom prst="rect">
            <a:avLst/>
          </a:prstGeom>
        </p:spPr>
      </p:pic>
    </p:spTree>
    <p:extLst>
      <p:ext uri="{BB962C8B-B14F-4D97-AF65-F5344CB8AC3E}">
        <p14:creationId xmlns:p14="http://schemas.microsoft.com/office/powerpoint/2010/main" val="4687277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62D2B1-8A68-C181-8761-474926B4A2A3}"/>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DA455053-4BB8-455F-413B-DFEE78222DB7}"/>
              </a:ext>
            </a:extLst>
          </p:cNvPr>
          <p:cNvSpPr>
            <a:spLocks noGrp="1"/>
          </p:cNvSpPr>
          <p:nvPr>
            <p:ph type="title"/>
          </p:nvPr>
        </p:nvSpPr>
        <p:spPr/>
        <p:txBody>
          <a:bodyPr/>
          <a:lstStyle/>
          <a:p>
            <a:r>
              <a:rPr lang="fr-FR" sz="1800" dirty="0">
                <a:solidFill>
                  <a:srgbClr val="E7E6E6">
                    <a:lumMod val="50000"/>
                  </a:srgbClr>
                </a:solidFill>
                <a:latin typeface="Calibri" panose="020F0502020204030204"/>
              </a:rPr>
              <a:t>Voilà un exemple de causes de ce phénomène climatique.</a:t>
            </a:r>
            <a:endParaRPr lang="fr-FR" dirty="0">
              <a:solidFill>
                <a:srgbClr val="E7E6E6">
                  <a:lumMod val="50000"/>
                </a:srgbClr>
              </a:solidFill>
              <a:latin typeface="Calibri" panose="020F0502020204030204"/>
            </a:endParaRPr>
          </a:p>
        </p:txBody>
      </p:sp>
      <p:pic>
        <p:nvPicPr>
          <p:cNvPr id="4" name="Image 3">
            <a:extLst>
              <a:ext uri="{FF2B5EF4-FFF2-40B4-BE49-F238E27FC236}">
                <a16:creationId xmlns:a16="http://schemas.microsoft.com/office/drawing/2014/main" id="{59CEF921-6756-C20D-38CD-6C1D5E01844E}"/>
              </a:ext>
            </a:extLst>
          </p:cNvPr>
          <p:cNvPicPr>
            <a:picLocks noChangeAspect="1"/>
          </p:cNvPicPr>
          <p:nvPr/>
        </p:nvPicPr>
        <p:blipFill>
          <a:blip r:embed="rId2"/>
          <a:stretch>
            <a:fillRect/>
          </a:stretch>
        </p:blipFill>
        <p:spPr>
          <a:xfrm>
            <a:off x="206053" y="2079583"/>
            <a:ext cx="11587182" cy="2403927"/>
          </a:xfrm>
          <a:prstGeom prst="rect">
            <a:avLst/>
          </a:prstGeom>
        </p:spPr>
      </p:pic>
      <p:sp>
        <p:nvSpPr>
          <p:cNvPr id="5" name="Espace réservé du texte 2">
            <a:extLst>
              <a:ext uri="{FF2B5EF4-FFF2-40B4-BE49-F238E27FC236}">
                <a16:creationId xmlns:a16="http://schemas.microsoft.com/office/drawing/2014/main" id="{6F799B3A-A2C0-BA93-DBC6-809DE5F70465}"/>
              </a:ext>
            </a:extLst>
          </p:cNvPr>
          <p:cNvSpPr txBox="1">
            <a:spLocks/>
          </p:cNvSpPr>
          <p:nvPr/>
        </p:nvSpPr>
        <p:spPr>
          <a:xfrm>
            <a:off x="861188" y="713714"/>
            <a:ext cx="7785118" cy="210980"/>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1050" i="1" kern="1200">
                <a:solidFill>
                  <a:schemeClr val="bg2">
                    <a:lumMod val="75000"/>
                  </a:schemeClr>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sz="16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Demander aux élèves de noter la réponse dans les livrets</a:t>
            </a:r>
            <a:r>
              <a:rPr lang="fr-FR" sz="14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a:t>
            </a:r>
          </a:p>
        </p:txBody>
      </p:sp>
      <p:sp>
        <p:nvSpPr>
          <p:cNvPr id="11" name="ZoneTexte 10">
            <a:extLst>
              <a:ext uri="{FF2B5EF4-FFF2-40B4-BE49-F238E27FC236}">
                <a16:creationId xmlns:a16="http://schemas.microsoft.com/office/drawing/2014/main" id="{E826320F-98C4-A174-0563-77E948BACD92}"/>
              </a:ext>
            </a:extLst>
          </p:cNvPr>
          <p:cNvSpPr txBox="1"/>
          <p:nvPr/>
        </p:nvSpPr>
        <p:spPr>
          <a:xfrm>
            <a:off x="7030064" y="2573660"/>
            <a:ext cx="5044373" cy="707886"/>
          </a:xfrm>
          <a:prstGeom prst="rect">
            <a:avLst/>
          </a:prstGeom>
          <a:noFill/>
        </p:spPr>
        <p:txBody>
          <a:bodyPr wrap="square">
            <a:spAutoFit/>
          </a:bodyPr>
          <a:lstStyle/>
          <a:p>
            <a:r>
              <a:rPr lang="fr-FR" sz="2000" b="1" dirty="0">
                <a:solidFill>
                  <a:schemeClr val="tx2">
                    <a:lumMod val="50000"/>
                    <a:lumOff val="50000"/>
                  </a:schemeClr>
                </a:solidFill>
                <a:latin typeface="Calibri" panose="020F0502020204030204" pitchFamily="34" charset="0"/>
                <a:ea typeface="Calibri" panose="020F0502020204030204" pitchFamily="34" charset="0"/>
                <a:cs typeface="Calibri" panose="020F0502020204030204" pitchFamily="34" charset="0"/>
              </a:rPr>
              <a:t>la coupe des arbres et de la construction de nouveaux bâtiments.</a:t>
            </a:r>
          </a:p>
        </p:txBody>
      </p:sp>
      <p:sp>
        <p:nvSpPr>
          <p:cNvPr id="13" name="ZoneTexte 12">
            <a:extLst>
              <a:ext uri="{FF2B5EF4-FFF2-40B4-BE49-F238E27FC236}">
                <a16:creationId xmlns:a16="http://schemas.microsoft.com/office/drawing/2014/main" id="{7E5335E1-4D41-8AC1-3388-3C61E9CA720B}"/>
              </a:ext>
            </a:extLst>
          </p:cNvPr>
          <p:cNvSpPr txBox="1"/>
          <p:nvPr/>
        </p:nvSpPr>
        <p:spPr>
          <a:xfrm>
            <a:off x="7030064" y="3429000"/>
            <a:ext cx="4689988" cy="984885"/>
          </a:xfrm>
          <a:prstGeom prst="rect">
            <a:avLst/>
          </a:prstGeom>
          <a:noFill/>
        </p:spPr>
        <p:txBody>
          <a:bodyPr wrap="square">
            <a:spAutoFit/>
          </a:bodyPr>
          <a:lstStyle/>
          <a:p>
            <a:r>
              <a:rPr lang="fr-FR" sz="2000" b="1" dirty="0">
                <a:solidFill>
                  <a:schemeClr val="tx2">
                    <a:lumMod val="50000"/>
                    <a:lumOff val="50000"/>
                  </a:schemeClr>
                </a:solidFill>
                <a:latin typeface="Calibri" panose="020F0502020204030204" pitchFamily="34" charset="0"/>
                <a:ea typeface="Calibri" panose="020F0502020204030204" pitchFamily="34" charset="0"/>
                <a:cs typeface="Calibri" panose="020F0502020204030204" pitchFamily="34" charset="0"/>
              </a:rPr>
              <a:t>c’est les nouvelles constructions et le manque de protection des espaces verts.</a:t>
            </a:r>
            <a:br>
              <a:rPr lang="fr-FR" dirty="0"/>
            </a:br>
            <a:endParaRPr lang="fr-FR" dirty="0"/>
          </a:p>
        </p:txBody>
      </p:sp>
    </p:spTree>
    <p:extLst>
      <p:ext uri="{BB962C8B-B14F-4D97-AF65-F5344CB8AC3E}">
        <p14:creationId xmlns:p14="http://schemas.microsoft.com/office/powerpoint/2010/main" val="39450575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0F958-98A0-9636-5FD1-64EE74F7E8BD}"/>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C162A8EE-BE0C-C6B5-0421-8982316D23AB}"/>
              </a:ext>
            </a:extLst>
          </p:cNvPr>
          <p:cNvSpPr>
            <a:spLocks noGrp="1"/>
          </p:cNvSpPr>
          <p:nvPr>
            <p:ph type="title"/>
          </p:nvPr>
        </p:nvSpPr>
        <p:spPr/>
        <p:txBody>
          <a:bodyPr/>
          <a:lstStyle/>
          <a:p>
            <a:r>
              <a:rPr lang="fr-FR" sz="1800" dirty="0">
                <a:solidFill>
                  <a:srgbClr val="E7E6E6">
                    <a:lumMod val="50000"/>
                  </a:srgbClr>
                </a:solidFill>
                <a:latin typeface="Calibri" panose="020F0502020204030204"/>
              </a:rPr>
              <a:t>Maintenant, continuons avec les conséquences de ce phénomène</a:t>
            </a:r>
            <a:r>
              <a:rPr lang="fr-FR" dirty="0">
                <a:solidFill>
                  <a:srgbClr val="E7E6E6">
                    <a:lumMod val="50000"/>
                  </a:srgbClr>
                </a:solidFill>
                <a:latin typeface="Calibri" panose="020F0502020204030204"/>
              </a:rPr>
              <a:t>.</a:t>
            </a:r>
          </a:p>
        </p:txBody>
      </p:sp>
      <p:sp>
        <p:nvSpPr>
          <p:cNvPr id="10" name="Espace réservé du contenu 3">
            <a:extLst>
              <a:ext uri="{FF2B5EF4-FFF2-40B4-BE49-F238E27FC236}">
                <a16:creationId xmlns:a16="http://schemas.microsoft.com/office/drawing/2014/main" id="{ED5D9DAC-9CC1-885A-2B43-E5A0D9AC73B8}"/>
              </a:ext>
            </a:extLst>
          </p:cNvPr>
          <p:cNvSpPr>
            <a:spLocks noGrp="1"/>
          </p:cNvSpPr>
          <p:nvPr>
            <p:ph sz="quarter" idx="11"/>
          </p:nvPr>
        </p:nvSpPr>
        <p:spPr>
          <a:xfrm>
            <a:off x="871188" y="640628"/>
            <a:ext cx="10529279" cy="267549"/>
          </a:xfrm>
        </p:spPr>
        <p:txBody>
          <a:bodyPr/>
          <a:lstStyle/>
          <a:p>
            <a:r>
              <a:rPr lang="fr-FR" sz="1600" dirty="0">
                <a:solidFill>
                  <a:schemeClr val="bg1">
                    <a:lumMod val="65000"/>
                  </a:schemeClr>
                </a:solidFill>
                <a:ea typeface="Calibri" panose="020F0502020204030204" pitchFamily="34" charset="0"/>
              </a:rPr>
              <a:t>Apporter des explications supplémentaires si nécessaire.</a:t>
            </a:r>
          </a:p>
        </p:txBody>
      </p:sp>
      <p:sp>
        <p:nvSpPr>
          <p:cNvPr id="6" name="Rectangle 5">
            <a:extLst>
              <a:ext uri="{FF2B5EF4-FFF2-40B4-BE49-F238E27FC236}">
                <a16:creationId xmlns:a16="http://schemas.microsoft.com/office/drawing/2014/main" id="{69D52F72-E19D-7829-91C1-17C15A193C04}"/>
              </a:ext>
            </a:extLst>
          </p:cNvPr>
          <p:cNvSpPr/>
          <p:nvPr/>
        </p:nvSpPr>
        <p:spPr>
          <a:xfrm>
            <a:off x="10605052" y="2534478"/>
            <a:ext cx="298174" cy="37768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
            <a:extLst>
              <a:ext uri="{FF2B5EF4-FFF2-40B4-BE49-F238E27FC236}">
                <a16:creationId xmlns:a16="http://schemas.microsoft.com/office/drawing/2014/main" id="{256463EE-7E5F-118B-187C-81AFFAD10BE4}"/>
              </a:ext>
            </a:extLst>
          </p:cNvPr>
          <p:cNvPicPr>
            <a:picLocks noChangeAspect="1"/>
          </p:cNvPicPr>
          <p:nvPr/>
        </p:nvPicPr>
        <p:blipFill>
          <a:blip r:embed="rId2"/>
          <a:stretch>
            <a:fillRect/>
          </a:stretch>
        </p:blipFill>
        <p:spPr>
          <a:xfrm>
            <a:off x="273280" y="1740256"/>
            <a:ext cx="11668949" cy="3991950"/>
          </a:xfrm>
          <a:prstGeom prst="rect">
            <a:avLst/>
          </a:prstGeom>
        </p:spPr>
      </p:pic>
    </p:spTree>
    <p:extLst>
      <p:ext uri="{BB962C8B-B14F-4D97-AF65-F5344CB8AC3E}">
        <p14:creationId xmlns:p14="http://schemas.microsoft.com/office/powerpoint/2010/main" val="26814339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2B55A0-404E-04C7-5731-140C294C2BEF}"/>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17D6C0E8-A377-0977-3B3E-38BF4ADBD729}"/>
              </a:ext>
            </a:extLst>
          </p:cNvPr>
          <p:cNvSpPr>
            <a:spLocks noGrp="1"/>
          </p:cNvSpPr>
          <p:nvPr>
            <p:ph type="title"/>
          </p:nvPr>
        </p:nvSpPr>
        <p:spPr/>
        <p:txBody>
          <a:bodyPr/>
          <a:lstStyle/>
          <a:p>
            <a:r>
              <a:rPr lang="fr-FR" sz="1800" dirty="0">
                <a:solidFill>
                  <a:srgbClr val="E7E6E6">
                    <a:lumMod val="50000"/>
                  </a:srgbClr>
                </a:solidFill>
                <a:latin typeface="Calibri" panose="020F0502020204030204"/>
              </a:rPr>
              <a:t>Voilà quelques conséquences de ce phénomène</a:t>
            </a:r>
            <a:r>
              <a:rPr lang="fr-FR" dirty="0">
                <a:solidFill>
                  <a:srgbClr val="E7E6E6">
                    <a:lumMod val="50000"/>
                  </a:srgbClr>
                </a:solidFill>
                <a:latin typeface="Calibri" panose="020F0502020204030204"/>
              </a:rPr>
              <a:t>.</a:t>
            </a:r>
          </a:p>
        </p:txBody>
      </p:sp>
      <p:sp>
        <p:nvSpPr>
          <p:cNvPr id="6" name="Rectangle 5">
            <a:extLst>
              <a:ext uri="{FF2B5EF4-FFF2-40B4-BE49-F238E27FC236}">
                <a16:creationId xmlns:a16="http://schemas.microsoft.com/office/drawing/2014/main" id="{07A2945A-5D67-A416-F37F-9A3D3E3ACC11}"/>
              </a:ext>
            </a:extLst>
          </p:cNvPr>
          <p:cNvSpPr/>
          <p:nvPr/>
        </p:nvSpPr>
        <p:spPr>
          <a:xfrm>
            <a:off x="10605052" y="2534478"/>
            <a:ext cx="298174" cy="37768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
            <a:extLst>
              <a:ext uri="{FF2B5EF4-FFF2-40B4-BE49-F238E27FC236}">
                <a16:creationId xmlns:a16="http://schemas.microsoft.com/office/drawing/2014/main" id="{70A9CA22-975B-B39A-57AF-892DCD99FCC7}"/>
              </a:ext>
            </a:extLst>
          </p:cNvPr>
          <p:cNvPicPr>
            <a:picLocks noChangeAspect="1"/>
          </p:cNvPicPr>
          <p:nvPr/>
        </p:nvPicPr>
        <p:blipFill>
          <a:blip r:embed="rId2"/>
          <a:stretch>
            <a:fillRect/>
          </a:stretch>
        </p:blipFill>
        <p:spPr>
          <a:xfrm>
            <a:off x="273280" y="1740256"/>
            <a:ext cx="11668949" cy="3991950"/>
          </a:xfrm>
          <a:prstGeom prst="rect">
            <a:avLst/>
          </a:prstGeom>
        </p:spPr>
      </p:pic>
      <p:sp>
        <p:nvSpPr>
          <p:cNvPr id="5" name="Espace réservé du texte 2">
            <a:extLst>
              <a:ext uri="{FF2B5EF4-FFF2-40B4-BE49-F238E27FC236}">
                <a16:creationId xmlns:a16="http://schemas.microsoft.com/office/drawing/2014/main" id="{D450B9D9-86B9-5C8D-6E87-184BF5635700}"/>
              </a:ext>
            </a:extLst>
          </p:cNvPr>
          <p:cNvSpPr txBox="1">
            <a:spLocks/>
          </p:cNvSpPr>
          <p:nvPr/>
        </p:nvSpPr>
        <p:spPr>
          <a:xfrm>
            <a:off x="861188" y="713714"/>
            <a:ext cx="7785118" cy="210980"/>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1050" i="1" kern="1200">
                <a:solidFill>
                  <a:schemeClr val="bg2">
                    <a:lumMod val="75000"/>
                  </a:schemeClr>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sz="16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Demander aux élèves de noter la réponse dans les livrets</a:t>
            </a:r>
            <a:r>
              <a:rPr lang="fr-FR" sz="14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a:t>
            </a:r>
          </a:p>
        </p:txBody>
      </p:sp>
      <p:sp>
        <p:nvSpPr>
          <p:cNvPr id="12" name="ZoneTexte 11">
            <a:extLst>
              <a:ext uri="{FF2B5EF4-FFF2-40B4-BE49-F238E27FC236}">
                <a16:creationId xmlns:a16="http://schemas.microsoft.com/office/drawing/2014/main" id="{F2F07CCF-71C4-D98F-D19D-B9A469A827E1}"/>
              </a:ext>
            </a:extLst>
          </p:cNvPr>
          <p:cNvSpPr txBox="1"/>
          <p:nvPr/>
        </p:nvSpPr>
        <p:spPr>
          <a:xfrm>
            <a:off x="7039897" y="1952701"/>
            <a:ext cx="3863329" cy="400110"/>
          </a:xfrm>
          <a:prstGeom prst="rect">
            <a:avLst/>
          </a:prstGeom>
          <a:noFill/>
        </p:spPr>
        <p:txBody>
          <a:bodyPr wrap="square">
            <a:spAutoFit/>
          </a:bodyPr>
          <a:lstStyle/>
          <a:p>
            <a:r>
              <a:rPr lang="fr-FR" sz="2000" b="1" dirty="0">
                <a:solidFill>
                  <a:schemeClr val="tx2">
                    <a:lumMod val="50000"/>
                    <a:lumOff val="50000"/>
                  </a:schemeClr>
                </a:solidFill>
                <a:latin typeface="Calibri" panose="020F0502020204030204" pitchFamily="34" charset="0"/>
                <a:ea typeface="Calibri" panose="020F0502020204030204" pitchFamily="34" charset="0"/>
                <a:cs typeface="Calibri" panose="020F0502020204030204" pitchFamily="34" charset="0"/>
              </a:rPr>
              <a:t>La disparition des espaces verts </a:t>
            </a:r>
          </a:p>
        </p:txBody>
      </p:sp>
      <p:sp>
        <p:nvSpPr>
          <p:cNvPr id="14" name="ZoneTexte 13">
            <a:extLst>
              <a:ext uri="{FF2B5EF4-FFF2-40B4-BE49-F238E27FC236}">
                <a16:creationId xmlns:a16="http://schemas.microsoft.com/office/drawing/2014/main" id="{4CF20B0A-2EDA-6146-3728-C17CD0DB4C14}"/>
              </a:ext>
            </a:extLst>
          </p:cNvPr>
          <p:cNvSpPr txBox="1"/>
          <p:nvPr/>
        </p:nvSpPr>
        <p:spPr>
          <a:xfrm>
            <a:off x="7344696" y="2983707"/>
            <a:ext cx="1720645" cy="461665"/>
          </a:xfrm>
          <a:prstGeom prst="rect">
            <a:avLst/>
          </a:prstGeom>
          <a:noFill/>
        </p:spPr>
        <p:txBody>
          <a:bodyPr wrap="square">
            <a:spAutoFit/>
          </a:bodyPr>
          <a:lstStyle/>
          <a:p>
            <a:r>
              <a:rPr lang="fr-FR" sz="2400" b="1" dirty="0">
                <a:solidFill>
                  <a:schemeClr val="tx2">
                    <a:lumMod val="50000"/>
                    <a:lumOff val="50000"/>
                  </a:schemeClr>
                </a:solidFill>
                <a:latin typeface="Calibri" panose="020F0502020204030204" pitchFamily="34" charset="0"/>
                <a:ea typeface="Calibri" panose="020F0502020204030204" pitchFamily="34" charset="0"/>
                <a:cs typeface="Calibri" panose="020F0502020204030204" pitchFamily="34" charset="0"/>
              </a:rPr>
              <a:t>un air sale </a:t>
            </a:r>
          </a:p>
        </p:txBody>
      </p:sp>
      <p:sp>
        <p:nvSpPr>
          <p:cNvPr id="16" name="ZoneTexte 15">
            <a:extLst>
              <a:ext uri="{FF2B5EF4-FFF2-40B4-BE49-F238E27FC236}">
                <a16:creationId xmlns:a16="http://schemas.microsoft.com/office/drawing/2014/main" id="{BFD307E3-C1BD-6CFF-A924-2C6CC421A6DC}"/>
              </a:ext>
            </a:extLst>
          </p:cNvPr>
          <p:cNvSpPr txBox="1"/>
          <p:nvPr/>
        </p:nvSpPr>
        <p:spPr>
          <a:xfrm>
            <a:off x="7880351" y="3514298"/>
            <a:ext cx="3761043" cy="400110"/>
          </a:xfrm>
          <a:prstGeom prst="rect">
            <a:avLst/>
          </a:prstGeom>
          <a:noFill/>
        </p:spPr>
        <p:txBody>
          <a:bodyPr wrap="square">
            <a:spAutoFit/>
          </a:bodyPr>
          <a:lstStyle/>
          <a:p>
            <a:r>
              <a:rPr lang="fr-FR" sz="2000" b="1" dirty="0">
                <a:solidFill>
                  <a:schemeClr val="tx2">
                    <a:lumMod val="50000"/>
                    <a:lumOff val="50000"/>
                  </a:schemeClr>
                </a:solidFill>
                <a:latin typeface="Calibri" panose="020F0502020204030204" pitchFamily="34" charset="0"/>
                <a:ea typeface="Calibri" panose="020F0502020204030204" pitchFamily="34" charset="0"/>
                <a:cs typeface="Calibri" panose="020F0502020204030204" pitchFamily="34" charset="0"/>
              </a:rPr>
              <a:t>des maladies pour les habitants. </a:t>
            </a:r>
          </a:p>
        </p:txBody>
      </p:sp>
      <p:sp>
        <p:nvSpPr>
          <p:cNvPr id="18" name="ZoneTexte 17">
            <a:extLst>
              <a:ext uri="{FF2B5EF4-FFF2-40B4-BE49-F238E27FC236}">
                <a16:creationId xmlns:a16="http://schemas.microsoft.com/office/drawing/2014/main" id="{08B0822F-C304-1510-7594-7296BCC7D66B}"/>
              </a:ext>
            </a:extLst>
          </p:cNvPr>
          <p:cNvSpPr txBox="1"/>
          <p:nvPr/>
        </p:nvSpPr>
        <p:spPr>
          <a:xfrm>
            <a:off x="7148052" y="4516541"/>
            <a:ext cx="4621161" cy="830997"/>
          </a:xfrm>
          <a:prstGeom prst="rect">
            <a:avLst/>
          </a:prstGeom>
          <a:noFill/>
        </p:spPr>
        <p:txBody>
          <a:bodyPr wrap="square">
            <a:spAutoFit/>
          </a:bodyPr>
          <a:lstStyle/>
          <a:p>
            <a:r>
              <a:rPr lang="fr-FR" sz="2400" b="1" dirty="0">
                <a:solidFill>
                  <a:schemeClr val="tx2">
                    <a:lumMod val="50000"/>
                    <a:lumOff val="50000"/>
                  </a:schemeClr>
                </a:solidFill>
                <a:latin typeface="Calibri" panose="020F0502020204030204" pitchFamily="34" charset="0"/>
                <a:ea typeface="Calibri" panose="020F0502020204030204" pitchFamily="34" charset="0"/>
                <a:cs typeface="Calibri" panose="020F0502020204030204" pitchFamily="34" charset="0"/>
              </a:rPr>
              <a:t>il faut planter des arbres et protéger la nature.</a:t>
            </a:r>
          </a:p>
        </p:txBody>
      </p:sp>
    </p:spTree>
    <p:extLst>
      <p:ext uri="{BB962C8B-B14F-4D97-AF65-F5344CB8AC3E}">
        <p14:creationId xmlns:p14="http://schemas.microsoft.com/office/powerpoint/2010/main" val="15934913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10AA78-2150-93A5-AB40-3A7D9B1291DF}"/>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83A7246B-5577-8F92-DD37-E11E9F353E1E}"/>
              </a:ext>
            </a:extLst>
          </p:cNvPr>
          <p:cNvSpPr>
            <a:spLocks noGrp="1"/>
          </p:cNvSpPr>
          <p:nvPr>
            <p:ph type="title"/>
          </p:nvPr>
        </p:nvSpPr>
        <p:spPr/>
        <p:txBody>
          <a:bodyPr/>
          <a:lstStyle/>
          <a:p>
            <a:r>
              <a:rPr lang="fr-FR" sz="1800" dirty="0">
                <a:solidFill>
                  <a:srgbClr val="E7E6E6">
                    <a:lumMod val="50000"/>
                  </a:srgbClr>
                </a:solidFill>
                <a:latin typeface="Calibri" panose="020F0502020204030204"/>
              </a:rPr>
              <a:t>Continuons avec la proposition des solutions pour résoudre ce phénomène</a:t>
            </a:r>
            <a:r>
              <a:rPr lang="fr-FR" dirty="0">
                <a:solidFill>
                  <a:srgbClr val="E7E6E6">
                    <a:lumMod val="50000"/>
                  </a:srgbClr>
                </a:solidFill>
                <a:latin typeface="Calibri" panose="020F0502020204030204"/>
              </a:rPr>
              <a:t>.</a:t>
            </a:r>
          </a:p>
        </p:txBody>
      </p:sp>
      <p:sp>
        <p:nvSpPr>
          <p:cNvPr id="10" name="Espace réservé du contenu 3">
            <a:extLst>
              <a:ext uri="{FF2B5EF4-FFF2-40B4-BE49-F238E27FC236}">
                <a16:creationId xmlns:a16="http://schemas.microsoft.com/office/drawing/2014/main" id="{FD5F3D58-CC01-B8E3-9D78-9FF977BE6776}"/>
              </a:ext>
            </a:extLst>
          </p:cNvPr>
          <p:cNvSpPr>
            <a:spLocks noGrp="1"/>
          </p:cNvSpPr>
          <p:nvPr>
            <p:ph sz="quarter" idx="11"/>
          </p:nvPr>
        </p:nvSpPr>
        <p:spPr>
          <a:xfrm>
            <a:off x="871188" y="640628"/>
            <a:ext cx="10529279" cy="267549"/>
          </a:xfrm>
        </p:spPr>
        <p:txBody>
          <a:bodyPr/>
          <a:lstStyle/>
          <a:p>
            <a:r>
              <a:rPr lang="fr-FR" sz="1600" dirty="0">
                <a:solidFill>
                  <a:schemeClr val="bg1">
                    <a:lumMod val="65000"/>
                  </a:schemeClr>
                </a:solidFill>
                <a:ea typeface="Calibri" panose="020F0502020204030204" pitchFamily="34" charset="0"/>
              </a:rPr>
              <a:t>Apporter des explications supplémentaires si nécessaire.</a:t>
            </a:r>
          </a:p>
        </p:txBody>
      </p:sp>
      <p:pic>
        <p:nvPicPr>
          <p:cNvPr id="3" name="Image 2">
            <a:extLst>
              <a:ext uri="{FF2B5EF4-FFF2-40B4-BE49-F238E27FC236}">
                <a16:creationId xmlns:a16="http://schemas.microsoft.com/office/drawing/2014/main" id="{C7B2D6F7-4E05-9E8F-E3D2-0F51364DB35B}"/>
              </a:ext>
            </a:extLst>
          </p:cNvPr>
          <p:cNvPicPr>
            <a:picLocks noChangeAspect="1"/>
          </p:cNvPicPr>
          <p:nvPr/>
        </p:nvPicPr>
        <p:blipFill>
          <a:blip r:embed="rId2"/>
          <a:stretch>
            <a:fillRect/>
          </a:stretch>
        </p:blipFill>
        <p:spPr>
          <a:xfrm>
            <a:off x="494706" y="1711818"/>
            <a:ext cx="11474027" cy="4236697"/>
          </a:xfrm>
          <a:prstGeom prst="rect">
            <a:avLst/>
          </a:prstGeom>
        </p:spPr>
      </p:pic>
    </p:spTree>
    <p:extLst>
      <p:ext uri="{BB962C8B-B14F-4D97-AF65-F5344CB8AC3E}">
        <p14:creationId xmlns:p14="http://schemas.microsoft.com/office/powerpoint/2010/main" val="25148054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C5AAE9-E30F-A29A-534A-881799D63C43}"/>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F9821A58-59F5-A7A2-6BAD-241C679EDF42}"/>
              </a:ext>
            </a:extLst>
          </p:cNvPr>
          <p:cNvSpPr>
            <a:spLocks noGrp="1"/>
          </p:cNvSpPr>
          <p:nvPr>
            <p:ph type="title"/>
          </p:nvPr>
        </p:nvSpPr>
        <p:spPr/>
        <p:txBody>
          <a:bodyPr/>
          <a:lstStyle/>
          <a:p>
            <a:r>
              <a:rPr lang="fr-FR" sz="1800" dirty="0">
                <a:solidFill>
                  <a:srgbClr val="E7E6E6">
                    <a:lumMod val="50000"/>
                  </a:srgbClr>
                </a:solidFill>
                <a:latin typeface="Calibri" panose="020F0502020204030204"/>
              </a:rPr>
              <a:t>Voilà un exemple de quelques solutions proposées</a:t>
            </a:r>
            <a:r>
              <a:rPr lang="fr-FR" dirty="0">
                <a:solidFill>
                  <a:srgbClr val="E7E6E6">
                    <a:lumMod val="50000"/>
                  </a:srgbClr>
                </a:solidFill>
                <a:latin typeface="Calibri" panose="020F0502020204030204"/>
              </a:rPr>
              <a:t>.</a:t>
            </a:r>
          </a:p>
        </p:txBody>
      </p:sp>
      <p:sp>
        <p:nvSpPr>
          <p:cNvPr id="5" name="Espace réservé du texte 2">
            <a:extLst>
              <a:ext uri="{FF2B5EF4-FFF2-40B4-BE49-F238E27FC236}">
                <a16:creationId xmlns:a16="http://schemas.microsoft.com/office/drawing/2014/main" id="{254FEF7B-342D-A2AE-926F-FED23D4CBCC4}"/>
              </a:ext>
            </a:extLst>
          </p:cNvPr>
          <p:cNvSpPr txBox="1">
            <a:spLocks/>
          </p:cNvSpPr>
          <p:nvPr/>
        </p:nvSpPr>
        <p:spPr>
          <a:xfrm>
            <a:off x="861188" y="713714"/>
            <a:ext cx="7785118" cy="210980"/>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1050" i="1" kern="1200">
                <a:solidFill>
                  <a:schemeClr val="bg2">
                    <a:lumMod val="75000"/>
                  </a:schemeClr>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sz="16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Demander aux élèves de noter la réponse dans les livrets</a:t>
            </a:r>
            <a:r>
              <a:rPr lang="fr-FR" sz="14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a:t>
            </a:r>
          </a:p>
        </p:txBody>
      </p:sp>
      <p:pic>
        <p:nvPicPr>
          <p:cNvPr id="2" name="Image 1">
            <a:extLst>
              <a:ext uri="{FF2B5EF4-FFF2-40B4-BE49-F238E27FC236}">
                <a16:creationId xmlns:a16="http://schemas.microsoft.com/office/drawing/2014/main" id="{565230EE-A7CA-0F20-42B8-95F10F709BA1}"/>
              </a:ext>
            </a:extLst>
          </p:cNvPr>
          <p:cNvPicPr>
            <a:picLocks noChangeAspect="1"/>
          </p:cNvPicPr>
          <p:nvPr/>
        </p:nvPicPr>
        <p:blipFill>
          <a:blip r:embed="rId2"/>
          <a:stretch>
            <a:fillRect/>
          </a:stretch>
        </p:blipFill>
        <p:spPr>
          <a:xfrm>
            <a:off x="484873" y="1646057"/>
            <a:ext cx="11474027" cy="4236697"/>
          </a:xfrm>
          <a:prstGeom prst="rect">
            <a:avLst/>
          </a:prstGeom>
        </p:spPr>
      </p:pic>
      <p:sp>
        <p:nvSpPr>
          <p:cNvPr id="8" name="ZoneTexte 7">
            <a:extLst>
              <a:ext uri="{FF2B5EF4-FFF2-40B4-BE49-F238E27FC236}">
                <a16:creationId xmlns:a16="http://schemas.microsoft.com/office/drawing/2014/main" id="{5AA5B40F-29AA-3CFD-7CF2-CC566C498C99}"/>
              </a:ext>
            </a:extLst>
          </p:cNvPr>
          <p:cNvSpPr txBox="1"/>
          <p:nvPr/>
        </p:nvSpPr>
        <p:spPr>
          <a:xfrm>
            <a:off x="8042786" y="1895883"/>
            <a:ext cx="4014437" cy="400110"/>
          </a:xfrm>
          <a:prstGeom prst="rect">
            <a:avLst/>
          </a:prstGeom>
          <a:noFill/>
        </p:spPr>
        <p:txBody>
          <a:bodyPr wrap="square">
            <a:spAutoFit/>
          </a:bodyPr>
          <a:lstStyle/>
          <a:p>
            <a:pPr>
              <a:buNone/>
            </a:pPr>
            <a:r>
              <a:rPr lang="fr-FR" sz="2000" b="1" dirty="0">
                <a:solidFill>
                  <a:schemeClr val="tx2">
                    <a:lumMod val="50000"/>
                    <a:lumOff val="50000"/>
                  </a:schemeClr>
                </a:solidFill>
                <a:latin typeface="Calibri" panose="020F0502020204030204" pitchFamily="34" charset="0"/>
                <a:ea typeface="Calibri" panose="020F0502020204030204" pitchFamily="34" charset="0"/>
                <a:cs typeface="Calibri" panose="020F0502020204030204" pitchFamily="34" charset="0"/>
              </a:rPr>
              <a:t>protéger les espaces verts</a:t>
            </a:r>
          </a:p>
        </p:txBody>
      </p:sp>
      <p:sp>
        <p:nvSpPr>
          <p:cNvPr id="14" name="ZoneTexte 13">
            <a:extLst>
              <a:ext uri="{FF2B5EF4-FFF2-40B4-BE49-F238E27FC236}">
                <a16:creationId xmlns:a16="http://schemas.microsoft.com/office/drawing/2014/main" id="{CA22D350-D2D6-6A03-A692-B235E2A3BDEC}"/>
              </a:ext>
            </a:extLst>
          </p:cNvPr>
          <p:cNvSpPr txBox="1"/>
          <p:nvPr/>
        </p:nvSpPr>
        <p:spPr>
          <a:xfrm>
            <a:off x="8737784" y="2480058"/>
            <a:ext cx="3048000" cy="707886"/>
          </a:xfrm>
          <a:prstGeom prst="rect">
            <a:avLst/>
          </a:prstGeom>
          <a:noFill/>
        </p:spPr>
        <p:txBody>
          <a:bodyPr wrap="square">
            <a:spAutoFit/>
          </a:bodyPr>
          <a:lstStyle/>
          <a:p>
            <a:r>
              <a:rPr lang="fr-FR" b="1" dirty="0">
                <a:solidFill>
                  <a:schemeClr val="tx2">
                    <a:lumMod val="50000"/>
                    <a:lumOff val="50000"/>
                  </a:schemeClr>
                </a:solidFill>
                <a:latin typeface="Calibri" panose="020F0502020204030204" pitchFamily="34" charset="0"/>
                <a:ea typeface="Calibri" panose="020F0502020204030204" pitchFamily="34" charset="0"/>
                <a:cs typeface="Calibri" panose="020F0502020204030204" pitchFamily="34" charset="0"/>
              </a:rPr>
              <a:t> </a:t>
            </a:r>
            <a:r>
              <a:rPr lang="fr-FR" sz="2000" b="1" dirty="0">
                <a:solidFill>
                  <a:schemeClr val="tx2">
                    <a:lumMod val="50000"/>
                    <a:lumOff val="50000"/>
                  </a:schemeClr>
                </a:solidFill>
                <a:latin typeface="Calibri" panose="020F0502020204030204" pitchFamily="34" charset="0"/>
                <a:ea typeface="Calibri" panose="020F0502020204030204" pitchFamily="34" charset="0"/>
                <a:cs typeface="Calibri" panose="020F0502020204030204" pitchFamily="34" charset="0"/>
              </a:rPr>
              <a:t>des campagnes de plantation d’arbres.</a:t>
            </a:r>
            <a:endParaRPr lang="fr-FR" sz="2000" dirty="0"/>
          </a:p>
        </p:txBody>
      </p:sp>
      <p:sp>
        <p:nvSpPr>
          <p:cNvPr id="16" name="ZoneTexte 15">
            <a:extLst>
              <a:ext uri="{FF2B5EF4-FFF2-40B4-BE49-F238E27FC236}">
                <a16:creationId xmlns:a16="http://schemas.microsoft.com/office/drawing/2014/main" id="{9BD6D46C-BBE5-EEEC-78F5-A840DDC9BBB2}"/>
              </a:ext>
            </a:extLst>
          </p:cNvPr>
          <p:cNvSpPr txBox="1"/>
          <p:nvPr/>
        </p:nvSpPr>
        <p:spPr>
          <a:xfrm>
            <a:off x="7213784" y="3491612"/>
            <a:ext cx="2854448" cy="707886"/>
          </a:xfrm>
          <a:prstGeom prst="rect">
            <a:avLst/>
          </a:prstGeom>
          <a:noFill/>
        </p:spPr>
        <p:txBody>
          <a:bodyPr wrap="square">
            <a:spAutoFit/>
          </a:bodyPr>
          <a:lstStyle/>
          <a:p>
            <a:r>
              <a:rPr lang="fr-FR" sz="2000" b="1" dirty="0">
                <a:solidFill>
                  <a:schemeClr val="tx2">
                    <a:lumMod val="50000"/>
                    <a:lumOff val="50000"/>
                  </a:schemeClr>
                </a:solidFill>
                <a:latin typeface="Calibri" panose="020F0502020204030204" pitchFamily="34" charset="0"/>
                <a:ea typeface="Calibri" panose="020F0502020204030204" pitchFamily="34" charset="0"/>
                <a:cs typeface="Calibri" panose="020F0502020204030204" pitchFamily="34" charset="0"/>
              </a:rPr>
              <a:t>et garder les jardins propres</a:t>
            </a:r>
          </a:p>
        </p:txBody>
      </p:sp>
      <p:sp>
        <p:nvSpPr>
          <p:cNvPr id="18" name="ZoneTexte 17">
            <a:extLst>
              <a:ext uri="{FF2B5EF4-FFF2-40B4-BE49-F238E27FC236}">
                <a16:creationId xmlns:a16="http://schemas.microsoft.com/office/drawing/2014/main" id="{DB75A251-6ABB-11B1-9EB9-0BDD7502CEFC}"/>
              </a:ext>
            </a:extLst>
          </p:cNvPr>
          <p:cNvSpPr txBox="1"/>
          <p:nvPr/>
        </p:nvSpPr>
        <p:spPr>
          <a:xfrm>
            <a:off x="9900880" y="3118075"/>
            <a:ext cx="2291120" cy="646331"/>
          </a:xfrm>
          <a:prstGeom prst="rect">
            <a:avLst/>
          </a:prstGeom>
          <a:noFill/>
        </p:spPr>
        <p:txBody>
          <a:bodyPr wrap="square">
            <a:spAutoFit/>
          </a:bodyPr>
          <a:lstStyle/>
          <a:p>
            <a:r>
              <a:rPr lang="fr-FR" b="1" dirty="0">
                <a:solidFill>
                  <a:schemeClr val="tx2">
                    <a:lumMod val="50000"/>
                    <a:lumOff val="50000"/>
                  </a:schemeClr>
                </a:solidFill>
              </a:rPr>
              <a:t>éviter de couper les arbres </a:t>
            </a:r>
          </a:p>
        </p:txBody>
      </p:sp>
      <p:sp>
        <p:nvSpPr>
          <p:cNvPr id="20" name="ZoneTexte 19">
            <a:extLst>
              <a:ext uri="{FF2B5EF4-FFF2-40B4-BE49-F238E27FC236}">
                <a16:creationId xmlns:a16="http://schemas.microsoft.com/office/drawing/2014/main" id="{02730BC9-0B9F-3AF0-E62A-E84B8E18CBFC}"/>
              </a:ext>
            </a:extLst>
          </p:cNvPr>
          <p:cNvSpPr txBox="1"/>
          <p:nvPr/>
        </p:nvSpPr>
        <p:spPr>
          <a:xfrm>
            <a:off x="8197437" y="4103056"/>
            <a:ext cx="3741590" cy="400110"/>
          </a:xfrm>
          <a:prstGeom prst="rect">
            <a:avLst/>
          </a:prstGeom>
          <a:noFill/>
        </p:spPr>
        <p:txBody>
          <a:bodyPr wrap="square">
            <a:spAutoFit/>
          </a:bodyPr>
          <a:lstStyle/>
          <a:p>
            <a:r>
              <a:rPr lang="fr-FR" sz="2000" b="1" dirty="0">
                <a:solidFill>
                  <a:schemeClr val="tx2">
                    <a:lumMod val="50000"/>
                    <a:lumOff val="50000"/>
                  </a:schemeClr>
                </a:solidFill>
                <a:latin typeface="Calibri" panose="020F0502020204030204" pitchFamily="34" charset="0"/>
                <a:ea typeface="Calibri" panose="020F0502020204030204" pitchFamily="34" charset="0"/>
                <a:cs typeface="Calibri" panose="020F0502020204030204" pitchFamily="34" charset="0"/>
              </a:rPr>
              <a:t>créer de nouveaux espaces verts.</a:t>
            </a:r>
          </a:p>
        </p:txBody>
      </p:sp>
      <p:sp>
        <p:nvSpPr>
          <p:cNvPr id="22" name="ZoneTexte 21">
            <a:extLst>
              <a:ext uri="{FF2B5EF4-FFF2-40B4-BE49-F238E27FC236}">
                <a16:creationId xmlns:a16="http://schemas.microsoft.com/office/drawing/2014/main" id="{0E59FE0A-4DF9-B792-A78D-FE4E46268AB2}"/>
              </a:ext>
            </a:extLst>
          </p:cNvPr>
          <p:cNvSpPr txBox="1"/>
          <p:nvPr/>
        </p:nvSpPr>
        <p:spPr>
          <a:xfrm>
            <a:off x="7213784" y="5114610"/>
            <a:ext cx="4572000" cy="707886"/>
          </a:xfrm>
          <a:prstGeom prst="rect">
            <a:avLst/>
          </a:prstGeom>
          <a:noFill/>
        </p:spPr>
        <p:txBody>
          <a:bodyPr wrap="square">
            <a:spAutoFit/>
          </a:bodyPr>
          <a:lstStyle/>
          <a:p>
            <a:r>
              <a:rPr lang="fr-FR" sz="2000" b="1" dirty="0">
                <a:solidFill>
                  <a:schemeClr val="tx2">
                    <a:lumMod val="50000"/>
                    <a:lumOff val="50000"/>
                  </a:schemeClr>
                </a:solidFill>
                <a:latin typeface="Calibri" panose="020F0502020204030204" pitchFamily="34" charset="0"/>
                <a:ea typeface="Calibri" panose="020F0502020204030204" pitchFamily="34" charset="0"/>
                <a:cs typeface="Calibri" panose="020F0502020204030204" pitchFamily="34" charset="0"/>
              </a:rPr>
              <a:t>participer à des activités pour protéger la nature.</a:t>
            </a:r>
          </a:p>
        </p:txBody>
      </p:sp>
    </p:spTree>
    <p:extLst>
      <p:ext uri="{BB962C8B-B14F-4D97-AF65-F5344CB8AC3E}">
        <p14:creationId xmlns:p14="http://schemas.microsoft.com/office/powerpoint/2010/main" val="23733611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F34178-9176-CC9F-216A-FA5A1D22345A}"/>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0A4018C9-CCAE-0302-D189-4EA3538D4221}"/>
              </a:ext>
            </a:extLst>
          </p:cNvPr>
          <p:cNvSpPr>
            <a:spLocks noGrp="1"/>
          </p:cNvSpPr>
          <p:nvPr>
            <p:ph type="title"/>
          </p:nvPr>
        </p:nvSpPr>
        <p:spPr/>
        <p:txBody>
          <a:bodyPr/>
          <a:lstStyle/>
          <a:p>
            <a:r>
              <a:rPr lang="fr-FR" sz="1800" dirty="0">
                <a:solidFill>
                  <a:srgbClr val="E7E6E6">
                    <a:lumMod val="50000"/>
                  </a:srgbClr>
                </a:solidFill>
                <a:latin typeface="Calibri" panose="020F0502020204030204"/>
              </a:rPr>
              <a:t>Terminons avec le message pour conclure cet article de presse</a:t>
            </a:r>
            <a:r>
              <a:rPr lang="fr-FR" dirty="0">
                <a:solidFill>
                  <a:srgbClr val="E7E6E6">
                    <a:lumMod val="50000"/>
                  </a:srgbClr>
                </a:solidFill>
                <a:latin typeface="Calibri" panose="020F0502020204030204"/>
              </a:rPr>
              <a:t>.</a:t>
            </a:r>
          </a:p>
        </p:txBody>
      </p:sp>
      <p:sp>
        <p:nvSpPr>
          <p:cNvPr id="10" name="Espace réservé du contenu 3">
            <a:extLst>
              <a:ext uri="{FF2B5EF4-FFF2-40B4-BE49-F238E27FC236}">
                <a16:creationId xmlns:a16="http://schemas.microsoft.com/office/drawing/2014/main" id="{168208E6-2F9D-1979-ADF7-CEC42589F5F3}"/>
              </a:ext>
            </a:extLst>
          </p:cNvPr>
          <p:cNvSpPr>
            <a:spLocks noGrp="1"/>
          </p:cNvSpPr>
          <p:nvPr>
            <p:ph sz="quarter" idx="11"/>
          </p:nvPr>
        </p:nvSpPr>
        <p:spPr>
          <a:xfrm>
            <a:off x="871188" y="640628"/>
            <a:ext cx="10529279" cy="267549"/>
          </a:xfrm>
        </p:spPr>
        <p:txBody>
          <a:bodyPr/>
          <a:lstStyle/>
          <a:p>
            <a:r>
              <a:rPr lang="fr-FR" sz="1600" dirty="0">
                <a:solidFill>
                  <a:schemeClr val="bg1">
                    <a:lumMod val="65000"/>
                  </a:schemeClr>
                </a:solidFill>
                <a:ea typeface="Calibri" panose="020F0502020204030204" pitchFamily="34" charset="0"/>
              </a:rPr>
              <a:t>Apporter des explications supplémentaires si nécessaire.</a:t>
            </a:r>
          </a:p>
        </p:txBody>
      </p:sp>
      <p:pic>
        <p:nvPicPr>
          <p:cNvPr id="4" name="Image 3">
            <a:extLst>
              <a:ext uri="{FF2B5EF4-FFF2-40B4-BE49-F238E27FC236}">
                <a16:creationId xmlns:a16="http://schemas.microsoft.com/office/drawing/2014/main" id="{DF4943BB-886F-A7E4-3F44-223458A43E2C}"/>
              </a:ext>
            </a:extLst>
          </p:cNvPr>
          <p:cNvPicPr>
            <a:picLocks noChangeAspect="1"/>
          </p:cNvPicPr>
          <p:nvPr/>
        </p:nvPicPr>
        <p:blipFill>
          <a:blip r:embed="rId2"/>
          <a:stretch>
            <a:fillRect/>
          </a:stretch>
        </p:blipFill>
        <p:spPr>
          <a:xfrm>
            <a:off x="268565" y="2263572"/>
            <a:ext cx="11480984" cy="2760712"/>
          </a:xfrm>
          <a:prstGeom prst="rect">
            <a:avLst/>
          </a:prstGeom>
        </p:spPr>
      </p:pic>
    </p:spTree>
    <p:extLst>
      <p:ext uri="{BB962C8B-B14F-4D97-AF65-F5344CB8AC3E}">
        <p14:creationId xmlns:p14="http://schemas.microsoft.com/office/powerpoint/2010/main" val="38368103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28798A-312D-1E15-6774-9BCC5F3A7048}"/>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90FA5243-46E0-4531-713A-98489CA42F40}"/>
              </a:ext>
            </a:extLst>
          </p:cNvPr>
          <p:cNvSpPr>
            <a:spLocks noGrp="1"/>
          </p:cNvSpPr>
          <p:nvPr>
            <p:ph type="title"/>
          </p:nvPr>
        </p:nvSpPr>
        <p:spPr/>
        <p:txBody>
          <a:bodyPr/>
          <a:lstStyle/>
          <a:p>
            <a:r>
              <a:rPr lang="fr-FR" sz="1800" dirty="0">
                <a:solidFill>
                  <a:srgbClr val="E7E6E6">
                    <a:lumMod val="50000"/>
                  </a:srgbClr>
                </a:solidFill>
                <a:latin typeface="Calibri" panose="020F0502020204030204"/>
              </a:rPr>
              <a:t>Voilà un autre exemple de message pour conclure cet article de presse</a:t>
            </a:r>
            <a:r>
              <a:rPr lang="fr-FR" dirty="0">
                <a:solidFill>
                  <a:srgbClr val="E7E6E6">
                    <a:lumMod val="50000"/>
                  </a:srgbClr>
                </a:solidFill>
                <a:latin typeface="Calibri" panose="020F0502020204030204"/>
              </a:rPr>
              <a:t>.</a:t>
            </a:r>
          </a:p>
        </p:txBody>
      </p:sp>
      <p:sp>
        <p:nvSpPr>
          <p:cNvPr id="5" name="Espace réservé du texte 2">
            <a:extLst>
              <a:ext uri="{FF2B5EF4-FFF2-40B4-BE49-F238E27FC236}">
                <a16:creationId xmlns:a16="http://schemas.microsoft.com/office/drawing/2014/main" id="{F0653E85-9CEE-C6E3-80F0-AAD08D495D0A}"/>
              </a:ext>
            </a:extLst>
          </p:cNvPr>
          <p:cNvSpPr txBox="1">
            <a:spLocks/>
          </p:cNvSpPr>
          <p:nvPr/>
        </p:nvSpPr>
        <p:spPr>
          <a:xfrm>
            <a:off x="861188" y="713714"/>
            <a:ext cx="7785118" cy="210980"/>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1050" i="1" kern="1200">
                <a:solidFill>
                  <a:schemeClr val="bg2">
                    <a:lumMod val="75000"/>
                  </a:schemeClr>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sz="16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Demander aux élèves de noter la réponse dans les livrets</a:t>
            </a:r>
            <a:r>
              <a:rPr lang="fr-FR" sz="14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a:t>
            </a:r>
          </a:p>
        </p:txBody>
      </p:sp>
      <p:pic>
        <p:nvPicPr>
          <p:cNvPr id="4" name="Image 3">
            <a:extLst>
              <a:ext uri="{FF2B5EF4-FFF2-40B4-BE49-F238E27FC236}">
                <a16:creationId xmlns:a16="http://schemas.microsoft.com/office/drawing/2014/main" id="{BA03C86D-1AF5-FD3B-21C2-FE8306C33220}"/>
              </a:ext>
            </a:extLst>
          </p:cNvPr>
          <p:cNvPicPr>
            <a:picLocks noChangeAspect="1"/>
          </p:cNvPicPr>
          <p:nvPr/>
        </p:nvPicPr>
        <p:blipFill>
          <a:blip r:embed="rId2"/>
          <a:stretch>
            <a:fillRect/>
          </a:stretch>
        </p:blipFill>
        <p:spPr>
          <a:xfrm>
            <a:off x="268565" y="2263572"/>
            <a:ext cx="11480984" cy="2760712"/>
          </a:xfrm>
          <a:prstGeom prst="rect">
            <a:avLst/>
          </a:prstGeom>
        </p:spPr>
      </p:pic>
      <p:sp>
        <p:nvSpPr>
          <p:cNvPr id="7" name="ZoneTexte 6">
            <a:extLst>
              <a:ext uri="{FF2B5EF4-FFF2-40B4-BE49-F238E27FC236}">
                <a16:creationId xmlns:a16="http://schemas.microsoft.com/office/drawing/2014/main" id="{CC679626-7B01-329A-DF4F-E7C9F68D2D7C}"/>
              </a:ext>
            </a:extLst>
          </p:cNvPr>
          <p:cNvSpPr txBox="1"/>
          <p:nvPr/>
        </p:nvSpPr>
        <p:spPr>
          <a:xfrm>
            <a:off x="8740877" y="3075057"/>
            <a:ext cx="3598606" cy="830997"/>
          </a:xfrm>
          <a:prstGeom prst="rect">
            <a:avLst/>
          </a:prstGeom>
          <a:noFill/>
        </p:spPr>
        <p:txBody>
          <a:bodyPr wrap="square">
            <a:spAutoFit/>
          </a:bodyPr>
          <a:lstStyle/>
          <a:p>
            <a:r>
              <a:rPr lang="fr-FR" sz="2400" b="1" dirty="0">
                <a:solidFill>
                  <a:schemeClr val="tx2">
                    <a:lumMod val="50000"/>
                    <a:lumOff val="50000"/>
                  </a:schemeClr>
                </a:solidFill>
                <a:latin typeface="Calibri" panose="020F0502020204030204" pitchFamily="34" charset="0"/>
                <a:ea typeface="Calibri" panose="020F0502020204030204" pitchFamily="34" charset="0"/>
                <a:cs typeface="Calibri" panose="020F0502020204030204" pitchFamily="34" charset="0"/>
              </a:rPr>
              <a:t>avoir une vie saine et un air propre.</a:t>
            </a:r>
          </a:p>
        </p:txBody>
      </p:sp>
      <p:sp>
        <p:nvSpPr>
          <p:cNvPr id="10" name="ZoneTexte 9">
            <a:extLst>
              <a:ext uri="{FF2B5EF4-FFF2-40B4-BE49-F238E27FC236}">
                <a16:creationId xmlns:a16="http://schemas.microsoft.com/office/drawing/2014/main" id="{C169DF48-862B-BEF0-7B3E-E051563D372A}"/>
              </a:ext>
            </a:extLst>
          </p:cNvPr>
          <p:cNvSpPr txBox="1"/>
          <p:nvPr/>
        </p:nvSpPr>
        <p:spPr>
          <a:xfrm>
            <a:off x="9249697" y="4178929"/>
            <a:ext cx="2499852" cy="1200329"/>
          </a:xfrm>
          <a:prstGeom prst="rect">
            <a:avLst/>
          </a:prstGeom>
          <a:noFill/>
        </p:spPr>
        <p:txBody>
          <a:bodyPr wrap="square">
            <a:spAutoFit/>
          </a:bodyPr>
          <a:lstStyle/>
          <a:p>
            <a:r>
              <a:rPr lang="fr-FR" sz="2400" b="1" dirty="0">
                <a:solidFill>
                  <a:schemeClr val="tx2">
                    <a:lumMod val="50000"/>
                    <a:lumOff val="50000"/>
                  </a:schemeClr>
                </a:solidFill>
                <a:latin typeface="Calibri" panose="020F0502020204030204" pitchFamily="34" charset="0"/>
                <a:ea typeface="Calibri" panose="020F0502020204030204" pitchFamily="34" charset="0"/>
                <a:cs typeface="Calibri" panose="020F0502020204030204" pitchFamily="34" charset="0"/>
              </a:rPr>
              <a:t>protéger la nature et sauver les espaces verts.</a:t>
            </a:r>
          </a:p>
        </p:txBody>
      </p:sp>
    </p:spTree>
    <p:extLst>
      <p:ext uri="{BB962C8B-B14F-4D97-AF65-F5344CB8AC3E}">
        <p14:creationId xmlns:p14="http://schemas.microsoft.com/office/powerpoint/2010/main" val="38695013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3DA0F7-CA71-CF37-2730-866F7E3A86CC}"/>
            </a:ext>
          </a:extLst>
        </p:cNvPr>
        <p:cNvGrpSpPr/>
        <p:nvPr/>
      </p:nvGrpSpPr>
      <p:grpSpPr>
        <a:xfrm>
          <a:off x="0" y="0"/>
          <a:ext cx="0" cy="0"/>
          <a:chOff x="0" y="0"/>
          <a:chExt cx="0" cy="0"/>
        </a:xfrm>
      </p:grpSpPr>
      <p:pic>
        <p:nvPicPr>
          <p:cNvPr id="5" name="Google Shape;289;p51">
            <a:extLst>
              <a:ext uri="{FF2B5EF4-FFF2-40B4-BE49-F238E27FC236}">
                <a16:creationId xmlns:a16="http://schemas.microsoft.com/office/drawing/2014/main" id="{B6F0638F-7AA8-362A-B3A5-103D70C09667}"/>
              </a:ext>
            </a:extLst>
          </p:cNvPr>
          <p:cNvPicPr preferRelativeResize="0"/>
          <p:nvPr/>
        </p:nvPicPr>
        <p:blipFill rotWithShape="1">
          <a:blip r:embed="rId2">
            <a:alphaModFix/>
          </a:blip>
          <a:srcRect/>
          <a:stretch/>
        </p:blipFill>
        <p:spPr>
          <a:xfrm>
            <a:off x="11709400" y="505152"/>
            <a:ext cx="363525" cy="326372"/>
          </a:xfrm>
          <a:prstGeom prst="rect">
            <a:avLst/>
          </a:prstGeom>
          <a:noFill/>
          <a:ln>
            <a:noFill/>
          </a:ln>
        </p:spPr>
      </p:pic>
      <p:sp>
        <p:nvSpPr>
          <p:cNvPr id="7" name="ZoneTexte 11">
            <a:extLst>
              <a:ext uri="{FF2B5EF4-FFF2-40B4-BE49-F238E27FC236}">
                <a16:creationId xmlns:a16="http://schemas.microsoft.com/office/drawing/2014/main" id="{C053A6B5-0A2C-5DA5-D4FD-BC3AC08ADACC}"/>
              </a:ext>
            </a:extLst>
          </p:cNvPr>
          <p:cNvSpPr txBox="1"/>
          <p:nvPr/>
        </p:nvSpPr>
        <p:spPr>
          <a:xfrm>
            <a:off x="721953" y="197375"/>
            <a:ext cx="10594975" cy="369332"/>
          </a:xfrm>
          <a:prstGeom prst="rect">
            <a:avLst/>
          </a:prstGeom>
          <a:noFill/>
        </p:spPr>
        <p:txBody>
          <a:bodyPr wrap="square">
            <a:spAutoFit/>
          </a:bodyPr>
          <a:lstStyle/>
          <a:p>
            <a:pPr algn="just" defTabSz="342900">
              <a:spcAft>
                <a:spcPts val="450"/>
              </a:spcAft>
            </a:pPr>
            <a:r>
              <a:rPr lang="fr-FR" b="1" dirty="0">
                <a:solidFill>
                  <a:srgbClr val="E7E6E6">
                    <a:lumMod val="50000"/>
                  </a:srgbClr>
                </a:solidFill>
                <a:latin typeface="Calibri" panose="020F0502020204030204"/>
              </a:rPr>
              <a:t>Maintenant, Complétez rapidement cette grille pour voir si vous avez respecté les critères de réussite. P. 91.</a:t>
            </a:r>
            <a:endParaRPr lang="fr-FR" altLang="fr-FR" b="1" dirty="0">
              <a:solidFill>
                <a:srgbClr val="E7E6E6">
                  <a:lumMod val="50000"/>
                </a:srgbClr>
              </a:solidFill>
              <a:latin typeface="Calibri" panose="020F0502020204030204"/>
            </a:endParaRPr>
          </a:p>
        </p:txBody>
      </p:sp>
      <p:sp>
        <p:nvSpPr>
          <p:cNvPr id="12" name="Espace réservé du texte 2">
            <a:extLst>
              <a:ext uri="{FF2B5EF4-FFF2-40B4-BE49-F238E27FC236}">
                <a16:creationId xmlns:a16="http://schemas.microsoft.com/office/drawing/2014/main" id="{CD20B6E6-9935-BDB8-4473-905E763824BE}"/>
              </a:ext>
            </a:extLst>
          </p:cNvPr>
          <p:cNvSpPr txBox="1">
            <a:spLocks/>
          </p:cNvSpPr>
          <p:nvPr/>
        </p:nvSpPr>
        <p:spPr>
          <a:xfrm>
            <a:off x="721953" y="582808"/>
            <a:ext cx="7785118" cy="210980"/>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1050" i="1" kern="1200">
                <a:solidFill>
                  <a:schemeClr val="bg2">
                    <a:lumMod val="75000"/>
                  </a:schemeClr>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sz="16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Cibler en particulier les élèves en difficulté. Apporter un feedback immédiat</a:t>
            </a:r>
            <a:r>
              <a:rPr lang="fr-FR" sz="14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a:t>
            </a:r>
            <a:endParaRPr lang="fr-FR" altLang="fr-FR" sz="14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4" name="Image 3">
            <a:extLst>
              <a:ext uri="{FF2B5EF4-FFF2-40B4-BE49-F238E27FC236}">
                <a16:creationId xmlns:a16="http://schemas.microsoft.com/office/drawing/2014/main" id="{3BF5F2EC-9965-A443-5094-8D5EC4617277}"/>
              </a:ext>
            </a:extLst>
          </p:cNvPr>
          <p:cNvPicPr>
            <a:picLocks noChangeAspect="1"/>
          </p:cNvPicPr>
          <p:nvPr/>
        </p:nvPicPr>
        <p:blipFill>
          <a:blip r:embed="rId3"/>
          <a:stretch>
            <a:fillRect/>
          </a:stretch>
        </p:blipFill>
        <p:spPr>
          <a:xfrm>
            <a:off x="522217" y="1990586"/>
            <a:ext cx="11128413" cy="2935375"/>
          </a:xfrm>
          <a:prstGeom prst="rect">
            <a:avLst/>
          </a:prstGeom>
        </p:spPr>
      </p:pic>
    </p:spTree>
    <p:extLst>
      <p:ext uri="{BB962C8B-B14F-4D97-AF65-F5344CB8AC3E}">
        <p14:creationId xmlns:p14="http://schemas.microsoft.com/office/powerpoint/2010/main" val="29476696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E8430CE-969A-161F-3334-EFEBF26B1B40}"/>
              </a:ext>
            </a:extLst>
          </p:cNvPr>
          <p:cNvSpPr>
            <a:spLocks noGrp="1"/>
          </p:cNvSpPr>
          <p:nvPr>
            <p:ph type="body" sz="quarter" idx="10"/>
          </p:nvPr>
        </p:nvSpPr>
        <p:spPr/>
        <p:txBody>
          <a:bodyPr>
            <a:normAutofit fontScale="92500" lnSpcReduction="20000"/>
          </a:bodyPr>
          <a:lstStyle/>
          <a:p>
            <a:r>
              <a:rPr lang="fr-FR" dirty="0"/>
              <a:t>5 min</a:t>
            </a:r>
          </a:p>
        </p:txBody>
      </p:sp>
    </p:spTree>
    <p:extLst>
      <p:ext uri="{BB962C8B-B14F-4D97-AF65-F5344CB8AC3E}">
        <p14:creationId xmlns:p14="http://schemas.microsoft.com/office/powerpoint/2010/main" val="42745117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E7A4F21-B259-EC76-81CE-7DE57DB98EE0}"/>
              </a:ext>
            </a:extLst>
          </p:cNvPr>
          <p:cNvSpPr>
            <a:spLocks noGrp="1"/>
          </p:cNvSpPr>
          <p:nvPr>
            <p:ph type="title"/>
          </p:nvPr>
        </p:nvSpPr>
        <p:spPr>
          <a:xfrm>
            <a:off x="852446" y="284489"/>
            <a:ext cx="10277091" cy="267549"/>
          </a:xfrm>
        </p:spPr>
        <p:txBody>
          <a:bodyPr/>
          <a:lstStyle/>
          <a:p>
            <a:r>
              <a:rPr lang="fr-FR" dirty="0">
                <a:solidFill>
                  <a:srgbClr val="E7E6E6">
                    <a:lumMod val="50000"/>
                  </a:srgbClr>
                </a:solidFill>
                <a:latin typeface="Calibri" panose="020F0502020204030204"/>
              </a:rPr>
              <a:t>Qui peut me rappeler les stratégies que nous avons appliquées aujourd’hui ? </a:t>
            </a:r>
          </a:p>
        </p:txBody>
      </p:sp>
      <p:sp>
        <p:nvSpPr>
          <p:cNvPr id="4" name="Espace réservé du contenu 3">
            <a:extLst>
              <a:ext uri="{FF2B5EF4-FFF2-40B4-BE49-F238E27FC236}">
                <a16:creationId xmlns:a16="http://schemas.microsoft.com/office/drawing/2014/main" id="{69F4C205-12FE-CEDD-318F-09E78E64FF1F}"/>
              </a:ext>
            </a:extLst>
          </p:cNvPr>
          <p:cNvSpPr>
            <a:spLocks noGrp="1"/>
          </p:cNvSpPr>
          <p:nvPr>
            <p:ph sz="quarter" idx="4294967295"/>
          </p:nvPr>
        </p:nvSpPr>
        <p:spPr>
          <a:xfrm>
            <a:off x="877886" y="601210"/>
            <a:ext cx="10277475" cy="268287"/>
          </a:xfrm>
        </p:spPr>
        <p:txBody>
          <a:bodyPr>
            <a:noAutofit/>
          </a:bodyPr>
          <a:lstStyle/>
          <a:p>
            <a:pPr marL="0" indent="0">
              <a:buNone/>
            </a:pPr>
            <a:r>
              <a:rPr lang="fr-FR" sz="1600" i="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Désigner quelques élèves.</a:t>
            </a:r>
          </a:p>
        </p:txBody>
      </p:sp>
      <p:sp>
        <p:nvSpPr>
          <p:cNvPr id="7" name="ZoneTexte 6">
            <a:extLst>
              <a:ext uri="{FF2B5EF4-FFF2-40B4-BE49-F238E27FC236}">
                <a16:creationId xmlns:a16="http://schemas.microsoft.com/office/drawing/2014/main" id="{1C61653B-4F16-6F3C-81EA-8B3D70DACAE4}"/>
              </a:ext>
            </a:extLst>
          </p:cNvPr>
          <p:cNvSpPr txBox="1"/>
          <p:nvPr/>
        </p:nvSpPr>
        <p:spPr>
          <a:xfrm>
            <a:off x="982662" y="1534657"/>
            <a:ext cx="7634702" cy="428835"/>
          </a:xfrm>
          <a:prstGeom prst="rect">
            <a:avLst/>
          </a:prstGeom>
          <a:noFill/>
        </p:spPr>
        <p:txBody>
          <a:bodyPr wrap="square">
            <a:spAutoFit/>
          </a:bodyPr>
          <a:lstStyle>
            <a:defPPr>
              <a:defRPr lang="fr-FR"/>
            </a:defPPr>
            <a:lvl1pPr algn="just">
              <a:lnSpc>
                <a:spcPct val="115000"/>
              </a:lnSpc>
              <a:spcAft>
                <a:spcPts val="800"/>
              </a:spcAft>
              <a:defRPr sz="2000" kern="100">
                <a:latin typeface="Calibri" panose="020F0502020204030204" pitchFamily="34" charset="0"/>
                <a:cs typeface="Calibri" panose="020F0502020204030204" pitchFamily="34" charset="0"/>
              </a:defRPr>
            </a:lvl1pPr>
          </a:lstStyle>
          <a:p>
            <a:r>
              <a:rPr lang="fr-FR" dirty="0"/>
              <a:t>1. Aujourd’hui, nous avons appliqué cette stratégie de lecture :</a:t>
            </a:r>
          </a:p>
        </p:txBody>
      </p:sp>
      <p:sp>
        <p:nvSpPr>
          <p:cNvPr id="9" name="Rectangle 8">
            <a:extLst>
              <a:ext uri="{FF2B5EF4-FFF2-40B4-BE49-F238E27FC236}">
                <a16:creationId xmlns:a16="http://schemas.microsoft.com/office/drawing/2014/main" id="{5231242C-DE2D-AF44-104E-CEDA63BD5ABC}"/>
              </a:ext>
            </a:extLst>
          </p:cNvPr>
          <p:cNvSpPr/>
          <p:nvPr/>
        </p:nvSpPr>
        <p:spPr>
          <a:xfrm>
            <a:off x="982662" y="2280951"/>
            <a:ext cx="9839160" cy="1894621"/>
          </a:xfrm>
          <a:prstGeom prst="rect">
            <a:avLst/>
          </a:prstGeom>
          <a:solidFill>
            <a:schemeClr val="accent2">
              <a:lumMod val="20000"/>
              <a:lumOff val="80000"/>
            </a:schemeClr>
          </a:solidFill>
          <a:ln>
            <a:solidFill>
              <a:schemeClr val="tx1"/>
            </a:solidFill>
          </a:ln>
        </p:spPr>
        <p:txBody>
          <a:bodyPr wrap="square">
            <a:spAutoFit/>
          </a:bodyPr>
          <a:lstStyle/>
          <a:p>
            <a:pPr>
              <a:lnSpc>
                <a:spcPct val="150000"/>
              </a:lnSpc>
            </a:pPr>
            <a:endParaRPr lang="fr-FR" sz="2000" i="1" dirty="0"/>
          </a:p>
          <a:p>
            <a:pPr>
              <a:lnSpc>
                <a:spcPct val="150000"/>
              </a:lnSpc>
            </a:pPr>
            <a:endParaRPr lang="fr-FR" sz="2000" i="1" dirty="0"/>
          </a:p>
          <a:p>
            <a:pPr>
              <a:lnSpc>
                <a:spcPct val="150000"/>
              </a:lnSpc>
            </a:pPr>
            <a:endParaRPr lang="fr-FR" sz="2000" i="1" dirty="0"/>
          </a:p>
          <a:p>
            <a:pPr>
              <a:lnSpc>
                <a:spcPct val="150000"/>
              </a:lnSpc>
            </a:pPr>
            <a:endParaRPr lang="fr-FR" sz="2000" i="1" dirty="0"/>
          </a:p>
        </p:txBody>
      </p:sp>
    </p:spTree>
    <p:extLst>
      <p:ext uri="{BB962C8B-B14F-4D97-AF65-F5344CB8AC3E}">
        <p14:creationId xmlns:p14="http://schemas.microsoft.com/office/powerpoint/2010/main" val="8922180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10A5AC-577F-3D2F-1D00-C1D966F3A5F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1627BEF-F451-8995-F2EF-4777660CB658}"/>
              </a:ext>
            </a:extLst>
          </p:cNvPr>
          <p:cNvSpPr>
            <a:spLocks noGrp="1"/>
          </p:cNvSpPr>
          <p:nvPr>
            <p:ph type="title"/>
          </p:nvPr>
        </p:nvSpPr>
        <p:spPr>
          <a:xfrm>
            <a:off x="852446" y="284489"/>
            <a:ext cx="10277091" cy="267549"/>
          </a:xfrm>
        </p:spPr>
        <p:txBody>
          <a:bodyPr/>
          <a:lstStyle/>
          <a:p>
            <a:r>
              <a:rPr lang="fr-FR" dirty="0">
                <a:solidFill>
                  <a:srgbClr val="E7E6E6">
                    <a:lumMod val="50000"/>
                  </a:srgbClr>
                </a:solidFill>
                <a:latin typeface="Calibri" panose="020F0502020204030204"/>
              </a:rPr>
              <a:t>Voici les stratégies que nous avons appliquées aujourd’hui.</a:t>
            </a:r>
          </a:p>
        </p:txBody>
      </p:sp>
      <p:sp>
        <p:nvSpPr>
          <p:cNvPr id="4" name="Espace réservé du contenu 3">
            <a:extLst>
              <a:ext uri="{FF2B5EF4-FFF2-40B4-BE49-F238E27FC236}">
                <a16:creationId xmlns:a16="http://schemas.microsoft.com/office/drawing/2014/main" id="{0CE25022-8F8A-D101-F54B-EE5468246CFB}"/>
              </a:ext>
            </a:extLst>
          </p:cNvPr>
          <p:cNvSpPr>
            <a:spLocks noGrp="1"/>
          </p:cNvSpPr>
          <p:nvPr>
            <p:ph sz="quarter" idx="4294967295"/>
          </p:nvPr>
        </p:nvSpPr>
        <p:spPr>
          <a:xfrm>
            <a:off x="877886" y="601210"/>
            <a:ext cx="10277475" cy="268287"/>
          </a:xfrm>
        </p:spPr>
        <p:txBody>
          <a:bodyPr>
            <a:noAutofit/>
          </a:bodyPr>
          <a:lstStyle/>
          <a:p>
            <a:pPr marL="0" indent="0">
              <a:buNone/>
            </a:pPr>
            <a:r>
              <a:rPr lang="fr-FR" sz="1600" i="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Ces notes peuvent éventuellement servir de traces écrites.</a:t>
            </a:r>
          </a:p>
        </p:txBody>
      </p:sp>
      <p:sp>
        <p:nvSpPr>
          <p:cNvPr id="7" name="ZoneTexte 6">
            <a:extLst>
              <a:ext uri="{FF2B5EF4-FFF2-40B4-BE49-F238E27FC236}">
                <a16:creationId xmlns:a16="http://schemas.microsoft.com/office/drawing/2014/main" id="{1EA09BB5-5C87-5700-936A-3A9E930B0339}"/>
              </a:ext>
            </a:extLst>
          </p:cNvPr>
          <p:cNvSpPr txBox="1"/>
          <p:nvPr/>
        </p:nvSpPr>
        <p:spPr>
          <a:xfrm>
            <a:off x="489024" y="1481601"/>
            <a:ext cx="11003934" cy="425501"/>
          </a:xfrm>
          <a:prstGeom prst="rect">
            <a:avLst/>
          </a:prstGeom>
          <a:noFill/>
        </p:spPr>
        <p:txBody>
          <a:bodyPr wrap="square">
            <a:spAutoFit/>
          </a:bodyPr>
          <a:lstStyle>
            <a:defPPr>
              <a:defRPr lang="fr-FR"/>
            </a:defPPr>
            <a:lvl1pPr algn="just">
              <a:lnSpc>
                <a:spcPct val="115000"/>
              </a:lnSpc>
              <a:spcAft>
                <a:spcPts val="800"/>
              </a:spcAft>
              <a:defRPr sz="2000" kern="100">
                <a:latin typeface="Calibri" panose="020F0502020204030204" pitchFamily="34" charset="0"/>
                <a:cs typeface="Calibri" panose="020F0502020204030204" pitchFamily="34" charset="0"/>
              </a:defRPr>
            </a:lvl1pPr>
          </a:lstStyle>
          <a:p>
            <a:r>
              <a:rPr lang="fr-FR" dirty="0"/>
              <a:t>1. Nous avons appris à </a:t>
            </a:r>
            <a:r>
              <a:rPr lang="fr-FR" dirty="0">
                <a:solidFill>
                  <a:prstClr val="black"/>
                </a:solidFill>
                <a:ea typeface="Calibri" panose="020F0502020204030204" pitchFamily="34" charset="0"/>
              </a:rPr>
              <a:t>rédiger un article de presse pour parler des défis climatiques</a:t>
            </a:r>
            <a:r>
              <a:rPr lang="fr-FR" dirty="0"/>
              <a:t>:</a:t>
            </a:r>
          </a:p>
        </p:txBody>
      </p:sp>
      <p:graphicFrame>
        <p:nvGraphicFramePr>
          <p:cNvPr id="5" name="Tableau 4">
            <a:extLst>
              <a:ext uri="{FF2B5EF4-FFF2-40B4-BE49-F238E27FC236}">
                <a16:creationId xmlns:a16="http://schemas.microsoft.com/office/drawing/2014/main" id="{79E6DA2B-701A-F8B9-4C02-CDBB2B420890}"/>
              </a:ext>
            </a:extLst>
          </p:cNvPr>
          <p:cNvGraphicFramePr>
            <a:graphicFrameLocks noGrp="1"/>
          </p:cNvGraphicFramePr>
          <p:nvPr>
            <p:extLst>
              <p:ext uri="{D42A27DB-BD31-4B8C-83A1-F6EECF244321}">
                <p14:modId xmlns:p14="http://schemas.microsoft.com/office/powerpoint/2010/main" val="432659743"/>
              </p:ext>
            </p:extLst>
          </p:nvPr>
        </p:nvGraphicFramePr>
        <p:xfrm>
          <a:off x="383811" y="2039379"/>
          <a:ext cx="11375569" cy="4423855"/>
        </p:xfrm>
        <a:graphic>
          <a:graphicData uri="http://schemas.openxmlformats.org/drawingml/2006/table">
            <a:tbl>
              <a:tblPr firstRow="1" bandRow="1">
                <a:tableStyleId>{2D5ABB26-0587-4C30-8999-92F81FD0307C}</a:tableStyleId>
              </a:tblPr>
              <a:tblGrid>
                <a:gridCol w="11375569">
                  <a:extLst>
                    <a:ext uri="{9D8B030D-6E8A-4147-A177-3AD203B41FA5}">
                      <a16:colId xmlns:a16="http://schemas.microsoft.com/office/drawing/2014/main" val="1468255772"/>
                    </a:ext>
                  </a:extLst>
                </a:gridCol>
              </a:tblGrid>
              <a:tr h="761182">
                <a:tc>
                  <a:txBody>
                    <a:bodyPr/>
                    <a:lstStyle/>
                    <a:p>
                      <a:pPr marL="0" lvl="0" indent="0" algn="l">
                        <a:lnSpc>
                          <a:spcPct val="150000"/>
                        </a:lnSpc>
                        <a:buFont typeface="+mj-lt"/>
                        <a:buNone/>
                      </a:pPr>
                      <a:r>
                        <a:rPr lang="fr-FR" sz="2400" b="1" dirty="0">
                          <a:solidFill>
                            <a:schemeClr val="tx1"/>
                          </a:solidFill>
                          <a:latin typeface="Calibri "/>
                          <a:ea typeface="Calibri Light" panose="020F0302020204030204" pitchFamily="34" charset="0"/>
                          <a:cs typeface="Calibri Light" panose="020F0302020204030204" pitchFamily="34" charset="0"/>
                        </a:rPr>
                        <a:t>Un article de presse clair qui parle d’un défi climatique et qui respecte les points suivants:</a:t>
                      </a:r>
                    </a:p>
                    <a:p>
                      <a:pPr marL="457200" lvl="0" indent="-457200" algn="l">
                        <a:lnSpc>
                          <a:spcPct val="150000"/>
                        </a:lnSpc>
                        <a:buFont typeface="+mj-lt"/>
                        <a:buAutoNum type="arabicPeriod"/>
                      </a:pPr>
                      <a:r>
                        <a:rPr lang="fr-FR" sz="2400" b="1" dirty="0">
                          <a:solidFill>
                            <a:srgbClr val="00B0F0"/>
                          </a:solidFill>
                          <a:latin typeface="Calibri "/>
                          <a:ea typeface="Calibri Light" panose="020F0302020204030204" pitchFamily="34" charset="0"/>
                          <a:cs typeface="Calibri Light" panose="020F0302020204030204" pitchFamily="34" charset="0"/>
                        </a:rPr>
                        <a:t>Un titre accrocheur,</a:t>
                      </a:r>
                    </a:p>
                    <a:p>
                      <a:pPr marL="457200" lvl="0" indent="-457200" algn="l">
                        <a:lnSpc>
                          <a:spcPct val="150000"/>
                        </a:lnSpc>
                        <a:buFont typeface="+mj-lt"/>
                        <a:buAutoNum type="arabicPeriod"/>
                      </a:pPr>
                      <a:r>
                        <a:rPr lang="fr-FR" sz="2400" b="1" dirty="0">
                          <a:solidFill>
                            <a:srgbClr val="00B0F0"/>
                          </a:solidFill>
                          <a:latin typeface="Calibri "/>
                          <a:ea typeface="Calibri Light" panose="020F0302020204030204" pitchFamily="34" charset="0"/>
                          <a:cs typeface="Calibri Light" panose="020F0302020204030204" pitchFamily="34" charset="0"/>
                        </a:rPr>
                        <a:t>Une présentation du phénomène,</a:t>
                      </a:r>
                    </a:p>
                    <a:p>
                      <a:pPr marL="457200" lvl="0" indent="-457200" algn="l">
                        <a:lnSpc>
                          <a:spcPct val="150000"/>
                        </a:lnSpc>
                        <a:buFont typeface="+mj-lt"/>
                        <a:buAutoNum type="arabicPeriod"/>
                      </a:pPr>
                      <a:r>
                        <a:rPr lang="fr-FR" sz="2400" b="1" dirty="0">
                          <a:solidFill>
                            <a:srgbClr val="00B0F0"/>
                          </a:solidFill>
                          <a:latin typeface="Calibri "/>
                          <a:ea typeface="Calibri Light" panose="020F0302020204030204" pitchFamily="34" charset="0"/>
                          <a:cs typeface="Calibri Light" panose="020F0302020204030204" pitchFamily="34" charset="0"/>
                        </a:rPr>
                        <a:t>Une explication des causes,</a:t>
                      </a:r>
                    </a:p>
                    <a:p>
                      <a:pPr marL="457200" lvl="0" indent="-457200" algn="l">
                        <a:lnSpc>
                          <a:spcPct val="150000"/>
                        </a:lnSpc>
                        <a:buFont typeface="+mj-lt"/>
                        <a:buAutoNum type="arabicPeriod"/>
                      </a:pPr>
                      <a:r>
                        <a:rPr lang="fr-FR" sz="2400" b="1" dirty="0">
                          <a:solidFill>
                            <a:srgbClr val="00B0F0"/>
                          </a:solidFill>
                          <a:latin typeface="Calibri "/>
                          <a:ea typeface="Calibri Light" panose="020F0302020204030204" pitchFamily="34" charset="0"/>
                          <a:cs typeface="Calibri Light" panose="020F0302020204030204" pitchFamily="34" charset="0"/>
                        </a:rPr>
                        <a:t>Une description des conséquences,</a:t>
                      </a:r>
                    </a:p>
                    <a:p>
                      <a:pPr marL="457200" lvl="0" indent="-457200" algn="l">
                        <a:lnSpc>
                          <a:spcPct val="150000"/>
                        </a:lnSpc>
                        <a:buFont typeface="+mj-lt"/>
                        <a:buAutoNum type="arabicPeriod"/>
                      </a:pPr>
                      <a:r>
                        <a:rPr lang="fr-FR" sz="2400" b="1" dirty="0">
                          <a:solidFill>
                            <a:srgbClr val="00B0F0"/>
                          </a:solidFill>
                          <a:latin typeface="Calibri "/>
                          <a:ea typeface="Calibri Light" panose="020F0302020204030204" pitchFamily="34" charset="0"/>
                          <a:cs typeface="Calibri Light" panose="020F0302020204030204" pitchFamily="34" charset="0"/>
                        </a:rPr>
                        <a:t>Une proposition des solutions,</a:t>
                      </a:r>
                    </a:p>
                    <a:p>
                      <a:pPr marL="457200" lvl="0" indent="-457200" algn="l">
                        <a:lnSpc>
                          <a:spcPct val="150000"/>
                        </a:lnSpc>
                        <a:buFont typeface="+mj-lt"/>
                        <a:buAutoNum type="arabicPeriod"/>
                      </a:pPr>
                      <a:r>
                        <a:rPr lang="fr-FR" sz="2400" b="1" dirty="0">
                          <a:solidFill>
                            <a:srgbClr val="00B0F0"/>
                          </a:solidFill>
                          <a:latin typeface="Calibri "/>
                          <a:ea typeface="Calibri Light" panose="020F0302020204030204" pitchFamily="34" charset="0"/>
                          <a:cs typeface="Calibri Light" panose="020F0302020204030204" pitchFamily="34" charset="0"/>
                        </a:rPr>
                        <a:t>Un message ou un appel pour agir.</a:t>
                      </a:r>
                    </a:p>
                  </a:txBody>
                  <a:tcPr>
                    <a:solidFill>
                      <a:schemeClr val="accent2">
                        <a:lumMod val="20000"/>
                        <a:lumOff val="80000"/>
                      </a:schemeClr>
                    </a:solidFill>
                  </a:tcPr>
                </a:tc>
                <a:extLst>
                  <a:ext uri="{0D108BD9-81ED-4DB2-BD59-A6C34878D82A}">
                    <a16:rowId xmlns:a16="http://schemas.microsoft.com/office/drawing/2014/main" val="3628574353"/>
                  </a:ext>
                </a:extLst>
              </a:tr>
            </a:tbl>
          </a:graphicData>
        </a:graphic>
      </p:graphicFrame>
    </p:spTree>
    <p:extLst>
      <p:ext uri="{BB962C8B-B14F-4D97-AF65-F5344CB8AC3E}">
        <p14:creationId xmlns:p14="http://schemas.microsoft.com/office/powerpoint/2010/main" val="17908366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75B001E-AE73-78FE-41EA-0A162EDC7EB5}"/>
              </a:ext>
            </a:extLst>
          </p:cNvPr>
          <p:cNvSpPr>
            <a:spLocks noGrp="1"/>
          </p:cNvSpPr>
          <p:nvPr>
            <p:ph type="title"/>
          </p:nvPr>
        </p:nvSpPr>
        <p:spPr>
          <a:xfrm>
            <a:off x="842874" y="323471"/>
            <a:ext cx="10277091" cy="267549"/>
          </a:xfrm>
        </p:spPr>
        <p:txBody>
          <a:bodyPr/>
          <a:lstStyle/>
          <a:p>
            <a:r>
              <a:rPr lang="fr-FR" dirty="0"/>
              <a:t>N’oubliez pas de faire cette activité à la maison.</a:t>
            </a:r>
          </a:p>
        </p:txBody>
      </p:sp>
      <p:sp>
        <p:nvSpPr>
          <p:cNvPr id="4" name="Espace réservé du contenu 3">
            <a:extLst>
              <a:ext uri="{FF2B5EF4-FFF2-40B4-BE49-F238E27FC236}">
                <a16:creationId xmlns:a16="http://schemas.microsoft.com/office/drawing/2014/main" id="{6E2F889E-E50C-4F58-F23F-45CD8C1E5E1D}"/>
              </a:ext>
            </a:extLst>
          </p:cNvPr>
          <p:cNvSpPr>
            <a:spLocks noGrp="1"/>
          </p:cNvSpPr>
          <p:nvPr>
            <p:ph sz="quarter" idx="4294967295"/>
          </p:nvPr>
        </p:nvSpPr>
        <p:spPr>
          <a:xfrm>
            <a:off x="839788" y="654050"/>
            <a:ext cx="10277475" cy="268288"/>
          </a:xfrm>
        </p:spPr>
        <p:txBody>
          <a:bodyPr>
            <a:noAutofit/>
          </a:bodyPr>
          <a:lstStyle/>
          <a:p>
            <a:pPr marL="0" indent="0">
              <a:buNone/>
            </a:pPr>
            <a:r>
              <a:rPr lang="fr-FR" sz="1600" i="1" dirty="0">
                <a:latin typeface="Calibri" panose="020F0502020204030204" pitchFamily="34" charset="0"/>
                <a:ea typeface="Calibri" panose="020F0502020204030204" pitchFamily="34" charset="0"/>
                <a:cs typeface="Calibri" panose="020F0502020204030204" pitchFamily="34" charset="0"/>
              </a:rPr>
              <a:t>Cet exercice fera l’objet d’une correction collective au début de la prochaine séance.</a:t>
            </a:r>
          </a:p>
        </p:txBody>
      </p:sp>
      <p:pic>
        <p:nvPicPr>
          <p:cNvPr id="3" name="Image 5">
            <a:extLst>
              <a:ext uri="{FF2B5EF4-FFF2-40B4-BE49-F238E27FC236}">
                <a16:creationId xmlns:a16="http://schemas.microsoft.com/office/drawing/2014/main" id="{7248D498-C5AB-D507-6C5B-5D44F3A2B302}"/>
              </a:ext>
            </a:extLst>
          </p:cNvPr>
          <p:cNvPicPr>
            <a:picLocks noChangeAspect="1"/>
          </p:cNvPicPr>
          <p:nvPr/>
        </p:nvPicPr>
        <p:blipFill>
          <a:blip r:embed="rId2"/>
          <a:stretch>
            <a:fillRect/>
          </a:stretch>
        </p:blipFill>
        <p:spPr>
          <a:xfrm>
            <a:off x="4183315" y="1479916"/>
            <a:ext cx="3418169" cy="1233626"/>
          </a:xfrm>
          <a:prstGeom prst="rect">
            <a:avLst/>
          </a:prstGeom>
        </p:spPr>
      </p:pic>
      <p:sp>
        <p:nvSpPr>
          <p:cNvPr id="9" name="ZoneTexte 8">
            <a:extLst>
              <a:ext uri="{FF2B5EF4-FFF2-40B4-BE49-F238E27FC236}">
                <a16:creationId xmlns:a16="http://schemas.microsoft.com/office/drawing/2014/main" id="{5A9FC6E5-9FB0-2F03-3399-84B3F265384A}"/>
              </a:ext>
            </a:extLst>
          </p:cNvPr>
          <p:cNvSpPr txBox="1"/>
          <p:nvPr/>
        </p:nvSpPr>
        <p:spPr>
          <a:xfrm>
            <a:off x="1752599" y="3682794"/>
            <a:ext cx="9024257" cy="506292"/>
          </a:xfrm>
          <a:prstGeom prst="rect">
            <a:avLst/>
          </a:prstGeom>
          <a:noFill/>
        </p:spPr>
        <p:txBody>
          <a:bodyPr wrap="square">
            <a:spAutoFit/>
          </a:bodyPr>
          <a:lstStyle/>
          <a:p>
            <a:pPr>
              <a:lnSpc>
                <a:spcPct val="150000"/>
              </a:lnSpc>
            </a:pPr>
            <a:r>
              <a:rPr lang="fr-FR" sz="2000" b="1" i="0" u="none" strike="noStrike" baseline="0" dirty="0">
                <a:latin typeface="Calibri" panose="020F0502020204030204" pitchFamily="34" charset="0"/>
              </a:rPr>
              <a:t>Rédigez un  autre article de pr</a:t>
            </a:r>
            <a:r>
              <a:rPr lang="fr-FR" sz="2000" b="1" dirty="0">
                <a:latin typeface="Calibri" panose="020F0502020204030204" pitchFamily="34" charset="0"/>
              </a:rPr>
              <a:t>esse, simple et clair, et qui parle d’un défi climatique</a:t>
            </a:r>
            <a:r>
              <a:rPr lang="fr-FR" sz="2000" b="1" i="0" u="none" strike="noStrike" baseline="0" dirty="0">
                <a:latin typeface="Calibri" panose="020F0502020204030204" pitchFamily="34" charset="0"/>
              </a:rPr>
              <a:t>. </a:t>
            </a:r>
          </a:p>
        </p:txBody>
      </p:sp>
    </p:spTree>
    <p:extLst>
      <p:ext uri="{BB962C8B-B14F-4D97-AF65-F5344CB8AC3E}">
        <p14:creationId xmlns:p14="http://schemas.microsoft.com/office/powerpoint/2010/main" val="4124952790"/>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2000" dirty="0">
            <a:latin typeface="Calibri" panose="020F0502020204030204" pitchFamily="34" charset="0"/>
            <a:cs typeface="Calibri" panose="020F0502020204030204" pitchFamily="34" charset="0"/>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8692</TotalTime>
  <Words>1547</Words>
  <Application>Microsoft Office PowerPoint</Application>
  <PresentationFormat>Grand écran</PresentationFormat>
  <Paragraphs>183</Paragraphs>
  <Slides>36</Slides>
  <Notes>2</Notes>
  <HiddenSlides>9</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36</vt:i4>
      </vt:variant>
    </vt:vector>
  </HeadingPairs>
  <TitlesOfParts>
    <vt:vector size="44" baseType="lpstr">
      <vt:lpstr>Aptos</vt:lpstr>
      <vt:lpstr>Aptos Display</vt:lpstr>
      <vt:lpstr>Arial</vt:lpstr>
      <vt:lpstr>Calibri</vt:lpstr>
      <vt:lpstr>Calibri </vt:lpstr>
      <vt:lpstr>Dosis</vt:lpstr>
      <vt:lpstr>Georgia</vt:lpstr>
      <vt:lpstr>Thème Office</vt:lpstr>
      <vt:lpstr>Présentation PowerPoint</vt:lpstr>
      <vt:lpstr>Présentation PowerPoint</vt:lpstr>
      <vt:lpstr>Présentation PowerPoint</vt:lpstr>
      <vt:lpstr>Présentation PowerPoint</vt:lpstr>
      <vt:lpstr>Repérage dans l’unité didactique (1/3)</vt:lpstr>
      <vt:lpstr>Repérage dans l’unité didactique (2/3)</vt:lpstr>
      <vt:lpstr>Repérage dans l’unité didactique (3/3)</vt:lpstr>
      <vt:lpstr>Présentation PowerPoint</vt:lpstr>
      <vt:lpstr>Présentation PowerPoint</vt:lpstr>
      <vt:lpstr>Présentation PowerPoint</vt:lpstr>
      <vt:lpstr>Présentation PowerPoint</vt:lpstr>
      <vt:lpstr>Présentation PowerPoint</vt:lpstr>
      <vt:lpstr>Reliez ces phrases par l’expression de cause ou de conséquence convenable  .</vt:lpstr>
      <vt:lpstr>Voici les phrases reliées  avec l’expression de cause ou de conséquence convenable  .</vt:lpstr>
      <vt:lpstr>Bonjour! Prêts pour démarrer notre séance ? Allons-y!</vt:lpstr>
      <vt:lpstr>Passons maintenant à la séance d’aujourd’hui : la production et la finalisation.</vt:lpstr>
      <vt:lpstr>  Maintenant, nous allons rédiger un article de presse pour parler des défis climatiques. </vt:lpstr>
      <vt:lpstr>Présentation PowerPoint</vt:lpstr>
      <vt:lpstr>Maintenant, nous allons produire notre tâche finale: Rédiger un article de presse pour parler des défis climatiques.</vt:lpstr>
      <vt:lpstr>Maintenant, nous allons produire notre tâche finale: un article de presse pour parler des défis climatiques .</vt:lpstr>
      <vt:lpstr>Présentation PowerPoint</vt:lpstr>
      <vt:lpstr>Maintenant, commençons par les premiers éléments de l’article de presse : le titre et le phénomène dont on va parler « la disparition des espaces verts ».</vt:lpstr>
      <vt:lpstr>Voilà un exemple des premiers éléments de l’article de presse :</vt:lpstr>
      <vt:lpstr>Passons ensuite au  deuxième élément de l’article de presse : les causes de ce phénomène.</vt:lpstr>
      <vt:lpstr>Voilà un exemple de causes de ce phénomène climatique.</vt:lpstr>
      <vt:lpstr>Maintenant, continuons avec les conséquences de ce phénomène.</vt:lpstr>
      <vt:lpstr>Voilà quelques conséquences de ce phénomène.</vt:lpstr>
      <vt:lpstr>Continuons avec la proposition des solutions pour résoudre ce phénomène.</vt:lpstr>
      <vt:lpstr>Voilà un exemple de quelques solutions proposées.</vt:lpstr>
      <vt:lpstr>Terminons avec le message pour conclure cet article de presse.</vt:lpstr>
      <vt:lpstr>Voilà un autre exemple de message pour conclure cet article de presse.</vt:lpstr>
      <vt:lpstr>Présentation PowerPoint</vt:lpstr>
      <vt:lpstr>Présentation PowerPoint</vt:lpstr>
      <vt:lpstr>Qui peut me rappeler les stratégies que nous avons appliquées aujourd’hui ? </vt:lpstr>
      <vt:lpstr>Voici les stratégies que nous avons appliquées aujourd’hui.</vt:lpstr>
      <vt:lpstr>N’oubliez pas de faire cette activité à la maison.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Mehdi Alaoui</dc:creator>
  <cp:lastModifiedBy>MOHAMMED ELQANDIL</cp:lastModifiedBy>
  <cp:revision>320</cp:revision>
  <dcterms:created xsi:type="dcterms:W3CDTF">2025-11-03T10:55:47Z</dcterms:created>
  <dcterms:modified xsi:type="dcterms:W3CDTF">2026-05-17T14:57:43Z</dcterms:modified>
</cp:coreProperties>
</file>