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  <p:sldMasterId id="2147483906" r:id="rId6"/>
    <p:sldMasterId id="2147483909" r:id="rId7"/>
  </p:sldMasterIdLst>
  <p:notesMasterIdLst>
    <p:notesMasterId r:id="rId63"/>
  </p:notesMasterIdLst>
  <p:handoutMasterIdLst>
    <p:handoutMasterId r:id="rId64"/>
  </p:handoutMasterIdLst>
  <p:sldIdLst>
    <p:sldId id="779" r:id="rId8"/>
    <p:sldId id="911" r:id="rId9"/>
    <p:sldId id="738" r:id="rId10"/>
    <p:sldId id="780" r:id="rId11"/>
    <p:sldId id="938" r:id="rId12"/>
    <p:sldId id="907" r:id="rId13"/>
    <p:sldId id="746" r:id="rId14"/>
    <p:sldId id="784" r:id="rId15"/>
    <p:sldId id="766" r:id="rId16"/>
    <p:sldId id="2134807202" r:id="rId17"/>
    <p:sldId id="2134807116" r:id="rId18"/>
    <p:sldId id="2134807230" r:id="rId19"/>
    <p:sldId id="2134807195" r:id="rId20"/>
    <p:sldId id="2134807193" r:id="rId21"/>
    <p:sldId id="2134807269" r:id="rId22"/>
    <p:sldId id="2134807194" r:id="rId23"/>
    <p:sldId id="2134807265" r:id="rId24"/>
    <p:sldId id="2134807271" r:id="rId25"/>
    <p:sldId id="2134807270" r:id="rId26"/>
    <p:sldId id="786" r:id="rId27"/>
    <p:sldId id="812" r:id="rId28"/>
    <p:sldId id="751" r:id="rId29"/>
    <p:sldId id="909" r:id="rId30"/>
    <p:sldId id="2134807294" r:id="rId31"/>
    <p:sldId id="2134807296" r:id="rId32"/>
    <p:sldId id="2134807315" r:id="rId33"/>
    <p:sldId id="2134807295" r:id="rId34"/>
    <p:sldId id="2134807297" r:id="rId35"/>
    <p:sldId id="2134807332" r:id="rId36"/>
    <p:sldId id="2134807299" r:id="rId37"/>
    <p:sldId id="2134807301" r:id="rId38"/>
    <p:sldId id="2134807298" r:id="rId39"/>
    <p:sldId id="2134807302" r:id="rId40"/>
    <p:sldId id="2134807303" r:id="rId41"/>
    <p:sldId id="2134807306" r:id="rId42"/>
    <p:sldId id="2134807333" r:id="rId43"/>
    <p:sldId id="2134807334" r:id="rId44"/>
    <p:sldId id="2134807336" r:id="rId45"/>
    <p:sldId id="2134807335" r:id="rId46"/>
    <p:sldId id="2134807331" r:id="rId47"/>
    <p:sldId id="2134807246" r:id="rId48"/>
    <p:sldId id="2134807112" r:id="rId49"/>
    <p:sldId id="2134807287" r:id="rId50"/>
    <p:sldId id="2134807222" r:id="rId51"/>
    <p:sldId id="788" r:id="rId52"/>
    <p:sldId id="935" r:id="rId53"/>
    <p:sldId id="908" r:id="rId54"/>
    <p:sldId id="2134807289" r:id="rId55"/>
    <p:sldId id="2134806699" r:id="rId56"/>
    <p:sldId id="2134807260" r:id="rId57"/>
    <p:sldId id="2134807262" r:id="rId58"/>
    <p:sldId id="2134807261" r:id="rId59"/>
    <p:sldId id="2134806700" r:id="rId60"/>
    <p:sldId id="2134807330" r:id="rId61"/>
    <p:sldId id="789" r:id="rId6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5"/>
    </p:embeddedFon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  <p:embeddedFont>
      <p:font typeface="Dosis SemiBold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738"/>
            <p14:sldId id="780"/>
            <p14:sldId id="938"/>
            <p14:sldId id="907"/>
            <p14:sldId id="746"/>
            <p14:sldId id="784"/>
            <p14:sldId id="766"/>
            <p14:sldId id="2134807202"/>
            <p14:sldId id="2134807116"/>
            <p14:sldId id="2134807230"/>
            <p14:sldId id="2134807195"/>
            <p14:sldId id="2134807193"/>
            <p14:sldId id="2134807269"/>
            <p14:sldId id="2134807194"/>
            <p14:sldId id="2134807265"/>
            <p14:sldId id="2134807271"/>
            <p14:sldId id="2134807270"/>
            <p14:sldId id="786"/>
            <p14:sldId id="812"/>
            <p14:sldId id="751"/>
            <p14:sldId id="909"/>
            <p14:sldId id="2134807294"/>
            <p14:sldId id="2134807296"/>
            <p14:sldId id="2134807315"/>
            <p14:sldId id="2134807295"/>
            <p14:sldId id="2134807297"/>
            <p14:sldId id="2134807332"/>
            <p14:sldId id="2134807299"/>
            <p14:sldId id="2134807301"/>
            <p14:sldId id="2134807298"/>
            <p14:sldId id="2134807302"/>
            <p14:sldId id="2134807303"/>
            <p14:sldId id="2134807306"/>
            <p14:sldId id="2134807333"/>
            <p14:sldId id="2134807334"/>
            <p14:sldId id="2134807336"/>
            <p14:sldId id="2134807335"/>
            <p14:sldId id="2134807331"/>
            <p14:sldId id="2134807246"/>
            <p14:sldId id="2134807112"/>
            <p14:sldId id="2134807287"/>
            <p14:sldId id="2134807222"/>
            <p14:sldId id="788"/>
            <p14:sldId id="935"/>
            <p14:sldId id="908"/>
            <p14:sldId id="2134807289"/>
            <p14:sldId id="2134806699"/>
            <p14:sldId id="2134807260"/>
            <p14:sldId id="2134807262"/>
            <p14:sldId id="2134807261"/>
            <p14:sldId id="2134806700"/>
            <p14:sldId id="2134807330"/>
            <p14:sldId id="789"/>
          </p14:sldIdLst>
        </p14:section>
        <p14:section name="Section sans titre" id="{64EBB38B-FBFF-4EAF-99B9-6DDF8CB044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16AB98"/>
    <a:srgbClr val="FFEFB9"/>
    <a:srgbClr val="FFDA6D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404" autoAdjust="0"/>
  </p:normalViewPr>
  <p:slideViewPr>
    <p:cSldViewPr snapToGrid="0">
      <p:cViewPr>
        <p:scale>
          <a:sx n="88" d="100"/>
          <a:sy n="88" d="100"/>
        </p:scale>
        <p:origin x="680" y="-5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2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77" Type="http://schemas.microsoft.com/office/2018/10/relationships/authors" Target="author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3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6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font" Target="fonts/font1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20/05/2026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13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237 1 5913,'-4'1'1258,"-54"24"-322,34-13-236,-1-2-1,-31 10 0,52-19-702,0 0 0,0 0 0,0 0 0,1 1 0,-1 0 0,0 0 0,1 0 0,0 0 0,-1 1 0,1-1 0,0 1 0,0 0 0,0 0 0,1 0 0,-1 0 0,1 0 0,0 1 0,-3 5 0,3-6-4,1-1 1,0 1 0,1 0-1,-1 0 1,0 0 0,1 0-1,0 0 1,0 0-1,0 0 1,0-1 0,0 1-1,0 0 1,1 0 0,-1 0-1,1 0 1,0 0 0,0 0-1,0-1 1,0 1-1,1 0 1,-1-1 0,1 1-1,-1-1 1,1 1 0,3 2-1,-2-1 36,1 1 0,1-1-1,-1 1 1,1-1 0,-1-1-1,1 1 1,0-1 0,1 1 0,-1-2-1,0 1 1,1 0 0,0-1-1,-1 0 1,1-1 0,0 1-1,0-1 1,0 0 0,8 0 0,0-1 24,0-1 0,0 0 0,-1-1 0,1-1 0,-1 0 1,1-1-1,-1-1 0,0 1 0,0-2 0,-1 0 1,0-1-1,0 0 0,0 0 0,-1-2 0,13-11 0,-22 17 3,0 0-1,0 0 0,0 0 0,0 0 0,0-1 1,-1 1-1,0-1 0,1 1 0,-2-1 1,1 0-1,0 1 0,-1-1 0,1 0 0,-1 0 1,0 1-1,0-1 0,0 0 0,-1 0 0,0 1 1,1-1-1,-1 0 0,-1 1 0,1-1 1,0 1-1,-1-1 0,0 1 0,1 0 0,-1 0 1,-5-5-1,-1 2 57,7 11 0,0 24 63,2 1-1,1-1 1,1 1 0,1-1-1,12 39 1,-14-63-119,-1 0-1,1-1 1,0 1-1,0-1 1,1 0-1,-1 0 1,1 0-1,0 0 1,0 0-1,4 3 1,-5-6-35,-1 1 1,1-1-1,0-1 1,-1 1-1,1 0 1,0 0-1,0-1 1,0 1-1,-1-1 1,1 1-1,0-1 1,0 0-1,0 0 1,0 0-1,3 0 1,32-7-559,-25 4 80,12-3 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15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308 105 1904,'-3'-3'112,"1"0"-1,0 0 0,0 0 1,0-1-1,1 1 1,-1-1-1,1 1 0,-2-5 1,2 4-137,0-1-1,-1 1 1,0 0 0,0 0 0,0 0 0,-3-4 0,1 4 1,0 1 1,0-1-1,0 1 0,0 0 0,-1 0 0,1 0 1,-1 1-1,0 0 0,0 0 0,0 0 0,0 0 1,0 1-1,0 0 0,0 0 0,0 0 0,-1 0 0,1 1 1,0 0-1,-7 1 0,-8 1 289,-1 0 0,1 2 0,-30 9 0,47-12-229,-1 0-1,1 1 0,-1-1 1,1 1-1,0 0 0,0 0 1,0 0-1,0 0 0,0 0 1,0 1-1,1-1 1,-1 1-1,1 0 0,0 0 1,-1 0-1,1 0 0,1 0 1,-1 0-1,0 1 0,1-1 1,0 1-1,-1-1 0,1 1 1,1-1-1,-1 1 0,0 0 1,1 6-1,0-1-51,0 0 0,0-1 1,1 1-1,1 0 0,-1 0 0,1-1 1,1 0-1,0 1 0,0-1 0,7 13 1,3 4 47,-10-17-15,1-1 0,0 0 0,0 0-1,10 11 1,-12-15 16,0-1 0,0 0 0,1 0 0,-1 0 0,1-1 0,0 1 0,-1-1 0,1 1-1,0-1 1,0 0 0,0 0 0,0 0 0,0 0 0,0-1 0,0 1 0,5-1 0,-3 0 6,0 0 0,-1 0 0,1 0 1,0-1-1,-1 1 0,1-1 0,-1 0 1,1-1-1,-1 1 0,1-1 0,-1 0 1,0 0-1,0 0 0,0-1 0,0 1 1,0-1-1,-1 0 0,1 0 0,-1 0 1,1-1-1,-1 1 0,-1-1 0,1 0 1,0 0-1,-1 0 0,0 0 0,0 0 1,0 0-1,0-1 0,-1 1 0,1-1 1,-1 1-1,0-1 0,0-5 0,3-139 1750,-3 142-1810,1 10-24,2 14-11,-6 32 271,0 27 265,2-67-438,1-1 1,0 1 0,1-1 0,0 0-1,0 0 1,6 13 0,-8-19-23,1 0 0,0-1 0,0 1 0,0-1 0,0 1 0,0-1 0,0 1 0,0-1 0,1 0 0,-1 0 0,0 0 0,1 1 0,-1-1 1,1 0-1,-1-1 0,1 1 0,0 0 0,-1 0 0,1-1 0,0 1 0,-1-1 0,1 1 0,0-1 0,2 0 0,3 0-436,-1 0 0,1-1-1,0 1 1,0-2 0,7-1 0,-8 2-411,23-6-607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17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257 62 144,'3'-8'262,"-1"4"-2,0 0 0,-1 0-1,1 0 1,-1 0 0,0 0 0,1-6 0,-2 10-198,-1-1 0,1 0 0,0 0 0,0 0 1,0 0-1,0 1 0,-1-1 0,1 0 0,0 0 0,-1 0 0,1 1 0,0-1 1,-1 0-1,1 1 0,-1-1 0,1 0 0,-1 1 0,0-1 0,1 0 0,-1 1 0,1-1 1,-1 1-1,0 0 0,0-1 0,1 1 0,-1-1 0,0 1 0,0 0 0,0 0 1,1-1-1,-1 1 0,0 0 0,0 0 0,0 0 0,1 0 0,-1 0 0,0 0 1,-1 0-1,-14 0 13,0 1 1,0 1 0,0 1-1,0 0 1,0 1 0,1 0-1,0 1 1,0 1 0,0 0-1,1 2 1,-20 11 0,31-17-52,0 0 0,0 0 1,0 0-1,1 0 0,-1 0 1,0 1-1,1-1 0,0 1 1,-1 0-1,1 0 0,0 0 1,0 0-1,1 0 0,-1 0 0,1 1 1,-1-1-1,1 0 0,0 1 1,1-1-1,-1 1 0,0-1 1,1 1-1,0-1 0,0 1 1,0-1-1,0 1 0,0 0 0,1-1 1,0 1-1,2 5 0,0 8 59,-3-14-35,1 0 1,-1 0-1,1 0 1,0 0 0,0 0-1,0 0 1,0 0-1,0 0 1,0-1-1,1 1 1,-1 0-1,1-1 1,0 1-1,0-1 1,0 0-1,0 1 1,0-1-1,1 0 1,-1 0-1,5 2 1,2 2 83,1-1 0,0 0 1,0-1-1,0 0 0,0 0 0,1-1 1,0-1-1,-1 1 0,1-2 1,0 0-1,0 0 0,0-1 0,0 0 1,0-1-1,0 0 0,16-4 0,-23 4-86,1-1 0,-1 0 0,0 0 0,0 0 0,0 0 0,0-1-1,0 0 1,-1 1 0,1-1 0,-1 0 0,0-1 0,0 1 0,0-1-1,0 1 1,-1-1 0,1 0 0,-1 0 0,0 0 0,0 0 0,0 0 0,-1-1-1,0 1 1,1-1 0,-1 1 0,0-6 0,1-4 96,-1 0-1,-1 1 1,0-1 0,0 0-1,-2 0 1,0 1 0,-4-17-1,5 29-295,0 6 64,-1 18 46,1 31 102,1-39-99,0 15 642,4 32 0,-3-54-458,0 1 1,1-1-1,0 0 0,0 0 0,1 0 0,0 0 0,0 0 0,9 12 0,-10-17-129,1 0 0,-1 0 0,1 0 0,0 0 0,0-1 0,0 0 0,0 1 0,1-1 0,-1 0 0,0 0 0,1-1 0,0 1 0,-1-1 0,1 0 0,0 0 0,0 0 0,-1 0 0,1-1 0,8 1 0,25-5-3208,-18-1 1778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18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27 896,'-14'-3'817,"-1"1"-1,1 1 1,0 1-1,-1 0 1,1 0-1,-16 4 1,18-3-752,6 0-65,0 0 0,1 0 0,-1 1 0,1 0 0,0 0 0,-1 0 0,1 1 0,0-1 0,0 1 0,1 0-1,-1 1 1,0-1 0,1 1 0,0 0 0,-6 7 0,5-5-5,1 0 0,0-1 0,0 1 0,1 1 0,0-1 1,0 0-1,0 1 0,1-1 0,0 1 0,0 0 0,0 0 0,0 9 0,2-11 8,-1 0 0,1 1 1,0-1-1,1 0 0,-1 0 0,1 1 0,0-1 0,3 8 1,-3-11 20,0 1 0,1-1 1,0 1-1,-1-1 1,1 0-1,0 0 1,0 0-1,0 0 1,0 0-1,1 0 0,-1 0 1,1-1-1,-1 1 1,1-1-1,-1 0 1,6 2-1,1 1 57,0 0 0,0-1 0,0 0 0,1 0 1,-1-1-1,1 0 0,-1-1 0,1 0 0,0 0 0,-1-1 0,1-1 0,0 1 0,13-4 0,-9 0-40,-1 0 1,0-1-1,19-9 1,-26 11-13,-1 0 0,0 0 1,0-1-1,0 1 0,0-1 1,-1 0-1,1 0 0,-1-1 1,0 1-1,5-9 0,-7 7 54,0-1 1,0 1-1,-1 0 0,0-1 1,-1 1-1,1 0 0,-1-1 0,0 1 1,-1-1-1,0 1 0,-2-10 1,0-7 76,-2-7-66,3 22-85,1 0 0,0 0 0,0 0 0,1-11 0,0 19-9,0 0-1,0 0 0,0-1 1,0 1-1,0 0 0,0 0 1,0 0-1,0 0 1,0-1-1,0 1 0,0 0 1,0 0-1,0 0 1,0 0-1,0-1 0,0 1 1,0 0-1,0 0 0,0 0 1,0-1-1,0 1 1,0 0-1,0 0 0,0 0 1,-1 0-1,1 0 1,0-1-1,0 1 0,0 0 1,0 0-1,0 0 1,0 0-1,0 0 0,-1 0 1,1-1-1,0 1 0,0 0 1,0 0-1,0 0 1,-1 0-1,1 0 0,0 0 1,0 0-1,0 0 1,0 0-1,-1 0 0,1 0 1,0 0-1,0 0 0,0 0 1,-11 7-16,-8 13 43,16-14 41,0-1 0,1 1 0,-1 0 0,1 0 0,1 0 0,-1 0 0,1 0 0,0 0 0,1 0 0,0 1 0,-1-1 0,2 0-1,-1 0 1,2 7 0,1 3 373,0-1 1,2 1-1,-1-1 0,10 19 0,-5-12-322,-1 0 1,5 25 0,-11-41-85,0 0 1,1 0-1,0-1 1,0 1-1,1-1 1,-1 1 0,1-1-1,0 0 1,1 0-1,-1-1 1,1 1-1,0-1 1,0 0 0,0-1-1,11 7 1,-10-7-92,0 0 0,0 0 0,0-1-1,0 1 1,0-1 0,0-1 0,1 1 0,-1-1 0,1 0 0,-1 0 0,1-1 0,-1 0 0,1 0 0,0-1 0,10-2-1,12-7-2251,4-3 909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20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330 94 1416,'0'-5'143,"0"0"-1,0 0 0,-1 0 0,1 1 1,-1-1-1,0 0 0,-1 1 0,-2-8 0,3 10-99,0 0 0,0 0-1,-1 0 1,1 1 0,0-1-1,-1 1 1,1-1-1,-1 1 1,0 0 0,1-1-1,-1 1 1,0 0 0,0 0-1,0 0 1,0 1-1,0-1 1,0 0 0,0 1-1,0-1 1,0 1-1,-3-1 1,-5 0 5,-1 0 0,1 1-1,-1 0 1,1 1 0,-1 0 0,1 0-1,-1 1 1,1 1 0,0-1 0,0 2-1,0-1 1,0 2 0,0-1 0,1 1-1,0 1 1,0-1 0,1 2 0,-1-1-1,1 1 1,-12 14 0,16-16-137,-6 7 213,2-1 0,-1 2-1,2-1 1,0 1 0,-6 15 0,12-26-74,0 0 1,0 1 0,0 0 0,0-1 0,1 1-1,-1 0 1,1-1 0,0 1 0,0 0-1,0-1 1,0 1 0,0 0 0,1-1 0,-1 1-1,1 0 1,0-1 0,0 1 0,0-1-1,0 1 1,0-1 0,0 0 0,1 1 0,-1-1-1,1 0 1,-1 0 0,1 0 0,0 0 0,0 0-1,0 0 1,0-1 0,0 1 0,0 0-1,1-1 1,-1 0 0,3 2 0,-1-1 114,1 0 0,-1 0-1,1 0 1,0 0 0,0-1 0,-1 0 0,1 0 0,0 0-1,0 0 1,0-1 0,0 0 0,0 0 0,0 0 0,0-1-1,0 1 1,8-3 0,-5 0-85,-1-1 0,0 1 0,0-1 1,0 0-1,-1-1 0,0 1 0,1-1 0,-1-1 0,9-10 0,8-8-50,5-6-33,25-34 0,-51 59 5,1 1 0,-1-1 1,0 1-1,0-1 0,-1 0 0,1 0 0,-1 0 0,0 0 0,0-8 0,0 6 10,0 0 0,0 1 0,1-1-1,2-8 1,-3 14-6,-1 0 0,0 0 0,1 0 0,-1 0 0,0 1 0,0-1 0,0 0 0,0 0 0,1 0 0,-2 0 0,1 0 0,0 0-1,0 0 1,0-1 0,-4 1 61,-1 9 32,0 10 367,1-1 0,0 1-1,2 0 1,0 0 0,0 0 0,2 0-1,3 32 1,0-29-445,0 1 0,12 36 0,-13-53-68,0 0 0,0 1 0,0-2 1,0 1-1,1 0 0,0 0 0,0-1 0,0 1 1,8 7-1,5 1-176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21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51 744,'0'-2'81,"0"0"1,0 0-1,0 0 0,0 0 1,-1 0-1,1 0 0,0 0 0,-1 0 1,1 0-1,-1 0 0,0 0 1,0 0-1,0 1 0,0-1 0,0 0 1,0 1-1,0-1 0,0 1 1,-1-1-1,1 1 0,-1-1 1,1 1-1,-1 0 0,1 0 0,-1 0 1,0 0-1,0 0 0,1 0 1,-1 0-1,0 0 0,0 1 0,0-1 1,0 1-1,0 0 0,0-1 1,0 1-1,-2 0 0,-2 0 19,-1 0 1,1 1-1,0 0 0,0 0 1,0 0-1,0 1 0,0 0 1,0 0-1,1 0 0,-1 1 1,-5 3-1,-39 23-86,34-21 58,0 1-1,0 1 1,1 0 0,0 2-1,0-1 1,2 2-1,-17 17 1,27-26 41,0 0 0,0 0 0,0 0 0,1 1 1,-1-1-1,1 1 0,0-1 0,0 1 0,1 0 0,-1 0 0,1 0 0,-1 7 1,3-9-95,-1-1 0,0 1 0,1 0 0,-1 0 0,1 0 0,0-1 0,0 1 1,0 0-1,0-1 0,0 1 0,1-1 0,-1 1 0,1-1 0,0 0 0,-1 0 1,1 1-1,0-1 0,0-1 0,1 1 0,-1 0 0,0 0 0,1-1 0,2 2 1,4 2 143,0 0 0,0 0 0,0-2 0,1 1 0,-1-1 0,1 0 0,0-1 0,0 0 0,0-1 0,20 1 0,-23-2-83,0-1 1,1 1-1,-1-2 0,0 1 0,0-1 0,0 0 1,0 0-1,0-1 0,0 0 0,-1 0 0,1-1 0,-1 0 1,0 0-1,0 0 0,9-9 0,-14 12-77,9-8 62,-1-1 1,16-21 0,-22 25-52,0 1 1,0 0-1,-1 0 1,0-1-1,0 1 0,0-1 1,-1 0-1,0 0 1,1-10-1,-1-42 0,-1 53 46,0 0-1,-1 0 0,0 0 0,0 0 1,0 0-1,0 0 0,-1 0 1,0 1-1,-4-8 0,6 11 2,-1 2-48,1-1 0,-1 0-1,1 1 1,0-1 0,-1 1-1,1-1 1,-1 1 0,1-1-1,0 0 1,-1 1 0,1-1-1,0 1 1,0-1 0,-1 1-1,1 0 1,0-1-1,0 1 1,0-1 0,0 1-1,0-1 1,0 1 0,0-1-1,0 1 1,0 0 0,0-1-1,0 1 1,0-1 0,0 1-1,0-1 1,0 1 0,0 0-1,1 0 1,4 20 691,31 99 2122,-29-97-2396,9 45 0,-12-49-443,0-1 0,0 0 1,2 0-1,10 24 0,-15-40-140,1 0 1,-1 0-1,0 0 0,0 0 1,1 0-1,-1-1 0,1 1 1,0 0-1,-1-1 0,1 1 0,4 2 1,13 4-743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26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1 321 688,'23'-19'1015,"5"-4"-598,-25 22-408,-1-1 0,1 0 0,0 1 0,-1-1 0,1 0 0,-1-1 0,1 1 0,-1 0 0,0-1 0,0 1 0,0-1 0,-1 0 0,1 1 0,-1-1 0,1 0 0,-1 0 0,0 0 0,0 0 0,0 0 0,0 0 0,-1 0 0,1-4 0,-1 5 9,0 1 1,1 0-1,-1-1 0,0 1 1,1 0-1,-1-1 0,1 1 1,-1 0-1,1 0 0,0 0 0,-1-1 1,1 1-1,0 0 0,0 0 1,0 0-1,0 0 0,0 0 1,1-1-1,25-15 556,-7 6-93,-17 7-347,2 1-1,-1 0 0,0 1 1,1-1-1,-1 1 1,1 0-1,0 0 0,-1 0 1,1 1-1,0-1 1,0 1-1,0 0 1,1 1-1,-1-1 0,0 1 1,0 0-1,0 0 1,0 1-1,0-1 1,0 1-1,0 1 0,10 2 1,-7-1 414,0-1 0,1 0 1,15 1-1,-15-2-494,-1 0 0,0 0 0,1 1 0,9 4 0,-6-3 117,1 0 0,0 0 1,1-1-1,-1-1 0,0 0 0,17-1 0,12 1 478,-15 1-585,158 3 1200,-162-7-1111,0-1-1,23-6 1,-33 5-140,1 1 0,0 0 0,0 1-1,0 1 1,0 0 0,0 1 0,0 0 0,22 4 0,60 14-13,-88-16 2,17 4 15,0-1-1,0-1 0,0-1 1,33 0-1,-54-4-10,-1 0 0,1 0 0,-1 0 0,0 0 0,1-1 1,-1 1-1,0-1 0,0 0 0,0 0 0,0 0 0,0 0 0,-1 0 0,1-1 1,-1 1-1,1-1 0,-1 1 0,2-4 0,6-9 37,-1 1 0,9-19 0,-13 24-38,2-2-10,0 0 0,15-17 0,4-6-4,-25 33 7,-1 0 1,1 1-1,-1-1 1,1 0-1,-1 0 0,1 1 1,0-1-1,-1 0 1,1 1-1,0-1 1,0 0-1,0 1 1,-1-1-1,1 1 0,0 0 1,0-1-1,0 1 1,0 0-1,0-1 1,0 1-1,0 0 0,-1 0 1,1 0-1,0 0 1,0 0-1,0 0 1,1 0-1,0 1-6,0-1 0,0 1 0,0 0 0,0 0 0,0 0 0,0 0 0,-1 0 0,1 1 0,0-1 0,-1 1 0,3 2 0,3 5-27,0 0 0,-1 0 0,9 18 0,-1 6 33,-10-23 20,0-1 0,0 1-1,1-1 1,0 1-1,8 9 1,-11-18 41,0 1 0,-1-1 0,1 1 0,0-1 0,0 0 0,0 0 0,0 0-1,1 0 1,-1 0 0,0 0 0,0 0 0,1-1 0,-1 0 0,0 1 0,0-1 0,1 0 0,-1 0 0,4 0 0,6-1-39,0-1 1,18-4-1,-5 0 35,24-1 40,0 2-1,1 3 0,-1 1 1,1 3-1,61 9 1,-12 3 636,191 2 1,-207-13-477,41-1-2,-39-7-162,-81 5-60,-1 0 0,1-1 1,0 2-1,-1-1 0,1 0 1,0 1-1,-1-1 0,1 1 1,0 0-1,-1 0 0,4 2 1,8 3 208,-14-6-240,0 0-1,0 0 1,0 0-1,0 0 1,0 1 0,0-1-1,0 0 1,0 1-1,0-1 1,-1 1-1,1-1 1,0 1 0,0 0-1,0-1 1,-1 1-1,1 0 1,0-1 0,0 1-1,0 1 1,2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43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14 1408,'0'0'233,"-1"-1"-1,0 0 1,1 0-1,-1 0 1,0 0-1,0 1 1,0-1 0,1 0-1,-1 1 1,0-1-1,0 1 1,0-1-1,0 1 1,0-1-1,0 1 1,0 0-1,0-1 1,0 1-1,-3 0 1,-12-2 6490,18 11-5981,4 8 220,-2-11-746,0 0 1,0 0-1,1-1 1,-1 0 0,1 1-1,0-1 1,7 4-1,-5-3-55,-1 0 0,0 0 0,0 0-1,7 11 1,-9-13-102,-1 0-1,1 0 0,0-1 0,0 1 1,0-1-1,1 0 0,-1 0 0,1 0 1,-1-1-1,8 3 0,-7-2-71,0-1 1,0 0-1,0 1 0,-1 0 0,1 0 0,-1 0 1,0 1-1,0-1 0,0 1 0,3 5 0,-4-5-1831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0:45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9 304,'-2'-1'128,"1"0"-1,-1 0 1,0 0-1,0 0 1,0 0-1,0 1 1,0-1-1,1 1 1,-1-1-1,0 1 1,0 0-1,0 0 1,0 0-1,0 0 1,0 0-1,0 0 1,0 1-1,-3 0 1,-25-1 1677,24 0-1551,1 0 1,-1 0-1,1 0 1,-1 0 0,0 1-1,1 0 1,-1 0-1,1 1 1,-1 0 0,1-1-1,0 2 1,-7 3 0,4-3-11,1 2 0,-1-1 0,1 1 0,0 0 0,0 1 0,1 0 0,-9 9 0,13-12-230,0-1 0,0 0 0,0 1-1,1-1 1,-1 1 0,1-1 0,0 1 0,-1 0 0,1 0-1,1-1 1,-1 1 0,0 0 0,1 0 0,-1 0 0,1 0 0,0 6-1,1-6 17,0 1 0,0-1-1,1 1 1,-1-1 0,1 0-1,0 1 1,-1-1 0,2 0-1,-1 0 1,0 0 0,1-1 0,-1 1-1,5 3 1,-1 0 63,0-1 0,1 0 0,-1 0 0,1-1 1,0 0-1,0 0 0,1 0 0,-1-1 0,1 0 0,-1-1 1,12 3-1,-13-4-42,1-1 1,-1 1-1,1-1 1,-1-1-1,0 1 1,1-1 0,-1 0-1,0 0 1,0-1-1,0 0 1,0 0-1,0 0 1,0-1-1,11-6 1,-8 3-19,0 0-1,0 0 1,-1-1-1,0-1 1,0 1-1,9-12 1,-15 16-10,0 1 0,0 0 0,-1-1 0,1 0 1,-1 1-1,1-1 0,-1 0 0,0 0 0,0 1 1,-1-1-1,1 0 0,0 0 0,-1 0 0,0 0 1,1 0-1,-1 0 0,-1 0 0,1 0 0,0 0 0,-1 0 1,1 0-1,-1 0 0,0 0 0,0 0 0,0 1 1,0-1-1,-1 0 0,-1-3 0,1 5 78,-2-6 153,4 7-254,-1 0 1,1 0-1,0 0 0,0 0 1,0 0-1,0-1 0,0 1 0,0 0 1,0 0-1,0 0 0,0 0 0,0 0 1,0 0-1,0 0 0,0 0 0,0-1 1,0 1-1,0 0 0,0 0 1,0 0-1,0 0 0,0 0 0,0 0 1,0 0-1,0-1 0,0 1 0,0 0 1,0 0-1,0 0 0,0 0 0,0 0 1,1 0-1,-1 0 0,0 0 1,0 0-1,0 0 0,0-1 0,0 1 1,0 0-1,0 0 0,0 0 0,0 0 1,1 0-1,-1 0 0,0 0 0,0 0 1,0 0-1,0 0 0,0 0 1,0 0-1,0 0 0,0 0 0,1 0 1,-1 0-1,0 0 0,0 0 0,0 0 1,0 0-1,11 36 1946,-10-33-1856,-1 0-1,0 0 1,1-1 0,-1 1 0,0 0 0,-1 0 0,1 0-1,-1 4 1,0-5-72,1 0 0,0 0 1,-1 0-1,1 1 0,0-1 0,0 0 0,0 0 0,1 1 0,-1-1 0,0 0 0,2 2 0,13 42 80,-14-38 8,2 0-1,-1 1 0,1-1 0,1-1 0,7 16 1,-9-21-84,0 1 1,0-1-1,1 0 1,-1 0-1,0 0 1,1 0-1,-1 0 1,1-1-1,-1 1 1,1-1-1,0 0 1,0 1-1,-1-1 1,1 0-1,0-1 1,0 1-1,0-1 0,0 1 1,0-1-1,0 0 1,4 0-1,0 0-111,1-1 0,-1 0-1,0-1 1,0 0-1,1 0 1,7-3 0,9-4-4749,-7 6 2429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31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302 108 1392,'1'0'53,"0"0"0,-1 0-1,1 0 1,-1 0 0,1 0-1,0 0 1,-1 0 0,1 0-1,-1 0 1,1 0 0,-1-1-1,1 1 1,-1 0 0,1 0-1,-1-1 1,1 1 0,-1 0-1,1-1 1,-1 1 0,1-1-1,-1 1 1,0-1 0,1 1-1,-1-1 1,1 1 0,-1-1-1,0 1 1,0-1 0,1 1-1,-1-1 1,0 1-1,0-1 1,0-1 65,0 1 0,-1-1 0,1 1 0,0-1 1,-1 1-1,1 0 0,-1-1 0,0 1 0,1 0 0,-1-1 0,0 1 0,-2-2 0,-5-7 670,-1 1 0,-14-12 0,19 18-525,-1-1-165,1 0-1,-1 1 1,0 0-1,0 0 0,0 0 1,-1 0-1,1 1 1,0 0-1,-1 0 1,0 1-1,1-1 0,-1 1 1,0 0-1,0 1 1,0-1-1,0 1 1,1 0-1,-1 1 0,0 0 1,0 0-1,0 0 1,1 0-1,-1 1 1,1 0-1,-1 0 0,1 0 1,-1 1-1,1 0 1,0 0-1,0 0 1,1 1-1,-1 0 0,1-1 1,-6 7-1,-11 12-95,14-15-8,0 0 1,1 0-1,-10 14 1,14-17-2,0 0 0,0 0 0,0 0 0,1 1 0,-1-1 1,1 1-1,0-1 0,0 1 0,1-1 0,-1 10 0,1-9 14,0 0 0,0-1 0,1 1 0,-1 0 1,1 0-1,0 0 0,0-1 0,0 1 0,1-1 0,0 1 0,0-1 0,0 1 0,0-1 0,1 0 0,0 0 0,-1 0 0,1 0 0,1-1 0,-1 1 0,1-1 0,-1 0 1,1 0-1,5 3 0,-1-1 30,1-1 1,1 0 0,-1 0-1,1-1 1,-1 0 0,1 0 0,0-1-1,0-1 1,16 1 0,-23-2-7,1 0 1,0 0-1,-1 0 0,1 0 1,-1-1-1,1 0 1,-1 0-1,1 0 1,-1 0-1,0 0 1,0-1-1,1 1 1,-1-1-1,0 0 1,0 0-1,0 0 0,-1 0 1,1-1-1,0 1 1,-1-1-1,0 1 1,1-1-1,-1 0 1,0 0-1,-1 0 1,1 0-1,0-1 1,-1 1-1,0 0 0,2-6 1,-2 3 156,1 0 0,-1 0 0,-1-1 0,1 1 0,-1 0 0,0-1 0,-1 1 0,1-1 0,-1 1 0,-1 0 0,1 0 0,-1-1 0,0 1 0,0 0 0,-1 0 0,0 1 0,0-1 0,0 1-1,0-1 1,-7-6 0,15 22-236,0 1 0,0 0 0,-1 0 0,4 17 0,16 72-192,-13-65 107,19 49 0,-19-57-107,-1-8-687,0-5 272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33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357 111 2224,'-6'-2'30,"0"0"0,1-1 0,-1 0 0,1 0 0,0 0-1,0 0 1,0-1 0,1 0 0,-1 0 0,1 0-1,0-1 1,0 1 0,-6-10 0,3 5 70,3 5-56,0 0 0,1 0 0,-1 1 0,0 0 0,-1 0 0,1 0 0,0 0 1,-1 1-1,0 0 0,0 0 0,1 0 0,-1 0 0,0 1 0,-9-2 0,2 1 69,0 1 0,0 1-1,1 0 1,-1 1 0,-17 2 0,25-2-109,0 1 0,-1-1 1,1 1-1,0 0 0,-1 0 1,1 0-1,0 1 0,1-1 1,-1 1-1,0 0 0,1 0 1,0 0-1,-4 5 0,-3 3 17,2 1-1,-15 23 0,21-31-2,0 1-1,0 0 1,0 0-1,1 0 1,0 0 0,0 0-1,0 1 1,0-1-1,1 0 1,0 0 0,0 1-1,0-1 1,1 0 0,0 0-1,0 1 1,0-1-1,4 9 1,-3-8 73,0-1 0,1 1 0,0-1 0,0 0-1,0 1 1,1-1 0,-1-1 0,1 1 0,0-1 0,1 1 0,-1-1-1,1 0 1,0-1 0,0 1 0,6 3 0,-7-5 7,-1-1-1,1 0 1,0 1 0,0-1-1,0-1 1,0 1-1,0 0 1,-1-1 0,7 0-1,-8 0 12,-1 0 0,1 0 0,0-1 0,0 1-1,0 0 1,-1-1 0,1 0 0,0 1 0,-1-1-1,1 0 1,0 0 0,-1 0 0,1 0 0,-1 0-1,1 0 1,-1 0 0,0 0 0,1-1 0,-1 1-1,0-1 1,2-2 0,37-86 2186,-20 40-2338,-20 49 45,1-1 1,0-1 0,0 1 0,0 0 0,0-1 0,0 1 0,1 0 0,-1 0 0,1 0 0,0 0 0,-1 0 0,1 0 0,0 1 0,4-4 0,-6 5-1,1-1-1,-1 1 1,0 0-1,0-1 0,0 1 1,0-1-1,0 1 0,1-1 1,-1 1-1,0-1 0,0 1 1,0 0-1,0-1 1,0 1-1,0-1 0,-1 1 1,1-1-1,0 1 0,0-1 1,0 1-1,0 0 0,0-1 1,-1 1-1,1-1 0,0 1 1,0 0-1,-1-1 1,1 0-1,-2-3-40,12 10-50,-6-4 93,-1 1 0,0 0 0,0 0-1,0 0 1,-1 0 0,1 1-1,-1-1 1,0 1 0,0 0 0,3 6-1,15 48 32,-8-20 11,-9-33-15,0 1 0,0-1 0,0 0 0,1 0 0,0-1 0,0 1 1,0-1-1,0 0 0,1 0 0,0 0 0,0-1 0,0 0 0,0 1 0,0-2 0,11 5 0,-7-3-138,0-1 0,0 0 0,1-1-1,-1 0 1,0 0 0,1-1 0,-1 0 0,1-1-1,14-1 1,-2-4-412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35.1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388 194 1928,'1'-1'18,"-1"0"-1,1 0 0,-1 0 0,1 0 1,-1 0-1,0 0 0,1 0 1,-1 0-1,0 0 0,0 0 0,0-1 1,0 1-1,0 0 0,0 0 0,0 0 1,0 0-1,0 0 0,0 0 0,-1 0 1,1 0-1,0 0 0,-1 0 1,1 0-1,-1 0 0,0-1 0,-3-17 308,5 14-282,-1 0 1,0 0 0,0 0-1,0 0 1,0 0-1,-1 1 1,0-1 0,0 0-1,-1 0 1,1 0-1,-1 0 1,0 1 0,0-1-1,0 1 1,-1 0-1,0-1 1,1 1-1,-2 0 1,1 1 0,0-1-1,-1 1 1,0-1-1,-4-2 1,2 1 49,-1 1 0,0-1 0,0 2 0,0-1 0,0 1 0,-1 0 0,0 1 0,1-1 0,-1 2 0,0-1 0,0 1 0,0 0 0,-16 1 0,16 1-71,1 0 0,-1 1 0,0 0 0,1 0 0,-1 1 0,1 0 0,0 0 0,0 1 0,0 0 0,0 0 0,1 1 0,-12 10 0,5-4-21,1 2 0,1-1 0,0 1 0,1 1 0,-9 15 0,12-19 20,1 1 0,1 0 0,0 0 0,-6 21-1,10-30 1,1 1 0,0-1 0,0 0 0,0 1-1,0-1 1,0 0 0,0 1 0,1-1 0,-1 0-1,1 1 1,0-1 0,-1 0 0,1 0 0,0 0-1,0 0 1,2 3 0,0-1 36,0 0-1,0-1 1,0 1-1,1-1 1,-1 0 0,1 0-1,7 5 1,-4-4 26,0 0 0,1-1 0,-1 0 0,0 0 1,1 0-1,0-1 0,-1 0 0,1-1 0,12 1 0,-13-2-35,-1-1 0,0 0 0,0 0 0,0-1 0,1 0 0,-2 0 1,1 0-1,7-4 0,47-29 69,-41 22-112,-16 11 5,0 0 0,-1-1 0,1 1 0,0-1 0,-1 0 0,0 1 0,1-1 1,-1 0-1,0 0 0,-1-1 0,1 1 0,0 0 0,-1-1 0,0 1 0,0-1 0,0 1 0,0-1 0,0-7 0,0 1 352,-1 1-1,0-1 0,-1 0 1,0 0-1,-3-16 0,3 25-345,1 0-1,-1 0 1,1 0 0,-1 1-1,1-1 1,-1 0-1,1 0 1,-1 0-1,0 1 1,1-1 0,-1 0-1,0 1 1,0-1-1,0 1 1,-1-2 0,-4 0-58,11 8 92,0 0 1,0 0-1,0 0 0,-1 0 1,5 9-1,0-1-14,-7-10-1,1 0 0,0 1 0,-1-1 1,0 1-1,0 0 0,0 0 1,0 0-1,-1 0 0,0 0 1,0 0-1,0 0 0,-1 0 0,0 0 1,0 10-1,0-8 16,0 0 0,0 0 0,1 0 1,0 0-1,1 0 0,-1 0 0,2-1 0,-1 1 0,3 6 0,8 27 144,-12-38-208,-1-1 1,0 0-1,0 0 1,1 1-1,-1-1 1,1 0-1,-1 0 1,1 0-1,0 0 1,-1 0 0,1 0-1,0 1 1,0-1-1,-1-1 1,1 1-1,0 0 1,0 0-1,0 0 1,0 0 0,0-1-1,1 1 1,-1 0-1,0-1 1,0 1-1,0-1 1,1 0-1,-1 1 1,0-1 0,0 0-1,1 0 1,-1 0-1,0 1 1,0-1-1,1-1 1,1 1-1,16-10-299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36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74 976,'0'-10'264,"0"5"308,1 0-1,-2 0 0,1 1 1,0-1-1,-1 0 1,0 0-1,-2-7 0,2 11-458,0 0 0,1 0 0,-1-1-1,0 1 1,0 0 0,0 0 0,0 0-1,0 0 1,-1 0 0,1 0-1,0 0 1,0 1 0,-1-1 0,1 0-1,0 1 1,-1-1 0,1 1 0,0-1-1,-1 1 1,1 0 0,-1 0-1,1-1 1,-1 1 0,1 0 0,-1 0-1,1 0 1,-1 1 0,1-1 0,-1 0-1,0 1 1,-13 2-108,1 1 1,0 1-1,1 0 1,-1 1-1,1 0 1,0 1-1,-16 12 1,4-4-2,16-10-4,1 0 0,0 1 0,0 0 0,1 0 0,0 1 0,0 0 0,0 1 0,1-1 0,0 1 0,1 0 0,-9 16 0,11-17 0,1 0 0,-1 0 0,1 0 1,0 0-1,1 0 0,-1 0 0,2 0 1,-1 1-1,1-1 0,0 0 0,0 0 1,1 1-1,0-1 0,0 0 0,1 0 1,3 11-1,-2-12 13,-1 0 0,1 0 1,-1-1-1,2 1 0,-1 0 0,1-1 1,-1 0-1,1 0 0,1 0 0,-1-1 1,1 1-1,0-1 0,0 0 0,0 0 1,0-1-1,1 1 0,0-1 0,-1-1 1,1 1-1,0-1 0,0 0 0,1 0 1,-1-1-1,0 1 0,0-1 0,1-1 1,11 0-1,-10-1 16,0 0 0,0-1 0,0 0 1,0 0-1,0-1 0,0 0 0,-1 0 1,0-1-1,1 0 0,8-7 0,3-3 53,-1 0 0,23-23 0,-33 27-52,0 1 1,-1-2-1,0 1 1,0-1 0,-1 0-1,-1-1 1,7-16-1,14-29 158,-22 51-167,-1-1 0,0 1 1,0-1-1,-1 0 1,0 1-1,0-1 1,0 0-1,-1 0 1,0-1-1,0 1 0,-1 0 1,0 0-1,-1-13 1,-4 25 15,0 0-1,0 0 1,1 0 0,0 1 0,0 0 0,1 0 0,-6 10-1,8-8-33,-1 1-1,1 0 1,0 0-1,1 0 0,0 0 1,1 0-1,-1-1 0,2 1 1,-1 0-1,1 0 1,5 13-1,4 5 7,0 0 0,19 31 0,-25-50 23,-1 1 0,2-1 0,-1-1 0,1 1 0,1-1 0,-1 0 0,1 0 0,14 11 0,-16-15-15,0 0-1,0-1 1,1 1 0,-1-1 0,0 0 0,1 0 0,-1-1 0,1 1 0,0-1 0,-1-1 0,1 1 0,0-1 0,0 0 0,0 0 0,10-2 0,47-15-632,-31 5 311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38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301 150 5041,'2'-3'55,"0"0"0,0-1 0,-1 0 0,0 1 0,0-1 1,0 0-1,0 1 0,0-1 0,-1 0 0,0 0 0,1 0 0,-1 0 0,-1 0 0,0-4 0,1 3 17,-1 1 0,0-1 0,0 1 0,0-1-1,0 1 1,-1-1 0,0 1 0,0 0 0,0 0 0,0 0 0,-5-6-1,2 6 157,-1 0 0,1 1 0,-1 0-1,0 0 1,1 0 0,-2 1-1,1-1 1,0 2 0,0-1-1,-1 1 1,1 0 0,0 0-1,-1 0 1,-7 1 0,9 1-221,0 0 1,0 0-1,0 0 0,1 1 1,-1 0-1,1 0 0,-1 0 1,1 0-1,0 0 0,0 1 1,-7 5-1,-4 5-36,-20 23 0,28-28 32,0 0-11,1 0 1,0 1-1,0-1 0,1 1 0,1 0 1,-1 1-1,1-1 0,-5 20 0,2 2-21,-6 52 0,11-28 22,2-50 22,1 0 1,-1 0 0,1 0 0,0 0 0,0 0 0,1-1-1,-1 1 1,1 0 0,4 6 0,-4-9 9,-1-1 0,1 1 0,0-1 0,-1 0 0,1 0 0,0 1 0,0-2 1,0 1-1,0 0 0,0 0 0,0 0 0,0-1 0,0 1 0,1-1 0,-1 0 0,0 0 0,0 0 0,0 0 1,0 0-1,1 0 0,-1 0 0,0-1 0,3 0 0,6-1 113,0-1-1,21-8 1,-21 6-96,0-1 1,-1 0-1,0-1 1,0 0-1,-1 0 1,0-1 0,0 0-1,-1-1 1,0 0-1,-1 0 1,1-1-1,-2 0 1,0 0-1,0 0 1,0-1-1,-2 0 1,1 0-1,-1-1 1,4-17 0,-3 6 47,-3 16 53,0-1 0,0 0 0,-1 1 0,0-1 0,0 0 0,-1 1 0,0-1 0,-2-12 0,2 17 298,1-7 434,-1 10-872,0 0 0,0-1 0,0 1 0,0 0 1,-1 0-1,1 0 0,0 0 0,0-1 0,0 1 0,0 0 0,0 0 0,0 0 1,0 0-1,0 0 0,0-1 0,-1 1 0,1 0 0,0 0 0,0 0 0,0 0 1,0 0-1,0 0 0,-1 0 0,1 0 0,0 0 0,0 0 0,0 0 0,0-1 0,-1 1 1,1 0-1,0 0 0,0 0 0,0 0 0,0 0 0,-1 0 0,1 0 0,0 0 1,0 1-1,0-1 0,0 0 0,-1 0 0,1 0 0,0 0 0,0 0 0,0 0 1,0 0-1,0 0 0,-1 0 0,1 0 0,0 1 0,5 22 35,-4-15-37,9 24 9,-7-26-9,-1-1 1,0 1 0,-1 0-1,0 0 1,1-1 0,-1 11-1,-1 7 29,1-1 0,4 28 0,-4-43-19,1 0 0,0 1-1,0-1 1,1 0 0,0 0 0,0 0-1,1-1 1,0 1 0,0-1 0,6 8-1,-8-12 0,-1 0 0,1 0 0,0-1 0,0 1 0,0 0 0,0-1 0,0 1 0,0-1 0,0 0 0,0 0 0,0 0 0,0 0 0,4 1 0,-1-1-73,-1-1 0,1 0 1,0 0-1,-1 0 1,1-1-1,6 0 1,24-7-200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40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16 1592,'14'-4'275,"-9"2"770,-18 0 359,-4 0-1063,-1 0 0,0 2 1,1 0-1,-1 1 0,0 1 0,-21 5 1,12 0 164,1 0 0,-1 2 1,-31 16-1,54-23-503,0 0 0,-1 0-1,1 1 1,0-1 0,0 1 0,1 0 0,-1 0 0,1 1 0,-1-1-1,1 1 1,0 0 0,0-1 0,1 2 0,-1-1 0,1 0 0,0 0-1,0 1 1,0-1 0,0 1 0,1-1 0,0 1 0,0 0 0,0-1-1,1 1 1,0 0 0,-1 0 0,2 7 0,-1-8-15,1 9 94,0-1 0,1 0 0,0 1 1,4 13-1,-4-22-25,-1-1-1,1 1 1,0-1 0,-1 1 0,2-1-1,-1 0 1,0 0 0,1 0-1,-1 0 1,1 0 0,0-1 0,0 1-1,0-1 1,0 0 0,0 0 0,1 0-1,4 2 1,-1-1 54,0 0-1,0 0 0,1-1 0,-1 0 1,0-1-1,1 0 0,0 0 1,-1 0-1,1-1 0,-1 0 1,1-1-1,0 1 0,-1-2 1,1 1-1,-1-1 0,1 0 1,-1 0-1,0-1 0,0 0 1,0-1-1,0 1 0,-1-1 0,0 0 1,7-6-1,-11 8-103,2-1 7,-1-1 1,1 1 0,0 0 0,1 0 0,-1 0-1,0 1 1,1-1 0,0 1 0,-1 0-1,1 1 1,0-1 0,8-1 0,-10 2-11,-1 0-1,1 0 1,-1 0 0,1 0 0,-1 0 0,1-1-1,-1 1 1,0-1 0,1 0 0,-1 0 0,0 0-1,0 0 1,0 0 0,-1 0 0,1 0 0,0-1-1,-1 1 1,0-1 0,2-3 0,3-6 29,-1 0 1,6-24-1,-6 13 73,-2-1 1,0 1-1,-2 0 1,-1-25-1,0 39-66,-1 50 420,-3 1 0,-1-1-1,-2-1 1,-18 62 0,23-98-424,-1 5 42,0 1 1,1-1-1,0 1 0,1-1 1,-1 11-1,2-18-45,0 0 0,0 0 1,0 0-1,0 0 0,1 0 0,-1-1 1,1 1-1,-1 0 0,1 0 0,0 0 1,0 0-1,0-1 0,0 1 0,0 0 1,0-1-1,0 1 0,0 0 0,1-1 1,-1 0-1,0 1 0,1-1 0,0 0 1,-1 0-1,1 0 0,-1 0 0,1 0 1,0 0-1,0 0 0,0 0 0,0-1 1,2 1-1,12 2-57,1-1 1,-1-1 0,1 0 0,0-2-1,-1 0 1,23-4 0,-13 2-1392,3 3 520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55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408 538 4489,'4'8'372,"0"3"20,-7-10-62,-5-6 188,1-1 69,-1-1-1,1 1 0,0-1 0,1-1 0,0 1 1,0-1-1,0-1 0,1 1 0,0 0 0,1-1 1,-6-16-1,0-7-317,1-1 1,-4-37-1,6 35 141,-12-45 0,15 66-248,1 0 0,0-1-1,0-29 1,-5-23 380,8 66-532,-1-2-11,1 0 0,-1 1 0,1-1 0,-1 0 0,1 0 0,0 1 0,0-1 0,0 0 0,0 0 0,1 0 0,-1 1 0,2-5 0,-5 40-398,1 13 325,2-39 72,0 1 0,0-1 0,0 1 0,-1-1 0,0 1 0,-1-1 0,0 0 0,0 0 0,-1 0 0,1 0 0,-8 12 0,1-4-4,-1-2 0,-1 1 1,0-2-1,0 1 0,-1-1 1,-1-1-1,0 0 1,-28 17-1,30-23-1221,1 0 0,-1 0-1,0-1 1,-19 5 0,14-6-501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7:56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396 17 8370,'-3'-2'14,"-1"0"0,0 0 0,0 0 0,0 1 0,0-1 0,0 1 1,0 0-1,0 0 0,0 0 0,0 1 0,-1-1 0,1 1 0,0 0 0,0 0 0,-1 1 1,1-1-1,0 1 0,-5 1 0,-8 3-41,-4 2 335,0-2 0,0 0 0,0-2-1,-28 2 1,47-4-316,-1-1 0,1 1 0,0 0 0,0 0 0,0 0 0,0 0-1,0 0 1,0 0 0,0 0 0,0 1 0,1-1 0,-1 1 0,0 0 0,1-1 0,-1 1 0,1 0-1,0 0 1,-1 0 0,1 0 0,0 0 0,0 0 0,0 0 0,1 0 0,-2 3 0,-1 4 134,0 0-1,1 1 1,-1-1 0,0 17 0,1-10 382,0 11-769,2-27 336,-1 0 0,1 1 0,0-1 0,0 0 0,0 0 0,0 1 0,0-1 0,0 0 0,0 0 0,0 1 0,0-1 0,0 0 0,0 0 0,0 1 0,0-1-1,1 0 1,-1 0 0,0 0 0,0 1 0,0-1 0,0 0 0,0 0 0,0 1 0,0-1 0,1 0 0,-1 0 0,0 0 0,0 0 0,0 1 0,1-1 0,-1 0 0,0 0 0,0 0 0,0 0 0,1 0 0,-1 0 0,0 1 0,0-1 0,1 0 0,-1 0 0,0 0 0,0 0-1,1 0 1,-1 0 0,0 0 0,0 0 0,1 0 0,-1 0 0,0 0 0,0 0 0,0 0 0,1-1 0,-1 1 0,0 0 0,0 0 0,1 0 0,-1 0 0,0 0 0,0 0 0,0 0 0,1-1 0,-1 1 0,0 0 0,0 0 0,9-7-73,1 2-1,0-1 1,-1 1 0,1 1 0,1 0 0,-1 0-1,1 1 1,-1 1 0,1-1 0,18 0 0,-10 2 74,0 2 0,1 0 0,-1 1 0,0 1 0,24 6 0,-33-6 123,0-1 1,0 1-1,0 1 0,0 0 1,0 0-1,9 7 1,-16-9-149,0 0 1,0 1-1,0 0 1,0 0 0,-1 0-1,1 0 1,-1 0-1,1 0 1,-1 0-1,0 1 1,0 0-1,-1-1 1,1 1 0,-1 0-1,0-1 1,0 1-1,0 0 1,0 0-1,0 5 1,-1-4-43,-1 1 1,1 0-1,-1-1 0,0 1 0,0-1 1,-1 1-1,1-1 0,-1 1 1,-1-1-1,1 0 0,-1 0 0,1 0 1,-2 0-1,1-1 0,0 1 1,-1-1-1,0 0 0,0 0 0,-7 6 1,-1 0 11,-2 0 0,1 0 0,-1-1 0,-1-1 0,-23 10 0,23-12-47,-1-1 1,1-1-1,0-1 0,-1 0 1,0-1-1,-26 1 0,13-4-932,0-1 0,-51-10 0,10-4-321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8:15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0 616,'4'5'128,"-4"-3"104,-4-2-80,8 4-80,6-1-32,4 0 40,3 0 88,0 0 184,-1-3 48,2-3-7,4 3-129,-1-3-176,0 2-56,1 1-32,0-3 0,0 1-32,2 0-88,-2 1 96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8:16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27 1328,'-5'-10'877,"-6"-6"66,10 16-941,1 0 1,-1 0 0,1 0-1,-1 0 1,1 0-1,-1 0 1,1 0-1,-1 0 1,1 0 0,-1 0-1,1 0 1,-1 0-1,1 0 1,-1 0-1,1 1 1,-1-1 0,1 0-1,-1 0 1,1 1-1,-1-1 1,1 0 0,0 0-1,-1 1 1,1-1-1,-1 1 1,1-1-1,0 0 1,0 1 0,-1-1-1,1 1 1,0-1-1,-1 0 1,1 1-1,0 0 1,-2 1 121,1-2-104,1 0 0,0 0 0,-1 1 1,1-1-1,0 0 0,0 0 0,-1 0 1,1 0-1,0 0 0,0 1 0,-1-1 1,1 0-1,0 0 0,0 0 0,-1 1 1,1-1-1,0 0 0,0 0 0,0 1 1,0-1-1,0 0 0,-1 1 0,1-1 1,0 0-1,0 0 0,0 1 0,0-1 1,0 0-1,0 1 0,0-1 0,0 0 1,0 1-1,0-1 0,0 0 0,0 0 1,0 1-1,0-1 0,0 0 0,0 1 1,1-1-1,-1 0 0,0 0 0,0 1 1,0-1-1,1 1 9,-1 0 1,1-1-1,-1 1 1,0 0-1,0 0 1,1-1-1,-1 1 1,0 0-1,0 0 1,0-1-1,0 1 1,0 0-1,0 0 1,0 0-1,0 1 1,0 5 298,3-8 759,-1 9-831,1 1 1,-1-1-1,1 15 1,-6 23-388,1 25 438,2-66-587,0 1 1,1 0 0,0 0-1,0-1 1,1 1-1,-1-1 1,1 1-1,1-1 1,3 8 0,4 0-720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8:34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1 672,'3'2'396,"1"1"0,0-1 0,0 0 0,0 0 0,0 0-1,1-1 1,-1 1 0,0-1 0,1 0 0,-1 0 0,1-1 0,-1 1 0,1-1-1,-1 0 1,1 0 0,-1 0 0,1-1 0,4-1 0,17-1-307,-4-1 147,30 1 1,-47 3-212,1 0 0,-1 0 0,0 1 0,0-1 1,0 1-1,0 1 0,0-1 0,0 1 0,0 0 1,0 0-1,5 3 0,1 4 242,-11-8-217,1 0 0,0 0-1,0 0 1,0-1 0,0 1 0,0 0-1,0-1 1,0 1 0,0 0-1,0-1 1,1 1 0,-1-1 0,0 0-1,0 1 1,0-1 0,1 0-1,-1 0 1,0 0 0,2 0 0,25 1 316,1-2 0,45-7 0,-69 9-2525,-7 0 1406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1:58:35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88 232,'-1'-1'185,"0"0"0,0 0 0,0 0-1,0 0 1,0 0 0,0 0 0,-1 0 0,1 1 0,0-1-1,-1 0 1,1 1 0,-1-1 0,-1 1 0,-7-5 1376,9 3-1228,1 1 0,-1 0 0,1-1 0,-1 1 0,1-1 0,0 1 0,-1 0 0,1-1 0,0 1 0,0-1 0,0 1 0,0-1 0,0 1 0,1-2 0,-1-15 825,-4-12 936,7 52-1855,2 66-79,-7-42-2,1-36 33,0 1 0,2 18 0,-1-23-136,0 1 0,-1-1 0,1 0 0,-3 8 0,2-9 4,0 0 0,0 0-1,1 0 1,-1 0 0,1 1 0,0-1-1,2 8 1,7 1 209,0 0-3208,-10-13 1831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1:18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1 321 688,'23'-19'1015,"5"-4"-598,-25 22-408,-1-1 0,1 0 0,0 1 0,-1-1 0,1 0 0,-1-1 0,1 1 0,-1 0 0,0-1 0,0 1 0,0-1 0,-1 0 0,1 1 0,-1-1 0,1 0 0,-1 0 0,0 0 0,0 0 0,0 0 0,0 0 0,-1 0 0,1-4 0,-1 5 9,0 1 1,1 0-1,-1-1 0,0 1 1,1 0-1,-1-1 0,1 1 1,-1 0-1,1 0 0,0 0 0,-1-1 1,1 1-1,0 0 0,0 0 1,0 0-1,0 0 0,0 0 1,1-1-1,25-15 556,-7 6-93,-17 7-347,2 1-1,-1 0 0,0 1 1,1-1-1,-1 1 1,1 0-1,0 0 0,-1 0 1,1 1-1,0-1 1,0 1-1,0 0 1,1 1-1,-1-1 0,0 1 1,0 0-1,0 0 1,0 1-1,0-1 1,0 1-1,0 1 0,10 2 1,-7-1 414,0-1 0,1 0 1,15 1-1,-15-2-494,-1 0 0,0 0 0,1 1 0,9 4 0,-6-3 117,1 0 0,0 0 1,1-1-1,-1-1 0,0 0 0,17-1 0,12 1 478,-15 1-585,158 3 1200,-162-7-1111,0-1-1,23-6 1,-33 5-140,1 1 0,0 0 0,0 1-1,0 1 1,0 0 0,0 1 0,0 0 0,22 4 0,60 14-13,-88-16 2,17 4 15,0-1-1,0-1 0,0-1 1,33 0-1,-54-4-10,-1 0 0,1 0 0,-1 0 0,0 0 0,1-1 1,-1 1-1,0-1 0,0 0 0,0 0 0,0 0 0,0 0 0,-1 0 0,1-1 1,-1 1-1,1-1 0,-1 1 0,2-4 0,6-9 37,-1 1 0,9-19 0,-13 24-38,2-2-10,0 0 0,15-17 0,4-6-4,-25 33 7,-1 0 1,1 1-1,-1-1 1,1 0-1,-1 0 0,1 1 1,0-1-1,-1 0 1,1 1-1,0-1 1,0 0-1,0 1 1,-1-1-1,1 1 0,0 0 1,0-1-1,0 1 1,0 0-1,0-1 1,0 1-1,0 0 0,-1 0 1,1 0-1,0 0 1,0 0-1,0 0 1,1 0-1,0 1-6,0-1 0,0 1 0,0 0 0,0 0 0,0 0 0,0 0 0,-1 0 0,1 1 0,0-1 0,-1 1 0,3 2 0,3 5-27,0 0 0,-1 0 0,9 18 0,-1 6 33,-10-23 20,0-1 0,0 1-1,1-1 1,0 1-1,8 9 1,-11-18 41,0 1 0,-1-1 0,1 1 0,0-1 0,0 0 0,0 0 0,0 0-1,1 0 1,-1 0 0,0 0 0,0 0 0,1-1 0,-1 0 0,0 1 0,0-1 0,1 0 0,-1 0 0,4 0 0,6-1-39,0-1 1,18-4-1,-5 0 35,24-1 40,0 2-1,1 3 0,-1 1 1,1 3-1,61 9 1,-12 3 636,191 2 1,-207-13-477,41-1-2,-39-7-162,-81 5-60,-1 0 0,1-1 1,0 2-1,-1-1 0,1 0 1,0 1-1,-1-1 0,1 1 1,0 0-1,-1 0 0,4 2 1,8 3 208,-14-6-240,0 0-1,0 0 1,0 0-1,0 0 1,0 1 0,0-1-1,0 0 1,0 1-1,0-1 1,-1 1-1,1-1 1,0 1 0,0 0-1,0-1 1,-1 1-1,1 0 1,0-1 0,0 1-1,0 1 1,2 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1:18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9 304,'-2'-1'128,"1"0"-1,-1 0 1,0 0-1,0 0 1,0 0-1,0 1 1,0-1-1,1 1 1,-1-1-1,0 1 1,0 0-1,0 0 1,0 0-1,0 0 1,0 0-1,0 0 1,0 1-1,-3 0 1,-25-1 1677,24 0-1551,1 0 1,-1 0-1,1 0 1,-1 0 0,0 1-1,1 0 1,-1 0-1,1 1 1,-1 0 0,1-1-1,0 2 1,-7 3 0,4-3-11,1 2 0,-1-1 0,1 1 0,0 0 0,0 1 0,1 0 0,-9 9 0,13-12-230,0-1 0,0 0 0,0 1-1,1-1 1,-1 1 0,1-1 0,0 1 0,-1 0 0,1 0-1,1-1 1,-1 1 0,0 0 0,1 0 0,-1 0 0,1 0 0,0 6-1,1-6 17,0 1 0,0-1-1,1 1 1,-1-1 0,1 0-1,0 1 1,-1-1 0,2 0-1,-1 0 1,0 0 0,1-1 0,-1 1-1,5 3 1,-1 0 63,0-1 0,1 0 0,-1 0 0,1-1 1,0 0-1,0 0 0,1 0 0,-1-1 0,1 0 0,-1-1 1,12 3-1,-13-4-42,1-1 1,-1 1-1,1-1 1,-1-1-1,0 1 1,1-1 0,-1 0-1,0 0 1,0-1-1,0 0 1,0 0-1,0 0 1,0-1-1,11-6 1,-8 3-19,0 0-1,0 0 1,-1-1-1,0-1 1,0 1-1,9-12 1,-15 16-10,0 1 0,0 0 0,-1-1 0,1 0 1,-1 1-1,1-1 0,-1 0 0,0 0 0,0 1 1,-1-1-1,1 0 0,0 0 0,-1 0 0,0 0 1,1 0-1,-1 0 0,-1 0 0,1 0 0,0 0 0,-1 0 1,1 0-1,-1 0 0,0 0 0,0 0 0,0 1 1,0-1-1,-1 0 0,-1-3 0,1 5 78,-2-6 153,4 7-254,-1 0 1,1 0-1,0 0 0,0 0 1,0 0-1,0-1 0,0 1 0,0 0 1,0 0-1,0 0 0,0 0 0,0 0 1,0 0-1,0 0 0,0 0 0,0-1 1,0 1-1,0 0 0,0 0 1,0 0-1,0 0 0,0 0 0,0 0 1,0 0-1,0-1 0,0 1 0,0 0 1,0 0-1,0 0 0,0 0 0,0 0 1,1 0-1,-1 0 0,0 0 1,0 0-1,0 0 0,0-1 0,0 1 1,0 0-1,0 0 0,0 0 0,0 0 1,1 0-1,-1 0 0,0 0 0,0 0 1,0 0-1,0 0 0,0 0 1,0 0-1,0 0 0,0 0 0,1 0 1,-1 0-1,0 0 0,0 0 0,0 0 1,0 0-1,11 36 1946,-10-33-1856,-1 0-1,0 0 1,1-1 0,-1 1 0,0 0 0,-1 0 0,1 0-1,-1 4 1,0-5-72,1 0 0,0 0 1,-1 0-1,1 1 0,0-1 0,0 0 0,0 0 0,1 1 0,-1-1 0,0 0 0,2 2 0,13 42 80,-14-38 8,2 0-1,-1 1 0,1-1 0,1-1 0,7 16 1,-9-21-84,0 1 1,0-1-1,1 0 1,-1 0-1,0 0 1,1 0-1,-1 0 1,1-1-1,-1 1 1,1-1-1,0 0 1,0 1-1,-1-1 1,1 0-1,0-1 1,0 1-1,0-1 0,0 1 1,0-1-1,0 0 1,4 0-1,0 0-111,1-1 0,-1 0-1,0-1 1,0 0-1,1 0 1,7-3 0,9-4-4749,-7 6 2429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0 616,'4'5'128,"-4"-3"104,-4-2-80,8 4-80,6-1-32,4 0 40,3 0 88,0 0 184,-1-3 48,2-3-7,4 3-129,-1-3-176,0 2-56,1 1-32,0-3 0,0 1-32,2 0-88,-2 1 96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27 1328,'-5'-10'877,"-6"-6"66,10 16-941,1 0 1,-1 0 0,1 0-1,-1 0 1,1 0-1,-1 0 1,1 0-1,-1 0 1,1 0 0,-1 0-1,1 0 1,-1 0-1,1 0 1,-1 0-1,1 1 1,-1-1 0,1 0-1,-1 0 1,1 1-1,-1-1 1,1 0 0,0 0-1,-1 1 1,1-1-1,-1 1 1,1-1-1,0 0 1,0 1 0,-1-1-1,1 1 1,0-1-1,-1 0 1,1 1-1,0 0 1,-2 1 121,1-2-104,1 0 0,0 0 0,-1 1 1,1-1-1,0 0 0,0 0 0,-1 0 1,1 0-1,0 0 0,0 1 0,-1-1 1,1 0-1,0 0 0,0 0 0,-1 1 1,1-1-1,0 0 0,0 0 0,0 1 1,0-1-1,0 0 0,-1 1 0,1-1 1,0 0-1,0 0 0,0 1 0,0-1 1,0 0-1,0 1 0,0-1 0,0 0 1,0 1-1,0-1 0,0 0 0,0 0 1,0 1-1,0-1 0,0 0 0,0 1 1,1-1-1,-1 0 0,0 0 0,0 1 1,0-1-1,1 1 9,-1 0 1,1-1-1,-1 1 1,0 0-1,0 0 1,1-1-1,-1 1 1,0 0-1,0 0 1,0-1-1,0 1 1,0 0-1,0 0 1,0 0-1,0 1 1,0 5 298,3-8 759,-1 9-831,1 1 1,-1-1-1,1 15 1,-6 23-388,1 25 438,2-66-587,0 1 1,1 0 0,0 0-1,0-1 1,1 1-1,-1-1 1,1 1-1,1-1 1,3 8 0,4 0-720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1 321 688,'23'-19'1015,"5"-4"-598,-25 22-408,-1-1 0,1 0 0,0 1 0,-1-1 0,1 0 0,-1-1 0,1 1 0,-1 0 0,0-1 0,0 1 0,0-1 0,-1 0 0,1 1 0,-1-1 0,1 0 0,-1 0 0,0 0 0,0 0 0,0 0 0,0 0 0,-1 0 0,1-4 0,-1 5 9,0 1 1,1 0-1,-1-1 0,0 1 1,1 0-1,-1-1 0,1 1 1,-1 0-1,1 0 0,0 0 0,-1-1 1,1 1-1,0 0 0,0 0 1,0 0-1,0 0 0,0 0 1,1-1-1,25-15 556,-7 6-93,-17 7-347,2 1-1,-1 0 0,0 1 1,1-1-1,-1 1 1,1 0-1,0 0 0,-1 0 1,1 1-1,0-1 1,0 1-1,0 0 1,1 1-1,-1-1 0,0 1 1,0 0-1,0 0 1,0 1-1,0-1 1,0 1-1,0 1 0,10 2 1,-7-1 414,0-1 0,1 0 1,15 1-1,-15-2-494,-1 0 0,0 0 0,1 1 0,9 4 0,-6-3 117,1 0 0,0 0 1,1-1-1,-1-1 0,0 0 0,17-1 0,12 1 478,-15 1-585,158 3 1200,-162-7-1111,0-1-1,23-6 1,-33 5-140,1 1 0,0 0 0,0 1-1,0 1 1,0 0 0,0 1 0,0 0 0,22 4 0,60 14-13,-88-16 2,17 4 15,0-1-1,0-1 0,0-1 1,33 0-1,-54-4-10,-1 0 0,1 0 0,-1 0 0,0 0 0,1-1 1,-1 1-1,0-1 0,0 0 0,0 0 0,0 0 0,0 0 0,-1 0 0,1-1 1,-1 1-1,1-1 0,-1 1 0,2-4 0,6-9 37,-1 1 0,9-19 0,-13 24-38,2-2-10,0 0 0,15-17 0,4-6-4,-25 33 7,-1 0 1,1 1-1,-1-1 1,1 0-1,-1 0 0,1 1 1,0-1-1,-1 0 1,1 1-1,0-1 1,0 0-1,0 1 1,-1-1-1,1 1 0,0 0 1,0-1-1,0 1 1,0 0-1,0-1 1,0 1-1,0 0 0,-1 0 1,1 0-1,0 0 1,0 0-1,0 0 1,1 0-1,0 1-6,0-1 0,0 1 0,0 0 0,0 0 0,0 0 0,0 0 0,-1 0 0,1 1 0,0-1 0,-1 1 0,3 2 0,3 5-27,0 0 0,-1 0 0,9 18 0,-1 6 33,-10-23 20,0-1 0,0 1-1,1-1 1,0 1-1,8 9 1,-11-18 41,0 1 0,-1-1 0,1 1 0,0-1 0,0 0 0,0 0 0,0 0-1,1 0 1,-1 0 0,0 0 0,0 0 0,1-1 0,-1 0 0,0 1 0,0-1 0,1 0 0,-1 0 0,4 0 0,6-1-39,0-1 1,18-4-1,-5 0 35,24-1 40,0 2-1,1 3 0,-1 1 1,1 3-1,61 9 1,-12 3 636,191 2 1,-207-13-477,41-1-2,-39-7-162,-81 5-60,-1 0 0,1-1 1,0 2-1,-1-1 0,1 0 1,0 1-1,-1-1 0,1 1 1,0 0-1,-1 0 0,4 2 1,8 3 208,-14-6-240,0 0-1,0 0 1,0 0-1,0 0 1,0 1 0,0-1-1,0 0 1,0 1-1,0-1 1,-1 1-1,1-1 1,0 1 0,0 0-1,0-1 1,-1 1-1,1 0 1,0-1 0,0 1-1,0 1 1,2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0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82 1200,'9'-2'-52,"0"0"0,0-1 0,0 0 0,0-1 0,-1 0 0,1 0 0,-1-1-1,13-9 1,22-12 86,-24 17 325,-15 8 411,-11 6 407,0-1-428,-1-1-1,1 0 0,-1 0 0,1-1 1,-1 0-1,0-1 0,0 1 0,0-1 1,-12 0-1,-12-2 342,-32-4 0,41 3-725,-57-7 990,-88-5-440,150 13-811,-1 2-1,1 0 0,-1 2 1,1 0-1,-1 0 0,-29 12 1,26-4-52,22-11-47,-1 0 1,1 0 0,0 0-1,-1 1 1,1-1-1,-1 0 1,1 0-1,0 1 1,-1-1 0,1 0-1,0 1 1,0-1-1,-1 0 1,1 1-1,0-1 1,0 1 0,-1-1-1,1 0 1,0 1-1,0-1 1,0 1-1,0-1 1,0 1 0,0-1-1,0 0 1,0 1-1,0-1 1,0 1-1,0-1 1,0 1 0,0-1-1,0 1 1,0-1-1,0 0 1,0 1-1,0-1 1,1 1 0,-1-1-1,0 0 1,0 1-1,1-1 1,-1 1-1,0-1 1,1 1 0,1 2-14,-1 1 1,0 0 0,0-1 0,0 1-1,0 0 1,0 0 0,-1 0 0,0 0-1,1 0 1,-2-1 0,1 1 0,-1 4-1,1 3-2,0 21 16,1-11 14,-1-1-1,0 1 1,-2-1-1,-1 1 1,-6 27-1,11-65 175,-2 14-162,0 1-1,0-1 1,0 0-1,1 0 0,-1 0 1,1 1-1,1-6 1,0 6-37,0-1 0,0 1 0,0-1 0,0 1 0,1-1 0,-1 1 0,1 0 1,-1 0-1,1 0 0,0 1 0,0-1 0,-1 1 0,1-1 0,0 1 0,1 0 1,-1 0-1,0 0 0,6 0 0,7-2-38,1 1-1,23 1 1,-25 1 31,9-1-13,1 1-1,37 6 1,-54-5 14,-1 1 1,1 0-1,-1 0 0,0 0 1,1 1-1,-1 0 0,0 1 1,-1 0-1,1 0 0,-1 0 1,1 0-1,6 8 0,-12-11 8,8 7-7,-2 0 0,1 0 0,-1 1 1,0 0-1,9 16 0,-15-23 9,0 0 0,0 0-1,-1 0 1,1 1 0,0-1 0,-1 0-1,0 0 1,1 1 0,-1-1-1,0 0 1,0 1 0,0-1 0,0 0-1,-1 1 1,1-1 0,-1 0 0,1 1-1,-1-1 1,0 0 0,0 0-1,0 0 1,0 0 0,0 0 0,0 0-1,-1 0 1,1 0 0,-1 0-1,1-1 1,-1 1 0,0 0 0,0-1-1,1 0 1,-4 2 0,-19 12-18,0-1 0,-1-1 0,0-1 0,-1-1 0,-33 8 1,-38 17-84,93-34 147,-43 18-1722,-1-6-3603,13-9 2655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1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6529,'9'-12'288,"1"1"1,0 0-1,16-14 0,-23 23-248,0 0-1,0 0 1,1 0 0,-1 0 0,1 1 0,-1 0 0,1 0 0,0 0 0,0 0 0,-1 0-1,1 1 1,0-1 0,5 1 0,5 0 163,-1 1 0,19 3 0,-24-2-186,0 0 0,0 1 0,0-1 0,0 2 0,-1-1 0,1 1 1,-1 1-1,0-1 0,0 1 0,-1 0 0,1 1 0,7 8 1,-10-10-11,0 0 0,-1 0 0,1 0 1,-1 1-1,0-1 0,0 1 0,-1 0 1,1 0-1,-1 0 0,0 0 0,-1 0 1,1 0-1,-1 1 0,0-1 0,0 1 1,-1-1-1,1 0 0,-1 1 0,-1 9 1,-1-10 19,1-1 1,-1 0-1,0 0 1,0-1-1,0 1 1,-1 0-1,1-1 1,-1 1-1,0-1 1,0 0-1,0 0 1,0 0-1,0 0 1,-1-1-1,1 1 1,-1-1-1,0 0 1,0 0-1,0 0 1,0 0-1,0-1 1,0 0 0,-7 2-1,5-2 4,0 0 1,0 0-1,0 0 0,0 0 1,0-1-1,0 0 1,0 0-1,0-1 0,0 0 1,1 0-1,-1 0 0,0-1 1,0 0-1,1 0 0,-1 0 1,-8-5-1,16 4 662,8 2-410,9-1-197,-1 2-85,0 1 1,-1 1-1,1 1 0,-1 0 1,0 1-1,31 12 1,-38-12 10,-1 0 0,1 1 1,-1 0-1,0 1 1,-1 0-1,1 0 0,-1 1 1,0 0-1,-1 0 0,0 1 1,0 0-1,10 15 0,-12-13-57,1-1 181,0 0-1,-1 0 1,-1 0 0,1 1 0,2 10 0,-6-17-82,-1 1 0,1-1 0,-1 0 0,0 0 0,0 0 0,0 1 1,0-1-1,0 0 0,-1 0 0,0 0 0,1 0 0,-1 0 1,0 1-1,0-1 0,-1-1 0,1 1 0,-1 0 0,1 0 0,-1 0 1,0-1-1,-3 4 0,-3 2 106,0 0 1,0 0-1,-1-1 1,0 0-1,-1 0 1,1-1 0,-1 0-1,0-1 1,-1 0-1,1-1 1,-1 0-1,0 0 1,0-1-1,-18 2 1,15-3-216,-1-1 0,1-1 1,-1 0-1,-21-3 0,21 0-660,0 0 0,0-1 0,0 0-1,-16-8 1,3-3-924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3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46 304,'19'-5'459,"-1"0"1,0-1-1,-1 0 0,31-17 1,-63 30-100,0-1 0,0-1 0,-1 0 0,0-1 0,-25 4 0,18-5 66,-1 0 0,1-2 0,-44-3 0,52 0-324,2 2-62,1-2 0,0 0-1,-1 0 1,1-1 0,-20-8-1,31 10-32,0 1 1,-11 26-72,6-18 66,0 0 1,0 0-1,-1 0 0,0-1 0,-14 11 1,10-9 18,1 0 1,-12 15-1,19-20 64,1 0-1,-1 0 0,1 0 0,0 0 1,0 0-1,0 0 0,0 1 1,1-1-1,0 0 0,0 1 0,-1 5 1,1-1 295,0 0 1,0 0 0,1 0-1,0 0 1,1 0-1,0 0 1,1 0 0,0 0-1,4 14 1,-6-23-329,1 0-1,-1 0 1,0 0 0,1 0 0,-1 0 0,1 1-1,-1-1 1,0 0 0,1 0 0,-1 0 0,0 0-1,1 0 1,-1 0 0,0 0 0,1 0 0,-1 0-1,1 0 1,-1 0 0,0-1 0,1 1 0,-1 0-1,0 0 1,1 0 0,-1 0 0,0-1 0,1 1-1,-1 0 1,0 0 0,0 0 0,1-1 0,-1 1-1,0 0 1,0-1 0,1 1 0,-1 0 0,0-1-1,16-15 274,-11 11-220,5-3-104,0 1 0,0 0 1,1 0-1,0 1 0,0 1 1,0 0-1,1 0 0,0 1 1,0 1-1,0 0 1,0 0-1,0 1 0,17 0 1,8 1 240,-1 1 0,1 3 1,46 8-1,-73-10-174,0 1 0,0 1 0,0 0 0,-1 0 1,1 0-1,-1 2 0,14 7 0,-21-11-57,0 1 1,0-1-1,1 1 1,-1 0-1,0 0 0,0 0 1,-1 0-1,1 0 0,0 0 1,-1 0-1,1 1 1,-1-1-1,0 0 0,0 1 1,1-1-1,-2 1 1,1 0-1,0-1 0,-1 1 1,1 0-1,-1 0 0,0-1 1,1 1-1,-2 0 1,1-1-1,0 1 0,0 0 1,-1 0-1,0-1 1,1 1-1,-1 0 0,0-1 1,-1 3-1,-4 7 33,-1 0 0,0 0-1,0-1 1,-1 0 0,-1-1 0,0 0-1,0 0 1,-1-1 0,0 0 0,0 0-1,-20 11 1,9-8 47,-1 0-1,0-1 1,0-2-1,-1 0 1,-38 9-1,45-15-271,0 0 0,0-1 0,0-1 0,0-1 0,0 0 0,0-1 0,-24-4 0,2-4-458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4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83 4129,'0'-1'5,"-1"0"0,1 0 0,0 1 0,-1-1 0,1 0 0,0 0 0,0 0 0,-1 0 0,1 0 0,0-1 0,0 1 0,0 0 0,0 0 0,0 0 0,1 0 0,-1 0 0,0 0 0,0 0 0,1 0 0,-1 0 0,0 1 0,1-1 0,-1 0 0,1 0 0,0 0 0,-1 0 0,1 0 0,0 1 0,-1-1 0,1 0 0,1 0 1,1-3-40,1 0 1,-1 0 0,1 1 0,9-6 0,-6 5 277,0 0 0,1 1 1,-1 1-1,1-1 1,0 1-1,0 0 1,12 0-1,62-1 1441,-26 3-1577,-42-1-54,0-1-21,1 2 1,23 1-1,-35-1-37,-1 1 0,1-1 1,0 0-1,-1 1 0,1 0 0,-1-1 0,1 1 0,-1 0 0,0 0 0,1 1 0,-1-1 0,0 0 1,0 1-1,0-1 0,0 1 0,0 0 0,0 0 0,0-1 0,0 1 0,-1 0 0,3 4 0,-4-4 1,1 1 0,-1-1 0,1 0 0,-1 1 0,0-1 0,0 0-1,0 1 1,0-1 0,0 1 0,-1-1 0,1 0 0,-1 1 0,1-1 0,-1 0-1,0 0 1,0 1 0,0-1 0,0 0 0,-1 0 0,-1 3 0,-5 7-17,-1-1 0,-13 13-1,12-13 17,-3 2 33,0 0 0,-1 0 0,0-1 0,-25 15 1,31-21-14,-1-2 1,1 1-1,-1-1 1,0-1-1,0 1 1,0-1 0,-1-1-1,1 0 1,-1 0-1,-14 0 1,23-2-9,1 0 0,-1 0 1,0 0-1,0 0 0,1 0 1,-1 0-1,0 0 0,0-1 1,1 1-1,-1 0 0,0 0 0,1-1 1,-1 1-1,0 0 0,1-1 1,-1 1-1,0-1 0,1 1 1,-1 0-1,1-1 0,-1 0 1,1 1-1,-1-1 0,1 1 0,-1-1 1,1 0-1,-1 1 0,1-2 1,0 2-4,0-1 1,0 0-1,0 1 1,0-1-1,0 0 1,0 0 0,0 1-1,0-1 1,0 1-1,1-1 1,-1 0-1,0 1 1,0-1-1,1 0 1,-1 1 0,0-1-1,1 1 1,-1-1-1,1 1 1,-1-1-1,1 1 1,-1-1-1,1 1 1,-1 0 0,1-1-1,-1 1 1,1 0-1,0-1 1,-1 1-1,1 0 1,0-1-1,8-2-3,-1 1 0,0 0 0,1 0-1,-1 1 1,1 0 0,0 0 0,-1 1-1,14 1 1,2 2-7,42 9 0,-47-8 101,0 1 1,0 1 0,-1 1-1,0 0 1,0 1 0,-1 1-1,0 1 1,28 22-1,-41-29-25,-2 0-1,1 0 0,0 0 0,0 0 0,-1 0 0,0 1 1,0-1-1,0 1 0,0-1 0,0 1 0,-1 0 1,1 0-1,-1 0 0,0 0 0,0 0 0,0 5 0,-1-6 16,0 0 0,-1 0 0,1 0 0,-1 0 0,1 0-1,-1 0 1,0 0 0,0 0 0,-1-1 0,1 1 0,0 0-1,-1-1 1,1 1 0,-1-1 0,0 1 0,0-1 0,0 0 0,0 0-1,-1 0 1,1 0 0,0 0 0,-5 2 0,-7 4 83,-1 0 1,0-1 0,0-1-1,-1 0 1,0-1 0,0-1-1,-19 3 1,12-4-202,-1 0 1,1-2-1,-1-1 0,-35-4 1,11-5-811,5-7 329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5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2 896,'-6'-2'5905,"-30"6"-4638,-9 5-918,-1-1-1,0-2 0,0-3 0,0-1 1,0-3-1,0-1 0,-82-16 0,120 16-334,4 1 17,6 2 7,0 0-29,0 0 0,0 1 0,0-1 0,0 0 0,0 1 0,0-1 0,0 1 0,1 2 0,1 2 3,0 1-1,0-1 0,-1 1 1,0 0-1,-1 0 0,0 0 1,0 0-1,0 1 0,1 13 1,-2-10 12,0 0 0,-1 0 0,-1 0 0,0 1 1,0-2-1,-4 14 0,-14 14 1128,31-47-1091,1 0 1,0 1-1,0 1 0,0 0 0,1 0 0,0 1 0,0 1 0,1 1 0,-1 0 0,1 0 0,0 2 0,0 0 1,0 1-1,0 0 0,22 2 0,-28 1-1,0 0 0,-1 0 0,1 1 0,-1 0 0,0 0 0,0 1 0,0 0 0,0 1 0,-1-1-1,1 1 1,10 11 0,-10-9 25,0 1 0,0 0 0,-1 1 0,0 0 0,0 0-1,-1 0 1,0 1 0,7 17 0,-12-22-42,1 1 1,0 0-1,-1 0 1,0 0-1,-1-1 0,1 1 1,-1 0-1,0 0 1,0 0-1,-1 0 0,0 0 1,0 0-1,0-1 1,-1 1-1,0 0 1,0-1-1,0 1 0,-1-1 1,0 0-1,0 0 1,0 0-1,0 0 0,-1 0 1,0-1-1,0 1 1,0-1-1,-1 0 1,1-1-1,-1 1 0,0-1 1,0 0-1,0 0 1,0 0-1,-1-1 0,-8 4 1,-8 0-36,0 0 0,0-1 1,0-1-1,0-1 0,-44-1 0,26-3-1355,0-2-1,-56-12 1,42 3-287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7466,'0'-1'38,"-1"0"0,1 0 0,0 0 0,0 0 0,0 0 0,1 0 1,-1 0-1,0 0 0,0 0 0,0 0 0,1 0 0,-1 0 0,1 0 0,-1 0 1,0 0-1,1 0 0,0 1 0,-1-1 0,1 0 0,-1 0 0,1 0 1,0 1-1,0-1 0,-1 0 0,1 1 0,0-1 0,0 1 0,0-1 0,1 0 1,29-13-78,-28 13 102,29-9 625,-1 3 0,1 0 0,0 2 0,1 2 1,43 0-1,-61 3-614,-1 0 1,0 1-1,1 0 0,-1 1 1,24 7-1,-34-8-85,-1 1-1,1-1 0,-1 1 0,1 0 1,-1-1-1,0 1 0,0 1 0,0-1 1,0 0-1,0 1 0,4 5 0,-6-6 5,1 0-1,-1 0 1,0 1-1,0-1 1,0 0-1,0 1 1,-1-1 0,1 1-1,-1-1 1,1 1-1,-1-1 1,0 1-1,0-1 1,0 1-1,0-1 1,-1 1-1,1-1 1,-1 1-1,-1 3 1,0 0 6,-1 0 1,0 0-1,0 0 1,-1-1 0,0 1-1,0-1 1,0 0-1,0 0 1,-1 0-1,0 0 1,0-1 0,-1 0-1,1 0 1,-1 0-1,-8 3 1,-3 2 45,0-1-1,0-1 1,-1 0-1,-24 5 1,41-12-41,-4 1 13,0 1 1,0-1-1,0 0 1,0 0-1,0-1 1,0 0-1,0 1 1,-1-2 0,1 1-1,0-1 1,0 1-1,-7-3 1,12 3-14,0 0-1,0 0 1,0 0 0,0 0-1,-1 0 1,1-1 0,0 1 0,0 0-1,0 0 1,0 0 0,0 0-1,-1 0 1,1 0 0,0 0-1,0 0 1,0-1 0,0 1 0,0 0-1,0 0 1,-1 0 0,1 0-1,0 0 1,0-1 0,0 1 0,0 0-1,0 0 1,0 0 0,0 0-1,0-1 1,0 1 0,0 0 0,0 0-1,0 0 1,0 0 0,0-1-1,0 1 1,0 0 0,0 0-1,0 0 1,0 0 0,0-1 0,8-3 80,10-1-36,-3 4-51,-1 0 0,0 1 0,1 0 0,-1 1 0,0 1 0,0 0 0,0 1 0,0 0 0,0 1-1,0 1 1,19 9 0,-22-8 97,0 0-1,-1 0 1,1 1-1,-2 0 0,1 0 1,-1 1-1,0 1 1,-1-1-1,0 2 0,0-1 1,-1 1-1,0 0 0,11 22 1,-17-30-21,0 0 0,0 1 0,-1-1 0,1 1 0,0-1 0,-1 1 0,1-1 0,-1 1 0,0-1 0,0 1 0,0-1 0,0 1 0,0-1 0,-1 1 0,1 0 0,-1-1 0,0 0 0,-1 4 0,1-3 3,-1 0 0,0 0 0,-1 0 0,1 0-1,0-1 1,-1 1 0,1 0 0,-1-1 0,0 0 0,0 0-1,-4 3 1,-6 2 20,0-2-1,0 1 1,0-1-1,-1-1 0,-19 3 1,-6 0-510,-1-2 1,1-1 0,-1-3-1,0-1 1,-71-9-1,53 0-746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2345,'-8'2'30,"1"0"0,-1-1 1,0 0-1,0 0 0,-9-1 1,8 0 57,0 0 0,0 1 0,-16 3 0,24-4-72,-140 34 2307,113-28-2132,-1-2 0,1-1 0,-31-1 1,44-4-111,0 0 0,0 0 0,-27-10 0,-22-4 125,70 18-189,1-1-1,-1 1 1,0 0-1,0 1 1,0-1 0,0 1-1,0 0 1,-1 1-1,1-1 1,-1 1-1,0 0 1,0 1-1,0-1 1,5 8-1,-7-9-18,0 1 0,-1-1 0,0 1 1,0-1-1,0 1 0,0 0 0,0 0 0,-1 0 0,1 0 0,-1 0 0,0 0 0,-1 0 0,1 0 0,-1 1 1,0-1-1,0 0 0,0 0 0,0 1 0,-1-1 0,1 0 0,-1 0 0,0 0 0,-1 0 0,-2 8 0,1-8 18,0 0 0,0 0 0,0 0 0,-1-1 0,1 1 0,-1-1 0,0 0 0,0 0 0,0 0 0,0-1 0,0 1 0,-1-1 0,1 0 0,-1 0 0,0-1 0,1 1-1,-1-1 1,0 0 0,0 0 0,0-1 0,-8 1 0,13-1-14,0 0 1,0 0-1,0 0 0,0-1 0,1 1 0,-1 0 1,0 0-1,0 0 0,0 0 0,0 0 1,0 0-1,0 0 0,0 0 0,0 0 0,0 0 1,0 0-1,0 0 0,0 0 0,0 0 0,0 0 1,0 0-1,0 0 0,0 0 0,0 0 1,0 0-1,0 0 0,0 0 0,0-1 0,0 1 1,0 0-1,0 0 0,0 0 0,0 0 0,0 0 1,0 0-1,0 0 0,0 0 0,-1 0 0,1 0 1,0 0-1,0 0 0,0 0 0,0 0 1,0 0-1,0 0 0,0 0 0,0 0 0,0 0 1,0 0-1,0 0 0,0 0 0,0 0 0,0 0 1,0 0-1,7-5 35,11-2-14,39-5 535,0 2 1,71-2 0,117 7 2710,-242 5-3235,6 0 113,2-1-33,0 1-1,0 0 0,0 1 0,0 0 0,-1 1 0,1 0 1,-1 1-1,14 5 0,-23-8-96,1 1 1,-1 0-1,0 0 0,1 0 1,-1 0-1,0 0 1,0 0-1,0 0 0,0 0 1,0 0-1,0 0 1,0 1-1,0-1 0,0 0 1,-1 1-1,1-1 1,0 1-1,-1-1 0,0 0 1,1 4-1,0-2 66,-1 0 1,0 0-1,0 1 1,-1-1-1,1 0 0,-1 0 1,1 0-1,-1 0 0,-2 6 1,0-2 43,0-1 0,-1 1 0,1-1 0,-1 0 0,-1 0 1,1 0-1,-1 0 0,-7 6 0,0-4-92,0-2 0,0 0-1,-1 0 1,0-1 0,0 0 0,0-1 0,-18 3 0,15-4-37,-9 4-474,-1-2-1,0-1 0,0-1 0,-42 0 0,30-6-563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9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13211,'2'-4'103,"0"0"0,0 0 0,0 1 0,1-1 0,0 0 0,0 1 0,0 0 0,0-1 0,0 1 0,0 1 0,1-1 0,0 0 0,-1 1 0,1 0 0,0 0 0,0 0 0,0 0 0,0 0 0,1 1 0,5-1 0,5-2-175,0 1 1,1 0-1,-1 1 1,26 1 0,-24 2 56,0 0 0,0 2 1,0 0-1,-1 1 0,1 0 1,-1 2-1,0 0 0,-1 0 1,20 12-1,-32-16 11,0 0 1,0 0-1,0 0 0,0 1 0,0-1 1,-1 1-1,1 0 0,-1 0 1,0 0-1,0 0 0,0 0 1,0 0-1,0 0 0,-1 1 1,3 5-1,-4-7 0,1 1 0,-1-1 1,0 0-1,0 1 0,0-1 0,-1 1 0,1-1 0,0 0 0,-1 0 1,0 1-1,1-1 0,-1 0 0,0 0 0,0 0 0,0 0 1,-1 0-1,1 0 0,0 0 0,-1 0 0,1 0 0,-1 0 1,0-1-1,1 1 0,-1-1 0,-2 2 0,2-2 8,-8 7 29,0-1 0,-15 9 0,22-15-20,1 1 0,-1-1-1,1 0 1,-1 0-1,1 0 1,-1-1 0,0 1-1,1 0 1,-1-1 0,0 0-1,0 0 1,1 0 0,-1 0-1,0 0 1,1 0 0,-1-1-1,-5-1 1,8 2-12,1 0-1,-1 0 1,0 0 0,0 0 0,0 0-1,0 0 1,0 0 0,0 0 0,0 0-1,0 0 1,0 0 0,0 0-1,0 0 1,0 0 0,0 0 0,0 0-1,0 0 1,0 0 0,0 0 0,1 0-1,-1-1 1,0 1 0,0 0 0,0 0-1,0 0 1,0 0 0,0 0 0,0 0-1,0 0 1,0 0 0,0 0-1,0 0 1,0 0 0,0 0 0,0-1-1,0 1 1,0 0 0,0 0 0,0 0-1,0 0 1,-1 0 0,1 0 0,0 0-1,0 0 1,0 0 0,0 0 0,0 0-1,0 0 1,0 0 0,0 0-1,0 0 1,0-1 0,0 1 0,0 0-1,0 0 1,0 0 0,0 0 0,0 0-1,0 0 1,-1 0 0,1 0 0,0 0-1,0 0 1,0 0 0,0 0 0,0 0-1,0 0 1,0 0 0,9-2 72,14-1 20,0 4-109,0 1 0,1 1 0,-1 1 0,0 1 0,-1 1 0,1 2 0,21 9 0,-41-16 18,0 0 0,0 0 0,0 1 0,0-1 0,-1 1 0,1-1 0,-1 1 0,1 0 0,-1 0 0,1 0 0,-1 0 0,0 1-1,0-1 1,0 0 0,0 1 0,2 5 0,-4-6 10,1 0 0,-1 0 1,0 0-1,1 0 0,-1 0 0,0 0 0,-1 0 0,1 0 0,0 0 0,-1 0 1,1 0-1,-1 0 0,1 0 0,-1 0 0,0 0 0,0 0 0,0 0 0,0-1 0,0 1 1,0 0-1,0 0 0,-1-1 0,1 1 0,-1-1 0,-2 3 0,-9 7 126,-1 0-1,0-1 0,0-1 0,-1 0 1,0-1-1,0 0 0,-18 5 0,6-4-91,0 0-1,-1-2 0,-42 5 0,50-10-580,0-1 0,-25-2 0,4-3-239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0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25 3113,'15'-5'1338,"-13"5"-1239,-1 0 0,0 0 0,1 0 0,-1 0 0,0-1 0,1 1 0,-1-1 0,0 1 0,0-1 0,1 1 1,-1-1-1,0 1 0,0-1 0,0 0 0,0 0 0,0 0 0,0 0 0,1-1 0,-2 2 2,0-1 0,0 1-1,0-1 1,0 1 0,-1 0-1,1-1 1,0 1 0,0-1-1,0 1 1,-1 0 0,1-1-1,0 1 1,-1 0 0,1-1-1,0 1 1,-1 0 0,1 0-1,0-1 1,-1 1 0,1 0-1,-1 0 1,1-1-1,0 1 1,-1 0 0,1 0-1,-1 0 1,1 0 0,-1 0-1,1 0 1,0 0 0,-1 0-1,1 0 1,-1 0 0,1 0-1,-1 0 1,1 0 0,-1 0-1,-18 2 204,-18 4-202,-170 21 974,186-26-963,-1 1 53,1-1 0,-1-1 0,-33-4 0,54 4-147,1 0-1,-1 0 0,1 0 1,-1 0-1,1 0 0,0 0 1,-1 0-1,1 0 0,-1 0 1,1 0-1,-1 0 0,1-1 1,-1 1-1,1 0 0,0 0 0,-1 0 1,1-1-1,-1 1 0,1 0 1,0 0-1,-1-1 0,1 1 1,0 0-1,-1-1 0,1 1 1,0-1-1,0 1 0,-1 0 1,1-1-1,0 1 0,0-1 1,0 1-1,-1 0 0,1-1 1,0 1-1,0-1 0,0 1 1,0-1-1,0 1 0,0-1 1,0 1-1,0-1 0,0 1 1,0 0-1,0-2 0,1 16-55,1 0 0,0-1 0,1 0-1,5 17 1,-4-19 55,-1 0-1,0 0 1,-1 0-1,0 0 1,-1 0 0,0 0-1,-1 13 1,0-11 197,8-18 95,4-5-255,0 4-31,0 0 0,1 1-1,-1 0 1,1 1 0,0 1 0,0 0 0,24-3 0,-15 4 4,-1 0 1,1 2 0,41 3-1,-50-1 77,0 0-1,0 1 1,-1 0-1,1 1 1,-1 1-1,0 0 1,20 11 0,-28-13-43,0 0 1,-1 0-1,1 0 1,-1 0 0,1 1-1,-1 0 1,0-1 0,0 1-1,-1 0 1,1 1 0,-1-1-1,0 0 1,0 1 0,-1-1-1,1 1 1,1 8 0,-2-10-33,-1-1 1,0 1 0,0 0-1,1-1 1,-2 1-1,1 0 1,0 0 0,0-1-1,-1 1 1,0 0 0,1-1-1,-1 1 1,0 0 0,0-1-1,0 1 1,-1-1 0,1 0-1,-1 1 1,1-1 0,-1 0-1,0 0 1,0 0-1,0 0 1,0 0 0,0 0-1,0-1 1,0 1 0,-1-1-1,1 1 1,-4 0 0,-18 6 13,-1-1 0,0-1 0,0-1 0,-1-1 0,1-1 0,-29-1 0,-31 4-312,10 2-1964,40-6 1083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1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8322,'10'-1'138,"-1"0"1,0-1 0,1 0-1,-1 0 1,0-1-1,16-7 1,-12 5 35,0 0 1,17-3-1,-6 3 710,47-3 0,-65 8-843,-1 0 0,0 0 0,1 0 1,-1 1-1,0-1 0,1 1 0,-1 0 1,0 1-1,0 0 0,0-1 0,0 1 1,0 1-1,0-1 0,-1 1 0,7 4 1,-9-5-48,-1-1 1,0 1 0,1-1 0,-1 1-1,0 0 1,0 0 0,0-1 0,0 1-1,0 0 1,0 0 0,-1 0 0,1 0-1,-1 0 1,1 0 0,-1 0 0,0 0-1,1 0 1,-1 0 0,0 0 0,0 0-1,-1 0 1,1 0 0,0 0 0,-1 0-1,1 0 1,-1 0 0,0 0 0,0 0-1,1 0 1,-1 0 0,0 0 0,-1-1-1,1 1 1,0 0 0,0-1 0,-3 2-1,-5 7 22,0 0-1,-1-1 1,-1 0-1,-14 9 1,17-13 27,3-1-3,0 0 1,-1 0-1,1 0 0,-1-1 0,0 0 0,0-1 0,0 1 1,0-1-1,-1 0 0,1-1 0,-1 1 0,1-1 1,-1-1-1,1 1 0,-9-1 0,22-5 435,7 0-399,-3 4-69,1 0 0,0 0 0,0 1 0,0 1-1,0 0 1,0 1 0,-1 0 0,18 5 0,-4 1-1,1 1 0,39 21 0,-57-25 157,0-1 1,1 2-1,-2-1 0,1 1 1,11 12-1,-17-17-117,-1 0-1,0 0 1,0 0 0,0 1 0,0-1-1,0 0 1,0 0 0,0 1 0,0-1-1,-1 1 1,1-1 0,0 1 0,-1-1-1,1 1 1,-1-1 0,0 1 0,1 0-1,-1-1 1,0 1 0,0-1 0,0 1-1,0 0 1,-1-1 0,1 1 0,0-1-1,-1 1 1,1 0 0,-1-1 0,1 1-1,-1-1 1,1 1 0,-1-1 0,0 0-1,0 1 1,0-1 0,0 0 0,0 0-1,0 1 1,0-1 0,-1 0 0,1 0-1,-2 1 1,-5 3 19,-2 1 0,1-1 0,0-1 1,-1 0-1,0 0 0,0-1 0,0 0 0,-15 2 0,-7 0-15,-46 1 0,-4-8-636,29-6-3249,27 1 1902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3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42 4585,'18'-13'1575,"16"-16"376,-38 30-1766,0 1 0,0-1 0,0 0 0,0-1 0,0 1 0,0-1 0,-5 0 0,-9 2 389,-292 30 3495,295-30-4024,11 5 10,5-5-47,0 0 1,0 0 0,0-1 0,0 1 0,0 0 0,0 0-1,0 0 1,4 2 0,8 15-43,-10-12 29,0 1-1,-1-1 1,0 1-1,0-1 1,0 1-1,-1 0 1,-1 0-1,1-1 1,-1 1-1,-1 0 1,-2 14 0,3-16 35,-1 1 1,-1-1-1,1 0 1,-1 0 0,-1 0-1,1 0 1,-1 0-1,0 0 1,0-1 0,0 1-1,-1-1 1,0 0-1,0 0 1,-9 8-1,8-12 475,8-9-255,10-10-108,-1 8-103,1 1-1,0 1 1,0 0 0,1 1 0,0 0 0,0 1 0,0 0-1,1 1 1,0 1 0,0 1 0,19-3 0,-21 5 11,-1-1-1,1 2 1,-1 0 0,1 0 0,-1 1 0,1 1 0,-1 0-1,0 1 1,0 0 0,0 1 0,0 0 0,0 1 0,-1 0-1,13 9 1,-17-9-14,1 1 0,-1 0 0,-1 0 0,1 1-1,-1 0 1,8 12 0,-11-14 1,0-1 0,0 1 0,0 0 0,-1 0 0,0 0 0,0 1 0,0-1 0,-1 1 0,0-1 0,0 1 0,1 10 0,-3-14 3,1 0-1,-1 1 1,1-1-1,-1 0 1,0 0-1,0 0 1,0 0-1,0 0 1,0 0-1,0 0 1,-1-1-1,1 1 1,-1 0-1,1-1 1,-1 1-1,0-1 1,1 1-1,-1-1 1,0 0-1,0 0 1,0 0-1,-4 2 1,-5 2 37,-1 0-1,-22 5 1,23-8-74,-57 16-466,-1-4-1,0-3 1,-98 3 0,120-13-272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4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103 136 10578,'8'-12'3189,"11"-7"-2866,1 0-543,-14 11 205,0 1 0,1 0 0,0 1 0,0 0 0,1 0-1,-1 0 1,1 1 0,1 0 0,-1 1 0,1 0 0,-1 0 0,1 1 0,0 0 0,19-3 0,-16 3 1,0 2 0,0 0 0,1 0 0,-1 1 0,1 1 0,-1 0-1,0 1 1,0 0 0,0 0 0,0 2 0,13 4 0,-22-7 9,0 0 0,0 1 0,-1-1 1,1 0-1,0 1 0,-1 0 0,1 0 0,-1-1 1,0 2-1,1-1 0,-1 0 0,0 0 1,0 1-1,0-1 0,-1 1 0,1-1 0,-1 1 1,1 0-1,-1 0 0,0 0 0,0-1 0,1 6 1,-2-4-1,0-1 0,0 1 0,0-1 0,-1 1 0,1-1 1,-1 1-1,0-1 0,0 1 0,0-1 0,0 0 1,-1 1-1,0-1 0,1 0 0,-1 0 0,0 0 0,0 0 1,-1-1-1,1 1 0,-3 2 0,-4 3 31,0-1 0,-1 0 1,1 0-1,-1-1 0,0 0 0,-19 7 0,0-2 52,-38 9 0,46-15-46,0-1 1,0-1-1,-38 1 0,59-4-25,-1 0 1,0 0-1,1 0 0,-1 0 0,0 0 0,1 0 0,-1 0 0,1 0 0,-1 0 1,0 0-1,1 0 0,-1 0 0,0 0 0,1-1 0,-1 1 0,1 0 0,-1 0 1,1-1-1,-1 1 0,0-1 0,8-6 207,24-4-79,-7 9-90,0 1-1,0 1 1,0 1-1,0 1 1,-1 1-1,1 1 1,-1 1-1,1 2 1,-1 0-1,-1 1 1,0 1-1,21 13 1,-36-18 84,0 0 0,0 1 0,0-1 1,-1 2-1,0-1 0,0 1 0,-1 0 0,1 0 0,-1 0 1,6 11-1,-9-14-77,-1-1 0,0 1 0,0 0 0,0-1 1,0 1-1,0 0 0,0 0 0,-1 0 0,0 0 0,1 0 0,-1 0 1,0-1-1,0 1 0,-1 0 0,1 0 0,0 0 0,-1 0 1,0 0-1,0 0 0,0-1 0,0 1 0,0 0 0,-1-1 1,1 1-1,-1 0 0,1-1 0,-1 0 0,0 1 0,0-1 1,0 0-1,-4 3 0,-4 3 75,-1 0 1,0-1-1,-1 0 0,0-1 1,0 0-1,0-1 1,-24 7-1,3-3 84,-63 8-1,76-14-406,0-2-1,0 0 1,0-1-1,-1-1 1,1 0-1,1-2 1,-1-1-1,0 0 1,1-1-1,-1-1 1,-32-16-1,1-5-890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14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 1 656,'0'1'62,"0"-1"0,0 1 1,0-1-1,0 1 0,0 0 0,0-1 0,-1 1 0,1-1 0,0 1 1,0 0-1,0-1 0,-1 1 0,1-1 0,0 1 0,-1-1 0,1 1 1,0-1-1,-1 1 0,1-1 0,-1 1 0,1-1 0,0 0 0,-1 1 1,1-1-1,-1 1 0,0-1 0,1 0 0,-1 0 0,1 1 0,-1-1 1,1 0-1,-1 0 0,0 0 0,1 0 0,-1 0 0,1 0 0,-2 0 1,-28 7 181,28-7-159,-114 14 266,-20 4 40,120-15-289,6 0 125,0-1 1,1-1-1,-1 0 1,0 0 0,1-1-1,-17-1 1,26 1-189,-1 0 1,1 0 0,0 0-1,0 0 1,-1 0-1,1 0 1,0 0-1,0 0 1,-1 0-1,1 0 1,0 0-1,0 0 1,-1-1 0,1 1-1,0 0 1,0 0-1,-1 0 1,1 0-1,0-1 1,0 1-1,0 0 1,-1 0-1,1 0 1,0-1 0,0 1-1,0 0 1,0 0-1,0 0 1,-1-1-1,1 1 1,0 0-1,0 0 1,0-1 0,0 1-1,0 0 1,0-1-1,0 1 1,0 0-1,0 0 1,0-1-1,0 1 1,0 0-1,0-1 1,0 1-38,1 0-1,-1-1 1,0 1-1,0 0 1,1 0-1,-1-1 1,0 1-1,1 0 1,-1 0-1,0-1 1,1 1 0,-1 0-1,0 0 1,1 0-1,-1 0 1,1 0-1,-1-1 1,0 1-1,1 0 1,-1 0 0,1 0-1,-1 0 1,0 0-1,1 0 1,-1 0-1,1 1 1,-1-1-1,0 0 1,1 0 0,-1 0-1,1 0 1,1 1-10,1 1-1,-1-1 1,0 0 0,0 1 0,0 0 0,0-1 0,0 1 0,0 0 0,0 0 0,0 0 0,-1 0 0,1 0 0,-1 0 0,1 1 0,-1-1-1,0 0 1,0 1 0,0-1 0,0 1 0,0 3 0,3 8 46,-2 1-1,3 22 1,-2-9 196,0-19 284,1-19 946,0-4-808,-3 12-592,1 0 1,-1 0-1,1 0 1,0 0 0,0 0-1,0 0 1,0 0-1,0 1 1,0-1-1,1 1 1,-1-1-1,0 1 1,1 0-1,-1 0 1,1 0-1,0 0 1,2 0-1,4-1 104,-1 0 0,1 1 0,-1-1 0,10 1-1,2 1 20,-1 1-1,1 1 1,36 7-1,-51-8-125,-1 0-1,1 0 1,-1 1 0,0-1-1,1 1 1,-1 0 0,0 0 0,0 1-1,0-1 1,-1 1 0,1 0-1,-1 0 1,1 0 0,-1 0-1,0 1 1,0-1 0,0 1 0,-1 0-1,1 0 1,-1 0 0,0 0-1,3 6 1,-5-8-42,1 0-1,-1 0 0,0 0 1,1 0-1,-1 0 1,0 0-1,0 0 1,0 0-1,0 0 1,-1 0-1,1 0 0,-1 0 1,1 0-1,-1 0 1,1 0-1,-1 0 1,0 0-1,0 0 0,0-1 1,0 1-1,0 0 1,-1-1-1,1 1 1,0-1-1,-1 1 1,1-1-1,-1 0 0,0 1 1,1-1-1,-1 0 1,0 0-1,0 0 1,1 0-1,-4 0 1,-7 4 39,0-1 0,0-1 0,0 0 0,-19 1 0,11-1-92,-13 3-2241,-42 1 1,45-6 496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15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75 384,'0'-2'192,"0"-1"-1,-1 1 1,1-1-1,0 1 1,0-1-1,0 1 1,1-1-1,-1 0 0,1 1 1,-1 0-1,1-1 1,0 1-1,0-1 1,0 1-1,0 0 1,0-1-1,1 1 1,-1 0-1,1 0 1,1-2-1,0 1 96,1 1 0,-1 0 0,0 0 0,0 0 0,1 0 0,-1 1 0,1-1 0,0 1 0,-1 0 0,1 0 0,0 0 0,4 0 0,10 0 483,1 0-1,-1 2 0,1 0 0,24 5 0,-40-6-774,-2 0 10,8 2 133,1-1 0,-1 1 0,17 7 0,-25-9-131,1 1 0,-1-1 0,0 1 1,0 0-1,1 0 0,-1-1 0,0 1 0,0 0 0,0 0 0,0 0 1,0 0-1,0 1 0,0-1 0,1 2 0,-1-2-7,-1 0 1,0 0-1,0 0 1,0 0-1,0 0 0,0 0 1,0 0-1,0 0 0,0 0 1,0 0-1,-1 0 1,1 0-1,0 0 0,0 0 1,-1 0-1,1-1 0,-1 1 1,1 0-1,-1 0 0,1 0 1,-1 0-1,0-1 1,1 1-1,-1 0 0,-1 0 1,-8 9 19,0 0 0,-1-1 1,0 0-1,-1-1 0,0 0 1,0-1-1,0 0 0,-1-1 1,0-1-1,0 0 0,-1 0 0,-25 4 1,20-5 144,18-3 59,12-3-20,-2 1-106,19-3 163,-1 1 0,1 1 0,35 3-1,-57-1-216,1 1-1,-1-1 1,1 1-1,-1 1 1,0-1-1,0 1 1,0 0 0,0 1-1,0-1 1,0 1-1,-1 1 1,1-1-1,-1 1 1,0-1-1,0 2 1,0-1-1,-1 0 1,1 1-1,-1 0 1,5 7-1,-8-11-24,-1 1-1,1-1 1,0 1 0,0 0-1,-1-1 1,1 1-1,-1-1 1,1 1 0,-1 0-1,0-1 1,0 1-1,0 0 1,0-1-1,0 1 1,0 0 0,0-1-1,0 1 1,-1 0-1,1-1 1,-2 4 0,1-3 7,-1 1 1,1 0 0,-1-1 0,0 0-1,0 1 1,0-1 0,0 0 0,-1 0 0,1 0-1,-5 3 1,-7 3 56,1-1 0,-1-1 0,-26 8-1,28-9-52,-30 9-299,0-2 0,-1-2 0,-84 9 0,73-16-269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0 616,'4'5'128,"-4"-3"104,-4-2-80,8 4-80,6-1-32,4 0 40,3 0 88,0 0 184,-1-3 48,2-3-7,4 3-129,-1-3-176,0 2-56,1 1-32,0-3 0,0 1-32,2 0-88,-2 1 96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27 1328,'-5'-10'877,"-6"-6"66,10 16-941,1 0 1,-1 0 0,1 0-1,-1 0 1,1 0-1,-1 0 1,1 0-1,-1 0 1,1 0 0,-1 0-1,1 0 1,-1 0-1,1 0 1,-1 0-1,1 1 1,-1-1 0,1 0-1,-1 0 1,1 1-1,-1-1 1,1 0 0,0 0-1,-1 1 1,1-1-1,-1 1 1,1-1-1,0 0 1,0 1 0,-1-1-1,1 1 1,0-1-1,-1 0 1,1 1-1,0 0 1,-2 1 121,1-2-104,1 0 0,0 0 0,-1 1 1,1-1-1,0 0 0,0 0 0,-1 0 1,1 0-1,0 0 0,0 1 0,-1-1 1,1 0-1,0 0 0,0 0 0,-1 1 1,1-1-1,0 0 0,0 0 0,0 1 1,0-1-1,0 0 0,-1 1 0,1-1 1,0 0-1,0 0 0,0 1 0,0-1 1,0 0-1,0 1 0,0-1 0,0 0 1,0 1-1,0-1 0,0 0 0,0 0 1,0 1-1,0-1 0,0 0 0,0 1 1,1-1-1,-1 0 0,0 0 0,0 1 1,0-1-1,1 1 9,-1 0 1,1-1-1,-1 1 1,0 0-1,0 0 1,1-1-1,-1 1 1,0 0-1,0 0 1,0-1-1,0 1 1,0 0-1,0 0 1,0 0-1,0 1 1,0 5 298,3-8 759,-1 9-831,1 1 1,-1-1-1,1 15 1,-6 23-388,1 25 438,2-66-587,0 1 1,1 0 0,0 0-1,0-1 1,1 1-1,-1-1 1,1 1-1,1-1 1,3 8 0,4 0-720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1 321 688,'23'-19'1015,"5"-4"-598,-25 22-408,-1-1 0,1 0 0,0 1 0,-1-1 0,1 0 0,-1-1 0,1 1 0,-1 0 0,0-1 0,0 1 0,0-1 0,-1 0 0,1 1 0,-1-1 0,1 0 0,-1 0 0,0 0 0,0 0 0,0 0 0,0 0 0,-1 0 0,1-4 0,-1 5 9,0 1 1,1 0-1,-1-1 0,0 1 1,1 0-1,-1-1 0,1 1 1,-1 0-1,1 0 0,0 0 0,-1-1 1,1 1-1,0 0 0,0 0 1,0 0-1,0 0 0,0 0 1,1-1-1,25-15 556,-7 6-93,-17 7-347,2 1-1,-1 0 0,0 1 1,1-1-1,-1 1 1,1 0-1,0 0 0,-1 0 1,1 1-1,0-1 1,0 1-1,0 0 1,1 1-1,-1-1 0,0 1 1,0 0-1,0 0 1,0 1-1,0-1 1,0 1-1,0 1 0,10 2 1,-7-1 414,0-1 0,1 0 1,15 1-1,-15-2-494,-1 0 0,0 0 0,1 1 0,9 4 0,-6-3 117,1 0 0,0 0 1,1-1-1,-1-1 0,0 0 0,17-1 0,12 1 478,-15 1-585,158 3 1200,-162-7-1111,0-1-1,23-6 1,-33 5-140,1 1 0,0 0 0,0 1-1,0 1 1,0 0 0,0 1 0,0 0 0,22 4 0,60 14-13,-88-16 2,17 4 15,0-1-1,0-1 0,0-1 1,33 0-1,-54-4-10,-1 0 0,1 0 0,-1 0 0,0 0 0,1-1 1,-1 1-1,0-1 0,0 0 0,0 0 0,0 0 0,0 0 0,-1 0 0,1-1 1,-1 1-1,1-1 0,-1 1 0,2-4 0,6-9 37,-1 1 0,9-19 0,-13 24-38,2-2-10,0 0 0,15-17 0,4-6-4,-25 33 7,-1 0 1,1 1-1,-1-1 1,1 0-1,-1 0 0,1 1 1,0-1-1,-1 0 1,1 1-1,0-1 1,0 0-1,0 1 1,-1-1-1,1 1 0,0 0 1,0-1-1,0 1 1,0 0-1,0-1 1,0 1-1,0 0 0,-1 0 1,1 0-1,0 0 1,0 0-1,0 0 1,1 0-1,0 1-6,0-1 0,0 1 0,0 0 0,0 0 0,0 0 0,0 0 0,-1 0 0,1 1 0,0-1 0,-1 1 0,3 2 0,3 5-27,0 0 0,-1 0 0,9 18 0,-1 6 33,-10-23 20,0-1 0,0 1-1,1-1 1,0 1-1,8 9 1,-11-18 41,0 1 0,-1-1 0,1 1 0,0-1 0,0 0 0,0 0 0,0 0-1,1 0 1,-1 0 0,0 0 0,0 0 0,1-1 0,-1 0 0,0 1 0,0-1 0,1 0 0,-1 0 0,4 0 0,6-1-39,0-1 1,18-4-1,-5 0 35,24-1 40,0 2-1,1 3 0,-1 1 1,1 3-1,61 9 1,-12 3 636,191 2 1,-207-13-477,41-1-2,-39-7-162,-81 5-60,-1 0 0,1-1 1,0 2-1,-1-1 0,1 0 1,0 1-1,-1-1 0,1 1 1,0 0-1,-1 0 0,4 2 1,8 3 208,-14-6-240,0 0-1,0 0 1,0 0-1,0 0 1,0 1 0,0-1-1,0 0 1,0 1-1,0-1 1,-1 1-1,1-1 1,0 1 0,0 0-1,0-1 1,-1 1-1,1 0 1,0-1 0,0 1-1,0 1 1,2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0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82 1200,'9'-2'-52,"0"0"0,0-1 0,0 0 0,0-1 0,-1 0 0,1 0 0,-1-1-1,13-9 1,22-12 86,-24 17 325,-15 8 411,-11 6 407,0-1-428,-1-1-1,1 0 0,-1 0 0,1-1 1,-1 0-1,0-1 0,0 1 0,0-1 1,-12 0-1,-12-2 342,-32-4 0,41 3-725,-57-7 990,-88-5-440,150 13-811,-1 2-1,1 0 0,-1 2 1,1 0-1,-1 0 0,-29 12 1,26-4-52,22-11-47,-1 0 1,1 0 0,0 0-1,-1 1 1,1-1-1,-1 0 1,1 0-1,0 1 1,-1-1 0,1 0-1,0 1 1,0-1-1,-1 0 1,1 1-1,0-1 1,0 1 0,-1-1-1,1 0 1,0 1-1,0-1 1,0 1-1,0-1 1,0 1 0,0-1-1,0 0 1,0 1-1,0-1 1,0 1-1,0-1 1,0 1 0,0-1-1,0 1 1,0-1-1,0 0 1,0 1-1,0-1 1,1 1 0,-1-1-1,0 0 1,0 1-1,1-1 1,-1 1-1,0-1 1,1 1 0,1 2-14,-1 1 1,0 0 0,0-1 0,0 1-1,0 0 1,0 0 0,-1 0 0,0 0-1,1 0 1,-2-1 0,1 1 0,-1 4-1,1 3-2,0 21 16,1-11 14,-1-1-1,0 1 1,-2-1-1,-1 1 1,-6 27-1,11-65 175,-2 14-162,0 1-1,0-1 1,0 0-1,1 0 0,-1 0 1,1 1-1,1-6 1,0 6-37,0-1 0,0 1 0,0-1 0,0 1 0,1-1 0,-1 1 0,1 0 1,-1 0-1,1 0 0,0 1 0,0-1 0,-1 1 0,1-1 0,0 1 0,1 0 1,-1 0-1,0 0 0,6 0 0,7-2-38,1 1-1,23 1 1,-25 1 31,9-1-13,1 1-1,37 6 1,-54-5 14,-1 1 1,1 0-1,-1 0 0,0 0 1,1 1-1,-1 0 0,0 1 1,-1 0-1,1 0 0,-1 0 1,1 0-1,6 8 0,-12-11 8,8 7-7,-2 0 0,1 0 0,-1 1 1,0 0-1,9 16 0,-15-23 9,0 0 0,0 0-1,-1 0 1,1 1 0,0-1 0,-1 0-1,0 0 1,1 1 0,-1-1-1,0 0 1,0 1 0,0-1 0,0 0-1,-1 1 1,1-1 0,-1 0 0,1 1-1,-1-1 1,0 0 0,0 0-1,0 0 1,0 0 0,0 0 0,0 0-1,-1 0 1,1 0 0,-1 0-1,1-1 1,-1 1 0,0 0 0,0-1-1,1 0 1,-4 2 0,-19 12-18,0-1 0,-1-1 0,0-1 0,-1-1 0,-33 8 1,-38 17-84,93-34 147,-43 18-1722,-1-6-3603,13-9 2655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1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6529,'9'-12'288,"1"1"1,0 0-1,16-14 0,-23 23-248,0 0-1,0 0 1,1 0 0,-1 0 0,1 1 0,-1 0 0,1 0 0,0 0 0,0 0 0,-1 0-1,1 1 1,0-1 0,5 1 0,5 0 163,-1 1 0,19 3 0,-24-2-186,0 0 0,0 1 0,0-1 0,0 2 0,-1-1 0,1 1 1,-1 1-1,0-1 0,0 1 0,-1 0 0,1 1 0,7 8 1,-10-10-11,0 0 0,-1 0 0,1 0 1,-1 1-1,0-1 0,0 1 0,-1 0 1,1 0-1,-1 0 0,0 0 0,-1 0 1,1 0-1,-1 1 0,0-1 0,0 1 1,-1-1-1,1 0 0,-1 1 0,-1 9 1,-1-10 19,1-1 1,-1 0-1,0 0 1,0-1-1,0 1 1,-1 0-1,1-1 1,-1 1-1,0-1 1,0 0-1,0 0 1,0 0-1,0 0 1,-1-1-1,1 1 1,-1-1-1,0 0 1,0 0-1,0 0 1,0 0-1,0-1 1,0 0 0,-7 2-1,5-2 4,0 0 1,0 0-1,0 0 0,0 0 1,0-1-1,0 0 1,0 0-1,0-1 0,0 0 1,1 0-1,-1 0 0,0-1 1,0 0-1,1 0 0,-1 0 1,-8-5-1,16 4 662,8 2-410,9-1-197,-1 2-85,0 1 1,-1 1-1,1 1 0,-1 0 1,0 1-1,31 12 1,-38-12 10,-1 0 0,1 1 1,-1 0-1,0 1 1,-1 0-1,1 0 0,-1 1 1,0 0-1,-1 0 0,0 1 1,0 0-1,10 15 0,-12-13-57,1-1 181,0 0-1,-1 0 1,-1 0 0,1 1 0,2 10 0,-6-17-82,-1 1 0,1-1 0,-1 0 0,0 0 0,0 0 0,0 1 1,0-1-1,0 0 0,-1 0 0,0 0 0,1 0 0,-1 0 1,0 1-1,0-1 0,-1-1 0,1 1 0,-1 0 0,1 0 0,-1 0 1,0-1-1,-3 4 0,-3 2 106,0 0 1,0 0-1,-1-1 1,0 0-1,-1 0 1,1-1 0,-1 0-1,0-1 1,-1 0-1,1-1 1,-1 0-1,0 0 1,0-1-1,-18 2 1,15-3-216,-1-1 0,1-1 1,-1 0-1,-21-3 0,21 0-660,0 0 0,0-1 0,0 0-1,-16-8 1,3-3-924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3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46 304,'19'-5'459,"-1"0"1,0-1-1,-1 0 0,31-17 1,-63 30-100,0-1 0,0-1 0,-1 0 0,0-1 0,-25 4 0,18-5 66,-1 0 0,1-2 0,-44-3 0,52 0-324,2 2-62,1-2 0,0 0-1,-1 0 1,1-1 0,-20-8-1,31 10-32,0 1 1,-11 26-72,6-18 66,0 0 1,0 0-1,-1 0 0,0-1 0,-14 11 1,10-9 18,1 0 1,-12 15-1,19-20 64,1 0-1,-1 0 0,1 0 0,0 0 1,0 0-1,0 0 0,0 1 1,1-1-1,0 0 0,0 1 0,-1 5 1,1-1 295,0 0 1,0 0 0,1 0-1,0 0 1,1 0-1,0 0 1,1 0 0,0 0-1,4 14 1,-6-23-329,1 0-1,-1 0 1,0 0 0,1 0 0,-1 0 0,1 1-1,-1-1 1,0 0 0,1 0 0,-1 0 0,0 0-1,1 0 1,-1 0 0,0 0 0,1 0 0,-1 0-1,1 0 1,-1 0 0,0-1 0,1 1 0,-1 0-1,0 0 1,1 0 0,-1 0 0,0-1 0,1 1-1,-1 0 1,0 0 0,0 0 0,1-1 0,-1 1-1,0 0 1,0-1 0,1 1 0,-1 0 0,0-1-1,16-15 274,-11 11-220,5-3-104,0 1 0,0 0 1,1 0-1,0 1 0,0 1 1,0 0-1,1 0 0,0 1 1,0 1-1,0 0 1,0 0-1,0 1 0,17 0 1,8 1 240,-1 1 0,1 3 1,46 8-1,-73-10-174,0 1 0,0 1 0,0 0 0,-1 0 1,1 0-1,-1 2 0,14 7 0,-21-11-57,0 1 1,0-1-1,1 1 1,-1 0-1,0 0 0,0 0 1,-1 0-1,1 0 0,0 0 1,-1 0-1,1 1 1,-1-1-1,0 0 0,0 1 1,1-1-1,-2 1 1,1 0-1,0-1 0,-1 1 1,1 0-1,-1 0 0,0-1 1,1 1-1,-2 0 1,1-1-1,0 1 0,0 0 1,-1 0-1,0-1 1,1 1-1,-1 0 0,0-1 1,-1 3-1,-4 7 33,-1 0 0,0 0-1,0-1 1,-1 0 0,-1-1 0,0 0-1,0 0 1,-1-1 0,0 0 0,0 0-1,-20 11 1,9-8 47,-1 0-1,0-1 1,0-2-1,-1 0 1,-38 9-1,45-15-271,0 0 0,0-1 0,0-1 0,0-1 0,0 0 0,0-1 0,-24-4 0,2-4-458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4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83 4129,'0'-1'5,"-1"0"0,1 0 0,0 1 0,-1-1 0,1 0 0,0 0 0,0 0 0,-1 0 0,1 0 0,0-1 0,0 1 0,0 0 0,0 0 0,0 0 0,1 0 0,-1 0 0,0 0 0,0 0 0,1 0 0,-1 0 0,0 1 0,1-1 0,-1 0 0,1 0 0,0 0 0,-1 0 0,1 0 0,0 1 0,-1-1 0,1 0 0,1 0 1,1-3-40,1 0 1,-1 0 0,1 1 0,9-6 0,-6 5 277,0 0 0,1 1 1,-1 1-1,1-1 1,0 1-1,0 0 1,12 0-1,62-1 1441,-26 3-1577,-42-1-54,0-1-21,1 2 1,23 1-1,-35-1-37,-1 1 0,1-1 1,0 0-1,-1 1 0,1 0 0,-1-1 0,1 1 0,-1 0 0,0 0 0,1 1 0,-1-1 0,0 0 1,0 1-1,0-1 0,0 1 0,0 0 0,0 0 0,0-1 0,0 1 0,-1 0 0,3 4 0,-4-4 1,1 1 0,-1-1 0,1 0 0,-1 1 0,0-1 0,0 0-1,0 1 1,0-1 0,0 1 0,-1-1 0,1 0 0,-1 1 0,1-1 0,-1 0-1,0 0 1,0 1 0,0-1 0,0 0 0,-1 0 0,-1 3 0,-5 7-17,-1-1 0,-13 13-1,12-13 17,-3 2 33,0 0 0,-1 0 0,0-1 0,-25 15 1,31-21-14,-1-2 1,1 1-1,-1-1 1,0-1-1,0 1 1,0-1 0,-1-1-1,1 0 1,-1 0-1,-14 0 1,23-2-9,1 0 0,-1 0 1,0 0-1,0 0 0,1 0 1,-1 0-1,0 0 0,0-1 1,1 1-1,-1 0 0,0 0 0,1-1 1,-1 1-1,0 0 0,1-1 1,-1 1-1,0-1 0,1 1 1,-1 0-1,1-1 0,-1 0 1,1 1-1,-1-1 0,1 1 0,-1-1 1,1 0-1,-1 1 0,1-2 1,0 2-4,0-1 1,0 0-1,0 1 1,0-1-1,0 0 1,0 0 0,0 1-1,0-1 1,0 1-1,1-1 1,-1 0-1,0 1 1,0-1-1,1 0 1,-1 1 0,0-1-1,1 1 1,-1-1-1,1 1 1,-1-1-1,1 1 1,-1-1-1,1 1 1,-1 0 0,1-1-1,-1 1 1,1 0-1,0-1 1,-1 1-1,1 0 1,0-1-1,8-2-3,-1 1 0,0 0 0,1 0-1,-1 1 1,1 0 0,0 0 0,-1 1-1,14 1 1,2 2-7,42 9 0,-47-8 101,0 1 1,0 1 0,-1 1-1,0 0 1,0 1 0,-1 1-1,0 1 1,28 22-1,-41-29-25,-2 0-1,1 0 0,0 0 0,0 0 0,-1 0 0,0 1 1,0-1-1,0 1 0,0-1 0,0 1 0,-1 0 1,1 0-1,-1 0 0,0 0 0,0 0 0,0 5 0,-1-6 16,0 0 0,-1 0 0,1 0 0,-1 0 0,1 0-1,-1 0 1,0 0 0,0 0 0,-1-1 0,1 1 0,0 0-1,-1-1 1,1 1 0,-1-1 0,0 1 0,0-1 0,0 0 0,0 0-1,-1 0 1,1 0 0,0 0 0,-5 2 0,-7 4 83,-1 0 1,0-1 0,0-1-1,-1 0 1,0-1 0,0-1-1,-19 3 1,12-4-202,-1 0 1,1-2-1,-1-1 0,-35-4 1,11-5-811,5-7 329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5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2 896,'-6'-2'5905,"-30"6"-4638,-9 5-918,-1-1-1,0-2 0,0-3 0,0-1 1,0-3-1,0-1 0,-82-16 0,120 16-334,4 1 17,6 2 7,0 0-29,0 0 0,0 1 0,0-1 0,0 0 0,0 1 0,0-1 0,0 1 0,1 2 0,1 2 3,0 1-1,0-1 0,-1 1 1,0 0-1,-1 0 0,0 0 1,0 0-1,0 1 0,1 13 1,-2-10 12,0 0 0,-1 0 0,-1 0 0,0 1 1,0-2-1,-4 14 0,-14 14 1128,31-47-1091,1 0 1,0 1-1,0 1 0,0 0 0,1 0 0,0 1 0,0 1 0,1 1 0,-1 0 0,1 0 0,0 2 0,0 0 1,0 1-1,0 0 0,22 2 0,-28 1-1,0 0 0,-1 0 0,1 1 0,-1 0 0,0 0 0,0 1 0,0 0 0,0 1 0,-1-1-1,1 1 1,10 11 0,-10-9 25,0 1 0,0 0 0,-1 1 0,0 0 0,0 0-1,-1 0 1,0 1 0,7 17 0,-12-22-42,1 1 1,0 0-1,-1 0 1,0 0-1,-1-1 0,1 1 1,-1 0-1,0 0 1,0 0-1,-1 0 0,0 0 1,0 0-1,0-1 1,-1 1-1,0 0 1,0-1-1,0 1 0,-1-1 1,0 0-1,0 0 1,0 0-1,0 0 0,-1 0 1,0-1-1,0 1 1,0-1-1,-1 0 1,1-1-1,-1 1 0,0-1 1,0 0-1,0 0 1,0 0-1,-1-1 0,-8 4 1,-8 0-36,0 0 0,0-1 1,0-1-1,0-1 0,-44-1 0,26-3-1355,0-2-1,-56-12 1,42 3-287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7466,'0'-1'38,"-1"0"0,1 0 0,0 0 0,0 0 0,0 0 0,1 0 1,-1 0-1,0 0 0,0 0 0,0 0 0,1 0 0,-1 0 0,1 0 0,-1 0 1,0 0-1,1 0 0,0 1 0,-1-1 0,1 0 0,-1 0 0,1 0 1,0 1-1,0-1 0,-1 0 0,1 1 0,0-1 0,0 1 0,0-1 0,1 0 1,29-13-78,-28 13 102,29-9 625,-1 3 0,1 0 0,0 2 0,1 2 1,43 0-1,-61 3-614,-1 0 1,0 1-1,1 0 0,-1 1 1,24 7-1,-34-8-85,-1 1-1,1-1 0,-1 1 0,1 0 1,-1-1-1,0 1 0,0 1 0,0-1 1,0 0-1,0 1 0,4 5 0,-6-6 5,1 0-1,-1 0 1,0 1-1,0-1 1,0 0-1,0 1 1,-1-1 0,1 1-1,-1-1 1,1 1-1,-1-1 1,0 1-1,0-1 1,0 1-1,0-1 1,-1 1-1,1-1 1,-1 1-1,-1 3 1,0 0 6,-1 0 1,0 0-1,0 0 1,-1-1 0,0 1-1,0-1 1,0 0-1,0 0 1,-1 0-1,0 0 1,0-1 0,-1 0-1,1 0 1,-1 0-1,-8 3 1,-3 2 45,0-1-1,0-1 1,-1 0-1,-24 5 1,41-12-41,-4 1 13,0 1 1,0-1-1,0 0 1,0 0-1,0-1 1,0 0-1,0 1 1,-1-2 0,1 1-1,0-1 1,0 1-1,-7-3 1,12 3-14,0 0-1,0 0 1,0 0 0,0 0-1,-1 0 1,1-1 0,0 1 0,0 0-1,0 0 1,0 0 0,0 0-1,-1 0 1,1 0 0,0 0-1,0 0 1,0-1 0,0 1 0,0 0-1,0 0 1,-1 0 0,1 0-1,0 0 1,0-1 0,0 1 0,0 0-1,0 0 1,0 0 0,0 0-1,0-1 1,0 1 0,0 0 0,0 0-1,0 0 1,0 0 0,0-1-1,0 1 1,0 0 0,0 0-1,0 0 1,0 0 0,0-1 0,8-3 80,10-1-36,-3 4-51,-1 0 0,0 1 0,1 0 0,-1 1 0,0 1 0,0 0 0,0 1 0,0 0 0,0 1-1,0 1 1,19 9 0,-22-8 97,0 0-1,-1 0 1,1 1-1,-2 0 0,1 0 1,-1 1-1,0 1 1,-1-1-1,0 2 0,0-1 1,-1 1-1,0 0 0,11 22 1,-17-30-21,0 0 0,0 1 0,-1-1 0,1 1 0,0-1 0,-1 1 0,1-1 0,-1 1 0,0-1 0,0 1 0,0-1 0,0 1 0,0-1 0,-1 1 0,1 0 0,-1-1 0,0 0 0,-1 4 0,1-3 3,-1 0 0,0 0 0,-1 0 0,1 0-1,0-1 1,-1 1 0,1 0 0,-1-1 0,0 0 0,0 0-1,-4 3 1,-6 2 20,0-2-1,0 1 1,0-1-1,-1-1 0,-19 3 1,-6 0-510,-1-2 1,1-1 0,-1-3-1,0-1 1,-71-9-1,53 0-746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2345,'-8'2'30,"1"0"0,-1-1 1,0 0-1,0 0 0,-9-1 1,8 0 57,0 0 0,0 1 0,-16 3 0,24-4-72,-140 34 2307,113-28-2132,-1-2 0,1-1 0,-31-1 1,44-4-111,0 0 0,0 0 0,-27-10 0,-22-4 125,70 18-189,1-1-1,-1 1 1,0 0-1,0 1 1,0-1 0,0 1-1,0 0 1,-1 1-1,1-1 1,-1 1-1,0 0 1,0 1-1,0-1 1,5 8-1,-7-9-18,0 1 0,-1-1 0,0 1 1,0-1-1,0 1 0,0 0 0,0 0 0,-1 0 0,1 0 0,-1 0 0,0 0 0,-1 0 0,1 0 0,-1 1 1,0-1-1,0 0 0,0 0 0,0 1 0,-1-1 0,1 0 0,-1 0 0,0 0 0,-1 0 0,-2 8 0,1-8 18,0 0 0,0 0 0,0 0 0,-1-1 0,1 1 0,-1-1 0,0 0 0,0 0 0,0 0 0,0-1 0,0 1 0,-1-1 0,1 0 0,-1 0 0,0-1 0,1 1-1,-1-1 1,0 0 0,0 0 0,0-1 0,-8 1 0,13-1-14,0 0 1,0 0-1,0 0 0,0-1 0,1 1 0,-1 0 1,0 0-1,0 0 0,0 0 0,0 0 1,0 0-1,0 0 0,0 0 0,0 0 0,0 0 1,0 0-1,0 0 0,0 0 0,0 0 0,0 0 1,0 0-1,0 0 0,0 0 0,0 0 1,0 0-1,0 0 0,0 0 0,0-1 0,0 1 1,0 0-1,0 0 0,0 0 0,0 0 0,0 0 1,0 0-1,0 0 0,0 0 0,-1 0 0,1 0 1,0 0-1,0 0 0,0 0 0,0 0 1,0 0-1,0 0 0,0 0 0,0 0 0,0 0 1,0 0-1,0 0 0,0 0 0,0 0 0,0 0 1,0 0-1,7-5 35,11-2-14,39-5 535,0 2 1,71-2 0,117 7 2710,-242 5-3235,6 0 113,2-1-33,0 1-1,0 0 0,0 1 0,0 0 0,-1 1 0,1 0 1,-1 1-1,14 5 0,-23-8-96,1 1 1,-1 0-1,0 0 0,1 0 1,-1 0-1,0 0 1,0 0-1,0 0 0,0 0 1,0 0-1,0 0 1,0 1-1,0-1 0,0 0 1,-1 1-1,1-1 1,0 1-1,-1-1 0,0 0 1,1 4-1,0-2 66,-1 0 1,0 0-1,0 1 1,-1-1-1,1 0 0,-1 0 1,1 0-1,-1 0 0,-2 6 1,0-2 43,0-1 0,-1 1 0,1-1 0,-1 0 0,-1 0 1,1 0-1,-1 0 0,-7 6 0,0-4-92,0-2 0,0 0-1,-1 0 1,0-1 0,0 0 0,0-1 0,-18 3 0,15-4-37,-9 4-474,-1-2-1,0-1 0,0-1 0,-42 0 0,30-6-563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9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13211,'2'-4'103,"0"0"0,0 0 0,0 1 0,1-1 0,0 0 0,0 1 0,0 0 0,0-1 0,0 1 0,0 1 0,1-1 0,0 0 0,-1 1 0,1 0 0,0 0 0,0 0 0,0 0 0,0 0 0,1 1 0,5-1 0,5-2-175,0 1 1,1 0-1,-1 1 1,26 1 0,-24 2 56,0 0 0,0 2 1,0 0-1,-1 1 0,1 0 1,-1 2-1,0 0 0,-1 0 1,20 12-1,-32-16 11,0 0 1,0 0-1,0 0 0,0 1 0,0-1 1,-1 1-1,1 0 0,-1 0 1,0 0-1,0 0 0,0 0 1,0 0-1,0 0 0,-1 1 1,3 5-1,-4-7 0,1 1 0,-1-1 1,0 0-1,0 1 0,0-1 0,-1 1 0,1-1 0,0 0 0,-1 0 1,0 1-1,1-1 0,-1 0 0,0 0 0,0 0 0,0 0 1,-1 0-1,1 0 0,0 0 0,-1 0 0,1 0 0,-1 0 1,0-1-1,1 1 0,-1-1 0,-2 2 0,2-2 8,-8 7 29,0-1 0,-15 9 0,22-15-20,1 1 0,-1-1-1,1 0 1,-1 0-1,1 0 1,-1-1 0,0 1-1,1 0 1,-1-1 0,0 0-1,0 0 1,1 0 0,-1 0-1,0 0 1,1 0 0,-1-1-1,-5-1 1,8 2-12,1 0-1,-1 0 1,0 0 0,0 0 0,0 0-1,0 0 1,0 0 0,0 0 0,0 0-1,0 0 1,0 0 0,0 0-1,0 0 1,0 0 0,0 0 0,0 0-1,0 0 1,0 0 0,0 0 0,1 0-1,-1-1 1,0 1 0,0 0 0,0 0-1,0 0 1,0 0 0,0 0 0,0 0-1,0 0 1,0 0 0,0 0-1,0 0 1,0 0 0,0 0 0,0-1-1,0 1 1,0 0 0,0 0 0,0 0-1,0 0 1,-1 0 0,1 0 0,0 0-1,0 0 1,0 0 0,0 0 0,0 0-1,0 0 1,0 0 0,0 0-1,0 0 1,0-1 0,0 1 0,0 0-1,0 0 1,0 0 0,0 0 0,0 0-1,0 0 1,-1 0 0,1 0 0,0 0-1,0 0 1,0 0 0,0 0 0,0 0-1,0 0 1,0 0 0,9-2 72,14-1 20,0 4-109,0 1 0,1 1 0,-1 1 0,0 1 0,-1 1 0,1 2 0,21 9 0,-41-16 18,0 0 0,0 0 0,0 1 0,0-1 0,-1 1 0,1-1 0,-1 1 0,1 0 0,-1 0 0,1 0 0,-1 0 0,0 1-1,0-1 1,0 0 0,0 1 0,2 5 0,-4-6 10,1 0 0,-1 0 1,0 0-1,1 0 0,-1 0 0,0 0 0,-1 0 0,1 0 0,0 0 0,-1 0 1,1 0-1,-1 0 0,1 0 0,-1 0 0,0 0 0,0 0 0,0 0 0,0-1 0,0 1 1,0 0-1,0 0 0,-1-1 0,1 1 0,-1-1 0,-2 3 0,-9 7 126,-1 0-1,0-1 0,0-1 0,-1 0 1,0-1-1,0 0 0,-18 5 0,6-4-91,0 0-1,-1-2 0,-42 5 0,50-10-580,0-1 0,-25-2 0,4-3-239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0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25 3113,'15'-5'1338,"-13"5"-1239,-1 0 0,0 0 0,1 0 0,-1 0 0,0-1 0,1 1 0,-1-1 0,0 1 0,0-1 0,1 1 1,-1-1-1,0 1 0,0-1 0,0 0 0,0 0 0,0 0 0,0 0 0,1-1 0,-2 2 2,0-1 0,0 1-1,0-1 1,0 1 0,-1 0-1,1-1 1,0 1 0,0-1-1,0 1 1,-1 0 0,1-1-1,0 1 1,-1 0 0,1-1-1,0 1 1,-1 0 0,1 0-1,0-1 1,-1 1 0,1 0-1,-1 0 1,1-1-1,0 1 1,-1 0 0,1 0-1,-1 0 1,1 0 0,-1 0-1,1 0 1,0 0 0,-1 0-1,1 0 1,-1 0 0,1 0-1,-1 0 1,1 0 0,-1 0-1,-18 2 204,-18 4-202,-170 21 974,186-26-963,-1 1 53,1-1 0,-1-1 0,-33-4 0,54 4-147,1 0-1,-1 0 0,1 0 1,-1 0-1,1 0 0,0 0 1,-1 0-1,1 0 0,-1 0 1,1 0-1,-1 0 0,1-1 1,-1 1-1,1 0 0,0 0 0,-1 0 1,1-1-1,-1 1 0,1 0 1,0 0-1,-1-1 0,1 1 1,0 0-1,-1-1 0,1 1 1,0-1-1,0 1 0,-1 0 1,1-1-1,0 1 0,0-1 1,0 1-1,-1 0 0,1-1 1,0 1-1,0-1 0,0 1 1,0-1-1,0 1 0,0-1 1,0 1-1,0-1 0,0 1 1,0 0-1,0-2 0,1 16-55,1 0 0,0-1 0,1 0-1,5 17 1,-4-19 55,-1 0-1,0 0 1,-1 0-1,0 0 1,-1 0 0,0 0-1,-1 13 1,0-11 197,8-18 95,4-5-255,0 4-31,0 0 0,1 1-1,-1 0 1,1 1 0,0 1 0,0 0 0,24-3 0,-15 4 4,-1 0 1,1 2 0,41 3-1,-50-1 77,0 0-1,0 1 1,-1 0-1,1 1 1,-1 1-1,0 0 1,20 11 0,-28-13-43,0 0 1,-1 0-1,1 0 1,-1 0 0,1 1-1,-1 0 1,0-1 0,0 1-1,-1 0 1,1 1 0,-1-1-1,0 0 1,0 1 0,-1-1-1,1 1 1,1 8 0,-2-10-33,-1-1 1,0 1 0,0 0-1,1-1 1,-2 1-1,1 0 1,0 0 0,0-1-1,-1 1 1,0 0 0,1-1-1,-1 1 1,0 0 0,0-1-1,0 1 1,-1-1 0,1 0-1,-1 1 1,1-1 0,-1 0-1,0 0 1,0 0-1,0 0 1,0 0 0,0 0-1,0-1 1,0 1 0,-1-1-1,1 1 1,-4 0 0,-18 6 13,-1-1 0,0-1 0,0-1 0,-1-1 0,1-1 0,-29-1 0,-31 4-312,10 2-1964,40-6 1083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1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8322,'10'-1'138,"-1"0"1,0-1 0,1 0-1,-1 0 1,0-1-1,16-7 1,-12 5 35,0 0 1,17-3-1,-6 3 710,47-3 0,-65 8-843,-1 0 0,0 0 0,1 0 1,-1 1-1,0-1 0,1 1 0,-1 0 1,0 1-1,0 0 0,0-1 0,0 1 1,0 1-1,0-1 0,-1 1 0,7 4 1,-9-5-48,-1-1 1,0 1 0,1-1 0,-1 1-1,0 0 1,0 0 0,0-1 0,0 1-1,0 0 1,0 0 0,-1 0 0,1 0-1,-1 0 1,1 0 0,-1 0 0,0 0-1,1 0 1,-1 0 0,0 0 0,0 0-1,-1 0 1,1 0 0,0 0 0,-1 0-1,1 0 1,-1 0 0,0 0 0,0 0-1,1 0 1,-1 0 0,0 0 0,-1-1-1,1 1 1,0 0 0,0-1 0,-3 2-1,-5 7 22,0 0-1,-1-1 1,-1 0-1,-14 9 1,17-13 27,3-1-3,0 0 1,-1 0-1,1 0 0,-1-1 0,0 0 0,0-1 0,0 1 1,0-1-1,-1 0 0,1-1 0,-1 1 0,1-1 1,-1-1-1,1 1 0,-9-1 0,22-5 435,7 0-399,-3 4-69,1 0 0,0 0 0,0 1 0,0 1-1,0 0 1,0 1 0,-1 0 0,18 5 0,-4 1-1,1 1 0,39 21 0,-57-25 157,0-1 1,1 2-1,-2-1 0,1 1 1,11 12-1,-17-17-117,-1 0-1,0 0 1,0 0 0,0 1 0,0-1-1,0 0 1,0 0 0,0 1 0,0-1-1,-1 1 1,1-1 0,0 1 0,-1-1-1,1 1 1,-1-1 0,0 1 0,1 0-1,-1-1 1,0 1 0,0-1 0,0 1-1,0 0 1,-1-1 0,1 1 0,0-1-1,-1 1 1,1 0 0,-1-1 0,1 1-1,-1-1 1,1 1 0,-1-1 0,0 0-1,0 1 1,0-1 0,0 0 0,0 0-1,0 1 1,0-1 0,-1 0 0,1 0-1,-2 1 1,-5 3 19,-2 1 0,1-1 0,0-1 1,-1 0-1,0 0 0,0-1 0,0 0 0,-15 2 0,-7 0-15,-46 1 0,-4-8-636,29-6-3249,27 1 1902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3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42 4585,'18'-13'1575,"16"-16"376,-38 30-1766,0 1 0,0-1 0,0 0 0,0-1 0,0 1 0,0-1 0,-5 0 0,-9 2 389,-292 30 3495,295-30-4024,11 5 10,5-5-47,0 0 1,0 0 0,0-1 0,0 1 0,0 0 0,0 0-1,0 0 1,4 2 0,8 15-43,-10-12 29,0 1-1,-1-1 1,0 1-1,0-1 1,0 1-1,-1 0 1,-1 0-1,1-1 1,-1 1-1,-1 0 1,-2 14 0,3-16 35,-1 1 1,-1-1-1,1 0 1,-1 0 0,-1 0-1,1 0 1,-1 0-1,0 0 1,0-1 0,0 1-1,-1-1 1,0 0-1,0 0 1,-9 8-1,8-12 475,8-9-255,10-10-108,-1 8-103,1 1-1,0 1 1,0 0 0,1 1 0,0 0 0,0 1 0,0 0-1,1 1 1,0 1 0,0 1 0,19-3 0,-21 5 11,-1-1-1,1 2 1,-1 0 0,1 0 0,-1 1 0,1 1 0,-1 0-1,0 1 1,0 0 0,0 1 0,0 0 0,0 1 0,-1 0-1,13 9 1,-17-9-14,1 1 0,-1 0 0,-1 0 0,1 1-1,-1 0 1,8 12 0,-11-14 1,0-1 0,0 1 0,0 0 0,-1 0 0,0 0 0,0 1 0,0-1 0,-1 1 0,0-1 0,0 1 0,1 10 0,-3-14 3,1 0-1,-1 1 1,1-1-1,-1 0 1,0 0-1,0 0 1,0 0-1,0 0 1,0 0-1,0 0 1,-1-1-1,1 1 1,-1 0-1,1-1 1,-1 1-1,0-1 1,1 1-1,-1-1 1,0 0-1,0 0 1,0 0-1,-4 2 1,-5 2 37,-1 0-1,-22 5 1,23-8-74,-57 16-466,-1-4-1,0-3 1,-98 3 0,120-13-272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4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103 136 10578,'8'-12'3189,"11"-7"-2866,1 0-543,-14 11 205,0 1 0,1 0 0,0 1 0,0 0 0,1 0-1,-1 0 1,1 1 0,1 0 0,-1 1 0,1 0 0,-1 0 0,1 1 0,0 0 0,19-3 0,-16 3 1,0 2 0,0 0 0,1 0 0,-1 1 0,1 1 0,-1 0-1,0 1 1,0 0 0,0 0 0,0 2 0,13 4 0,-22-7 9,0 0 0,0 1 0,-1-1 1,1 0-1,0 1 0,-1 0 0,1 0 0,-1-1 1,0 2-1,1-1 0,-1 0 0,0 0 1,0 1-1,0-1 0,-1 1 0,1-1 0,-1 1 1,1 0-1,-1 0 0,0 0 0,0-1 0,1 6 1,-2-4-1,0-1 0,0 1 0,0-1 0,-1 1 0,1-1 1,-1 1-1,0-1 0,0 1 0,0-1 0,0 0 1,-1 1-1,0-1 0,1 0 0,-1 0 0,0 0 0,0 0 1,-1-1-1,1 1 0,-3 2 0,-4 3 31,0-1 0,-1 0 1,1 0-1,-1-1 0,0 0 0,-19 7 0,0-2 52,-38 9 0,46-15-46,0-1 1,0-1-1,-38 1 0,59-4-25,-1 0 1,0 0-1,1 0 0,-1 0 0,0 0 0,1 0 0,-1 0 0,1 0 0,-1 0 1,0 0-1,1 0 0,-1 0 0,0 0 0,1-1 0,-1 1 0,1 0 0,-1 0 1,1-1-1,-1 1 0,0-1 0,8-6 207,24-4-79,-7 9-90,0 1-1,0 1 1,0 1-1,0 1 1,-1 1-1,1 1 1,-1 1-1,1 2 1,-1 0-1,-1 1 1,0 1-1,21 13 1,-36-18 84,0 0 0,0 1 0,0-1 1,-1 2-1,0-1 0,0 1 0,-1 0 0,1 0 0,-1 0 1,6 11-1,-9-14-77,-1-1 0,0 1 0,0 0 0,0-1 1,0 1-1,0 0 0,0 0 0,-1 0 0,0 0 0,1 0 0,-1 0 1,0-1-1,0 1 0,-1 0 0,1 0 0,0 0 0,-1 0 1,0 0-1,0 0 0,0-1 0,0 1 0,0 0 0,-1-1 1,1 1-1,-1 0 0,1-1 0,-1 0 0,0 1 0,0-1 1,0 0-1,-4 3 0,-4 3 75,-1 0 1,0-1-1,-1 0 0,0-1 1,0 0-1,0-1 1,-24 7-1,3-3 84,-63 8-1,76-14-406,0-2-1,0 0 1,0-1-1,-1-1 1,1 0-1,1-2 1,-1-1-1,0 0 1,1-1-1,-1-1 1,-32-16-1,1-5-890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14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 1 656,'0'1'62,"0"-1"0,0 1 1,0-1-1,0 1 0,0 0 0,0-1 0,-1 1 0,1-1 0,0 1 1,0 0-1,0-1 0,-1 1 0,1-1 0,0 1 0,-1-1 0,1 1 1,0-1-1,-1 1 0,1-1 0,-1 1 0,1-1 0,0 0 0,-1 1 1,1-1-1,-1 1 0,0-1 0,1 0 0,-1 0 0,1 1 0,-1-1 1,1 0-1,-1 0 0,0 0 0,1 0 0,-1 0 0,1 0 0,-2 0 1,-28 7 181,28-7-159,-114 14 266,-20 4 40,120-15-289,6 0 125,0-1 1,1-1-1,-1 0 1,0 0 0,1-1-1,-17-1 1,26 1-189,-1 0 1,1 0 0,0 0-1,0 0 1,-1 0-1,1 0 1,0 0-1,0 0 1,-1 0-1,1 0 1,0 0-1,0 0 1,-1-1 0,1 1-1,0 0 1,0 0-1,-1 0 1,1 0-1,0-1 1,0 1-1,0 0 1,-1 0-1,1 0 1,0-1 0,0 1-1,0 0 1,0 0-1,0 0 1,-1-1-1,1 1 1,0 0-1,0 0 1,0-1 0,0 1-1,0 0 1,0-1-1,0 1 1,0 0-1,0 0 1,0-1-1,0 1 1,0 0-1,0-1 1,0 1-38,1 0-1,-1-1 1,0 1-1,0 0 1,1 0-1,-1-1 1,0 1-1,1 0 1,-1 0-1,0-1 1,1 1 0,-1 0-1,0 0 1,1 0-1,-1 0 1,1 0-1,-1-1 1,0 1-1,1 0 1,-1 0 0,1 0-1,-1 0 1,0 0-1,1 0 1,-1 0-1,1 1 1,-1-1-1,0 0 1,1 0 0,-1 0-1,1 0 1,1 1-10,1 1-1,-1-1 1,0 0 0,0 1 0,0 0 0,0-1 0,0 1 0,0 0 0,0 0 0,0 0 0,-1 0 0,1 0 0,-1 0 0,1 1 0,-1-1-1,0 0 1,0 1 0,0-1 0,0 1 0,0 3 0,3 8 46,-2 1-1,3 22 1,-2-9 196,0-19 284,1-19 946,0-4-808,-3 12-592,1 0 1,-1 0-1,1 0 1,0 0 0,0 0-1,0 0 1,0 0-1,0 1 1,0-1-1,1 1 1,-1-1-1,0 1 1,1 0-1,-1 0 1,1 0-1,0 0 1,2 0-1,4-1 104,-1 0 0,1 1 0,-1-1 0,10 1-1,2 1 20,-1 1-1,1 1 1,36 7-1,-51-8-125,-1 0-1,1 0 1,-1 1 0,0-1-1,1 1 1,-1 0 0,0 0 0,0 1-1,0-1 1,-1 1 0,1 0-1,-1 0 1,1 0 0,-1 0-1,0 1 1,0-1 0,0 1 0,-1 0-1,1 0 1,-1 0 0,0 0-1,3 6 1,-5-8-42,1 0-1,-1 0 0,0 0 1,1 0-1,-1 0 1,0 0-1,0 0 1,0 0-1,0 0 1,-1 0-1,1 0 0,-1 0 1,1 0-1,-1 0 1,1 0-1,-1 0 1,0 0-1,0 0 0,0-1 1,0 1-1,0 0 1,-1-1-1,1 1 1,0-1-1,-1 1 1,1-1-1,-1 0 0,0 1 1,1-1-1,-1 0 1,0 0-1,0 0 1,1 0-1,-4 0 1,-7 4 39,0-1 0,0-1 0,0 0 0,-19 1 0,11-1-92,-13 3-2241,-42 1 1,45-6 496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15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75 384,'0'-2'192,"0"-1"-1,-1 1 1,1-1-1,0 1 1,0-1-1,0 1 1,1-1-1,-1 0 0,1 1 1,-1 0-1,1-1 1,0 1-1,0-1 1,0 1-1,0 0 1,0-1-1,1 1 1,-1 0-1,1 0 1,1-2-1,0 1 96,1 1 0,-1 0 0,0 0 0,0 0 0,1 0 0,-1 1 0,1-1 0,0 1 0,-1 0 0,1 0 0,0 0 0,4 0 0,10 0 483,1 0-1,-1 2 0,1 0 0,24 5 0,-40-6-774,-2 0 10,8 2 133,1-1 0,-1 1 0,17 7 0,-25-9-131,1 1 0,-1-1 0,0 1 1,0 0-1,1 0 0,-1-1 0,0 1 0,0 0 0,0 0 0,0 0 1,0 0-1,0 1 0,0-1 0,1 2 0,-1-2-7,-1 0 1,0 0-1,0 0 1,0 0-1,0 0 0,0 0 1,0 0-1,0 0 0,0 0 1,0 0-1,-1 0 1,1 0-1,0 0 0,0 0 1,-1 0-1,1-1 0,-1 1 1,1 0-1,-1 0 0,1 0 1,-1 0-1,0-1 1,1 1-1,-1 0 0,-1 0 1,-8 9 19,0 0 0,-1-1 1,0 0-1,-1-1 0,0 0 1,0-1-1,0 0 0,-1-1 1,0-1-1,0 0 0,-1 0 0,-25 4 1,20-5 144,18-3 59,12-3-20,-2 1-106,19-3 163,-1 1 0,1 1 0,35 3-1,-57-1-216,1 1-1,-1-1 1,1 1-1,-1 1 1,0-1-1,0 1 1,0 0 0,0 1-1,0-1 1,0 1-1,-1 1 1,1-1-1,-1 1 1,0-1-1,0 2 1,0-1-1,-1 0 1,1 1-1,-1 0 1,5 7-1,-8-11-24,-1 1-1,1-1 1,0 1 0,0 0-1,-1-1 1,1 1-1,-1-1 1,1 1 0,-1 0-1,0-1 1,0 1-1,0 0 1,0-1-1,0 1 1,0 0 0,0-1-1,0 1 1,-1 0-1,1-1 1,-2 4 0,1-3 7,-1 1 1,1 0 0,-1-1 0,0 0-1,0 1 1,0-1 0,0 0 0,-1 0 0,1 0-1,-5 3 1,-7 3 56,1-1 0,-1-1 0,-26 8-1,28-9-52,-30 9-299,0-2 0,-1-2 0,-84 9 0,73-16-269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0 616,'4'5'128,"-4"-3"104,-4-2-80,8 4-80,6-1-32,4 0 40,3 0 88,0 0 184,-1-3 48,2-3-7,4 3-129,-1-3-176,0 2-56,1 1-32,0-3 0,0 1-32,2 0-88,-2 1 96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27 1328,'-5'-10'877,"-6"-6"66,10 16-941,1 0 1,-1 0 0,1 0-1,-1 0 1,1 0-1,-1 0 1,1 0-1,-1 0 1,1 0 0,-1 0-1,1 0 1,-1 0-1,1 0 1,-1 0-1,1 1 1,-1-1 0,1 0-1,-1 0 1,1 1-1,-1-1 1,1 0 0,0 0-1,-1 1 1,1-1-1,-1 1 1,1-1-1,0 0 1,0 1 0,-1-1-1,1 1 1,0-1-1,-1 0 1,1 1-1,0 0 1,-2 1 121,1-2-104,1 0 0,0 0 0,-1 1 1,1-1-1,0 0 0,0 0 0,-1 0 1,1 0-1,0 0 0,0 1 0,-1-1 1,1 0-1,0 0 0,0 0 0,-1 1 1,1-1-1,0 0 0,0 0 0,0 1 1,0-1-1,0 0 0,-1 1 0,1-1 1,0 0-1,0 0 0,0 1 0,0-1 1,0 0-1,0 1 0,0-1 0,0 0 1,0 1-1,0-1 0,0 0 0,0 0 1,0 1-1,0-1 0,0 0 0,0 1 1,1-1-1,-1 0 0,0 0 0,0 1 1,0-1-1,1 1 9,-1 0 1,1-1-1,-1 1 1,0 0-1,0 0 1,1-1-1,-1 1 1,0 0-1,0 0 1,0-1-1,0 1 1,0 0-1,0 0 1,0 0-1,0 1 1,0 5 298,3-8 759,-1 9-831,1 1 1,-1-1-1,1 15 1,-6 23-388,1 25 438,2-66-587,0 1 1,1 0 0,0 0-1,0-1 1,1 1-1,-1-1 1,1 1-1,1-1 1,3 8 0,4 0-720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0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82 1200,'9'-2'-52,"0"0"0,0-1 0,0 0 0,0-1 0,-1 0 0,1 0 0,-1-1-1,13-9 1,22-12 86,-24 17 325,-15 8 411,-11 6 407,0-1-428,-1-1-1,1 0 0,-1 0 0,1-1 1,-1 0-1,0-1 0,0 1 0,0-1 1,-12 0-1,-12-2 342,-32-4 0,41 3-725,-57-7 990,-88-5-440,150 13-811,-1 2-1,1 0 0,-1 2 1,1 0-1,-1 0 0,-29 12 1,26-4-52,22-11-47,-1 0 1,1 0 0,0 0-1,-1 1 1,1-1-1,-1 0 1,1 0-1,0 1 1,-1-1 0,1 0-1,0 1 1,0-1-1,-1 0 1,1 1-1,0-1 1,0 1 0,-1-1-1,1 0 1,0 1-1,0-1 1,0 1-1,0-1 1,0 1 0,0-1-1,0 0 1,0 1-1,0-1 1,0 1-1,0-1 1,0 1 0,0-1-1,0 1 1,0-1-1,0 0 1,0 1-1,0-1 1,1 1 0,-1-1-1,0 0 1,0 1-1,1-1 1,-1 1-1,0-1 1,1 1 0,1 2-14,-1 1 1,0 0 0,0-1 0,0 1-1,0 0 1,0 0 0,-1 0 0,0 0-1,1 0 1,-2-1 0,1 1 0,-1 4-1,1 3-2,0 21 16,1-11 14,-1-1-1,0 1 1,-2-1-1,-1 1 1,-6 27-1,11-65 175,-2 14-162,0 1-1,0-1 1,0 0-1,1 0 0,-1 0 1,1 1-1,1-6 1,0 6-37,0-1 0,0 1 0,0-1 0,0 1 0,1-1 0,-1 1 0,1 0 1,-1 0-1,1 0 0,0 1 0,0-1 0,-1 1 0,1-1 0,0 1 0,1 0 1,-1 0-1,0 0 0,6 0 0,7-2-38,1 1-1,23 1 1,-25 1 31,9-1-13,1 1-1,37 6 1,-54-5 14,-1 1 1,1 0-1,-1 0 0,0 0 1,1 1-1,-1 0 0,0 1 1,-1 0-1,1 0 0,-1 0 1,1 0-1,6 8 0,-12-11 8,8 7-7,-2 0 0,1 0 0,-1 1 1,0 0-1,9 16 0,-15-23 9,0 0 0,0 0-1,-1 0 1,1 1 0,0-1 0,-1 0-1,0 0 1,1 1 0,-1-1-1,0 0 1,0 1 0,0-1 0,0 0-1,-1 1 1,1-1 0,-1 0 0,1 1-1,-1-1 1,0 0 0,0 0-1,0 0 1,0 0 0,0 0 0,0 0-1,-1 0 1,1 0 0,-1 0-1,1-1 1,-1 1 0,0 0 0,0-1-1,1 0 1,-4 2 0,-19 12-18,0-1 0,-1-1 0,0-1 0,-1-1 0,-33 8 1,-38 17-84,93-34 147,-43 18-1722,-1-6-3603,13-9 2655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1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6529,'9'-12'288,"1"1"1,0 0-1,16-14 0,-23 23-248,0 0-1,0 0 1,1 0 0,-1 0 0,1 1 0,-1 0 0,1 0 0,0 0 0,0 0 0,-1 0-1,1 1 1,0-1 0,5 1 0,5 0 163,-1 1 0,19 3 0,-24-2-186,0 0 0,0 1 0,0-1 0,0 2 0,-1-1 0,1 1 1,-1 1-1,0-1 0,0 1 0,-1 0 0,1 1 0,7 8 1,-10-10-11,0 0 0,-1 0 0,1 0 1,-1 1-1,0-1 0,0 1 0,-1 0 1,1 0-1,-1 0 0,0 0 0,-1 0 1,1 0-1,-1 1 0,0-1 0,0 1 1,-1-1-1,1 0 0,-1 1 0,-1 9 1,-1-10 19,1-1 1,-1 0-1,0 0 1,0-1-1,0 1 1,-1 0-1,1-1 1,-1 1-1,0-1 1,0 0-1,0 0 1,0 0-1,0 0 1,-1-1-1,1 1 1,-1-1-1,0 0 1,0 0-1,0 0 1,0 0-1,0-1 1,0 0 0,-7 2-1,5-2 4,0 0 1,0 0-1,0 0 0,0 0 1,0-1-1,0 0 1,0 0-1,0-1 0,0 0 1,1 0-1,-1 0 0,0-1 1,0 0-1,1 0 0,-1 0 1,-8-5-1,16 4 662,8 2-410,9-1-197,-1 2-85,0 1 1,-1 1-1,1 1 0,-1 0 1,0 1-1,31 12 1,-38-12 10,-1 0 0,1 1 1,-1 0-1,0 1 1,-1 0-1,1 0 0,-1 1 1,0 0-1,-1 0 0,0 1 1,0 0-1,10 15 0,-12-13-57,1-1 181,0 0-1,-1 0 1,-1 0 0,1 1 0,2 10 0,-6-17-82,-1 1 0,1-1 0,-1 0 0,0 0 0,0 0 0,0 1 1,0-1-1,0 0 0,-1 0 0,0 0 0,1 0 0,-1 0 1,0 1-1,0-1 0,-1-1 0,1 1 0,-1 0 0,1 0 0,-1 0 1,0-1-1,-3 4 0,-3 2 106,0 0 1,0 0-1,-1-1 1,0 0-1,-1 0 1,1-1 0,-1 0-1,0-1 1,-1 0-1,1-1 1,-1 0-1,0 0 1,0-1-1,-18 2 1,15-3-216,-1-1 0,1-1 1,-1 0-1,-21-3 0,21 0-660,0 0 0,0-1 0,0 0-1,-16-8 1,3-3-924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3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46 304,'19'-5'459,"-1"0"1,0-1-1,-1 0 0,31-17 1,-63 30-100,0-1 0,0-1 0,-1 0 0,0-1 0,-25 4 0,18-5 66,-1 0 0,1-2 0,-44-3 0,52 0-324,2 2-62,1-2 0,0 0-1,-1 0 1,1-1 0,-20-8-1,31 10-32,0 1 1,-11 26-72,6-18 66,0 0 1,0 0-1,-1 0 0,0-1 0,-14 11 1,10-9 18,1 0 1,-12 15-1,19-20 64,1 0-1,-1 0 0,1 0 0,0 0 1,0 0-1,0 0 0,0 1 1,1-1-1,0 0 0,0 1 0,-1 5 1,1-1 295,0 0 1,0 0 0,1 0-1,0 0 1,1 0-1,0 0 1,1 0 0,0 0-1,4 14 1,-6-23-329,1 0-1,-1 0 1,0 0 0,1 0 0,-1 0 0,1 1-1,-1-1 1,0 0 0,1 0 0,-1 0 0,0 0-1,1 0 1,-1 0 0,0 0 0,1 0 0,-1 0-1,1 0 1,-1 0 0,0-1 0,1 1 0,-1 0-1,0 0 1,1 0 0,-1 0 0,0-1 0,1 1-1,-1 0 1,0 0 0,0 0 0,1-1 0,-1 1-1,0 0 1,0-1 0,1 1 0,-1 0 0,0-1-1,16-15 274,-11 11-220,5-3-104,0 1 0,0 0 1,1 0-1,0 1 0,0 1 1,0 0-1,1 0 0,0 1 1,0 1-1,0 0 1,0 0-1,0 1 0,17 0 1,8 1 240,-1 1 0,1 3 1,46 8-1,-73-10-174,0 1 0,0 1 0,0 0 0,-1 0 1,1 0-1,-1 2 0,14 7 0,-21-11-57,0 1 1,0-1-1,1 1 1,-1 0-1,0 0 0,0 0 1,-1 0-1,1 0 0,0 0 1,-1 0-1,1 1 1,-1-1-1,0 0 0,0 1 1,1-1-1,-2 1 1,1 0-1,0-1 0,-1 1 1,1 0-1,-1 0 0,0-1 1,1 1-1,-2 0 1,1-1-1,0 1 0,0 0 1,-1 0-1,0-1 1,1 1-1,-1 0 0,0-1 1,-1 3-1,-4 7 33,-1 0 0,0 0-1,0-1 1,-1 0 0,-1-1 0,0 0-1,0 0 1,-1-1 0,0 0 0,0 0-1,-20 11 1,9-8 47,-1 0-1,0-1 1,0-2-1,-1 0 1,-38 9-1,45-15-271,0 0 0,0-1 0,0-1 0,0-1 0,0 0 0,0-1 0,-24-4 0,2-4-458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4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83 4129,'0'-1'5,"-1"0"0,1 0 0,0 1 0,-1-1 0,1 0 0,0 0 0,0 0 0,-1 0 0,1 0 0,0-1 0,0 1 0,0 0 0,0 0 0,0 0 0,1 0 0,-1 0 0,0 0 0,0 0 0,1 0 0,-1 0 0,0 1 0,1-1 0,-1 0 0,1 0 0,0 0 0,-1 0 0,1 0 0,0 1 0,-1-1 0,1 0 0,1 0 1,1-3-40,1 0 1,-1 0 0,1 1 0,9-6 0,-6 5 277,0 0 0,1 1 1,-1 1-1,1-1 1,0 1-1,0 0 1,12 0-1,62-1 1441,-26 3-1577,-42-1-54,0-1-21,1 2 1,23 1-1,-35-1-37,-1 1 0,1-1 1,0 0-1,-1 1 0,1 0 0,-1-1 0,1 1 0,-1 0 0,0 0 0,1 1 0,-1-1 0,0 0 1,0 1-1,0-1 0,0 1 0,0 0 0,0 0 0,0-1 0,0 1 0,-1 0 0,3 4 0,-4-4 1,1 1 0,-1-1 0,1 0 0,-1 1 0,0-1 0,0 0-1,0 1 1,0-1 0,0 1 0,-1-1 0,1 0 0,-1 1 0,1-1 0,-1 0-1,0 0 1,0 1 0,0-1 0,0 0 0,-1 0 0,-1 3 0,-5 7-17,-1-1 0,-13 13-1,12-13 17,-3 2 33,0 0 0,-1 0 0,0-1 0,-25 15 1,31-21-14,-1-2 1,1 1-1,-1-1 1,0-1-1,0 1 1,0-1 0,-1-1-1,1 0 1,-1 0-1,-14 0 1,23-2-9,1 0 0,-1 0 1,0 0-1,0 0 0,1 0 1,-1 0-1,0 0 0,0-1 1,1 1-1,-1 0 0,0 0 0,1-1 1,-1 1-1,0 0 0,1-1 1,-1 1-1,0-1 0,1 1 1,-1 0-1,1-1 0,-1 0 1,1 1-1,-1-1 0,1 1 0,-1-1 1,1 0-1,-1 1 0,1-2 1,0 2-4,0-1 1,0 0-1,0 1 1,0-1-1,0 0 1,0 0 0,0 1-1,0-1 1,0 1-1,1-1 1,-1 0-1,0 1 1,0-1-1,1 0 1,-1 1 0,0-1-1,1 1 1,-1-1-1,1 1 1,-1-1-1,1 1 1,-1-1-1,1 1 1,-1 0 0,1-1-1,-1 1 1,1 0-1,0-1 1,-1 1-1,1 0 1,0-1-1,8-2-3,-1 1 0,0 0 0,1 0-1,-1 1 1,1 0 0,0 0 0,-1 1-1,14 1 1,2 2-7,42 9 0,-47-8 101,0 1 1,0 1 0,-1 1-1,0 0 1,0 1 0,-1 1-1,0 1 1,28 22-1,-41-29-25,-2 0-1,1 0 0,0 0 0,0 0 0,-1 0 0,0 1 1,0-1-1,0 1 0,0-1 0,0 1 0,-1 0 1,1 0-1,-1 0 0,0 0 0,0 0 0,0 5 0,-1-6 16,0 0 0,-1 0 0,1 0 0,-1 0 0,1 0-1,-1 0 1,0 0 0,0 0 0,-1-1 0,1 1 0,0 0-1,-1-1 1,1 1 0,-1-1 0,0 1 0,0-1 0,0 0 0,0 0-1,-1 0 1,1 0 0,0 0 0,-5 2 0,-7 4 83,-1 0 1,0-1 0,0-1-1,-1 0 1,0-1 0,0-1-1,-19 3 1,12-4-202,-1 0 1,1-2-1,-1-1 0,-35-4 1,11-5-811,5-7 329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5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2 896,'-6'-2'5905,"-30"6"-4638,-9 5-918,-1-1-1,0-2 0,0-3 0,0-1 1,0-3-1,0-1 0,-82-16 0,120 16-334,4 1 17,6 2 7,0 0-29,0 0 0,0 1 0,0-1 0,0 0 0,0 1 0,0-1 0,0 1 0,1 2 0,1 2 3,0 1-1,0-1 0,-1 1 1,0 0-1,-1 0 0,0 0 1,0 0-1,0 1 0,1 13 1,-2-10 12,0 0 0,-1 0 0,-1 0 0,0 1 1,0-2-1,-4 14 0,-14 14 1128,31-47-1091,1 0 1,0 1-1,0 1 0,0 0 0,1 0 0,0 1 0,0 1 0,1 1 0,-1 0 0,1 0 0,0 2 0,0 0 1,0 1-1,0 0 0,22 2 0,-28 1-1,0 0 0,-1 0 0,1 1 0,-1 0 0,0 0 0,0 1 0,0 0 0,0 1 0,-1-1-1,1 1 1,10 11 0,-10-9 25,0 1 0,0 0 0,-1 1 0,0 0 0,0 0-1,-1 0 1,0 1 0,7 17 0,-12-22-42,1 1 1,0 0-1,-1 0 1,0 0-1,-1-1 0,1 1 1,-1 0-1,0 0 1,0 0-1,-1 0 0,0 0 1,0 0-1,0-1 1,-1 1-1,0 0 1,0-1-1,0 1 0,-1-1 1,0 0-1,0 0 1,0 0-1,0 0 0,-1 0 1,0-1-1,0 1 1,0-1-1,-1 0 1,1-1-1,-1 1 0,0-1 1,0 0-1,0 0 1,0 0-1,-1-1 0,-8 4 1,-8 0-36,0 0 0,0-1 1,0-1-1,0-1 0,-44-1 0,26-3-1355,0-2-1,-56-12 1,42 3-287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7466,'0'-1'38,"-1"0"0,1 0 0,0 0 0,0 0 0,0 0 0,1 0 1,-1 0-1,0 0 0,0 0 0,0 0 0,1 0 0,-1 0 0,1 0 0,-1 0 1,0 0-1,1 0 0,0 1 0,-1-1 0,1 0 0,-1 0 0,1 0 1,0 1-1,0-1 0,-1 0 0,1 1 0,0-1 0,0 1 0,0-1 0,1 0 1,29-13-78,-28 13 102,29-9 625,-1 3 0,1 0 0,0 2 0,1 2 1,43 0-1,-61 3-614,-1 0 1,0 1-1,1 0 0,-1 1 1,24 7-1,-34-8-85,-1 1-1,1-1 0,-1 1 0,1 0 1,-1-1-1,0 1 0,0 1 0,0-1 1,0 0-1,0 1 0,4 5 0,-6-6 5,1 0-1,-1 0 1,0 1-1,0-1 1,0 0-1,0 1 1,-1-1 0,1 1-1,-1-1 1,1 1-1,-1-1 1,0 1-1,0-1 1,0 1-1,0-1 1,-1 1-1,1-1 1,-1 1-1,-1 3 1,0 0 6,-1 0 1,0 0-1,0 0 1,-1-1 0,0 1-1,0-1 1,0 0-1,0 0 1,-1 0-1,0 0 1,0-1 0,-1 0-1,1 0 1,-1 0-1,-8 3 1,-3 2 45,0-1-1,0-1 1,-1 0-1,-24 5 1,41-12-41,-4 1 13,0 1 1,0-1-1,0 0 1,0 0-1,0-1 1,0 0-1,0 1 1,-1-2 0,1 1-1,0-1 1,0 1-1,-7-3 1,12 3-14,0 0-1,0 0 1,0 0 0,0 0-1,-1 0 1,1-1 0,0 1 0,0 0-1,0 0 1,0 0 0,0 0-1,-1 0 1,1 0 0,0 0-1,0 0 1,0-1 0,0 1 0,0 0-1,0 0 1,-1 0 0,1 0-1,0 0 1,0-1 0,0 1 0,0 0-1,0 0 1,0 0 0,0 0-1,0-1 1,0 1 0,0 0 0,0 0-1,0 0 1,0 0 0,0-1-1,0 1 1,0 0 0,0 0-1,0 0 1,0 0 0,0-1 0,8-3 80,10-1-36,-3 4-51,-1 0 0,0 1 0,1 0 0,-1 1 0,0 1 0,0 0 0,0 1 0,0 0 0,0 1-1,0 1 1,19 9 0,-22-8 97,0 0-1,-1 0 1,1 1-1,-2 0 0,1 0 1,-1 1-1,0 1 1,-1-1-1,0 2 0,0-1 1,-1 1-1,0 0 0,11 22 1,-17-30-21,0 0 0,0 1 0,-1-1 0,1 1 0,0-1 0,-1 1 0,1-1 0,-1 1 0,0-1 0,0 1 0,0-1 0,0 1 0,0-1 0,-1 1 0,1 0 0,-1-1 0,0 0 0,-1 4 0,1-3 3,-1 0 0,0 0 0,-1 0 0,1 0-1,0-1 1,-1 1 0,1 0 0,-1-1 0,0 0 0,0 0-1,-4 3 1,-6 2 20,0-2-1,0 1 1,0-1-1,-1-1 0,-19 3 1,-6 0-510,-1-2 1,1-1 0,-1-3-1,0-1 1,-71-9-1,53 0-746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2345,'-8'2'30,"1"0"0,-1-1 1,0 0-1,0 0 0,-9-1 1,8 0 57,0 0 0,0 1 0,-16 3 0,24-4-72,-140 34 2307,113-28-2132,-1-2 0,1-1 0,-31-1 1,44-4-111,0 0 0,0 0 0,-27-10 0,-22-4 125,70 18-189,1-1-1,-1 1 1,0 0-1,0 1 1,0-1 0,0 1-1,0 0 1,-1 1-1,1-1 1,-1 1-1,0 0 1,0 1-1,0-1 1,5 8-1,-7-9-18,0 1 0,-1-1 0,0 1 1,0-1-1,0 1 0,0 0 0,0 0 0,-1 0 0,1 0 0,-1 0 0,0 0 0,-1 0 0,1 0 0,-1 1 1,0-1-1,0 0 0,0 0 0,0 1 0,-1-1 0,1 0 0,-1 0 0,0 0 0,-1 0 0,-2 8 0,1-8 18,0 0 0,0 0 0,0 0 0,-1-1 0,1 1 0,-1-1 0,0 0 0,0 0 0,0 0 0,0-1 0,0 1 0,-1-1 0,1 0 0,-1 0 0,0-1 0,1 1-1,-1-1 1,0 0 0,0 0 0,0-1 0,-8 1 0,13-1-14,0 0 1,0 0-1,0 0 0,0-1 0,1 1 0,-1 0 1,0 0-1,0 0 0,0 0 0,0 0 1,0 0-1,0 0 0,0 0 0,0 0 0,0 0 1,0 0-1,0 0 0,0 0 0,0 0 0,0 0 1,0 0-1,0 0 0,0 0 0,0 0 1,0 0-1,0 0 0,0 0 0,0-1 0,0 1 1,0 0-1,0 0 0,0 0 0,0 0 0,0 0 1,0 0-1,0 0 0,0 0 0,-1 0 0,1 0 1,0 0-1,0 0 0,0 0 0,0 0 1,0 0-1,0 0 0,0 0 0,0 0 0,0 0 1,0 0-1,0 0 0,0 0 0,0 0 0,0 0 1,0 0-1,7-5 35,11-2-14,39-5 535,0 2 1,71-2 0,117 7 2710,-242 5-3235,6 0 113,2-1-33,0 1-1,0 0 0,0 1 0,0 0 0,-1 1 0,1 0 1,-1 1-1,14 5 0,-23-8-96,1 1 1,-1 0-1,0 0 0,1 0 1,-1 0-1,0 0 1,0 0-1,0 0 0,0 0 1,0 0-1,0 0 1,0 1-1,0-1 0,0 0 1,-1 1-1,1-1 1,0 1-1,-1-1 0,0 0 1,1 4-1,0-2 66,-1 0 1,0 0-1,0 1 1,-1-1-1,1 0 0,-1 0 1,1 0-1,-1 0 0,-2 6 1,0-2 43,0-1 0,-1 1 0,1-1 0,-1 0 0,-1 0 1,1 0-1,-1 0 0,-7 6 0,0-4-92,0-2 0,0 0-1,-1 0 1,0-1 0,0 0 0,0-1 0,-18 3 0,15-4-37,-9 4-474,-1-2-1,0-1 0,0-1 0,-42 0 0,30-6-563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9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13211,'2'-4'103,"0"0"0,0 0 0,0 1 0,1-1 0,0 0 0,0 1 0,0 0 0,0-1 0,0 1 0,0 1 0,1-1 0,0 0 0,-1 1 0,1 0 0,0 0 0,0 0 0,0 0 0,0 0 0,1 1 0,5-1 0,5-2-175,0 1 1,1 0-1,-1 1 1,26 1 0,-24 2 56,0 0 0,0 2 1,0 0-1,-1 1 0,1 0 1,-1 2-1,0 0 0,-1 0 1,20 12-1,-32-16 11,0 0 1,0 0-1,0 0 0,0 1 0,0-1 1,-1 1-1,1 0 0,-1 0 1,0 0-1,0 0 0,0 0 1,0 0-1,0 0 0,-1 1 1,3 5-1,-4-7 0,1 1 0,-1-1 1,0 0-1,0 1 0,0-1 0,-1 1 0,1-1 0,0 0 0,-1 0 1,0 1-1,1-1 0,-1 0 0,0 0 0,0 0 0,0 0 1,-1 0-1,1 0 0,0 0 0,-1 0 0,1 0 0,-1 0 1,0-1-1,1 1 0,-1-1 0,-2 2 0,2-2 8,-8 7 29,0-1 0,-15 9 0,22-15-20,1 1 0,-1-1-1,1 0 1,-1 0-1,1 0 1,-1-1 0,0 1-1,1 0 1,-1-1 0,0 0-1,0 0 1,1 0 0,-1 0-1,0 0 1,1 0 0,-1-1-1,-5-1 1,8 2-12,1 0-1,-1 0 1,0 0 0,0 0 0,0 0-1,0 0 1,0 0 0,0 0 0,0 0-1,0 0 1,0 0 0,0 0-1,0 0 1,0 0 0,0 0 0,0 0-1,0 0 1,0 0 0,0 0 0,1 0-1,-1-1 1,0 1 0,0 0 0,0 0-1,0 0 1,0 0 0,0 0 0,0 0-1,0 0 1,0 0 0,0 0-1,0 0 1,0 0 0,0 0 0,0-1-1,0 1 1,0 0 0,0 0 0,0 0-1,0 0 1,-1 0 0,1 0 0,0 0-1,0 0 1,0 0 0,0 0 0,0 0-1,0 0 1,0 0 0,0 0-1,0 0 1,0-1 0,0 1 0,0 0-1,0 0 1,0 0 0,0 0 0,0 0-1,0 0 1,-1 0 0,1 0 0,0 0-1,0 0 1,0 0 0,0 0 0,0 0-1,0 0 1,0 0 0,9-2 72,14-1 20,0 4-109,0 1 0,1 1 0,-1 1 0,0 1 0,-1 1 0,1 2 0,21 9 0,-41-16 18,0 0 0,0 0 0,0 1 0,0-1 0,-1 1 0,1-1 0,-1 1 0,1 0 0,-1 0 0,1 0 0,-1 0 0,0 1-1,0-1 1,0 0 0,0 1 0,2 5 0,-4-6 10,1 0 0,-1 0 1,0 0-1,1 0 0,-1 0 0,0 0 0,-1 0 0,1 0 0,0 0 0,-1 0 1,1 0-1,-1 0 0,1 0 0,-1 0 0,0 0 0,0 0 0,0 0 0,0-1 0,0 1 1,0 0-1,0 0 0,-1-1 0,1 1 0,-1-1 0,-2 3 0,-9 7 126,-1 0-1,0-1 0,0-1 0,-1 0 1,0-1-1,0 0 0,-18 5 0,6-4-91,0 0-1,-1-2 0,-42 5 0,50-10-580,0-1 0,-25-2 0,4-3-239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0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25 3113,'15'-5'1338,"-13"5"-1239,-1 0 0,0 0 0,1 0 0,-1 0 0,0-1 0,1 1 0,-1-1 0,0 1 0,0-1 0,1 1 1,-1-1-1,0 1 0,0-1 0,0 0 0,0 0 0,0 0 0,0 0 0,1-1 0,-2 2 2,0-1 0,0 1-1,0-1 1,0 1 0,-1 0-1,1-1 1,0 1 0,0-1-1,0 1 1,-1 0 0,1-1-1,0 1 1,-1 0 0,1-1-1,0 1 1,-1 0 0,1 0-1,0-1 1,-1 1 0,1 0-1,-1 0 1,1-1-1,0 1 1,-1 0 0,1 0-1,-1 0 1,1 0 0,-1 0-1,1 0 1,0 0 0,-1 0-1,1 0 1,-1 0 0,1 0-1,-1 0 1,1 0 0,-1 0-1,-18 2 204,-18 4-202,-170 21 974,186-26-963,-1 1 53,1-1 0,-1-1 0,-33-4 0,54 4-147,1 0-1,-1 0 0,1 0 1,-1 0-1,1 0 0,0 0 1,-1 0-1,1 0 0,-1 0 1,1 0-1,-1 0 0,1-1 1,-1 1-1,1 0 0,0 0 0,-1 0 1,1-1-1,-1 1 0,1 0 1,0 0-1,-1-1 0,1 1 1,0 0-1,-1-1 0,1 1 1,0-1-1,0 1 0,-1 0 1,1-1-1,0 1 0,0-1 1,0 1-1,-1 0 0,1-1 1,0 1-1,0-1 0,0 1 1,0-1-1,0 1 0,0-1 1,0 1-1,0-1 0,0 1 1,0 0-1,0-2 0,1 16-55,1 0 0,0-1 0,1 0-1,5 17 1,-4-19 55,-1 0-1,0 0 1,-1 0-1,0 0 1,-1 0 0,0 0-1,-1 13 1,0-11 197,8-18 95,4-5-255,0 4-31,0 0 0,1 1-1,-1 0 1,1 1 0,0 1 0,0 0 0,24-3 0,-15 4 4,-1 0 1,1 2 0,41 3-1,-50-1 77,0 0-1,0 1 1,-1 0-1,1 1 1,-1 1-1,0 0 1,20 11 0,-28-13-43,0 0 1,-1 0-1,1 0 1,-1 0 0,1 1-1,-1 0 1,0-1 0,0 1-1,-1 0 1,1 1 0,-1-1-1,0 0 1,0 1 0,-1-1-1,1 1 1,1 8 0,-2-10-33,-1-1 1,0 1 0,0 0-1,1-1 1,-2 1-1,1 0 1,0 0 0,0-1-1,-1 1 1,0 0 0,1-1-1,-1 1 1,0 0 0,0-1-1,0 1 1,-1-1 0,1 0-1,-1 1 1,1-1 0,-1 0-1,0 0 1,0 0-1,0 0 1,0 0 0,0 0-1,0-1 1,0 1 0,-1-1-1,1 1 1,-4 0 0,-18 6 13,-1-1 0,0-1 0,0-1 0,-1-1 0,1-1 0,-29-1 0,-31 4-312,10 2-1964,40-6 1083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1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8322,'10'-1'138,"-1"0"1,0-1 0,1 0-1,-1 0 1,0-1-1,16-7 1,-12 5 35,0 0 1,17-3-1,-6 3 710,47-3 0,-65 8-843,-1 0 0,0 0 0,1 0 1,-1 1-1,0-1 0,1 1 0,-1 0 1,0 1-1,0 0 0,0-1 0,0 1 1,0 1-1,0-1 0,-1 1 0,7 4 1,-9-5-48,-1-1 1,0 1 0,1-1 0,-1 1-1,0 0 1,0 0 0,0-1 0,0 1-1,0 0 1,0 0 0,-1 0 0,1 0-1,-1 0 1,1 0 0,-1 0 0,0 0-1,1 0 1,-1 0 0,0 0 0,0 0-1,-1 0 1,1 0 0,0 0 0,-1 0-1,1 0 1,-1 0 0,0 0 0,0 0-1,1 0 1,-1 0 0,0 0 0,-1-1-1,1 1 1,0 0 0,0-1 0,-3 2-1,-5 7 22,0 0-1,-1-1 1,-1 0-1,-14 9 1,17-13 27,3-1-3,0 0 1,-1 0-1,1 0 0,-1-1 0,0 0 0,0-1 0,0 1 1,0-1-1,-1 0 0,1-1 0,-1 1 0,1-1 1,-1-1-1,1 1 0,-9-1 0,22-5 435,7 0-399,-3 4-69,1 0 0,0 0 0,0 1 0,0 1-1,0 0 1,0 1 0,-1 0 0,18 5 0,-4 1-1,1 1 0,39 21 0,-57-25 157,0-1 1,1 2-1,-2-1 0,1 1 1,11 12-1,-17-17-117,-1 0-1,0 0 1,0 0 0,0 1 0,0-1-1,0 0 1,0 0 0,0 1 0,0-1-1,-1 1 1,1-1 0,0 1 0,-1-1-1,1 1 1,-1-1 0,0 1 0,1 0-1,-1-1 1,0 1 0,0-1 0,0 1-1,0 0 1,-1-1 0,1 1 0,0-1-1,-1 1 1,1 0 0,-1-1 0,1 1-1,-1-1 1,1 1 0,-1-1 0,0 0-1,0 1 1,0-1 0,0 0 0,0 0-1,0 1 1,0-1 0,-1 0 0,1 0-1,-2 1 1,-5 3 19,-2 1 0,1-1 0,0-1 1,-1 0-1,0 0 0,0-1 0,0 0 0,-15 2 0,-7 0-15,-46 1 0,-4-8-636,29-6-3249,27 1 1902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3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42 4585,'18'-13'1575,"16"-16"376,-38 30-1766,0 1 0,0-1 0,0 0 0,0-1 0,0 1 0,0-1 0,-5 0 0,-9 2 389,-292 30 3495,295-30-4024,11 5 10,5-5-47,0 0 1,0 0 0,0-1 0,0 1 0,0 0 0,0 0-1,0 0 1,4 2 0,8 15-43,-10-12 29,0 1-1,-1-1 1,0 1-1,0-1 1,0 1-1,-1 0 1,-1 0-1,1-1 1,-1 1-1,-1 0 1,-2 14 0,3-16 35,-1 1 1,-1-1-1,1 0 1,-1 0 0,-1 0-1,1 0 1,-1 0-1,0 0 1,0-1 0,0 1-1,-1-1 1,0 0-1,0 0 1,-9 8-1,8-12 475,8-9-255,10-10-108,-1 8-103,1 1-1,0 1 1,0 0 0,1 1 0,0 0 0,0 1 0,0 0-1,1 1 1,0 1 0,0 1 0,19-3 0,-21 5 11,-1-1-1,1 2 1,-1 0 0,1 0 0,-1 1 0,1 1 0,-1 0-1,0 1 1,0 0 0,0 1 0,0 0 0,0 1 0,-1 0-1,13 9 1,-17-9-14,1 1 0,-1 0 0,-1 0 0,1 1-1,-1 0 1,8 12 0,-11-14 1,0-1 0,0 1 0,0 0 0,-1 0 0,0 0 0,0 1 0,0-1 0,-1 1 0,0-1 0,0 1 0,1 10 0,-3-14 3,1 0-1,-1 1 1,1-1-1,-1 0 1,0 0-1,0 0 1,0 0-1,0 0 1,0 0-1,0 0 1,-1-1-1,1 1 1,-1 0-1,1-1 1,-1 1-1,0-1 1,1 1-1,-1-1 1,0 0-1,0 0 1,0 0-1,-4 2 1,-5 2 37,-1 0-1,-22 5 1,23-8-74,-57 16-466,-1-4-1,0-3 1,-98 3 0,120-13-272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4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103 136 10578,'8'-12'3189,"11"-7"-2866,1 0-543,-14 11 205,0 1 0,1 0 0,0 1 0,0 0 0,1 0-1,-1 0 1,1 1 0,1 0 0,-1 1 0,1 0 0,-1 0 0,1 1 0,0 0 0,19-3 0,-16 3 1,0 2 0,0 0 0,1 0 0,-1 1 0,1 1 0,-1 0-1,0 1 1,0 0 0,0 0 0,0 2 0,13 4 0,-22-7 9,0 0 0,0 1 0,-1-1 1,1 0-1,0 1 0,-1 0 0,1 0 0,-1-1 1,0 2-1,1-1 0,-1 0 0,0 0 1,0 1-1,0-1 0,-1 1 0,1-1 0,-1 1 1,1 0-1,-1 0 0,0 0 0,0-1 0,1 6 1,-2-4-1,0-1 0,0 1 0,0-1 0,-1 1 0,1-1 1,-1 1-1,0-1 0,0 1 0,0-1 0,0 0 1,-1 1-1,0-1 0,1 0 0,-1 0 0,0 0 0,0 0 1,-1-1-1,1 1 0,-3 2 0,-4 3 31,0-1 0,-1 0 1,1 0-1,-1-1 0,0 0 0,-19 7 0,0-2 52,-38 9 0,46-15-46,0-1 1,0-1-1,-38 1 0,59-4-25,-1 0 1,0 0-1,1 0 0,-1 0 0,0 0 0,1 0 0,-1 0 0,1 0 0,-1 0 1,0 0-1,1 0 0,-1 0 0,0 0 0,1-1 0,-1 1 0,1 0 0,-1 0 1,1-1-1,-1 1 0,0-1 0,8-6 207,24-4-79,-7 9-90,0 1-1,0 1 1,0 1-1,0 1 1,-1 1-1,1 1 1,-1 1-1,1 2 1,-1 0-1,-1 1 1,0 1-1,21 13 1,-36-18 84,0 0 0,0 1 0,0-1 1,-1 2-1,0-1 0,0 1 0,-1 0 0,1 0 0,-1 0 1,6 11-1,-9-14-77,-1-1 0,0 1 0,0 0 0,0-1 1,0 1-1,0 0 0,0 0 0,-1 0 0,0 0 0,1 0 0,-1 0 1,0-1-1,0 1 0,-1 0 0,1 0 0,0 0 0,-1 0 1,0 0-1,0 0 0,0-1 0,0 1 0,0 0 0,-1-1 1,1 1-1,-1 0 0,1-1 0,-1 0 0,0 1 0,0-1 1,0 0-1,-4 3 0,-4 3 75,-1 0 1,0-1-1,-1 0 0,0-1 1,0 0-1,0-1 1,-24 7-1,3-3 84,-63 8-1,76-14-406,0-2-1,0 0 1,0-1-1,-1-1 1,1 0-1,1-2 1,-1-1-1,0 0 1,1-1-1,-1-1 1,-32-16-1,1-5-890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0 616,'4'5'128,"-4"-3"104,-4-2-80,8 4-80,6-1-32,4 0 40,3 0 88,0 0 184,-1-3 48,2-3-7,4 3-129,-1-3-176,0 2-56,1 1-32,0-3 0,0 1-32,2 0-88,-2 1 96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3:05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27 1328,'-5'-10'877,"-6"-6"66,10 16-941,1 0 1,-1 0 0,1 0-1,-1 0 1,1 0-1,-1 0 1,1 0-1,-1 0 1,1 0 0,-1 0-1,1 0 1,-1 0-1,1 0 1,-1 0-1,1 1 1,-1-1 0,1 0-1,-1 0 1,1 1-1,-1-1 1,1 0 0,0 0-1,-1 1 1,1-1-1,-1 1 1,1-1-1,0 0 1,0 1 0,-1-1-1,1 1 1,0-1-1,-1 0 1,1 1-1,0 0 1,-2 1 121,1-2-104,1 0 0,0 0 0,-1 1 1,1-1-1,0 0 0,0 0 0,-1 0 1,1 0-1,0 0 0,0 1 0,-1-1 1,1 0-1,0 0 0,0 0 0,-1 1 1,1-1-1,0 0 0,0 0 0,0 1 1,0-1-1,0 0 0,-1 1 0,1-1 1,0 0-1,0 0 0,0 1 0,0-1 1,0 0-1,0 1 0,0-1 0,0 0 1,0 1-1,0-1 0,0 0 0,0 0 1,0 1-1,0-1 0,0 0 0,0 1 1,1-1-1,-1 0 0,0 0 0,0 1 1,0-1-1,1 1 9,-1 0 1,1-1-1,-1 1 1,0 0-1,0 0 1,1-1-1,-1 1 1,0 0-1,0 0 1,0-1-1,0 1 1,0 0-1,0 0 1,0 0-1,0 1 1,0 5 298,3-8 759,-1 9-831,1 1 1,-1-1-1,1 15 1,-6 23-388,1 25 438,2-66-587,0 1 1,1 0 0,0 0-1,0-1 1,1 1-1,-1-1 1,1 1-1,1-1 1,3 8 0,4 0-720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0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82 1200,'9'-2'-52,"0"0"0,0-1 0,0 0 0,0-1 0,-1 0 0,1 0 0,-1-1-1,13-9 1,22-12 86,-24 17 325,-15 8 411,-11 6 407,0-1-428,-1-1-1,1 0 0,-1 0 0,1-1 1,-1 0-1,0-1 0,0 1 0,0-1 1,-12 0-1,-12-2 342,-32-4 0,41 3-725,-57-7 990,-88-5-440,150 13-811,-1 2-1,1 0 0,-1 2 1,1 0-1,-1 0 0,-29 12 1,26-4-52,22-11-47,-1 0 1,1 0 0,0 0-1,-1 1 1,1-1-1,-1 0 1,1 0-1,0 1 1,-1-1 0,1 0-1,0 1 1,0-1-1,-1 0 1,1 1-1,0-1 1,0 1 0,-1-1-1,1 0 1,0 1-1,0-1 1,0 1-1,0-1 1,0 1 0,0-1-1,0 0 1,0 1-1,0-1 1,0 1-1,0-1 1,0 1 0,0-1-1,0 1 1,0-1-1,0 0 1,0 1-1,0-1 1,1 1 0,-1-1-1,0 0 1,0 1-1,1-1 1,-1 1-1,0-1 1,1 1 0,1 2-14,-1 1 1,0 0 0,0-1 0,0 1-1,0 0 1,0 0 0,-1 0 0,0 0-1,1 0 1,-2-1 0,1 1 0,-1 4-1,1 3-2,0 21 16,1-11 14,-1-1-1,0 1 1,-2-1-1,-1 1 1,-6 27-1,11-65 175,-2 14-162,0 1-1,0-1 1,0 0-1,1 0 0,-1 0 1,1 1-1,1-6 1,0 6-37,0-1 0,0 1 0,0-1 0,0 1 0,1-1 0,-1 1 0,1 0 1,-1 0-1,1 0 0,0 1 0,0-1 0,-1 1 0,1-1 0,0 1 0,1 0 1,-1 0-1,0 0 0,6 0 0,7-2-38,1 1-1,23 1 1,-25 1 31,9-1-13,1 1-1,37 6 1,-54-5 14,-1 1 1,1 0-1,-1 0 0,0 0 1,1 1-1,-1 0 0,0 1 1,-1 0-1,1 0 0,-1 0 1,1 0-1,6 8 0,-12-11 8,8 7-7,-2 0 0,1 0 0,-1 1 1,0 0-1,9 16 0,-15-23 9,0 0 0,0 0-1,-1 0 1,1 1 0,0-1 0,-1 0-1,0 0 1,1 1 0,-1-1-1,0 0 1,0 1 0,0-1 0,0 0-1,-1 1 1,1-1 0,-1 0 0,1 1-1,-1-1 1,0 0 0,0 0-1,0 0 1,0 0 0,0 0 0,0 0-1,-1 0 1,1 0 0,-1 0-1,1-1 1,-1 1 0,0 0 0,0-1-1,1 0 1,-4 2 0,-19 12-18,0-1 0,-1-1 0,0-1 0,-1-1 0,-33 8 1,-38 17-84,93-34 147,-43 18-1722,-1-6-3603,13-9 2655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1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6529,'9'-12'288,"1"1"1,0 0-1,16-14 0,-23 23-248,0 0-1,0 0 1,1 0 0,-1 0 0,1 1 0,-1 0 0,1 0 0,0 0 0,0 0 0,-1 0-1,1 1 1,0-1 0,5 1 0,5 0 163,-1 1 0,19 3 0,-24-2-186,0 0 0,0 1 0,0-1 0,0 2 0,-1-1 0,1 1 1,-1 1-1,0-1 0,0 1 0,-1 0 0,1 1 0,7 8 1,-10-10-11,0 0 0,-1 0 0,1 0 1,-1 1-1,0-1 0,0 1 0,-1 0 1,1 0-1,-1 0 0,0 0 0,-1 0 1,1 0-1,-1 1 0,0-1 0,0 1 1,-1-1-1,1 0 0,-1 1 0,-1 9 1,-1-10 19,1-1 1,-1 0-1,0 0 1,0-1-1,0 1 1,-1 0-1,1-1 1,-1 1-1,0-1 1,0 0-1,0 0 1,0 0-1,0 0 1,-1-1-1,1 1 1,-1-1-1,0 0 1,0 0-1,0 0 1,0 0-1,0-1 1,0 0 0,-7 2-1,5-2 4,0 0 1,0 0-1,0 0 0,0 0 1,0-1-1,0 0 1,0 0-1,0-1 0,0 0 1,1 0-1,-1 0 0,0-1 1,0 0-1,1 0 0,-1 0 1,-8-5-1,16 4 662,8 2-410,9-1-197,-1 2-85,0 1 1,-1 1-1,1 1 0,-1 0 1,0 1-1,31 12 1,-38-12 10,-1 0 0,1 1 1,-1 0-1,0 1 1,-1 0-1,1 0 0,-1 1 1,0 0-1,-1 0 0,0 1 1,0 0-1,10 15 0,-12-13-57,1-1 181,0 0-1,-1 0 1,-1 0 0,1 1 0,2 10 0,-6-17-82,-1 1 0,1-1 0,-1 0 0,0 0 0,0 0 0,0 1 1,0-1-1,0 0 0,-1 0 0,0 0 0,1 0 0,-1 0 1,0 1-1,0-1 0,-1-1 0,1 1 0,-1 0 0,1 0 0,-1 0 1,0-1-1,-3 4 0,-3 2 106,0 0 1,0 0-1,-1-1 1,0 0-1,-1 0 1,1-1 0,-1 0-1,0-1 1,-1 0-1,1-1 1,-1 0-1,0 0 1,0-1-1,-18 2 1,15-3-216,-1-1 0,1-1 1,-1 0-1,-21-3 0,21 0-660,0 0 0,0-1 0,0 0-1,-16-8 1,3-3-924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3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46 304,'19'-5'459,"-1"0"1,0-1-1,-1 0 0,31-17 1,-63 30-100,0-1 0,0-1 0,-1 0 0,0-1 0,-25 4 0,18-5 66,-1 0 0,1-2 0,-44-3 0,52 0-324,2 2-62,1-2 0,0 0-1,-1 0 1,1-1 0,-20-8-1,31 10-32,0 1 1,-11 26-72,6-18 66,0 0 1,0 0-1,-1 0 0,0-1 0,-14 11 1,10-9 18,1 0 1,-12 15-1,19-20 64,1 0-1,-1 0 0,1 0 0,0 0 1,0 0-1,0 0 0,0 1 1,1-1-1,0 0 0,0 1 0,-1 5 1,1-1 295,0 0 1,0 0 0,1 0-1,0 0 1,1 0-1,0 0 1,1 0 0,0 0-1,4 14 1,-6-23-329,1 0-1,-1 0 1,0 0 0,1 0 0,-1 0 0,1 1-1,-1-1 1,0 0 0,1 0 0,-1 0 0,0 0-1,1 0 1,-1 0 0,0 0 0,1 0 0,-1 0-1,1 0 1,-1 0 0,0-1 0,1 1 0,-1 0-1,0 0 1,1 0 0,-1 0 0,0-1 0,1 1-1,-1 0 1,0 0 0,0 0 0,1-1 0,-1 1-1,0 0 1,0-1 0,1 1 0,-1 0 0,0-1-1,16-15 274,-11 11-220,5-3-104,0 1 0,0 0 1,1 0-1,0 1 0,0 1 1,0 0-1,1 0 0,0 1 1,0 1-1,0 0 1,0 0-1,0 1 0,17 0 1,8 1 240,-1 1 0,1 3 1,46 8-1,-73-10-174,0 1 0,0 1 0,0 0 0,-1 0 1,1 0-1,-1 2 0,14 7 0,-21-11-57,0 1 1,0-1-1,1 1 1,-1 0-1,0 0 0,0 0 1,-1 0-1,1 0 0,0 0 1,-1 0-1,1 1 1,-1-1-1,0 0 0,0 1 1,1-1-1,-2 1 1,1 0-1,0-1 0,-1 1 1,1 0-1,-1 0 0,0-1 1,1 1-1,-2 0 1,1-1-1,0 1 0,0 0 1,-1 0-1,0-1 1,1 1-1,-1 0 0,0-1 1,-1 3-1,-4 7 33,-1 0 0,0 0-1,0-1 1,-1 0 0,-1-1 0,0 0-1,0 0 1,-1-1 0,0 0 0,0 0-1,-20 11 1,9-8 47,-1 0-1,0-1 1,0-2-1,-1 0 1,-38 9-1,45-15-271,0 0 0,0-1 0,0-1 0,0-1 0,0 0 0,0-1 0,-24-4 0,2-4-458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4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83 4129,'0'-1'5,"-1"0"0,1 0 0,0 1 0,-1-1 0,1 0 0,0 0 0,0 0 0,-1 0 0,1 0 0,0-1 0,0 1 0,0 0 0,0 0 0,0 0 0,1 0 0,-1 0 0,0 0 0,0 0 0,1 0 0,-1 0 0,0 1 0,1-1 0,-1 0 0,1 0 0,0 0 0,-1 0 0,1 0 0,0 1 0,-1-1 0,1 0 0,1 0 1,1-3-40,1 0 1,-1 0 0,1 1 0,9-6 0,-6 5 277,0 0 0,1 1 1,-1 1-1,1-1 1,0 1-1,0 0 1,12 0-1,62-1 1441,-26 3-1577,-42-1-54,0-1-21,1 2 1,23 1-1,-35-1-37,-1 1 0,1-1 1,0 0-1,-1 1 0,1 0 0,-1-1 0,1 1 0,-1 0 0,0 0 0,1 1 0,-1-1 0,0 0 1,0 1-1,0-1 0,0 1 0,0 0 0,0 0 0,0-1 0,0 1 0,-1 0 0,3 4 0,-4-4 1,1 1 0,-1-1 0,1 0 0,-1 1 0,0-1 0,0 0-1,0 1 1,0-1 0,0 1 0,-1-1 0,1 0 0,-1 1 0,1-1 0,-1 0-1,0 0 1,0 1 0,0-1 0,0 0 0,-1 0 0,-1 3 0,-5 7-17,-1-1 0,-13 13-1,12-13 17,-3 2 33,0 0 0,-1 0 0,0-1 0,-25 15 1,31-21-14,-1-2 1,1 1-1,-1-1 1,0-1-1,0 1 1,0-1 0,-1-1-1,1 0 1,-1 0-1,-14 0 1,23-2-9,1 0 0,-1 0 1,0 0-1,0 0 0,1 0 1,-1 0-1,0 0 0,0-1 1,1 1-1,-1 0 0,0 0 0,1-1 1,-1 1-1,0 0 0,1-1 1,-1 1-1,0-1 0,1 1 1,-1 0-1,1-1 0,-1 0 1,1 1-1,-1-1 0,1 1 0,-1-1 1,1 0-1,-1 1 0,1-2 1,0 2-4,0-1 1,0 0-1,0 1 1,0-1-1,0 0 1,0 0 0,0 1-1,0-1 1,0 1-1,1-1 1,-1 0-1,0 1 1,0-1-1,1 0 1,-1 1 0,0-1-1,1 1 1,-1-1-1,1 1 1,-1-1-1,1 1 1,-1-1-1,1 1 1,-1 0 0,1-1-1,-1 1 1,1 0-1,0-1 1,-1 1-1,1 0 1,0-1-1,8-2-3,-1 1 0,0 0 0,1 0-1,-1 1 1,1 0 0,0 0 0,-1 1-1,14 1 1,2 2-7,42 9 0,-47-8 101,0 1 1,0 1 0,-1 1-1,0 0 1,0 1 0,-1 1-1,0 1 1,28 22-1,-41-29-25,-2 0-1,1 0 0,0 0 0,0 0 0,-1 0 0,0 1 1,0-1-1,0 1 0,0-1 0,0 1 0,-1 0 1,1 0-1,-1 0 0,0 0 0,0 0 0,0 5 0,-1-6 16,0 0 0,-1 0 0,1 0 0,-1 0 0,1 0-1,-1 0 1,0 0 0,0 0 0,-1-1 0,1 1 0,0 0-1,-1-1 1,1 1 0,-1-1 0,0 1 0,0-1 0,0 0 0,0 0-1,-1 0 1,1 0 0,0 0 0,-5 2 0,-7 4 83,-1 0 1,0-1 0,0-1-1,-1 0 1,0-1 0,0-1-1,-19 3 1,12-4-202,-1 0 1,1-2-1,-1-1 0,-35-4 1,11-5-811,5-7 329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5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2 896,'-6'-2'5905,"-30"6"-4638,-9 5-918,-1-1-1,0-2 0,0-3 0,0-1 1,0-3-1,0-1 0,-82-16 0,120 16-334,4 1 17,6 2 7,0 0-29,0 0 0,0 1 0,0-1 0,0 0 0,0 1 0,0-1 0,0 1 0,1 2 0,1 2 3,0 1-1,0-1 0,-1 1 1,0 0-1,-1 0 0,0 0 1,0 0-1,0 1 0,1 13 1,-2-10 12,0 0 0,-1 0 0,-1 0 0,0 1 1,0-2-1,-4 14 0,-14 14 1128,31-47-1091,1 0 1,0 1-1,0 1 0,0 0 0,1 0 0,0 1 0,0 1 0,1 1 0,-1 0 0,1 0 0,0 2 0,0 0 1,0 1-1,0 0 0,22 2 0,-28 1-1,0 0 0,-1 0 0,1 1 0,-1 0 0,0 0 0,0 1 0,0 0 0,0 1 0,-1-1-1,1 1 1,10 11 0,-10-9 25,0 1 0,0 0 0,-1 1 0,0 0 0,0 0-1,-1 0 1,0 1 0,7 17 0,-12-22-42,1 1 1,0 0-1,-1 0 1,0 0-1,-1-1 0,1 1 1,-1 0-1,0 0 1,0 0-1,-1 0 0,0 0 1,0 0-1,0-1 1,-1 1-1,0 0 1,0-1-1,0 1 0,-1-1 1,0 0-1,0 0 1,0 0-1,0 0 0,-1 0 1,0-1-1,0 1 1,0-1-1,-1 0 1,1-1-1,-1 1 0,0-1 1,0 0-1,0 0 1,0 0-1,-1-1 0,-8 4 1,-8 0-36,0 0 0,0-1 1,0-1-1,0-1 0,-44-1 0,26-3-1355,0-2-1,-56-12 1,42 3-287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77 7466,'0'-1'38,"-1"0"0,1 0 0,0 0 0,0 0 0,0 0 0,1 0 1,-1 0-1,0 0 0,0 0 0,0 0 0,1 0 0,-1 0 0,1 0 0,-1 0 1,0 0-1,1 0 0,0 1 0,-1-1 0,1 0 0,-1 0 0,1 0 1,0 1-1,0-1 0,-1 0 0,1 1 0,0-1 0,0 1 0,0-1 0,1 0 1,29-13-78,-28 13 102,29-9 625,-1 3 0,1 0 0,0 2 0,1 2 1,43 0-1,-61 3-614,-1 0 1,0 1-1,1 0 0,-1 1 1,24 7-1,-34-8-85,-1 1-1,1-1 0,-1 1 0,1 0 1,-1-1-1,0 1 0,0 1 0,0-1 1,0 0-1,0 1 0,4 5 0,-6-6 5,1 0-1,-1 0 1,0 1-1,0-1 1,0 0-1,0 1 1,-1-1 0,1 1-1,-1-1 1,1 1-1,-1-1 1,0 1-1,0-1 1,0 1-1,0-1 1,-1 1-1,1-1 1,-1 1-1,-1 3 1,0 0 6,-1 0 1,0 0-1,0 0 1,-1-1 0,0 1-1,0-1 1,0 0-1,0 0 1,-1 0-1,0 0 1,0-1 0,-1 0-1,1 0 1,-1 0-1,-8 3 1,-3 2 45,0-1-1,0-1 1,-1 0-1,-24 5 1,41-12-41,-4 1 13,0 1 1,0-1-1,0 0 1,0 0-1,0-1 1,0 0-1,0 1 1,-1-2 0,1 1-1,0-1 1,0 1-1,-7-3 1,12 3-14,0 0-1,0 0 1,0 0 0,0 0-1,-1 0 1,1-1 0,0 1 0,0 0-1,0 0 1,0 0 0,0 0-1,-1 0 1,1 0 0,0 0-1,0 0 1,0-1 0,0 1 0,0 0-1,0 0 1,-1 0 0,1 0-1,0 0 1,0-1 0,0 1 0,0 0-1,0 0 1,0 0 0,0 0-1,0-1 1,0 1 0,0 0 0,0 0-1,0 0 1,0 0 0,0-1-1,0 1 1,0 0 0,0 0-1,0 0 1,0 0 0,0-1 0,8-3 80,10-1-36,-3 4-51,-1 0 0,0 1 0,1 0 0,-1 1 0,0 1 0,0 0 0,0 1 0,0 0 0,0 1-1,0 1 1,19 9 0,-22-8 97,0 0-1,-1 0 1,1 1-1,-2 0 0,1 0 1,-1 1-1,0 1 1,-1-1-1,0 2 0,0-1 1,-1 1-1,0 0 0,11 22 1,-17-30-21,0 0 0,0 1 0,-1-1 0,1 1 0,0-1 0,-1 1 0,1-1 0,-1 1 0,0-1 0,0 1 0,0-1 0,0 1 0,0-1 0,-1 1 0,1 0 0,-1-1 0,0 0 0,-1 4 0,1-3 3,-1 0 0,0 0 0,-1 0 0,1 0-1,0-1 1,-1 1 0,1 0 0,-1-1 0,0 0 0,0 0-1,-4 3 1,-6 2 20,0-2-1,0 1 1,0-1-1,-1-1 0,-19 3 1,-6 0-510,-1-2 1,1-1 0,-1-3-1,0-1 1,-71-9-1,53 0-746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8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2345,'-8'2'30,"1"0"0,-1-1 1,0 0-1,0 0 0,-9-1 1,8 0 57,0 0 0,0 1 0,-16 3 0,24-4-72,-140 34 2307,113-28-2132,-1-2 0,1-1 0,-31-1 1,44-4-111,0 0 0,0 0 0,-27-10 0,-22-4 125,70 18-189,1-1-1,-1 1 1,0 0-1,0 1 1,0-1 0,0 1-1,0 0 1,-1 1-1,1-1 1,-1 1-1,0 0 1,0 1-1,0-1 1,5 8-1,-7-9-18,0 1 0,-1-1 0,0 1 1,0-1-1,0 1 0,0 0 0,0 0 0,-1 0 0,1 0 0,-1 0 0,0 0 0,-1 0 0,1 0 0,-1 1 1,0-1-1,0 0 0,0 0 0,0 1 0,-1-1 0,1 0 0,-1 0 0,0 0 0,-1 0 0,-2 8 0,1-8 18,0 0 0,0 0 0,0 0 0,-1-1 0,1 1 0,-1-1 0,0 0 0,0 0 0,0 0 0,0-1 0,0 1 0,-1-1 0,1 0 0,-1 0 0,0-1 0,1 1-1,-1-1 1,0 0 0,0 0 0,0-1 0,-8 1 0,13-1-14,0 0 1,0 0-1,0 0 0,0-1 0,1 1 0,-1 0 1,0 0-1,0 0 0,0 0 0,0 0 1,0 0-1,0 0 0,0 0 0,0 0 0,0 0 1,0 0-1,0 0 0,0 0 0,0 0 0,0 0 1,0 0-1,0 0 0,0 0 0,0 0 1,0 0-1,0 0 0,0 0 0,0-1 0,0 1 1,0 0-1,0 0 0,0 0 0,0 0 0,0 0 1,0 0-1,0 0 0,0 0 0,-1 0 0,1 0 1,0 0-1,0 0 0,0 0 0,0 0 1,0 0-1,0 0 0,0 0 0,0 0 0,0 0 1,0 0-1,0 0 0,0 0 0,0 0 0,0 0 1,0 0-1,7-5 35,11-2-14,39-5 535,0 2 1,71-2 0,117 7 2710,-242 5-3235,6 0 113,2-1-33,0 1-1,0 0 0,0 1 0,0 0 0,-1 1 0,1 0 1,-1 1-1,14 5 0,-23-8-96,1 1 1,-1 0-1,0 0 0,1 0 1,-1 0-1,0 0 1,0 0-1,0 0 0,0 0 1,0 0-1,0 0 1,0 1-1,0-1 0,0 0 1,-1 1-1,1-1 1,0 1-1,-1-1 0,0 0 1,1 4-1,0-2 66,-1 0 1,0 0-1,0 1 1,-1-1-1,1 0 0,-1 0 1,1 0-1,-1 0 0,-2 6 1,0-2 43,0-1 0,-1 1 0,1-1 0,-1 0 0,-1 0 1,1 0-1,-1 0 0,-7 6 0,0-4-92,0-2 0,0 0-1,-1 0 1,0-1 0,0 0 0,0-1 0,-18 3 0,15-4-37,-9 4-474,-1-2-1,0-1 0,0-1 0,-42 0 0,30-6-563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4:59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13211,'2'-4'103,"0"0"0,0 0 0,0 1 0,1-1 0,0 0 0,0 1 0,0 0 0,0-1 0,0 1 0,0 1 0,1-1 0,0 0 0,-1 1 0,1 0 0,0 0 0,0 0 0,0 0 0,0 0 0,1 1 0,5-1 0,5-2-175,0 1 1,1 0-1,-1 1 1,26 1 0,-24 2 56,0 0 0,0 2 1,0 0-1,-1 1 0,1 0 1,-1 2-1,0 0 0,-1 0 1,20 12-1,-32-16 11,0 0 1,0 0-1,0 0 0,0 1 0,0-1 1,-1 1-1,1 0 0,-1 0 1,0 0-1,0 0 0,0 0 1,0 0-1,0 0 0,-1 1 1,3 5-1,-4-7 0,1 1 0,-1-1 1,0 0-1,0 1 0,0-1 0,-1 1 0,1-1 0,0 0 0,-1 0 1,0 1-1,1-1 0,-1 0 0,0 0 0,0 0 0,0 0 1,-1 0-1,1 0 0,0 0 0,-1 0 0,1 0 0,-1 0 1,0-1-1,1 1 0,-1-1 0,-2 2 0,2-2 8,-8 7 29,0-1 0,-15 9 0,22-15-20,1 1 0,-1-1-1,1 0 1,-1 0-1,1 0 1,-1-1 0,0 1-1,1 0 1,-1-1 0,0 0-1,0 0 1,1 0 0,-1 0-1,0 0 1,1 0 0,-1-1-1,-5-1 1,8 2-12,1 0-1,-1 0 1,0 0 0,0 0 0,0 0-1,0 0 1,0 0 0,0 0 0,0 0-1,0 0 1,0 0 0,0 0-1,0 0 1,0 0 0,0 0 0,0 0-1,0 0 1,0 0 0,0 0 0,1 0-1,-1-1 1,0 1 0,0 0 0,0 0-1,0 0 1,0 0 0,0 0 0,0 0-1,0 0 1,0 0 0,0 0-1,0 0 1,0 0 0,0 0 0,0-1-1,0 1 1,0 0 0,0 0 0,0 0-1,0 0 1,-1 0 0,1 0 0,0 0-1,0 0 1,0 0 0,0 0 0,0 0-1,0 0 1,0 0 0,0 0-1,0 0 1,0-1 0,0 1 0,0 0-1,0 0 1,0 0 0,0 0 0,0 0-1,0 0 1,-1 0 0,1 0 0,0 0-1,0 0 1,0 0 0,0 0 0,0 0-1,0 0 1,0 0 0,9-2 72,14-1 20,0 4-109,0 1 0,1 1 0,-1 1 0,0 1 0,-1 1 0,1 2 0,21 9 0,-41-16 18,0 0 0,0 0 0,0 1 0,0-1 0,-1 1 0,1-1 0,-1 1 0,1 0 0,-1 0 0,1 0 0,-1 0 0,0 1-1,0-1 1,0 0 0,0 1 0,2 5 0,-4-6 10,1 0 0,-1 0 1,0 0-1,1 0 0,-1 0 0,0 0 0,-1 0 0,1 0 0,0 0 0,-1 0 1,1 0-1,-1 0 0,1 0 0,-1 0 0,0 0 0,0 0 0,0 0 0,0-1 0,0 1 1,0 0-1,0 0 0,-1-1 0,1 1 0,-1-1 0,-2 3 0,-9 7 126,-1 0-1,0-1 0,0-1 0,-1 0 1,0-1-1,0 0 0,-18 5 0,6-4-91,0 0-1,-1-2 0,-42 5 0,50-10-580,0-1 0,-25-2 0,4-3-239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0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25 3113,'15'-5'1338,"-13"5"-1239,-1 0 0,0 0 0,1 0 0,-1 0 0,0-1 0,1 1 0,-1-1 0,0 1 0,0-1 0,1 1 1,-1-1-1,0 1 0,0-1 0,0 0 0,0 0 0,0 0 0,0 0 0,1-1 0,-2 2 2,0-1 0,0 1-1,0-1 1,0 1 0,-1 0-1,1-1 1,0 1 0,0-1-1,0 1 1,-1 0 0,1-1-1,0 1 1,-1 0 0,1-1-1,0 1 1,-1 0 0,1 0-1,0-1 1,-1 1 0,1 0-1,-1 0 1,1-1-1,0 1 1,-1 0 0,1 0-1,-1 0 1,1 0 0,-1 0-1,1 0 1,0 0 0,-1 0-1,1 0 1,-1 0 0,1 0-1,-1 0 1,1 0 0,-1 0-1,-18 2 204,-18 4-202,-170 21 974,186-26-963,-1 1 53,1-1 0,-1-1 0,-33-4 0,54 4-147,1 0-1,-1 0 0,1 0 1,-1 0-1,1 0 0,0 0 1,-1 0-1,1 0 0,-1 0 1,1 0-1,-1 0 0,1-1 1,-1 1-1,1 0 0,0 0 0,-1 0 1,1-1-1,-1 1 0,1 0 1,0 0-1,-1-1 0,1 1 1,0 0-1,-1-1 0,1 1 1,0-1-1,0 1 0,-1 0 1,1-1-1,0 1 0,0-1 1,0 1-1,-1 0 0,1-1 1,0 1-1,0-1 0,0 1 1,0-1-1,0 1 0,0-1 1,0 1-1,0-1 0,0 1 1,0 0-1,0-2 0,1 16-55,1 0 0,0-1 0,1 0-1,5 17 1,-4-19 55,-1 0-1,0 0 1,-1 0-1,0 0 1,-1 0 0,0 0-1,-1 13 1,0-11 197,8-18 95,4-5-255,0 4-31,0 0 0,1 1-1,-1 0 1,1 1 0,0 1 0,0 0 0,24-3 0,-15 4 4,-1 0 1,1 2 0,41 3-1,-50-1 77,0 0-1,0 1 1,-1 0-1,1 1 1,-1 1-1,0 0 1,20 11 0,-28-13-43,0 0 1,-1 0-1,1 0 1,-1 0 0,1 1-1,-1 0 1,0-1 0,0 1-1,-1 0 1,1 1 0,-1-1-1,0 0 1,0 1 0,-1-1-1,1 1 1,1 8 0,-2-10-33,-1-1 1,0 1 0,0 0-1,1-1 1,-2 1-1,1 0 1,0 0 0,0-1-1,-1 1 1,0 0 0,1-1-1,-1 1 1,0 0 0,0-1-1,0 1 1,-1-1 0,1 0-1,-1 1 1,1-1 0,-1 0-1,0 0 1,0 0-1,0 0 1,0 0 0,0 0-1,0-1 1,0 1 0,-1-1-1,1 1 1,-4 0 0,-18 6 13,-1-1 0,0-1 0,0-1 0,-1-1 0,1-1 0,-29-1 0,-31 4-312,10 2-1964,40-6 1083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1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8322,'10'-1'138,"-1"0"1,0-1 0,1 0-1,-1 0 1,0-1-1,16-7 1,-12 5 35,0 0 1,17-3-1,-6 3 710,47-3 0,-65 8-843,-1 0 0,0 0 0,1 0 1,-1 1-1,0-1 0,1 1 0,-1 0 1,0 1-1,0 0 0,0-1 0,0 1 1,0 1-1,0-1 0,-1 1 0,7 4 1,-9-5-48,-1-1 1,0 1 0,1-1 0,-1 1-1,0 0 1,0 0 0,0-1 0,0 1-1,0 0 1,0 0 0,-1 0 0,1 0-1,-1 0 1,1 0 0,-1 0 0,0 0-1,1 0 1,-1 0 0,0 0 0,0 0-1,-1 0 1,1 0 0,0 0 0,-1 0-1,1 0 1,-1 0 0,0 0 0,0 0-1,1 0 1,-1 0 0,0 0 0,-1-1-1,1 1 1,0 0 0,0-1 0,-3 2-1,-5 7 22,0 0-1,-1-1 1,-1 0-1,-14 9 1,17-13 27,3-1-3,0 0 1,-1 0-1,1 0 0,-1-1 0,0 0 0,0-1 0,0 1 1,0-1-1,-1 0 0,1-1 0,-1 1 0,1-1 1,-1-1-1,1 1 0,-9-1 0,22-5 435,7 0-399,-3 4-69,1 0 0,0 0 0,0 1 0,0 1-1,0 0 1,0 1 0,-1 0 0,18 5 0,-4 1-1,1 1 0,39 21 0,-57-25 157,0-1 1,1 2-1,-2-1 0,1 1 1,11 12-1,-17-17-117,-1 0-1,0 0 1,0 0 0,0 1 0,0-1-1,0 0 1,0 0 0,0 1 0,0-1-1,-1 1 1,1-1 0,0 1 0,-1-1-1,1 1 1,-1-1 0,0 1 0,1 0-1,-1-1 1,0 1 0,0-1 0,0 1-1,0 0 1,-1-1 0,1 1 0,0-1-1,-1 1 1,1 0 0,-1-1 0,1 1-1,-1-1 1,1 1 0,-1-1 0,0 0-1,0 1 1,0-1 0,0 0 0,0 0-1,0 1 1,0-1 0,-1 0 0,1 0-1,-2 1 1,-5 3 19,-2 1 0,1-1 0,0-1 1,-1 0-1,0 0 0,0-1 0,0 0 0,-15 2 0,-7 0-15,-46 1 0,-4-8-636,29-6-3249,27 1 1902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3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42 4585,'18'-13'1575,"16"-16"376,-38 30-1766,0 1 0,0-1 0,0 0 0,0-1 0,0 1 0,0-1 0,-5 0 0,-9 2 389,-292 30 3495,295-30-4024,11 5 10,5-5-47,0 0 1,0 0 0,0-1 0,0 1 0,0 0 0,0 0-1,0 0 1,4 2 0,8 15-43,-10-12 29,0 1-1,-1-1 1,0 1-1,0-1 1,0 1-1,-1 0 1,-1 0-1,1-1 1,-1 1-1,-1 0 1,-2 14 0,3-16 35,-1 1 1,-1-1-1,1 0 1,-1 0 0,-1 0-1,1 0 1,-1 0-1,0 0 1,0-1 0,0 1-1,-1-1 1,0 0-1,0 0 1,-9 8-1,8-12 475,8-9-255,10-10-108,-1 8-103,1 1-1,0 1 1,0 0 0,1 1 0,0 0 0,0 1 0,0 0-1,1 1 1,0 1 0,0 1 0,19-3 0,-21 5 11,-1-1-1,1 2 1,-1 0 0,1 0 0,-1 1 0,1 1 0,-1 0-1,0 1 1,0 0 0,0 1 0,0 0 0,0 1 0,-1 0-1,13 9 1,-17-9-14,1 1 0,-1 0 0,-1 0 0,1 1-1,-1 0 1,8 12 0,-11-14 1,0-1 0,0 1 0,0 0 0,-1 0 0,0 0 0,0 1 0,0-1 0,-1 1 0,0-1 0,0 1 0,1 10 0,-3-14 3,1 0-1,-1 1 1,1-1-1,-1 0 1,0 0-1,0 0 1,0 0-1,0 0 1,0 0-1,0 0 1,-1-1-1,1 1 1,-1 0-1,1-1 1,-1 1-1,0-1 1,1 1-1,-1-1 1,0 0-1,0 0 1,0 0-1,-4 2 1,-5 2 37,-1 0-1,-22 5 1,23-8-74,-57 16-466,-1-4-1,0-3 1,-98 3 0,120-13-272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15:04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103 136 10578,'8'-12'3189,"11"-7"-2866,1 0-543,-14 11 205,0 1 0,1 0 0,0 1 0,0 0 0,1 0-1,-1 0 1,1 1 0,1 0 0,-1 1 0,1 0 0,-1 0 0,1 1 0,0 0 0,19-3 0,-16 3 1,0 2 0,0 0 0,1 0 0,-1 1 0,1 1 0,-1 0-1,0 1 1,0 0 0,0 0 0,0 2 0,13 4 0,-22-7 9,0 0 0,0 1 0,-1-1 1,1 0-1,0 1 0,-1 0 0,1 0 0,-1-1 1,0 2-1,1-1 0,-1 0 0,0 0 1,0 1-1,0-1 0,-1 1 0,1-1 0,-1 1 1,1 0-1,-1 0 0,0 0 0,0-1 0,1 6 1,-2-4-1,0-1 0,0 1 0,0-1 0,-1 1 0,1-1 1,-1 1-1,0-1 0,0 1 0,0-1 0,0 0 1,-1 1-1,0-1 0,1 0 0,-1 0 0,0 0 0,0 0 1,-1-1-1,1 1 0,-3 2 0,-4 3 31,0-1 0,-1 0 1,1 0-1,-1-1 0,0 0 0,-19 7 0,0-2 52,-38 9 0,46-15-46,0-1 1,0-1-1,-38 1 0,59-4-25,-1 0 1,0 0-1,1 0 0,-1 0 0,0 0 0,1 0 0,-1 0 0,1 0 0,-1 0 1,0 0-1,1 0 0,-1 0 0,0 0 0,1-1 0,-1 1 0,1 0 0,-1 0 1,1-1-1,-1 1 0,0-1 0,8-6 207,24-4-79,-7 9-90,0 1-1,0 1 1,0 1-1,0 1 1,-1 1-1,1 1 1,-1 1-1,1 2 1,-1 0-1,-1 1 1,0 1-1,21 13 1,-36-18 84,0 0 0,0 1 0,0-1 1,-1 2-1,0-1 0,0 1 0,-1 0 0,1 0 0,-1 0 1,6 11-1,-9-14-77,-1-1 0,0 1 0,0 0 0,0-1 1,0 1-1,0 0 0,0 0 0,-1 0 0,0 0 0,1 0 0,-1 0 1,0-1-1,0 1 0,-1 0 0,1 0 0,0 0 0,-1 0 1,0 0-1,0 0 0,0-1 0,0 1 0,0 0 0,-1-1 1,1 1-1,-1 0 0,1-1 0,-1 0 0,0 1 0,0-1 1,0 0-1,-4 3 0,-4 3 75,-1 0 1,0-1-1,-1 0 0,0-1 1,0 0-1,0-1 1,-24 7-1,3-3 84,-63 8-1,76-14-406,0-2-1,0 0 1,0-1-1,-1-1 1,1 0-1,1-2 1,-1-1-1,0 0 1,1-1-1,-1-1 1,-32-16-1,1-5-890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22:38:00.2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11 17148,'-3'-7'424,"3"3"-208,6 4-432,4 0-888,3 0-713,1 0 649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74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34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311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5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88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28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10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14" r:id="rId2"/>
    <p:sldLayoutId id="2147483915" r:id="rId3"/>
    <p:sldLayoutId id="2147483916" r:id="rId4"/>
    <p:sldLayoutId id="214748391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1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6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16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customXml" Target="../ink/ink6.xml"/><Relationship Id="rId18" Type="http://schemas.openxmlformats.org/officeDocument/2006/relationships/image" Target="../media/image5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49.png"/><Relationship Id="rId17" Type="http://schemas.openxmlformats.org/officeDocument/2006/relationships/customXml" Target="../ink/ink8.xml"/><Relationship Id="rId2" Type="http://schemas.openxmlformats.org/officeDocument/2006/relationships/image" Target="../media/image27.png"/><Relationship Id="rId16" Type="http://schemas.openxmlformats.org/officeDocument/2006/relationships/image" Target="../media/image51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48.png"/><Relationship Id="rId19" Type="http://schemas.openxmlformats.org/officeDocument/2006/relationships/customXml" Target="../ink/ink9.xml"/><Relationship Id="rId4" Type="http://schemas.openxmlformats.org/officeDocument/2006/relationships/image" Target="../media/image45.png"/><Relationship Id="rId9" Type="http://schemas.openxmlformats.org/officeDocument/2006/relationships/customXml" Target="../ink/ink4.xml"/><Relationship Id="rId1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customXml" Target="../ink/ink17.xml"/><Relationship Id="rId26" Type="http://schemas.openxmlformats.org/officeDocument/2006/relationships/customXml" Target="../ink/ink21.xml"/><Relationship Id="rId3" Type="http://schemas.openxmlformats.org/officeDocument/2006/relationships/image" Target="../media/image54.png"/><Relationship Id="rId21" Type="http://schemas.openxmlformats.org/officeDocument/2006/relationships/image" Target="../media/image63.png"/><Relationship Id="rId34" Type="http://schemas.openxmlformats.org/officeDocument/2006/relationships/image" Target="../media/image53.png"/><Relationship Id="rId7" Type="http://schemas.openxmlformats.org/officeDocument/2006/relationships/image" Target="../media/image56.png"/><Relationship Id="rId12" Type="http://schemas.openxmlformats.org/officeDocument/2006/relationships/customXml" Target="../ink/ink14.xml"/><Relationship Id="rId17" Type="http://schemas.openxmlformats.org/officeDocument/2006/relationships/image" Target="../media/image61.png"/><Relationship Id="rId25" Type="http://schemas.openxmlformats.org/officeDocument/2006/relationships/image" Target="../media/image65.png"/><Relationship Id="rId33" Type="http://schemas.openxmlformats.org/officeDocument/2006/relationships/customXml" Target="../ink/ink23.xml"/><Relationship Id="rId2" Type="http://schemas.openxmlformats.org/officeDocument/2006/relationships/image" Target="../media/image43.png"/><Relationship Id="rId16" Type="http://schemas.openxmlformats.org/officeDocument/2006/relationships/customXml" Target="../ink/ink16.xml"/><Relationship Id="rId20" Type="http://schemas.openxmlformats.org/officeDocument/2006/relationships/customXml" Target="../ink/ink18.xml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11.xml"/><Relationship Id="rId11" Type="http://schemas.openxmlformats.org/officeDocument/2006/relationships/image" Target="../media/image58.png"/><Relationship Id="rId24" Type="http://schemas.openxmlformats.org/officeDocument/2006/relationships/customXml" Target="../ink/ink20.xml"/><Relationship Id="rId32" Type="http://schemas.openxmlformats.org/officeDocument/2006/relationships/image" Target="../media/image51.png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23" Type="http://schemas.openxmlformats.org/officeDocument/2006/relationships/image" Target="../media/image64.png"/><Relationship Id="rId28" Type="http://schemas.openxmlformats.org/officeDocument/2006/relationships/image" Target="../media/image67.png"/><Relationship Id="rId10" Type="http://schemas.openxmlformats.org/officeDocument/2006/relationships/customXml" Target="../ink/ink13.xml"/><Relationship Id="rId19" Type="http://schemas.openxmlformats.org/officeDocument/2006/relationships/image" Target="../media/image62.png"/><Relationship Id="rId31" Type="http://schemas.openxmlformats.org/officeDocument/2006/relationships/customXml" Target="../ink/ink22.xml"/><Relationship Id="rId4" Type="http://schemas.openxmlformats.org/officeDocument/2006/relationships/customXml" Target="../ink/ink10.xml"/><Relationship Id="rId9" Type="http://schemas.openxmlformats.org/officeDocument/2006/relationships/image" Target="../media/image57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8" Type="http://schemas.openxmlformats.org/officeDocument/2006/relationships/customXml" Target="../ink/ink1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.xml"/><Relationship Id="rId18" Type="http://schemas.openxmlformats.org/officeDocument/2006/relationships/image" Target="../media/image74.png"/><Relationship Id="rId26" Type="http://schemas.openxmlformats.org/officeDocument/2006/relationships/image" Target="../media/image78.png"/><Relationship Id="rId3" Type="http://schemas.openxmlformats.org/officeDocument/2006/relationships/customXml" Target="../ink/ink24.xml"/><Relationship Id="rId21" Type="http://schemas.openxmlformats.org/officeDocument/2006/relationships/customXml" Target="../ink/ink33.xml"/><Relationship Id="rId34" Type="http://schemas.openxmlformats.org/officeDocument/2006/relationships/image" Target="../media/image82.png"/><Relationship Id="rId7" Type="http://schemas.openxmlformats.org/officeDocument/2006/relationships/customXml" Target="../ink/ink26.xml"/><Relationship Id="rId12" Type="http://schemas.openxmlformats.org/officeDocument/2006/relationships/image" Target="../media/image71.png"/><Relationship Id="rId17" Type="http://schemas.openxmlformats.org/officeDocument/2006/relationships/customXml" Target="../ink/ink31.xml"/><Relationship Id="rId25" Type="http://schemas.openxmlformats.org/officeDocument/2006/relationships/customXml" Target="../ink/ink35.xml"/><Relationship Id="rId33" Type="http://schemas.openxmlformats.org/officeDocument/2006/relationships/customXml" Target="../ink/ink39.xml"/><Relationship Id="rId2" Type="http://schemas.openxmlformats.org/officeDocument/2006/relationships/image" Target="../media/image27.png"/><Relationship Id="rId16" Type="http://schemas.openxmlformats.org/officeDocument/2006/relationships/image" Target="../media/image73.png"/><Relationship Id="rId20" Type="http://schemas.openxmlformats.org/officeDocument/2006/relationships/image" Target="../media/image75.png"/><Relationship Id="rId29" Type="http://schemas.openxmlformats.org/officeDocument/2006/relationships/customXml" Target="../ink/ink3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4.png"/><Relationship Id="rId11" Type="http://schemas.openxmlformats.org/officeDocument/2006/relationships/customXml" Target="../ink/ink28.xml"/><Relationship Id="rId24" Type="http://schemas.openxmlformats.org/officeDocument/2006/relationships/image" Target="../media/image77.png"/><Relationship Id="rId32" Type="http://schemas.openxmlformats.org/officeDocument/2006/relationships/image" Target="../media/image81.png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23" Type="http://schemas.openxmlformats.org/officeDocument/2006/relationships/customXml" Target="../ink/ink34.xml"/><Relationship Id="rId28" Type="http://schemas.openxmlformats.org/officeDocument/2006/relationships/image" Target="../media/image79.png"/><Relationship Id="rId36" Type="http://schemas.openxmlformats.org/officeDocument/2006/relationships/image" Target="../media/image83.png"/><Relationship Id="rId10" Type="http://schemas.openxmlformats.org/officeDocument/2006/relationships/image" Target="../media/image70.png"/><Relationship Id="rId19" Type="http://schemas.openxmlformats.org/officeDocument/2006/relationships/customXml" Target="../ink/ink32.xml"/><Relationship Id="rId31" Type="http://schemas.openxmlformats.org/officeDocument/2006/relationships/customXml" Target="../ink/ink38.xml"/><Relationship Id="rId4" Type="http://schemas.openxmlformats.org/officeDocument/2006/relationships/image" Target="../media/image63.png"/><Relationship Id="rId9" Type="http://schemas.openxmlformats.org/officeDocument/2006/relationships/customXml" Target="../ink/ink27.xml"/><Relationship Id="rId14" Type="http://schemas.openxmlformats.org/officeDocument/2006/relationships/image" Target="../media/image72.png"/><Relationship Id="rId22" Type="http://schemas.openxmlformats.org/officeDocument/2006/relationships/image" Target="../media/image76.png"/><Relationship Id="rId27" Type="http://schemas.openxmlformats.org/officeDocument/2006/relationships/customXml" Target="../ink/ink36.xml"/><Relationship Id="rId30" Type="http://schemas.openxmlformats.org/officeDocument/2006/relationships/image" Target="../media/image80.png"/><Relationship Id="rId35" Type="http://schemas.openxmlformats.org/officeDocument/2006/relationships/customXml" Target="../ink/ink40.xml"/><Relationship Id="rId8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6.xml"/><Relationship Id="rId18" Type="http://schemas.openxmlformats.org/officeDocument/2006/relationships/image" Target="../media/image91.png"/><Relationship Id="rId26" Type="http://schemas.openxmlformats.org/officeDocument/2006/relationships/image" Target="../media/image95.png"/><Relationship Id="rId21" Type="http://schemas.openxmlformats.org/officeDocument/2006/relationships/customXml" Target="../ink/ink50.xml"/><Relationship Id="rId34" Type="http://schemas.openxmlformats.org/officeDocument/2006/relationships/image" Target="../media/image99.png"/><Relationship Id="rId7" Type="http://schemas.openxmlformats.org/officeDocument/2006/relationships/customXml" Target="../ink/ink43.xml"/><Relationship Id="rId12" Type="http://schemas.openxmlformats.org/officeDocument/2006/relationships/image" Target="../media/image88.png"/><Relationship Id="rId17" Type="http://schemas.openxmlformats.org/officeDocument/2006/relationships/customXml" Target="../ink/ink48.xml"/><Relationship Id="rId25" Type="http://schemas.openxmlformats.org/officeDocument/2006/relationships/customXml" Target="../ink/ink52.xml"/><Relationship Id="rId33" Type="http://schemas.openxmlformats.org/officeDocument/2006/relationships/customXml" Target="../ink/ink56.xml"/><Relationship Id="rId2" Type="http://schemas.openxmlformats.org/officeDocument/2006/relationships/image" Target="../media/image27.png"/><Relationship Id="rId16" Type="http://schemas.openxmlformats.org/officeDocument/2006/relationships/image" Target="../media/image90.png"/><Relationship Id="rId20" Type="http://schemas.openxmlformats.org/officeDocument/2006/relationships/image" Target="../media/image92.png"/><Relationship Id="rId29" Type="http://schemas.openxmlformats.org/officeDocument/2006/relationships/customXml" Target="../ink/ink5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11" Type="http://schemas.openxmlformats.org/officeDocument/2006/relationships/customXml" Target="../ink/ink45.xml"/><Relationship Id="rId24" Type="http://schemas.openxmlformats.org/officeDocument/2006/relationships/image" Target="../media/image94.png"/><Relationship Id="rId32" Type="http://schemas.openxmlformats.org/officeDocument/2006/relationships/image" Target="../media/image98.png"/><Relationship Id="rId37" Type="http://schemas.openxmlformats.org/officeDocument/2006/relationships/image" Target="../media/image101.png"/><Relationship Id="rId5" Type="http://schemas.openxmlformats.org/officeDocument/2006/relationships/customXml" Target="../ink/ink42.xml"/><Relationship Id="rId15" Type="http://schemas.openxmlformats.org/officeDocument/2006/relationships/customXml" Target="../ink/ink47.xml"/><Relationship Id="rId23" Type="http://schemas.openxmlformats.org/officeDocument/2006/relationships/customXml" Target="../ink/ink51.xml"/><Relationship Id="rId28" Type="http://schemas.openxmlformats.org/officeDocument/2006/relationships/image" Target="../media/image96.png"/><Relationship Id="rId36" Type="http://schemas.openxmlformats.org/officeDocument/2006/relationships/image" Target="../media/image100.png"/><Relationship Id="rId10" Type="http://schemas.openxmlformats.org/officeDocument/2006/relationships/image" Target="../media/image87.png"/><Relationship Id="rId19" Type="http://schemas.openxmlformats.org/officeDocument/2006/relationships/customXml" Target="../ink/ink49.xml"/><Relationship Id="rId31" Type="http://schemas.openxmlformats.org/officeDocument/2006/relationships/customXml" Target="../ink/ink55.xml"/><Relationship Id="rId4" Type="http://schemas.openxmlformats.org/officeDocument/2006/relationships/image" Target="../media/image84.png"/><Relationship Id="rId9" Type="http://schemas.openxmlformats.org/officeDocument/2006/relationships/customXml" Target="../ink/ink44.xml"/><Relationship Id="rId14" Type="http://schemas.openxmlformats.org/officeDocument/2006/relationships/image" Target="../media/image89.png"/><Relationship Id="rId22" Type="http://schemas.openxmlformats.org/officeDocument/2006/relationships/image" Target="../media/image93.png"/><Relationship Id="rId27" Type="http://schemas.openxmlformats.org/officeDocument/2006/relationships/customXml" Target="../ink/ink53.xml"/><Relationship Id="rId30" Type="http://schemas.openxmlformats.org/officeDocument/2006/relationships/image" Target="../media/image97.png"/><Relationship Id="rId35" Type="http://schemas.openxmlformats.org/officeDocument/2006/relationships/customXml" Target="../ink/ink57.xml"/><Relationship Id="rId8" Type="http://schemas.openxmlformats.org/officeDocument/2006/relationships/image" Target="../media/image86.png"/><Relationship Id="rId3" Type="http://schemas.openxmlformats.org/officeDocument/2006/relationships/customXml" Target="../ink/ink4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customXml" Target="../ink/ink63.xml"/><Relationship Id="rId18" Type="http://schemas.openxmlformats.org/officeDocument/2006/relationships/image" Target="../media/image92.png"/><Relationship Id="rId26" Type="http://schemas.openxmlformats.org/officeDocument/2006/relationships/image" Target="../media/image96.png"/><Relationship Id="rId3" Type="http://schemas.openxmlformats.org/officeDocument/2006/relationships/customXml" Target="../ink/ink58.xml"/><Relationship Id="rId21" Type="http://schemas.openxmlformats.org/officeDocument/2006/relationships/customXml" Target="../ink/ink67.xml"/><Relationship Id="rId7" Type="http://schemas.openxmlformats.org/officeDocument/2006/relationships/customXml" Target="../ink/ink60.xml"/><Relationship Id="rId12" Type="http://schemas.openxmlformats.org/officeDocument/2006/relationships/image" Target="../media/image89.png"/><Relationship Id="rId17" Type="http://schemas.openxmlformats.org/officeDocument/2006/relationships/customXml" Target="../ink/ink65.xml"/><Relationship Id="rId25" Type="http://schemas.openxmlformats.org/officeDocument/2006/relationships/customXml" Target="../ink/ink69.xml"/><Relationship Id="rId2" Type="http://schemas.openxmlformats.org/officeDocument/2006/relationships/image" Target="../media/image27.png"/><Relationship Id="rId16" Type="http://schemas.openxmlformats.org/officeDocument/2006/relationships/image" Target="../media/image91.png"/><Relationship Id="rId20" Type="http://schemas.openxmlformats.org/officeDocument/2006/relationships/image" Target="../media/image93.png"/><Relationship Id="rId29" Type="http://schemas.openxmlformats.org/officeDocument/2006/relationships/customXml" Target="../ink/ink7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11" Type="http://schemas.openxmlformats.org/officeDocument/2006/relationships/customXml" Target="../ink/ink62.xml"/><Relationship Id="rId24" Type="http://schemas.openxmlformats.org/officeDocument/2006/relationships/image" Target="../media/image95.png"/><Relationship Id="rId5" Type="http://schemas.openxmlformats.org/officeDocument/2006/relationships/customXml" Target="../ink/ink59.xml"/><Relationship Id="rId15" Type="http://schemas.openxmlformats.org/officeDocument/2006/relationships/customXml" Target="../ink/ink64.xml"/><Relationship Id="rId23" Type="http://schemas.openxmlformats.org/officeDocument/2006/relationships/customXml" Target="../ink/ink68.xml"/><Relationship Id="rId28" Type="http://schemas.openxmlformats.org/officeDocument/2006/relationships/image" Target="../media/image97.png"/><Relationship Id="rId10" Type="http://schemas.openxmlformats.org/officeDocument/2006/relationships/image" Target="../media/image88.png"/><Relationship Id="rId19" Type="http://schemas.openxmlformats.org/officeDocument/2006/relationships/customXml" Target="../ink/ink66.xml"/><Relationship Id="rId4" Type="http://schemas.openxmlformats.org/officeDocument/2006/relationships/image" Target="../media/image84.png"/><Relationship Id="rId9" Type="http://schemas.openxmlformats.org/officeDocument/2006/relationships/customXml" Target="../ink/ink61.xml"/><Relationship Id="rId14" Type="http://schemas.openxmlformats.org/officeDocument/2006/relationships/image" Target="../media/image90.png"/><Relationship Id="rId22" Type="http://schemas.openxmlformats.org/officeDocument/2006/relationships/image" Target="../media/image94.png"/><Relationship Id="rId27" Type="http://schemas.openxmlformats.org/officeDocument/2006/relationships/customXml" Target="../ink/ink70.xml"/><Relationship Id="rId30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customXml" Target="../ink/ink77.xml"/><Relationship Id="rId18" Type="http://schemas.openxmlformats.org/officeDocument/2006/relationships/image" Target="../media/image92.png"/><Relationship Id="rId26" Type="http://schemas.openxmlformats.org/officeDocument/2006/relationships/image" Target="../media/image96.png"/><Relationship Id="rId3" Type="http://schemas.openxmlformats.org/officeDocument/2006/relationships/customXml" Target="../ink/ink72.xml"/><Relationship Id="rId21" Type="http://schemas.openxmlformats.org/officeDocument/2006/relationships/customXml" Target="../ink/ink81.xml"/><Relationship Id="rId7" Type="http://schemas.openxmlformats.org/officeDocument/2006/relationships/customXml" Target="../ink/ink74.xml"/><Relationship Id="rId12" Type="http://schemas.openxmlformats.org/officeDocument/2006/relationships/image" Target="../media/image89.png"/><Relationship Id="rId17" Type="http://schemas.openxmlformats.org/officeDocument/2006/relationships/customXml" Target="../ink/ink79.xml"/><Relationship Id="rId25" Type="http://schemas.openxmlformats.org/officeDocument/2006/relationships/customXml" Target="../ink/ink83.xml"/><Relationship Id="rId2" Type="http://schemas.openxmlformats.org/officeDocument/2006/relationships/image" Target="../media/image27.png"/><Relationship Id="rId16" Type="http://schemas.openxmlformats.org/officeDocument/2006/relationships/image" Target="../media/image91.png"/><Relationship Id="rId20" Type="http://schemas.openxmlformats.org/officeDocument/2006/relationships/image" Target="../media/image93.png"/><Relationship Id="rId29" Type="http://schemas.openxmlformats.org/officeDocument/2006/relationships/customXml" Target="../ink/ink8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11" Type="http://schemas.openxmlformats.org/officeDocument/2006/relationships/customXml" Target="../ink/ink76.xml"/><Relationship Id="rId24" Type="http://schemas.openxmlformats.org/officeDocument/2006/relationships/image" Target="../media/image95.png"/><Relationship Id="rId5" Type="http://schemas.openxmlformats.org/officeDocument/2006/relationships/customXml" Target="../ink/ink73.xml"/><Relationship Id="rId15" Type="http://schemas.openxmlformats.org/officeDocument/2006/relationships/customXml" Target="../ink/ink78.xml"/><Relationship Id="rId23" Type="http://schemas.openxmlformats.org/officeDocument/2006/relationships/customXml" Target="../ink/ink82.xml"/><Relationship Id="rId28" Type="http://schemas.openxmlformats.org/officeDocument/2006/relationships/image" Target="../media/image97.png"/><Relationship Id="rId10" Type="http://schemas.openxmlformats.org/officeDocument/2006/relationships/image" Target="../media/image88.png"/><Relationship Id="rId19" Type="http://schemas.openxmlformats.org/officeDocument/2006/relationships/customXml" Target="../ink/ink80.xml"/><Relationship Id="rId31" Type="http://schemas.openxmlformats.org/officeDocument/2006/relationships/image" Target="../media/image102.png"/><Relationship Id="rId4" Type="http://schemas.openxmlformats.org/officeDocument/2006/relationships/image" Target="../media/image84.png"/><Relationship Id="rId9" Type="http://schemas.openxmlformats.org/officeDocument/2006/relationships/customXml" Target="../ink/ink75.xml"/><Relationship Id="rId14" Type="http://schemas.openxmlformats.org/officeDocument/2006/relationships/image" Target="../media/image90.png"/><Relationship Id="rId22" Type="http://schemas.openxmlformats.org/officeDocument/2006/relationships/image" Target="../media/image94.png"/><Relationship Id="rId27" Type="http://schemas.openxmlformats.org/officeDocument/2006/relationships/customXml" Target="../ink/ink84.xml"/><Relationship Id="rId30" Type="http://schemas.openxmlformats.org/officeDocument/2006/relationships/image" Target="../media/image9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6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svg"/><Relationship Id="rId5" Type="http://schemas.openxmlformats.org/officeDocument/2006/relationships/image" Target="../media/image110.svg"/><Relationship Id="rId4" Type="http://schemas.openxmlformats.org/officeDocument/2006/relationships/image" Target="../media/image10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5.mp4"/><Relationship Id="rId7" Type="http://schemas.openxmlformats.org/officeDocument/2006/relationships/image" Target="../media/image2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المدة الزمنية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778282"/>
            <a:ext cx="3780000" cy="1243435"/>
            <a:chOff x="648000" y="1829643"/>
            <a:chExt cx="3780000" cy="12434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97432" y="1829643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82" y="4144639"/>
            <a:ext cx="3938021" cy="940822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(1) 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7073CE-C8B9-61D4-2042-A66987444E9C}"/>
              </a:ext>
            </a:extLst>
          </p:cNvPr>
          <p:cNvSpPr txBox="1"/>
          <p:nvPr/>
        </p:nvSpPr>
        <p:spPr>
          <a:xfrm>
            <a:off x="-589016" y="2957380"/>
            <a:ext cx="4739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الأعداد الستينية – الجمع والطرح</a:t>
            </a: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5763FC-4BA8-5C52-B2EE-DA080993B6D7}"/>
              </a:ext>
            </a:extLst>
          </p:cNvPr>
          <p:cNvSpPr txBox="1"/>
          <p:nvPr/>
        </p:nvSpPr>
        <p:spPr>
          <a:xfrm>
            <a:off x="-1235537" y="4371368"/>
            <a:ext cx="503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(مراجعة وتوليف).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80E7A8-46FA-0D04-8E8A-6A76F7233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05994"/>
            <a:ext cx="2886974" cy="4087918"/>
          </a:xfrm>
          <a:prstGeom prst="rect">
            <a:avLst/>
          </a:prstGeom>
          <a:ln>
            <a:solidFill>
              <a:srgbClr val="16AB98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496A29-161C-A78F-CC11-E9E520D66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026" y="2305014"/>
            <a:ext cx="2886974" cy="4089879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27076" y="3697906"/>
            <a:ext cx="5857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من أكثر من خطوة </a:t>
            </a: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25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تحويلات على المدد الزمنية –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دوّنوا النتيجة فقط في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BCFA7D-8A6B-45AE-F1CB-15025D3D9C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61" r="938"/>
          <a:stretch>
            <a:fillRect/>
          </a:stretch>
        </p:blipFill>
        <p:spPr>
          <a:xfrm>
            <a:off x="313834" y="2959076"/>
            <a:ext cx="8258667" cy="107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E9D81E8-C365-7B81-7B3A-8031F86C06EB}"/>
              </a:ext>
            </a:extLst>
          </p:cNvPr>
          <p:cNvSpPr txBox="1"/>
          <p:nvPr/>
        </p:nvSpPr>
        <p:spPr>
          <a:xfrm>
            <a:off x="989149" y="3003431"/>
            <a:ext cx="99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260min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830E12-6AB5-6623-85DE-4C7BDF8647B8}"/>
              </a:ext>
            </a:extLst>
          </p:cNvPr>
          <p:cNvSpPr txBox="1"/>
          <p:nvPr/>
        </p:nvSpPr>
        <p:spPr>
          <a:xfrm>
            <a:off x="2535833" y="3085211"/>
            <a:ext cx="144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5h25min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F2935F7-1D2C-2E9B-9B72-BCE4493DAD0D}"/>
              </a:ext>
            </a:extLst>
          </p:cNvPr>
          <p:cNvSpPr txBox="1"/>
          <p:nvPr/>
        </p:nvSpPr>
        <p:spPr>
          <a:xfrm>
            <a:off x="4182916" y="3122422"/>
            <a:ext cx="144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280min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7CCFBD4-2A78-6BCE-7326-861921F82EB1}"/>
              </a:ext>
            </a:extLst>
          </p:cNvPr>
          <p:cNvSpPr txBox="1"/>
          <p:nvPr/>
        </p:nvSpPr>
        <p:spPr>
          <a:xfrm>
            <a:off x="5864215" y="3122422"/>
            <a:ext cx="144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10h10min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C6AAEC-57D9-80EE-BF63-3B33805B2FC2}"/>
              </a:ext>
            </a:extLst>
          </p:cNvPr>
          <p:cNvSpPr txBox="1"/>
          <p:nvPr/>
        </p:nvSpPr>
        <p:spPr>
          <a:xfrm>
            <a:off x="7545514" y="3085211"/>
            <a:ext cx="144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5h25min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0B3657F-357A-37A7-6017-B50E1EAF26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61" r="938"/>
          <a:stretch>
            <a:fillRect/>
          </a:stretch>
        </p:blipFill>
        <p:spPr>
          <a:xfrm>
            <a:off x="307484" y="3372763"/>
            <a:ext cx="8258667" cy="107317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06081D9-97D1-8F00-FDD9-3FB1BB88AA07}"/>
              </a:ext>
            </a:extLst>
          </p:cNvPr>
          <p:cNvSpPr txBox="1"/>
          <p:nvPr/>
        </p:nvSpPr>
        <p:spPr>
          <a:xfrm>
            <a:off x="893899" y="4352743"/>
            <a:ext cx="99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373min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28EDAA-84DF-A2F7-1F30-5D3D63CEF0EB}"/>
              </a:ext>
            </a:extLst>
          </p:cNvPr>
          <p:cNvSpPr txBox="1"/>
          <p:nvPr/>
        </p:nvSpPr>
        <p:spPr>
          <a:xfrm>
            <a:off x="2479948" y="4364157"/>
            <a:ext cx="120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2h58min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5D2BBF-053F-2B04-D98A-F3801A433EAA}"/>
              </a:ext>
            </a:extLst>
          </p:cNvPr>
          <p:cNvSpPr txBox="1"/>
          <p:nvPr/>
        </p:nvSpPr>
        <p:spPr>
          <a:xfrm>
            <a:off x="4129497" y="4342782"/>
            <a:ext cx="120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8h41min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7BABE00-4462-F7D7-FF8C-FBB035ED37A4}"/>
              </a:ext>
            </a:extLst>
          </p:cNvPr>
          <p:cNvSpPr txBox="1"/>
          <p:nvPr/>
        </p:nvSpPr>
        <p:spPr>
          <a:xfrm>
            <a:off x="5864215" y="4326946"/>
            <a:ext cx="120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275min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3C7CB1A-78F5-CA90-4F1F-6D5D88337076}"/>
              </a:ext>
            </a:extLst>
          </p:cNvPr>
          <p:cNvSpPr txBox="1"/>
          <p:nvPr/>
        </p:nvSpPr>
        <p:spPr>
          <a:xfrm>
            <a:off x="7598933" y="4311110"/>
            <a:ext cx="120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4h40min</a:t>
            </a: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43AC8-CA56-FD8B-3240-5F2B357C5C1E}"/>
              </a:ext>
            </a:extLst>
          </p:cNvPr>
          <p:cNvSpPr txBox="1"/>
          <p:nvPr/>
        </p:nvSpPr>
        <p:spPr>
          <a:xfrm>
            <a:off x="0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717A0EA-BF77-8B2A-43A4-C66D8A08E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54" y="2383445"/>
            <a:ext cx="8266892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55306-023E-6217-FE25-759E401E0CB9}"/>
              </a:ext>
            </a:extLst>
          </p:cNvPr>
          <p:cNvSpPr txBox="1"/>
          <p:nvPr/>
        </p:nvSpPr>
        <p:spPr>
          <a:xfrm>
            <a:off x="55657" y="853172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يشرح؟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C53733D-16F3-C890-8998-964078A574AA}"/>
              </a:ext>
            </a:extLst>
          </p:cNvPr>
          <p:cNvSpPr/>
          <p:nvPr/>
        </p:nvSpPr>
        <p:spPr>
          <a:xfrm>
            <a:off x="7135721" y="3483077"/>
            <a:ext cx="14173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F4B789-DBE1-581E-66CD-36B9556B7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54" y="2383445"/>
            <a:ext cx="8266892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69E036-6940-6ECF-0FC2-0D9D643A4BD4}"/>
              </a:ext>
            </a:extLst>
          </p:cNvPr>
          <p:cNvSpPr txBox="1"/>
          <p:nvPr/>
        </p:nvSpPr>
        <p:spPr>
          <a:xfrm>
            <a:off x="-85567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000D7E-C04A-FB78-00F4-A0B77AD0E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54" y="2578014"/>
            <a:ext cx="8266892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kumimoji="0" lang="ar-MA" sz="1865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BA62802-82E4-CE1D-51E6-52F00CFE7ECB}"/>
              </a:ext>
            </a:extLst>
          </p:cNvPr>
          <p:cNvSpPr/>
          <p:nvPr/>
        </p:nvSpPr>
        <p:spPr>
          <a:xfrm>
            <a:off x="4830726" y="3643683"/>
            <a:ext cx="14268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A14449-5B98-66EF-4570-741F2423D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54" y="2578014"/>
            <a:ext cx="8266892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سنتدرب على حل مسائل حول الكسور 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_Math_N6_P5_SEM1_S4">
            <a:hlinkClick r:id="" action="ppaction://media"/>
            <a:extLst>
              <a:ext uri="{FF2B5EF4-FFF2-40B4-BE49-F238E27FC236}">
                <a16:creationId xmlns:a16="http://schemas.microsoft.com/office/drawing/2014/main" id="{9EE89EBF-F438-1829-1A30-33E5BE6466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9763" y="1940322"/>
            <a:ext cx="7715250" cy="4339828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67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كرنا بخطوات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حساب مدة زمنية باستعمال الخط الزمني؟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8E063-FE6A-E2BA-57AF-E33ED6D41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96" y="2070002"/>
            <a:ext cx="6940907" cy="379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C94BB9-D1A1-4320-8CC3-C64C9F91629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0A28A5-700E-B529-BC5A-9E92B1C8E612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100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سنحل هذه المسألة باستعمال التمثيلات. من يقرأ؟ لنستخرج معا معطيات المسألة.  عم نبحث؟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B428E6-14A6-1547-8F92-55E34409FF0E}"/>
              </a:ext>
            </a:extLst>
          </p:cNvPr>
          <p:cNvSpPr txBox="1"/>
          <p:nvPr/>
        </p:nvSpPr>
        <p:spPr>
          <a:xfrm>
            <a:off x="678426" y="18416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جَمَعوا مَبْلَغَ 230 درهما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ساهم </a:t>
            </a: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أنير ب 1/3 مما ساهمت به فاطمة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كما </a:t>
            </a: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تقل مساهمة سعد  ب 15 درهما عن مساهمة فاطمة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ما المبلغ الذي ساهم به كلٌّ مِنَ الأطفال الثلاثة؟ </a:t>
            </a:r>
          </a:p>
        </p:txBody>
      </p:sp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750F-7B4E-7715-D44A-BB796960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BCEF1C-19B7-CD15-A829-62BFBE10105A}"/>
              </a:ext>
            </a:extLst>
          </p:cNvPr>
          <p:cNvSpPr txBox="1"/>
          <p:nvPr/>
        </p:nvSpPr>
        <p:spPr>
          <a:xfrm>
            <a:off x="383287" y="799768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سنشرع الآن في الحل. ما الخطوة الأولى التي علينا القيام بها؟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2462C-661C-8353-15EE-5A6CD74F4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AFC1E7-743B-699E-98C6-E43B250CDDBA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D4809A5-4154-459D-802B-98BFAD5F8D8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3D5EC66-30EC-BB04-2B76-3EBF0FAF764C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455987F-905C-2D68-4FF0-83C0CC54DAB4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B900B89-52E1-5706-A57B-AFB13B3B4E40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FA11FE-F65E-FE55-A37F-F378E0A942D7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4C737A-82EF-B059-8E03-948112F9D5D1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</p:spTree>
    <p:extLst>
      <p:ext uri="{BB962C8B-B14F-4D97-AF65-F5344CB8AC3E}">
        <p14:creationId xmlns:p14="http://schemas.microsoft.com/office/powerpoint/2010/main" val="353574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دفاتر البحث. 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4ECDD-8CF5-EE75-302E-BDFEFE4E5A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19A45F-5074-AE3D-7B96-A03C9B3B3E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8F3CD-1B4E-E8A1-A3D0-4D9E5715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BA803-D1E1-D06B-A474-9A0E32058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4FC9FE3-1EA7-DC5E-9E72-E890505E04EB}"/>
              </a:ext>
            </a:extLst>
          </p:cNvPr>
          <p:cNvSpPr txBox="1"/>
          <p:nvPr/>
        </p:nvSpPr>
        <p:spPr>
          <a:xfrm>
            <a:off x="0" y="90233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مثلوا المسألة على دفاتر البحث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853511F-3031-6743-4F37-34BA42CB3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C52710-178C-C9AC-3F3F-209DE844E503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0EBADEB-2EF4-8994-1ACA-0936BB8BD52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B663804-DB56-80CC-D712-D1737E958E2C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E9604838-18CF-25CA-62EA-0DB5A754B20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E390D5D-55A9-2633-78EB-36DBF7BA020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7B43066-B55A-3BD4-2401-6E999088216F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5FB917-18B1-C4F2-502E-084D5EFB21F1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</p:spTree>
    <p:extLst>
      <p:ext uri="{BB962C8B-B14F-4D97-AF65-F5344CB8AC3E}">
        <p14:creationId xmlns:p14="http://schemas.microsoft.com/office/powerpoint/2010/main" val="38534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2DFDB-D085-673E-E17E-CB49CE19F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B92606-3657-2DCB-84E5-4E6F0E85E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0F101F46-56EA-6289-04BA-405072122D50}"/>
              </a:ext>
            </a:extLst>
          </p:cNvPr>
          <p:cNvSpPr txBox="1"/>
          <p:nvPr/>
        </p:nvSpPr>
        <p:spPr>
          <a:xfrm>
            <a:off x="0" y="90233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المسألة. من يقوم للسبورة لشرح التمثيل؟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8E465A-0986-45D0-4AD3-BBE123736A93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146ABA8-18AB-7F8F-2173-81D59D722F2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CFF934C-ED2F-D9C9-9727-E9F54E3CE145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0EA5A3C-0CB9-F7E6-B730-603CACDE0F3B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39CBAA3-5ABC-D155-4584-AA335D0F0F4B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13B4E8A-0F38-1804-BA04-84862FBA46EC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32FB26-A385-2DEB-4954-DD04DD546255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214C3E-5F76-BD59-CE59-8A3352F65DF0}"/>
              </a:ext>
            </a:extLst>
          </p:cNvPr>
          <p:cNvSpPr txBox="1"/>
          <p:nvPr/>
        </p:nvSpPr>
        <p:spPr>
          <a:xfrm>
            <a:off x="749300" y="427102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F6A6F5-1F0E-7F3A-478D-4E9F6D085FD8}"/>
              </a:ext>
            </a:extLst>
          </p:cNvPr>
          <p:cNvSpPr txBox="1"/>
          <p:nvPr/>
        </p:nvSpPr>
        <p:spPr>
          <a:xfrm>
            <a:off x="678426" y="46530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A95568-51EF-6840-AE71-E5623075E471}"/>
              </a:ext>
            </a:extLst>
          </p:cNvPr>
          <p:cNvSpPr txBox="1"/>
          <p:nvPr/>
        </p:nvSpPr>
        <p:spPr>
          <a:xfrm>
            <a:off x="699288" y="5052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D6C4DED-1A40-0D41-A96D-A5F71857B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948706"/>
              </p:ext>
            </p:extLst>
          </p:nvPr>
        </p:nvGraphicFramePr>
        <p:xfrm>
          <a:off x="1484657" y="425832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08CBF96-7394-9227-81C5-0DF60B101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04177"/>
              </p:ext>
            </p:extLst>
          </p:nvPr>
        </p:nvGraphicFramePr>
        <p:xfrm>
          <a:off x="1488453" y="465305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F7C27036-C183-9EBC-0487-7D066F534E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638139"/>
              </p:ext>
            </p:extLst>
          </p:nvPr>
        </p:nvGraphicFramePr>
        <p:xfrm>
          <a:off x="1492250" y="505315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68F9B75B-1C4C-E0FB-21E9-FCF08391DF3B}"/>
              </a:ext>
            </a:extLst>
          </p:cNvPr>
          <p:cNvSpPr txBox="1"/>
          <p:nvPr/>
        </p:nvSpPr>
        <p:spPr>
          <a:xfrm>
            <a:off x="4446243" y="506547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4ACA9558-BEC9-8466-B7FC-1B661D664D2C}"/>
              </a:ext>
            </a:extLst>
          </p:cNvPr>
          <p:cNvSpPr/>
          <p:nvPr/>
        </p:nvSpPr>
        <p:spPr>
          <a:xfrm rot="10800000">
            <a:off x="4913533" y="425832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826B2F-442D-CB65-2685-F758BFCA82AE}"/>
              </a:ext>
            </a:extLst>
          </p:cNvPr>
          <p:cNvSpPr txBox="1"/>
          <p:nvPr/>
        </p:nvSpPr>
        <p:spPr>
          <a:xfrm>
            <a:off x="5250766" y="4493154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</a:t>
            </a:r>
            <a:r>
              <a:rPr lang="fr-FR" dirty="0"/>
              <a:t>230 + 15</a:t>
            </a:r>
          </a:p>
        </p:txBody>
      </p:sp>
    </p:spTree>
    <p:extLst>
      <p:ext uri="{BB962C8B-B14F-4D97-AF65-F5344CB8AC3E}">
        <p14:creationId xmlns:p14="http://schemas.microsoft.com/office/powerpoint/2010/main" val="3013068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4B75-D986-18F3-95A4-308F2A5E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F61388-3BE1-1A2B-17E5-866AC616641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دوركم الآن، صححوا التمثيل.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2CFDC1F-1CDE-7629-D9CF-884E419EEDF7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80E09CF-8394-D934-74E3-D8437E56732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B35D986-01B3-58D3-1885-2BC83BEEFD81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37EA0F54-1E06-D584-3A80-297C4012AAB5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CD3556C-15A5-1D55-4248-653EB8709C6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C5661FB-3A45-2BF3-93A1-CF7B0FF565DE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7EF4FA-08E1-F80F-D968-6E1363285A83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057179-994E-2B19-4865-C9C746C36982}"/>
              </a:ext>
            </a:extLst>
          </p:cNvPr>
          <p:cNvSpPr txBox="1"/>
          <p:nvPr/>
        </p:nvSpPr>
        <p:spPr>
          <a:xfrm>
            <a:off x="749300" y="427102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F4AF1C4-69A2-16CA-9F39-030116906B3E}"/>
              </a:ext>
            </a:extLst>
          </p:cNvPr>
          <p:cNvSpPr txBox="1"/>
          <p:nvPr/>
        </p:nvSpPr>
        <p:spPr>
          <a:xfrm>
            <a:off x="678426" y="46530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89B8388-94B9-4A9B-067A-6921CB32845A}"/>
              </a:ext>
            </a:extLst>
          </p:cNvPr>
          <p:cNvSpPr txBox="1"/>
          <p:nvPr/>
        </p:nvSpPr>
        <p:spPr>
          <a:xfrm>
            <a:off x="699288" y="5052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38684C20-6746-83E5-40CA-524349DD9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391570"/>
              </p:ext>
            </p:extLst>
          </p:nvPr>
        </p:nvGraphicFramePr>
        <p:xfrm>
          <a:off x="1484657" y="425832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D8C72206-DE3C-431A-AAEA-5F40B3A32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70481"/>
              </p:ext>
            </p:extLst>
          </p:nvPr>
        </p:nvGraphicFramePr>
        <p:xfrm>
          <a:off x="1488453" y="465305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757111B9-9B4B-9A46-2913-F8DC509EB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953040"/>
              </p:ext>
            </p:extLst>
          </p:nvPr>
        </p:nvGraphicFramePr>
        <p:xfrm>
          <a:off x="1492250" y="505315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4" name="ZoneTexte 33">
            <a:extLst>
              <a:ext uri="{FF2B5EF4-FFF2-40B4-BE49-F238E27FC236}">
                <a16:creationId xmlns:a16="http://schemas.microsoft.com/office/drawing/2014/main" id="{A9E61F39-F9E5-FEF9-1C6A-C158579F0DD5}"/>
              </a:ext>
            </a:extLst>
          </p:cNvPr>
          <p:cNvSpPr txBox="1"/>
          <p:nvPr/>
        </p:nvSpPr>
        <p:spPr>
          <a:xfrm>
            <a:off x="4446243" y="506547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5" name="Accolade ouvrante 34">
            <a:extLst>
              <a:ext uri="{FF2B5EF4-FFF2-40B4-BE49-F238E27FC236}">
                <a16:creationId xmlns:a16="http://schemas.microsoft.com/office/drawing/2014/main" id="{4508285B-25D2-F4D8-D644-B713C6F21856}"/>
              </a:ext>
            </a:extLst>
          </p:cNvPr>
          <p:cNvSpPr/>
          <p:nvPr/>
        </p:nvSpPr>
        <p:spPr>
          <a:xfrm rot="10800000">
            <a:off x="4913533" y="425832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D65EDF-36EE-6BA4-8702-4495B4F62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29E76CD-173C-536F-9E2E-B8BDFDB5AE7D}"/>
              </a:ext>
            </a:extLst>
          </p:cNvPr>
          <p:cNvSpPr txBox="1"/>
          <p:nvPr/>
        </p:nvSpPr>
        <p:spPr>
          <a:xfrm>
            <a:off x="5250766" y="4493154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</a:t>
            </a:r>
            <a:r>
              <a:rPr lang="fr-FR" dirty="0"/>
              <a:t>230 + 15</a:t>
            </a:r>
          </a:p>
        </p:txBody>
      </p:sp>
    </p:spTree>
    <p:extLst>
      <p:ext uri="{BB962C8B-B14F-4D97-AF65-F5344CB8AC3E}">
        <p14:creationId xmlns:p14="http://schemas.microsoft.com/office/powerpoint/2010/main" val="18010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390B-51EA-6373-5CA6-0786ABA0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49716A-967C-4D52-19CC-64D0D2B7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22EBCA2-E5FA-DB21-3A30-568B22A9C9C7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6F9AC0A-9E24-982E-0BB9-554B6413BF5E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F9022E7-E466-11A6-BDB8-7E522CEDB52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1DCD5FD-6ECE-83CB-691A-269DEB135B01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982060D3-9878-B3B1-1D4F-1CAAEF5AEFA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1D61A5F-E42A-4F86-486B-E3355E7777F0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207929-AAF5-E264-8357-6D34EA48FD5D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EE802C-9260-A3DC-A47C-5087D337BA5E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FA43A6C-E13B-DF23-340C-9054D9C2F487}"/>
              </a:ext>
            </a:extLst>
          </p:cNvPr>
          <p:cNvSpPr txBox="1"/>
          <p:nvPr/>
        </p:nvSpPr>
        <p:spPr>
          <a:xfrm>
            <a:off x="749300" y="427102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58F438-17F7-1D39-24DE-B223BCEFFCD8}"/>
              </a:ext>
            </a:extLst>
          </p:cNvPr>
          <p:cNvSpPr txBox="1"/>
          <p:nvPr/>
        </p:nvSpPr>
        <p:spPr>
          <a:xfrm>
            <a:off x="678426" y="46530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8A6515D-FA6C-5848-2E98-44ADFF92B547}"/>
              </a:ext>
            </a:extLst>
          </p:cNvPr>
          <p:cNvSpPr txBox="1"/>
          <p:nvPr/>
        </p:nvSpPr>
        <p:spPr>
          <a:xfrm>
            <a:off x="699288" y="5052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8B9A9F81-A95C-4B78-56A9-47353CD27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565958"/>
              </p:ext>
            </p:extLst>
          </p:nvPr>
        </p:nvGraphicFramePr>
        <p:xfrm>
          <a:off x="1484657" y="425832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9219ED6C-C069-A0F2-7D46-081839274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48069"/>
              </p:ext>
            </p:extLst>
          </p:nvPr>
        </p:nvGraphicFramePr>
        <p:xfrm>
          <a:off x="1488453" y="465305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231A6402-25B4-9B04-5A00-AB4B19525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40967"/>
              </p:ext>
            </p:extLst>
          </p:nvPr>
        </p:nvGraphicFramePr>
        <p:xfrm>
          <a:off x="1492250" y="505315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29" name="ZoneTexte 28">
            <a:extLst>
              <a:ext uri="{FF2B5EF4-FFF2-40B4-BE49-F238E27FC236}">
                <a16:creationId xmlns:a16="http://schemas.microsoft.com/office/drawing/2014/main" id="{14E82B72-7796-FDAB-B2C3-65BE9A2751C3}"/>
              </a:ext>
            </a:extLst>
          </p:cNvPr>
          <p:cNvSpPr txBox="1"/>
          <p:nvPr/>
        </p:nvSpPr>
        <p:spPr>
          <a:xfrm>
            <a:off x="4446243" y="506547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0" name="Accolade ouvrante 29">
            <a:extLst>
              <a:ext uri="{FF2B5EF4-FFF2-40B4-BE49-F238E27FC236}">
                <a16:creationId xmlns:a16="http://schemas.microsoft.com/office/drawing/2014/main" id="{F692CC16-8818-98A6-F2AB-0804395EBDBA}"/>
              </a:ext>
            </a:extLst>
          </p:cNvPr>
          <p:cNvSpPr/>
          <p:nvPr/>
        </p:nvSpPr>
        <p:spPr>
          <a:xfrm rot="10800000">
            <a:off x="4913533" y="425832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FB77D64-BB31-F06C-7C90-6883C5ADB93A}"/>
              </a:ext>
            </a:extLst>
          </p:cNvPr>
          <p:cNvSpPr txBox="1"/>
          <p:nvPr/>
        </p:nvSpPr>
        <p:spPr>
          <a:xfrm>
            <a:off x="5250766" y="4493154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</a:t>
            </a:r>
            <a:r>
              <a:rPr lang="fr-FR" dirty="0"/>
              <a:t>230 + 15</a:t>
            </a:r>
          </a:p>
        </p:txBody>
      </p:sp>
    </p:spTree>
    <p:extLst>
      <p:ext uri="{BB962C8B-B14F-4D97-AF65-F5344CB8AC3E}">
        <p14:creationId xmlns:p14="http://schemas.microsoft.com/office/powerpoint/2010/main" val="3142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A2DE0-6CC1-74C3-0024-B3BFCBA6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CFCE1-D7E7-94A2-D1E6-F1931B0A5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7CFE8F1-0E85-972A-0107-16D9E30B43AF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نبحث الآن عن أصغر مساهمة - اكتبوا متساوية حساب ما يملكه أنير نرمز لها ب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9A5EBD6-AD6C-EDCB-858B-15803DD7E6DD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53F51FA-FADA-47B4-1CB7-EFA8C13997E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9E8251D-1AA4-9B91-A9DC-CA99268556C7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B66E1797-626D-85C0-C3F8-3A7853E4F7DE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3B644D7-D556-BA19-91F0-F695C6EC8709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905B3B2-CE23-9E10-51EB-B418BB3B3380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65AC23E-F0FF-8758-DFD7-2FEEE3413AA5}"/>
              </a:ext>
            </a:extLst>
          </p:cNvPr>
          <p:cNvSpPr txBox="1"/>
          <p:nvPr/>
        </p:nvSpPr>
        <p:spPr>
          <a:xfrm>
            <a:off x="678426" y="2209994"/>
            <a:ext cx="7417371" cy="1762718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77E285-B52F-C9FA-E5C4-39E9470D3E38}"/>
              </a:ext>
            </a:extLst>
          </p:cNvPr>
          <p:cNvSpPr txBox="1"/>
          <p:nvPr/>
        </p:nvSpPr>
        <p:spPr>
          <a:xfrm>
            <a:off x="749300" y="427102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A5EC83-2E0F-E3FA-76AA-BCB3B6848ED9}"/>
              </a:ext>
            </a:extLst>
          </p:cNvPr>
          <p:cNvSpPr txBox="1"/>
          <p:nvPr/>
        </p:nvSpPr>
        <p:spPr>
          <a:xfrm>
            <a:off x="678426" y="46530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C9FD782-BF1B-3F95-3B8D-0C35B32163FB}"/>
              </a:ext>
            </a:extLst>
          </p:cNvPr>
          <p:cNvSpPr txBox="1"/>
          <p:nvPr/>
        </p:nvSpPr>
        <p:spPr>
          <a:xfrm>
            <a:off x="699288" y="5052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B8EF1E6-51D0-E327-6072-07FD6DA78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565958"/>
              </p:ext>
            </p:extLst>
          </p:nvPr>
        </p:nvGraphicFramePr>
        <p:xfrm>
          <a:off x="1484657" y="425832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80A079DF-D801-E3DD-2B3E-7E379BDC0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48069"/>
              </p:ext>
            </p:extLst>
          </p:nvPr>
        </p:nvGraphicFramePr>
        <p:xfrm>
          <a:off x="1488453" y="465305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98D9E024-0E70-F627-0E7F-58AE23B8A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40967"/>
              </p:ext>
            </p:extLst>
          </p:nvPr>
        </p:nvGraphicFramePr>
        <p:xfrm>
          <a:off x="1492250" y="505315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6CD579D6-2352-1E18-2322-0D123B7EC419}"/>
              </a:ext>
            </a:extLst>
          </p:cNvPr>
          <p:cNvSpPr txBox="1"/>
          <p:nvPr/>
        </p:nvSpPr>
        <p:spPr>
          <a:xfrm>
            <a:off x="4446243" y="506547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7A19A143-CB79-BBD1-836A-04727845A1B2}"/>
              </a:ext>
            </a:extLst>
          </p:cNvPr>
          <p:cNvSpPr/>
          <p:nvPr/>
        </p:nvSpPr>
        <p:spPr>
          <a:xfrm rot="10800000">
            <a:off x="4913533" y="425832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5540F9B-7547-8879-2CED-D994B44DCB84}"/>
              </a:ext>
            </a:extLst>
          </p:cNvPr>
          <p:cNvSpPr txBox="1"/>
          <p:nvPr/>
        </p:nvSpPr>
        <p:spPr>
          <a:xfrm>
            <a:off x="5250766" y="4493154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</a:t>
            </a:r>
            <a:r>
              <a:rPr lang="fr-FR" dirty="0"/>
              <a:t>230 + 15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111BED02-4A90-D0DE-4B67-4FAAE249F8DA}"/>
                  </a:ext>
                </a:extLst>
              </p14:cNvPr>
              <p14:cNvContentPartPr/>
              <p14:nvPr/>
            </p14:nvContentPartPr>
            <p14:xfrm>
              <a:off x="1934960" y="4426740"/>
              <a:ext cx="177840" cy="117720"/>
            </p14:xfrm>
          </p:contentPart>
        </mc:Choice>
        <mc:Fallback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111BED02-4A90-D0DE-4B67-4FAAE249F8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6320" y="4418100"/>
                <a:ext cx="1954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25A48D09-18DA-4D45-7333-E49222CC56E8}"/>
                  </a:ext>
                </a:extLst>
              </p14:cNvPr>
              <p14:cNvContentPartPr/>
              <p14:nvPr/>
            </p14:nvContentPartPr>
            <p14:xfrm>
              <a:off x="3048080" y="4379220"/>
              <a:ext cx="135720" cy="110520"/>
            </p14:xfrm>
          </p:contentPart>
        </mc:Choice>
        <mc:Fallback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25A48D09-18DA-4D45-7333-E49222CC56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9440" y="4370220"/>
                <a:ext cx="15336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A4954A34-2EDC-2BB1-7817-172F4242E30F}"/>
                  </a:ext>
                </a:extLst>
              </p14:cNvPr>
              <p14:cNvContentPartPr/>
              <p14:nvPr/>
            </p14:nvContentPartPr>
            <p14:xfrm>
              <a:off x="4146800" y="4378140"/>
              <a:ext cx="167040" cy="129960"/>
            </p14:xfrm>
          </p:contentPart>
        </mc:Choice>
        <mc:Fallback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A4954A34-2EDC-2BB1-7817-172F4242E3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38160" y="4369500"/>
                <a:ext cx="18468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023C6B2A-6E94-DB76-D336-E53D7190407F}"/>
                  </a:ext>
                </a:extLst>
              </p14:cNvPr>
              <p14:cNvContentPartPr/>
              <p14:nvPr/>
            </p14:nvContentPartPr>
            <p14:xfrm>
              <a:off x="1960160" y="4729140"/>
              <a:ext cx="205200" cy="150840"/>
            </p14:xfrm>
          </p:contentPart>
        </mc:Choice>
        <mc:Fallback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023C6B2A-6E94-DB76-D336-E53D719040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51160" y="4720500"/>
                <a:ext cx="2228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BF36001E-3ACF-5919-E157-51A05782E46F}"/>
                  </a:ext>
                </a:extLst>
              </p14:cNvPr>
              <p14:cNvContentPartPr/>
              <p14:nvPr/>
            </p14:nvContentPartPr>
            <p14:xfrm>
              <a:off x="1958360" y="5156100"/>
              <a:ext cx="137880" cy="127440"/>
            </p14:xfrm>
          </p:contentPart>
        </mc:Choice>
        <mc:Fallback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BF36001E-3ACF-5919-E157-51A05782E46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49720" y="5147460"/>
                <a:ext cx="155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5002D13B-A38A-5007-C583-50B7766F9E65}"/>
                  </a:ext>
                </a:extLst>
              </p14:cNvPr>
              <p14:cNvContentPartPr/>
              <p14:nvPr/>
            </p14:nvContentPartPr>
            <p14:xfrm>
              <a:off x="3017840" y="5141340"/>
              <a:ext cx="167400" cy="154440"/>
            </p14:xfrm>
          </p:contentPart>
        </mc:Choice>
        <mc:Fallback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5002D13B-A38A-5007-C583-50B7766F9E6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08840" y="5132340"/>
                <a:ext cx="1850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9" name="Encre 38">
                <a:extLst>
                  <a:ext uri="{FF2B5EF4-FFF2-40B4-BE49-F238E27FC236}">
                    <a16:creationId xmlns:a16="http://schemas.microsoft.com/office/drawing/2014/main" id="{438D5E73-42FC-0400-CEE6-5BD5927BCE23}"/>
                  </a:ext>
                </a:extLst>
              </p14:cNvPr>
              <p14:cNvContentPartPr/>
              <p14:nvPr/>
            </p14:nvContentPartPr>
            <p14:xfrm>
              <a:off x="3778160" y="4912380"/>
              <a:ext cx="997920" cy="115560"/>
            </p14:xfrm>
          </p:contentPart>
        </mc:Choice>
        <mc:Fallback>
          <p:pic>
            <p:nvPicPr>
              <p:cNvPr id="39" name="Encre 38">
                <a:extLst>
                  <a:ext uri="{FF2B5EF4-FFF2-40B4-BE49-F238E27FC236}">
                    <a16:creationId xmlns:a16="http://schemas.microsoft.com/office/drawing/2014/main" id="{438D5E73-42FC-0400-CEE6-5BD5927BCE2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69520" y="4903740"/>
                <a:ext cx="10155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BB0711E8-CC88-B71A-F4D8-88EBE3E5EF32}"/>
                  </a:ext>
                </a:extLst>
              </p14:cNvPr>
              <p14:cNvContentPartPr/>
              <p14:nvPr/>
            </p14:nvContentPartPr>
            <p14:xfrm>
              <a:off x="4763120" y="4966380"/>
              <a:ext cx="70920" cy="70920"/>
            </p14:xfrm>
          </p:contentPart>
        </mc:Choice>
        <mc:Fallback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BB0711E8-CC88-B71A-F4D8-88EBE3E5EF3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54120" y="4957740"/>
                <a:ext cx="885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A5B13164-D78A-A161-BC01-E78DA007F762}"/>
                  </a:ext>
                </a:extLst>
              </p14:cNvPr>
              <p14:cNvContentPartPr/>
              <p14:nvPr/>
            </p14:nvContentPartPr>
            <p14:xfrm>
              <a:off x="4218440" y="4807980"/>
              <a:ext cx="184680" cy="97560"/>
            </p14:xfrm>
          </p:contentPart>
        </mc:Choice>
        <mc:Fallback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A5B13164-D78A-A161-BC01-E78DA007F76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09440" y="4799340"/>
                <a:ext cx="202320" cy="11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7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3D77-9BC2-3E11-B4A9-F7BFE8E6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3CD038-99C9-0BF6-A068-7085F4BB119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08951B-66BA-7C47-62F3-4C1CF9B116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2932" y="792901"/>
            <a:ext cx="830819" cy="611827"/>
          </a:xfrm>
          <a:prstGeom prst="roundRect">
            <a:avLst>
              <a:gd name="adj" fmla="val 6988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2D04051-104B-6E62-EA53-6D0FA19E2F23}"/>
              </a:ext>
            </a:extLst>
          </p:cNvPr>
          <p:cNvSpPr txBox="1"/>
          <p:nvPr/>
        </p:nvSpPr>
        <p:spPr>
          <a:xfrm>
            <a:off x="678426" y="2209994"/>
            <a:ext cx="7417371" cy="823450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1DFE8-75C8-A0EE-3B59-78104EE341B7}"/>
              </a:ext>
            </a:extLst>
          </p:cNvPr>
          <p:cNvSpPr txBox="1"/>
          <p:nvPr/>
        </p:nvSpPr>
        <p:spPr>
          <a:xfrm>
            <a:off x="749300" y="309627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58CADE-661B-9F69-93A9-008170180659}"/>
              </a:ext>
            </a:extLst>
          </p:cNvPr>
          <p:cNvSpPr txBox="1"/>
          <p:nvPr/>
        </p:nvSpPr>
        <p:spPr>
          <a:xfrm>
            <a:off x="678426" y="3478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977B846-0A46-87FB-904F-936953871935}"/>
              </a:ext>
            </a:extLst>
          </p:cNvPr>
          <p:cNvSpPr txBox="1"/>
          <p:nvPr/>
        </p:nvSpPr>
        <p:spPr>
          <a:xfrm>
            <a:off x="699288" y="38775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422FB71D-E21D-FD75-57C0-E8BA551C0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25223"/>
              </p:ext>
            </p:extLst>
          </p:nvPr>
        </p:nvGraphicFramePr>
        <p:xfrm>
          <a:off x="1484657" y="308357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10FE83AE-E398-7A1C-719B-7D17A6B7D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06256"/>
              </p:ext>
            </p:extLst>
          </p:nvPr>
        </p:nvGraphicFramePr>
        <p:xfrm>
          <a:off x="1488453" y="347830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4D2D1815-2D13-764A-3C76-B8CC7D86C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197647"/>
              </p:ext>
            </p:extLst>
          </p:nvPr>
        </p:nvGraphicFramePr>
        <p:xfrm>
          <a:off x="1492250" y="387840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CEBA01ED-ED6E-A649-9202-647E9527170D}"/>
              </a:ext>
            </a:extLst>
          </p:cNvPr>
          <p:cNvSpPr txBox="1"/>
          <p:nvPr/>
        </p:nvSpPr>
        <p:spPr>
          <a:xfrm>
            <a:off x="4446243" y="389072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CD211715-F0AA-81A2-3B71-30E2BBEC1CBB}"/>
              </a:ext>
            </a:extLst>
          </p:cNvPr>
          <p:cNvSpPr/>
          <p:nvPr/>
        </p:nvSpPr>
        <p:spPr>
          <a:xfrm rot="10800000">
            <a:off x="4913533" y="308357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FC00C43-75D5-7AF5-E673-F887C066B7E2}"/>
              </a:ext>
            </a:extLst>
          </p:cNvPr>
          <p:cNvSpPr txBox="1"/>
          <p:nvPr/>
        </p:nvSpPr>
        <p:spPr>
          <a:xfrm>
            <a:off x="5282516" y="3413128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230د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CD4688F3-8B41-2D04-2A5B-4233B8528863}"/>
                  </a:ext>
                </a:extLst>
              </p:cNvPr>
              <p:cNvSpPr txBox="1"/>
              <p:nvPr/>
            </p:nvSpPr>
            <p:spPr>
              <a:xfrm>
                <a:off x="1230761" y="4906416"/>
                <a:ext cx="1794594" cy="252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fr-FR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fr-FR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fr-F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r-FR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fr-FR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230</m:t>
                            </m:r>
                            <m:r>
                              <a:rPr lang="fr-FR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mr>
                        <m:mr>
                          <m:e/>
                        </m:mr>
                      </m:m>
                    </m:oMath>
                  </m:oMathPara>
                </a14:m>
                <a:endParaRPr lang="fr-FR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CD4688F3-8B41-2D04-2A5B-4233B8528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761" y="4906416"/>
                <a:ext cx="1794594" cy="252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3" name="Encre 132">
                <a:extLst>
                  <a:ext uri="{FF2B5EF4-FFF2-40B4-BE49-F238E27FC236}">
                    <a16:creationId xmlns:a16="http://schemas.microsoft.com/office/drawing/2014/main" id="{9595D151-C9CC-75C5-7749-BA24B21BDBD7}"/>
                  </a:ext>
                </a:extLst>
              </p14:cNvPr>
              <p14:cNvContentPartPr/>
              <p14:nvPr/>
            </p14:nvContentPartPr>
            <p14:xfrm>
              <a:off x="1954400" y="3201790"/>
              <a:ext cx="123480" cy="163800"/>
            </p14:xfrm>
          </p:contentPart>
        </mc:Choice>
        <mc:Fallback>
          <p:pic>
            <p:nvPicPr>
              <p:cNvPr id="133" name="Encre 132">
                <a:extLst>
                  <a:ext uri="{FF2B5EF4-FFF2-40B4-BE49-F238E27FC236}">
                    <a16:creationId xmlns:a16="http://schemas.microsoft.com/office/drawing/2014/main" id="{9595D151-C9CC-75C5-7749-BA24B21BDB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5400" y="3192790"/>
                <a:ext cx="14112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4" name="Encre 133">
                <a:extLst>
                  <a:ext uri="{FF2B5EF4-FFF2-40B4-BE49-F238E27FC236}">
                    <a16:creationId xmlns:a16="http://schemas.microsoft.com/office/drawing/2014/main" id="{C94B4AB5-73D7-5757-AA91-0C8A5C8A1180}"/>
                  </a:ext>
                </a:extLst>
              </p14:cNvPr>
              <p14:cNvContentPartPr/>
              <p14:nvPr/>
            </p14:nvContentPartPr>
            <p14:xfrm>
              <a:off x="3007400" y="3209710"/>
              <a:ext cx="186840" cy="111240"/>
            </p14:xfrm>
          </p:contentPart>
        </mc:Choice>
        <mc:Fallback>
          <p:pic>
            <p:nvPicPr>
              <p:cNvPr id="134" name="Encre 133">
                <a:extLst>
                  <a:ext uri="{FF2B5EF4-FFF2-40B4-BE49-F238E27FC236}">
                    <a16:creationId xmlns:a16="http://schemas.microsoft.com/office/drawing/2014/main" id="{C94B4AB5-73D7-5757-AA91-0C8A5C8A11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98760" y="3200710"/>
                <a:ext cx="20448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5" name="Encre 134">
                <a:extLst>
                  <a:ext uri="{FF2B5EF4-FFF2-40B4-BE49-F238E27FC236}">
                    <a16:creationId xmlns:a16="http://schemas.microsoft.com/office/drawing/2014/main" id="{09520C8A-3B7D-4C84-8CDE-8B7BD187211F}"/>
                  </a:ext>
                </a:extLst>
              </p14:cNvPr>
              <p14:cNvContentPartPr/>
              <p14:nvPr/>
            </p14:nvContentPartPr>
            <p14:xfrm>
              <a:off x="4191800" y="3195310"/>
              <a:ext cx="155160" cy="136800"/>
            </p14:xfrm>
          </p:contentPart>
        </mc:Choice>
        <mc:Fallback>
          <p:pic>
            <p:nvPicPr>
              <p:cNvPr id="135" name="Encre 134">
                <a:extLst>
                  <a:ext uri="{FF2B5EF4-FFF2-40B4-BE49-F238E27FC236}">
                    <a16:creationId xmlns:a16="http://schemas.microsoft.com/office/drawing/2014/main" id="{09520C8A-3B7D-4C84-8CDE-8B7BD187211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83160" y="3186670"/>
                <a:ext cx="1728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6" name="Encre 135">
                <a:extLst>
                  <a:ext uri="{FF2B5EF4-FFF2-40B4-BE49-F238E27FC236}">
                    <a16:creationId xmlns:a16="http://schemas.microsoft.com/office/drawing/2014/main" id="{3F7C8342-BA8B-4821-0B4D-10922A4C981B}"/>
                  </a:ext>
                </a:extLst>
              </p14:cNvPr>
              <p14:cNvContentPartPr/>
              <p14:nvPr/>
            </p14:nvContentPartPr>
            <p14:xfrm>
              <a:off x="1942160" y="3566110"/>
              <a:ext cx="259560" cy="151200"/>
            </p14:xfrm>
          </p:contentPart>
        </mc:Choice>
        <mc:Fallback>
          <p:pic>
            <p:nvPicPr>
              <p:cNvPr id="136" name="Encre 135">
                <a:extLst>
                  <a:ext uri="{FF2B5EF4-FFF2-40B4-BE49-F238E27FC236}">
                    <a16:creationId xmlns:a16="http://schemas.microsoft.com/office/drawing/2014/main" id="{3F7C8342-BA8B-4821-0B4D-10922A4C981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3520" y="3557110"/>
                <a:ext cx="27720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7" name="Encre 136">
                <a:extLst>
                  <a:ext uri="{FF2B5EF4-FFF2-40B4-BE49-F238E27FC236}">
                    <a16:creationId xmlns:a16="http://schemas.microsoft.com/office/drawing/2014/main" id="{8954B90B-5EF7-BFB2-DC59-5C9FF94EF2CE}"/>
                  </a:ext>
                </a:extLst>
              </p14:cNvPr>
              <p14:cNvContentPartPr/>
              <p14:nvPr/>
            </p14:nvContentPartPr>
            <p14:xfrm>
              <a:off x="1947560" y="4002790"/>
              <a:ext cx="165240" cy="152280"/>
            </p14:xfrm>
          </p:contentPart>
        </mc:Choice>
        <mc:Fallback>
          <p:pic>
            <p:nvPicPr>
              <p:cNvPr id="137" name="Encre 136">
                <a:extLst>
                  <a:ext uri="{FF2B5EF4-FFF2-40B4-BE49-F238E27FC236}">
                    <a16:creationId xmlns:a16="http://schemas.microsoft.com/office/drawing/2014/main" id="{8954B90B-5EF7-BFB2-DC59-5C9FF94EF2C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38560" y="3993790"/>
                <a:ext cx="1828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8" name="Encre 137">
                <a:extLst>
                  <a:ext uri="{FF2B5EF4-FFF2-40B4-BE49-F238E27FC236}">
                    <a16:creationId xmlns:a16="http://schemas.microsoft.com/office/drawing/2014/main" id="{6E77FD02-D3BF-AE93-7F71-03216CDF941D}"/>
                  </a:ext>
                </a:extLst>
              </p14:cNvPr>
              <p14:cNvContentPartPr/>
              <p14:nvPr/>
            </p14:nvContentPartPr>
            <p14:xfrm>
              <a:off x="2937200" y="3995950"/>
              <a:ext cx="204480" cy="140760"/>
            </p14:xfrm>
          </p:contentPart>
        </mc:Choice>
        <mc:Fallback>
          <p:pic>
            <p:nvPicPr>
              <p:cNvPr id="138" name="Encre 137">
                <a:extLst>
                  <a:ext uri="{FF2B5EF4-FFF2-40B4-BE49-F238E27FC236}">
                    <a16:creationId xmlns:a16="http://schemas.microsoft.com/office/drawing/2014/main" id="{6E77FD02-D3BF-AE93-7F71-03216CDF941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28200" y="3986950"/>
                <a:ext cx="222120" cy="15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555F2AC3-E6D5-4DA5-FE0E-6C829BDAE444}"/>
              </a:ext>
            </a:extLst>
          </p:cNvPr>
          <p:cNvGrpSpPr/>
          <p:nvPr/>
        </p:nvGrpSpPr>
        <p:grpSpPr>
          <a:xfrm>
            <a:off x="6141920" y="3749710"/>
            <a:ext cx="379080" cy="200880"/>
            <a:chOff x="6141920" y="3749710"/>
            <a:chExt cx="379080" cy="20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4" name="Encre 143">
                  <a:extLst>
                    <a:ext uri="{FF2B5EF4-FFF2-40B4-BE49-F238E27FC236}">
                      <a16:creationId xmlns:a16="http://schemas.microsoft.com/office/drawing/2014/main" id="{371A9DDA-E819-1514-AEC2-D91831C12876}"/>
                    </a:ext>
                  </a:extLst>
                </p14:cNvPr>
                <p14:cNvContentPartPr/>
                <p14:nvPr/>
              </p14:nvContentPartPr>
              <p14:xfrm>
                <a:off x="6141920" y="3749710"/>
                <a:ext cx="149760" cy="200880"/>
              </p14:xfrm>
            </p:contentPart>
          </mc:Choice>
          <mc:Fallback>
            <p:pic>
              <p:nvPicPr>
                <p:cNvPr id="144" name="Encre 143">
                  <a:extLst>
                    <a:ext uri="{FF2B5EF4-FFF2-40B4-BE49-F238E27FC236}">
                      <a16:creationId xmlns:a16="http://schemas.microsoft.com/office/drawing/2014/main" id="{371A9DDA-E819-1514-AEC2-D91831C1287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33280" y="3740710"/>
                  <a:ext cx="1674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6" name="Encre 145">
                  <a:extLst>
                    <a:ext uri="{FF2B5EF4-FFF2-40B4-BE49-F238E27FC236}">
                      <a16:creationId xmlns:a16="http://schemas.microsoft.com/office/drawing/2014/main" id="{305D37E0-EA98-8ADE-288B-6683DE5EA6BA}"/>
                    </a:ext>
                  </a:extLst>
                </p14:cNvPr>
                <p14:cNvContentPartPr/>
                <p14:nvPr/>
              </p14:nvContentPartPr>
              <p14:xfrm>
                <a:off x="6340280" y="3773830"/>
                <a:ext cx="180720" cy="163800"/>
              </p14:xfrm>
            </p:contentPart>
          </mc:Choice>
          <mc:Fallback>
            <p:pic>
              <p:nvPicPr>
                <p:cNvPr id="146" name="Encre 145">
                  <a:extLst>
                    <a:ext uri="{FF2B5EF4-FFF2-40B4-BE49-F238E27FC236}">
                      <a16:creationId xmlns:a16="http://schemas.microsoft.com/office/drawing/2014/main" id="{305D37E0-EA98-8ADE-288B-6683DE5EA6B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31640" y="3765190"/>
                  <a:ext cx="19836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4DE19FBF-D3BB-2703-86FA-4F3789F5E199}"/>
              </a:ext>
            </a:extLst>
          </p:cNvPr>
          <p:cNvGrpSpPr/>
          <p:nvPr/>
        </p:nvGrpSpPr>
        <p:grpSpPr>
          <a:xfrm>
            <a:off x="4506800" y="4070830"/>
            <a:ext cx="98280" cy="101880"/>
            <a:chOff x="4506800" y="4070830"/>
            <a:chExt cx="982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1" name="Encre 150">
                  <a:extLst>
                    <a:ext uri="{FF2B5EF4-FFF2-40B4-BE49-F238E27FC236}">
                      <a16:creationId xmlns:a16="http://schemas.microsoft.com/office/drawing/2014/main" id="{E2BAD345-B29E-64F8-8314-E8D93353ED74}"/>
                    </a:ext>
                  </a:extLst>
                </p14:cNvPr>
                <p14:cNvContentPartPr/>
                <p14:nvPr/>
              </p14:nvContentPartPr>
              <p14:xfrm>
                <a:off x="4506800" y="4121950"/>
                <a:ext cx="98280" cy="8280"/>
              </p14:xfrm>
            </p:contentPart>
          </mc:Choice>
          <mc:Fallback>
            <p:pic>
              <p:nvPicPr>
                <p:cNvPr id="151" name="Encre 150">
                  <a:extLst>
                    <a:ext uri="{FF2B5EF4-FFF2-40B4-BE49-F238E27FC236}">
                      <a16:creationId xmlns:a16="http://schemas.microsoft.com/office/drawing/2014/main" id="{E2BAD345-B29E-64F8-8314-E8D93353ED7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497800" y="4112950"/>
                  <a:ext cx="115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2" name="Encre 151">
                  <a:extLst>
                    <a:ext uri="{FF2B5EF4-FFF2-40B4-BE49-F238E27FC236}">
                      <a16:creationId xmlns:a16="http://schemas.microsoft.com/office/drawing/2014/main" id="{E05E7D53-7061-A30A-8E26-75D47B351390}"/>
                    </a:ext>
                  </a:extLst>
                </p14:cNvPr>
                <p14:cNvContentPartPr/>
                <p14:nvPr/>
              </p14:nvContentPartPr>
              <p14:xfrm>
                <a:off x="4564040" y="4070830"/>
                <a:ext cx="14400" cy="101880"/>
              </p14:xfrm>
            </p:contentPart>
          </mc:Choice>
          <mc:Fallback>
            <p:pic>
              <p:nvPicPr>
                <p:cNvPr id="152" name="Encre 151">
                  <a:extLst>
                    <a:ext uri="{FF2B5EF4-FFF2-40B4-BE49-F238E27FC236}">
                      <a16:creationId xmlns:a16="http://schemas.microsoft.com/office/drawing/2014/main" id="{E05E7D53-7061-A30A-8E26-75D47B35139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55400" y="4062190"/>
                  <a:ext cx="3204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5B562C84-38BF-BFD1-A10C-D76CEF2A4C16}"/>
              </a:ext>
            </a:extLst>
          </p:cNvPr>
          <p:cNvGrpSpPr/>
          <p:nvPr/>
        </p:nvGrpSpPr>
        <p:grpSpPr>
          <a:xfrm>
            <a:off x="5932040" y="3886870"/>
            <a:ext cx="152280" cy="116640"/>
            <a:chOff x="5932040" y="3886870"/>
            <a:chExt cx="152280" cy="11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4" name="Encre 153">
                  <a:extLst>
                    <a:ext uri="{FF2B5EF4-FFF2-40B4-BE49-F238E27FC236}">
                      <a16:creationId xmlns:a16="http://schemas.microsoft.com/office/drawing/2014/main" id="{C166AAAD-DBF9-5E2B-5D24-7BF960428D37}"/>
                    </a:ext>
                  </a:extLst>
                </p14:cNvPr>
                <p14:cNvContentPartPr/>
                <p14:nvPr/>
              </p14:nvContentPartPr>
              <p14:xfrm>
                <a:off x="5932040" y="3943030"/>
                <a:ext cx="152280" cy="15840"/>
              </p14:xfrm>
            </p:contentPart>
          </mc:Choice>
          <mc:Fallback>
            <p:pic>
              <p:nvPicPr>
                <p:cNvPr id="154" name="Encre 153">
                  <a:extLst>
                    <a:ext uri="{FF2B5EF4-FFF2-40B4-BE49-F238E27FC236}">
                      <a16:creationId xmlns:a16="http://schemas.microsoft.com/office/drawing/2014/main" id="{C166AAAD-DBF9-5E2B-5D24-7BF960428D3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23400" y="3934390"/>
                  <a:ext cx="169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5" name="Encre 154">
                  <a:extLst>
                    <a:ext uri="{FF2B5EF4-FFF2-40B4-BE49-F238E27FC236}">
                      <a16:creationId xmlns:a16="http://schemas.microsoft.com/office/drawing/2014/main" id="{BF8DDBF3-1B5B-B4E9-12EE-541DF9E19CD7}"/>
                    </a:ext>
                  </a:extLst>
                </p14:cNvPr>
                <p14:cNvContentPartPr/>
                <p14:nvPr/>
              </p14:nvContentPartPr>
              <p14:xfrm>
                <a:off x="6002600" y="3886870"/>
                <a:ext cx="14400" cy="116640"/>
              </p14:xfrm>
            </p:contentPart>
          </mc:Choice>
          <mc:Fallback>
            <p:pic>
              <p:nvPicPr>
                <p:cNvPr id="155" name="Encre 154">
                  <a:extLst>
                    <a:ext uri="{FF2B5EF4-FFF2-40B4-BE49-F238E27FC236}">
                      <a16:creationId xmlns:a16="http://schemas.microsoft.com/office/drawing/2014/main" id="{BF8DDBF3-1B5B-B4E9-12EE-541DF9E19CD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93600" y="3878230"/>
                  <a:ext cx="32040" cy="13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ZoneTexte 157">
                <a:extLst>
                  <a:ext uri="{FF2B5EF4-FFF2-40B4-BE49-F238E27FC236}">
                    <a16:creationId xmlns:a16="http://schemas.microsoft.com/office/drawing/2014/main" id="{A82B16DA-9F6D-79C2-9048-850E5D86A6C8}"/>
                  </a:ext>
                </a:extLst>
              </p:cNvPr>
              <p:cNvSpPr txBox="1"/>
              <p:nvPr/>
            </p:nvSpPr>
            <p:spPr>
              <a:xfrm>
                <a:off x="607273" y="5284494"/>
                <a:ext cx="24935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fr-FR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245</m:t>
                      </m:r>
                    </m:oMath>
                  </m:oMathPara>
                </a14:m>
                <a:endParaRPr lang="fr-FR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58" name="ZoneTexte 157">
                <a:extLst>
                  <a:ext uri="{FF2B5EF4-FFF2-40B4-BE49-F238E27FC236}">
                    <a16:creationId xmlns:a16="http://schemas.microsoft.com/office/drawing/2014/main" id="{A82B16DA-9F6D-79C2-9048-850E5D86A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73" y="5284494"/>
                <a:ext cx="2493547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4F32C383-75CF-A936-DF9E-2CFD09F22FA6}"/>
                  </a:ext>
                </a:extLst>
              </p:cNvPr>
              <p:cNvSpPr txBox="1"/>
              <p:nvPr/>
            </p:nvSpPr>
            <p:spPr>
              <a:xfrm>
                <a:off x="3673908" y="4827335"/>
                <a:ext cx="24935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245</m:t>
                      </m:r>
                      <m:r>
                        <a:rPr lang="fr-FR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4F32C383-75CF-A936-DF9E-2CFD09F2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908" y="4827335"/>
                <a:ext cx="2493547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0" name="ZoneTexte 159">
                <a:extLst>
                  <a:ext uri="{FF2B5EF4-FFF2-40B4-BE49-F238E27FC236}">
                    <a16:creationId xmlns:a16="http://schemas.microsoft.com/office/drawing/2014/main" id="{BAAB14BE-1EF3-68B3-448B-C5AD4347D4D2}"/>
                  </a:ext>
                </a:extLst>
              </p:cNvPr>
              <p:cNvSpPr txBox="1"/>
              <p:nvPr/>
            </p:nvSpPr>
            <p:spPr>
              <a:xfrm>
                <a:off x="4073258" y="5284494"/>
                <a:ext cx="1347670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0" name="ZoneTexte 159">
                <a:extLst>
                  <a:ext uri="{FF2B5EF4-FFF2-40B4-BE49-F238E27FC236}">
                    <a16:creationId xmlns:a16="http://schemas.microsoft.com/office/drawing/2014/main" id="{BAAB14BE-1EF3-68B3-448B-C5AD4347D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258" y="5284494"/>
                <a:ext cx="1347670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ZoneTexte 160">
            <a:extLst>
              <a:ext uri="{FF2B5EF4-FFF2-40B4-BE49-F238E27FC236}">
                <a16:creationId xmlns:a16="http://schemas.microsoft.com/office/drawing/2014/main" id="{FA3C2883-4914-D439-48C9-6E250026E02C}"/>
              </a:ext>
            </a:extLst>
          </p:cNvPr>
          <p:cNvSpPr txBox="1"/>
          <p:nvPr/>
        </p:nvSpPr>
        <p:spPr>
          <a:xfrm>
            <a:off x="6490031" y="5158416"/>
            <a:ext cx="1941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أنير هي 35 درهما.</a:t>
            </a:r>
            <a:endParaRPr lang="fr-FR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62" name="Encre 161">
                <a:extLst>
                  <a:ext uri="{FF2B5EF4-FFF2-40B4-BE49-F238E27FC236}">
                    <a16:creationId xmlns:a16="http://schemas.microsoft.com/office/drawing/2014/main" id="{A04AE091-E3FF-B56C-6235-ADB68D796E90}"/>
                  </a:ext>
                </a:extLst>
              </p14:cNvPr>
              <p14:cNvContentPartPr/>
              <p14:nvPr/>
            </p14:nvContentPartPr>
            <p14:xfrm>
              <a:off x="3816260" y="3763030"/>
              <a:ext cx="997920" cy="115560"/>
            </p14:xfrm>
          </p:contentPart>
        </mc:Choice>
        <mc:Fallback>
          <p:pic>
            <p:nvPicPr>
              <p:cNvPr id="162" name="Encre 161">
                <a:extLst>
                  <a:ext uri="{FF2B5EF4-FFF2-40B4-BE49-F238E27FC236}">
                    <a16:creationId xmlns:a16="http://schemas.microsoft.com/office/drawing/2014/main" id="{A04AE091-E3FF-B56C-6235-ADB68D796E9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07620" y="3754390"/>
                <a:ext cx="10155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63" name="Encre 162">
                <a:extLst>
                  <a:ext uri="{FF2B5EF4-FFF2-40B4-BE49-F238E27FC236}">
                    <a16:creationId xmlns:a16="http://schemas.microsoft.com/office/drawing/2014/main" id="{354BF961-0717-D6EA-B3A2-384A36794098}"/>
                  </a:ext>
                </a:extLst>
              </p14:cNvPr>
              <p14:cNvContentPartPr/>
              <p14:nvPr/>
            </p14:nvContentPartPr>
            <p14:xfrm>
              <a:off x="4256540" y="3658630"/>
              <a:ext cx="184680" cy="97560"/>
            </p14:xfrm>
          </p:contentPart>
        </mc:Choice>
        <mc:Fallback>
          <p:pic>
            <p:nvPicPr>
              <p:cNvPr id="163" name="Encre 162">
                <a:extLst>
                  <a:ext uri="{FF2B5EF4-FFF2-40B4-BE49-F238E27FC236}">
                    <a16:creationId xmlns:a16="http://schemas.microsoft.com/office/drawing/2014/main" id="{354BF961-0717-D6EA-B3A2-384A3679409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47540" y="3649990"/>
                <a:ext cx="202320" cy="115200"/>
              </a:xfrm>
              <a:prstGeom prst="rect">
                <a:avLst/>
              </a:prstGeom>
            </p:spPr>
          </p:pic>
        </mc:Fallback>
      </mc:AlternateContent>
      <p:sp>
        <p:nvSpPr>
          <p:cNvPr id="164" name="Rectangle 163">
            <a:extLst>
              <a:ext uri="{FF2B5EF4-FFF2-40B4-BE49-F238E27FC236}">
                <a16:creationId xmlns:a16="http://schemas.microsoft.com/office/drawing/2014/main" id="{AA61327A-B4D4-003A-9B13-75C90B431F5F}"/>
              </a:ext>
            </a:extLst>
          </p:cNvPr>
          <p:cNvSpPr/>
          <p:nvPr/>
        </p:nvSpPr>
        <p:spPr>
          <a:xfrm>
            <a:off x="882650" y="4591050"/>
            <a:ext cx="5259270" cy="11943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6" name="Connecteur droit avec flèche 165">
            <a:extLst>
              <a:ext uri="{FF2B5EF4-FFF2-40B4-BE49-F238E27FC236}">
                <a16:creationId xmlns:a16="http://schemas.microsoft.com/office/drawing/2014/main" id="{2FE8BECF-F66F-4CE5-0306-4DAF36BFBEFE}"/>
              </a:ext>
            </a:extLst>
          </p:cNvPr>
          <p:cNvCxnSpPr/>
          <p:nvPr/>
        </p:nvCxnSpPr>
        <p:spPr>
          <a:xfrm>
            <a:off x="3422650" y="4667250"/>
            <a:ext cx="0" cy="986576"/>
          </a:xfrm>
          <a:prstGeom prst="straightConnector1">
            <a:avLst/>
          </a:prstGeom>
          <a:ln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Rectangle : coins arrondis 166">
            <a:extLst>
              <a:ext uri="{FF2B5EF4-FFF2-40B4-BE49-F238E27FC236}">
                <a16:creationId xmlns:a16="http://schemas.microsoft.com/office/drawing/2014/main" id="{463DB9FD-2101-99C2-0560-3C0299A59A52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8" name="Oval 80">
            <a:extLst>
              <a:ext uri="{FF2B5EF4-FFF2-40B4-BE49-F238E27FC236}">
                <a16:creationId xmlns:a16="http://schemas.microsoft.com/office/drawing/2014/main" id="{53A6A3C1-BB4F-416B-7897-4F6B8FD77BC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9" name="Oval 80">
            <a:extLst>
              <a:ext uri="{FF2B5EF4-FFF2-40B4-BE49-F238E27FC236}">
                <a16:creationId xmlns:a16="http://schemas.microsoft.com/office/drawing/2014/main" id="{D60CEECD-A7CC-85B7-C431-ECE5975C5A87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0" name="Rectangle : coins arrondis 4">
            <a:extLst>
              <a:ext uri="{FF2B5EF4-FFF2-40B4-BE49-F238E27FC236}">
                <a16:creationId xmlns:a16="http://schemas.microsoft.com/office/drawing/2014/main" id="{CF7783E4-BCB8-D3E1-1E7C-B8EE8D4104B7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1" name="Oval 80">
            <a:extLst>
              <a:ext uri="{FF2B5EF4-FFF2-40B4-BE49-F238E27FC236}">
                <a16:creationId xmlns:a16="http://schemas.microsoft.com/office/drawing/2014/main" id="{66FC453A-5B68-B32E-E2B4-89BCB5FCACEB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2" name="Rectangle : coins arrondis 171">
            <a:extLst>
              <a:ext uri="{FF2B5EF4-FFF2-40B4-BE49-F238E27FC236}">
                <a16:creationId xmlns:a16="http://schemas.microsoft.com/office/drawing/2014/main" id="{B56CAEEF-7FC1-43F9-D0F2-620354692AF5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6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9B41-5FB7-6CEB-2427-DD95097AA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81D2B-3861-3DA9-220A-8F97A3A8A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FB8CBFF-740B-C9CB-6652-17F3598158CD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نواصل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المسألة. احسبوا قيمة مساهمة فاطمة. على ألواحكم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34A09C-539F-0B28-E76D-C2C618103A19}"/>
              </a:ext>
            </a:extLst>
          </p:cNvPr>
          <p:cNvSpPr txBox="1"/>
          <p:nvPr/>
        </p:nvSpPr>
        <p:spPr>
          <a:xfrm>
            <a:off x="678426" y="2209994"/>
            <a:ext cx="7417371" cy="823450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6FF8DB-97D4-1E13-A353-B6C1D0969A8D}"/>
              </a:ext>
            </a:extLst>
          </p:cNvPr>
          <p:cNvSpPr txBox="1"/>
          <p:nvPr/>
        </p:nvSpPr>
        <p:spPr>
          <a:xfrm>
            <a:off x="749300" y="309627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D9F81A3-8808-9A28-813D-EA90BEE5DAE0}"/>
              </a:ext>
            </a:extLst>
          </p:cNvPr>
          <p:cNvSpPr txBox="1"/>
          <p:nvPr/>
        </p:nvSpPr>
        <p:spPr>
          <a:xfrm>
            <a:off x="678426" y="3478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أنير 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F06CE6-5935-B49F-7743-2320551F6A14}"/>
              </a:ext>
            </a:extLst>
          </p:cNvPr>
          <p:cNvSpPr txBox="1"/>
          <p:nvPr/>
        </p:nvSpPr>
        <p:spPr>
          <a:xfrm>
            <a:off x="699288" y="38775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914BFA45-0D80-2E90-9BC8-233E2BF45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168447"/>
              </p:ext>
            </p:extLst>
          </p:nvPr>
        </p:nvGraphicFramePr>
        <p:xfrm>
          <a:off x="1484657" y="308357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5F67C2DE-2DFE-DD36-1731-2285A33F8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219543"/>
              </p:ext>
            </p:extLst>
          </p:nvPr>
        </p:nvGraphicFramePr>
        <p:xfrm>
          <a:off x="1488453" y="347830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3068FC30-DD5A-07AB-6650-A1F996F35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04821"/>
              </p:ext>
            </p:extLst>
          </p:nvPr>
        </p:nvGraphicFramePr>
        <p:xfrm>
          <a:off x="1492250" y="387840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E5A9C453-47E7-88AC-8AAD-F8ECBD64BB5F}"/>
              </a:ext>
            </a:extLst>
          </p:cNvPr>
          <p:cNvSpPr txBox="1"/>
          <p:nvPr/>
        </p:nvSpPr>
        <p:spPr>
          <a:xfrm>
            <a:off x="4446243" y="389072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43F15B2B-F4BC-134E-8F82-A39009C2F456}"/>
              </a:ext>
            </a:extLst>
          </p:cNvPr>
          <p:cNvSpPr/>
          <p:nvPr/>
        </p:nvSpPr>
        <p:spPr>
          <a:xfrm rot="10800000">
            <a:off x="4913533" y="308357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CE2B094-8CB2-E82F-2745-CCFFAB095989}"/>
              </a:ext>
            </a:extLst>
          </p:cNvPr>
          <p:cNvSpPr txBox="1"/>
          <p:nvPr/>
        </p:nvSpPr>
        <p:spPr>
          <a:xfrm>
            <a:off x="5282516" y="3413128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245د</a:t>
            </a:r>
            <a:endParaRPr lang="fr-FR" dirty="0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CE7E3C88-274D-3485-534C-1A75BA99222A}"/>
              </a:ext>
            </a:extLst>
          </p:cNvPr>
          <p:cNvGrpSpPr/>
          <p:nvPr/>
        </p:nvGrpSpPr>
        <p:grpSpPr>
          <a:xfrm>
            <a:off x="4506800" y="4070830"/>
            <a:ext cx="98280" cy="101880"/>
            <a:chOff x="4506800" y="4070830"/>
            <a:chExt cx="982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5A456628-D880-1CCD-08C7-DF4C67AE0480}"/>
                    </a:ext>
                  </a:extLst>
                </p14:cNvPr>
                <p14:cNvContentPartPr/>
                <p14:nvPr/>
              </p14:nvContentPartPr>
              <p14:xfrm>
                <a:off x="4506800" y="4121950"/>
                <a:ext cx="98280" cy="8280"/>
              </p14:xfrm>
            </p:contentPart>
          </mc:Choice>
          <mc:Fallback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5A456628-D880-1CCD-08C7-DF4C67AE048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97800" y="4112950"/>
                  <a:ext cx="115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6A2EB3B6-DC82-2010-B94B-9590DDD1C781}"/>
                    </a:ext>
                  </a:extLst>
                </p14:cNvPr>
                <p14:cNvContentPartPr/>
                <p14:nvPr/>
              </p14:nvContentPartPr>
              <p14:xfrm>
                <a:off x="4564040" y="4070830"/>
                <a:ext cx="14400" cy="101880"/>
              </p14:xfrm>
            </p:contentPart>
          </mc:Choice>
          <mc:Fallback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6A2EB3B6-DC82-2010-B94B-9590DDD1C7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5400" y="4062190"/>
                  <a:ext cx="32040" cy="119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BB88D867-05A1-33BD-3450-EFA28EF89B9D}"/>
              </a:ext>
            </a:extLst>
          </p:cNvPr>
          <p:cNvSpPr txBox="1"/>
          <p:nvPr/>
        </p:nvSpPr>
        <p:spPr>
          <a:xfrm>
            <a:off x="5259480" y="4498016"/>
            <a:ext cx="301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أنير هي 35 درهما.</a:t>
            </a:r>
            <a:endParaRPr lang="fr-FR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5" name="Encre 54">
                <a:extLst>
                  <a:ext uri="{FF2B5EF4-FFF2-40B4-BE49-F238E27FC236}">
                    <a16:creationId xmlns:a16="http://schemas.microsoft.com/office/drawing/2014/main" id="{AC82D169-2E6F-7E73-CB23-8CB90F8BF057}"/>
                  </a:ext>
                </a:extLst>
              </p14:cNvPr>
              <p14:cNvContentPartPr/>
              <p14:nvPr/>
            </p14:nvContentPartPr>
            <p14:xfrm>
              <a:off x="3816260" y="3763030"/>
              <a:ext cx="997920" cy="115560"/>
            </p14:xfrm>
          </p:contentPart>
        </mc:Choice>
        <mc:Fallback>
          <p:pic>
            <p:nvPicPr>
              <p:cNvPr id="55" name="Encre 54">
                <a:extLst>
                  <a:ext uri="{FF2B5EF4-FFF2-40B4-BE49-F238E27FC236}">
                    <a16:creationId xmlns:a16="http://schemas.microsoft.com/office/drawing/2014/main" id="{AC82D169-2E6F-7E73-CB23-8CB90F8BF0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7620" y="3754390"/>
                <a:ext cx="1015560" cy="133200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8A11553C-04FC-1B25-AE7D-8C2961D47330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EE626579-D5AA-7977-33D4-06374DE8584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Oval 80">
            <a:extLst>
              <a:ext uri="{FF2B5EF4-FFF2-40B4-BE49-F238E27FC236}">
                <a16:creationId xmlns:a16="http://schemas.microsoft.com/office/drawing/2014/main" id="{49183468-9E60-1DFB-4F4A-941E5552C1EF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 : coins arrondis 4">
            <a:extLst>
              <a:ext uri="{FF2B5EF4-FFF2-40B4-BE49-F238E27FC236}">
                <a16:creationId xmlns:a16="http://schemas.microsoft.com/office/drawing/2014/main" id="{989DB313-D272-9B3C-B871-5B327E090E43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Oval 80">
            <a:extLst>
              <a:ext uri="{FF2B5EF4-FFF2-40B4-BE49-F238E27FC236}">
                <a16:creationId xmlns:a16="http://schemas.microsoft.com/office/drawing/2014/main" id="{D2FD609D-86B9-0D8F-DDAD-A27EC7D999AD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D3759174-8B1E-D565-AD2A-4EC1E38B4075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9D4FFAD9-005E-B80B-DDBC-F763FF59D53E}"/>
              </a:ext>
            </a:extLst>
          </p:cNvPr>
          <p:cNvGrpSpPr/>
          <p:nvPr/>
        </p:nvGrpSpPr>
        <p:grpSpPr>
          <a:xfrm>
            <a:off x="1763600" y="3163330"/>
            <a:ext cx="482400" cy="215280"/>
            <a:chOff x="1763600" y="3163330"/>
            <a:chExt cx="48240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F18D7365-10D8-8717-EA24-1F90BD711788}"/>
                    </a:ext>
                  </a:extLst>
                </p14:cNvPr>
                <p14:cNvContentPartPr/>
                <p14:nvPr/>
              </p14:nvContentPartPr>
              <p14:xfrm>
                <a:off x="2003000" y="3173410"/>
                <a:ext cx="243000" cy="205200"/>
              </p14:xfrm>
            </p:contentPart>
          </mc:Choice>
          <mc:Fallback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F18D7365-10D8-8717-EA24-1F90BD7117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94000" y="3164410"/>
                  <a:ext cx="260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50B7837F-801F-D689-2779-F5D927FD2849}"/>
                    </a:ext>
                  </a:extLst>
                </p14:cNvPr>
                <p14:cNvContentPartPr/>
                <p14:nvPr/>
              </p14:nvContentPartPr>
              <p14:xfrm>
                <a:off x="1763600" y="3163330"/>
                <a:ext cx="167760" cy="210240"/>
              </p14:xfrm>
            </p:contentPart>
          </mc:Choice>
          <mc:Fallback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50B7837F-801F-D689-2779-F5D927FD284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54600" y="3154330"/>
                  <a:ext cx="185400" cy="22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EBC4B476-4C8F-008B-2372-E8FF87993F40}"/>
              </a:ext>
            </a:extLst>
          </p:cNvPr>
          <p:cNvGrpSpPr/>
          <p:nvPr/>
        </p:nvGrpSpPr>
        <p:grpSpPr>
          <a:xfrm>
            <a:off x="2906600" y="3169450"/>
            <a:ext cx="455400" cy="199800"/>
            <a:chOff x="2906600" y="3169450"/>
            <a:chExt cx="4554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E9CEE1E7-FD8C-DBBD-15EA-C61C97729DAD}"/>
                    </a:ext>
                  </a:extLst>
                </p14:cNvPr>
                <p14:cNvContentPartPr/>
                <p14:nvPr/>
              </p14:nvContentPartPr>
              <p14:xfrm>
                <a:off x="3169040" y="3169450"/>
                <a:ext cx="192960" cy="199800"/>
              </p14:xfrm>
            </p:contentPart>
          </mc:Choice>
          <mc:Fallback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E9CEE1E7-FD8C-DBBD-15EA-C61C97729D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60040" y="3160810"/>
                  <a:ext cx="2106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86AB1C43-FF57-614D-A0BE-9C881FB0F058}"/>
                    </a:ext>
                  </a:extLst>
                </p14:cNvPr>
                <p14:cNvContentPartPr/>
                <p14:nvPr/>
              </p14:nvContentPartPr>
              <p14:xfrm>
                <a:off x="2906600" y="3183850"/>
                <a:ext cx="184320" cy="181440"/>
              </p14:xfrm>
            </p:contentPart>
          </mc:Choice>
          <mc:Fallback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86AB1C43-FF57-614D-A0BE-9C881FB0F0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97600" y="3175210"/>
                  <a:ext cx="2019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ACB76AF-C138-602C-9375-AA58689D391D}"/>
              </a:ext>
            </a:extLst>
          </p:cNvPr>
          <p:cNvGrpSpPr/>
          <p:nvPr/>
        </p:nvGrpSpPr>
        <p:grpSpPr>
          <a:xfrm>
            <a:off x="4037360" y="3162610"/>
            <a:ext cx="484200" cy="190080"/>
            <a:chOff x="4037360" y="3162610"/>
            <a:chExt cx="4842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2A35695C-D3CC-B738-EF32-BBC90461ACE1}"/>
                    </a:ext>
                  </a:extLst>
                </p14:cNvPr>
                <p14:cNvContentPartPr/>
                <p14:nvPr/>
              </p14:nvContentPartPr>
              <p14:xfrm>
                <a:off x="4323920" y="3162610"/>
                <a:ext cx="197640" cy="185040"/>
              </p14:xfrm>
            </p:contentPart>
          </mc:Choice>
          <mc:Fallback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2A35695C-D3CC-B738-EF32-BBC90461ACE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15280" y="3153610"/>
                  <a:ext cx="215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2E58909A-3092-0C92-D797-6A94CAF92447}"/>
                    </a:ext>
                  </a:extLst>
                </p14:cNvPr>
                <p14:cNvContentPartPr/>
                <p14:nvPr/>
              </p14:nvContentPartPr>
              <p14:xfrm>
                <a:off x="4037360" y="3168730"/>
                <a:ext cx="193320" cy="183960"/>
              </p14:xfrm>
            </p:contentPart>
          </mc:Choice>
          <mc:Fallback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2E58909A-3092-0C92-D797-6A94CAF9244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28360" y="3160090"/>
                  <a:ext cx="21096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C7907F99-59C6-C7ED-2CCF-69B8D026B816}"/>
              </a:ext>
            </a:extLst>
          </p:cNvPr>
          <p:cNvGrpSpPr/>
          <p:nvPr/>
        </p:nvGrpSpPr>
        <p:grpSpPr>
          <a:xfrm>
            <a:off x="1778360" y="3562210"/>
            <a:ext cx="479520" cy="159120"/>
            <a:chOff x="1778360" y="3562210"/>
            <a:chExt cx="47952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A8D3EAF8-7D69-F293-B69E-202F44FF5BE9}"/>
                    </a:ext>
                  </a:extLst>
                </p14:cNvPr>
                <p14:cNvContentPartPr/>
                <p14:nvPr/>
              </p14:nvContentPartPr>
              <p14:xfrm>
                <a:off x="2019560" y="3572650"/>
                <a:ext cx="238320" cy="144720"/>
              </p14:xfrm>
            </p:contentPart>
          </mc:Choice>
          <mc:Fallback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A8D3EAF8-7D69-F293-B69E-202F44FF5BE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10920" y="3563650"/>
                  <a:ext cx="2559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4A576251-F6EF-AC9F-DCB0-4A024A34D91A}"/>
                    </a:ext>
                  </a:extLst>
                </p14:cNvPr>
                <p14:cNvContentPartPr/>
                <p14:nvPr/>
              </p14:nvContentPartPr>
              <p14:xfrm>
                <a:off x="1778360" y="3562210"/>
                <a:ext cx="201600" cy="159120"/>
              </p14:xfrm>
            </p:contentPart>
          </mc:Choice>
          <mc:Fallback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4A576251-F6EF-AC9F-DCB0-4A024A34D9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69720" y="3553570"/>
                  <a:ext cx="21924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79F60A3-A00A-8855-6D84-AB2D85B22E08}"/>
              </a:ext>
            </a:extLst>
          </p:cNvPr>
          <p:cNvGrpSpPr/>
          <p:nvPr/>
        </p:nvGrpSpPr>
        <p:grpSpPr>
          <a:xfrm>
            <a:off x="1812200" y="3930130"/>
            <a:ext cx="434880" cy="168480"/>
            <a:chOff x="1812200" y="3930130"/>
            <a:chExt cx="43488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D559D16E-3EA8-56DE-8BF3-D5280EFAE725}"/>
                    </a:ext>
                  </a:extLst>
                </p14:cNvPr>
                <p14:cNvContentPartPr/>
                <p14:nvPr/>
              </p14:nvContentPartPr>
              <p14:xfrm>
                <a:off x="2075720" y="3930130"/>
                <a:ext cx="171360" cy="145080"/>
              </p14:xfrm>
            </p:contentPart>
          </mc:Choice>
          <mc:Fallback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D559D16E-3EA8-56DE-8BF3-D5280EFAE7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67080" y="3921490"/>
                  <a:ext cx="189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4226D1D4-671F-AFB5-09BC-94707FD83261}"/>
                    </a:ext>
                  </a:extLst>
                </p14:cNvPr>
                <p14:cNvContentPartPr/>
                <p14:nvPr/>
              </p14:nvContentPartPr>
              <p14:xfrm>
                <a:off x="1812200" y="3956410"/>
                <a:ext cx="172080" cy="142200"/>
              </p14:xfrm>
            </p:contentPart>
          </mc:Choice>
          <mc:Fallback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4226D1D4-671F-AFB5-09BC-94707FD8326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03200" y="3947770"/>
                  <a:ext cx="18972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7707C718-2728-3302-B0B7-8ABC16E790D5}"/>
              </a:ext>
            </a:extLst>
          </p:cNvPr>
          <p:cNvGrpSpPr/>
          <p:nvPr/>
        </p:nvGrpSpPr>
        <p:grpSpPr>
          <a:xfrm>
            <a:off x="2887520" y="3933730"/>
            <a:ext cx="510840" cy="200520"/>
            <a:chOff x="2887520" y="3933730"/>
            <a:chExt cx="510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637080E1-C2C7-2549-F781-68C9D0385040}"/>
                    </a:ext>
                  </a:extLst>
                </p14:cNvPr>
                <p14:cNvContentPartPr/>
                <p14:nvPr/>
              </p14:nvContentPartPr>
              <p14:xfrm>
                <a:off x="3210080" y="3933730"/>
                <a:ext cx="188280" cy="170640"/>
              </p14:xfrm>
            </p:contentPart>
          </mc:Choice>
          <mc:Fallback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637080E1-C2C7-2549-F781-68C9D038504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01080" y="3924730"/>
                  <a:ext cx="205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567EA7E1-2C6D-8A09-1EA7-7DB1F00B791E}"/>
                    </a:ext>
                  </a:extLst>
                </p14:cNvPr>
                <p14:cNvContentPartPr/>
                <p14:nvPr/>
              </p14:nvContentPartPr>
              <p14:xfrm>
                <a:off x="2887520" y="3941650"/>
                <a:ext cx="214200" cy="192600"/>
              </p14:xfrm>
            </p:contentPart>
          </mc:Choice>
          <mc:Fallback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567EA7E1-2C6D-8A09-1EA7-7DB1F00B791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78520" y="3932650"/>
                  <a:ext cx="231840" cy="21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23E6CA8-1DB9-CCE5-E5D9-9D727A3F7F6B}"/>
              </a:ext>
            </a:extLst>
          </p:cNvPr>
          <p:cNvGrpSpPr/>
          <p:nvPr/>
        </p:nvGrpSpPr>
        <p:grpSpPr>
          <a:xfrm>
            <a:off x="4112600" y="3591010"/>
            <a:ext cx="343080" cy="138600"/>
            <a:chOff x="4112600" y="3591010"/>
            <a:chExt cx="34308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E6398FC3-6C57-A96E-8646-D1898F0B5C14}"/>
                    </a:ext>
                  </a:extLst>
                </p14:cNvPr>
                <p14:cNvContentPartPr/>
                <p14:nvPr/>
              </p14:nvContentPartPr>
              <p14:xfrm>
                <a:off x="4309160" y="3591010"/>
                <a:ext cx="146520" cy="114480"/>
              </p14:xfrm>
            </p:contentPart>
          </mc:Choice>
          <mc:Fallback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E6398FC3-6C57-A96E-8646-D1898F0B5C1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300520" y="3582370"/>
                  <a:ext cx="164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509F418A-7E29-4AFF-CA55-22ACD115DA04}"/>
                    </a:ext>
                  </a:extLst>
                </p14:cNvPr>
                <p14:cNvContentPartPr/>
                <p14:nvPr/>
              </p14:nvContentPartPr>
              <p14:xfrm>
                <a:off x="4112600" y="3591730"/>
                <a:ext cx="155520" cy="137880"/>
              </p14:xfrm>
            </p:contentPart>
          </mc:Choice>
          <mc:Fallback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509F418A-7E29-4AFF-CA55-22ACD115DA0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03960" y="3582730"/>
                  <a:ext cx="173160" cy="155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25E2D68A-E780-CC10-E751-16BB95646442}"/>
              </a:ext>
            </a:extLst>
          </p:cNvPr>
          <p:cNvSpPr txBox="1"/>
          <p:nvPr/>
        </p:nvSpPr>
        <p:spPr>
          <a:xfrm>
            <a:off x="4693336" y="4936573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فاطمة  هي .............. درهما.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AA13-3E55-E99F-2DD2-25D33A54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FA6439-243E-86A7-D41F-D8473FAB83F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0A8164-726C-9C33-D830-F7D19C93B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0F479-E718-D2DD-5A90-2919782505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74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FD0D2-5432-DB39-D98C-F2F507DAD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C43E16-5782-E7C0-E9C3-C1F58B7D9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C7F9668-0D3A-96A6-C79F-CF37FF3D035E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كيف توصل إلى الجواب الصحيح؟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AE5D05-576A-F820-6E27-DF6445CAA96D}"/>
              </a:ext>
            </a:extLst>
          </p:cNvPr>
          <p:cNvSpPr txBox="1"/>
          <p:nvPr/>
        </p:nvSpPr>
        <p:spPr>
          <a:xfrm>
            <a:off x="678426" y="2209994"/>
            <a:ext cx="7417371" cy="823450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تقل مساهمة سعد  ب 15 درهما عن مساهمة فاطمة. ما المبلغ الذي ساهم به كل من الأطفال الثلاثة؟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0915B1-0628-E881-1F41-633E7619C6E9}"/>
              </a:ext>
            </a:extLst>
          </p:cNvPr>
          <p:cNvSpPr txBox="1"/>
          <p:nvPr/>
        </p:nvSpPr>
        <p:spPr>
          <a:xfrm>
            <a:off x="749300" y="309627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فاطمة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11F847F-EF62-4EFC-240A-381DBAC2B2BC}"/>
              </a:ext>
            </a:extLst>
          </p:cNvPr>
          <p:cNvSpPr txBox="1"/>
          <p:nvPr/>
        </p:nvSpPr>
        <p:spPr>
          <a:xfrm>
            <a:off x="678426" y="3478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أنير  </a:t>
            </a:r>
            <a:endParaRPr lang="fr-FR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CF6AD1-471F-6671-A0F6-8CAD254470C4}"/>
              </a:ext>
            </a:extLst>
          </p:cNvPr>
          <p:cNvSpPr txBox="1"/>
          <p:nvPr/>
        </p:nvSpPr>
        <p:spPr>
          <a:xfrm>
            <a:off x="699288" y="38775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سعد  </a:t>
            </a:r>
            <a:endParaRPr lang="fr-FR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ACE9F6B8-5F15-DF2E-7CE7-C0CEE46983A9}"/>
              </a:ext>
            </a:extLst>
          </p:cNvPr>
          <p:cNvGraphicFramePr>
            <a:graphicFrameLocks noGrp="1"/>
          </p:cNvGraphicFramePr>
          <p:nvPr/>
        </p:nvGraphicFramePr>
        <p:xfrm>
          <a:off x="1484657" y="308357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08EE4A75-81CA-B25D-2C7D-9E99D672A890}"/>
              </a:ext>
            </a:extLst>
          </p:cNvPr>
          <p:cNvGraphicFramePr>
            <a:graphicFrameLocks noGrp="1"/>
          </p:cNvGraphicFramePr>
          <p:nvPr/>
        </p:nvGraphicFramePr>
        <p:xfrm>
          <a:off x="1488453" y="347830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75DF8A38-0CD4-2E8A-8DC2-99B1B8AE9C07}"/>
              </a:ext>
            </a:extLst>
          </p:cNvPr>
          <p:cNvGraphicFramePr>
            <a:graphicFrameLocks noGrp="1"/>
          </p:cNvGraphicFramePr>
          <p:nvPr/>
        </p:nvGraphicFramePr>
        <p:xfrm>
          <a:off x="1492250" y="387840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5662A08C-254C-1366-7BAA-640A2E03CB45}"/>
              </a:ext>
            </a:extLst>
          </p:cNvPr>
          <p:cNvSpPr txBox="1"/>
          <p:nvPr/>
        </p:nvSpPr>
        <p:spPr>
          <a:xfrm>
            <a:off x="4446243" y="389072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93BF2DED-8B89-97F7-BBFC-C6E42E62198A}"/>
              </a:ext>
            </a:extLst>
          </p:cNvPr>
          <p:cNvSpPr/>
          <p:nvPr/>
        </p:nvSpPr>
        <p:spPr>
          <a:xfrm rot="10800000">
            <a:off x="4913533" y="308357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67D3C3F-2372-BAF7-0D68-C2965A9EA8AA}"/>
              </a:ext>
            </a:extLst>
          </p:cNvPr>
          <p:cNvSpPr txBox="1"/>
          <p:nvPr/>
        </p:nvSpPr>
        <p:spPr>
          <a:xfrm>
            <a:off x="5282516" y="3413128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245د</a:t>
            </a:r>
            <a:endParaRPr lang="fr-FR" dirty="0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934ED62-AA0C-EC00-C03B-2F6C831D156A}"/>
              </a:ext>
            </a:extLst>
          </p:cNvPr>
          <p:cNvGrpSpPr/>
          <p:nvPr/>
        </p:nvGrpSpPr>
        <p:grpSpPr>
          <a:xfrm>
            <a:off x="4506800" y="4070830"/>
            <a:ext cx="98280" cy="101880"/>
            <a:chOff x="4506800" y="4070830"/>
            <a:chExt cx="982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95DAF7E2-8609-573B-DA4F-F8BA75A98C57}"/>
                    </a:ext>
                  </a:extLst>
                </p14:cNvPr>
                <p14:cNvContentPartPr/>
                <p14:nvPr/>
              </p14:nvContentPartPr>
              <p14:xfrm>
                <a:off x="4506800" y="4121950"/>
                <a:ext cx="98280" cy="8280"/>
              </p14:xfrm>
            </p:contentPart>
          </mc:Choice>
          <mc:Fallback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95DAF7E2-8609-573B-DA4F-F8BA75A98C5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97800" y="4113325"/>
                  <a:ext cx="115920" cy="2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F922E74D-2F1B-F783-8310-FB49015D9E3B}"/>
                    </a:ext>
                  </a:extLst>
                </p14:cNvPr>
                <p14:cNvContentPartPr/>
                <p14:nvPr/>
              </p14:nvContentPartPr>
              <p14:xfrm>
                <a:off x="4564040" y="4070830"/>
                <a:ext cx="14400" cy="101880"/>
              </p14:xfrm>
            </p:contentPart>
          </mc:Choice>
          <mc:Fallback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F922E74D-2F1B-F783-8310-FB49015D9E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5040" y="4061830"/>
                  <a:ext cx="32040" cy="119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CC9C7917-9973-9590-7E90-F07AF876E1FF}"/>
              </a:ext>
            </a:extLst>
          </p:cNvPr>
          <p:cNvSpPr txBox="1"/>
          <p:nvPr/>
        </p:nvSpPr>
        <p:spPr>
          <a:xfrm>
            <a:off x="5259480" y="4498016"/>
            <a:ext cx="301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96082"/>
                </a:solidFill>
              </a:rPr>
              <a:t>قيمة مساهمة أنير هي 35 درهما.</a:t>
            </a:r>
            <a:endParaRPr lang="fr-FR" b="1" dirty="0">
              <a:solidFill>
                <a:srgbClr val="19608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5" name="Encre 54">
                <a:extLst>
                  <a:ext uri="{FF2B5EF4-FFF2-40B4-BE49-F238E27FC236}">
                    <a16:creationId xmlns:a16="http://schemas.microsoft.com/office/drawing/2014/main" id="{6784F370-5A7E-6138-4C02-7B85D8D00339}"/>
                  </a:ext>
                </a:extLst>
              </p14:cNvPr>
              <p14:cNvContentPartPr/>
              <p14:nvPr/>
            </p14:nvContentPartPr>
            <p14:xfrm>
              <a:off x="3816260" y="3763030"/>
              <a:ext cx="997920" cy="115560"/>
            </p14:xfrm>
          </p:contentPart>
        </mc:Choice>
        <mc:Fallback>
          <p:pic>
            <p:nvPicPr>
              <p:cNvPr id="55" name="Encre 54">
                <a:extLst>
                  <a:ext uri="{FF2B5EF4-FFF2-40B4-BE49-F238E27FC236}">
                    <a16:creationId xmlns:a16="http://schemas.microsoft.com/office/drawing/2014/main" id="{6784F370-5A7E-6138-4C02-7B85D8D003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7260" y="3754030"/>
                <a:ext cx="1015560" cy="133200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3D19C33B-6BFA-C71E-B263-835D25774B08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FD351A80-2E5A-EAAD-C2CA-AC250D70ADA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Oval 80">
            <a:extLst>
              <a:ext uri="{FF2B5EF4-FFF2-40B4-BE49-F238E27FC236}">
                <a16:creationId xmlns:a16="http://schemas.microsoft.com/office/drawing/2014/main" id="{D127713D-1669-7198-D423-3AF8E34566BD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 : coins arrondis 4">
            <a:extLst>
              <a:ext uri="{FF2B5EF4-FFF2-40B4-BE49-F238E27FC236}">
                <a16:creationId xmlns:a16="http://schemas.microsoft.com/office/drawing/2014/main" id="{E629C72B-147A-80EB-EEDD-696BEBB8790F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Oval 80">
            <a:extLst>
              <a:ext uri="{FF2B5EF4-FFF2-40B4-BE49-F238E27FC236}">
                <a16:creationId xmlns:a16="http://schemas.microsoft.com/office/drawing/2014/main" id="{0544C5BC-82D2-9538-065D-4D2DA8C4B394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28DB4915-0138-9BD4-6290-6EB4B782504B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2DC4A2E4-3F56-6362-A964-204D652B1571}"/>
              </a:ext>
            </a:extLst>
          </p:cNvPr>
          <p:cNvGrpSpPr/>
          <p:nvPr/>
        </p:nvGrpSpPr>
        <p:grpSpPr>
          <a:xfrm>
            <a:off x="1763600" y="3163330"/>
            <a:ext cx="482400" cy="215280"/>
            <a:chOff x="1763600" y="3163330"/>
            <a:chExt cx="48240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A313800C-B940-871E-F9BD-25B204CD3A07}"/>
                    </a:ext>
                  </a:extLst>
                </p14:cNvPr>
                <p14:cNvContentPartPr/>
                <p14:nvPr/>
              </p14:nvContentPartPr>
              <p14:xfrm>
                <a:off x="2003000" y="3173410"/>
                <a:ext cx="243000" cy="205200"/>
              </p14:xfrm>
            </p:contentPart>
          </mc:Choice>
          <mc:Fallback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A313800C-B940-871E-F9BD-25B204CD3A0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94000" y="3164410"/>
                  <a:ext cx="260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5468194F-57FF-A3EB-CE81-818C3DE5615B}"/>
                    </a:ext>
                  </a:extLst>
                </p14:cNvPr>
                <p14:cNvContentPartPr/>
                <p14:nvPr/>
              </p14:nvContentPartPr>
              <p14:xfrm>
                <a:off x="1763600" y="3163330"/>
                <a:ext cx="167760" cy="210240"/>
              </p14:xfrm>
            </p:contentPart>
          </mc:Choice>
          <mc:Fallback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5468194F-57FF-A3EB-CE81-818C3DE561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54600" y="3154330"/>
                  <a:ext cx="185400" cy="22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0D6CDC55-DCEB-0A1A-7058-01809C841948}"/>
              </a:ext>
            </a:extLst>
          </p:cNvPr>
          <p:cNvGrpSpPr/>
          <p:nvPr/>
        </p:nvGrpSpPr>
        <p:grpSpPr>
          <a:xfrm>
            <a:off x="2906600" y="3169450"/>
            <a:ext cx="455400" cy="199800"/>
            <a:chOff x="2906600" y="3169450"/>
            <a:chExt cx="4554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54391363-2082-5721-2491-6060F10067B9}"/>
                    </a:ext>
                  </a:extLst>
                </p14:cNvPr>
                <p14:cNvContentPartPr/>
                <p14:nvPr/>
              </p14:nvContentPartPr>
              <p14:xfrm>
                <a:off x="3169040" y="3169450"/>
                <a:ext cx="192960" cy="199800"/>
              </p14:xfrm>
            </p:contentPart>
          </mc:Choice>
          <mc:Fallback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54391363-2082-5721-2491-6060F10067B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60057" y="3160434"/>
                  <a:ext cx="210567" cy="217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1186F388-A384-E773-3F10-48F8657A6FB4}"/>
                    </a:ext>
                  </a:extLst>
                </p14:cNvPr>
                <p14:cNvContentPartPr/>
                <p14:nvPr/>
              </p14:nvContentPartPr>
              <p14:xfrm>
                <a:off x="2906600" y="3183850"/>
                <a:ext cx="184320" cy="181440"/>
              </p14:xfrm>
            </p:contentPart>
          </mc:Choice>
          <mc:Fallback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1186F388-A384-E773-3F10-48F8657A6FB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97600" y="3174850"/>
                  <a:ext cx="2019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6CD3C470-E627-F5B2-312A-757290301A28}"/>
              </a:ext>
            </a:extLst>
          </p:cNvPr>
          <p:cNvGrpSpPr/>
          <p:nvPr/>
        </p:nvGrpSpPr>
        <p:grpSpPr>
          <a:xfrm>
            <a:off x="4037360" y="3162610"/>
            <a:ext cx="484200" cy="190080"/>
            <a:chOff x="4037360" y="3162610"/>
            <a:chExt cx="4842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151B5FFF-FE16-E133-8085-EB5ACDFD9511}"/>
                    </a:ext>
                  </a:extLst>
                </p14:cNvPr>
                <p14:cNvContentPartPr/>
                <p14:nvPr/>
              </p14:nvContentPartPr>
              <p14:xfrm>
                <a:off x="4323920" y="3162610"/>
                <a:ext cx="197640" cy="185040"/>
              </p14:xfrm>
            </p:contentPart>
          </mc:Choice>
          <mc:Fallback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151B5FFF-FE16-E133-8085-EB5ACDFD951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14920" y="3153610"/>
                  <a:ext cx="215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200D7246-A87C-D603-16F8-4BF32C05AF4F}"/>
                    </a:ext>
                  </a:extLst>
                </p14:cNvPr>
                <p14:cNvContentPartPr/>
                <p14:nvPr/>
              </p14:nvContentPartPr>
              <p14:xfrm>
                <a:off x="4037360" y="3168730"/>
                <a:ext cx="193320" cy="183960"/>
              </p14:xfrm>
            </p:contentPart>
          </mc:Choice>
          <mc:Fallback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200D7246-A87C-D603-16F8-4BF32C05AF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28360" y="3159712"/>
                  <a:ext cx="210960" cy="20163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33071083-D38A-3BC8-45C2-0B949D65CD73}"/>
              </a:ext>
            </a:extLst>
          </p:cNvPr>
          <p:cNvGrpSpPr/>
          <p:nvPr/>
        </p:nvGrpSpPr>
        <p:grpSpPr>
          <a:xfrm>
            <a:off x="1778360" y="3562210"/>
            <a:ext cx="479520" cy="159120"/>
            <a:chOff x="1778360" y="3562210"/>
            <a:chExt cx="47952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7945FB34-C600-5814-2C99-6E23357E498A}"/>
                    </a:ext>
                  </a:extLst>
                </p14:cNvPr>
                <p14:cNvContentPartPr/>
                <p14:nvPr/>
              </p14:nvContentPartPr>
              <p14:xfrm>
                <a:off x="2019560" y="3572650"/>
                <a:ext cx="238320" cy="144720"/>
              </p14:xfrm>
            </p:contentPart>
          </mc:Choice>
          <mc:Fallback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7945FB34-C600-5814-2C99-6E23357E498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10560" y="3563672"/>
                  <a:ext cx="255960" cy="1623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C210B74F-3E58-9CBE-3D2F-F65D3E0B1D85}"/>
                    </a:ext>
                  </a:extLst>
                </p14:cNvPr>
                <p14:cNvContentPartPr/>
                <p14:nvPr/>
              </p14:nvContentPartPr>
              <p14:xfrm>
                <a:off x="1778360" y="3562210"/>
                <a:ext cx="201600" cy="159120"/>
              </p14:xfrm>
            </p:contentPart>
          </mc:Choice>
          <mc:Fallback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C210B74F-3E58-9CBE-3D2F-F65D3E0B1D8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69360" y="3553190"/>
                  <a:ext cx="219240" cy="17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E319CA0C-4514-687C-9B8F-ABDDB16EEFFE}"/>
              </a:ext>
            </a:extLst>
          </p:cNvPr>
          <p:cNvGrpSpPr/>
          <p:nvPr/>
        </p:nvGrpSpPr>
        <p:grpSpPr>
          <a:xfrm>
            <a:off x="1812200" y="3930130"/>
            <a:ext cx="434880" cy="168480"/>
            <a:chOff x="1812200" y="3930130"/>
            <a:chExt cx="43488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14BE01B8-64FD-0AEC-D444-5B0A2628CF48}"/>
                    </a:ext>
                  </a:extLst>
                </p14:cNvPr>
                <p14:cNvContentPartPr/>
                <p14:nvPr/>
              </p14:nvContentPartPr>
              <p14:xfrm>
                <a:off x="2075720" y="3930130"/>
                <a:ext cx="171360" cy="145080"/>
              </p14:xfrm>
            </p:contentPart>
          </mc:Choice>
          <mc:Fallback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14BE01B8-64FD-0AEC-D444-5B0A2628CF4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66720" y="3921130"/>
                  <a:ext cx="189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E9ADABB3-2FEA-EC48-961F-E41E5481D933}"/>
                    </a:ext>
                  </a:extLst>
                </p14:cNvPr>
                <p14:cNvContentPartPr/>
                <p14:nvPr/>
              </p14:nvContentPartPr>
              <p14:xfrm>
                <a:off x="1812200" y="3956410"/>
                <a:ext cx="172080" cy="142200"/>
              </p14:xfrm>
            </p:contentPart>
          </mc:Choice>
          <mc:Fallback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E9ADABB3-2FEA-EC48-961F-E41E5481D93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03200" y="3947410"/>
                  <a:ext cx="18972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63C74CAA-0F0E-72A8-04D1-8347C739C8F1}"/>
              </a:ext>
            </a:extLst>
          </p:cNvPr>
          <p:cNvGrpSpPr/>
          <p:nvPr/>
        </p:nvGrpSpPr>
        <p:grpSpPr>
          <a:xfrm>
            <a:off x="2887520" y="3933730"/>
            <a:ext cx="510840" cy="200520"/>
            <a:chOff x="2887520" y="3933730"/>
            <a:chExt cx="510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BB0D77DE-677D-D59A-DAF8-95756F854202}"/>
                    </a:ext>
                  </a:extLst>
                </p14:cNvPr>
                <p14:cNvContentPartPr/>
                <p14:nvPr/>
              </p14:nvContentPartPr>
              <p14:xfrm>
                <a:off x="3210080" y="3933730"/>
                <a:ext cx="188280" cy="170640"/>
              </p14:xfrm>
            </p:contentPart>
          </mc:Choice>
          <mc:Fallback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BB0D77DE-677D-D59A-DAF8-95756F85420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01080" y="3924730"/>
                  <a:ext cx="205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D8BA4B52-40E7-5A06-FCB0-0956EC5062AF}"/>
                    </a:ext>
                  </a:extLst>
                </p14:cNvPr>
                <p14:cNvContentPartPr/>
                <p14:nvPr/>
              </p14:nvContentPartPr>
              <p14:xfrm>
                <a:off x="2887520" y="3941650"/>
                <a:ext cx="214200" cy="192600"/>
              </p14:xfrm>
            </p:contentPart>
          </mc:Choice>
          <mc:Fallback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D8BA4B52-40E7-5A06-FCB0-0956EC5062A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78520" y="3932650"/>
                  <a:ext cx="231840" cy="21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42141336-8567-C40F-14B4-6A6D979E1675}"/>
              </a:ext>
            </a:extLst>
          </p:cNvPr>
          <p:cNvGrpSpPr/>
          <p:nvPr/>
        </p:nvGrpSpPr>
        <p:grpSpPr>
          <a:xfrm>
            <a:off x="4112600" y="3591010"/>
            <a:ext cx="343080" cy="138600"/>
            <a:chOff x="4112600" y="3591010"/>
            <a:chExt cx="34308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620D5B05-F60D-4FCC-2401-6168A912BC89}"/>
                    </a:ext>
                  </a:extLst>
                </p14:cNvPr>
                <p14:cNvContentPartPr/>
                <p14:nvPr/>
              </p14:nvContentPartPr>
              <p14:xfrm>
                <a:off x="4309160" y="3591010"/>
                <a:ext cx="146520" cy="114480"/>
              </p14:xfrm>
            </p:contentPart>
          </mc:Choice>
          <mc:Fallback>
            <p:pic>
              <p:nvPicPr>
                <p:cNvPr id="83" name="Encre 82">
                  <a:extLst>
                    <a:ext uri="{FF2B5EF4-FFF2-40B4-BE49-F238E27FC236}">
                      <a16:creationId xmlns:a16="http://schemas.microsoft.com/office/drawing/2014/main" id="{620D5B05-F60D-4FCC-2401-6168A912BC8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300160" y="3582010"/>
                  <a:ext cx="164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4" name="Encre 83">
                  <a:extLst>
                    <a:ext uri="{FF2B5EF4-FFF2-40B4-BE49-F238E27FC236}">
                      <a16:creationId xmlns:a16="http://schemas.microsoft.com/office/drawing/2014/main" id="{E375BD6D-D90E-3F3F-4BB8-7B4AADE71BB8}"/>
                    </a:ext>
                  </a:extLst>
                </p14:cNvPr>
                <p14:cNvContentPartPr/>
                <p14:nvPr/>
              </p14:nvContentPartPr>
              <p14:xfrm>
                <a:off x="4112600" y="3591730"/>
                <a:ext cx="155520" cy="137880"/>
              </p14:xfrm>
            </p:contentPart>
          </mc:Choice>
          <mc:Fallback>
            <p:pic>
              <p:nvPicPr>
                <p:cNvPr id="84" name="Encre 83">
                  <a:extLst>
                    <a:ext uri="{FF2B5EF4-FFF2-40B4-BE49-F238E27FC236}">
                      <a16:creationId xmlns:a16="http://schemas.microsoft.com/office/drawing/2014/main" id="{E375BD6D-D90E-3F3F-4BB8-7B4AADE71BB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03579" y="3582730"/>
                  <a:ext cx="173201" cy="155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8856745D-EACC-D94D-DD24-17BD8145916A}"/>
              </a:ext>
            </a:extLst>
          </p:cNvPr>
          <p:cNvSpPr txBox="1"/>
          <p:nvPr/>
        </p:nvSpPr>
        <p:spPr>
          <a:xfrm>
            <a:off x="4693336" y="4936573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فاطمة  هي 105 درهما.</a:t>
            </a:r>
            <a:endParaRPr lang="fr-FR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9F33E37-36B3-1E46-F537-239331A18167}"/>
                  </a:ext>
                </a:extLst>
              </p:cNvPr>
              <p:cNvSpPr txBox="1"/>
              <p:nvPr/>
            </p:nvSpPr>
            <p:spPr>
              <a:xfrm>
                <a:off x="1492250" y="4955476"/>
                <a:ext cx="2149627" cy="43088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fr-FR" sz="280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280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280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105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9F33E37-36B3-1E46-F537-239331A18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250" y="4955476"/>
                <a:ext cx="2149627" cy="43088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557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B5B2B-1ECB-C805-219A-B84E92A08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596501-CAE4-1F23-4C92-43EE246CE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5EE9104-EC7E-1E1F-0FE3-224861190EB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نواصل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المسألة. احسبوا قيمة مساهمة سعد. على ألواحكم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E34872-2EFE-8DC8-99A8-E562DB7A1CD4}"/>
              </a:ext>
            </a:extLst>
          </p:cNvPr>
          <p:cNvSpPr txBox="1"/>
          <p:nvPr/>
        </p:nvSpPr>
        <p:spPr>
          <a:xfrm>
            <a:off x="678426" y="2209994"/>
            <a:ext cx="7417371" cy="823450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تقل مساهمة سعد  ب 15 درهما عن مساهمة فاطمة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ما المبلغ الذي ساهم به كل من الأطفال الثلاثة؟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FE1132-1259-FB1B-0B64-E56A710D230A}"/>
              </a:ext>
            </a:extLst>
          </p:cNvPr>
          <p:cNvSpPr txBox="1"/>
          <p:nvPr/>
        </p:nvSpPr>
        <p:spPr>
          <a:xfrm>
            <a:off x="749300" y="309627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196082"/>
                </a:solidFill>
              </a:rPr>
              <a:t>فاطمة </a:t>
            </a:r>
            <a:endParaRPr lang="fr-FR" dirty="0">
              <a:solidFill>
                <a:srgbClr val="19608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CD60E8-9B0F-AE4F-E3EF-1DE8C1EE298C}"/>
              </a:ext>
            </a:extLst>
          </p:cNvPr>
          <p:cNvSpPr txBox="1"/>
          <p:nvPr/>
        </p:nvSpPr>
        <p:spPr>
          <a:xfrm>
            <a:off x="678426" y="3478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أنير  </a:t>
            </a:r>
            <a:endParaRPr lang="fr-FR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71EF5B-3158-8799-ED7D-DAA2BEA0B47F}"/>
              </a:ext>
            </a:extLst>
          </p:cNvPr>
          <p:cNvSpPr txBox="1"/>
          <p:nvPr/>
        </p:nvSpPr>
        <p:spPr>
          <a:xfrm>
            <a:off x="699288" y="38775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4807AE88-D1F5-BF6F-3C3E-C704DE536776}"/>
              </a:ext>
            </a:extLst>
          </p:cNvPr>
          <p:cNvGraphicFramePr>
            <a:graphicFrameLocks noGrp="1"/>
          </p:cNvGraphicFramePr>
          <p:nvPr/>
        </p:nvGraphicFramePr>
        <p:xfrm>
          <a:off x="1484657" y="308357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BF28335B-7187-4536-E9AC-8D6C19AF9A71}"/>
              </a:ext>
            </a:extLst>
          </p:cNvPr>
          <p:cNvGraphicFramePr>
            <a:graphicFrameLocks noGrp="1"/>
          </p:cNvGraphicFramePr>
          <p:nvPr/>
        </p:nvGraphicFramePr>
        <p:xfrm>
          <a:off x="1488453" y="347830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EB95B0C3-33CD-F839-AE1E-D0F4C374B178}"/>
              </a:ext>
            </a:extLst>
          </p:cNvPr>
          <p:cNvGraphicFramePr>
            <a:graphicFrameLocks noGrp="1"/>
          </p:cNvGraphicFramePr>
          <p:nvPr/>
        </p:nvGraphicFramePr>
        <p:xfrm>
          <a:off x="1492250" y="387840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825D73E8-C71B-8879-68AA-3D4F65F47292}"/>
              </a:ext>
            </a:extLst>
          </p:cNvPr>
          <p:cNvSpPr txBox="1"/>
          <p:nvPr/>
        </p:nvSpPr>
        <p:spPr>
          <a:xfrm>
            <a:off x="4446243" y="389072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4322D2E2-86AA-052F-E869-12F18331017C}"/>
              </a:ext>
            </a:extLst>
          </p:cNvPr>
          <p:cNvSpPr/>
          <p:nvPr/>
        </p:nvSpPr>
        <p:spPr>
          <a:xfrm rot="10800000">
            <a:off x="4913533" y="308357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A0BB4C1-E6DA-240B-545B-6C5468096884}"/>
              </a:ext>
            </a:extLst>
          </p:cNvPr>
          <p:cNvSpPr txBox="1"/>
          <p:nvPr/>
        </p:nvSpPr>
        <p:spPr>
          <a:xfrm>
            <a:off x="5282516" y="3413128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245د</a:t>
            </a:r>
            <a:endParaRPr lang="fr-FR" dirty="0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1D00A30-4BE9-3FD1-B403-7E7A15599B1E}"/>
              </a:ext>
            </a:extLst>
          </p:cNvPr>
          <p:cNvGrpSpPr/>
          <p:nvPr/>
        </p:nvGrpSpPr>
        <p:grpSpPr>
          <a:xfrm>
            <a:off x="4506800" y="4070830"/>
            <a:ext cx="98280" cy="101880"/>
            <a:chOff x="4506800" y="4070830"/>
            <a:chExt cx="982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DE3A90C5-DFA0-758A-302A-7CC23B2AFBAD}"/>
                    </a:ext>
                  </a:extLst>
                </p14:cNvPr>
                <p14:cNvContentPartPr/>
                <p14:nvPr/>
              </p14:nvContentPartPr>
              <p14:xfrm>
                <a:off x="4506800" y="4121950"/>
                <a:ext cx="98280" cy="8280"/>
              </p14:xfrm>
            </p:contentPart>
          </mc:Choice>
          <mc:Fallback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DE3A90C5-DFA0-758A-302A-7CC23B2AFBA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97800" y="4113325"/>
                  <a:ext cx="115920" cy="2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02E82AA4-2ECF-38FC-528B-87FE876EAF14}"/>
                    </a:ext>
                  </a:extLst>
                </p14:cNvPr>
                <p14:cNvContentPartPr/>
                <p14:nvPr/>
              </p14:nvContentPartPr>
              <p14:xfrm>
                <a:off x="4564040" y="4070830"/>
                <a:ext cx="14400" cy="101880"/>
              </p14:xfrm>
            </p:contentPart>
          </mc:Choice>
          <mc:Fallback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02E82AA4-2ECF-38FC-528B-87FE876EAF1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5040" y="4061830"/>
                  <a:ext cx="32040" cy="119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013DCAA2-4F29-9E41-A4C5-9FFB5970EACF}"/>
              </a:ext>
            </a:extLst>
          </p:cNvPr>
          <p:cNvSpPr txBox="1"/>
          <p:nvPr/>
        </p:nvSpPr>
        <p:spPr>
          <a:xfrm>
            <a:off x="5259480" y="4498016"/>
            <a:ext cx="301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96082"/>
                </a:solidFill>
              </a:rPr>
              <a:t>قيمة مساهمة أنير هي 35 درهما.</a:t>
            </a:r>
            <a:endParaRPr lang="fr-FR" b="1" dirty="0">
              <a:solidFill>
                <a:srgbClr val="196082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DF9E31D-FA02-C1C1-0CDE-8D0DF17D879B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3F3D49E4-44C3-2A89-5A14-7BD3CF6E661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Oval 80">
            <a:extLst>
              <a:ext uri="{FF2B5EF4-FFF2-40B4-BE49-F238E27FC236}">
                <a16:creationId xmlns:a16="http://schemas.microsoft.com/office/drawing/2014/main" id="{CC43B043-E115-FF5D-AA13-A7771922FE27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 : coins arrondis 4">
            <a:extLst>
              <a:ext uri="{FF2B5EF4-FFF2-40B4-BE49-F238E27FC236}">
                <a16:creationId xmlns:a16="http://schemas.microsoft.com/office/drawing/2014/main" id="{DB0582CE-2C69-E939-2CE6-86A2A1C36FF5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Oval 80">
            <a:extLst>
              <a:ext uri="{FF2B5EF4-FFF2-40B4-BE49-F238E27FC236}">
                <a16:creationId xmlns:a16="http://schemas.microsoft.com/office/drawing/2014/main" id="{B08300DD-E130-8CF2-238F-60D7CA19C709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75059BD-E814-A2A9-742A-BC1FFF3DB7FF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DA6A028-F4CA-315A-66A8-9F5F74542517}"/>
              </a:ext>
            </a:extLst>
          </p:cNvPr>
          <p:cNvGrpSpPr/>
          <p:nvPr/>
        </p:nvGrpSpPr>
        <p:grpSpPr>
          <a:xfrm>
            <a:off x="1763600" y="3163330"/>
            <a:ext cx="482400" cy="215280"/>
            <a:chOff x="1763600" y="3163330"/>
            <a:chExt cx="48240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E744FF2C-CE81-6093-E959-280F4FB5F38D}"/>
                    </a:ext>
                  </a:extLst>
                </p14:cNvPr>
                <p14:cNvContentPartPr/>
                <p14:nvPr/>
              </p14:nvContentPartPr>
              <p14:xfrm>
                <a:off x="2003000" y="3173410"/>
                <a:ext cx="243000" cy="205200"/>
              </p14:xfrm>
            </p:contentPart>
          </mc:Choice>
          <mc:Fallback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E744FF2C-CE81-6093-E959-280F4FB5F3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94000" y="3164410"/>
                  <a:ext cx="260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C627E624-D4D8-BDA8-1A96-F54508069A2E}"/>
                    </a:ext>
                  </a:extLst>
                </p14:cNvPr>
                <p14:cNvContentPartPr/>
                <p14:nvPr/>
              </p14:nvContentPartPr>
              <p14:xfrm>
                <a:off x="1763600" y="3163330"/>
                <a:ext cx="167760" cy="210240"/>
              </p14:xfrm>
            </p:contentPart>
          </mc:Choice>
          <mc:Fallback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C627E624-D4D8-BDA8-1A96-F54508069A2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54600" y="3154330"/>
                  <a:ext cx="185400" cy="22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46CBB2D7-4265-2739-3777-0E272EC5464C}"/>
              </a:ext>
            </a:extLst>
          </p:cNvPr>
          <p:cNvGrpSpPr/>
          <p:nvPr/>
        </p:nvGrpSpPr>
        <p:grpSpPr>
          <a:xfrm>
            <a:off x="2906600" y="3169450"/>
            <a:ext cx="455400" cy="199800"/>
            <a:chOff x="2906600" y="3169450"/>
            <a:chExt cx="4554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3B26C7B7-4866-7B8D-515D-167D1FE4555C}"/>
                    </a:ext>
                  </a:extLst>
                </p14:cNvPr>
                <p14:cNvContentPartPr/>
                <p14:nvPr/>
              </p14:nvContentPartPr>
              <p14:xfrm>
                <a:off x="3169040" y="3169450"/>
                <a:ext cx="192960" cy="199800"/>
              </p14:xfrm>
            </p:contentPart>
          </mc:Choice>
          <mc:Fallback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3B26C7B7-4866-7B8D-515D-167D1FE455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60057" y="3160434"/>
                  <a:ext cx="210567" cy="217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596CF2F4-28A9-0FC1-4261-1EA71675DA01}"/>
                    </a:ext>
                  </a:extLst>
                </p14:cNvPr>
                <p14:cNvContentPartPr/>
                <p14:nvPr/>
              </p14:nvContentPartPr>
              <p14:xfrm>
                <a:off x="2906600" y="3183850"/>
                <a:ext cx="184320" cy="181440"/>
              </p14:xfrm>
            </p:contentPart>
          </mc:Choice>
          <mc:Fallback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596CF2F4-28A9-0FC1-4261-1EA71675DA0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97600" y="3174850"/>
                  <a:ext cx="2019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55734DF-F987-07B5-2A79-D3591FCF8BC5}"/>
              </a:ext>
            </a:extLst>
          </p:cNvPr>
          <p:cNvGrpSpPr/>
          <p:nvPr/>
        </p:nvGrpSpPr>
        <p:grpSpPr>
          <a:xfrm>
            <a:off x="4037360" y="3162610"/>
            <a:ext cx="484200" cy="190080"/>
            <a:chOff x="4037360" y="3162610"/>
            <a:chExt cx="4842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9847E6EC-6129-EC63-B291-884F387F636D}"/>
                    </a:ext>
                  </a:extLst>
                </p14:cNvPr>
                <p14:cNvContentPartPr/>
                <p14:nvPr/>
              </p14:nvContentPartPr>
              <p14:xfrm>
                <a:off x="4323920" y="3162610"/>
                <a:ext cx="197640" cy="185040"/>
              </p14:xfrm>
            </p:contentPart>
          </mc:Choice>
          <mc:Fallback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9847E6EC-6129-EC63-B291-884F387F636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14920" y="3153610"/>
                  <a:ext cx="215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9ADCDA0A-ED67-9DC3-5165-ABBD00CA1ACD}"/>
                    </a:ext>
                  </a:extLst>
                </p14:cNvPr>
                <p14:cNvContentPartPr/>
                <p14:nvPr/>
              </p14:nvContentPartPr>
              <p14:xfrm>
                <a:off x="4037360" y="3168730"/>
                <a:ext cx="193320" cy="183960"/>
              </p14:xfrm>
            </p:contentPart>
          </mc:Choice>
          <mc:Fallback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9ADCDA0A-ED67-9DC3-5165-ABBD00CA1AC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28360" y="3159712"/>
                  <a:ext cx="210960" cy="20163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8BB84C27-48B0-ED42-6F41-88FBB2C27020}"/>
              </a:ext>
            </a:extLst>
          </p:cNvPr>
          <p:cNvGrpSpPr/>
          <p:nvPr/>
        </p:nvGrpSpPr>
        <p:grpSpPr>
          <a:xfrm>
            <a:off x="1778360" y="3562210"/>
            <a:ext cx="479520" cy="159120"/>
            <a:chOff x="1778360" y="3562210"/>
            <a:chExt cx="47952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68C95907-6B06-9F31-E41D-AC422FACC891}"/>
                    </a:ext>
                  </a:extLst>
                </p14:cNvPr>
                <p14:cNvContentPartPr/>
                <p14:nvPr/>
              </p14:nvContentPartPr>
              <p14:xfrm>
                <a:off x="2019560" y="3572650"/>
                <a:ext cx="238320" cy="144720"/>
              </p14:xfrm>
            </p:contentPart>
          </mc:Choice>
          <mc:Fallback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68C95907-6B06-9F31-E41D-AC422FACC89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10560" y="3563672"/>
                  <a:ext cx="255960" cy="1623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9D86A6E0-C6E2-F25B-EE91-969ED5FC7A22}"/>
                    </a:ext>
                  </a:extLst>
                </p14:cNvPr>
                <p14:cNvContentPartPr/>
                <p14:nvPr/>
              </p14:nvContentPartPr>
              <p14:xfrm>
                <a:off x="1778360" y="3562210"/>
                <a:ext cx="201600" cy="159120"/>
              </p14:xfrm>
            </p:contentPart>
          </mc:Choice>
          <mc:Fallback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9D86A6E0-C6E2-F25B-EE91-969ED5FC7A2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69360" y="3553190"/>
                  <a:ext cx="219240" cy="17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1033550-BAC8-4B7E-7CA7-B533436B4488}"/>
              </a:ext>
            </a:extLst>
          </p:cNvPr>
          <p:cNvGrpSpPr/>
          <p:nvPr/>
        </p:nvGrpSpPr>
        <p:grpSpPr>
          <a:xfrm>
            <a:off x="1812200" y="3930130"/>
            <a:ext cx="434880" cy="168480"/>
            <a:chOff x="1812200" y="3930130"/>
            <a:chExt cx="43488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C595FED9-3DC4-5D1A-41FE-64FFAF93727C}"/>
                    </a:ext>
                  </a:extLst>
                </p14:cNvPr>
                <p14:cNvContentPartPr/>
                <p14:nvPr/>
              </p14:nvContentPartPr>
              <p14:xfrm>
                <a:off x="2075720" y="3930130"/>
                <a:ext cx="171360" cy="145080"/>
              </p14:xfrm>
            </p:contentPart>
          </mc:Choice>
          <mc:Fallback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C595FED9-3DC4-5D1A-41FE-64FFAF93727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66720" y="3921130"/>
                  <a:ext cx="189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D6710B52-11EB-735F-97B4-4798EDE47B4B}"/>
                    </a:ext>
                  </a:extLst>
                </p14:cNvPr>
                <p14:cNvContentPartPr/>
                <p14:nvPr/>
              </p14:nvContentPartPr>
              <p14:xfrm>
                <a:off x="1812200" y="3956410"/>
                <a:ext cx="172080" cy="142200"/>
              </p14:xfrm>
            </p:contentPart>
          </mc:Choice>
          <mc:Fallback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D6710B52-11EB-735F-97B4-4798EDE47B4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03200" y="3947410"/>
                  <a:ext cx="18972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C348B40D-7C89-3435-FC18-99D2C49DD8D9}"/>
              </a:ext>
            </a:extLst>
          </p:cNvPr>
          <p:cNvGrpSpPr/>
          <p:nvPr/>
        </p:nvGrpSpPr>
        <p:grpSpPr>
          <a:xfrm>
            <a:off x="2887520" y="3933730"/>
            <a:ext cx="510840" cy="200520"/>
            <a:chOff x="2887520" y="3933730"/>
            <a:chExt cx="510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6C170711-B15B-E8CB-746E-CD9832BD3DCF}"/>
                    </a:ext>
                  </a:extLst>
                </p14:cNvPr>
                <p14:cNvContentPartPr/>
                <p14:nvPr/>
              </p14:nvContentPartPr>
              <p14:xfrm>
                <a:off x="3210080" y="3933730"/>
                <a:ext cx="188280" cy="170640"/>
              </p14:xfrm>
            </p:contentPart>
          </mc:Choice>
          <mc:Fallback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6C170711-B15B-E8CB-746E-CD9832BD3DC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01080" y="3924730"/>
                  <a:ext cx="205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BDE4609E-0061-FB45-13FE-F5AD4C857592}"/>
                    </a:ext>
                  </a:extLst>
                </p14:cNvPr>
                <p14:cNvContentPartPr/>
                <p14:nvPr/>
              </p14:nvContentPartPr>
              <p14:xfrm>
                <a:off x="2887520" y="3941650"/>
                <a:ext cx="214200" cy="192600"/>
              </p14:xfrm>
            </p:contentPart>
          </mc:Choice>
          <mc:Fallback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BDE4609E-0061-FB45-13FE-F5AD4C85759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78520" y="3932650"/>
                  <a:ext cx="231840" cy="210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03187FF1-CDD1-CAF4-89F2-AA25DC0F5F85}"/>
              </a:ext>
            </a:extLst>
          </p:cNvPr>
          <p:cNvSpPr txBox="1"/>
          <p:nvPr/>
        </p:nvSpPr>
        <p:spPr>
          <a:xfrm>
            <a:off x="4807636" y="4936573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96082"/>
                </a:solidFill>
              </a:rPr>
              <a:t>قيمة مساهمة فاطمة  هي 105 درهما.</a:t>
            </a:r>
            <a:endParaRPr lang="fr-FR" b="1" dirty="0">
              <a:solidFill>
                <a:srgbClr val="19608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3C9AE8-D1CB-0BA9-27DD-527EFEE56179}"/>
              </a:ext>
            </a:extLst>
          </p:cNvPr>
          <p:cNvSpPr txBox="1"/>
          <p:nvPr/>
        </p:nvSpPr>
        <p:spPr>
          <a:xfrm>
            <a:off x="4884395" y="5357539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سعد  هي ..... درهما.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06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2F2B-3C9B-56FB-2B6F-D91B4EBF4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07AD73-DBCE-DC48-CAA1-9828FF8B3D1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F0C6A0-DB20-ECF7-C766-EF43BC371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87832-D28F-1D9E-0836-1726F5F440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1608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DC76B-5489-7464-BC8A-0E1AEC3E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382E60-2276-CD94-FDD9-CC786E71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2763DC7-A4BD-B9AD-2CB4-A875D4A1D1B2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كيف توصل للجواب الصحيح؟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31C14A-5C2B-38A8-FB09-3A3C01E2F36B}"/>
              </a:ext>
            </a:extLst>
          </p:cNvPr>
          <p:cNvSpPr txBox="1"/>
          <p:nvPr/>
        </p:nvSpPr>
        <p:spPr>
          <a:xfrm>
            <a:off x="678426" y="2209994"/>
            <a:ext cx="7417371" cy="823450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أَنير، سعد وفاطمة جمعوا مبلغ 230 درهما. ساهم أنير ب 1/3 مما ساهمت به فاطمة. كما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تقل مساهمة سعد  ب 15 درهما عن مساهمة فاطمة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ما المبلغ الذي ساهم به كل من الأطفال الثلاثة؟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55866D-5405-037A-434A-EFD4C6EFCF00}"/>
              </a:ext>
            </a:extLst>
          </p:cNvPr>
          <p:cNvSpPr txBox="1"/>
          <p:nvPr/>
        </p:nvSpPr>
        <p:spPr>
          <a:xfrm>
            <a:off x="749300" y="3096270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196082"/>
                </a:solidFill>
              </a:rPr>
              <a:t>فاطمة </a:t>
            </a:r>
            <a:endParaRPr lang="fr-FR" dirty="0">
              <a:solidFill>
                <a:srgbClr val="19608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4B03CD6-DB88-2790-AA4F-655B0B17DFDA}"/>
              </a:ext>
            </a:extLst>
          </p:cNvPr>
          <p:cNvSpPr txBox="1"/>
          <p:nvPr/>
        </p:nvSpPr>
        <p:spPr>
          <a:xfrm>
            <a:off x="678426" y="347830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أنير  </a:t>
            </a:r>
            <a:endParaRPr lang="fr-FR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F3D934-DF04-B9A4-5E0F-557ACE4B8983}"/>
              </a:ext>
            </a:extLst>
          </p:cNvPr>
          <p:cNvSpPr txBox="1"/>
          <p:nvPr/>
        </p:nvSpPr>
        <p:spPr>
          <a:xfrm>
            <a:off x="699288" y="3877552"/>
            <a:ext cx="74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سعد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BF89F5F-19D3-503C-A590-96E1FCA09B78}"/>
              </a:ext>
            </a:extLst>
          </p:cNvPr>
          <p:cNvGraphicFramePr>
            <a:graphicFrameLocks noGrp="1"/>
          </p:cNvGraphicFramePr>
          <p:nvPr/>
        </p:nvGraphicFramePr>
        <p:xfrm>
          <a:off x="1484657" y="3083570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C6DD68F4-E093-343D-A933-4B3D07C6DFB3}"/>
              </a:ext>
            </a:extLst>
          </p:cNvPr>
          <p:cNvGraphicFramePr>
            <a:graphicFrameLocks noGrp="1"/>
          </p:cNvGraphicFramePr>
          <p:nvPr/>
        </p:nvGraphicFramePr>
        <p:xfrm>
          <a:off x="1488453" y="3478302"/>
          <a:ext cx="11307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9CCB05BF-F556-9C16-063B-8ED22A871E50}"/>
              </a:ext>
            </a:extLst>
          </p:cNvPr>
          <p:cNvGraphicFramePr>
            <a:graphicFrameLocks noGrp="1"/>
          </p:cNvGraphicFramePr>
          <p:nvPr/>
        </p:nvGraphicFramePr>
        <p:xfrm>
          <a:off x="1492250" y="3878406"/>
          <a:ext cx="33921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5">
                  <a:extLst>
                    <a:ext uri="{9D8B030D-6E8A-4147-A177-3AD203B41FA5}">
                      <a16:colId xmlns:a16="http://schemas.microsoft.com/office/drawing/2014/main" val="2248618552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3266419431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val="263473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8139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71A6B869-9310-A7B6-31D9-104570700F73}"/>
              </a:ext>
            </a:extLst>
          </p:cNvPr>
          <p:cNvSpPr txBox="1"/>
          <p:nvPr/>
        </p:nvSpPr>
        <p:spPr>
          <a:xfrm>
            <a:off x="4446243" y="3890726"/>
            <a:ext cx="438152" cy="3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ar-MA" sz="1200" dirty="0"/>
              <a:t>15د</a:t>
            </a:r>
            <a:endParaRPr lang="fr-FR" sz="1200" dirty="0"/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E76AB5E7-F5DC-2643-761E-06958C8BD223}"/>
              </a:ext>
            </a:extLst>
          </p:cNvPr>
          <p:cNvSpPr/>
          <p:nvPr/>
        </p:nvSpPr>
        <p:spPr>
          <a:xfrm rot="10800000">
            <a:off x="4913533" y="3083570"/>
            <a:ext cx="220199" cy="1116000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FE4E51B-DBCD-10F3-9880-3C9F0A9925BF}"/>
              </a:ext>
            </a:extLst>
          </p:cNvPr>
          <p:cNvSpPr txBox="1"/>
          <p:nvPr/>
        </p:nvSpPr>
        <p:spPr>
          <a:xfrm>
            <a:off x="5282516" y="3413128"/>
            <a:ext cx="127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المجموع</a:t>
            </a:r>
          </a:p>
          <a:p>
            <a:r>
              <a:rPr lang="ar-MA" dirty="0"/>
              <a:t> 245د</a:t>
            </a:r>
            <a:endParaRPr lang="fr-FR" dirty="0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A41E470-6802-1ADB-42D9-58C66AE25F99}"/>
              </a:ext>
            </a:extLst>
          </p:cNvPr>
          <p:cNvGrpSpPr/>
          <p:nvPr/>
        </p:nvGrpSpPr>
        <p:grpSpPr>
          <a:xfrm>
            <a:off x="4506800" y="4070830"/>
            <a:ext cx="98280" cy="101880"/>
            <a:chOff x="4506800" y="4070830"/>
            <a:chExt cx="9828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BE73E1AA-349B-1B56-6100-89002866368B}"/>
                    </a:ext>
                  </a:extLst>
                </p14:cNvPr>
                <p14:cNvContentPartPr/>
                <p14:nvPr/>
              </p14:nvContentPartPr>
              <p14:xfrm>
                <a:off x="4506800" y="4121950"/>
                <a:ext cx="98280" cy="8280"/>
              </p14:xfrm>
            </p:contentPart>
          </mc:Choice>
          <mc:Fallback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BE73E1AA-349B-1B56-6100-89002866368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97800" y="4113325"/>
                  <a:ext cx="115920" cy="25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919D8BF8-978B-0F00-08F5-F553562DD111}"/>
                    </a:ext>
                  </a:extLst>
                </p14:cNvPr>
                <p14:cNvContentPartPr/>
                <p14:nvPr/>
              </p14:nvContentPartPr>
              <p14:xfrm>
                <a:off x="4564040" y="4070830"/>
                <a:ext cx="14400" cy="101880"/>
              </p14:xfrm>
            </p:contentPart>
          </mc:Choice>
          <mc:Fallback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919D8BF8-978B-0F00-08F5-F553562DD11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5040" y="4061830"/>
                  <a:ext cx="32040" cy="119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61CD9CFD-F8E2-213C-9F31-DC781E764AC9}"/>
              </a:ext>
            </a:extLst>
          </p:cNvPr>
          <p:cNvSpPr txBox="1"/>
          <p:nvPr/>
        </p:nvSpPr>
        <p:spPr>
          <a:xfrm>
            <a:off x="5259480" y="4498016"/>
            <a:ext cx="301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96082"/>
                </a:solidFill>
              </a:rPr>
              <a:t>قيمة مساهمة أنير هي 35 درهما.</a:t>
            </a:r>
            <a:endParaRPr lang="fr-FR" b="1" dirty="0">
              <a:solidFill>
                <a:srgbClr val="196082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7499B68C-7ADB-5C82-3920-40491D5133B9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8C533C70-0F4C-2584-0F09-0F74A99EA41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Oval 80">
            <a:extLst>
              <a:ext uri="{FF2B5EF4-FFF2-40B4-BE49-F238E27FC236}">
                <a16:creationId xmlns:a16="http://schemas.microsoft.com/office/drawing/2014/main" id="{DB7F61DC-6532-2E3F-80F2-A8900D1DEF0B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 : coins arrondis 4">
            <a:extLst>
              <a:ext uri="{FF2B5EF4-FFF2-40B4-BE49-F238E27FC236}">
                <a16:creationId xmlns:a16="http://schemas.microsoft.com/office/drawing/2014/main" id="{A13A2675-F47A-83B6-44B9-5634068EFFC1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أحسب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Oval 80">
            <a:extLst>
              <a:ext uri="{FF2B5EF4-FFF2-40B4-BE49-F238E27FC236}">
                <a16:creationId xmlns:a16="http://schemas.microsoft.com/office/drawing/2014/main" id="{386C6248-1104-E002-9CAD-AD3811FBEF3F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4012035C-BD2F-215C-BA8B-EFB5AF57A99C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rgbClr val="19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E88513D5-A268-8F4A-C8D0-CEBD3F4662A0}"/>
              </a:ext>
            </a:extLst>
          </p:cNvPr>
          <p:cNvGrpSpPr/>
          <p:nvPr/>
        </p:nvGrpSpPr>
        <p:grpSpPr>
          <a:xfrm>
            <a:off x="1763600" y="3163330"/>
            <a:ext cx="482400" cy="215280"/>
            <a:chOff x="1763600" y="3163330"/>
            <a:chExt cx="48240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CE7964D2-0501-82AB-9D38-EE574FA8ADC2}"/>
                    </a:ext>
                  </a:extLst>
                </p14:cNvPr>
                <p14:cNvContentPartPr/>
                <p14:nvPr/>
              </p14:nvContentPartPr>
              <p14:xfrm>
                <a:off x="2003000" y="3173410"/>
                <a:ext cx="243000" cy="205200"/>
              </p14:xfrm>
            </p:contentPart>
          </mc:Choice>
          <mc:Fallback>
            <p:pic>
              <p:nvPicPr>
                <p:cNvPr id="65" name="Encre 64">
                  <a:extLst>
                    <a:ext uri="{FF2B5EF4-FFF2-40B4-BE49-F238E27FC236}">
                      <a16:creationId xmlns:a16="http://schemas.microsoft.com/office/drawing/2014/main" id="{CE7964D2-0501-82AB-9D38-EE574FA8ADC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94000" y="3164410"/>
                  <a:ext cx="260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6" name="Encre 65">
                  <a:extLst>
                    <a:ext uri="{FF2B5EF4-FFF2-40B4-BE49-F238E27FC236}">
                      <a16:creationId xmlns:a16="http://schemas.microsoft.com/office/drawing/2014/main" id="{DDB0B475-7212-A579-DA56-A00DF610CD91}"/>
                    </a:ext>
                  </a:extLst>
                </p14:cNvPr>
                <p14:cNvContentPartPr/>
                <p14:nvPr/>
              </p14:nvContentPartPr>
              <p14:xfrm>
                <a:off x="1763600" y="3163330"/>
                <a:ext cx="167760" cy="210240"/>
              </p14:xfrm>
            </p:contentPart>
          </mc:Choice>
          <mc:Fallback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DDB0B475-7212-A579-DA56-A00DF610CD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54600" y="3154330"/>
                  <a:ext cx="185400" cy="22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3616DF41-FEC8-F146-6AF6-85A5FBDCFED6}"/>
              </a:ext>
            </a:extLst>
          </p:cNvPr>
          <p:cNvGrpSpPr/>
          <p:nvPr/>
        </p:nvGrpSpPr>
        <p:grpSpPr>
          <a:xfrm>
            <a:off x="2906600" y="3169450"/>
            <a:ext cx="455400" cy="199800"/>
            <a:chOff x="2906600" y="3169450"/>
            <a:chExt cx="4554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7" name="Encre 66">
                  <a:extLst>
                    <a:ext uri="{FF2B5EF4-FFF2-40B4-BE49-F238E27FC236}">
                      <a16:creationId xmlns:a16="http://schemas.microsoft.com/office/drawing/2014/main" id="{2E261AAA-E46D-1540-3900-7CC650AA949D}"/>
                    </a:ext>
                  </a:extLst>
                </p14:cNvPr>
                <p14:cNvContentPartPr/>
                <p14:nvPr/>
              </p14:nvContentPartPr>
              <p14:xfrm>
                <a:off x="3169040" y="3169450"/>
                <a:ext cx="192960" cy="199800"/>
              </p14:xfrm>
            </p:contentPart>
          </mc:Choice>
          <mc:Fallback>
            <p:pic>
              <p:nvPicPr>
                <p:cNvPr id="67" name="Encre 66">
                  <a:extLst>
                    <a:ext uri="{FF2B5EF4-FFF2-40B4-BE49-F238E27FC236}">
                      <a16:creationId xmlns:a16="http://schemas.microsoft.com/office/drawing/2014/main" id="{2E261AAA-E46D-1540-3900-7CC650AA949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60057" y="3160434"/>
                  <a:ext cx="210567" cy="2174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8" name="Encre 67">
                  <a:extLst>
                    <a:ext uri="{FF2B5EF4-FFF2-40B4-BE49-F238E27FC236}">
                      <a16:creationId xmlns:a16="http://schemas.microsoft.com/office/drawing/2014/main" id="{743FEA2D-CFA0-6C66-EB6E-91F9EB2DAB00}"/>
                    </a:ext>
                  </a:extLst>
                </p14:cNvPr>
                <p14:cNvContentPartPr/>
                <p14:nvPr/>
              </p14:nvContentPartPr>
              <p14:xfrm>
                <a:off x="2906600" y="3183850"/>
                <a:ext cx="184320" cy="181440"/>
              </p14:xfrm>
            </p:contentPart>
          </mc:Choice>
          <mc:Fallback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743FEA2D-CFA0-6C66-EB6E-91F9EB2DAB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97600" y="3174850"/>
                  <a:ext cx="2019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C2363681-B3BA-D225-320E-C0118EBDAF60}"/>
              </a:ext>
            </a:extLst>
          </p:cNvPr>
          <p:cNvGrpSpPr/>
          <p:nvPr/>
        </p:nvGrpSpPr>
        <p:grpSpPr>
          <a:xfrm>
            <a:off x="4037360" y="3162610"/>
            <a:ext cx="484200" cy="190080"/>
            <a:chOff x="4037360" y="3162610"/>
            <a:chExt cx="4842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9" name="Encre 68">
                  <a:extLst>
                    <a:ext uri="{FF2B5EF4-FFF2-40B4-BE49-F238E27FC236}">
                      <a16:creationId xmlns:a16="http://schemas.microsoft.com/office/drawing/2014/main" id="{3BBC4AE6-7863-4B13-445A-D4F7B8EE61BE}"/>
                    </a:ext>
                  </a:extLst>
                </p14:cNvPr>
                <p14:cNvContentPartPr/>
                <p14:nvPr/>
              </p14:nvContentPartPr>
              <p14:xfrm>
                <a:off x="4323920" y="3162610"/>
                <a:ext cx="197640" cy="185040"/>
              </p14:xfrm>
            </p:contentPart>
          </mc:Choice>
          <mc:Fallback>
            <p:pic>
              <p:nvPicPr>
                <p:cNvPr id="69" name="Encre 68">
                  <a:extLst>
                    <a:ext uri="{FF2B5EF4-FFF2-40B4-BE49-F238E27FC236}">
                      <a16:creationId xmlns:a16="http://schemas.microsoft.com/office/drawing/2014/main" id="{3BBC4AE6-7863-4B13-445A-D4F7B8EE61B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14920" y="3153610"/>
                  <a:ext cx="215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0" name="Encre 69">
                  <a:extLst>
                    <a:ext uri="{FF2B5EF4-FFF2-40B4-BE49-F238E27FC236}">
                      <a16:creationId xmlns:a16="http://schemas.microsoft.com/office/drawing/2014/main" id="{76EFC05F-3B54-77BF-3A72-41F080D00F21}"/>
                    </a:ext>
                  </a:extLst>
                </p14:cNvPr>
                <p14:cNvContentPartPr/>
                <p14:nvPr/>
              </p14:nvContentPartPr>
              <p14:xfrm>
                <a:off x="4037360" y="3168730"/>
                <a:ext cx="193320" cy="183960"/>
              </p14:xfrm>
            </p:contentPart>
          </mc:Choice>
          <mc:Fallback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76EFC05F-3B54-77BF-3A72-41F080D00F2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28360" y="3159712"/>
                  <a:ext cx="210960" cy="20163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4B84081B-C254-95C5-E89F-EE56B4DCD105}"/>
              </a:ext>
            </a:extLst>
          </p:cNvPr>
          <p:cNvGrpSpPr/>
          <p:nvPr/>
        </p:nvGrpSpPr>
        <p:grpSpPr>
          <a:xfrm>
            <a:off x="1778360" y="3562210"/>
            <a:ext cx="479520" cy="159120"/>
            <a:chOff x="1778360" y="3562210"/>
            <a:chExt cx="47952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8A1D1E6C-2435-D124-31F8-9C292B3A681F}"/>
                    </a:ext>
                  </a:extLst>
                </p14:cNvPr>
                <p14:cNvContentPartPr/>
                <p14:nvPr/>
              </p14:nvContentPartPr>
              <p14:xfrm>
                <a:off x="2019560" y="3572650"/>
                <a:ext cx="238320" cy="144720"/>
              </p14:xfrm>
            </p:contentPart>
          </mc:Choice>
          <mc:Fallback>
            <p:pic>
              <p:nvPicPr>
                <p:cNvPr id="74" name="Encre 73">
                  <a:extLst>
                    <a:ext uri="{FF2B5EF4-FFF2-40B4-BE49-F238E27FC236}">
                      <a16:creationId xmlns:a16="http://schemas.microsoft.com/office/drawing/2014/main" id="{8A1D1E6C-2435-D124-31F8-9C292B3A68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10560" y="3563672"/>
                  <a:ext cx="255960" cy="1623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11862D87-8C20-2EEC-EC25-ECD5485B0D78}"/>
                    </a:ext>
                  </a:extLst>
                </p14:cNvPr>
                <p14:cNvContentPartPr/>
                <p14:nvPr/>
              </p14:nvContentPartPr>
              <p14:xfrm>
                <a:off x="1778360" y="3562210"/>
                <a:ext cx="201600" cy="159120"/>
              </p14:xfrm>
            </p:contentPart>
          </mc:Choice>
          <mc:Fallback>
            <p:pic>
              <p:nvPicPr>
                <p:cNvPr id="75" name="Encre 74">
                  <a:extLst>
                    <a:ext uri="{FF2B5EF4-FFF2-40B4-BE49-F238E27FC236}">
                      <a16:creationId xmlns:a16="http://schemas.microsoft.com/office/drawing/2014/main" id="{11862D87-8C20-2EEC-EC25-ECD5485B0D7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69360" y="3553190"/>
                  <a:ext cx="219240" cy="17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B1E06C5-A06E-96A5-C3CE-A6EB7C4BAB05}"/>
              </a:ext>
            </a:extLst>
          </p:cNvPr>
          <p:cNvGrpSpPr/>
          <p:nvPr/>
        </p:nvGrpSpPr>
        <p:grpSpPr>
          <a:xfrm>
            <a:off x="1812200" y="3930130"/>
            <a:ext cx="434880" cy="168480"/>
            <a:chOff x="1812200" y="3930130"/>
            <a:chExt cx="43488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6932B2AB-092F-CCA0-115B-FA475527E0FA}"/>
                    </a:ext>
                  </a:extLst>
                </p14:cNvPr>
                <p14:cNvContentPartPr/>
                <p14:nvPr/>
              </p14:nvContentPartPr>
              <p14:xfrm>
                <a:off x="2075720" y="3930130"/>
                <a:ext cx="171360" cy="145080"/>
              </p14:xfrm>
            </p:contentPart>
          </mc:Choice>
          <mc:Fallback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6932B2AB-092F-CCA0-115B-FA475527E0F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66720" y="3921130"/>
                  <a:ext cx="189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8804847B-8270-9A95-93AB-52E327D1540B}"/>
                    </a:ext>
                  </a:extLst>
                </p14:cNvPr>
                <p14:cNvContentPartPr/>
                <p14:nvPr/>
              </p14:nvContentPartPr>
              <p14:xfrm>
                <a:off x="1812200" y="3956410"/>
                <a:ext cx="172080" cy="142200"/>
              </p14:xfrm>
            </p:contentPart>
          </mc:Choice>
          <mc:Fallback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8804847B-8270-9A95-93AB-52E327D1540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03200" y="3947410"/>
                  <a:ext cx="18972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069E7CD5-6CE7-6424-5608-D5AB67820D9B}"/>
              </a:ext>
            </a:extLst>
          </p:cNvPr>
          <p:cNvGrpSpPr/>
          <p:nvPr/>
        </p:nvGrpSpPr>
        <p:grpSpPr>
          <a:xfrm>
            <a:off x="2887520" y="3933730"/>
            <a:ext cx="510840" cy="200520"/>
            <a:chOff x="2887520" y="3933730"/>
            <a:chExt cx="510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0A4C0A62-5058-77D7-60F1-D08EEE8B1787}"/>
                    </a:ext>
                  </a:extLst>
                </p14:cNvPr>
                <p14:cNvContentPartPr/>
                <p14:nvPr/>
              </p14:nvContentPartPr>
              <p14:xfrm>
                <a:off x="3210080" y="3933730"/>
                <a:ext cx="188280" cy="170640"/>
              </p14:xfrm>
            </p:contentPart>
          </mc:Choice>
          <mc:Fallback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0A4C0A62-5058-77D7-60F1-D08EEE8B178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01080" y="3924730"/>
                  <a:ext cx="205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99EAAAE7-1709-B047-F9D6-70732B7B3CC2}"/>
                    </a:ext>
                  </a:extLst>
                </p14:cNvPr>
                <p14:cNvContentPartPr/>
                <p14:nvPr/>
              </p14:nvContentPartPr>
              <p14:xfrm>
                <a:off x="2887520" y="3941650"/>
                <a:ext cx="214200" cy="192600"/>
              </p14:xfrm>
            </p:contentPart>
          </mc:Choice>
          <mc:Fallback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99EAAAE7-1709-B047-F9D6-70732B7B3CC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78520" y="3932650"/>
                  <a:ext cx="231840" cy="210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F6E56B66-BAD0-4A95-B8A2-076593F273BD}"/>
              </a:ext>
            </a:extLst>
          </p:cNvPr>
          <p:cNvSpPr txBox="1"/>
          <p:nvPr/>
        </p:nvSpPr>
        <p:spPr>
          <a:xfrm>
            <a:off x="4693336" y="4936573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96082"/>
                </a:solidFill>
              </a:rPr>
              <a:t>قيمة مساهمة فاطمة  هي 105 درهما.</a:t>
            </a:r>
            <a:endParaRPr lang="fr-FR" b="1" dirty="0">
              <a:solidFill>
                <a:srgbClr val="19608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62DB045-FA1F-D01F-01E8-1D496E51DF02}"/>
                  </a:ext>
                </a:extLst>
              </p:cNvPr>
              <p:cNvSpPr txBox="1"/>
              <p:nvPr/>
            </p:nvSpPr>
            <p:spPr>
              <a:xfrm>
                <a:off x="1243658" y="5357539"/>
                <a:ext cx="2516715" cy="43088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105</m:t>
                      </m:r>
                      <m:r>
                        <a:rPr lang="fr-FR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  <m:r>
                        <a:rPr lang="fr-FR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fr-FR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62DB045-FA1F-D01F-01E8-1D496E51D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658" y="5357539"/>
                <a:ext cx="2516715" cy="43088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CF001685-439B-9470-B147-A81F11DF476D}"/>
              </a:ext>
            </a:extLst>
          </p:cNvPr>
          <p:cNvSpPr txBox="1"/>
          <p:nvPr/>
        </p:nvSpPr>
        <p:spPr>
          <a:xfrm>
            <a:off x="4884395" y="5357539"/>
            <a:ext cx="3611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</a:rPr>
              <a:t>قيمة مساهمة سعد  هي </a:t>
            </a:r>
            <a:r>
              <a:rPr lang="fr-FR" b="1" dirty="0">
                <a:solidFill>
                  <a:srgbClr val="C00000"/>
                </a:solidFill>
              </a:rPr>
              <a:t>90</a:t>
            </a:r>
            <a:r>
              <a:rPr lang="ar-MA" b="1" dirty="0">
                <a:solidFill>
                  <a:srgbClr val="C00000"/>
                </a:solidFill>
              </a:rPr>
              <a:t> درهما.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222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F15D-0314-43DF-B25E-31D2485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4BBD59-FC6B-68F1-A107-FFA783B62B9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C24FBD-5222-18E2-A04C-09072D8067B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9D6835-54CB-45C3-B426-38AF92FBF3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9DB451A-A16B-429F-5A2C-0407E405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5272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8C0D51-266D-5F72-19A1-AE8C7E8D229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E63F05E-199E-CC7B-DD0B-0FA98234D7E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50E701-DD92-74CE-7C5C-14EF2CF08B0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2091A-A5F1-836C-14BF-B487B4587796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9C9B5C-5040-81A6-FE7D-993B7EA7BFDF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0353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– ص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6399C-CE8D-2D49-9168-F1ABE5042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05994"/>
            <a:ext cx="2886974" cy="4087918"/>
          </a:xfrm>
          <a:prstGeom prst="rect">
            <a:avLst/>
          </a:prstGeom>
          <a:ln>
            <a:solidFill>
              <a:srgbClr val="16AB98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12C022-8CC3-28EB-4A38-9D2EFD663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026" y="2305014"/>
            <a:ext cx="2886974" cy="4089879"/>
          </a:xfrm>
          <a:prstGeom prst="rect">
            <a:avLst/>
          </a:prstGeom>
          <a:ln>
            <a:solidFill>
              <a:srgbClr val="16AB98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003CE5-4629-4EBE-0A50-DB64ECA98EBB}"/>
              </a:ext>
            </a:extLst>
          </p:cNvPr>
          <p:cNvSpPr/>
          <p:nvPr/>
        </p:nvSpPr>
        <p:spPr>
          <a:xfrm>
            <a:off x="4493847" y="4665611"/>
            <a:ext cx="3283974" cy="1524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الثانية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0FA412-1802-73BB-8671-06BA86B0B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4" y="2343150"/>
            <a:ext cx="8179545" cy="224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738209-B35E-530D-7D53-F5DE7295D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39" y="2615184"/>
            <a:ext cx="4759089" cy="260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47" name="Encre 246">
                <a:extLst>
                  <a:ext uri="{FF2B5EF4-FFF2-40B4-BE49-F238E27FC236}">
                    <a16:creationId xmlns:a16="http://schemas.microsoft.com/office/drawing/2014/main" id="{C2BF1AE2-BA92-976A-CEFE-23510B2C1F9E}"/>
                  </a:ext>
                </a:extLst>
              </p14:cNvPr>
              <p14:cNvContentPartPr/>
              <p14:nvPr/>
            </p14:nvContentPartPr>
            <p14:xfrm>
              <a:off x="-948954" y="3663240"/>
              <a:ext cx="15480" cy="3960"/>
            </p14:xfrm>
          </p:contentPart>
        </mc:Choice>
        <mc:Fallback>
          <p:pic>
            <p:nvPicPr>
              <p:cNvPr id="247" name="Encre 246">
                <a:extLst>
                  <a:ext uri="{FF2B5EF4-FFF2-40B4-BE49-F238E27FC236}">
                    <a16:creationId xmlns:a16="http://schemas.microsoft.com/office/drawing/2014/main" id="{C2BF1AE2-BA92-976A-CEFE-23510B2C1F9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57954" y="3654240"/>
                <a:ext cx="3312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258" name="Image 257">
            <a:extLst>
              <a:ext uri="{FF2B5EF4-FFF2-40B4-BE49-F238E27FC236}">
                <a16:creationId xmlns:a16="http://schemas.microsoft.com/office/drawing/2014/main" id="{5784CC00-DCF0-2AD6-7667-AB20531EE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81" y="1780550"/>
            <a:ext cx="8236410" cy="47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131 أنجزوا التمرين 3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E304C1-4BBC-D5A2-7C0B-F50BA1EA6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14" y="1502229"/>
            <a:ext cx="7774367" cy="51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دقائق  للإنجاز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7B20664-C2AC-CD6F-B466-56F9FDA32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14" y="1502229"/>
            <a:ext cx="7774367" cy="51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pic>
        <p:nvPicPr>
          <p:cNvPr id="288" name="Image 287">
            <a:extLst>
              <a:ext uri="{FF2B5EF4-FFF2-40B4-BE49-F238E27FC236}">
                <a16:creationId xmlns:a16="http://schemas.microsoft.com/office/drawing/2014/main" id="{4FAAA40F-1232-B8CB-0CD4-87E707EF6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15" y="1821655"/>
            <a:ext cx="7629785" cy="47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لنقل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دفاتركم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106065"/>
              </p:ext>
            </p:extLst>
          </p:nvPr>
        </p:nvGraphicFramePr>
        <p:xfrm>
          <a:off x="491527" y="1714480"/>
          <a:ext cx="8001133" cy="4818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كسر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Représentation</a:t>
                      </a: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تمثيل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Problème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مسألة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Solution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حل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Recherche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بحث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Égalité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متساوية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Déduire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استنتج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92763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Calculer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احسب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503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تابعوا التدرب على حل المسائل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C5A6F9-1BDE-426E-9438-022C529B4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29" y="1963404"/>
            <a:ext cx="6629741" cy="41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24585</TotalTime>
  <Words>1333</Words>
  <Application>Microsoft Office PowerPoint</Application>
  <PresentationFormat>Affichage à l'écran (4:3)</PresentationFormat>
  <Paragraphs>338</Paragraphs>
  <Slides>55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55</vt:i4>
      </vt:variant>
    </vt:vector>
  </HeadingPairs>
  <TitlesOfParts>
    <vt:vector size="73" baseType="lpstr">
      <vt:lpstr>Cambria Math</vt:lpstr>
      <vt:lpstr>Microsoft Uighur</vt:lpstr>
      <vt:lpstr>Dosis</vt:lpstr>
      <vt:lpstr>Aptos</vt:lpstr>
      <vt:lpstr>Arial</vt:lpstr>
      <vt:lpstr>DengXian</vt:lpstr>
      <vt:lpstr>Dosis SemiBold</vt:lpstr>
      <vt:lpstr>Calibri</vt:lpstr>
      <vt:lpstr>Effra CC Arbc</vt:lpstr>
      <vt:lpstr>Aptos Display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2_Page d'entree</vt:lpstr>
      <vt:lpstr>2_partie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286</cp:revision>
  <cp:lastPrinted>2025-08-13T10:11:39Z</cp:lastPrinted>
  <dcterms:created xsi:type="dcterms:W3CDTF">2025-08-01T12:31:49Z</dcterms:created>
  <dcterms:modified xsi:type="dcterms:W3CDTF">2026-05-20T22:58:04Z</dcterms:modified>
</cp:coreProperties>
</file>