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6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6" r:id="rId7"/>
    <p:sldMasterId id="2147483919" r:id="rId8"/>
  </p:sldMasterIdLst>
  <p:notesMasterIdLst>
    <p:notesMasterId r:id="rId83"/>
  </p:notesMasterIdLst>
  <p:handoutMasterIdLst>
    <p:handoutMasterId r:id="rId84"/>
  </p:handoutMasterIdLst>
  <p:sldIdLst>
    <p:sldId id="779" r:id="rId9"/>
    <p:sldId id="911" r:id="rId10"/>
    <p:sldId id="738" r:id="rId11"/>
    <p:sldId id="780" r:id="rId12"/>
    <p:sldId id="938" r:id="rId13"/>
    <p:sldId id="907" r:id="rId14"/>
    <p:sldId id="746" r:id="rId15"/>
    <p:sldId id="784" r:id="rId16"/>
    <p:sldId id="766" r:id="rId17"/>
    <p:sldId id="2134807290" r:id="rId18"/>
    <p:sldId id="2134807202" r:id="rId19"/>
    <p:sldId id="2134807116" r:id="rId20"/>
    <p:sldId id="2134807230" r:id="rId21"/>
    <p:sldId id="2134807195" r:id="rId22"/>
    <p:sldId id="2134807193" r:id="rId23"/>
    <p:sldId id="2134807269" r:id="rId24"/>
    <p:sldId id="2134807194" r:id="rId25"/>
    <p:sldId id="2134807265" r:id="rId26"/>
    <p:sldId id="2134807271" r:id="rId27"/>
    <p:sldId id="2134807270" r:id="rId28"/>
    <p:sldId id="786" r:id="rId29"/>
    <p:sldId id="812" r:id="rId30"/>
    <p:sldId id="751" r:id="rId31"/>
    <p:sldId id="909" r:id="rId32"/>
    <p:sldId id="2134807294" r:id="rId33"/>
    <p:sldId id="2134807296" r:id="rId34"/>
    <p:sldId id="2134807315" r:id="rId35"/>
    <p:sldId id="2134807295" r:id="rId36"/>
    <p:sldId id="2134807297" r:id="rId37"/>
    <p:sldId id="2134807299" r:id="rId38"/>
    <p:sldId id="2134807298" r:id="rId39"/>
    <p:sldId id="2134807301" r:id="rId40"/>
    <p:sldId id="2134807302" r:id="rId41"/>
    <p:sldId id="2134807303" r:id="rId42"/>
    <p:sldId id="2134807304" r:id="rId43"/>
    <p:sldId id="2134807316" r:id="rId44"/>
    <p:sldId id="2134807306" r:id="rId45"/>
    <p:sldId id="2134807307" r:id="rId46"/>
    <p:sldId id="2134807292" r:id="rId47"/>
    <p:sldId id="2134807291" r:id="rId48"/>
    <p:sldId id="2134807293" r:id="rId49"/>
    <p:sldId id="916" r:id="rId50"/>
    <p:sldId id="2134807317" r:id="rId51"/>
    <p:sldId id="2134807318" r:id="rId52"/>
    <p:sldId id="2134807319" r:id="rId53"/>
    <p:sldId id="2134807320" r:id="rId54"/>
    <p:sldId id="2134807321" r:id="rId55"/>
    <p:sldId id="2134807322" r:id="rId56"/>
    <p:sldId id="2134807323" r:id="rId57"/>
    <p:sldId id="2134807324" r:id="rId58"/>
    <p:sldId id="2134807325" r:id="rId59"/>
    <p:sldId id="2134807326" r:id="rId60"/>
    <p:sldId id="2134807327" r:id="rId61"/>
    <p:sldId id="2134807328" r:id="rId62"/>
    <p:sldId id="2134807329" r:id="rId63"/>
    <p:sldId id="2134807246" r:id="rId64"/>
    <p:sldId id="2134807112" r:id="rId65"/>
    <p:sldId id="2134807287" r:id="rId66"/>
    <p:sldId id="2134807222" r:id="rId67"/>
    <p:sldId id="2134806735" r:id="rId68"/>
    <p:sldId id="2134807285" r:id="rId69"/>
    <p:sldId id="2134807288" r:id="rId70"/>
    <p:sldId id="2134807286" r:id="rId71"/>
    <p:sldId id="788" r:id="rId72"/>
    <p:sldId id="935" r:id="rId73"/>
    <p:sldId id="908" r:id="rId74"/>
    <p:sldId id="2134807289" r:id="rId75"/>
    <p:sldId id="2134806699" r:id="rId76"/>
    <p:sldId id="2134807260" r:id="rId77"/>
    <p:sldId id="2134807262" r:id="rId78"/>
    <p:sldId id="2134807261" r:id="rId79"/>
    <p:sldId id="2134806700" r:id="rId80"/>
    <p:sldId id="2134807330" r:id="rId81"/>
    <p:sldId id="789" r:id="rId82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85"/>
    </p:embeddedFont>
    <p:embeddedFont>
      <p:font typeface="Dosis" pitchFamily="2" charset="0"/>
      <p:regular r:id="rId86"/>
      <p:bold r:id="rId87"/>
    </p:embeddedFont>
    <p:embeddedFont>
      <p:font typeface="Dosis SemiBold" pitchFamily="2" charset="0"/>
      <p:bold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16AB98"/>
    <a:srgbClr val="FC8D00"/>
    <a:srgbClr val="11FF7D"/>
    <a:srgbClr val="00B050"/>
    <a:srgbClr val="FF0000"/>
    <a:srgbClr val="CF1F3C"/>
    <a:srgbClr val="3A8F98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58" autoAdjust="0"/>
    <p:restoredTop sz="88497" autoAdjust="0"/>
  </p:normalViewPr>
  <p:slideViewPr>
    <p:cSldViewPr snapToGrid="0">
      <p:cViewPr>
        <p:scale>
          <a:sx n="70" d="100"/>
          <a:sy n="70" d="100"/>
        </p:scale>
        <p:origin x="792" y="-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handoutMaster" Target="handoutMasters/handoutMaster1.xml"/><Relationship Id="rId89" Type="http://schemas.openxmlformats.org/officeDocument/2006/relationships/font" Target="fonts/font5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microsoft.com/office/2018/10/relationships/authors" Target="authors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font" Target="fonts/font1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4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font" Target="fonts/font2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3.fntdata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0:30:54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1646 10 688,'-10'-7'2973,"8"10"-1927,-1-8 540,3 5-1542,0 0 0,0 0 0,0 1 0,0-1-1,0 0 1,0 0 0,0 0 0,0 0 0,0 0 0,0 0-1,0 0 1,0 0 0,-1 0 0,1 0 0,0 0-1,0 1 1,0-1 0,0 0 0,0 0 0,0 0 0,0 0-1,-1 0 1,1 0 0,0 0 0,0 0 0,0 0-1,0 0 1,0 0 0,0 0 0,0 0 0,-1 0 0,1 0-1,0 0 1,0 0 0,0 0 0,0 0 0,0-1-1,0 1 1,0 0 0,0 0 0,-1 0 0,1 0 0,0 0-1,0 0 1,0 0 0,0 0 0,0 0 0,0 0-1,0 0 1,0-1 0,0 1 0,0 0 0,0 0 0,-5 5 1126,3-6-1134,1 0-1,-1 1 1,1-1 0,0 1-1,-1 0 1,1 0 0,-1-1-1,1 1 1,-1 0-1,1 0 1,-1 0 0,1 0-1,-1 1 1,1-1 0,-1 0-1,1 1 1,0-1 0,-3 1-1,-23 17 368,8-5-44,-152 87 463,-155 93-426,129-75-320,79-49-47,1 0-5,72-38-15,-130 84 38,137-93-41,-1-1 0,-71 26 1,96-41-6,0 0 1,0 2 0,1 0-1,0 0 1,-12 11-1,9-7 12,1-1 0,-33 17 0,38-24-482,-12 6 1510,17-6-2639,13-3-5314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0:30:57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1549 71 192,'2'-2'190,"-1"0"1,0 0-1,1 0 0,-1 0 1,0 0-1,0 0 0,-1 0 1,1 0-1,0 0 0,-1 0 1,1-1-1,-1 1 1,0 0-1,0 0 0,1-1 1,-2 1-1,1 0 0,0 0 1,0-1-1,-1 1 0,-1-4 1,-1-2 909,-3-3 3139,-8 21-2087,-15 21-1761,20-20-137,0 0 1,-1-2 0,-16 14-1,4-5 116,1 0 0,-26 31 0,-5 3-80,-85 80 168,-119 105 97,94-88-326,-12 9-74,51-71-89,82-61-49,-53 45 0,66-48 2,-2-1 0,-1-1 0,0-1 1,-41 18-1,-48 35 50,111-67-65,9-6-15,0 0 0,0 0 1,0 1-1,-1-1 0,1 0 0,0 0 0,0 0 0,0 0 1,0 0-1,0 0 0,0 1 0,0-1 0,0 0 0,-1 0 1,1 0-1,0 0 0,0 1 0,0-1 0,0 0 0,0 0 0,0 0 1,0 0-1,0 1 0,0-1 0,0 0 0,0 0 0,0 0 1,0 1-1,0-1 0,0 0 0,0 0 0,0 0 0,0 0 0,1 1 1,-1-1-1,0 0 0,0 0 0,0 0 0,0 0 0,0 0 1,0 1-1,0-1 0,1 0 0,-1 0 0,0 0 0,0 0 1,0 0-1,0 0 0,0 0 0,1 0 0,-1 1 0,11 4-3554,-5-3 2022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0:54:50.1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0 793 9506,'6'0'87,"16"-2"605,41-8 0,-55 7-531,1 1 1,-1-1-1,0-1 0,1 0 1,-1 0-1,-1 0 1,1-1-1,7-7 0,39-32 827,84-64 668,3 26-564,1-1-345,-50 10-493,-64 50-118,45-31 0,-41 33-16,0-1 0,-2-2-1,32-31 1,-48 46 263,10-9-312,-21 16-70,-1 0 1,1 0-1,-1 0 1,1 0 0,-1 0-1,0 0 1,0-1 0,0 1-1,0-1 1,0 1 0,2-6-1,11-13 5,-6 12-5,5-5 4,1 0 0,22-17 0,-36 31-35,-1-1 0,1 1 0,0 0 0,-1 0 0,1-1 0,0 1 0,-1 0 0,1 0 0,0 0 0,-1 0 0,1-1 0,0 1 0,-1 0 0,1 0 0,0 1 0,1-1 0,1 12-9262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0:54:51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1048 2897,'-3'1'120,"3"-1"-106,0 1 0,-1-1 0,1 0 0,0 0 0,0 0 0,-1 1 0,1-1 0,0 0 0,0 0 0,0 0 0,-1 0 0,1 0 0,0 1 0,-1-1 0,1 0 0,0 0 0,0 0 0,-1 0 0,1 0 0,0 0 0,-1 0 0,1 0 0,0 0 0,0 0 0,-1 0 0,1 0 0,0 0 0,-1 0 0,1-1 0,0 1 0,0 0 0,-1 0 0,1 0 0,0 0 0,0 0 0,-1-1 0,1 1 0,0 0 0,0 0 0,0 0 0,-1-1 0,1 1 0,0 0 0,0 0 0,0-1 0,0 1 0,0 0 0,-1-1 0,2 1 140,0 0-1,-1 0 0,1 0 0,-1 0 0,1 0 0,-1 0 0,1 0 0,0 0 0,-1 0 0,1 0 0,-1-1 1,1 1-1,-1 0 0,1-1 0,-1 1 0,1 0 0,-1-1 0,1 1 0,-1 0 0,0-1 0,1 1 0,-1-1 1,1 1-1,-1 0 0,0-1 0,1 1 0,-1-1 0,0 0 0,1-2 132,0 1 1,0 0-1,1 0 1,-1-1-1,0 1 0,1 0 1,-1 0-1,1 0 1,0 1-1,0-1 0,-1 0 1,1 1-1,0-1 1,0 1-1,3-2 0,8-6 501,-3-8 99,-9 15-839,0-1 1,0 1-1,0 0 1,0 0-1,0 1 1,1-1-1,-1 0 0,3-3 1,118-90 1426,-76 57-789,1 3 0,2 1 0,93-46 0,19-9-125,-88 47-425,-40 22-47,45-38 0,11-8 67,-20 21-29,-34 21 11,1 1 1,0 2-1,78-33 1,-96 47-72,0 0 0,0-2 0,-1 0 1,0-1-1,24-19 0,-32 22-46,0 2-1,1-1 1,11-4-1,18-10 53,-38 19-68,0 0 0,1 0 0,-1 0 0,0 0 0,0 0 1,0 0-1,0 0 0,-1-1 0,1 1 0,0 0 0,0-1 0,-1 1 0,1 0 0,-1-1 0,1 1 0,-1-1 0,0 1 0,1-3 0,-1 2 1,0 1-1,0-1 0,1 1 1,-1-1-1,1 1 1,-1-1-1,1 1 0,0-1 1,0 1-1,-1-1 1,3-1-1,-2 1 1,1 1 0,-1-1 0,0 0 0,0 1 0,0-1 0,0 0 0,0 0-1,0 0 1,-1 1 0,1-1 0,-1 0 0,1-3 0,-1 4-12,1 0-1,-1-1 0,0 1 1,0 0-1,1 0 0,-1-1 1,1 1-1,-1 0 0,1 0 1,-1 0-1,1 0 1,0 0-1,-1 0 0,1 0 1,0 0-1,0 0 0,0 0 1,0 0-1,0 0 0,0 1 1,0-1-1,0 0 0,0 1 1,0-1-1,1 1 0,-1-1 1,1 1-1,9-9-1544,-7 4-32,1 1 440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1:05:17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0 793 9506,'6'0'87,"16"-2"605,41-8 0,-55 7-531,1 1 1,-1-1-1,0-1 0,1 0 1,-1 0-1,-1 0 1,1-1-1,7-7 0,39-32 827,84-64 668,3 26-564,1-1-345,-50 10-493,-64 50-118,45-31 0,-41 33-16,0-1 0,-2-2-1,32-31 1,-48 46 263,10-9-312,-21 16-70,-1 0 1,1 0-1,-1 0 1,1 0 0,-1 0-1,0 0 1,0-1 0,0 1-1,0-1 1,0 1 0,2-6-1,11-13 5,-6 12-5,5-5 4,1 0 0,22-17 0,-36 31-35,-1-1 0,1 1 0,0 0 0,-1 0 0,1-1 0,0 1 0,-1 0 0,1 0 0,0 0 0,-1 0 0,1-1 0,0 1 0,-1 0 0,1 0 0,0 1 0,1-1 0,1 12-9262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1:05:17.3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1048 2897,'-3'1'120,"3"-1"-106,0 1 0,-1-1 0,1 0 0,0 0 0,0 0 0,-1 1 0,1-1 0,0 0 0,0 0 0,0 0 0,-1 0 0,1 0 0,0 1 0,-1-1 0,1 0 0,0 0 0,0 0 0,-1 0 0,1 0 0,0 0 0,-1 0 0,1 0 0,0 0 0,0 0 0,-1 0 0,1 0 0,0 0 0,-1 0 0,1-1 0,0 1 0,0 0 0,-1 0 0,1 0 0,0 0 0,0 0 0,-1-1 0,1 1 0,0 0 0,0 0 0,0 0 0,-1-1 0,1 1 0,0 0 0,0 0 0,0-1 0,0 1 0,0 0 0,-1-1 0,2 1 140,0 0-1,-1 0 0,1 0 0,-1 0 0,1 0 0,-1 0 0,1 0 0,0 0 0,-1 0 0,1 0 0,-1-1 1,1 1-1,-1 0 0,1-1 0,-1 1 0,1 0 0,-1-1 0,1 1 0,-1 0 0,0-1 0,1 1 0,-1-1 1,1 1-1,-1 0 0,0-1 0,1 1 0,-1-1 0,0 0 0,1-2 132,0 1 1,0 0-1,1 0 1,-1-1-1,0 1 0,1 0 1,-1 0-1,1 0 1,0 1-1,0-1 0,-1 0 1,1 1-1,0-1 1,0 1-1,3-2 0,8-6 501,-3-8 99,-9 15-839,0-1 1,0 1-1,0 0 1,0 0-1,0 1 1,1-1-1,-1 0 0,3-3 1,118-90 1426,-76 57-789,1 3 0,2 1 0,93-46 0,19-9-125,-88 47-425,-40 22-47,45-38 0,11-8 67,-20 21-29,-34 21 11,1 1 1,0 2-1,78-33 1,-96 47-72,0 0 0,0-2 0,-1 0 1,0-1-1,24-19 0,-32 22-46,0 2-1,1-1 1,11-4-1,18-10 53,-38 19-68,0 0 0,1 0 0,-1 0 0,0 0 0,0 0 1,0 0-1,0 0 0,-1-1 0,1 1 0,0 0 0,0-1 0,-1 1 0,1 0 0,-1-1 0,1 1 0,-1-1 0,0 1 0,1-3 0,-1 2 1,0 1-1,0-1 0,1 1 1,-1-1-1,1 1 1,-1-1-1,1 1 0,0-1 1,0 1-1,-1-1 1,3-1-1,-2 1 1,1 1 0,-1-1 0,0 0 0,0 1 0,0-1 0,0 0 0,0 0-1,0 0 1,-1 1 0,1-1 0,-1 0 0,1-3 0,-1 4-12,1 0-1,-1-1 0,0 1 1,0 0-1,1 0 0,-1-1 1,1 1-1,-1 0 0,1 0 1,-1 0-1,1 0 1,0 0-1,-1 0 0,1 0 1,0 0-1,0 0 0,0 0 1,0 0-1,0 0 0,0 1 1,0-1-1,0 0 0,0 1 1,0-1-1,1 1 0,-1-1 1,1 1-1,9-9-1544,-7 4-32,1 1 440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1:05:27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0 793 9506,'6'0'87,"16"-2"605,41-8 0,-55 7-531,1 1 1,-1-1-1,0-1 0,1 0 1,-1 0-1,-1 0 1,1-1-1,7-7 0,39-32 827,84-64 668,3 26-564,1-1-345,-50 10-493,-64 50-118,45-31 0,-41 33-16,0-1 0,-2-2-1,32-31 1,-48 46 263,10-9-312,-21 16-70,-1 0 1,1 0-1,-1 0 1,1 0 0,-1 0-1,0 0 1,0-1 0,0 1-1,0-1 1,0 1 0,2-6-1,11-13 5,-6 12-5,5-5 4,1 0 0,22-17 0,-36 31-35,-1-1 0,1 1 0,0 0 0,-1 0 0,1-1 0,0 1 0,-1 0 0,1 0 0,0 0 0,-1 0 0,1-1 0,0 1 0,-1 0 0,1 0 0,0 1 0,1-1 0,1 12-9262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1:05:27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1048 2897,'-3'1'120,"3"-1"-106,0 1 0,-1-1 0,1 0 0,0 0 0,0 0 0,-1 1 0,1-1 0,0 0 0,0 0 0,0 0 0,-1 0 0,1 0 0,0 1 0,-1-1 0,1 0 0,0 0 0,0 0 0,-1 0 0,1 0 0,0 0 0,-1 0 0,1 0 0,0 0 0,0 0 0,-1 0 0,1 0 0,0 0 0,-1 0 0,1-1 0,0 1 0,0 0 0,-1 0 0,1 0 0,0 0 0,0 0 0,-1-1 0,1 1 0,0 0 0,0 0 0,0 0 0,-1-1 0,1 1 0,0 0 0,0 0 0,0-1 0,0 1 0,0 0 0,-1-1 0,2 1 140,0 0-1,-1 0 0,1 0 0,-1 0 0,1 0 0,-1 0 0,1 0 0,0 0 0,-1 0 0,1 0 0,-1-1 1,1 1-1,-1 0 0,1-1 0,-1 1 0,1 0 0,-1-1 0,1 1 0,-1 0 0,0-1 0,1 1 0,-1-1 1,1 1-1,-1 0 0,0-1 0,1 1 0,-1-1 0,0 0 0,1-2 132,0 1 1,0 0-1,1 0 1,-1-1-1,0 1 0,1 0 1,-1 0-1,1 0 1,0 1-1,0-1 0,-1 0 1,1 1-1,0-1 1,0 1-1,3-2 0,8-6 501,-3-8 99,-9 15-839,0-1 1,0 1-1,0 0 1,0 0-1,0 1 1,1-1-1,-1 0 0,3-3 1,118-90 1426,-76 57-789,1 3 0,2 1 0,93-46 0,19-9-125,-88 47-425,-40 22-47,45-38 0,11-8 67,-20 21-29,-34 21 11,1 1 1,0 2-1,78-33 1,-96 47-72,0 0 0,0-2 0,-1 0 1,0-1-1,24-19 0,-32 22-46,0 2-1,1-1 1,11-4-1,18-10 53,-38 19-68,0 0 0,1 0 0,-1 0 0,0 0 0,0 0 1,0 0-1,0 0 0,-1-1 0,1 1 0,0 0 0,0-1 0,-1 1 0,1 0 0,-1-1 0,1 1 0,-1-1 0,0 1 0,1-3 0,-1 2 1,0 1-1,0-1 0,1 1 1,-1-1-1,1 1 1,-1-1-1,1 1 0,0-1 1,0 1-1,-1-1 1,3-1-1,-2 1 1,1 1 0,-1-1 0,0 0 0,0 1 0,0-1 0,0 0 0,0 0-1,0 0 1,-1 1 0,1-1 0,-1 0 0,1-3 0,-1 4-12,1 0-1,-1-1 0,0 1 1,0 0-1,1 0 0,-1-1 1,1 1-1,-1 0 0,1 0 1,-1 0-1,1 0 1,0 0-1,-1 0 0,1 0 1,0 0-1,0 0 0,0 0 1,0 0-1,0 0 0,0 1 1,0-1-1,0 0 0,0 1 1,0-1-1,1 1 0,-1-1 1,1 1-1,9-9-1544,-7 4-32,1 1 440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1:05:48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0 793 9506,'6'0'87,"16"-2"605,41-8 0,-55 7-531,1 1 1,-1-1-1,0-1 0,1 0 1,-1 0-1,-1 0 1,1-1-1,7-7 0,39-32 827,84-64 668,3 26-564,1-1-345,-50 10-493,-64 50-118,45-31 0,-41 33-16,0-1 0,-2-2-1,32-31 1,-48 46 263,10-9-312,-21 16-70,-1 0 1,1 0-1,-1 0 1,1 0 0,-1 0-1,0 0 1,0-1 0,0 1-1,0-1 1,0 1 0,2-6-1,11-13 5,-6 12-5,5-5 4,1 0 0,22-17 0,-36 31-35,-1-1 0,1 1 0,0 0 0,-1 0 0,1-1 0,0 1 0,-1 0 0,1 0 0,0 0 0,-1 0 0,1-1 0,0 1 0,-1 0 0,1 0 0,0 1 0,1-1 0,1 12-9262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21:05:48.0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1048 2897,'-3'1'120,"3"-1"-106,0 1 0,-1-1 0,1 0 0,0 0 0,0 0 0,-1 1 0,1-1 0,0 0 0,0 0 0,0 0 0,-1 0 0,1 0 0,0 1 0,-1-1 0,1 0 0,0 0 0,0 0 0,-1 0 0,1 0 0,0 0 0,-1 0 0,1 0 0,0 0 0,0 0 0,-1 0 0,1 0 0,0 0 0,-1 0 0,1-1 0,0 1 0,0 0 0,-1 0 0,1 0 0,0 0 0,0 0 0,-1-1 0,1 1 0,0 0 0,0 0 0,0 0 0,-1-1 0,1 1 0,0 0 0,0 0 0,0-1 0,0 1 0,0 0 0,-1-1 0,2 1 140,0 0-1,-1 0 0,1 0 0,-1 0 0,1 0 0,-1 0 0,1 0 0,0 0 0,-1 0 0,1 0 0,-1-1 1,1 1-1,-1 0 0,1-1 0,-1 1 0,1 0 0,-1-1 0,1 1 0,-1 0 0,0-1 0,1 1 0,-1-1 1,1 1-1,-1 0 0,0-1 0,1 1 0,-1-1 0,0 0 0,1-2 132,0 1 1,0 0-1,1 0 1,-1-1-1,0 1 0,1 0 1,-1 0-1,1 0 1,0 1-1,0-1 0,-1 0 1,1 1-1,0-1 1,0 1-1,3-2 0,8-6 501,-3-8 99,-9 15-839,0-1 1,0 1-1,0 0 1,0 0-1,0 1 1,1-1-1,-1 0 0,3-3 1,118-90 1426,-76 57-789,1 3 0,2 1 0,93-46 0,19-9-125,-88 47-425,-40 22-47,45-38 0,11-8 67,-20 21-29,-34 21 11,1 1 1,0 2-1,78-33 1,-96 47-72,0 0 0,0-2 0,-1 0 1,0-1-1,24-19 0,-32 22-46,0 2-1,1-1 1,11-4-1,18-10 53,-38 19-68,0 0 0,1 0 0,-1 0 0,0 0 0,0 0 1,0 0-1,0 0 0,-1-1 0,1 1 0,0 0 0,0-1 0,-1 1 0,1 0 0,-1-1 0,1 1 0,-1-1 0,0 1 0,1-3 0,-1 2 1,0 1-1,0-1 0,1 1 1,-1-1-1,1 1 1,-1-1-1,1 1 0,0-1 1,0 1-1,-1-1 1,3-1-1,-2 1 1,1 1 0,-1-1 0,0 0 0,0 1 0,0-1 0,0 0 0,0 0-1,0 0 1,-1 1 0,1-1 0,-1 0 0,1-3 0,-1 4-12,1 0-1,-1-1 0,0 1 1,0 0-1,1 0 0,-1-1 1,1 1-1,-1 0 0,1 0 1,-1 0-1,1 0 1,0 0-1,-1 0 0,1 0 1,0 0-1,0 0 0,0 0 1,0 0-1,0 0 0,0 1 1,0-1-1,0 0 0,0 1 1,0-1-1,1 1 0,-1-1 1,1 1-1,9-9-1544,-7 4-32,1 1 440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75998-96E2-74B0-4AE2-A7CD1450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01208A-995A-C568-A7BF-3D0A76112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182F1-D9FA-CE5F-BAC1-033AA458D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DDA38-BFEB-6420-54C2-AE3F78789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359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F08-7199-FFEE-558C-59C9404C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231A1-C0AE-9FDC-1548-F8BDB05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37A1B5-EC5A-74D1-0E5F-6CAC7F578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624D32-B3B4-BC27-BC61-983C69D6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017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0805-B483-8AAB-ABBA-DC736032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562047-96F9-8D11-D68D-7AAA2BBD3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13DECE-3ADE-4A00-5F9F-E23E3091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82246-C4FF-061E-CC7B-786E848F4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86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793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8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1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89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1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79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7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9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53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6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5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26" r:id="rId2"/>
    <p:sldLayoutId id="2147483927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2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11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7.gif"/><Relationship Id="rId5" Type="http://schemas.openxmlformats.org/officeDocument/2006/relationships/image" Target="../media/image12.emf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.xml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7.gif"/><Relationship Id="rId5" Type="http://schemas.openxmlformats.org/officeDocument/2006/relationships/image" Target="../media/image12.emf"/><Relationship Id="rId4" Type="http://schemas.openxmlformats.org/officeDocument/2006/relationships/notesSlide" Target="../notesSlides/notesSlide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customXml" Target="../ink/ink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openxmlformats.org/officeDocument/2006/relationships/customXml" Target="../ink/ink3.xml"/><Relationship Id="rId4" Type="http://schemas.openxmlformats.org/officeDocument/2006/relationships/image" Target="../media/image52.png"/><Relationship Id="rId9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5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customXml" Target="../ink/ink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openxmlformats.org/officeDocument/2006/relationships/customXml" Target="../ink/ink7.xml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6.png"/><Relationship Id="rId7" Type="http://schemas.openxmlformats.org/officeDocument/2006/relationships/customXml" Target="../ink/ink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5" Type="http://schemas.openxmlformats.org/officeDocument/2006/relationships/customXml" Target="../ink/ink9.xml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6.svg"/><Relationship Id="rId5" Type="http://schemas.openxmlformats.org/officeDocument/2006/relationships/image" Target="../media/image65.svg"/><Relationship Id="rId4" Type="http://schemas.openxmlformats.org/officeDocument/2006/relationships/image" Target="../media/image64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6.mp4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الإسناد في الممارسة الموجهة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أمر  للشريحة الموالية بعد عرض الفيديو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المدة الزمنية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S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(مراجعة وتوليف).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92" y="2703272"/>
            <a:ext cx="3938021" cy="940822"/>
          </a:xfrm>
          <a:prstGeom prst="rect">
            <a:avLst/>
          </a:prstGeom>
        </p:spPr>
      </p:pic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48953" y="2440759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إنشاءات هندسية (1) 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7073CE-C8B9-61D4-2042-A66987444E9C}"/>
              </a:ext>
            </a:extLst>
          </p:cNvPr>
          <p:cNvSpPr txBox="1"/>
          <p:nvPr/>
        </p:nvSpPr>
        <p:spPr>
          <a:xfrm>
            <a:off x="-769016" y="2948198"/>
            <a:ext cx="4739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الأعداد الستينية – الجمع والطرح</a:t>
            </a: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الأعداد الستينية – الجمع والطرح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EA15FD-0F30-2FFE-2D84-B5FF3E5C3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613" y="2305994"/>
            <a:ext cx="2706022" cy="3865150"/>
          </a:xfrm>
          <a:prstGeom prst="rect">
            <a:avLst/>
          </a:prstGeom>
          <a:ln>
            <a:solidFill>
              <a:srgbClr val="16AB98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F155BB-E319-9773-B8CA-3EA344A6E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372" y="2305994"/>
            <a:ext cx="2736241" cy="3865150"/>
          </a:xfrm>
          <a:prstGeom prst="rect">
            <a:avLst/>
          </a:prstGeom>
          <a:ln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عمليتي الجمع والطرح على الأعداد الستينية</a:t>
            </a:r>
            <a:endParaRPr kumimoji="0" lang="ar-SA" sz="28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سنبدأ الحساب الذهني. خذوا كراسات الحساب الذهني؛ ص 25 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5CEF2-1B69-FA01-7D70-1C691027E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B60B51C-7C62-692A-B923-B4FAAF45F1FB}"/>
              </a:ext>
            </a:extLst>
          </p:cNvPr>
          <p:cNvSpPr txBox="1"/>
          <p:nvPr/>
        </p:nvSpPr>
        <p:spPr>
          <a:xfrm>
            <a:off x="363795" y="924163"/>
            <a:ext cx="7160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لاحظوا معي ؛ سنعمل على تحويل المدد الزمنية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(ينمذج الأستاذ على السبورة كيفية التحويل)  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84254AB-964F-6276-DB77-0637A3D3E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937367-8AB7-A6BD-59F3-7CCE921776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9730" b="50000"/>
          <a:stretch>
            <a:fillRect/>
          </a:stretch>
        </p:blipFill>
        <p:spPr>
          <a:xfrm>
            <a:off x="3091790" y="2199935"/>
            <a:ext cx="2960419" cy="9306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FD1AD3-71E8-E5BB-6E75-68920438D6F5}"/>
              </a:ext>
            </a:extLst>
          </p:cNvPr>
          <p:cNvSpPr/>
          <p:nvPr/>
        </p:nvSpPr>
        <p:spPr>
          <a:xfrm>
            <a:off x="3165987" y="3903406"/>
            <a:ext cx="2886222" cy="8259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95 min = 1h 35 min </a:t>
            </a:r>
          </a:p>
        </p:txBody>
      </p:sp>
    </p:spTree>
    <p:extLst>
      <p:ext uri="{BB962C8B-B14F-4D97-AF65-F5344CB8AC3E}">
        <p14:creationId xmlns:p14="http://schemas.microsoft.com/office/powerpoint/2010/main" val="260583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76868" y="796350"/>
            <a:ext cx="740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تان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لإنجاز تحويلات على المدد الزمنية –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دوّنوا النتيجة فقط في كراساتكم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كما في المثال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6F1442-FC6C-ED25-6304-CDFACB396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92" y="2952724"/>
            <a:ext cx="8388000" cy="106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551B73-3F99-EC1A-2B10-95A2DFE34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92" y="2952724"/>
            <a:ext cx="8388000" cy="106898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3B5168B8-F542-C72A-20E1-1DAE98FC6D10}"/>
              </a:ext>
            </a:extLst>
          </p:cNvPr>
          <p:cNvSpPr txBox="1"/>
          <p:nvPr/>
        </p:nvSpPr>
        <p:spPr>
          <a:xfrm>
            <a:off x="2605548" y="2952724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1h  5min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C677812-8835-503E-C013-216A15E6C490}"/>
              </a:ext>
            </a:extLst>
          </p:cNvPr>
          <p:cNvSpPr txBox="1"/>
          <p:nvPr/>
        </p:nvSpPr>
        <p:spPr>
          <a:xfrm>
            <a:off x="4366501" y="2952724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314min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92EA7D4-E184-4169-4756-F984A10FCD78}"/>
              </a:ext>
            </a:extLst>
          </p:cNvPr>
          <p:cNvSpPr txBox="1"/>
          <p:nvPr/>
        </p:nvSpPr>
        <p:spPr>
          <a:xfrm>
            <a:off x="5922726" y="2883898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2h45min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5DE791A-62D7-C64F-3E3B-3DDB07E1A6CA}"/>
              </a:ext>
            </a:extLst>
          </p:cNvPr>
          <p:cNvSpPr txBox="1"/>
          <p:nvPr/>
        </p:nvSpPr>
        <p:spPr>
          <a:xfrm>
            <a:off x="7478951" y="2883898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5h21min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2FD525D-645F-E625-D888-1612EC1AC6FE}"/>
              </a:ext>
            </a:extLst>
          </p:cNvPr>
          <p:cNvSpPr txBox="1"/>
          <p:nvPr/>
        </p:nvSpPr>
        <p:spPr>
          <a:xfrm>
            <a:off x="1076632" y="3721207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435 min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6CFBFED-AE6E-BA02-B128-8E1AAA899EB8}"/>
              </a:ext>
            </a:extLst>
          </p:cNvPr>
          <p:cNvSpPr txBox="1"/>
          <p:nvPr/>
        </p:nvSpPr>
        <p:spPr>
          <a:xfrm>
            <a:off x="2477291" y="3721207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6h 02min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F4387BD-A33E-1E42-4F97-9CB1E04C4A18}"/>
              </a:ext>
            </a:extLst>
          </p:cNvPr>
          <p:cNvSpPr txBox="1"/>
          <p:nvPr/>
        </p:nvSpPr>
        <p:spPr>
          <a:xfrm>
            <a:off x="4232349" y="3817543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3h 45min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CAF3FFB-9D57-1968-EDBE-0B5A0F9555E1}"/>
              </a:ext>
            </a:extLst>
          </p:cNvPr>
          <p:cNvSpPr txBox="1"/>
          <p:nvPr/>
        </p:nvSpPr>
        <p:spPr>
          <a:xfrm>
            <a:off x="5987407" y="3817543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150min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51998A1-7AF5-8A07-D0D0-DB56F082E756}"/>
              </a:ext>
            </a:extLst>
          </p:cNvPr>
          <p:cNvSpPr txBox="1"/>
          <p:nvPr/>
        </p:nvSpPr>
        <p:spPr>
          <a:xfrm>
            <a:off x="7503139" y="3817543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4h 17min</a:t>
            </a: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843AC8-CA56-FD8B-3240-5F2B357C5C1E}"/>
              </a:ext>
            </a:extLst>
          </p:cNvPr>
          <p:cNvSpPr txBox="1"/>
          <p:nvPr/>
        </p:nvSpPr>
        <p:spPr>
          <a:xfrm>
            <a:off x="0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C403ED-DB33-8F50-AC08-83ADDAFBE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36" y="2346866"/>
            <a:ext cx="8382727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C55306-023E-6217-FE25-759E401E0CB9}"/>
              </a:ext>
            </a:extLst>
          </p:cNvPr>
          <p:cNvSpPr txBox="1"/>
          <p:nvPr/>
        </p:nvSpPr>
        <p:spPr>
          <a:xfrm>
            <a:off x="55657" y="853172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الجواب الصحيح هو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228C94-B21E-A994-3A6C-154A016A9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36" y="2346866"/>
            <a:ext cx="8382727" cy="216426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C53733D-16F3-C890-8998-964078A574AA}"/>
              </a:ext>
            </a:extLst>
          </p:cNvPr>
          <p:cNvSpPr/>
          <p:nvPr/>
        </p:nvSpPr>
        <p:spPr>
          <a:xfrm>
            <a:off x="2717758" y="3429000"/>
            <a:ext cx="14173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69E036-6940-6ECF-0FC2-0D9D643A4BD4}"/>
              </a:ext>
            </a:extLst>
          </p:cNvPr>
          <p:cNvSpPr txBox="1"/>
          <p:nvPr/>
        </p:nvSpPr>
        <p:spPr>
          <a:xfrm>
            <a:off x="-85567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ADD6A8-1ED5-03B6-81A9-2CCD8E415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40" y="2218839"/>
            <a:ext cx="8218120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9FD2-8645-AAD4-6DCD-99A74757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E067D948-8D24-30E4-0FC6-2C6BCE1CDF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3E0EB4-6D80-28EC-7A42-25C888B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90000C-8CDC-168A-3861-977151892D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A9C1-E0C4-F5DE-AFE7-A5838503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C3F94-987D-6BF5-D784-F9C0932D3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E956F4-553B-8389-A5A2-6F654F50AFDA}"/>
              </a:ext>
            </a:extLst>
          </p:cNvPr>
          <p:cNvSpPr txBox="1"/>
          <p:nvPr/>
        </p:nvSpPr>
        <p:spPr>
          <a:xfrm>
            <a:off x="58994" y="732223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الجواب الصحيح هو :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للسبورة ليشرح لنا كيف توصل للجواب الصحيح؟</a:t>
            </a:r>
            <a:endParaRPr kumimoji="0" lang="ar-MA" sz="1865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2FC041-6496-169F-95BB-5794AD4C7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40" y="2218839"/>
            <a:ext cx="8218120" cy="242032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9BA62802-82E4-CE1D-51E6-52F00CFE7ECB}"/>
              </a:ext>
            </a:extLst>
          </p:cNvPr>
          <p:cNvSpPr/>
          <p:nvPr/>
        </p:nvSpPr>
        <p:spPr>
          <a:xfrm>
            <a:off x="310540" y="3643481"/>
            <a:ext cx="14268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</a:t>
            </a:r>
            <a:r>
              <a:rPr lang="ar-MA" sz="36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ستينيين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كيف أتعرف كيف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نحسب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 وفرق عددين </a:t>
            </a:r>
            <a:r>
              <a:rPr lang="ar-M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ستينيين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عرض فيديو النمذجة  - جمع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5_SEM1_S2_V1">
            <a:hlinkClick r:id="" action="ppaction://media"/>
            <a:extLst>
              <a:ext uri="{FF2B5EF4-FFF2-40B4-BE49-F238E27FC236}">
                <a16:creationId xmlns:a16="http://schemas.microsoft.com/office/drawing/2014/main" id="{5C4278A4-7663-848B-AC80-F890EF9524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4657" y="1932742"/>
            <a:ext cx="7530674" cy="423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76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ذ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كرنا بخطوات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حساب مدة زمنية باستعمال الخط الزمني؟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15F4B-B76E-0BA1-FEEC-A6D93B40D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197" y="2115124"/>
            <a:ext cx="6332624" cy="350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3F9-275F-F457-D269-7CADF9C9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FE9DBE-DE12-3DBA-2E40-EB885EF7A83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96B270-2268-47AD-67D0-5ACAF1C50B36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75D744C-1F37-205C-7580-82816CBCB4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3DD5D4-18D9-B072-086B-F22A5F984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868604-23B0-F593-28B7-8B2D159D42F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C019871-2196-5783-F8AC-84205ECA9D0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8867D13-5861-987E-9C17-54F556A09A1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C94BB9-D1A1-4320-8CC3-C64C9F91629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0A28A5-700E-B529-BC5A-9E92B1C8E612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2100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85AD-04B3-C250-071E-35D20995D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654A9F-D8FE-F5C1-2B10-9A20C6E2B8DC}"/>
              </a:ext>
            </a:extLst>
          </p:cNvPr>
          <p:cNvSpPr txBox="1"/>
          <p:nvPr/>
        </p:nvSpPr>
        <p:spPr>
          <a:xfrm>
            <a:off x="383287" y="799768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سنحسب مجموع عددين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ستينيين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خطوة خطوة مثل مجد وندى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المسألة؟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9F35F-E702-D7D8-F159-E369AFC5A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B428E6-14A6-1547-8F92-55E34409FF0E}"/>
              </a:ext>
            </a:extLst>
          </p:cNvPr>
          <p:cNvSpPr txBox="1"/>
          <p:nvPr/>
        </p:nvSpPr>
        <p:spPr>
          <a:xfrm>
            <a:off x="830327" y="2140887"/>
            <a:ext cx="7165581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انطلقت حافلة من الرباط على الساعة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2h 45 min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في أي ساعة وصلت إلى مدينة وجدة علما أن الرحلة استغرقت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5h 30 min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0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750F-7B4E-7715-D44A-BB796960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BCEF1C-19B7-CD15-A829-62BFBE10105A}"/>
              </a:ext>
            </a:extLst>
          </p:cNvPr>
          <p:cNvSpPr txBox="1"/>
          <p:nvPr/>
        </p:nvSpPr>
        <p:spPr>
          <a:xfrm>
            <a:off x="383287" y="799768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لحساب ساعة الوصول سنضيف المدة إلى ساعة الانطلاق.  من يقرأ ساعة الانطلاق؟ من يقرأ المدة المستغرقة؟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82462C-661C-8353-15EE-5A6CD74F4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004C99-3FDE-7053-5D32-E78FB574C19F}"/>
              </a:ext>
            </a:extLst>
          </p:cNvPr>
          <p:cNvSpPr txBox="1"/>
          <p:nvPr/>
        </p:nvSpPr>
        <p:spPr>
          <a:xfrm>
            <a:off x="830327" y="2140887"/>
            <a:ext cx="7165581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انطلقت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حافلة من الرباط على الساعة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2h 45 min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في أي ساعة وصلت إلى مدينة وجدة علما أن الرحلة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استغرقت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5h 30 min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740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B8A4-9A26-ED17-65CE-B072B58F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FDEA0-F589-A777-0C19-95E92AFD974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CBF365-60CC-291D-DDB0-B0873DEEE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4349CE-6772-1F32-B40B-F925F0C856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79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8F3CD-1B4E-E8A1-A3D0-4D9E5715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BA803-D1E1-D06B-A474-9A0E32058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4FC9FE3-1EA7-DC5E-9E72-E890505E04E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ضعوا العملية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DD3E87D-AF40-AD6B-E1CB-556B94877C49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D6AADAA-6856-0EFA-4406-0F86A8CB79B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5002556-83A9-5BBB-6F5D-FD19AF3CB617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A933BF03-DAE8-5C44-BDBC-2FCEE48259BD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أجمع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853511F-3031-6743-4F37-34BA42CB3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4" name="Oval 80">
            <a:extLst>
              <a:ext uri="{FF2B5EF4-FFF2-40B4-BE49-F238E27FC236}">
                <a16:creationId xmlns:a16="http://schemas.microsoft.com/office/drawing/2014/main" id="{34F377FA-E4C9-A08B-46F3-0B982FFB7E82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51C215-E6BA-3C32-B021-94066A016602}"/>
              </a:ext>
            </a:extLst>
          </p:cNvPr>
          <p:cNvSpPr/>
          <p:nvPr/>
        </p:nvSpPr>
        <p:spPr>
          <a:xfrm>
            <a:off x="1300480" y="1647419"/>
            <a:ext cx="1043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6CBDF4-8975-A583-C9FB-B8BEEC7ECF7A}"/>
              </a:ext>
            </a:extLst>
          </p:cNvPr>
          <p:cNvSpPr txBox="1"/>
          <p:nvPr/>
        </p:nvSpPr>
        <p:spPr>
          <a:xfrm>
            <a:off x="901447" y="2361278"/>
            <a:ext cx="7165581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انطلقت حافلة من الرباط على الساعة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2h 45 min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في أي ساعة وصلت إلى مدينة وجدة علما أن الرحلة استغرقت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5h 30 min </a:t>
            </a: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4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34B75-D986-18F3-95A4-308F2A5EF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F61388-3BE1-1A2B-17E5-866AC616641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8BA04F-FD19-D9A2-93BF-EC1E4F29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B8D7CB-7351-64F8-FBEA-6D13D40DCF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0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A2DE0-6CC1-74C3-0024-B3BFCBA6F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CFCE1-D7E7-94A2-D1E6-F1931B0A5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7CFE8F1-0E85-972A-0107-16D9E30B43AF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صححوا؛ من يشرح لنا كيف وضع العملية؟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93117F-935F-B4F5-382A-7409260577C5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307B1A1-2688-7EB3-1850-D9B32B3A9E9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EF80758-9E9C-00AE-7363-D53522CB9AE7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23B94AB1-2DD3-0AB5-C0D7-EC9059E916EE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أجمع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0578380-EC06-5617-5D17-1F3E7E96C6FB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E23945C-06E1-0AB0-C803-16E5B06300E6}"/>
              </a:ext>
            </a:extLst>
          </p:cNvPr>
          <p:cNvSpPr/>
          <p:nvPr/>
        </p:nvSpPr>
        <p:spPr>
          <a:xfrm>
            <a:off x="1300480" y="1647419"/>
            <a:ext cx="1043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5A5191-F8D8-7B4F-80BE-5900A2453F68}"/>
                  </a:ext>
                </a:extLst>
              </p:cNvPr>
              <p:cNvSpPr txBox="1"/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45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.. 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5A5191-F8D8-7B4F-80BE-5900A2453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FB2B40B-4CB9-6103-190A-4D3EBFEAF09D}"/>
                  </a:ext>
                </a:extLst>
              </p:cNvPr>
              <p:cNvSpPr txBox="1"/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FB2B40B-4CB9-6103-190A-4D3EBFEAF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blipFill>
                <a:blip r:embed="rId4"/>
                <a:stretch>
                  <a:fillRect l="-22917" r="-20833" b="-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177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6390B-51EA-6373-5CA6-0786ABA08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49716A-967C-4D52-19CC-64D0D2B7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22EBCA2-E5FA-DB21-3A30-568B22A9C9C7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اجمعوا الدقائق  - اجمعوا الساعات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424508-F167-5825-6AA1-B9CEAA0DED5C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F71BE6A-8865-DF14-267B-3F386F4A31B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C44FB95-0878-34F9-CF6B-AA3D953E7533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D359C9F0-5698-C168-572B-46A386AC4C3C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أجمع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B5F5CFE-90A8-A09B-5376-DCB076E16F30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BAC6733-85B6-DB74-93D5-1A4427D46AB9}"/>
              </a:ext>
            </a:extLst>
          </p:cNvPr>
          <p:cNvSpPr/>
          <p:nvPr/>
        </p:nvSpPr>
        <p:spPr>
          <a:xfrm>
            <a:off x="1300480" y="1647419"/>
            <a:ext cx="1043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F578F56-EB7A-8838-1DAC-2C12DDD163B5}"/>
                  </a:ext>
                </a:extLst>
              </p:cNvPr>
              <p:cNvSpPr txBox="1"/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45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.. 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F578F56-EB7A-8838-1DAC-2C12DDD16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E4E2EF4-62CB-8484-42D5-75335FED47E9}"/>
                  </a:ext>
                </a:extLst>
              </p:cNvPr>
              <p:cNvSpPr txBox="1"/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E4E2EF4-62CB-8484-42D5-75335FED4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blipFill>
                <a:blip r:embed="rId4"/>
                <a:stretch>
                  <a:fillRect l="-22917" r="-20833" b="-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D3D77-9BC2-3E11-B4A9-F7BFE8E6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3CD038-99C9-0BF6-A068-7085F4BB119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ADA8D1F-CA21-051B-0EA4-351007B8F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C842EB-EF6E-D99B-E23D-F8BCC08DF7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46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59B41-5FB7-6CEB-2427-DD95097AA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581D2B-3861-3DA9-220A-8F97A3A8A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FB8CBFF-740B-C9CB-6652-17F3598158CD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A1BF114-042C-1C0F-49CA-96EF1999444F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929C430-8EB6-2D06-66A4-69620EF0C95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6B15D58-4A14-90C0-9087-50AAC0616A30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A60F9030-2EE7-2A27-0357-01DA6D461185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أجمع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AAB5044-D4BD-B6E4-AD16-6AED281F4BA1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AB1CF08-6F16-DC7E-2187-CFC226081CEF}"/>
              </a:ext>
            </a:extLst>
          </p:cNvPr>
          <p:cNvSpPr/>
          <p:nvPr/>
        </p:nvSpPr>
        <p:spPr>
          <a:xfrm>
            <a:off x="1300480" y="1647419"/>
            <a:ext cx="1043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63A8F60-17F3-34AA-42EB-7407F7C6F699}"/>
                  </a:ext>
                </a:extLst>
              </p:cNvPr>
              <p:cNvSpPr txBox="1"/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45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ar-MA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MA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63A8F60-17F3-34AA-42EB-7407F7C6F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2071BF6-9B6C-809D-9D45-52AA14DDC8E6}"/>
                  </a:ext>
                </a:extLst>
              </p:cNvPr>
              <p:cNvSpPr txBox="1"/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2071BF6-9B6C-809D-9D45-52AA14DDC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blipFill>
                <a:blip r:embed="rId4"/>
                <a:stretch>
                  <a:fillRect l="-22917" r="-20833" b="-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940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0A9AF-21AE-0757-BFF3-B71A9DE73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DA5342-A38E-3C83-2C4C-1C4F78F08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C42D4461-50C0-9F01-EC52-DD22262E7D3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نلاحظ الدقائق  . نحتاج التحويل؛ لماذا؟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706B9D7-6B07-F5E4-E93F-9D42D71EF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0027" y="5194628"/>
            <a:ext cx="915671" cy="1373508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FEF8778-BBD2-2B7D-F953-294403E08044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4EB85D9-3F4F-8A5B-A12F-913686F1710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616B3CC-4048-37E3-1B08-C3337A32BE35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3F70F66-E8E8-B2DA-AFC7-6219FBED5A88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أجمع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C2603F7-8100-6D57-F212-AD43A35ECCF5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0B0A633-C0C0-1450-D41D-AEE8ED2EC694}"/>
              </a:ext>
            </a:extLst>
          </p:cNvPr>
          <p:cNvSpPr/>
          <p:nvPr/>
        </p:nvSpPr>
        <p:spPr>
          <a:xfrm>
            <a:off x="1300480" y="1647419"/>
            <a:ext cx="104322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AFA51CA-EF2B-FB58-B0AE-7BC4CF35D364}"/>
                  </a:ext>
                </a:extLst>
              </p:cNvPr>
              <p:cNvSpPr txBox="1"/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45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ar-MA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MA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AFA51CA-EF2B-FB58-B0AE-7BC4CF35D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05096C2-1624-AD71-798D-6EE61706D270}"/>
                  </a:ext>
                </a:extLst>
              </p:cNvPr>
              <p:cNvSpPr txBox="1"/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05096C2-1624-AD71-798D-6EE61706D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blipFill>
                <a:blip r:embed="rId5"/>
                <a:stretch>
                  <a:fillRect l="-22917" r="-20833" b="-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989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BFD19-53DE-096B-FD70-00D4AEF3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A6DF8C-71AC-644C-D871-6CAEE0AB0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D371BC9-BDE1-73AA-86F1-97F8C7820E7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ألواحكم؛ قوموا بتحويل الدقائق واكتبوا المجموع.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307C9F5-EA2F-EEA9-D55E-6F1BC54ECE4E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E62B8EC-8FDD-C0B9-E890-DF6E384B576A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A3C07F4-DDE1-7899-C570-A19C3E354A90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222503-446E-B85A-A11C-7BE264588E72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أجمع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33AA766-196F-9F2C-577F-A5B8AD212207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4382220-BBD7-E5EE-F682-0AD3185A2EF6}"/>
              </a:ext>
            </a:extLst>
          </p:cNvPr>
          <p:cNvSpPr/>
          <p:nvPr/>
        </p:nvSpPr>
        <p:spPr>
          <a:xfrm>
            <a:off x="1300480" y="1647419"/>
            <a:ext cx="104322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21A9092-4740-CFDB-5E59-2E9C68AAB70C}"/>
                  </a:ext>
                </a:extLst>
              </p:cNvPr>
              <p:cNvSpPr txBox="1"/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45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ar-MA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MA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21A9092-4740-CFDB-5E59-2E9C68AAB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DE9E289-09CF-E44A-B867-743D3FC2199B}"/>
                  </a:ext>
                </a:extLst>
              </p:cNvPr>
              <p:cNvSpPr txBox="1"/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DE9E289-09CF-E44A-B867-743D3FC21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203" y="4076478"/>
                <a:ext cx="291747" cy="369332"/>
              </a:xfrm>
              <a:prstGeom prst="rect">
                <a:avLst/>
              </a:prstGeom>
              <a:blipFill>
                <a:blip r:embed="rId4"/>
                <a:stretch>
                  <a:fillRect l="-22917" r="-20833" b="-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75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7AA13-3E55-E99F-2DD2-25D33A543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FA6439-243E-86A7-D41F-D8473FAB83F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0A8164-726C-9C33-D830-F7D19C93B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90F479-E718-D2DD-5A90-2919782505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74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840D1-DEE4-FD96-7D14-ED54AA50E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192161-3B85-0AD4-A96F-0B259189E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751215-5CF8-4D7D-E709-9CB6D2E5F818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للجواب؟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F7E5EFE-E9BC-AFB3-BC94-443F9F4DA746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37C6911-31AC-3DD6-947F-02C897BD321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7112859C-4FB9-708B-5E5B-FF864A4D2F94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BC4CBE-C62C-7B14-4D1A-523A9084C148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أجمع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732403B-BE7D-63AF-E27F-548C412CFF01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C605023-5850-F121-2A3D-9E050F8A092C}"/>
              </a:ext>
            </a:extLst>
          </p:cNvPr>
          <p:cNvSpPr/>
          <p:nvPr/>
        </p:nvSpPr>
        <p:spPr>
          <a:xfrm>
            <a:off x="1300480" y="1647419"/>
            <a:ext cx="104322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8B34622-174B-F763-86FA-606F0F53A359}"/>
                  </a:ext>
                </a:extLst>
              </p:cNvPr>
              <p:cNvSpPr txBox="1"/>
              <p:nvPr/>
            </p:nvSpPr>
            <p:spPr>
              <a:xfrm>
                <a:off x="1544131" y="3194520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45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ar-MA" sz="4000" b="0" i="0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fr-FR" sz="4000" i="1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ar-MA" sz="4000" b="0" i="0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75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8B34622-174B-F763-86FA-606F0F53A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4131" y="3194520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DCEB31-3214-2AAC-50AE-9EFEC8DF0914}"/>
                  </a:ext>
                </a:extLst>
              </p:cNvPr>
              <p:cNvSpPr txBox="1"/>
              <p:nvPr/>
            </p:nvSpPr>
            <p:spPr>
              <a:xfrm>
                <a:off x="1324519" y="3607032"/>
                <a:ext cx="2917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DCEB31-3214-2AAC-50AE-9EFEC8DF0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4519" y="3607032"/>
                <a:ext cx="291747" cy="369332"/>
              </a:xfrm>
              <a:prstGeom prst="rect">
                <a:avLst/>
              </a:prstGeom>
              <a:blipFill>
                <a:blip r:embed="rId4"/>
                <a:stretch>
                  <a:fillRect l="-22917" r="-20833" b="-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F4B8EBC-B38E-EED9-2681-23309BD9E16D}"/>
                  </a:ext>
                </a:extLst>
              </p:cNvPr>
              <p:cNvSpPr txBox="1"/>
              <p:nvPr/>
            </p:nvSpPr>
            <p:spPr>
              <a:xfrm>
                <a:off x="909545" y="4954617"/>
                <a:ext cx="3469141" cy="707886"/>
              </a:xfrm>
              <a:prstGeom prst="rect">
                <a:avLst/>
              </a:prstGeom>
              <a:noFill/>
              <a:ln w="28575">
                <a:solidFill>
                  <a:srgbClr val="16AB98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40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m:rPr>
                          <m:sty m:val="p"/>
                        </m:rPr>
                        <a:rPr lang="fr-FR" sz="4000" i="0">
                          <a:latin typeface="Cambria Math" panose="02040503050406030204" pitchFamily="18" charset="0"/>
                        </a:rPr>
                        <m:t>min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F4B8EBC-B38E-EED9-2681-23309BD9E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545" y="4954617"/>
                <a:ext cx="3469141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16AB98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e 31">
            <a:extLst>
              <a:ext uri="{FF2B5EF4-FFF2-40B4-BE49-F238E27FC236}">
                <a16:creationId xmlns:a16="http://schemas.microsoft.com/office/drawing/2014/main" id="{0784370C-96F2-7F8C-52C1-2EFB4AC2913C}"/>
              </a:ext>
            </a:extLst>
          </p:cNvPr>
          <p:cNvGrpSpPr/>
          <p:nvPr/>
        </p:nvGrpSpPr>
        <p:grpSpPr>
          <a:xfrm>
            <a:off x="1444596" y="4462554"/>
            <a:ext cx="1495800" cy="471960"/>
            <a:chOff x="1437080" y="4932000"/>
            <a:chExt cx="1495800" cy="47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E928EF00-46AA-4E62-3078-70A5BE174F1A}"/>
                    </a:ext>
                  </a:extLst>
                </p14:cNvPr>
                <p14:cNvContentPartPr/>
                <p14:nvPr/>
              </p14:nvContentPartPr>
              <p14:xfrm>
                <a:off x="2340320" y="4968000"/>
                <a:ext cx="592560" cy="340560"/>
              </p14:xfrm>
            </p:contentPart>
          </mc:Choice>
          <mc:Fallback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E928EF00-46AA-4E62-3078-70A5BE174F1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31680" y="4959360"/>
                  <a:ext cx="6102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2DBBEACC-D424-244F-3A66-F2DC2E3AE418}"/>
                    </a:ext>
                  </a:extLst>
                </p14:cNvPr>
                <p14:cNvContentPartPr/>
                <p14:nvPr/>
              </p14:nvContentPartPr>
              <p14:xfrm>
                <a:off x="1437080" y="4932000"/>
                <a:ext cx="562320" cy="471960"/>
              </p14:xfrm>
            </p:contentPart>
          </mc:Choice>
          <mc:Fallback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2DBBEACC-D424-244F-3A66-F2DC2E3AE41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428080" y="4923360"/>
                  <a:ext cx="579960" cy="48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57C8EC19-B9E9-B7BD-D3D3-9C9462116D5F}"/>
                  </a:ext>
                </a:extLst>
              </p:cNvPr>
              <p:cNvSpPr txBox="1"/>
              <p:nvPr/>
            </p:nvSpPr>
            <p:spPr>
              <a:xfrm>
                <a:off x="4979371" y="4464701"/>
                <a:ext cx="3074560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fr-FR" sz="28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57C8EC19-B9E9-B7BD-D3D3-9C9462116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371" y="4464701"/>
                <a:ext cx="3074560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447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EC87D-5148-2A34-42CA-0E4D3678E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4ABC365-64D2-195B-D21A-85DC1757B03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9E6C039-E7B9-F2DA-00D8-8CAD3AA6D8D9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</a:t>
            </a:r>
            <a:r>
              <a:rPr lang="ar-MA" sz="36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ستينيين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F7CC6EA-54A9-0076-A298-D20D6BFFD6B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BD87BF-818D-CE17-958C-906CA8787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CFA169AE-A26B-4DAD-13E0-9B6F08FC789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57CA7A01-193E-D640-A3CE-09C0CD8C278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BA4A64C-79A1-7A4B-C547-21F6EB8F2713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6593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عرض فيديو النمذجة – طرح 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6_P5_SEM1_S2- (V2)">
            <a:hlinkClick r:id="" action="ppaction://media"/>
            <a:extLst>
              <a:ext uri="{FF2B5EF4-FFF2-40B4-BE49-F238E27FC236}">
                <a16:creationId xmlns:a16="http://schemas.microsoft.com/office/drawing/2014/main" id="{67A57F27-1B70-DB00-E936-E4CAE1ABCE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9920" y="1976477"/>
            <a:ext cx="7452923" cy="4192269"/>
          </a:xfrm>
          <a:prstGeom prst="rect">
            <a:avLst/>
          </a:prstGeom>
          <a:ln w="38100"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344898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46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9C5BF-A256-65D2-EB9E-ED8F22DF0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9230EC2-D28D-2E7A-7A53-4DEB81400E75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ذ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كرنا بخطوات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حساب مدة زمنية باستعمال الخط الزمني؟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83915-CE55-89B4-0D72-0D6EAB627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FB5581-D8DB-05BC-6480-D02329D55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161" y="2002730"/>
            <a:ext cx="6761731" cy="377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22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B4D3-F901-8705-04BD-8118513EC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12D8BF4-1DE3-2040-9A9D-B8FD0635C2AD}"/>
              </a:ext>
            </a:extLst>
          </p:cNvPr>
          <p:cNvSpPr txBox="1"/>
          <p:nvPr/>
        </p:nvSpPr>
        <p:spPr>
          <a:xfrm>
            <a:off x="383287" y="799768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سنحسب فرق عددين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ستينيين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خطوة خطوة مثل مجد وندى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المسألة؟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594607-981B-01F2-C88B-FF61115C1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91FE4D-9455-B60A-CB62-D04837CCE4A3}"/>
              </a:ext>
            </a:extLst>
          </p:cNvPr>
          <p:cNvSpPr txBox="1"/>
          <p:nvPr/>
        </p:nvSpPr>
        <p:spPr>
          <a:xfrm>
            <a:off x="850647" y="1927527"/>
            <a:ext cx="7165581" cy="18776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انطلق القطار من مراكش على الساعة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5h 46 min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وَوصل إلى القنيطرة على الساعة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9h 27 min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. ما المدة الزمنية التي استغرقتها الرحلة؟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31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E43E-09C6-B333-A71D-6257DA598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6094732-AE5C-67F9-E350-91F89758715E}"/>
              </a:ext>
            </a:extLst>
          </p:cNvPr>
          <p:cNvSpPr txBox="1"/>
          <p:nvPr/>
        </p:nvSpPr>
        <p:spPr>
          <a:xfrm>
            <a:off x="383287" y="799768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لحساب المدة المستغرقة سنطرح ساعة الانطلاق من ساعة الوصول. من يقرأ ساعة الوصول؟ من يقرأ ساعة الانطلاق؟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C63076-E3B0-7D27-07C5-FB88DA7B9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601306F-AA46-3F03-E387-06A8158987D7}"/>
              </a:ext>
            </a:extLst>
          </p:cNvPr>
          <p:cNvSpPr txBox="1"/>
          <p:nvPr/>
        </p:nvSpPr>
        <p:spPr>
          <a:xfrm>
            <a:off x="850647" y="1927527"/>
            <a:ext cx="7165581" cy="18776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انطلق القطار من مراكش على الساعة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5h 46 min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وَوصل إلى القنيطرة على الساعة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9h 27 min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ما المدة الزمنية التي استغرقتها الرحلة؟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96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1256F-35A8-EA51-880A-66B6DF43D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B22541D-F0B9-3A7D-6BF5-23A8C0D0A75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462910-F452-B319-379F-9D31E06B0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2B0AB3-13B6-9CDF-EB13-9171A0969D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705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E425-54BA-54B4-2511-2E47DD816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F27068-367E-3B2F-DAB7-E25699716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5FB7E16-F398-CDCB-77E3-258E5A2368E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ضعوا العملية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20FACD-D567-40B1-81FB-F340B0AA3510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3C9158C-3F4B-A5B7-7989-57765933ACA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538EFFD-5190-225D-5335-047545445776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D6F9420D-8198-71E8-2BE1-77B6684EBF71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أبادل وأحول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33F47CE-28B5-CFE5-B851-65D294E92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4" name="Oval 80">
            <a:extLst>
              <a:ext uri="{FF2B5EF4-FFF2-40B4-BE49-F238E27FC236}">
                <a16:creationId xmlns:a16="http://schemas.microsoft.com/office/drawing/2014/main" id="{9C7BF135-53C0-61DD-B87C-036BAA8F7935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3B128E-97D3-5859-AFFE-CDE7374A7AB7}"/>
              </a:ext>
            </a:extLst>
          </p:cNvPr>
          <p:cNvSpPr/>
          <p:nvPr/>
        </p:nvSpPr>
        <p:spPr>
          <a:xfrm>
            <a:off x="599440" y="1647419"/>
            <a:ext cx="174426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الفرق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EE475D-464A-DD2B-E6B3-C241DCF24C75}"/>
              </a:ext>
            </a:extLst>
          </p:cNvPr>
          <p:cNvSpPr txBox="1"/>
          <p:nvPr/>
        </p:nvSpPr>
        <p:spPr>
          <a:xfrm>
            <a:off x="850647" y="2283127"/>
            <a:ext cx="7165581" cy="18776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انطلق القطار من مراكش على الساعة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5h 46 min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وَوصل إلى القنيطرة على الساعة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9h 27 min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ما المدة الزمنية التي استغرقتها الرحلة؟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23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3CCAF-DCF8-73BB-2361-80B3E46AD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26D03B-C443-46FE-42D3-E877533EF86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77E15E-A664-F96D-9212-890E2D1FB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3249B8-1C67-576B-D966-5D22EE3F14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94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078A7-737D-F216-369D-7F325019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30695A-29F6-BD59-E3E4-39BFFBFBE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B49FF4A-5D3F-A65E-F8ED-5410C7A46A6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صححوا؛ من يشرح لنا كيف وضع العملية؟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575167-1CD4-546D-E898-E4B35122E2EB}"/>
                  </a:ext>
                </a:extLst>
              </p:cNvPr>
              <p:cNvSpPr txBox="1"/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46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.. 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575167-1CD4-546D-E898-E4B35122E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2176752-9D4F-D624-06CA-03BD531C84A9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2C14961-E622-1BB3-F388-12267244146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3436FB1-5146-DD90-8121-8C5EA4338321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4A6D2EA-149E-FDFC-1997-FBCF362C0C3E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أبادل وأحول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8EB7875-9439-0D85-6FC6-5337F8A40EEA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9C9B9F-89ED-3074-2604-9DAAD79CE9C3}"/>
              </a:ext>
            </a:extLst>
          </p:cNvPr>
          <p:cNvSpPr/>
          <p:nvPr/>
        </p:nvSpPr>
        <p:spPr>
          <a:xfrm>
            <a:off x="599440" y="1647419"/>
            <a:ext cx="174426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الفرق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2B6873-A403-455F-468B-E3C0A7118DCF}"/>
              </a:ext>
            </a:extLst>
          </p:cNvPr>
          <p:cNvSpPr txBox="1"/>
          <p:nvPr/>
        </p:nvSpPr>
        <p:spPr>
          <a:xfrm>
            <a:off x="3346293" y="3898041"/>
            <a:ext cx="1715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ar-MA" sz="2400" b="1" dirty="0"/>
              <a:t>_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3511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FD4EA-9962-81E9-C3EB-FA51E818A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280A8C-4FF6-B868-D2D7-00000145A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4808DFF-EFD9-079A-3C37-340FE73D2880}"/>
              </a:ext>
            </a:extLst>
          </p:cNvPr>
          <p:cNvSpPr txBox="1"/>
          <p:nvPr/>
        </p:nvSpPr>
        <p:spPr>
          <a:xfrm>
            <a:off x="367005" y="702731"/>
            <a:ext cx="698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نحتاج المبادلة ؛ لماذا؟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الألواح؛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نبادل ساعة واحدة بالدقائق  ونضيفها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للدقائق.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B0DAA14-DDFE-D7A3-98D2-06B3D71A42D4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7C6D3ED-D86F-BDB2-BBAC-5CC4BD01B72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3A8CADC-8BBB-75DA-76C4-3F2082E38C4C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4">
            <a:extLst>
              <a:ext uri="{FF2B5EF4-FFF2-40B4-BE49-F238E27FC236}">
                <a16:creationId xmlns:a16="http://schemas.microsoft.com/office/drawing/2014/main" id="{E02C8098-88CD-F7D3-9643-F2C61BC32128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أبادل وأحول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5DF0A18-25BB-38AD-D73C-735F18D4E9DD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2B45C24-45FA-3A9F-A426-B522105C54D3}"/>
              </a:ext>
            </a:extLst>
          </p:cNvPr>
          <p:cNvSpPr/>
          <p:nvPr/>
        </p:nvSpPr>
        <p:spPr>
          <a:xfrm>
            <a:off x="599440" y="1647419"/>
            <a:ext cx="174426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الفرق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CD772EA-9960-50A0-87E0-6B3B030BE3F9}"/>
                  </a:ext>
                </a:extLst>
              </p:cNvPr>
              <p:cNvSpPr txBox="1"/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46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.. 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CD772EA-9960-50A0-87E0-6B3B030BE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815" y="366396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67552A0F-A483-D631-BB76-C83A2437F1C3}"/>
              </a:ext>
            </a:extLst>
          </p:cNvPr>
          <p:cNvSpPr txBox="1"/>
          <p:nvPr/>
        </p:nvSpPr>
        <p:spPr>
          <a:xfrm>
            <a:off x="3346293" y="3898041"/>
            <a:ext cx="1715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ar-MA" sz="2400" b="1" dirty="0"/>
              <a:t>_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93475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975CB-2FBB-EC1A-2930-313E560E8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658AD0-D2C4-48AD-E7B2-9624873F9114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4385D8-C192-232D-3DB5-E6BF41D4F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5CA406-BC06-40AE-2387-984C222DEC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914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5A22E-5748-BFB8-FFB6-5AA7B9C5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E743BD-2007-F12C-A041-F83C9BD49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F15A568-8416-93FF-7849-D9DE9A144FD4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3138F3-5C96-FB14-E670-07B5BECC0620}"/>
                  </a:ext>
                </a:extLst>
              </p:cNvPr>
              <p:cNvSpPr txBox="1"/>
              <p:nvPr/>
            </p:nvSpPr>
            <p:spPr>
              <a:xfrm>
                <a:off x="3243495" y="359284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46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.. 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3138F3-5C96-FB14-E670-07B5BECC0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495" y="359284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F851F02-D7EE-2CA0-C5D4-57136A5A08B2}"/>
                  </a:ext>
                </a:extLst>
              </p:cNvPr>
              <p:cNvSpPr txBox="1"/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m:rPr>
                          <m:sty m:val="p"/>
                        </m:rPr>
                        <a:rPr lang="fr-FR" sz="40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4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m:rPr>
                          <m:sty m:val="p"/>
                        </m:rPr>
                        <a:rPr lang="fr-FR" sz="4000" i="0">
                          <a:latin typeface="Cambria Math" panose="02040503050406030204" pitchFamily="18" charset="0"/>
                        </a:rPr>
                        <m:t>min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F851F02-D7EE-2CA0-C5D4-57136A5A0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e 18">
            <a:extLst>
              <a:ext uri="{FF2B5EF4-FFF2-40B4-BE49-F238E27FC236}">
                <a16:creationId xmlns:a16="http://schemas.microsoft.com/office/drawing/2014/main" id="{FE88CBA9-8812-2B55-5ED9-5E59BE10EF53}"/>
              </a:ext>
            </a:extLst>
          </p:cNvPr>
          <p:cNvGrpSpPr/>
          <p:nvPr/>
        </p:nvGrpSpPr>
        <p:grpSpPr>
          <a:xfrm>
            <a:off x="3253280" y="3662440"/>
            <a:ext cx="1330200" cy="378720"/>
            <a:chOff x="3527600" y="3733560"/>
            <a:chExt cx="1330200" cy="3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ED655611-F013-B2C4-B7B8-A53B3FCD649B}"/>
                    </a:ext>
                  </a:extLst>
                </p14:cNvPr>
                <p14:cNvContentPartPr/>
                <p14:nvPr/>
              </p14:nvContentPartPr>
              <p14:xfrm>
                <a:off x="3527600" y="3778200"/>
                <a:ext cx="420840" cy="285840"/>
              </p14:xfrm>
            </p:contentPart>
          </mc:Choice>
          <mc:Fallback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ED655611-F013-B2C4-B7B8-A53B3FCD649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18600" y="3769200"/>
                  <a:ext cx="438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3706CEDC-DE82-6380-C922-5FDC74BEA581}"/>
                    </a:ext>
                  </a:extLst>
                </p14:cNvPr>
                <p14:cNvContentPartPr/>
                <p14:nvPr/>
              </p14:nvContentPartPr>
              <p14:xfrm>
                <a:off x="4316720" y="3733560"/>
                <a:ext cx="541080" cy="378720"/>
              </p14:xfrm>
            </p:contentPart>
          </mc:Choice>
          <mc:Fallback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3706CEDC-DE82-6380-C922-5FDC74BEA58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07720" y="3724920"/>
                  <a:ext cx="558720" cy="39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C19544D-79D5-B963-C4F6-1E3B6A7A1EBF}"/>
                  </a:ext>
                </a:extLst>
              </p:cNvPr>
              <p:cNvSpPr txBox="1"/>
              <p:nvPr/>
            </p:nvSpPr>
            <p:spPr>
              <a:xfrm>
                <a:off x="529335" y="3665334"/>
                <a:ext cx="1686680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fr-FR" sz="24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C19544D-79D5-B963-C4F6-1E3B6A7A1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335" y="3665334"/>
                <a:ext cx="1686680" cy="369332"/>
              </a:xfrm>
              <a:prstGeom prst="rect">
                <a:avLst/>
              </a:prstGeom>
              <a:blipFill>
                <a:blip r:embed="rId9"/>
                <a:stretch>
                  <a:fillRect l="-4332" r="-3610" b="-4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59CCD87-57CC-88B4-9837-F8C44DB34C65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1DF4C2DE-C3E8-A532-59C3-6D9263FFB3F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F780ECA9-768D-4538-ADE7-73302782856D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Rectangle : coins arrondis 4">
            <a:extLst>
              <a:ext uri="{FF2B5EF4-FFF2-40B4-BE49-F238E27FC236}">
                <a16:creationId xmlns:a16="http://schemas.microsoft.com/office/drawing/2014/main" id="{669C3A06-D09B-6A40-E8F3-9F526D8334F4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أبادل وأحول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8EA94316-C622-ABFE-DA2C-7853EC2D2A89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CC87B3E-E8C5-130A-AFDE-7A2DDE7A4093}"/>
              </a:ext>
            </a:extLst>
          </p:cNvPr>
          <p:cNvSpPr/>
          <p:nvPr/>
        </p:nvSpPr>
        <p:spPr>
          <a:xfrm>
            <a:off x="599440" y="1647419"/>
            <a:ext cx="174426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الفرق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37DA13B-56F8-FC94-169D-5500BF9CA2DE}"/>
              </a:ext>
            </a:extLst>
          </p:cNvPr>
          <p:cNvSpPr txBox="1"/>
          <p:nvPr/>
        </p:nvSpPr>
        <p:spPr>
          <a:xfrm>
            <a:off x="3071973" y="3850000"/>
            <a:ext cx="1715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ar-MA" sz="2400" b="1" dirty="0"/>
              <a:t>_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41118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CD2FA-F8A3-7C27-B19E-841EFDB0E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07E49-1B3E-127A-832B-44A368FC4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C24644C2-60FC-0113-AB1D-7683F0E8E590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EAF7E62-F1A1-6A01-6FE5-93AAD1FA2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0027" y="5194628"/>
            <a:ext cx="915671" cy="1373508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C87D828-C819-E47F-E8C8-FFBD30F5F073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4271AF0-6347-A5AC-5BBC-B37BE284E67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E42926B-7D82-2047-CC3A-25013D403236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AC393A57-A9E6-FB63-51C2-87F96C38B6CD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أبادل وأحول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4D1D091-B775-ADA6-DCE7-5250E60E98DB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950024E-BB87-D1EF-A56A-D5BD41B07BAB}"/>
              </a:ext>
            </a:extLst>
          </p:cNvPr>
          <p:cNvSpPr/>
          <p:nvPr/>
        </p:nvSpPr>
        <p:spPr>
          <a:xfrm>
            <a:off x="599440" y="1647419"/>
            <a:ext cx="174426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الفرق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835C79A-D349-3D1A-73CD-E50727686338}"/>
                  </a:ext>
                </a:extLst>
              </p:cNvPr>
              <p:cNvSpPr txBox="1"/>
              <p:nvPr/>
            </p:nvSpPr>
            <p:spPr>
              <a:xfrm>
                <a:off x="3243495" y="359284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46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.. 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835C79A-D349-3D1A-73CD-E50727686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495" y="3592846"/>
                <a:ext cx="2351041" cy="17600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EFBC4CA-B9A5-1EE3-9978-D74365BEB024}"/>
                  </a:ext>
                </a:extLst>
              </p:cNvPr>
              <p:cNvSpPr txBox="1"/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m:rPr>
                          <m:sty m:val="p"/>
                        </m:rPr>
                        <a:rPr lang="fr-FR" sz="40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4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m:rPr>
                          <m:sty m:val="p"/>
                        </m:rPr>
                        <a:rPr lang="fr-FR" sz="4000" i="0">
                          <a:latin typeface="Cambria Math" panose="02040503050406030204" pitchFamily="18" charset="0"/>
                        </a:rPr>
                        <m:t>min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EFBC4CA-B9A5-1EE3-9978-D74365BEB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e 28">
            <a:extLst>
              <a:ext uri="{FF2B5EF4-FFF2-40B4-BE49-F238E27FC236}">
                <a16:creationId xmlns:a16="http://schemas.microsoft.com/office/drawing/2014/main" id="{60E54CC2-34C2-F5DD-CFCF-C9013BB8BED9}"/>
              </a:ext>
            </a:extLst>
          </p:cNvPr>
          <p:cNvGrpSpPr/>
          <p:nvPr/>
        </p:nvGrpSpPr>
        <p:grpSpPr>
          <a:xfrm>
            <a:off x="3253280" y="3662440"/>
            <a:ext cx="1330200" cy="378720"/>
            <a:chOff x="3527600" y="3733560"/>
            <a:chExt cx="1330200" cy="3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228F400D-FA94-172D-1BBA-C0E29815B626}"/>
                    </a:ext>
                  </a:extLst>
                </p14:cNvPr>
                <p14:cNvContentPartPr/>
                <p14:nvPr/>
              </p14:nvContentPartPr>
              <p14:xfrm>
                <a:off x="3527600" y="3778200"/>
                <a:ext cx="420840" cy="285840"/>
              </p14:xfrm>
            </p:contentPart>
          </mc:Choice>
          <mc:Fallback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228F400D-FA94-172D-1BBA-C0E29815B62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18600" y="3769200"/>
                  <a:ext cx="438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D201E0D6-2309-1141-2984-40E58FBF056D}"/>
                    </a:ext>
                  </a:extLst>
                </p14:cNvPr>
                <p14:cNvContentPartPr/>
                <p14:nvPr/>
              </p14:nvContentPartPr>
              <p14:xfrm>
                <a:off x="4316720" y="3733560"/>
                <a:ext cx="541080" cy="378720"/>
              </p14:xfrm>
            </p:contentPart>
          </mc:Choice>
          <mc:Fallback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D201E0D6-2309-1141-2984-40E58FBF056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07720" y="3724920"/>
                  <a:ext cx="558720" cy="396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26381860-14A9-349D-3BEB-40B4CFD670E2}"/>
              </a:ext>
            </a:extLst>
          </p:cNvPr>
          <p:cNvSpPr txBox="1"/>
          <p:nvPr/>
        </p:nvSpPr>
        <p:spPr>
          <a:xfrm>
            <a:off x="3071973" y="3850000"/>
            <a:ext cx="1715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ar-MA" sz="2400" b="1" dirty="0"/>
              <a:t>_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33726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C998D-70FA-DAC6-B268-42F583BCD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FAE64D-E8DE-527D-A4CD-8B43B7936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B257C586-0584-7026-E913-F0CF024D2EF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احسبوا الفرق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4EFEBF2-DAE1-D7BB-0002-B728FD9C46E4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AA5ABC2-DDD2-A6B2-305D-4B38A1BB22F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6FCF2DE7-BB51-70C9-9861-CEBE71FE2679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053F94E9-8F07-735D-CBF4-AE8D985FFA42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أبادل وأحول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5E5C4E1-F956-439A-0BA2-7B72B4BE4314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2D005A8-20EC-D11F-DE37-A5288A75C185}"/>
              </a:ext>
            </a:extLst>
          </p:cNvPr>
          <p:cNvSpPr/>
          <p:nvPr/>
        </p:nvSpPr>
        <p:spPr>
          <a:xfrm>
            <a:off x="599440" y="1647419"/>
            <a:ext cx="174426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الفرق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139BBC5-AF7D-26EA-BF31-295D6FA085AE}"/>
                  </a:ext>
                </a:extLst>
              </p:cNvPr>
              <p:cNvSpPr txBox="1"/>
              <p:nvPr/>
            </p:nvSpPr>
            <p:spPr>
              <a:xfrm>
                <a:off x="3243495" y="3592846"/>
                <a:ext cx="2351041" cy="17600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46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.. 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139BBC5-AF7D-26EA-BF31-295D6FA085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495" y="3592846"/>
                <a:ext cx="2351041" cy="17600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DD8A8A9-FBDE-9FBB-BB9B-640D3D51DA63}"/>
                  </a:ext>
                </a:extLst>
              </p:cNvPr>
              <p:cNvSpPr txBox="1"/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m:rPr>
                          <m:sty m:val="p"/>
                        </m:rPr>
                        <a:rPr lang="fr-FR" sz="40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4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m:rPr>
                          <m:sty m:val="p"/>
                        </m:rPr>
                        <a:rPr lang="fr-FR" sz="4000" i="0">
                          <a:latin typeface="Cambria Math" panose="02040503050406030204" pitchFamily="18" charset="0"/>
                        </a:rPr>
                        <m:t>min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DD8A8A9-FBDE-9FBB-BB9B-640D3D51D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e 33">
            <a:extLst>
              <a:ext uri="{FF2B5EF4-FFF2-40B4-BE49-F238E27FC236}">
                <a16:creationId xmlns:a16="http://schemas.microsoft.com/office/drawing/2014/main" id="{89A64D49-28D9-0FCA-A019-409B47A79BFF}"/>
              </a:ext>
            </a:extLst>
          </p:cNvPr>
          <p:cNvGrpSpPr/>
          <p:nvPr/>
        </p:nvGrpSpPr>
        <p:grpSpPr>
          <a:xfrm>
            <a:off x="3253280" y="3662440"/>
            <a:ext cx="1330200" cy="378720"/>
            <a:chOff x="3527600" y="3733560"/>
            <a:chExt cx="1330200" cy="3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9D33A36E-D82A-F8FD-8280-62CE33161A50}"/>
                    </a:ext>
                  </a:extLst>
                </p14:cNvPr>
                <p14:cNvContentPartPr/>
                <p14:nvPr/>
              </p14:nvContentPartPr>
              <p14:xfrm>
                <a:off x="3527600" y="3778200"/>
                <a:ext cx="420840" cy="285840"/>
              </p14:xfrm>
            </p:contentPart>
          </mc:Choice>
          <mc:Fallback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9D33A36E-D82A-F8FD-8280-62CE33161A5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18600" y="3769200"/>
                  <a:ext cx="438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03AE743B-89CD-2B2B-3BF5-BCC2E1145595}"/>
                    </a:ext>
                  </a:extLst>
                </p14:cNvPr>
                <p14:cNvContentPartPr/>
                <p14:nvPr/>
              </p14:nvContentPartPr>
              <p14:xfrm>
                <a:off x="4316720" y="3733560"/>
                <a:ext cx="541080" cy="378720"/>
              </p14:xfrm>
            </p:contentPart>
          </mc:Choice>
          <mc:Fallback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03AE743B-89CD-2B2B-3BF5-BCC2E114559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07720" y="3724920"/>
                  <a:ext cx="558720" cy="396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80166A65-661B-E6F0-E906-44904AD5CBAA}"/>
              </a:ext>
            </a:extLst>
          </p:cNvPr>
          <p:cNvSpPr txBox="1"/>
          <p:nvPr/>
        </p:nvSpPr>
        <p:spPr>
          <a:xfrm>
            <a:off x="3071973" y="3850000"/>
            <a:ext cx="1715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ar-MA" sz="2400" b="1" dirty="0"/>
              <a:t>_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4921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2EBA4-C68D-B23C-A32C-CDB96D75E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1EB95FC-9B3D-08FE-51E6-923ADE8FB3B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B4F712-966C-C7C8-E73A-C754AA1D5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8C2748-E93D-23ED-3FB7-57889D2C9C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440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7D566-1BFD-5A1F-998C-44AAFA118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CAA5D8-57D7-23A7-2A50-F9D710882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60C49A-9AAE-6618-0F03-AC84E7946860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للجواب؟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9380F2C-D9FC-50A9-B68C-1A03EA47902B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العملية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8DE1953-3A5C-43A7-D8B3-807E7D681B6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43BDBDB-616A-724A-0C7A-84B6F4F86549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4">
            <a:extLst>
              <a:ext uri="{FF2B5EF4-FFF2-40B4-BE49-F238E27FC236}">
                <a16:creationId xmlns:a16="http://schemas.microsoft.com/office/drawing/2014/main" id="{6672A109-4090-920A-9FAD-8F562C186C1D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أبادل وأحول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EA2E990A-A597-DEE6-F672-E99491C28B33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CE1E134-8C2E-EA65-1BB7-20C3ADC34B83}"/>
              </a:ext>
            </a:extLst>
          </p:cNvPr>
          <p:cNvSpPr/>
          <p:nvPr/>
        </p:nvSpPr>
        <p:spPr>
          <a:xfrm>
            <a:off x="599440" y="1647419"/>
            <a:ext cx="174426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الفرق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AC2C7D94-8059-823D-AEAB-CFD7F49E8457}"/>
                  </a:ext>
                </a:extLst>
              </p:cNvPr>
              <p:cNvSpPr txBox="1"/>
              <p:nvPr/>
            </p:nvSpPr>
            <p:spPr>
              <a:xfrm>
                <a:off x="3243495" y="3592846"/>
                <a:ext cx="2351041" cy="16949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400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m:rPr>
                                <m:sty m:val="p"/>
                              </m:rP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r-FR" sz="4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4000" b="0" i="0" smtClean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  <m:r>
                              <m:rPr>
                                <m:sty m:val="p"/>
                              </m:rPr>
                              <a:rPr lang="fr-FR" sz="4000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fr-FR" sz="4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400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46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num>
                              <m:den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fr-FR" sz="4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fr-FR" sz="4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4000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41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4000" i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AC2C7D94-8059-823D-AEAB-CFD7F49E8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495" y="3592846"/>
                <a:ext cx="2351041" cy="16949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EC7D189C-DA03-EF8B-CB97-0E46D089F623}"/>
                  </a:ext>
                </a:extLst>
              </p:cNvPr>
              <p:cNvSpPr txBox="1"/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m:rPr>
                          <m:sty m:val="p"/>
                        </m:rPr>
                        <a:rPr lang="fr-FR" sz="40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sz="4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MA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m:rPr>
                          <m:sty m:val="p"/>
                        </m:rPr>
                        <a:rPr lang="fr-FR" sz="4000" i="0">
                          <a:latin typeface="Cambria Math" panose="02040503050406030204" pitchFamily="18" charset="0"/>
                        </a:rPr>
                        <m:t>min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EC7D189C-DA03-EF8B-CB97-0E46D089F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55" y="3003937"/>
                <a:ext cx="458724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e 43">
            <a:extLst>
              <a:ext uri="{FF2B5EF4-FFF2-40B4-BE49-F238E27FC236}">
                <a16:creationId xmlns:a16="http://schemas.microsoft.com/office/drawing/2014/main" id="{F5984BA5-8FD0-2FB5-3459-0263C4EC648D}"/>
              </a:ext>
            </a:extLst>
          </p:cNvPr>
          <p:cNvGrpSpPr/>
          <p:nvPr/>
        </p:nvGrpSpPr>
        <p:grpSpPr>
          <a:xfrm>
            <a:off x="3253280" y="3662440"/>
            <a:ext cx="1330200" cy="378720"/>
            <a:chOff x="3527600" y="3733560"/>
            <a:chExt cx="1330200" cy="3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5" name="Encre 44">
                  <a:extLst>
                    <a:ext uri="{FF2B5EF4-FFF2-40B4-BE49-F238E27FC236}">
                      <a16:creationId xmlns:a16="http://schemas.microsoft.com/office/drawing/2014/main" id="{B9E7ED55-62C9-3561-CDA7-5AE78EA3A8A3}"/>
                    </a:ext>
                  </a:extLst>
                </p14:cNvPr>
                <p14:cNvContentPartPr/>
                <p14:nvPr/>
              </p14:nvContentPartPr>
              <p14:xfrm>
                <a:off x="3527600" y="3778200"/>
                <a:ext cx="420840" cy="285840"/>
              </p14:xfrm>
            </p:contentPart>
          </mc:Choice>
          <mc:Fallback>
            <p:pic>
              <p:nvPicPr>
                <p:cNvPr id="45" name="Encre 44">
                  <a:extLst>
                    <a:ext uri="{FF2B5EF4-FFF2-40B4-BE49-F238E27FC236}">
                      <a16:creationId xmlns:a16="http://schemas.microsoft.com/office/drawing/2014/main" id="{B9E7ED55-62C9-3561-CDA7-5AE78EA3A8A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18600" y="3769200"/>
                  <a:ext cx="438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6D0D127A-2719-962D-07E6-931193D25729}"/>
                    </a:ext>
                  </a:extLst>
                </p14:cNvPr>
                <p14:cNvContentPartPr/>
                <p14:nvPr/>
              </p14:nvContentPartPr>
              <p14:xfrm>
                <a:off x="4316720" y="3733560"/>
                <a:ext cx="541080" cy="378720"/>
              </p14:xfrm>
            </p:contentPart>
          </mc:Choice>
          <mc:Fallback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6D0D127A-2719-962D-07E6-931193D2572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07720" y="3724920"/>
                  <a:ext cx="558720" cy="396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3B047E57-E951-2B5B-7C9F-DC24A55AFD8C}"/>
              </a:ext>
            </a:extLst>
          </p:cNvPr>
          <p:cNvSpPr txBox="1"/>
          <p:nvPr/>
        </p:nvSpPr>
        <p:spPr>
          <a:xfrm>
            <a:off x="3071973" y="3850000"/>
            <a:ext cx="1715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ar-MA" sz="2400" b="1" dirty="0"/>
              <a:t>_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452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 – ص 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D0F7C-CA91-F429-F8D3-77C32C61E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E3EFB5-15DB-11C7-51C0-9195A79C7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613" y="2305994"/>
            <a:ext cx="2706022" cy="3865150"/>
          </a:xfrm>
          <a:prstGeom prst="rect">
            <a:avLst/>
          </a:prstGeom>
          <a:ln>
            <a:solidFill>
              <a:srgbClr val="16AB98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7378CF-E537-EB9D-C429-A80CB7A4B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372" y="2305994"/>
            <a:ext cx="2736241" cy="3865150"/>
          </a:xfrm>
          <a:prstGeom prst="rect">
            <a:avLst/>
          </a:prstGeom>
          <a:ln>
            <a:solidFill>
              <a:srgbClr val="16AB98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03B88A5-5653-986D-396C-49283066A53B}"/>
              </a:ext>
            </a:extLst>
          </p:cNvPr>
          <p:cNvSpPr/>
          <p:nvPr/>
        </p:nvSpPr>
        <p:spPr>
          <a:xfrm>
            <a:off x="4572000" y="4511040"/>
            <a:ext cx="2468880" cy="166010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انجزوا التمرين 3.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996DD9-F5F6-E1BA-DB2F-7B507ECA3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15" y="2223044"/>
            <a:ext cx="7188569" cy="354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– ناقشوا استراتيجية الحل التي اعتمدها كل واحد منكم – أمامكم دقيقة واحدة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305C4F-B0D5-10D2-ECF8-38A64B22E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77" y="2470725"/>
            <a:ext cx="5140040" cy="284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9" name="Image 118">
            <a:extLst>
              <a:ext uri="{FF2B5EF4-FFF2-40B4-BE49-F238E27FC236}">
                <a16:creationId xmlns:a16="http://schemas.microsoft.com/office/drawing/2014/main" id="{58EA2DFD-BF20-39A0-FDEE-E6F764315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85" y="1909880"/>
            <a:ext cx="8272989" cy="46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27A3-C0DE-56A7-FC64-763A88E3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C61054-81F1-6B32-662C-F67E41250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D865974F-88D1-F715-390B-47C373C81F42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127 انجزوا التمرين 4.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B54D320-CED2-F2C7-A566-18FED95AC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57" y="1973278"/>
            <a:ext cx="8229537" cy="43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2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51AD1-DDC0-0328-D931-272C1B9DD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92840-1586-EDEE-3036-A1AC2C011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99371B1B-68A0-F20C-4BC2-65BA50B2EB84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– ناقشوا استراتيجية الحل التي اعتمدها كل واحد منكم – أمامكم دقيقة واحدة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2AA342-A993-28D4-4334-F2C059728350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126ED2-7516-8580-3802-6D3F28BB2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F6A4A7-0630-2538-94F9-56C45CC5B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02" y="2459909"/>
            <a:ext cx="4974735" cy="277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4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AA023-F702-02EC-A972-AB4E8106C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D11D5D-E22D-7DAE-D976-0765FAF95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571BF62-D1FD-D1D7-55C9-716CF6A0930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DEBC3B-46F9-46B0-1BB4-68511D78F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33" y="1822523"/>
            <a:ext cx="8108383" cy="42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0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أنجز بمفردي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F1A6665E-CF39-544A-F066-03A1347317B6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خذوا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 127 أنجزوا التمرين 5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F18CBFA-BA44-25FA-FDE8-90750F1E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A9B3E8-2AF0-7179-4AA3-46DA5355A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33" y="2169165"/>
            <a:ext cx="7855354" cy="30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CAB5BE-D0BF-7ABC-864E-8BEC671C8C6A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 دقائق  للإنجاز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لمراقبة إنجازاتكم.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F19770E3-9F8D-544B-73B5-E9CD2DFDEA2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534F5DB-AEDE-BEB1-9281-5A4F078C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96DDC95-27DD-0A11-20DF-47381BAFCD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0D3EEBC-C08F-AE58-F5FB-FF7D6DAB6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3" y="2169165"/>
            <a:ext cx="7855354" cy="30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CACC-C9D7-51DA-6633-219CBC5C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31E84E-288D-2E65-684B-E053A87476AE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D93CFC-A157-6ED7-D8CF-9C3518FB8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727" y="621791"/>
            <a:ext cx="1016852" cy="873493"/>
          </a:xfrm>
          <a:prstGeom prst="rect">
            <a:avLst/>
          </a:prstGeom>
        </p:spPr>
      </p:pic>
      <p:pic>
        <p:nvPicPr>
          <p:cNvPr id="232" name="Image 231">
            <a:extLst>
              <a:ext uri="{FF2B5EF4-FFF2-40B4-BE49-F238E27FC236}">
                <a16:creationId xmlns:a16="http://schemas.microsoft.com/office/drawing/2014/main" id="{BB73A268-85E8-8185-60A7-B3D4CCAE5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05" y="2160893"/>
            <a:ext cx="8224217" cy="31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97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E4C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لنقل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العبارات التالية ومقابلها في اللغة الفرنسية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دفاتركم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104001"/>
              </p:ext>
            </p:extLst>
          </p:nvPr>
        </p:nvGraphicFramePr>
        <p:xfrm>
          <a:off x="474274" y="1930141"/>
          <a:ext cx="8001133" cy="4208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nombres sexagésimaux 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الأعداد الستينية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Conversion 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تحويل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Soustraction 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عملية طرح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Addition </a:t>
                      </a:r>
                      <a:endParaRPr lang="fr-FR" sz="2400" b="1" kern="1200" noProof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عملية جمع 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Échange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مبادلة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minute égale soixante secondes.   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دقيقة واحدة تساوي ستين ثانية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تابعوا التدرب على عمليات جمع وطرح  الأعداد الستينية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D9DFD1-7AA2-B85C-083B-51B1E081A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71" y="2374286"/>
            <a:ext cx="7855354" cy="354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051E17E-1C0C-4D89-86C7-B929B2D91CE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4867ad6-4897-4023-bd97-793fbd0a48b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15239</TotalTime>
  <Words>1185</Words>
  <Application>Microsoft Office PowerPoint</Application>
  <PresentationFormat>Affichage à l'écran (4:3)</PresentationFormat>
  <Paragraphs>342</Paragraphs>
  <Slides>74</Slides>
  <Notes>20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74</vt:i4>
      </vt:variant>
    </vt:vector>
  </HeadingPairs>
  <TitlesOfParts>
    <vt:vector size="92" baseType="lpstr">
      <vt:lpstr>Aptos Display</vt:lpstr>
      <vt:lpstr>Cambria Math</vt:lpstr>
      <vt:lpstr>Microsoft Uighur</vt:lpstr>
      <vt:lpstr>Arial</vt:lpstr>
      <vt:lpstr>Effra CC Arbc</vt:lpstr>
      <vt:lpstr>Aptos</vt:lpstr>
      <vt:lpstr>Dosis</vt:lpstr>
      <vt:lpstr>Calibri</vt:lpstr>
      <vt:lpstr>Dosis SemiBold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2_Page d'entree</vt:lpstr>
      <vt:lpstr>4_Conception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130</cp:revision>
  <cp:lastPrinted>2025-08-13T10:11:39Z</cp:lastPrinted>
  <dcterms:created xsi:type="dcterms:W3CDTF">2025-08-01T12:31:49Z</dcterms:created>
  <dcterms:modified xsi:type="dcterms:W3CDTF">2026-05-17T22:06:42Z</dcterms:modified>
</cp:coreProperties>
</file>