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7"/>
  </p:notesMasterIdLst>
  <p:handoutMasterIdLst>
    <p:handoutMasterId r:id="rId68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2134807230" r:id="rId15"/>
    <p:sldId id="2134807195" r:id="rId16"/>
    <p:sldId id="2134807193" r:id="rId17"/>
    <p:sldId id="2134807269" r:id="rId18"/>
    <p:sldId id="2134807194" r:id="rId19"/>
    <p:sldId id="2134807265" r:id="rId20"/>
    <p:sldId id="2134807271" r:id="rId21"/>
    <p:sldId id="2134807270" r:id="rId22"/>
    <p:sldId id="786" r:id="rId23"/>
    <p:sldId id="812" r:id="rId24"/>
    <p:sldId id="751" r:id="rId25"/>
    <p:sldId id="909" r:id="rId26"/>
    <p:sldId id="833" r:id="rId27"/>
    <p:sldId id="2134807215" r:id="rId28"/>
    <p:sldId id="918" r:id="rId29"/>
    <p:sldId id="849" r:id="rId30"/>
    <p:sldId id="919" r:id="rId31"/>
    <p:sldId id="2134807273" r:id="rId32"/>
    <p:sldId id="2134806701" r:id="rId33"/>
    <p:sldId id="2134807275" r:id="rId34"/>
    <p:sldId id="2134807276" r:id="rId35"/>
    <p:sldId id="2134807277" r:id="rId36"/>
    <p:sldId id="950" r:id="rId37"/>
    <p:sldId id="2134807241" r:id="rId38"/>
    <p:sldId id="2134807224" r:id="rId39"/>
    <p:sldId id="2134807242" r:id="rId40"/>
    <p:sldId id="2134807282" r:id="rId41"/>
    <p:sldId id="2134807278" r:id="rId42"/>
    <p:sldId id="2134807279" r:id="rId43"/>
    <p:sldId id="2134807280" r:id="rId44"/>
    <p:sldId id="2134807281" r:id="rId45"/>
    <p:sldId id="2134807284" r:id="rId46"/>
    <p:sldId id="2134807283" r:id="rId47"/>
    <p:sldId id="916" r:id="rId48"/>
    <p:sldId id="2134807246" r:id="rId49"/>
    <p:sldId id="2134807112" r:id="rId50"/>
    <p:sldId id="2134807287" r:id="rId51"/>
    <p:sldId id="2134807222" r:id="rId52"/>
    <p:sldId id="2134806735" r:id="rId53"/>
    <p:sldId id="2134807285" r:id="rId54"/>
    <p:sldId id="2134807288" r:id="rId55"/>
    <p:sldId id="2134807286" r:id="rId56"/>
    <p:sldId id="788" r:id="rId57"/>
    <p:sldId id="935" r:id="rId58"/>
    <p:sldId id="908" r:id="rId59"/>
    <p:sldId id="2134807289" r:id="rId60"/>
    <p:sldId id="2134806699" r:id="rId61"/>
    <p:sldId id="2134807260" r:id="rId62"/>
    <p:sldId id="2134807262" r:id="rId63"/>
    <p:sldId id="2134807261" r:id="rId64"/>
    <p:sldId id="2134806700" r:id="rId65"/>
    <p:sldId id="789" r:id="rId6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9"/>
      <p:bold r:id="rId70"/>
    </p:embeddedFont>
    <p:embeddedFont>
      <p:font typeface="Dosis" pitchFamily="2" charset="0"/>
      <p:regular r:id="rId71"/>
      <p:bold r:id="rId72"/>
    </p:embeddedFont>
    <p:embeddedFont>
      <p:font typeface="Microsoft Uighur" panose="02000000000000000000" pitchFamily="2" charset="-78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F6BB00"/>
    <a:srgbClr val="3B6EA0"/>
    <a:srgbClr val="17AB98"/>
    <a:srgbClr val="CEFADA"/>
    <a:srgbClr val="B2B3AE"/>
    <a:srgbClr val="00AB9B"/>
    <a:srgbClr val="FFEFB9"/>
    <a:srgbClr val="FAE496"/>
    <a:srgbClr val="FC8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8" autoAdjust="0"/>
    <p:restoredTop sz="96290" autoAdjust="0"/>
  </p:normalViewPr>
  <p:slideViewPr>
    <p:cSldViewPr snapToGrid="0">
      <p:cViewPr varScale="1">
        <p:scale>
          <a:sx n="70" d="100"/>
          <a:sy n="70" d="100"/>
        </p:scale>
        <p:origin x="96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font" Target="fonts/font6.fntdata"/><Relationship Id="rId79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1.fntdata"/><Relationship Id="rId77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2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5.fntdata"/><Relationship Id="rId78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8:23:51.52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24575,'0'-1'-8191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8:23:55.77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24575,'0'-1'-8191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8:23:51.52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24575,'0'-1'-8191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8:23:55.77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24575,'0'-1'-8191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8:56:28.6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0 992,'2'1'2212,"-2"0"-2151,1-1 0,-1 1 0,1-1 0,-1 1-1,1-1 1,-1 1 0,1-1 0,-1 1 0,1 0 0,-1-1 0,0 1 0,1 0-1,-1-1 1,0 1 0,0 0 0,1-1 0,-1 1 0,0 0 0,0-1-1,0 1 1,0 0 0,0 0 0,0-1 0,0 1 0,0 0 0,0 0-1,0-1 1,0 1 0,-1 0 0,1-1 0,-1 2 0,0 2 184,1 0 1,-1 0 0,1 1-1,0-1 1,0 0 0,0 0-1,0 0 1,1 1 0,-1-1-1,1 0 1,0 0-1,1 0 1,2 6 0,3 16 545,-5-19-646,-1 0 0,0 0 0,-1 0 1,1 0-1,-1 0 0,-1 0 0,1 0 0,-1 0 0,0 0 1,-1 0-1,0 0 0,-3 9 0,1-8-77,-1 2 41,1 1 1,0 0-1,1 0 1,0 0-1,-3 17 0,7-26-92,-1 0-1,0 1 1,1-1-1,0 0 0,-1 0 1,1 1-1,0-1 1,0 0-1,2 2 1,-2-2-11,-1-1 0,1 0 0,0 1 0,0-1 0,-1 1 0,1-1 0,-1 1 0,1-1 0,-1 1 0,1 0 0,-1-1 0,0 1 0,0 0 0,0-1 0,0 1 1,0-1-1,-1 3 0,0-1-3,0-1 0,0 1 0,0 0 0,0 0 0,0 0 0,1 0 1,0 0-1,-1 0 0,1 0 0,0 0 0,0 0 0,0 0 0,1 0 0,-1 0 1,1 0-1,0 0 0,0 0 0,0 0 0,0 0 0,0 0 0,1-1 1,1 4-1,-3-5-4,1 0 1,-1 0-1,0 0 1,0 0 0,0 0-1,0-1 1,0 1 0,0 0-1,0 0 1,0 0-1,0 0 1,-1 0 0,1 0-1,0-1 1,-1 1-1,1 0 1,0 0 0,-1 0-1,1-1 1,-1 1-1,1 0 1,-1-1 0,1 1-1,-2 0 1,1 1 9,0-1 0,0 0 0,0 0 0,1 1 1,-1-1-1,0 1 0,1-1 0,-1 0 0,1 1 0,-1-1 1,1 3-1,0-4 19,0 0 42,1 0 0,-1 0 0,1-1 0,-1 1 1,1 0-1,-1-1 0,0 1 0,1-1 0,-1 1 1,1-1-1,-1 1 0,0 0 0,0-1 0,1 1 1,-1-1-1,0 1 0,0-1 0,1 0 0,-1 1 1,0-1-1,0 1 0,0-1 0,0 1 0,0-1 1,0 0-1,0 1 0,0-2 0,4-11-762,-2 10 459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8:56:30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19 816,'11'-15'719,"-6"11"455,-7 12 501,2-7-1178,-1 1 1,1-1 0,0 0 0,0 1-1,0-1 1,0 1 0,0-1 0,0 1-1,0-1 1,0 0 0,0 1 0,1-1-1,0 3 1,2 13 206,9 227 2689,-11-230-3221,-1 0 0,0 0 0,-1 0 0,-1 0 0,-3 14 0,4-19 40,-6 25 449,4-18-574,1-9-112,0 0 1,1 1 0,-1 12 0,4-20-1335,9 0 473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8:49:26.5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 1012 616,'-6'0'316,"1"1"175,0-1 0,0 0 0,0-1 0,0 1 0,-10-3 0,15 2-333,0 1 0,-1-1 0,1 0 0,0 1 0,0-1-1,0 0 1,0 1 0,-1-1 0,1 0 0,0 1 0,0-1 0,0 0 0,1 1-1,-1-1 1,0 0 0,0 0 0,0 1 0,0-1 0,1 1 0,-1-1 0,0 0-1,0 1 1,1-1 0,-1 1 0,1-1 0,0 0 0,10-18 1214,72-86 1326,102-134-123,-162 214-2446,2 1 0,1 1 1,32-22-1,-22 18 138,92-59 652,-12 10-616,-84 55-172,0 3 0,1 0 0,1 3 0,58-20 0,-8 3-124,-6 4 194,101-22-1,-27 8 298,-79 24-395,0 3 0,1 2 0,1 5 0,89-1 0,-105 11-21,68 9 1,41 2 243,-153-13-263,160 4 465,-136-1-451,0 2 0,56 13 1,-53-7-48,-25-8-5,0 1 0,0 1-1,0 1 1,0 0 0,-1 1-1,0 0 1,17 13 0,-14-9 23,-1 0 0,2-2 1,25 10-1,31 16-15,110 69 33,-22 3-164,-140-93 101,0 2 0,28 24 0,-42-32-1,-1 1-1,0 1 1,-1-1-1,0 2 1,0-1 0,-1 1-1,8 15 1,-5-8 4,1 0 0,22 29 0,-8-13 37,-21-27-27,-3-6-11,0 1-1,0 0 1,0-1-1,1 1 1,-1-1 0,0 0-1,0 1 1,1-1-1,-1 0 1,1 0-1,1 1 1,11 21 22,-8-12-24,10 14-5,-1 1-1,14 31 0,-11-20 7,-12-27 112,0 1-1,-1 0 0,7 22 1,-13-27 1259,-6-9-917,-11-12-507,16 13 193,-30-24-105,-36-22 0,38 28-35,-47-41 0,57 40-3,18 18-3,0 0 1,0 1-1,-1-1 0,1 1 0,-1-1 0,0 1 0,0 0 0,0 0 0,0 0 1,0 0-1,0 1 0,0-1 0,-1 1 0,1 0 0,0 0 0,-1 0 1,-5-1-1,-58-1-62,67 3 61,0 0 0,0 0 0,-1 0 0,1 0 0,0 0 0,0 0 0,0 0 0,0 0 1,0 0-1,0 1 0,0-1 0,0 0 0,-1 0 0,1 0 0,0 0 0,0 0 0,0 0 0,0 0 1,0 0-1,0 0 0,0 0 0,0 0 0,0 0 0,0 1 0,-1-1 0,1 0 0,0 0 0,0 0 1,0 0-1,0 0 0,0 0 0,0 0 0,0 1 0,0-1 0,0 0 0,0 0 0,0 0 0,0 0 1,0 0-1,0 0 0,0 0 0,0 1 0,0-1 0,0 0 0,0 0 0,0 0 0,0 0 0,1 0 1,3 10-66,9 8 32,-12-17 30,11 13 3,1-1 0,0 0 1,18 13-1,6 6 3,-16-6 8,-19-22-6,0-1-1,1 0 1,-1 1 0,1-1 0,-1 0 0,1-1-1,0 1 1,7 4 0,99 57 131,-108-64-114,-1 0 0,1 0 0,-1 0 0,1 0 0,0 0 0,-1 0 0,1 0 0,-1 0 0,1 0 0,-1 0 0,1 0 0,0-1 0,-1 1 0,1 0 0,-1 0 0,1 0 0,-1-1-1,1 1 1,-1 0 0,1-1 0,-1 1 0,1 0 0,-1-1 0,0 1 0,1-1 0,-1 1 0,0-1 0,1 1 0,-1-1 0,0 1 0,1-1 0,-1 1 0,0-1 0,0 1 0,0-1 0,1 1 0,-1-1 0,0 0 0,9-26 256,-9 26-272,10-39 45,2 0 0,1 0 1,28-55-1,-22 70-46,-15 21-8,-1 0 1,0 0 0,0-1 0,0 1 0,4-10 0,3 34-199,36 96-4208,-29-81 2696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8:49:30.5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1485 424,'-2'-4'2395,"2"4"-2162,1 0 0,-1 0 0,1-1 0,-1 1 0,0 0 0,1-1 0,-1 1-1,1-1 1,-1 1 0,0 0 0,1-1 0,-1 1 0,0-1 0,0 1-1,1-1 1,-1 1 0,0-1 0,0 1 0,0-1 0,1 0 0,2-8 309,0-1 0,1 2 0,1-1 0,-1 0-1,2 1 1,10-14 0,-2 2-254,-1 1 106,0 1 0,1 1 0,1 0 0,1 1 0,0 1 0,1 0 0,23-14 0,157-119 1489,-119 87-1381,-36 31-36,2 1 0,63-30 0,100-35 952,73-40-485,74-39-381,-28 8-186,-305 154-324,24-11 98,0 1 0,2 3 1,88-23-1,154-16 244,-106 24-1,644-76 713,-548 96-767,-83 5-266,39 3 156,457 49 0,-315-17 0,-94-10-154,-203-8-60,0 4 0,0 3 1,-2 4-1,0 3 0,122 55 1,-148-51-7,-1 3 0,-1 2-1,59 51 1,77 48 3,-165-118 0,-1 0-1,0 1 1,-1 1-1,-1 0 1,29 32-1,-8-7 2,2-2-1,55 41 0,15 12 17,-65-44-16,-3 1 0,-1 2 0,41 65 0,-46-62 7,-24-36-1,26 25 0,-27-32-4,-2 2-1,1-1 1,-2 1-1,15 23 1,-21-29-3,-1 0 0,0 1 0,0-1 0,2 11 1,-3-11-1,0 0 1,1 0 0,-1 0 0,1-1 0,0 1-1,5 7 1,-4-8-11,22 30 98,-24-33-84,0-1 0,1 1 0,-1-1 0,1 1-1,-1-1 1,1 0 0,0 0 0,-1 0 0,1 0-1,0 0 1,0 0 0,0 0 0,0 0 0,0-1-1,0 1 1,0-1 0,2 1 0,-2 0-8,0 0-1,0 1 1,-1 0 0,1-1 0,0 1 0,-1 0 0,1 0-1,-1 0 1,0 0 0,0 0 0,1 0 0,-1 0-1,0 3 1,-1-4 64,-2-3-54,-1 1 1,1-1-1,0 1 0,-1-1 1,1 0-1,0 0 1,0 0-1,0 0 1,-3-4-1,0 0 4,-6-5-14,-3-2-9,1-1 1,0 0-1,1-1 1,-19-29-1,27 37 5,-1 0 0,0 0 0,0 0-1,-1 0 1,0 1 0,-13-11 0,-46-28-34,17 13 34,45 31 3,0-1 0,-1 0 1,1 0-1,-1 1 1,1 0-1,-1 0 1,1 0-1,-1 0 1,1 0-1,-1 1 1,-5 0-1,5-1-23,-1 1-1,1-1 1,0 1-1,0-1 1,-1-1-1,-6-2 0,32 18-335,-18-12 357,0 0-1,0 0 1,1 0 0,-1 0 0,0 1 0,-1-1 0,1 1 0,0 0 0,-1 0-1,4 5 1,22 39-16,-12-19 12,-1-5 12,1-1 0,1 0 0,1-2 1,1 0-1,38 31 0,-53-46 1,0-1 0,1 1 0,-1-1 0,-1 1 0,1 0 0,4 10 0,-5-10 3,0 1 0,1-1 0,-1 0-1,1 0 1,0-1 0,7 7 0,-11-11-3,0 0 1,1 0 0,-1 1 0,0-1-1,0 0 1,1 0 0,-1 0-1,0 0 1,1 0 0,-1 0-1,0 0 1,0 0 0,1 0 0,-1 0-1,0 0 1,1 0 0,-1 0-1,0 0 1,0-1 0,1 1-1,-1 0 1,0 0 0,0 0-1,1 0 1,-1 0 0,0-1 0,0 1-1,0 0 1,1 0 0,-1 0-1,0-1 1,0 1 0,0 0-1,0 0 1,1 0 0,-1-1 0,0 1-1,0 0 1,0 0 0,0-1-1,0 1 1,0 0 0,0-1-1,0 1 1,0 0 0,0 0 0,0-1-1,0 1 1,0 0 0,0 0-1,0-1 1,0 1 0,0-1-1,3-23 50,-3 15-32,12-56-31,3 1-1,41-109 1,-56 171 4,0 1-1,0 0 1,0 0 0,1 0-1,-1 0 1,1 0 0,-1 0-1,1-1 1,-1 1 0,1 0-1,0 1 1,-1-1 0,1 0-1,0 0 1,0 0 0,0 0-1,0 0 1,-1 1 0,1-1-1,0 0 1,0 1 0,0-1-1,1 1 1,-1-1 0,1 1-1,-2 1-16,-1 1 0,1-1-1,-1 1 1,1 0 0,-1-1-1,0 1 1,1-1 0,-1 1-1,0-1 1,0 0-1,0 1 1,-2 1 0,-1 2-12,-4 10 3,1 1-1,1-1 0,-9 30 0,3-5-114,-14 44-3152,16-55 1960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8:49:33.8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1087 120,'0'8'540,"0"-6"-49,0 0 0,0-1 0,-1 1 0,1 0 0,1 0 0,-1-1 0,11 12 10029,8-33-9534,-10 4-431,0 1 0,-1-1 0,6-20 0,-1 6 35,37-105 135,3-7-689,-43 120-30,1 1 1,1 0-1,1 1 1,21-26 0,194-182 326,-94 125-42,-63 51-110,-53 40-141,-1 1 0,2 0 0,-1 1 0,24-8 0,83-23 101,-76 26-88,27-7-1,2 4 0,-1 3 0,2 4 0,0 3 1,0 3-1,85 7 0,-78 5 115,-1 4 0,164 43 1,-146-18-101,-23-7-12,286 106 451,-274-105-426,-67-24-60,-1 2 0,1 0 0,29 16 0,5 6-7,-33-17-10,0 1 0,-1 1 0,45 34 0,54 67 22,-100-90-18,-1 1 0,34 52 1,102 187 29,-138-231-27,-14-25-2,0 1-1,-1 1 1,0-1-1,5 16 1,-8-19-6,-1 1 0,0 0-1,0-1 1,-1 1 0,0 0-1,-1 0 1,0 0 0,0 0 0,-3 15-1,3-16 3,0 0 0,1 1 0,-1-1 0,1 1 0,1-1 0,4 14 0,3 26 40,-4-15 39,-39-85 1180,23 19-1140,10 28-119,-1-1 0,0 0 0,0 1 1,0 0-1,0-1 0,-1 1 0,0 0 1,0 0-1,0 0 0,-1 1 0,-6-8 0,-57-37-19,52 40 12,0-1-1,1-1 0,0 0 0,1-1 1,-12-14-1,-10-8-55,46 36-58,-10-3 116,0 1-1,1 0 1,-1 0-1,0 0 1,1 0 0,-1 1-1,0-1 1,1 0-1,-1 1 1,0-1 0,0 0-1,1 1 1,-1-1-1,0 1 1,0 0 0,0-1-1,2 2 1,26 34-39,-17-21 17,0-1 0,20 18 1,41 26 56,-39-33 4,37 37-1,-49-39 40,2-1 0,0-1 0,35 23 0,-59-44-57,0 0 0,1 1 0,-1-1 1,0 0-1,0 0 0,1 0 0,-1 0 0,0 0 0,0 0 0,1 1 0,-1-1 1,0 0-1,1 0 0,-1 0 0,0 0 0,0 0 0,1 0 0,-1 0 0,0 0 1,0 0-1,1-1 0,-1 1 0,0 0 0,1 0 0,-1 0 0,0 0 0,0 0 1,0 0-1,1 0 0,-1-1 0,0 1 0,0 0 0,1 0 0,-1 0 0,0 0 1,0-1-1,0 1 0,1 0 0,3-16 365,-2-26-210,-2 33-126,5-32-57,1 1 0,1 0 0,3 0 1,19-51-1,-16 49 16,-9 31-67,-1 11-218,-6 20-107,-2-8-125,0 1 0,-1-1 0,-1 0 0,0 0 0,-17 21 0,24-33 497,-39 51-1202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4406D-760E-0B41-4E26-89AE184F9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6F3BD4-2153-EAAA-25BF-6DB0C9B3F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152F13-CC30-1054-D223-04044E5B4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9B8930-79B8-0245-DC77-498953823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559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0D7D-A483-F0E6-43B6-B0B04A11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F24E62-D85C-1BA9-5934-B1AAC43A2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EC32C8-E6F2-6437-862B-4C67D3182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52C802-DD45-9029-3CC5-0E163152E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4871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40F08-7199-FFEE-558C-59C9404C9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A231A1-C0AE-9FDC-1548-F8BDB05E5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37A1B5-EC5A-74D1-0E5F-6CAC7F578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624D32-B3B4-BC27-BC61-983C69D6C7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1017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E0805-B483-8AAB-ABBA-DC7360327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562047-96F9-8D11-D68D-7AAA2BBD3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13DECE-3ADE-4A00-5F9F-E23E30917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082246-C4FF-061E-CC7B-786E848F4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486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2.xml"/><Relationship Id="rId5" Type="http://schemas.openxmlformats.org/officeDocument/2006/relationships/image" Target="../media/image41.png"/><Relationship Id="rId4" Type="http://schemas.openxmlformats.org/officeDocument/2006/relationships/customXml" Target="../ink/ink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4.xml"/><Relationship Id="rId11" Type="http://schemas.openxmlformats.org/officeDocument/2006/relationships/image" Target="../media/image44.png"/><Relationship Id="rId5" Type="http://schemas.openxmlformats.org/officeDocument/2006/relationships/image" Target="../media/image41.png"/><Relationship Id="rId10" Type="http://schemas.openxmlformats.org/officeDocument/2006/relationships/customXml" Target="../ink/ink6.xml"/><Relationship Id="rId4" Type="http://schemas.openxmlformats.org/officeDocument/2006/relationships/customXml" Target="../ink/ink3.xml"/><Relationship Id="rId9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1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8.xml"/><Relationship Id="rId5" Type="http://schemas.openxmlformats.org/officeDocument/2006/relationships/image" Target="../media/image47.png"/><Relationship Id="rId4" Type="http://schemas.openxmlformats.org/officeDocument/2006/relationships/customXml" Target="../ink/ink7.xml"/><Relationship Id="rId9" Type="http://schemas.openxmlformats.org/officeDocument/2006/relationships/image" Target="../media/image4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svg"/><Relationship Id="rId5" Type="http://schemas.openxmlformats.org/officeDocument/2006/relationships/image" Target="../media/image51.svg"/><Relationship Id="rId4" Type="http://schemas.openxmlformats.org/officeDocument/2006/relationships/image" Target="../media/image50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الستينية – الجمع والطرح</a:t>
              </a:r>
              <a:endParaRPr lang="ar-S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(مراجعة وتوليف).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4459" y="2872908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المدة الزمنية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M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إنشاءات هندسية (1) </a:t>
            </a:r>
            <a:endParaRPr lang="ar-S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المدة الزمنية</a:t>
            </a:r>
            <a:endParaRPr lang="ar-SA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A0ECB8-824F-4F8B-D9C4-7211825C3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843" y="2339397"/>
            <a:ext cx="2741341" cy="3852130"/>
          </a:xfrm>
          <a:prstGeom prst="rect">
            <a:avLst/>
          </a:prstGeom>
          <a:ln>
            <a:solidFill>
              <a:srgbClr val="17AB98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19EE6D-8D2E-739F-182F-48B6A85C8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478" y="2339396"/>
            <a:ext cx="2747936" cy="3852130"/>
          </a:xfrm>
          <a:prstGeom prst="rect">
            <a:avLst/>
          </a:prstGeom>
          <a:ln>
            <a:solidFill>
              <a:srgbClr val="17AB98"/>
            </a:solidFill>
          </a:ln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حساب المدة الزمنية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مراجعة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لإكمال التأطير - دوّنوا النتيجة فقط في كراساتكم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08FDD8-B2BF-7841-DDBA-A0D1C46BD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10" y="3036101"/>
            <a:ext cx="8290422" cy="108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9F5270F-866F-C6DA-E1BB-C2536A03E7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10" y="3036101"/>
            <a:ext cx="8290422" cy="108784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29EE0B-39ED-7C1C-D7E7-E207A613ADC1}"/>
              </a:ext>
            </a:extLst>
          </p:cNvPr>
          <p:cNvSpPr txBox="1"/>
          <p:nvPr/>
        </p:nvSpPr>
        <p:spPr>
          <a:xfrm>
            <a:off x="2011680" y="3152480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2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B65EAF-62BD-E483-934B-A8282C1FE8FA}"/>
              </a:ext>
            </a:extLst>
          </p:cNvPr>
          <p:cNvSpPr txBox="1"/>
          <p:nvPr/>
        </p:nvSpPr>
        <p:spPr>
          <a:xfrm>
            <a:off x="3014472" y="3152480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A43A29-379B-352F-FA6B-6F92255DF6D6}"/>
              </a:ext>
            </a:extLst>
          </p:cNvPr>
          <p:cNvSpPr txBox="1"/>
          <p:nvPr/>
        </p:nvSpPr>
        <p:spPr>
          <a:xfrm>
            <a:off x="3713850" y="3152480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5318751-7014-E99E-69C3-33F957A864C8}"/>
              </a:ext>
            </a:extLst>
          </p:cNvPr>
          <p:cNvSpPr txBox="1"/>
          <p:nvPr/>
        </p:nvSpPr>
        <p:spPr>
          <a:xfrm>
            <a:off x="4666488" y="3179912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E7E765-DDFE-8025-45E4-6C5CC84437AD}"/>
              </a:ext>
            </a:extLst>
          </p:cNvPr>
          <p:cNvSpPr txBox="1"/>
          <p:nvPr/>
        </p:nvSpPr>
        <p:spPr>
          <a:xfrm>
            <a:off x="5324925" y="3152480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F900606-7069-3EDE-3472-614149DB1DA3}"/>
              </a:ext>
            </a:extLst>
          </p:cNvPr>
          <p:cNvSpPr txBox="1"/>
          <p:nvPr/>
        </p:nvSpPr>
        <p:spPr>
          <a:xfrm>
            <a:off x="6303991" y="3152480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39BB34-8FFF-2CEF-DB96-4DFA063228AF}"/>
              </a:ext>
            </a:extLst>
          </p:cNvPr>
          <p:cNvSpPr txBox="1"/>
          <p:nvPr/>
        </p:nvSpPr>
        <p:spPr>
          <a:xfrm>
            <a:off x="6993566" y="3179912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32CAC85-2A91-CB52-ECFD-AB4DE8F41682}"/>
              </a:ext>
            </a:extLst>
          </p:cNvPr>
          <p:cNvSpPr txBox="1"/>
          <p:nvPr/>
        </p:nvSpPr>
        <p:spPr>
          <a:xfrm>
            <a:off x="7972632" y="3179912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93AC1C-7074-30C5-66B1-9B3757831E1A}"/>
              </a:ext>
            </a:extLst>
          </p:cNvPr>
          <p:cNvSpPr txBox="1"/>
          <p:nvPr/>
        </p:nvSpPr>
        <p:spPr>
          <a:xfrm>
            <a:off x="393192" y="3696402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80BBC51-A0B2-F262-A062-564BD7ECD2F6}"/>
              </a:ext>
            </a:extLst>
          </p:cNvPr>
          <p:cNvSpPr txBox="1"/>
          <p:nvPr/>
        </p:nvSpPr>
        <p:spPr>
          <a:xfrm>
            <a:off x="1322832" y="3696402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DC7CC33-A8BB-613A-6EDC-517C9CEE9B52}"/>
              </a:ext>
            </a:extLst>
          </p:cNvPr>
          <p:cNvSpPr txBox="1"/>
          <p:nvPr/>
        </p:nvSpPr>
        <p:spPr>
          <a:xfrm>
            <a:off x="2011680" y="3696402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FE8A9FF-1248-FD27-31A2-F26285AEBC83}"/>
              </a:ext>
            </a:extLst>
          </p:cNvPr>
          <p:cNvSpPr txBox="1"/>
          <p:nvPr/>
        </p:nvSpPr>
        <p:spPr>
          <a:xfrm>
            <a:off x="3014472" y="3668969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EAD6301-0677-191A-2695-D84E381AC452}"/>
              </a:ext>
            </a:extLst>
          </p:cNvPr>
          <p:cNvSpPr txBox="1"/>
          <p:nvPr/>
        </p:nvSpPr>
        <p:spPr>
          <a:xfrm>
            <a:off x="3694176" y="3656500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EA6038C-B632-278D-C8F1-9FCEBF4570BD}"/>
              </a:ext>
            </a:extLst>
          </p:cNvPr>
          <p:cNvSpPr txBox="1"/>
          <p:nvPr/>
        </p:nvSpPr>
        <p:spPr>
          <a:xfrm>
            <a:off x="4646676" y="3668969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DAE412A-D819-B779-0E6B-57FFB21E3293}"/>
              </a:ext>
            </a:extLst>
          </p:cNvPr>
          <p:cNvSpPr txBox="1"/>
          <p:nvPr/>
        </p:nvSpPr>
        <p:spPr>
          <a:xfrm>
            <a:off x="5334762" y="3696402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2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DDDA2E7-136C-F57B-E3BF-DCF9F2CB2A21}"/>
              </a:ext>
            </a:extLst>
          </p:cNvPr>
          <p:cNvSpPr txBox="1"/>
          <p:nvPr/>
        </p:nvSpPr>
        <p:spPr>
          <a:xfrm>
            <a:off x="6278880" y="3696402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C76C8BE-FEC2-E84C-D8F6-1F02EAE90E10}"/>
              </a:ext>
            </a:extLst>
          </p:cNvPr>
          <p:cNvSpPr txBox="1"/>
          <p:nvPr/>
        </p:nvSpPr>
        <p:spPr>
          <a:xfrm>
            <a:off x="6966966" y="3651928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B12D5F0-022D-8E45-E478-CB799C79FF6D}"/>
              </a:ext>
            </a:extLst>
          </p:cNvPr>
          <p:cNvSpPr txBox="1"/>
          <p:nvPr/>
        </p:nvSpPr>
        <p:spPr>
          <a:xfrm>
            <a:off x="7969758" y="3696402"/>
            <a:ext cx="265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F76B1-2628-1EBA-6D98-4E985AF2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86E3A3-4F17-38E2-3C15-DD9D7304C57A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9E2A0B5-F197-F1E7-59A9-E9C3244513B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BE3153EA-AE07-8314-D315-52D285431F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3381D8-26B7-EDB7-26C9-E04EB903699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CF0E76-48CC-FB6C-A858-F27F7285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A9479D-57AB-862A-E4D1-5228185719ED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7ABBDC-8345-D725-7219-F39913C18820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مراجعة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843AC8-CA56-FD8B-3240-5F2B357C5C1E}"/>
              </a:ext>
            </a:extLst>
          </p:cNvPr>
          <p:cNvSpPr txBox="1"/>
          <p:nvPr/>
        </p:nvSpPr>
        <p:spPr>
          <a:xfrm>
            <a:off x="0" y="919461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الحرف المناسب للجواب الصحيح على الألواح.</a:t>
            </a:r>
            <a:endParaRPr lang="ar-MA" sz="2000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0553FE-CD63-7049-CFD3-09E17D817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20" y="2377440"/>
            <a:ext cx="8380630" cy="216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1742-EEAA-C7A5-3458-CA605B136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701FA611-47EA-93A3-7023-912E88451F2F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F6FDB7-DEAC-1DE0-E909-EDFB1C0ED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CB5BD3-BBEE-DC2D-9947-A69F4FD0BEB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19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C55306-023E-6217-FE25-759E401E0CB9}"/>
              </a:ext>
            </a:extLst>
          </p:cNvPr>
          <p:cNvSpPr txBox="1"/>
          <p:nvPr/>
        </p:nvSpPr>
        <p:spPr>
          <a:xfrm>
            <a:off x="55657" y="853172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هو : </a:t>
            </a:r>
            <a:r>
              <a:rPr lang="fr-FR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9D8820-A974-543E-8596-54860BF97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20" y="2377440"/>
            <a:ext cx="8380630" cy="2167128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1C53733D-16F3-C890-8998-964078A574AA}"/>
              </a:ext>
            </a:extLst>
          </p:cNvPr>
          <p:cNvSpPr/>
          <p:nvPr/>
        </p:nvSpPr>
        <p:spPr>
          <a:xfrm>
            <a:off x="4956048" y="3611880"/>
            <a:ext cx="1417320" cy="109728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9D5B-3631-AEFF-2D83-944F49777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C5126E-5653-BCF0-7713-002B6E30E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469E036-6940-6ECF-0FC2-0D9D643A4BD4}"/>
              </a:ext>
            </a:extLst>
          </p:cNvPr>
          <p:cNvSpPr txBox="1"/>
          <p:nvPr/>
        </p:nvSpPr>
        <p:spPr>
          <a:xfrm>
            <a:off x="-85567" y="919461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الحرف المناسب للجواب الصحيح على الألواح.</a:t>
            </a:r>
            <a:endParaRPr lang="ar-MA" sz="2000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6C779C9-F279-A96C-AD06-21D582990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27" y="2597106"/>
            <a:ext cx="8219137" cy="208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6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89FD2-8645-AAD4-6DCD-99A747579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E067D948-8D24-30E4-0FC6-2C6BCE1CDFCB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3E0EB4-6D80-28EC-7A42-25C888B6D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990000C-8CDC-168A-3861-977151892D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161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1A9C1-E0C4-F5DE-AFE7-A58385035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CC3F94-987D-6BF5-D784-F9C0932D3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E956F4-553B-8389-A5A2-6F654F50AFDA}"/>
              </a:ext>
            </a:extLst>
          </p:cNvPr>
          <p:cNvSpPr txBox="1"/>
          <p:nvPr/>
        </p:nvSpPr>
        <p:spPr>
          <a:xfrm>
            <a:off x="58994" y="732223"/>
            <a:ext cx="7473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هو : </a:t>
            </a:r>
            <a:r>
              <a:rPr lang="fr-FR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ar-SA" sz="2000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ليشرح لنا كيف توصل للجواب الصحيح؟</a:t>
            </a:r>
            <a:endParaRPr lang="ar-MA" sz="1865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E7E426-ADC1-E490-EA13-62DE6A941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27" y="2597106"/>
            <a:ext cx="8219137" cy="2084622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9BA62802-82E4-CE1D-51E6-52F00CFE7ECB}"/>
              </a:ext>
            </a:extLst>
          </p:cNvPr>
          <p:cNvSpPr/>
          <p:nvPr/>
        </p:nvSpPr>
        <p:spPr>
          <a:xfrm>
            <a:off x="2578608" y="3749040"/>
            <a:ext cx="1417320" cy="109728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880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442452" y="2610517"/>
            <a:ext cx="7162911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442452" y="3580753"/>
            <a:ext cx="639769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المدة الزمنية</a:t>
            </a:r>
            <a:r>
              <a:rPr lang="ar-S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S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0" y="955377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أتعرف كيف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نحسب مدة زمنية 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6_P5_SEM1_S1_V1-1">
            <a:hlinkClick r:id="" action="ppaction://media"/>
            <a:extLst>
              <a:ext uri="{FF2B5EF4-FFF2-40B4-BE49-F238E27FC236}">
                <a16:creationId xmlns:a16="http://schemas.microsoft.com/office/drawing/2014/main" id="{AC101E50-BEFE-D314-9AF7-68C83B3EA1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9542" y="2039112"/>
            <a:ext cx="7412736" cy="4169664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39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مدة زمنية باستعمال الخط الزمني؟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ED143E-C1D4-7B2D-AFCF-6DA4A05BB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48" y="2037762"/>
            <a:ext cx="6943761" cy="381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799768"/>
            <a:ext cx="7165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سنحسب مدة زمنية باستخدام الخط الزمني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خطوة خطوة مثل مجد وندى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المسألة؟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3DFA3A2-6793-B219-4371-8931F12D946B}"/>
              </a:ext>
            </a:extLst>
          </p:cNvPr>
          <p:cNvGrpSpPr/>
          <p:nvPr/>
        </p:nvGrpSpPr>
        <p:grpSpPr>
          <a:xfrm>
            <a:off x="475488" y="1920057"/>
            <a:ext cx="7854207" cy="2408433"/>
            <a:chOff x="475488" y="1920057"/>
            <a:chExt cx="7854207" cy="240843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DB1869B-BB4C-1DFF-37A7-5BF6C96E4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488" y="1920057"/>
              <a:ext cx="7854207" cy="240843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E0B299D-BC9C-A880-64AE-F6AF9BBCC873}"/>
                </a:ext>
              </a:extLst>
            </p:cNvPr>
            <p:cNvSpPr txBox="1"/>
            <p:nvPr/>
          </p:nvSpPr>
          <p:spPr>
            <a:xfrm>
              <a:off x="941832" y="3803904"/>
              <a:ext cx="6327648" cy="4389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CC9076-6FF8-D87F-78DD-D51098A085D9}"/>
              </a:ext>
            </a:extLst>
          </p:cNvPr>
          <p:cNvCxnSpPr/>
          <p:nvPr/>
        </p:nvCxnSpPr>
        <p:spPr>
          <a:xfrm>
            <a:off x="839724" y="4078224"/>
            <a:ext cx="6531864" cy="0"/>
          </a:xfrm>
          <a:prstGeom prst="line">
            <a:avLst/>
          </a:prstGeom>
          <a:ln>
            <a:solidFill>
              <a:srgbClr val="3B6E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لحظتي الانطلاق والوصول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أقفز على الخط الزمني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6801" y="4994787"/>
            <a:ext cx="1048898" cy="1573349"/>
          </a:xfrm>
          <a:prstGeom prst="ellipse">
            <a:avLst/>
          </a:prstGeom>
        </p:spPr>
      </p:pic>
      <p:sp>
        <p:nvSpPr>
          <p:cNvPr id="4" name="Oval 80">
            <a:extLst>
              <a:ext uri="{FF2B5EF4-FFF2-40B4-BE49-F238E27FC236}">
                <a16:creationId xmlns:a16="http://schemas.microsoft.com/office/drawing/2014/main" id="{5407FEE1-CF5A-51D8-F186-F358D53928AF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3E8C041-3849-5E74-8929-4EDC161B0C5D}"/>
              </a:ext>
            </a:extLst>
          </p:cNvPr>
          <p:cNvSpPr/>
          <p:nvPr/>
        </p:nvSpPr>
        <p:spPr>
          <a:xfrm>
            <a:off x="838200" y="1647419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الزمنية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C15D5E6-DBFE-156B-21FE-9515F4DB54CD}"/>
              </a:ext>
            </a:extLst>
          </p:cNvPr>
          <p:cNvGrpSpPr/>
          <p:nvPr/>
        </p:nvGrpSpPr>
        <p:grpSpPr>
          <a:xfrm>
            <a:off x="475488" y="2240097"/>
            <a:ext cx="7854207" cy="2408433"/>
            <a:chOff x="475488" y="1920057"/>
            <a:chExt cx="7854207" cy="240843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D325E82-8444-7E22-670E-2F7FB934A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488" y="1920057"/>
              <a:ext cx="7854207" cy="2408433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036E486-DAA5-5E07-E8CE-C0EEF65A243C}"/>
                </a:ext>
              </a:extLst>
            </p:cNvPr>
            <p:cNvSpPr txBox="1"/>
            <p:nvPr/>
          </p:nvSpPr>
          <p:spPr>
            <a:xfrm>
              <a:off x="941832" y="3803904"/>
              <a:ext cx="6327648" cy="4389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B3865F7-387C-8787-E53B-4239533500C3}"/>
              </a:ext>
            </a:extLst>
          </p:cNvPr>
          <p:cNvCxnSpPr/>
          <p:nvPr/>
        </p:nvCxnSpPr>
        <p:spPr>
          <a:xfrm>
            <a:off x="839724" y="4398264"/>
            <a:ext cx="6531864" cy="0"/>
          </a:xfrm>
          <a:prstGeom prst="line">
            <a:avLst/>
          </a:prstGeom>
          <a:ln>
            <a:solidFill>
              <a:srgbClr val="3B6E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حددوا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ساعة الانطلاق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6F08A57-01C4-CE82-871E-5D2B1E3A2465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لحظتي الانطلاق والوصول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A5970FF-3CC3-68BE-3CDD-1DDA8481AF66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5C10AEAD-CB01-DB35-D5AC-37F15FA0BD69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30908BA7-55BD-90A5-EC50-3423C540F4EF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أقفز على الخط الزمني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A2E5DB4-EC65-CF15-6FC7-597F5F411546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24524D0-96D0-7F5C-AA2E-862575ACA515}"/>
              </a:ext>
            </a:extLst>
          </p:cNvPr>
          <p:cNvSpPr/>
          <p:nvPr/>
        </p:nvSpPr>
        <p:spPr>
          <a:xfrm>
            <a:off x="838200" y="1647419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الزمنية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9687265-B728-0625-EE63-602BD05257E2}"/>
              </a:ext>
            </a:extLst>
          </p:cNvPr>
          <p:cNvGrpSpPr/>
          <p:nvPr/>
        </p:nvGrpSpPr>
        <p:grpSpPr>
          <a:xfrm>
            <a:off x="475488" y="2240097"/>
            <a:ext cx="7854207" cy="2408433"/>
            <a:chOff x="475488" y="1920057"/>
            <a:chExt cx="7854207" cy="2408433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BCDD5D3-25CF-F304-B78C-352C2EDF4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488" y="1920057"/>
              <a:ext cx="7854207" cy="2408433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760877D-C363-ABC8-3E93-4126F91C320A}"/>
                </a:ext>
              </a:extLst>
            </p:cNvPr>
            <p:cNvSpPr txBox="1"/>
            <p:nvPr/>
          </p:nvSpPr>
          <p:spPr>
            <a:xfrm>
              <a:off x="941832" y="3803904"/>
              <a:ext cx="6327648" cy="4389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F1453DC8-0626-88E9-7636-8883B87F7EC7}"/>
              </a:ext>
            </a:extLst>
          </p:cNvPr>
          <p:cNvCxnSpPr/>
          <p:nvPr/>
        </p:nvCxnSpPr>
        <p:spPr>
          <a:xfrm>
            <a:off x="839724" y="4398264"/>
            <a:ext cx="6531864" cy="0"/>
          </a:xfrm>
          <a:prstGeom prst="line">
            <a:avLst/>
          </a:prstGeom>
          <a:ln>
            <a:solidFill>
              <a:srgbClr val="3B6E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4608D-98A8-428A-FE3E-ABA9541B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07D38F-88E6-90C4-487F-5A253D0A89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53E40B-E7B6-9C41-A237-50D0720B0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4C3E98-A34D-8813-7CB4-246750930A6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861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69AA78D-9C38-1081-EFD8-30AB227418AC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لحظتي الانطلاق والوصول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0071D649-4607-356C-BE87-13EF9D09664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CDF67211-FD83-C2B3-4438-DB1CF3959DAC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6DD0E793-AEBC-FE8E-EA1F-936A415F77D3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أقفز على الخط الزمني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C3DE4FE-3FA5-05D7-E959-ACE34265A9A2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C0CA1E6-2A37-C9BC-97E5-B57D54F502E1}"/>
              </a:ext>
            </a:extLst>
          </p:cNvPr>
          <p:cNvSpPr/>
          <p:nvPr/>
        </p:nvSpPr>
        <p:spPr>
          <a:xfrm>
            <a:off x="838200" y="1647419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الزمنية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EB642D9-0BA4-711D-0783-6F4C88C6D5D3}"/>
              </a:ext>
            </a:extLst>
          </p:cNvPr>
          <p:cNvGrpSpPr/>
          <p:nvPr/>
        </p:nvGrpSpPr>
        <p:grpSpPr>
          <a:xfrm>
            <a:off x="475488" y="2240097"/>
            <a:ext cx="7854207" cy="2408433"/>
            <a:chOff x="475488" y="1920057"/>
            <a:chExt cx="7854207" cy="2408433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AD4CC9E-D918-22E1-D87A-2CF9491D04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488" y="1920057"/>
              <a:ext cx="7854207" cy="2408433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F6998F5-D15A-C2BD-CE73-151879342181}"/>
                </a:ext>
              </a:extLst>
            </p:cNvPr>
            <p:cNvSpPr txBox="1"/>
            <p:nvPr/>
          </p:nvSpPr>
          <p:spPr>
            <a:xfrm>
              <a:off x="941832" y="3803904"/>
              <a:ext cx="6327648" cy="4389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072E51D-5C58-A0B9-3EB5-6DADD0FB1480}"/>
              </a:ext>
            </a:extLst>
          </p:cNvPr>
          <p:cNvCxnSpPr/>
          <p:nvPr/>
        </p:nvCxnSpPr>
        <p:spPr>
          <a:xfrm>
            <a:off x="839724" y="4398264"/>
            <a:ext cx="6531864" cy="0"/>
          </a:xfrm>
          <a:prstGeom prst="line">
            <a:avLst/>
          </a:prstGeom>
          <a:ln>
            <a:solidFill>
              <a:srgbClr val="3B6E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FD1D07A-32C7-2E17-2DCA-D39C7C9BFEAB}"/>
              </a:ext>
            </a:extLst>
          </p:cNvPr>
          <p:cNvSpPr/>
          <p:nvPr/>
        </p:nvSpPr>
        <p:spPr>
          <a:xfrm>
            <a:off x="361188" y="470467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3h45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8C9F001D-D168-A267-45EF-B8422D794765}"/>
              </a:ext>
            </a:extLst>
          </p:cNvPr>
          <p:cNvCxnSpPr/>
          <p:nvPr/>
        </p:nvCxnSpPr>
        <p:spPr>
          <a:xfrm flipH="1">
            <a:off x="858950" y="439826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06EBE-9944-3594-7045-1882C5E40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6FD25A-FE47-9079-56D3-553C33894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D327ED3-56B1-435F-F4E4-D0A9277A335C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حددوا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ساعة الوصول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D006849-AE41-7C45-EE57-6649186E802D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لحظتي الانطلاق والوصول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D7121714-5288-73DC-E779-074D1108ABF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6A9A146-C20C-32C6-B1EF-2DA35C8C5029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D8BA9D26-1701-5A78-93CC-8520074C6C83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أقفز على الخط الزمني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EE8967A-9A16-8B95-CEA6-F31CCDA7FC45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B97E820-13FA-1AF5-1C36-5B7C22417C9B}"/>
              </a:ext>
            </a:extLst>
          </p:cNvPr>
          <p:cNvSpPr/>
          <p:nvPr/>
        </p:nvSpPr>
        <p:spPr>
          <a:xfrm>
            <a:off x="838200" y="1647419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الزمنية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4FF15DB-AB0F-35D6-A86C-C2A4852B35E7}"/>
              </a:ext>
            </a:extLst>
          </p:cNvPr>
          <p:cNvGrpSpPr/>
          <p:nvPr/>
        </p:nvGrpSpPr>
        <p:grpSpPr>
          <a:xfrm>
            <a:off x="475488" y="2240097"/>
            <a:ext cx="7854207" cy="2408433"/>
            <a:chOff x="475488" y="1920057"/>
            <a:chExt cx="7854207" cy="2408433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EBD4592-0715-25F0-1AD6-F125A395C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488" y="1920057"/>
              <a:ext cx="7854207" cy="2408433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E618D00-9EEC-D3F1-D2AE-1BF36FEE7C84}"/>
                </a:ext>
              </a:extLst>
            </p:cNvPr>
            <p:cNvSpPr txBox="1"/>
            <p:nvPr/>
          </p:nvSpPr>
          <p:spPr>
            <a:xfrm>
              <a:off x="941832" y="3803904"/>
              <a:ext cx="6327648" cy="4389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0DF9A42-07DA-6D91-6436-21EA7F0CCE79}"/>
              </a:ext>
            </a:extLst>
          </p:cNvPr>
          <p:cNvCxnSpPr/>
          <p:nvPr/>
        </p:nvCxnSpPr>
        <p:spPr>
          <a:xfrm>
            <a:off x="839724" y="4398264"/>
            <a:ext cx="6531864" cy="0"/>
          </a:xfrm>
          <a:prstGeom prst="line">
            <a:avLst/>
          </a:prstGeom>
          <a:ln>
            <a:solidFill>
              <a:srgbClr val="3B6E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4CBDAC8-2BC8-A747-3398-CB3B7810570E}"/>
              </a:ext>
            </a:extLst>
          </p:cNvPr>
          <p:cNvSpPr/>
          <p:nvPr/>
        </p:nvSpPr>
        <p:spPr>
          <a:xfrm>
            <a:off x="361188" y="470467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3h45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1A2D7D0-C38A-5FC6-18FF-B7D4908B9942}"/>
              </a:ext>
            </a:extLst>
          </p:cNvPr>
          <p:cNvCxnSpPr/>
          <p:nvPr/>
        </p:nvCxnSpPr>
        <p:spPr>
          <a:xfrm flipH="1">
            <a:off x="858950" y="439826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A5098FD-11D5-7E6E-550E-3C7E82DB6D20}"/>
              </a:ext>
            </a:extLst>
          </p:cNvPr>
          <p:cNvSpPr/>
          <p:nvPr/>
        </p:nvSpPr>
        <p:spPr>
          <a:xfrm>
            <a:off x="6868668" y="471991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؟</a:t>
            </a:r>
            <a:endParaRPr lang="fr-FR" sz="32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FCF3DBE-D103-2CF3-BCA3-12C2BC34C00C}"/>
              </a:ext>
            </a:extLst>
          </p:cNvPr>
          <p:cNvCxnSpPr/>
          <p:nvPr/>
        </p:nvCxnSpPr>
        <p:spPr>
          <a:xfrm flipH="1">
            <a:off x="7366430" y="441350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91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F5D96-916C-1472-5F5F-F3F690EE0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C02AECD-47E1-19C1-CCF5-676ECAE2D8D6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187681-4837-C35E-C12C-5B4DD824A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6A3EB1-D470-0B28-7ABF-ABF1FA91486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02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D0523-8874-FAD3-0816-7BBBC7B2F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0E8E3F-57B3-3356-1CCA-1723CB800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F688D5F-83F9-B28A-7978-31A6C3E04BE2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لحظتي الانطلاق والوصول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7F2B2DE-2180-32EC-3C68-44371B2267C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7D18468-9998-0BBA-A444-CF7740E2E9DE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502602BB-ADB0-873E-B287-ED54C3DECE9D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أقفز على الخط الزمني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FA0CC6CB-A4F8-B5C8-817C-DD24367E31EF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4FE784F-8605-A539-DC37-59043215B6F7}"/>
              </a:ext>
            </a:extLst>
          </p:cNvPr>
          <p:cNvSpPr/>
          <p:nvPr/>
        </p:nvSpPr>
        <p:spPr>
          <a:xfrm>
            <a:off x="838200" y="1647419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الزمنية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20524B6-2D80-4A3E-D36B-4ED91AA23C0A}"/>
              </a:ext>
            </a:extLst>
          </p:cNvPr>
          <p:cNvGrpSpPr/>
          <p:nvPr/>
        </p:nvGrpSpPr>
        <p:grpSpPr>
          <a:xfrm>
            <a:off x="475488" y="2240097"/>
            <a:ext cx="7854207" cy="2408433"/>
            <a:chOff x="475488" y="1920057"/>
            <a:chExt cx="7854207" cy="240843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77CAB95-65DF-AD4B-430E-3478C5642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488" y="1920057"/>
              <a:ext cx="7854207" cy="240843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18DD3D4-67CC-71A5-0857-DA6842378C5E}"/>
                </a:ext>
              </a:extLst>
            </p:cNvPr>
            <p:cNvSpPr txBox="1"/>
            <p:nvPr/>
          </p:nvSpPr>
          <p:spPr>
            <a:xfrm>
              <a:off x="941832" y="3803904"/>
              <a:ext cx="6327648" cy="4389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541B57D-A497-398C-D4E5-26C91ADA35B8}"/>
              </a:ext>
            </a:extLst>
          </p:cNvPr>
          <p:cNvCxnSpPr/>
          <p:nvPr/>
        </p:nvCxnSpPr>
        <p:spPr>
          <a:xfrm>
            <a:off x="839724" y="4398264"/>
            <a:ext cx="6531864" cy="0"/>
          </a:xfrm>
          <a:prstGeom prst="line">
            <a:avLst/>
          </a:prstGeom>
          <a:ln>
            <a:solidFill>
              <a:srgbClr val="3B6E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4EF094D-3953-EDDB-0F42-A9AD1D28B6EC}"/>
              </a:ext>
            </a:extLst>
          </p:cNvPr>
          <p:cNvSpPr/>
          <p:nvPr/>
        </p:nvSpPr>
        <p:spPr>
          <a:xfrm>
            <a:off x="361188" y="470467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3h45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4F9DD97-471A-F84E-B3CC-6F42054226A6}"/>
              </a:ext>
            </a:extLst>
          </p:cNvPr>
          <p:cNvCxnSpPr/>
          <p:nvPr/>
        </p:nvCxnSpPr>
        <p:spPr>
          <a:xfrm flipH="1">
            <a:off x="858950" y="439826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51E4AE1-36E2-0FAA-4195-9994EA092390}"/>
              </a:ext>
            </a:extLst>
          </p:cNvPr>
          <p:cNvSpPr/>
          <p:nvPr/>
        </p:nvSpPr>
        <p:spPr>
          <a:xfrm>
            <a:off x="6868668" y="471991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9h13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8D23D4C-9C51-B2F1-438F-9E71181D6C5E}"/>
              </a:ext>
            </a:extLst>
          </p:cNvPr>
          <p:cNvCxnSpPr/>
          <p:nvPr/>
        </p:nvCxnSpPr>
        <p:spPr>
          <a:xfrm flipH="1">
            <a:off x="7366430" y="441350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A21D1119-CD40-DE7E-E973-176C4861B0E1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4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0027" y="5194628"/>
            <a:ext cx="915671" cy="1373508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5B0F367-CC01-C3A7-ACFF-4C2BB8ACDD70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لحظتي الانطلاق والوصول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FBFC10E5-4805-1F75-1563-3DD99CCA382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7391F88-D82B-D7D6-C3C3-6D01896A08A4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D2F57367-BDFB-E9FE-AF3D-5DE8E78D2977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أقفز على الخط الزمني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7891F56C-71CE-4DA5-1398-6370B9CBF0C3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919CF4E-3E7B-E8C9-AE21-A86A50B20DC7}"/>
              </a:ext>
            </a:extLst>
          </p:cNvPr>
          <p:cNvSpPr/>
          <p:nvPr/>
        </p:nvSpPr>
        <p:spPr>
          <a:xfrm>
            <a:off x="838200" y="1647419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الزمنية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6806839-4173-B81E-8988-BD971D0DC03B}"/>
              </a:ext>
            </a:extLst>
          </p:cNvPr>
          <p:cNvGrpSpPr/>
          <p:nvPr/>
        </p:nvGrpSpPr>
        <p:grpSpPr>
          <a:xfrm>
            <a:off x="475488" y="2240097"/>
            <a:ext cx="7854207" cy="2408433"/>
            <a:chOff x="475488" y="1920057"/>
            <a:chExt cx="7854207" cy="240843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09BB653-6120-8F5C-628D-287AD2A7D5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488" y="1920057"/>
              <a:ext cx="7854207" cy="2408433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ADC5B52-616D-312F-D9BA-941CAA9AFA3E}"/>
                </a:ext>
              </a:extLst>
            </p:cNvPr>
            <p:cNvSpPr txBox="1"/>
            <p:nvPr/>
          </p:nvSpPr>
          <p:spPr>
            <a:xfrm>
              <a:off x="941832" y="3803904"/>
              <a:ext cx="6327648" cy="4389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9D65F84-8501-1259-F88F-6D1190717199}"/>
              </a:ext>
            </a:extLst>
          </p:cNvPr>
          <p:cNvCxnSpPr/>
          <p:nvPr/>
        </p:nvCxnSpPr>
        <p:spPr>
          <a:xfrm>
            <a:off x="839724" y="4398264"/>
            <a:ext cx="6531864" cy="0"/>
          </a:xfrm>
          <a:prstGeom prst="line">
            <a:avLst/>
          </a:prstGeom>
          <a:ln>
            <a:solidFill>
              <a:srgbClr val="3B6E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D7A3BA6-E01D-7958-09AF-2C0A3EE7F862}"/>
              </a:ext>
            </a:extLst>
          </p:cNvPr>
          <p:cNvSpPr/>
          <p:nvPr/>
        </p:nvSpPr>
        <p:spPr>
          <a:xfrm>
            <a:off x="361188" y="470467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3h45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5B086CE-D903-4E41-8E35-283A91E89E8E}"/>
              </a:ext>
            </a:extLst>
          </p:cNvPr>
          <p:cNvCxnSpPr/>
          <p:nvPr/>
        </p:nvCxnSpPr>
        <p:spPr>
          <a:xfrm flipH="1">
            <a:off x="858950" y="439826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9E305B6-4568-1592-4408-DA9F57C36EF5}"/>
              </a:ext>
            </a:extLst>
          </p:cNvPr>
          <p:cNvSpPr/>
          <p:nvPr/>
        </p:nvSpPr>
        <p:spPr>
          <a:xfrm>
            <a:off x="6868668" y="471991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9h13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BD01CA9-E20A-7CD0-8070-EAD88B43AEF0}"/>
              </a:ext>
            </a:extLst>
          </p:cNvPr>
          <p:cNvCxnSpPr/>
          <p:nvPr/>
        </p:nvCxnSpPr>
        <p:spPr>
          <a:xfrm flipH="1">
            <a:off x="7366430" y="441350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الخط الزمني وحددوا القفزات الزمنية اللازمة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3DEB4D-C4D9-3D15-49EB-5E2CBC334236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لحظتي الانطلاق والوصول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875F8B8B-EC73-11C4-5A44-B77EFC3F7BF7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82D3B39-714E-3531-BFC3-A68B794E3B76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287E5055-0ABB-D268-5731-B94A311F1D22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أقفز على الخط الزمني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429EF7F-568B-A948-DBB1-1766A549F1DC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99C1F02-CD7E-5354-BE23-66C85201586A}"/>
              </a:ext>
            </a:extLst>
          </p:cNvPr>
          <p:cNvSpPr/>
          <p:nvPr/>
        </p:nvSpPr>
        <p:spPr>
          <a:xfrm>
            <a:off x="838200" y="1647419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الزمنية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9E254D8-EEB0-6DA9-2FA6-A187AF5388CA}"/>
              </a:ext>
            </a:extLst>
          </p:cNvPr>
          <p:cNvGrpSpPr/>
          <p:nvPr/>
        </p:nvGrpSpPr>
        <p:grpSpPr>
          <a:xfrm>
            <a:off x="475488" y="2240097"/>
            <a:ext cx="7854207" cy="2408433"/>
            <a:chOff x="475488" y="1920057"/>
            <a:chExt cx="7854207" cy="2408433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C387817-05E4-5F7B-6AA8-234AF8F1D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488" y="1920057"/>
              <a:ext cx="7854207" cy="240843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F9551C4-C3D3-43BC-A34F-E88301861E51}"/>
                </a:ext>
              </a:extLst>
            </p:cNvPr>
            <p:cNvSpPr txBox="1"/>
            <p:nvPr/>
          </p:nvSpPr>
          <p:spPr>
            <a:xfrm>
              <a:off x="941832" y="3803904"/>
              <a:ext cx="6327648" cy="4389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E29C3332-BC1E-985C-F8F1-3EA807C77CFD}"/>
              </a:ext>
            </a:extLst>
          </p:cNvPr>
          <p:cNvCxnSpPr/>
          <p:nvPr/>
        </p:nvCxnSpPr>
        <p:spPr>
          <a:xfrm>
            <a:off x="839724" y="4398264"/>
            <a:ext cx="6531864" cy="0"/>
          </a:xfrm>
          <a:prstGeom prst="line">
            <a:avLst/>
          </a:prstGeom>
          <a:ln>
            <a:solidFill>
              <a:srgbClr val="3B6E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3360BE6-3EE0-2221-78FE-04EC72EF690A}"/>
              </a:ext>
            </a:extLst>
          </p:cNvPr>
          <p:cNvSpPr/>
          <p:nvPr/>
        </p:nvSpPr>
        <p:spPr>
          <a:xfrm>
            <a:off x="361188" y="470467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3h45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337F915-5E55-09FE-5CE6-64CB97E7C71E}"/>
              </a:ext>
            </a:extLst>
          </p:cNvPr>
          <p:cNvCxnSpPr/>
          <p:nvPr/>
        </p:nvCxnSpPr>
        <p:spPr>
          <a:xfrm flipH="1">
            <a:off x="858950" y="439826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E24F9F0-D820-07B5-9910-B1B731A611F8}"/>
              </a:ext>
            </a:extLst>
          </p:cNvPr>
          <p:cNvSpPr/>
          <p:nvPr/>
        </p:nvSpPr>
        <p:spPr>
          <a:xfrm>
            <a:off x="6868668" y="471991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9h13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5D85890-CD1F-5E43-99AF-A02BE1EA3699}"/>
              </a:ext>
            </a:extLst>
          </p:cNvPr>
          <p:cNvCxnSpPr/>
          <p:nvPr/>
        </p:nvCxnSpPr>
        <p:spPr>
          <a:xfrm flipH="1">
            <a:off x="7366430" y="441350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A76E263-1D67-2AB1-461E-0769DF3D47F4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لحظتي الانطلاق والوصول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FFBBBA0-2F02-3784-B1B8-088CB6DEFF8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D283475-BE67-4C72-D82B-7C5538BB6C00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A3BCC1AD-D1CE-E00D-40D9-10905B2204D6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أقفز على الخط الزمني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CAC7BA2-CB0B-2257-F70C-43711E5D26AA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00796-CFC0-3077-DFC5-98B64401DA56}"/>
              </a:ext>
            </a:extLst>
          </p:cNvPr>
          <p:cNvSpPr/>
          <p:nvPr/>
        </p:nvSpPr>
        <p:spPr>
          <a:xfrm>
            <a:off x="838200" y="1647419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الزمنية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612EDC7-E13E-4277-D01C-2B9923F73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2240097"/>
            <a:ext cx="7854207" cy="2408433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9D41576-8049-AF52-C20C-6BF76A0294D2}"/>
              </a:ext>
            </a:extLst>
          </p:cNvPr>
          <p:cNvSpPr/>
          <p:nvPr/>
        </p:nvSpPr>
        <p:spPr>
          <a:xfrm>
            <a:off x="361188" y="470467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3h45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C31C2EBF-D801-9F35-25AC-6DEA0C9E0DB0}"/>
              </a:ext>
            </a:extLst>
          </p:cNvPr>
          <p:cNvCxnSpPr/>
          <p:nvPr/>
        </p:nvCxnSpPr>
        <p:spPr>
          <a:xfrm flipH="1">
            <a:off x="858950" y="439826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E0B3A9F-1060-4B73-C6C3-60BEFE867698}"/>
              </a:ext>
            </a:extLst>
          </p:cNvPr>
          <p:cNvSpPr/>
          <p:nvPr/>
        </p:nvSpPr>
        <p:spPr>
          <a:xfrm>
            <a:off x="6868668" y="471991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9h13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7E4A9EF-5741-BAD3-C11F-12D914312AD9}"/>
              </a:ext>
            </a:extLst>
          </p:cNvPr>
          <p:cNvCxnSpPr/>
          <p:nvPr/>
        </p:nvCxnSpPr>
        <p:spPr>
          <a:xfrm flipH="1">
            <a:off x="7366430" y="441350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Image 26">
            <a:extLst>
              <a:ext uri="{FF2B5EF4-FFF2-40B4-BE49-F238E27FC236}">
                <a16:creationId xmlns:a16="http://schemas.microsoft.com/office/drawing/2014/main" id="{6809D76A-42DF-0C3E-E074-26963C90D54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814305" y="4448913"/>
            <a:ext cx="1846596" cy="45537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F70296B-07BC-5D95-C403-D2444D52B0A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2578766" y="4492225"/>
            <a:ext cx="3401410" cy="45537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B762A5F-0B49-556E-71E2-2BCCAE819D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5957846" y="4492225"/>
            <a:ext cx="1408584" cy="455379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AAA269D-3C31-2D32-014E-5FC4C3371749}"/>
              </a:ext>
            </a:extLst>
          </p:cNvPr>
          <p:cNvSpPr txBox="1"/>
          <p:nvPr/>
        </p:nvSpPr>
        <p:spPr>
          <a:xfrm>
            <a:off x="2240863" y="4845846"/>
            <a:ext cx="840075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4h00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E1C692E-58C0-10E6-86B2-AA9554A86A01}"/>
              </a:ext>
            </a:extLst>
          </p:cNvPr>
          <p:cNvSpPr txBox="1"/>
          <p:nvPr/>
        </p:nvSpPr>
        <p:spPr>
          <a:xfrm>
            <a:off x="5528075" y="4841659"/>
            <a:ext cx="840075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9h00</a:t>
            </a: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42D981E-D289-FFF6-C33C-E9A3955BA076}"/>
              </a:ext>
            </a:extLst>
          </p:cNvPr>
          <p:cNvCxnSpPr>
            <a:endCxn id="28" idx="1"/>
          </p:cNvCxnSpPr>
          <p:nvPr/>
        </p:nvCxnSpPr>
        <p:spPr>
          <a:xfrm>
            <a:off x="2578766" y="4413503"/>
            <a:ext cx="0" cy="46800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535E2F3-E3BC-23B5-15FF-9037CA29C020}"/>
              </a:ext>
            </a:extLst>
          </p:cNvPr>
          <p:cNvCxnSpPr/>
          <p:nvPr/>
        </p:nvCxnSpPr>
        <p:spPr>
          <a:xfrm>
            <a:off x="5926934" y="4373659"/>
            <a:ext cx="0" cy="46800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4B1AB-2E02-911F-2E08-A1F1E0835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143D90-DC42-78A5-7062-FC9245D0DA65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E232F8-6B9D-FB67-0067-3B6B5FDA6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A84C55E-E4C7-8E9F-9438-ED9187EEFC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753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600D4-7AFA-F147-11D0-C684A72B3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5A71FE1-446E-2981-C1E1-F8C060B4A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6CAB59CC-0A2A-F8FE-C1E9-61DC4EA42F89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المدد الزمنية للقفزات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2887C3-79BF-9B2C-92F6-3BE88D8C2724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لحظتي الانطلاق والوصول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117360A-4D49-A08F-886D-0B354EABE5B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B478460-01C9-54EE-5E4C-C84F0843AE82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C0EED33F-87BE-2943-8158-528DD1D24E75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أقفز على الخط الزمني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D403C4C0-329B-45AD-C637-157C71264877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2938E07-5937-004B-79D1-9FE73C239822}"/>
              </a:ext>
            </a:extLst>
          </p:cNvPr>
          <p:cNvSpPr/>
          <p:nvPr/>
        </p:nvSpPr>
        <p:spPr>
          <a:xfrm>
            <a:off x="838200" y="1647419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الزمنية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0A2B7E3-DA0A-19BD-4607-EC254764B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2240097"/>
            <a:ext cx="7854207" cy="2408433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147B79F-3AED-E8A0-7A21-F23B1F04E1BC}"/>
              </a:ext>
            </a:extLst>
          </p:cNvPr>
          <p:cNvSpPr/>
          <p:nvPr/>
        </p:nvSpPr>
        <p:spPr>
          <a:xfrm>
            <a:off x="361188" y="470467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3h45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39022C1-22E3-F7AD-87CE-23BD9D4CDCA0}"/>
              </a:ext>
            </a:extLst>
          </p:cNvPr>
          <p:cNvCxnSpPr/>
          <p:nvPr/>
        </p:nvCxnSpPr>
        <p:spPr>
          <a:xfrm flipH="1">
            <a:off x="858950" y="439826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3175BA2-25BD-AB8A-34EF-540DAA21BDD1}"/>
              </a:ext>
            </a:extLst>
          </p:cNvPr>
          <p:cNvSpPr/>
          <p:nvPr/>
        </p:nvSpPr>
        <p:spPr>
          <a:xfrm>
            <a:off x="6868668" y="471991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9h13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5E77F26-1E6F-37A4-239C-688684987F95}"/>
              </a:ext>
            </a:extLst>
          </p:cNvPr>
          <p:cNvCxnSpPr/>
          <p:nvPr/>
        </p:nvCxnSpPr>
        <p:spPr>
          <a:xfrm flipH="1">
            <a:off x="7366430" y="441350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7B62D3D1-5B0D-5646-3B5B-C966F3C55B6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814305" y="4448913"/>
            <a:ext cx="1846596" cy="45537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6F819CB-EA65-CF8A-FEC1-7F1D118211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2578766" y="4492225"/>
            <a:ext cx="3401410" cy="45537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E34312-0F48-BCDC-40D8-8601059E52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5957846" y="4492225"/>
            <a:ext cx="1408584" cy="455379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0E91A4CC-7AC9-F0BB-8D9B-7E99925A3826}"/>
              </a:ext>
            </a:extLst>
          </p:cNvPr>
          <p:cNvSpPr txBox="1"/>
          <p:nvPr/>
        </p:nvSpPr>
        <p:spPr>
          <a:xfrm>
            <a:off x="2152589" y="4881504"/>
            <a:ext cx="840075" cy="369332"/>
          </a:xfrm>
          <a:prstGeom prst="rect">
            <a:avLst/>
          </a:prstGeom>
          <a:noFill/>
          <a:ln>
            <a:solidFill>
              <a:srgbClr val="10486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104862"/>
                </a:solidFill>
              </a:rPr>
              <a:t>4h00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C6EC429-3337-CCDD-8AB1-2ACE77F151B4}"/>
              </a:ext>
            </a:extLst>
          </p:cNvPr>
          <p:cNvSpPr txBox="1"/>
          <p:nvPr/>
        </p:nvSpPr>
        <p:spPr>
          <a:xfrm>
            <a:off x="5522353" y="4852573"/>
            <a:ext cx="840075" cy="369332"/>
          </a:xfrm>
          <a:prstGeom prst="rect">
            <a:avLst/>
          </a:prstGeom>
          <a:noFill/>
          <a:ln>
            <a:solidFill>
              <a:srgbClr val="10486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104862"/>
                </a:solidFill>
              </a:rPr>
              <a:t>9h00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C779C28B-ABCC-F3B9-0CD8-8F0CE0936BBB}"/>
              </a:ext>
            </a:extLst>
          </p:cNvPr>
          <p:cNvCxnSpPr>
            <a:endCxn id="23" idx="1"/>
          </p:cNvCxnSpPr>
          <p:nvPr/>
        </p:nvCxnSpPr>
        <p:spPr>
          <a:xfrm>
            <a:off x="2578766" y="4413503"/>
            <a:ext cx="0" cy="46800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84DAC6C-DE61-9697-BF85-67F957EA0C57}"/>
              </a:ext>
            </a:extLst>
          </p:cNvPr>
          <p:cNvCxnSpPr/>
          <p:nvPr/>
        </p:nvCxnSpPr>
        <p:spPr>
          <a:xfrm>
            <a:off x="5926934" y="4373659"/>
            <a:ext cx="0" cy="46800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CC3B4014-2881-5A70-6CA3-51AC965C187B}"/>
              </a:ext>
            </a:extLst>
          </p:cNvPr>
          <p:cNvSpPr txBox="1"/>
          <p:nvPr/>
        </p:nvSpPr>
        <p:spPr>
          <a:xfrm>
            <a:off x="1312068" y="4179230"/>
            <a:ext cx="636252" cy="398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273ACED-4534-599D-7B80-24FD4691298D}"/>
              </a:ext>
            </a:extLst>
          </p:cNvPr>
          <p:cNvSpPr txBox="1"/>
          <p:nvPr/>
        </p:nvSpPr>
        <p:spPr>
          <a:xfrm>
            <a:off x="1171898" y="4137253"/>
            <a:ext cx="980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? min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B8B7A85-7E84-20C0-BA2A-35D1CB6242EA}"/>
              </a:ext>
            </a:extLst>
          </p:cNvPr>
          <p:cNvSpPr txBox="1"/>
          <p:nvPr/>
        </p:nvSpPr>
        <p:spPr>
          <a:xfrm>
            <a:off x="3895623" y="4121707"/>
            <a:ext cx="980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? h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4131359-92B0-9073-85C6-812D6FD8389C}"/>
              </a:ext>
            </a:extLst>
          </p:cNvPr>
          <p:cNvSpPr txBox="1"/>
          <p:nvPr/>
        </p:nvSpPr>
        <p:spPr>
          <a:xfrm>
            <a:off x="6202359" y="4113986"/>
            <a:ext cx="980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? min</a:t>
            </a:r>
          </a:p>
        </p:txBody>
      </p:sp>
    </p:spTree>
    <p:extLst>
      <p:ext uri="{BB962C8B-B14F-4D97-AF65-F5344CB8AC3E}">
        <p14:creationId xmlns:p14="http://schemas.microsoft.com/office/powerpoint/2010/main" val="188219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E4CF2-B7C6-F7DD-CC74-31C846DC7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EA55D8E-E270-8E57-9A2D-DDF10FB81006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02F4EA7-E74F-9FBC-2966-080E34811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A152B5-BE4C-5563-2FB1-ADA48AE0F1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095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6D47E-B868-41C0-6CB2-1B219590E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F91D54-0301-B22A-66FC-B0135D5BF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EEFFD3-B571-75C5-E40A-279668471F2D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1D1CE86-44C5-D146-E7C4-6B83EEC079FA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لحظتي الانطلاق والوصول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32C47D9-4063-BAC4-F85E-1B31193DC6B7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4A8B6BB-167C-D928-9153-F9161AE70055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D426B5C8-E966-E970-D2CE-62A4C51FDA7A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أقفز على الخط الزمني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0E7334E-B702-7027-4346-4FF31F27B7B2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7FD4A2-55FD-ECF3-7F21-A98EC8767237}"/>
              </a:ext>
            </a:extLst>
          </p:cNvPr>
          <p:cNvSpPr/>
          <p:nvPr/>
        </p:nvSpPr>
        <p:spPr>
          <a:xfrm>
            <a:off x="838200" y="1647419"/>
            <a:ext cx="150550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الزمنية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9169649-1CE1-866D-B244-BC403F1F7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2240097"/>
            <a:ext cx="7854207" cy="2408433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9B0E374-C871-666B-6387-ACEB29D601F2}"/>
              </a:ext>
            </a:extLst>
          </p:cNvPr>
          <p:cNvSpPr/>
          <p:nvPr/>
        </p:nvSpPr>
        <p:spPr>
          <a:xfrm>
            <a:off x="361188" y="470467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3h45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C64F7CC-39FB-E896-89BC-4E33B1B6403C}"/>
              </a:ext>
            </a:extLst>
          </p:cNvPr>
          <p:cNvCxnSpPr/>
          <p:nvPr/>
        </p:nvCxnSpPr>
        <p:spPr>
          <a:xfrm flipH="1">
            <a:off x="858950" y="439826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18CD062-BD22-6B1F-CF00-57D406038A79}"/>
              </a:ext>
            </a:extLst>
          </p:cNvPr>
          <p:cNvSpPr/>
          <p:nvPr/>
        </p:nvSpPr>
        <p:spPr>
          <a:xfrm>
            <a:off x="6868668" y="471991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9h13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1D76EB70-138C-DE0D-A151-F497B5B75441}"/>
              </a:ext>
            </a:extLst>
          </p:cNvPr>
          <p:cNvCxnSpPr/>
          <p:nvPr/>
        </p:nvCxnSpPr>
        <p:spPr>
          <a:xfrm flipH="1">
            <a:off x="7366430" y="441350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Image 22">
            <a:extLst>
              <a:ext uri="{FF2B5EF4-FFF2-40B4-BE49-F238E27FC236}">
                <a16:creationId xmlns:a16="http://schemas.microsoft.com/office/drawing/2014/main" id="{B10D4A65-5769-2621-08DE-44EA3394E34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814305" y="4448913"/>
            <a:ext cx="1846596" cy="45537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0BAE8D-332C-46AD-21A0-EA4F560EC03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2578766" y="4492225"/>
            <a:ext cx="3401410" cy="45537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E298DE3-D154-2101-FAE3-BF697384895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5957846" y="4492225"/>
            <a:ext cx="1408584" cy="455379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1ED9B3-41C9-F837-BC72-E97B5629AC68}"/>
              </a:ext>
            </a:extLst>
          </p:cNvPr>
          <p:cNvSpPr txBox="1"/>
          <p:nvPr/>
        </p:nvSpPr>
        <p:spPr>
          <a:xfrm>
            <a:off x="2152589" y="4881504"/>
            <a:ext cx="840075" cy="369332"/>
          </a:xfrm>
          <a:prstGeom prst="rect">
            <a:avLst/>
          </a:prstGeom>
          <a:noFill/>
          <a:ln>
            <a:solidFill>
              <a:srgbClr val="10486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104862"/>
                </a:solidFill>
              </a:rPr>
              <a:t>4h00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E5CD7F-1343-8332-3BF7-04C85EC32569}"/>
              </a:ext>
            </a:extLst>
          </p:cNvPr>
          <p:cNvSpPr txBox="1"/>
          <p:nvPr/>
        </p:nvSpPr>
        <p:spPr>
          <a:xfrm>
            <a:off x="5522353" y="4852573"/>
            <a:ext cx="840075" cy="369332"/>
          </a:xfrm>
          <a:prstGeom prst="rect">
            <a:avLst/>
          </a:prstGeom>
          <a:noFill/>
          <a:ln>
            <a:solidFill>
              <a:srgbClr val="10486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104862"/>
                </a:solidFill>
              </a:rPr>
              <a:t>9h00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838DCBC-D3AB-0C34-E96F-947CE6709924}"/>
              </a:ext>
            </a:extLst>
          </p:cNvPr>
          <p:cNvCxnSpPr>
            <a:endCxn id="24" idx="1"/>
          </p:cNvCxnSpPr>
          <p:nvPr/>
        </p:nvCxnSpPr>
        <p:spPr>
          <a:xfrm>
            <a:off x="2578766" y="4413503"/>
            <a:ext cx="0" cy="46800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343BFEE1-3E21-DE0A-6AE7-74A315717794}"/>
              </a:ext>
            </a:extLst>
          </p:cNvPr>
          <p:cNvCxnSpPr/>
          <p:nvPr/>
        </p:nvCxnSpPr>
        <p:spPr>
          <a:xfrm>
            <a:off x="5926934" y="4373659"/>
            <a:ext cx="0" cy="46800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967E3962-3BD5-3F2A-76EB-A9189CE75D6C}"/>
              </a:ext>
            </a:extLst>
          </p:cNvPr>
          <p:cNvSpPr txBox="1"/>
          <p:nvPr/>
        </p:nvSpPr>
        <p:spPr>
          <a:xfrm>
            <a:off x="1312068" y="4179230"/>
            <a:ext cx="636252" cy="398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7BFD9D-6045-A191-6ED3-37A3150A689D}"/>
              </a:ext>
            </a:extLst>
          </p:cNvPr>
          <p:cNvSpPr txBox="1"/>
          <p:nvPr/>
        </p:nvSpPr>
        <p:spPr>
          <a:xfrm>
            <a:off x="1171898" y="4137253"/>
            <a:ext cx="980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FF0000"/>
                </a:solidFill>
              </a:rPr>
              <a:t>15</a:t>
            </a:r>
            <a:r>
              <a:rPr lang="fr-FR" sz="2000" dirty="0">
                <a:solidFill>
                  <a:srgbClr val="FF0000"/>
                </a:solidFill>
              </a:rPr>
              <a:t>min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AEF3C68-B390-2208-4800-3D29668C67CB}"/>
              </a:ext>
            </a:extLst>
          </p:cNvPr>
          <p:cNvSpPr txBox="1"/>
          <p:nvPr/>
        </p:nvSpPr>
        <p:spPr>
          <a:xfrm>
            <a:off x="3895623" y="4121707"/>
            <a:ext cx="980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5h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39A0D8C-8642-0565-2C5A-F629466F6949}"/>
              </a:ext>
            </a:extLst>
          </p:cNvPr>
          <p:cNvSpPr txBox="1"/>
          <p:nvPr/>
        </p:nvSpPr>
        <p:spPr>
          <a:xfrm>
            <a:off x="6202359" y="4113986"/>
            <a:ext cx="980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13min</a:t>
            </a:r>
          </a:p>
        </p:txBody>
      </p:sp>
    </p:spTree>
    <p:extLst>
      <p:ext uri="{BB962C8B-B14F-4D97-AF65-F5344CB8AC3E}">
        <p14:creationId xmlns:p14="http://schemas.microsoft.com/office/powerpoint/2010/main" val="113190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F081B-0171-D572-4C8D-ED176ECC5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EDD9FE-09C2-7D57-F4E4-B816CB48C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655F085-6999-C6DB-10C8-44F862FBC565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أنجزوا الخطوة الثالثة - على ألواحكم، احسبوا المدة الزمنية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5646D2D-93D3-01B0-A761-31A45988A3C3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لحظتي الانطلاق والوصول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76267869-B9FA-12A3-355C-F847259ABA5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1C41737-4A76-0A91-03D8-8946C8BB8A5B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395CC064-B7E8-8EDE-DA3D-BA13B7D5BF01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أقفز على الخط الزمني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2C4F0DF5-A1B8-B9C6-2945-AA7F42769257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14B3E80-5157-6AFB-AE05-4EEE163CFFB0}"/>
              </a:ext>
            </a:extLst>
          </p:cNvPr>
          <p:cNvSpPr/>
          <p:nvPr/>
        </p:nvSpPr>
        <p:spPr>
          <a:xfrm>
            <a:off x="838200" y="1647419"/>
            <a:ext cx="150550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الزمنية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20DDAFC-9A53-FE28-E590-27E253E7F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2240097"/>
            <a:ext cx="7854207" cy="2408433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FD064C8-9F42-6017-59E7-0C4E9943C35F}"/>
              </a:ext>
            </a:extLst>
          </p:cNvPr>
          <p:cNvSpPr/>
          <p:nvPr/>
        </p:nvSpPr>
        <p:spPr>
          <a:xfrm>
            <a:off x="361188" y="470467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3h45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F97A6F7-CE0F-40A0-5EAC-C4E1F2EDC855}"/>
              </a:ext>
            </a:extLst>
          </p:cNvPr>
          <p:cNvCxnSpPr/>
          <p:nvPr/>
        </p:nvCxnSpPr>
        <p:spPr>
          <a:xfrm flipH="1">
            <a:off x="858950" y="439826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78DA704-FCD6-14AF-1B74-0EAF65D22AA5}"/>
              </a:ext>
            </a:extLst>
          </p:cNvPr>
          <p:cNvSpPr/>
          <p:nvPr/>
        </p:nvSpPr>
        <p:spPr>
          <a:xfrm>
            <a:off x="6868668" y="471991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9h13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7700B10-FF7C-7E08-AA43-3694CEA15E27}"/>
              </a:ext>
            </a:extLst>
          </p:cNvPr>
          <p:cNvCxnSpPr/>
          <p:nvPr/>
        </p:nvCxnSpPr>
        <p:spPr>
          <a:xfrm flipH="1">
            <a:off x="7366430" y="441350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71E8CE69-CCD8-9B76-52F2-EC179657D23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814305" y="4448913"/>
            <a:ext cx="1846596" cy="45537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BFE9FC-7851-0974-1983-92C2842D2C4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2578766" y="4492225"/>
            <a:ext cx="3401410" cy="45537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43EEA2F-9E77-9F47-25F6-005D9FE178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5957846" y="4492225"/>
            <a:ext cx="1408584" cy="455379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223DCF5-A780-751D-9A05-2CE8CD6E972F}"/>
              </a:ext>
            </a:extLst>
          </p:cNvPr>
          <p:cNvSpPr txBox="1"/>
          <p:nvPr/>
        </p:nvSpPr>
        <p:spPr>
          <a:xfrm>
            <a:off x="1312068" y="4179230"/>
            <a:ext cx="636252" cy="398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794F206-BB27-BD52-7072-CB6D1F0FA876}"/>
              </a:ext>
            </a:extLst>
          </p:cNvPr>
          <p:cNvSpPr txBox="1"/>
          <p:nvPr/>
        </p:nvSpPr>
        <p:spPr>
          <a:xfrm>
            <a:off x="1171898" y="4137253"/>
            <a:ext cx="980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FF0000"/>
                </a:solidFill>
              </a:rPr>
              <a:t>15</a:t>
            </a:r>
            <a:r>
              <a:rPr lang="fr-FR" sz="2000" dirty="0">
                <a:solidFill>
                  <a:srgbClr val="FF0000"/>
                </a:solidFill>
              </a:rPr>
              <a:t>min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79A6AF3-4ACC-7E54-10E5-CA77F419EE90}"/>
              </a:ext>
            </a:extLst>
          </p:cNvPr>
          <p:cNvSpPr txBox="1"/>
          <p:nvPr/>
        </p:nvSpPr>
        <p:spPr>
          <a:xfrm>
            <a:off x="3895623" y="4121707"/>
            <a:ext cx="980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5h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04FA4B4-4848-A834-13EB-2C7E26B6CD71}"/>
              </a:ext>
            </a:extLst>
          </p:cNvPr>
          <p:cNvSpPr txBox="1"/>
          <p:nvPr/>
        </p:nvSpPr>
        <p:spPr>
          <a:xfrm>
            <a:off x="6202359" y="4113986"/>
            <a:ext cx="980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13min</a:t>
            </a:r>
          </a:p>
        </p:txBody>
      </p:sp>
    </p:spTree>
    <p:extLst>
      <p:ext uri="{BB962C8B-B14F-4D97-AF65-F5344CB8AC3E}">
        <p14:creationId xmlns:p14="http://schemas.microsoft.com/office/powerpoint/2010/main" val="3351632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62DA2-F5E6-8F0B-C123-BBB375660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2D16954-2C0C-1E62-D1F8-7BDCEB564A6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7816FE-BA76-B960-2368-6F72974F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B005147-8026-E5D8-23F8-991415B741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778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0C279-D792-919E-D42E-094ADF5C1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901488-CA18-F717-BD0D-3CA444979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0A700874-0A93-ED2E-8F6A-EF527640E9E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توصل للجواب؟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93F257-5286-3DCB-99D8-8D809D8FE97C}"/>
              </a:ext>
            </a:extLst>
          </p:cNvPr>
          <p:cNvSpPr/>
          <p:nvPr/>
        </p:nvSpPr>
        <p:spPr>
          <a:xfrm>
            <a:off x="5413248" y="1641323"/>
            <a:ext cx="2061868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لحظتي الانطلاق والوصول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BD4CDB88-2038-397F-948C-538650E604C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C50544B-9742-2765-CE2A-F1FCEEC0C901}"/>
              </a:ext>
            </a:extLst>
          </p:cNvPr>
          <p:cNvSpPr>
            <a:spLocks noChangeAspect="1"/>
          </p:cNvSpPr>
          <p:nvPr/>
        </p:nvSpPr>
        <p:spPr>
          <a:xfrm>
            <a:off x="4693336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F9524A16-A9B1-5E55-7790-CF008E64A1A1}"/>
              </a:ext>
            </a:extLst>
          </p:cNvPr>
          <p:cNvSpPr/>
          <p:nvPr/>
        </p:nvSpPr>
        <p:spPr>
          <a:xfrm>
            <a:off x="3172968" y="1641323"/>
            <a:ext cx="150550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أقفز على الخط الزمني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554EA2DC-106B-A7F7-7282-9B2C2128B777}"/>
              </a:ext>
            </a:extLst>
          </p:cNvPr>
          <p:cNvSpPr>
            <a:spLocks noChangeAspect="1"/>
          </p:cNvSpPr>
          <p:nvPr/>
        </p:nvSpPr>
        <p:spPr>
          <a:xfrm>
            <a:off x="2358568" y="168708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1526442-A662-A3B6-81D6-09CD4C9D9BF8}"/>
              </a:ext>
            </a:extLst>
          </p:cNvPr>
          <p:cNvSpPr/>
          <p:nvPr/>
        </p:nvSpPr>
        <p:spPr>
          <a:xfrm>
            <a:off x="838200" y="1647419"/>
            <a:ext cx="1505502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الزمنية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D0C3A7D-61EF-4BF7-41BA-F1F206526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2240097"/>
            <a:ext cx="7854207" cy="2408433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4701601-60D4-3929-123D-9EDD3169126C}"/>
              </a:ext>
            </a:extLst>
          </p:cNvPr>
          <p:cNvSpPr/>
          <p:nvPr/>
        </p:nvSpPr>
        <p:spPr>
          <a:xfrm>
            <a:off x="361188" y="470467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3h45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C082649-F752-3F9E-CA22-178A9F35382D}"/>
              </a:ext>
            </a:extLst>
          </p:cNvPr>
          <p:cNvCxnSpPr/>
          <p:nvPr/>
        </p:nvCxnSpPr>
        <p:spPr>
          <a:xfrm flipH="1">
            <a:off x="858950" y="439826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0F55779-9228-0615-8C2B-0EBD84854895}"/>
              </a:ext>
            </a:extLst>
          </p:cNvPr>
          <p:cNvSpPr/>
          <p:nvPr/>
        </p:nvSpPr>
        <p:spPr>
          <a:xfrm>
            <a:off x="6868668" y="4719915"/>
            <a:ext cx="1161288" cy="505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9h13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DDEFBF7-CB28-E16C-44C6-E76461890EB5}"/>
              </a:ext>
            </a:extLst>
          </p:cNvPr>
          <p:cNvCxnSpPr/>
          <p:nvPr/>
        </p:nvCxnSpPr>
        <p:spPr>
          <a:xfrm flipH="1">
            <a:off x="7366430" y="4413504"/>
            <a:ext cx="0" cy="360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3D09A676-5D0B-4C5D-B68C-CD9A42AECE7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814305" y="4448913"/>
            <a:ext cx="1846596" cy="45537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8A8A635-7EA5-6A21-7362-41D9EFC206E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2578766" y="4492225"/>
            <a:ext cx="3401410" cy="45537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46BB50B-FC76-71A9-A823-285647E3C5E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>
            <a:off x="5957846" y="4492225"/>
            <a:ext cx="1408584" cy="455379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8FF22550-08E6-0D3A-8C7F-CB66308AC42C}"/>
              </a:ext>
            </a:extLst>
          </p:cNvPr>
          <p:cNvSpPr txBox="1"/>
          <p:nvPr/>
        </p:nvSpPr>
        <p:spPr>
          <a:xfrm>
            <a:off x="1312068" y="4179230"/>
            <a:ext cx="636252" cy="398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84CBF9-A276-5EE7-D272-FB6BFC872C0E}"/>
              </a:ext>
            </a:extLst>
          </p:cNvPr>
          <p:cNvSpPr txBox="1"/>
          <p:nvPr/>
        </p:nvSpPr>
        <p:spPr>
          <a:xfrm>
            <a:off x="1802301" y="5666004"/>
            <a:ext cx="5200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FF0000"/>
                </a:solidFill>
              </a:rPr>
              <a:t>15</a:t>
            </a:r>
            <a:r>
              <a:rPr lang="fr-FR" sz="2800" dirty="0">
                <a:solidFill>
                  <a:srgbClr val="FF0000"/>
                </a:solidFill>
              </a:rPr>
              <a:t>min</a:t>
            </a:r>
            <a:r>
              <a:rPr lang="ar-MA" sz="2800" dirty="0">
                <a:solidFill>
                  <a:srgbClr val="FF0000"/>
                </a:solidFill>
              </a:rPr>
              <a:t> </a:t>
            </a:r>
            <a:r>
              <a:rPr lang="fr-FR" sz="2800" dirty="0">
                <a:solidFill>
                  <a:srgbClr val="FF0000"/>
                </a:solidFill>
              </a:rPr>
              <a:t>+ 5h + 13min = 5h 28min </a:t>
            </a:r>
          </a:p>
        </p:txBody>
      </p:sp>
    </p:spTree>
    <p:extLst>
      <p:ext uri="{BB962C8B-B14F-4D97-AF65-F5344CB8AC3E}">
        <p14:creationId xmlns:p14="http://schemas.microsoft.com/office/powerpoint/2010/main" val="163101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 – ص  124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3B24CB9-40D1-84A6-E404-D2904C5A4C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38B990-072C-6F24-913F-6A8B9C15C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209" y="1497648"/>
            <a:ext cx="3392424" cy="4767031"/>
          </a:xfrm>
          <a:prstGeom prst="rect">
            <a:avLst/>
          </a:prstGeom>
          <a:ln>
            <a:solidFill>
              <a:srgbClr val="17AB98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56104-9A13-0409-F3BF-062C76062B8C}"/>
              </a:ext>
            </a:extLst>
          </p:cNvPr>
          <p:cNvSpPr/>
          <p:nvPr/>
        </p:nvSpPr>
        <p:spPr>
          <a:xfrm>
            <a:off x="2523744" y="4572000"/>
            <a:ext cx="3840480" cy="155448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C1053FBC-A0BC-1441-B5D6-BCE2310138F9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انجزوا التمرين 3.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68D52E-63E0-10AD-F932-5DA1D987B9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01" t="9475" r="2399" b="3616"/>
          <a:stretch>
            <a:fillRect/>
          </a:stretch>
        </p:blipFill>
        <p:spPr>
          <a:xfrm>
            <a:off x="501357" y="2431454"/>
            <a:ext cx="7950409" cy="2853778"/>
          </a:xfrm>
          <a:prstGeom prst="roundRect">
            <a:avLst>
              <a:gd name="adj" fmla="val 3764"/>
            </a:avLst>
          </a:prstGeom>
        </p:spPr>
      </p:pic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7DBC3-1AD4-AE0F-1170-DFBFF39C1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BA2126-211F-123E-ED4C-3DEEC56C7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A996FEF-A85B-7E52-992D-3BFD8AFEBF23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ثنائيات – ناقشوا استراتيجية الحل التي اعتمدها كل واحد منكم – أمامكم دقيقة واحدة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939DDEB-FB13-8FE3-9C56-DB5344CFF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85" y="2820572"/>
            <a:ext cx="4686434" cy="2574387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C1E591-F111-F560-BDF0-4E4E8B555E11}"/>
              </a:ext>
            </a:extLst>
          </p:cNvPr>
          <p:cNvSpPr/>
          <p:nvPr/>
        </p:nvSpPr>
        <p:spPr>
          <a:xfrm>
            <a:off x="6375413" y="4958714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377B2E-0A5A-4D70-2422-8D00D70BF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31" y="2615184"/>
            <a:ext cx="2343530" cy="23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83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2735A53-9396-2CA5-0B89-4F956B346471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يقوم إلى السبورة،  ليشرح لنا كيف توصل للجواب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323C2E-F65F-E54F-DACA-80C60A6597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01" t="9475" r="2399" b="3616"/>
          <a:stretch>
            <a:fillRect/>
          </a:stretch>
        </p:blipFill>
        <p:spPr>
          <a:xfrm>
            <a:off x="343423" y="2359796"/>
            <a:ext cx="8251937" cy="2962011"/>
          </a:xfrm>
          <a:prstGeom prst="roundRect">
            <a:avLst>
              <a:gd name="adj" fmla="val 3764"/>
            </a:avLst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18FDCB94-D4E0-64A3-8FBF-2CE44868505E}"/>
                  </a:ext>
                </a:extLst>
              </p14:cNvPr>
              <p14:cNvContentPartPr/>
              <p14:nvPr/>
            </p14:nvContentPartPr>
            <p14:xfrm>
              <a:off x="2688192" y="4114872"/>
              <a:ext cx="360" cy="360"/>
            </p14:xfrm>
          </p:contentPart>
        </mc:Choice>
        <mc:Fallback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18FDCB94-D4E0-64A3-8FBF-2CE44868505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52192" y="4078872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C37DB24-6621-7CB7-308F-BC4D4B9FD09B}"/>
                  </a:ext>
                </a:extLst>
              </p14:cNvPr>
              <p14:cNvContentPartPr/>
              <p14:nvPr/>
            </p14:nvContentPartPr>
            <p14:xfrm>
              <a:off x="6016392" y="4114872"/>
              <a:ext cx="360" cy="360"/>
            </p14:xfrm>
          </p:contentPart>
        </mc:Choice>
        <mc:Fallback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C37DB24-6621-7CB7-308F-BC4D4B9FD09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80392" y="4078872"/>
                <a:ext cx="7200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A4441967-1EF5-493D-AE3E-F4FEB3813A8C}"/>
              </a:ext>
            </a:extLst>
          </p:cNvPr>
          <p:cNvSpPr/>
          <p:nvPr/>
        </p:nvSpPr>
        <p:spPr>
          <a:xfrm>
            <a:off x="7114032" y="4215384"/>
            <a:ext cx="896112" cy="3383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10h20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190C03B-E76B-D69F-67C7-B0C2C866FC69}"/>
              </a:ext>
            </a:extLst>
          </p:cNvPr>
          <p:cNvSpPr txBox="1"/>
          <p:nvPr/>
        </p:nvSpPr>
        <p:spPr>
          <a:xfrm>
            <a:off x="1435608" y="3840801"/>
            <a:ext cx="969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10min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55570E1-C698-9B3C-0993-68EF65792260}"/>
              </a:ext>
            </a:extLst>
          </p:cNvPr>
          <p:cNvSpPr txBox="1"/>
          <p:nvPr/>
        </p:nvSpPr>
        <p:spPr>
          <a:xfrm>
            <a:off x="4219704" y="3840801"/>
            <a:ext cx="969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2h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18AD6D9-9111-EF20-CF21-D69F7C71691C}"/>
              </a:ext>
            </a:extLst>
          </p:cNvPr>
          <p:cNvSpPr txBox="1"/>
          <p:nvPr/>
        </p:nvSpPr>
        <p:spPr>
          <a:xfrm>
            <a:off x="6428448" y="3840801"/>
            <a:ext cx="969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20 min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F1040F5-F7A1-C65D-9D4C-258DF2AEAB04}"/>
              </a:ext>
            </a:extLst>
          </p:cNvPr>
          <p:cNvSpPr txBox="1"/>
          <p:nvPr/>
        </p:nvSpPr>
        <p:spPr>
          <a:xfrm>
            <a:off x="3101088" y="4416552"/>
            <a:ext cx="969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AC7DED-7F67-6748-74BA-0074003FFD9B}"/>
              </a:ext>
            </a:extLst>
          </p:cNvPr>
          <p:cNvSpPr txBox="1"/>
          <p:nvPr/>
        </p:nvSpPr>
        <p:spPr>
          <a:xfrm>
            <a:off x="3545847" y="4474761"/>
            <a:ext cx="969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30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45CEDA6-919D-8259-BDC6-02E29C5C3B4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 rot="10800000" flipH="1">
            <a:off x="1065095" y="3622917"/>
            <a:ext cx="1682985" cy="45537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18D5AB-DC26-BCFE-5062-378C30622CF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 rot="10800000" flipH="1">
            <a:off x="2704354" y="3609764"/>
            <a:ext cx="3311318" cy="45537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24806B2-53D5-79DB-F427-6366BE97B69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 rot="10800000" flipH="1">
            <a:off x="5971945" y="3609764"/>
            <a:ext cx="1573439" cy="45537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A9CEB06-6A91-37EC-6F15-589745FDEFFC}"/>
              </a:ext>
            </a:extLst>
          </p:cNvPr>
          <p:cNvSpPr/>
          <p:nvPr/>
        </p:nvSpPr>
        <p:spPr>
          <a:xfrm>
            <a:off x="2330789" y="4167312"/>
            <a:ext cx="677222" cy="3556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8h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13157B-2F79-9AE5-9427-0B87AFA8A8E3}"/>
              </a:ext>
            </a:extLst>
          </p:cNvPr>
          <p:cNvSpPr/>
          <p:nvPr/>
        </p:nvSpPr>
        <p:spPr>
          <a:xfrm>
            <a:off x="5590956" y="4132956"/>
            <a:ext cx="677222" cy="3556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10h</a:t>
            </a:r>
          </a:p>
        </p:txBody>
      </p: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E27A3-C0DE-56A7-FC64-763A88E39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C61054-81F1-6B32-662C-F67E41250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D865974F-88D1-F715-390B-47C373C81F42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 125 انجزوا التمرين 4.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FFA638-1A2F-10D8-F532-1866A3324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57" y="1855633"/>
            <a:ext cx="7458648" cy="392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2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51AD1-DDC0-0328-D931-272C1B9DD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92840-1586-EDEE-3036-A1AC2C011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99371B1B-68A0-F20C-4BC2-65BA50B2EB84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ثنائيات – ناقشوا استراتيجية الحل التي اعتمدها كل واحد منكم – أمامكم دقيقة واحدة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540F901-1BA2-639C-7B85-56EA4C762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85" y="2820572"/>
            <a:ext cx="4686434" cy="2574387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2AA342-A993-28D4-4334-F2C059728350}"/>
              </a:ext>
            </a:extLst>
          </p:cNvPr>
          <p:cNvSpPr/>
          <p:nvPr/>
        </p:nvSpPr>
        <p:spPr>
          <a:xfrm>
            <a:off x="6375413" y="4958714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126ED2-7516-8580-3802-6D3F28BB27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31" y="2615184"/>
            <a:ext cx="2343530" cy="23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41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AA023-F702-02EC-A972-AB4E8106C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D9F785-F31D-167B-8AA2-37567590C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" y="1843840"/>
            <a:ext cx="8174609" cy="4299983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D11D5D-E22D-7DAE-D976-0765FAF95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571BF62-D1FD-D1D7-55C9-716CF6A0930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يقوم إلى السبورة،  ليشرح لنا كيف توصل للجواب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1F9415E6-189B-35D7-0EF0-3F45B1A849A0}"/>
                  </a:ext>
                </a:extLst>
              </p14:cNvPr>
              <p14:cNvContentPartPr/>
              <p14:nvPr/>
            </p14:nvContentPartPr>
            <p14:xfrm>
              <a:off x="2669400" y="4812054"/>
              <a:ext cx="360" cy="360"/>
            </p14:xfrm>
          </p:contentPart>
        </mc:Choice>
        <mc:Fallback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1F9415E6-189B-35D7-0EF0-3F45B1A849A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33400" y="4776054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50568DD-3C7E-E292-1C5E-84EA8B595A8F}"/>
                  </a:ext>
                </a:extLst>
              </p14:cNvPr>
              <p14:cNvContentPartPr/>
              <p14:nvPr/>
            </p14:nvContentPartPr>
            <p14:xfrm>
              <a:off x="5951400" y="4767777"/>
              <a:ext cx="360" cy="360"/>
            </p14:xfrm>
          </p:contentPart>
        </mc:Choice>
        <mc:Fallback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50568DD-3C7E-E292-1C5E-84EA8B595A8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15400" y="4731777"/>
                <a:ext cx="7200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C55965ED-FC93-F0BC-4FFC-E32AB6360650}"/>
              </a:ext>
            </a:extLst>
          </p:cNvPr>
          <p:cNvSpPr/>
          <p:nvPr/>
        </p:nvSpPr>
        <p:spPr>
          <a:xfrm>
            <a:off x="7241801" y="4928016"/>
            <a:ext cx="896112" cy="3383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12h35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92AD151-D9F8-F6EB-3C28-97CE6CB53149}"/>
              </a:ext>
            </a:extLst>
          </p:cNvPr>
          <p:cNvSpPr txBox="1"/>
          <p:nvPr/>
        </p:nvSpPr>
        <p:spPr>
          <a:xfrm>
            <a:off x="1454143" y="4563837"/>
            <a:ext cx="969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20min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69F3AB8-C895-6B7B-2ADE-624361C061F1}"/>
              </a:ext>
            </a:extLst>
          </p:cNvPr>
          <p:cNvSpPr txBox="1"/>
          <p:nvPr/>
        </p:nvSpPr>
        <p:spPr>
          <a:xfrm>
            <a:off x="3984337" y="4551466"/>
            <a:ext cx="969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2h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70C6C55-459B-2BCC-BF6D-EF64E9E621DD}"/>
              </a:ext>
            </a:extLst>
          </p:cNvPr>
          <p:cNvSpPr txBox="1"/>
          <p:nvPr/>
        </p:nvSpPr>
        <p:spPr>
          <a:xfrm>
            <a:off x="6308804" y="4563837"/>
            <a:ext cx="969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35 min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16F3BB-9A01-9056-03B3-70AE33235432}"/>
              </a:ext>
            </a:extLst>
          </p:cNvPr>
          <p:cNvSpPr txBox="1"/>
          <p:nvPr/>
        </p:nvSpPr>
        <p:spPr>
          <a:xfrm>
            <a:off x="2985616" y="5434714"/>
            <a:ext cx="969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FB300E9-6DFF-231A-4F0B-9441AB3E8251}"/>
              </a:ext>
            </a:extLst>
          </p:cNvPr>
          <p:cNvSpPr txBox="1"/>
          <p:nvPr/>
        </p:nvSpPr>
        <p:spPr>
          <a:xfrm>
            <a:off x="3772957" y="5496269"/>
            <a:ext cx="969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55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F15F6D8-44CB-8D03-2DD4-DF339A9C385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 rot="10800000" flipH="1">
            <a:off x="1206763" y="4336148"/>
            <a:ext cx="1481429" cy="45537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4E542B-A383-DBBF-6862-62204035A58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 rot="10800000" flipH="1">
            <a:off x="2601930" y="4312397"/>
            <a:ext cx="3478830" cy="45537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3C9AE2-9E59-9057-7366-18FE095B7A4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065"/>
          <a:stretch>
            <a:fillRect/>
          </a:stretch>
        </p:blipFill>
        <p:spPr>
          <a:xfrm rot="10800000" flipH="1">
            <a:off x="5988649" y="4337694"/>
            <a:ext cx="1573439" cy="3693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FBC33A-3D12-B7BB-97DC-B5DBFDE00399}"/>
              </a:ext>
            </a:extLst>
          </p:cNvPr>
          <p:cNvSpPr/>
          <p:nvPr/>
        </p:nvSpPr>
        <p:spPr>
          <a:xfrm>
            <a:off x="758707" y="4928016"/>
            <a:ext cx="896112" cy="3383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9h40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39E909-425E-9C64-3411-BA68E32FA773}"/>
              </a:ext>
            </a:extLst>
          </p:cNvPr>
          <p:cNvSpPr/>
          <p:nvPr/>
        </p:nvSpPr>
        <p:spPr>
          <a:xfrm>
            <a:off x="2330789" y="4953696"/>
            <a:ext cx="677222" cy="3556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10h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57A297-6198-0BCC-3C87-FBE6B1763D15}"/>
              </a:ext>
            </a:extLst>
          </p:cNvPr>
          <p:cNvSpPr/>
          <p:nvPr/>
        </p:nvSpPr>
        <p:spPr>
          <a:xfrm>
            <a:off x="5590956" y="4919340"/>
            <a:ext cx="677222" cy="3556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12h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63E55C56-73B7-CCB7-04ED-20F29000A020}"/>
                  </a:ext>
                </a:extLst>
              </p14:cNvPr>
              <p14:cNvContentPartPr/>
              <p14:nvPr/>
            </p14:nvContentPartPr>
            <p14:xfrm>
              <a:off x="2685672" y="4784904"/>
              <a:ext cx="14760" cy="168480"/>
            </p14:xfrm>
          </p:contentPart>
        </mc:Choice>
        <mc:Fallback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63E55C56-73B7-CCB7-04ED-20F29000A02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76672" y="4775904"/>
                <a:ext cx="32400" cy="1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15A76D87-FD40-E837-16C5-B40123F5F519}"/>
                  </a:ext>
                </a:extLst>
              </p14:cNvPr>
              <p14:cNvContentPartPr/>
              <p14:nvPr/>
            </p14:nvContentPartPr>
            <p14:xfrm>
              <a:off x="5938632" y="4764024"/>
              <a:ext cx="11160" cy="176760"/>
            </p14:xfrm>
          </p:contentPart>
        </mc:Choice>
        <mc:Fallback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15A76D87-FD40-E837-16C5-B40123F5F51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29632" y="4755024"/>
                <a:ext cx="28800" cy="19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970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F1A6665E-CF39-544A-F066-03A1347317B6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125 أنجزوا التمرين 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EF18CBFA-BA44-25FA-FDE8-90750F1ED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92C5736-7EA2-051F-8178-488BC2090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15" y="1837714"/>
            <a:ext cx="7818552" cy="463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CAB5BE-D0BF-7ABC-864E-8BEC671C8C6A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دقيقتان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لمراقبة إنجازاتكم.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F19770E3-9F8D-544B-73B5-E9CD2DFDEA2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534F5DB-AEDE-BEB1-9281-5A4F078CA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96DDC95-27DD-0A11-20DF-47381BAFCD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4D86F56B-A195-FA67-CF81-EB2A34E83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7A4C995-1CDA-1195-8ECC-531AB9957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56" y="2207046"/>
            <a:ext cx="5870961" cy="348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4CACC-C9D7-51DA-6633-219CBC5C3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31E84E-288D-2E65-684B-E053A87476AE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D93CFC-A157-6ED7-D8CF-9C3518FB8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727" y="621791"/>
            <a:ext cx="1016852" cy="8734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738FB9D-449E-E5A6-AF56-1ED1EC2C7F7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2110" y="1947832"/>
            <a:ext cx="6697370" cy="39714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1" name="Encre 50">
                <a:extLst>
                  <a:ext uri="{FF2B5EF4-FFF2-40B4-BE49-F238E27FC236}">
                    <a16:creationId xmlns:a16="http://schemas.microsoft.com/office/drawing/2014/main" id="{1B71C65C-7087-727F-FB43-7E8F5A3E26B2}"/>
                  </a:ext>
                </a:extLst>
              </p14:cNvPr>
              <p14:cNvContentPartPr/>
              <p14:nvPr/>
            </p14:nvContentPartPr>
            <p14:xfrm>
              <a:off x="1445832" y="4085064"/>
              <a:ext cx="1378440" cy="364680"/>
            </p14:xfrm>
          </p:contentPart>
        </mc:Choice>
        <mc:Fallback>
          <p:pic>
            <p:nvPicPr>
              <p:cNvPr id="51" name="Encre 50">
                <a:extLst>
                  <a:ext uri="{FF2B5EF4-FFF2-40B4-BE49-F238E27FC236}">
                    <a16:creationId xmlns:a16="http://schemas.microsoft.com/office/drawing/2014/main" id="{1B71C65C-7087-727F-FB43-7E8F5A3E26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36832" y="4076064"/>
                <a:ext cx="1396080" cy="38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2" name="Encre 51">
                <a:extLst>
                  <a:ext uri="{FF2B5EF4-FFF2-40B4-BE49-F238E27FC236}">
                    <a16:creationId xmlns:a16="http://schemas.microsoft.com/office/drawing/2014/main" id="{E6206BBC-92DF-D9B9-7050-4557ACA076CF}"/>
                  </a:ext>
                </a:extLst>
              </p14:cNvPr>
              <p14:cNvContentPartPr/>
              <p14:nvPr/>
            </p14:nvContentPartPr>
            <p14:xfrm>
              <a:off x="2787912" y="3892824"/>
              <a:ext cx="2700360" cy="581040"/>
            </p14:xfrm>
          </p:contentPart>
        </mc:Choice>
        <mc:Fallback>
          <p:pic>
            <p:nvPicPr>
              <p:cNvPr id="52" name="Encre 51">
                <a:extLst>
                  <a:ext uri="{FF2B5EF4-FFF2-40B4-BE49-F238E27FC236}">
                    <a16:creationId xmlns:a16="http://schemas.microsoft.com/office/drawing/2014/main" id="{E6206BBC-92DF-D9B9-7050-4557ACA076C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79272" y="3883824"/>
                <a:ext cx="2718000" cy="59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3" name="Encre 52">
                <a:extLst>
                  <a:ext uri="{FF2B5EF4-FFF2-40B4-BE49-F238E27FC236}">
                    <a16:creationId xmlns:a16="http://schemas.microsoft.com/office/drawing/2014/main" id="{18F9F662-173C-AFC7-5410-FAE0B099F4A6}"/>
                  </a:ext>
                </a:extLst>
              </p14:cNvPr>
              <p14:cNvContentPartPr/>
              <p14:nvPr/>
            </p14:nvContentPartPr>
            <p14:xfrm>
              <a:off x="5435352" y="3978864"/>
              <a:ext cx="1343520" cy="501840"/>
            </p14:xfrm>
          </p:contentPart>
        </mc:Choice>
        <mc:Fallback>
          <p:pic>
            <p:nvPicPr>
              <p:cNvPr id="53" name="Encre 52">
                <a:extLst>
                  <a:ext uri="{FF2B5EF4-FFF2-40B4-BE49-F238E27FC236}">
                    <a16:creationId xmlns:a16="http://schemas.microsoft.com/office/drawing/2014/main" id="{18F9F662-173C-AFC7-5410-FAE0B099F4A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26352" y="3969864"/>
                <a:ext cx="1361160" cy="519480"/>
              </a:xfrm>
              <a:prstGeom prst="rect">
                <a:avLst/>
              </a:prstGeom>
            </p:spPr>
          </p:pic>
        </mc:Fallback>
      </mc:AlternateContent>
      <p:sp>
        <p:nvSpPr>
          <p:cNvPr id="54" name="ZoneTexte 53">
            <a:extLst>
              <a:ext uri="{FF2B5EF4-FFF2-40B4-BE49-F238E27FC236}">
                <a16:creationId xmlns:a16="http://schemas.microsoft.com/office/drawing/2014/main" id="{3E91ECBE-EF5A-205D-72D6-018B51F0EC4F}"/>
              </a:ext>
            </a:extLst>
          </p:cNvPr>
          <p:cNvSpPr txBox="1"/>
          <p:nvPr/>
        </p:nvSpPr>
        <p:spPr>
          <a:xfrm>
            <a:off x="1683101" y="4265078"/>
            <a:ext cx="93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43</a:t>
            </a:r>
            <a:r>
              <a:rPr lang="fr-FR" dirty="0">
                <a:solidFill>
                  <a:srgbClr val="C00000"/>
                </a:solidFill>
              </a:rPr>
              <a:t>min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38A7AA1D-94B5-5447-1880-0CC6112FB869}"/>
              </a:ext>
            </a:extLst>
          </p:cNvPr>
          <p:cNvSpPr txBox="1"/>
          <p:nvPr/>
        </p:nvSpPr>
        <p:spPr>
          <a:xfrm>
            <a:off x="3864701" y="4209178"/>
            <a:ext cx="93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3h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F92A7449-B664-1F74-3D74-4DF65948E879}"/>
              </a:ext>
            </a:extLst>
          </p:cNvPr>
          <p:cNvSpPr txBox="1"/>
          <p:nvPr/>
        </p:nvSpPr>
        <p:spPr>
          <a:xfrm>
            <a:off x="5697871" y="4200178"/>
            <a:ext cx="93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55min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80D5813-88D8-8809-D61B-F11696063EDB}"/>
              </a:ext>
            </a:extLst>
          </p:cNvPr>
          <p:cNvSpPr/>
          <p:nvPr/>
        </p:nvSpPr>
        <p:spPr>
          <a:xfrm>
            <a:off x="361798" y="4569510"/>
            <a:ext cx="1170432" cy="3646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5h17min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DC6DD5F-6D57-8F26-8493-C85DB6FB62A9}"/>
              </a:ext>
            </a:extLst>
          </p:cNvPr>
          <p:cNvSpPr/>
          <p:nvPr/>
        </p:nvSpPr>
        <p:spPr>
          <a:xfrm>
            <a:off x="6551045" y="4634410"/>
            <a:ext cx="1170432" cy="3646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9h55min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F4276C66-80E3-ECED-D13B-EC4C0324455F}"/>
              </a:ext>
            </a:extLst>
          </p:cNvPr>
          <p:cNvSpPr txBox="1"/>
          <p:nvPr/>
        </p:nvSpPr>
        <p:spPr>
          <a:xfrm>
            <a:off x="1619698" y="5342821"/>
            <a:ext cx="9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13D32BD3-97E5-A674-C288-6EC86771030F}"/>
              </a:ext>
            </a:extLst>
          </p:cNvPr>
          <p:cNvSpPr txBox="1"/>
          <p:nvPr/>
        </p:nvSpPr>
        <p:spPr>
          <a:xfrm>
            <a:off x="2220097" y="5358262"/>
            <a:ext cx="9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38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13C66B5-648D-70D0-21BC-AFF11FF1127C}"/>
              </a:ext>
            </a:extLst>
          </p:cNvPr>
          <p:cNvSpPr/>
          <p:nvPr/>
        </p:nvSpPr>
        <p:spPr>
          <a:xfrm>
            <a:off x="2443539" y="4578510"/>
            <a:ext cx="677222" cy="3556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6h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B951D2E-7A0C-23B0-39ED-8788F9FE48F4}"/>
              </a:ext>
            </a:extLst>
          </p:cNvPr>
          <p:cNvSpPr/>
          <p:nvPr/>
        </p:nvSpPr>
        <p:spPr>
          <a:xfrm>
            <a:off x="5159588" y="4559904"/>
            <a:ext cx="677222" cy="3556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9h</a:t>
            </a:r>
          </a:p>
        </p:txBody>
      </p: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4625A1A7-D7DB-301C-6A9C-C6237F5A9293}"/>
              </a:ext>
            </a:extLst>
          </p:cNvPr>
          <p:cNvCxnSpPr/>
          <p:nvPr/>
        </p:nvCxnSpPr>
        <p:spPr>
          <a:xfrm>
            <a:off x="1445832" y="4473864"/>
            <a:ext cx="0" cy="860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356DBCA9-CCB5-1643-6D8C-F52D6F7D9204}"/>
              </a:ext>
            </a:extLst>
          </p:cNvPr>
          <p:cNvCxnSpPr/>
          <p:nvPr/>
        </p:nvCxnSpPr>
        <p:spPr>
          <a:xfrm>
            <a:off x="2759520" y="4425096"/>
            <a:ext cx="0" cy="144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B3BB7953-2C73-5868-D313-EAA5B49CE3A2}"/>
              </a:ext>
            </a:extLst>
          </p:cNvPr>
          <p:cNvCxnSpPr/>
          <p:nvPr/>
        </p:nvCxnSpPr>
        <p:spPr>
          <a:xfrm>
            <a:off x="5444808" y="4412904"/>
            <a:ext cx="0" cy="144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6E3DC1D0-962D-3ADB-FD25-328BB2F556B0}"/>
              </a:ext>
            </a:extLst>
          </p:cNvPr>
          <p:cNvCxnSpPr/>
          <p:nvPr/>
        </p:nvCxnSpPr>
        <p:spPr>
          <a:xfrm>
            <a:off x="6685344" y="4455576"/>
            <a:ext cx="0" cy="144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297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لنقل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العبارات التالية ومقابلها في اللغة الفرنسية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دفاتركم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7BA4EE-3A09-BA96-D7D5-F7D2D9D6F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587323"/>
              </p:ext>
            </p:extLst>
          </p:nvPr>
        </p:nvGraphicFramePr>
        <p:xfrm>
          <a:off x="474274" y="1930141"/>
          <a:ext cx="8001133" cy="4208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0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temps 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الزمن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Heure de départ 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ساعة الانطلاق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Heure d’arrivée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ساعة الوصول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Durée</a:t>
                      </a:r>
                      <a:endParaRPr lang="fr-FR" sz="2400" b="1" kern="1200" noProof="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مدة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Ligne de temps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خط زمني 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Une heure est égale à soixante minutes   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ساعة واحدة تساوي ستين دقيقة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تابعوا التدرب على حساب المدد الزمنية 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3088E1F-E391-4ACE-8F84-1FE0AADE28B9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5feb2327-cd55-4abf-b13d-1876e71aba5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27881</TotalTime>
  <Words>967</Words>
  <Application>Microsoft Office PowerPoint</Application>
  <PresentationFormat>Affichage à l'écran (4:3)</PresentationFormat>
  <Paragraphs>344</Paragraphs>
  <Slides>63</Slides>
  <Notes>18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63</vt:i4>
      </vt:variant>
    </vt:vector>
  </HeadingPairs>
  <TitlesOfParts>
    <vt:vector size="73" baseType="lpstr">
      <vt:lpstr>Microsoft Uighur</vt:lpstr>
      <vt:lpstr>Effra CC Arbc</vt:lpstr>
      <vt:lpstr>Aptos</vt:lpstr>
      <vt:lpstr>Arial</vt:lpstr>
      <vt:lpstr>DengXian</vt:lpstr>
      <vt:lpstr>Dosis</vt:lpstr>
      <vt:lpstr>Calibri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176</cp:revision>
  <cp:lastPrinted>2025-08-13T10:11:39Z</cp:lastPrinted>
  <dcterms:created xsi:type="dcterms:W3CDTF">2025-08-01T12:31:49Z</dcterms:created>
  <dcterms:modified xsi:type="dcterms:W3CDTF">2026-05-17T19:57:49Z</dcterms:modified>
</cp:coreProperties>
</file>