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91"/>
  </p:notesMasterIdLst>
  <p:handoutMasterIdLst>
    <p:handoutMasterId r:id="rId92"/>
  </p:handoutMasterIdLst>
  <p:sldIdLst>
    <p:sldId id="2134806709" r:id="rId4"/>
    <p:sldId id="911" r:id="rId5"/>
    <p:sldId id="738" r:id="rId6"/>
    <p:sldId id="780" r:id="rId7"/>
    <p:sldId id="2134806760" r:id="rId8"/>
    <p:sldId id="2134807317" r:id="rId9"/>
    <p:sldId id="950" r:id="rId10"/>
    <p:sldId id="2134807320" r:id="rId11"/>
    <p:sldId id="2134806701" r:id="rId12"/>
    <p:sldId id="2134807321" r:id="rId13"/>
    <p:sldId id="2134807322" r:id="rId14"/>
    <p:sldId id="2134807337" r:id="rId15"/>
    <p:sldId id="2134807323" r:id="rId16"/>
    <p:sldId id="2134807324" r:id="rId17"/>
    <p:sldId id="2134807325" r:id="rId18"/>
    <p:sldId id="2134807295" r:id="rId19"/>
    <p:sldId id="2134807209" r:id="rId20"/>
    <p:sldId id="2134807210" r:id="rId21"/>
    <p:sldId id="2134807212" r:id="rId22"/>
    <p:sldId id="2134807296" r:id="rId23"/>
    <p:sldId id="2134807297" r:id="rId24"/>
    <p:sldId id="2134807287" r:id="rId25"/>
    <p:sldId id="2134807306" r:id="rId26"/>
    <p:sldId id="2134807319" r:id="rId27"/>
    <p:sldId id="2134807318" r:id="rId28"/>
    <p:sldId id="2134807341" r:id="rId29"/>
    <p:sldId id="2134807342" r:id="rId30"/>
    <p:sldId id="2134807343" r:id="rId31"/>
    <p:sldId id="2134807344" r:id="rId32"/>
    <p:sldId id="2134807345" r:id="rId33"/>
    <p:sldId id="2134807346" r:id="rId34"/>
    <p:sldId id="2134807347" r:id="rId35"/>
    <p:sldId id="2134807348" r:id="rId36"/>
    <p:sldId id="2134807215" r:id="rId37"/>
    <p:sldId id="2134807216" r:id="rId38"/>
    <p:sldId id="2134807349" r:id="rId39"/>
    <p:sldId id="2134807350" r:id="rId40"/>
    <p:sldId id="2134807351" r:id="rId41"/>
    <p:sldId id="2134807352" r:id="rId42"/>
    <p:sldId id="2134807353" r:id="rId43"/>
    <p:sldId id="2134807368" r:id="rId44"/>
    <p:sldId id="2134807364" r:id="rId45"/>
    <p:sldId id="2134807365" r:id="rId46"/>
    <p:sldId id="2134807366" r:id="rId47"/>
    <p:sldId id="2134807369" r:id="rId48"/>
    <p:sldId id="2134807370" r:id="rId49"/>
    <p:sldId id="2134807371" r:id="rId50"/>
    <p:sldId id="2134807372" r:id="rId51"/>
    <p:sldId id="2134807373" r:id="rId52"/>
    <p:sldId id="2134807374" r:id="rId53"/>
    <p:sldId id="2134807375" r:id="rId54"/>
    <p:sldId id="2134807288" r:id="rId55"/>
    <p:sldId id="2134807289" r:id="rId56"/>
    <p:sldId id="2134807290" r:id="rId57"/>
    <p:sldId id="2134807291" r:id="rId58"/>
    <p:sldId id="2134807292" r:id="rId59"/>
    <p:sldId id="2134807293" r:id="rId60"/>
    <p:sldId id="2134807376" r:id="rId61"/>
    <p:sldId id="2134807377" r:id="rId62"/>
    <p:sldId id="2134807378" r:id="rId63"/>
    <p:sldId id="2134807299" r:id="rId64"/>
    <p:sldId id="2134807300" r:id="rId65"/>
    <p:sldId id="2134807301" r:id="rId66"/>
    <p:sldId id="2134807302" r:id="rId67"/>
    <p:sldId id="2134807304" r:id="rId68"/>
    <p:sldId id="2134807303" r:id="rId69"/>
    <p:sldId id="2134807305" r:id="rId70"/>
    <p:sldId id="2134807379" r:id="rId71"/>
    <p:sldId id="2134807307" r:id="rId72"/>
    <p:sldId id="2134807308" r:id="rId73"/>
    <p:sldId id="2134807380" r:id="rId74"/>
    <p:sldId id="2134807381" r:id="rId75"/>
    <p:sldId id="2134807383" r:id="rId76"/>
    <p:sldId id="2134807385" r:id="rId77"/>
    <p:sldId id="2134806699" r:id="rId78"/>
    <p:sldId id="2134807326" r:id="rId79"/>
    <p:sldId id="2134807327" r:id="rId80"/>
    <p:sldId id="2134807328" r:id="rId81"/>
    <p:sldId id="2134807330" r:id="rId82"/>
    <p:sldId id="2134807329" r:id="rId83"/>
    <p:sldId id="2134807331" r:id="rId84"/>
    <p:sldId id="2134807386" r:id="rId85"/>
    <p:sldId id="2134807333" r:id="rId86"/>
    <p:sldId id="2134807387" r:id="rId87"/>
    <p:sldId id="2134807335" r:id="rId88"/>
    <p:sldId id="2134807336" r:id="rId89"/>
    <p:sldId id="2134806700" r:id="rId90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93"/>
      <p:bold r:id="rId94"/>
    </p:embeddedFont>
    <p:embeddedFont>
      <p:font typeface="Cambria Math" panose="02040503050406030204" pitchFamily="18" charset="0"/>
      <p:regular r:id="rId95"/>
    </p:embeddedFont>
    <p:embeddedFont>
      <p:font typeface="Dosis" pitchFamily="2" charset="0"/>
      <p:regular r:id="rId96"/>
      <p:bold r:id="rId97"/>
    </p:embeddedFont>
    <p:embeddedFont>
      <p:font typeface="Microsoft Uighur" panose="02000000000000000000" pitchFamily="2" charset="-78"/>
      <p:regular r:id="rId98"/>
      <p:bold r:id="rId9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6AB98"/>
    <a:srgbClr val="FFEFB9"/>
    <a:srgbClr val="E5E3F2"/>
    <a:srgbClr val="CEC2D6"/>
    <a:srgbClr val="CFADD6"/>
    <a:srgbClr val="FFDA6D"/>
    <a:srgbClr val="17AB98"/>
    <a:srgbClr val="FC8D00"/>
    <a:srgbClr val="4B5050"/>
    <a:srgbClr val="FAE4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238651-E7FE-444D-837F-80AB855E329D}" v="153" dt="2026-05-08T23:04:00.8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389" autoAdjust="0"/>
    <p:restoredTop sz="95959" autoAdjust="0"/>
  </p:normalViewPr>
  <p:slideViewPr>
    <p:cSldViewPr snapToGrid="0">
      <p:cViewPr varScale="1">
        <p:scale>
          <a:sx n="70" d="100"/>
          <a:sy n="70" d="100"/>
        </p:scale>
        <p:origin x="84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openxmlformats.org/officeDocument/2006/relationships/theme" Target="theme/theme1.xml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font" Target="fonts/font3.fntdata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59" Type="http://schemas.openxmlformats.org/officeDocument/2006/relationships/slide" Target="slides/slide56.xml"/><Relationship Id="rId103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notesMaster" Target="notesMasters/notesMaster1.xml"/><Relationship Id="rId96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font" Target="fonts/font2.fntdata"/><Relationship Id="rId99" Type="http://schemas.openxmlformats.org/officeDocument/2006/relationships/font" Target="fonts/font7.fntdata"/><Relationship Id="rId10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font" Target="fonts/font5.fntdata"/><Relationship Id="rId104" Type="http://schemas.microsoft.com/office/2015/10/relationships/revisionInfo" Target="revisionInfo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presProps" Target="presProps.xml"/><Relationship Id="rId105" Type="http://schemas.microsoft.com/office/2018/10/relationships/authors" Target="author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font" Target="fonts/font1.fntdata"/><Relationship Id="rId98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2.xml"/><Relationship Id="rId46" Type="http://schemas.openxmlformats.org/officeDocument/2006/relationships/slide" Target="slides/slide43.xml"/><Relationship Id="rId67" Type="http://schemas.openxmlformats.org/officeDocument/2006/relationships/slide" Target="slides/slide6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A7E06EE-F166-8CC1-BB09-833509BB80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071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697976A-80EE-93C1-A6BD-1D08BB06E7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963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68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F2E370B-06BE-4F05-4919-D590E4486A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855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90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gi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2.mp4"/><Relationship Id="rId7" Type="http://schemas.openxmlformats.org/officeDocument/2006/relationships/image" Target="../media/image1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0.gif"/><Relationship Id="rId5" Type="http://schemas.openxmlformats.org/officeDocument/2006/relationships/image" Target="../media/image5.emf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9.png"/><Relationship Id="rId4" Type="http://schemas.openxmlformats.org/officeDocument/2006/relationships/image" Target="../media/image14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6.png"/><Relationship Id="rId7" Type="http://schemas.openxmlformats.org/officeDocument/2006/relationships/image" Target="../media/image3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4.emf"/><Relationship Id="rId9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48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0.gif"/><Relationship Id="rId5" Type="http://schemas.openxmlformats.org/officeDocument/2006/relationships/image" Target="../media/image5.emf"/><Relationship Id="rId4" Type="http://schemas.openxmlformats.org/officeDocument/2006/relationships/image" Target="../media/image1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openxmlformats.org/officeDocument/2006/relationships/image" Target="../media/image9.png"/><Relationship Id="rId4" Type="http://schemas.openxmlformats.org/officeDocument/2006/relationships/image" Target="../media/image14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41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0.png"/><Relationship Id="rId5" Type="http://schemas.openxmlformats.org/officeDocument/2006/relationships/image" Target="../media/image42.png"/><Relationship Id="rId4" Type="http://schemas.openxmlformats.org/officeDocument/2006/relationships/image" Target="../media/image14.e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4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6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0.gif"/><Relationship Id="rId5" Type="http://schemas.openxmlformats.org/officeDocument/2006/relationships/image" Target="../media/image5.emf"/><Relationship Id="rId4" Type="http://schemas.openxmlformats.org/officeDocument/2006/relationships/image" Target="../media/image15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5" Type="http://schemas.openxmlformats.org/officeDocument/2006/relationships/image" Target="../media/image9.png"/><Relationship Id="rId4" Type="http://schemas.openxmlformats.org/officeDocument/2006/relationships/image" Target="../media/image14.e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7.png"/><Relationship Id="rId3" Type="http://schemas.openxmlformats.org/officeDocument/2006/relationships/image" Target="../media/image16.png"/><Relationship Id="rId7" Type="http://schemas.openxmlformats.org/officeDocument/2006/relationships/image" Target="../media/image49.png"/><Relationship Id="rId12" Type="http://schemas.openxmlformats.org/officeDocument/2006/relationships/image" Target="../media/image56.png"/><Relationship Id="rId17" Type="http://schemas.openxmlformats.org/officeDocument/2006/relationships/image" Target="../media/image63.png"/><Relationship Id="rId2" Type="http://schemas.openxmlformats.org/officeDocument/2006/relationships/image" Target="../media/image15.png"/><Relationship Id="rId16" Type="http://schemas.openxmlformats.org/officeDocument/2006/relationships/image" Target="../media/image6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0.png"/><Relationship Id="rId11" Type="http://schemas.openxmlformats.org/officeDocument/2006/relationships/image" Target="../media/image55.png"/><Relationship Id="rId5" Type="http://schemas.openxmlformats.org/officeDocument/2006/relationships/image" Target="../media/image47.png"/><Relationship Id="rId15" Type="http://schemas.openxmlformats.org/officeDocument/2006/relationships/image" Target="../media/image61.png"/><Relationship Id="rId10" Type="http://schemas.openxmlformats.org/officeDocument/2006/relationships/image" Target="../media/image54.png"/><Relationship Id="rId4" Type="http://schemas.openxmlformats.org/officeDocument/2006/relationships/image" Target="../media/image14.emf"/><Relationship Id="rId9" Type="http://schemas.openxmlformats.org/officeDocument/2006/relationships/image" Target="../media/image53.png"/><Relationship Id="rId14" Type="http://schemas.openxmlformats.org/officeDocument/2006/relationships/image" Target="../media/image60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5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10.png"/><Relationship Id="rId5" Type="http://schemas.openxmlformats.org/officeDocument/2006/relationships/image" Target="../media/image600.png"/><Relationship Id="rId4" Type="http://schemas.openxmlformats.org/officeDocument/2006/relationships/image" Target="../media/image64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8.svg"/><Relationship Id="rId4" Type="http://schemas.openxmlformats.org/officeDocument/2006/relationships/image" Target="../media/image39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8.svg"/><Relationship Id="rId4" Type="http://schemas.openxmlformats.org/officeDocument/2006/relationships/image" Target="../media/image41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0.png"/><Relationship Id="rId5" Type="http://schemas.openxmlformats.org/officeDocument/2006/relationships/image" Target="../media/image68.svg"/><Relationship Id="rId4" Type="http://schemas.openxmlformats.org/officeDocument/2006/relationships/image" Target="../media/image41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0.png"/><Relationship Id="rId5" Type="http://schemas.openxmlformats.org/officeDocument/2006/relationships/image" Target="../media/image68.svg"/><Relationship Id="rId4" Type="http://schemas.openxmlformats.org/officeDocument/2006/relationships/image" Target="../media/image41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0.png"/><Relationship Id="rId5" Type="http://schemas.openxmlformats.org/officeDocument/2006/relationships/image" Target="../media/image68.svg"/><Relationship Id="rId4" Type="http://schemas.openxmlformats.org/officeDocument/2006/relationships/image" Target="../media/image410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9.png"/><Relationship Id="rId5" Type="http://schemas.openxmlformats.org/officeDocument/2006/relationships/image" Target="../media/image9.png"/><Relationship Id="rId4" Type="http://schemas.openxmlformats.org/officeDocument/2006/relationships/image" Target="../media/image14.emf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3" Type="http://schemas.openxmlformats.org/officeDocument/2006/relationships/image" Target="../media/image16.png"/><Relationship Id="rId7" Type="http://schemas.openxmlformats.org/officeDocument/2006/relationships/image" Target="../media/image7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1.png"/><Relationship Id="rId5" Type="http://schemas.openxmlformats.org/officeDocument/2006/relationships/image" Target="../media/image69.png"/><Relationship Id="rId4" Type="http://schemas.openxmlformats.org/officeDocument/2006/relationships/image" Target="../media/image14.emf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svg"/><Relationship Id="rId5" Type="http://schemas.openxmlformats.org/officeDocument/2006/relationships/image" Target="../media/image71.svg"/><Relationship Id="rId4" Type="http://schemas.openxmlformats.org/officeDocument/2006/relationships/image" Target="../media/image70.sv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7.mp4"/><Relationship Id="rId7" Type="http://schemas.openxmlformats.org/officeDocument/2006/relationships/image" Target="../media/image16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7.mp4"/><Relationship Id="rId9" Type="http://schemas.openxmlformats.org/officeDocument/2006/relationships/image" Target="../media/image18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SA" dirty="0">
                <a:ea typeface="DengXian" panose="02010600030101010101" pitchFamily="2" charset="-122"/>
              </a:rPr>
              <a:t>5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18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3268396" y="6021421"/>
            <a:ext cx="1821227" cy="288630"/>
            <a:chOff x="6227517" y="5877672"/>
            <a:chExt cx="1821227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6924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19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2457591" y="6039147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20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540B890-2E2C-84E6-4478-8AFDE00D1369}"/>
              </a:ext>
            </a:extLst>
          </p:cNvPr>
          <p:cNvGrpSpPr/>
          <p:nvPr/>
        </p:nvGrpSpPr>
        <p:grpSpPr>
          <a:xfrm>
            <a:off x="7198123" y="6021421"/>
            <a:ext cx="1124468" cy="288630"/>
            <a:chOff x="5372100" y="5877672"/>
            <a:chExt cx="1124468" cy="28863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4E4A007-C529-14DF-155F-2EF9B0613E60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17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A23D4903-D141-D38D-842A-0C8FF63C368D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5" name="Ellipse 14">
            <a:extLst>
              <a:ext uri="{FF2B5EF4-FFF2-40B4-BE49-F238E27FC236}">
                <a16:creationId xmlns:a16="http://schemas.microsoft.com/office/drawing/2014/main" id="{A1D6075A-8D9C-27F1-CB27-32DC99EE0E14}"/>
              </a:ext>
            </a:extLst>
          </p:cNvPr>
          <p:cNvSpPr/>
          <p:nvPr/>
        </p:nvSpPr>
        <p:spPr>
          <a:xfrm>
            <a:off x="4858067" y="602142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6DE639E-6C2D-6E81-2A0A-70D4BE3D6313}"/>
              </a:ext>
            </a:extLst>
          </p:cNvPr>
          <p:cNvSpPr/>
          <p:nvPr/>
        </p:nvSpPr>
        <p:spPr>
          <a:xfrm>
            <a:off x="3331755" y="605339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092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17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تنظيم ومعالجة البيانات: </a:t>
              </a:r>
              <a:r>
                <a:rPr lang="ar-MA" sz="1800" b="1" kern="0" dirty="0" err="1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المبيان</a:t>
              </a: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الدائري (1)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18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6260"/>
              <a:ext cx="3420000" cy="6670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تنظيم ومعالجة البيانات: </a:t>
              </a:r>
              <a:r>
                <a:rPr lang="ar-SA" sz="1600" b="1" kern="0" dirty="0" err="1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المبيان</a:t>
              </a: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الدائري (2)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4401202" y="3786693"/>
            <a:ext cx="3780000" cy="1123837"/>
            <a:chOff x="4679070" y="1838054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4679070" y="2084813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6920640" y="1838054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4859070" y="2220278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تنظيم ومعالجة البيانات: </a:t>
              </a:r>
              <a:r>
                <a:rPr lang="ar-SA" sz="1600" b="1" kern="0" dirty="0" err="1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المبيان</a:t>
              </a: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النقطي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553" y="4023583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526283" y="4192143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حل المسائل: مراجعة وتوليف</a:t>
            </a: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2610527" y="3786693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256923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(مراجعة وتوليف)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96DF447-24E8-404D-A1BA-76691D1D7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4181" y="2382190"/>
            <a:ext cx="3000122" cy="416683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FD56158-4FC7-710B-FC42-6E38F366A8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045" y="2382190"/>
            <a:ext cx="3054527" cy="416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A04EE-72EA-DBDB-3DB5-4AB9704BD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AA4B79A-A8B2-0299-3B58-EC223C7291D0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FC8AFC8-1270-20F6-35D0-5F2FED1E2805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حصة المراجعة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25436D2-36F9-A4E3-342C-9A1F34480E7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1AF8668-BBDC-6ED4-44AC-D90EDE26032C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كل درس تتم عبر المراحل التالية : 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C17A0ED-C683-FF30-4120-5441C5E1775B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من الهدف الرئيسي للدرس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3E76C20-7140-D90C-C04E-471EC26FD07A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احتساب نسبة التحكم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A60EB69-79A6-78CC-262E-0B7F34E1A544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أقل من 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C34D550-8171-C87E-C859-16E81C68DDEB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أكبر من 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E5E8FD5-E5C8-E8A2-5898-C22F7EA5BEC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</a:t>
            </a:r>
            <a:r>
              <a:rPr lang="fr-FR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شريط النمذجة </a:t>
            </a:r>
            <a:endParaRPr lang="fr-FR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7EAF564-9FF3-299E-48F8-480856E329F5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مباشرة للتدرب على الكراسة</a:t>
            </a:r>
            <a:endParaRPr lang="fr-FR" dirty="0">
              <a:solidFill>
                <a:srgbClr val="106585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627B593-02EB-173D-88C9-692467820598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إنجاز نشاط مراجعة الدرس على الكراسة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B74C23A6-DC82-DC5B-F531-5A4E1CFBB0A8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365A01B1-8C07-9E24-D50C-BFC2E3CA14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2DAFCAB9-DF2A-5252-AB84-7155C1AE5719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4AA21FD6-1087-B998-EBBB-CF9A7D1F804E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AC32C20E-DC73-B94E-67D1-DFE48348E2A5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D721C27B-60AF-3A49-753B-2A000B3F3D3F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0210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</a:t>
              </a:r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328156" y="3222061"/>
            <a:ext cx="7301421" cy="129094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-11615" y="3481999"/>
            <a:ext cx="7301421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حل مسائل تحولٍ ومقارنة باستخدام نموذج الأشرطة؛</a:t>
            </a:r>
          </a:p>
          <a:p>
            <a:pPr algn="r" rtl="1">
              <a:spcAft>
                <a:spcPts val="600"/>
              </a:spcAft>
            </a:pP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حل مسائل بتوظيف النسبة المئوية؛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569588" y="166192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</a:t>
              </a:r>
              <a:r>
                <a:rPr lang="ar-S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</a:t>
              </a:r>
              <a:endParaRPr lang="ar-MA" sz="24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291239" y="2872334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C0A16-CB95-93DE-A46B-814BCBCE2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B264230F-C70A-BC08-7C33-8E7DEDB3D51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45847C2-01D4-576A-C116-A29CEA19C50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D45F7CA-DD1E-169A-93CF-848C88B92B2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6717A95-83F1-5C18-3D65-DD9F68AF640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93C4AAC-FEF0-86A5-0E7E-6F99EFC3CE0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F4DA8EC-B159-AB93-3436-D7E24F70ECB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E20E69A1-E895-DE4F-6EFB-3E1AEDCFC50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6C7027B-9187-ED07-96AA-28016F124DA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CAA0749E-896E-D7E1-5AA4-14803F45426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D8A0544-77DC-4EAA-8D1C-5F717700955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D48E868F-7D03-6419-1A4E-511E490ADE1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2B7817D0-BF47-AF99-D635-B59D0720C77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7C86686C-C45C-C8B6-49EF-B6D0FC0D649A}"/>
              </a:ext>
            </a:extLst>
          </p:cNvPr>
          <p:cNvSpPr txBox="1"/>
          <p:nvPr/>
        </p:nvSpPr>
        <p:spPr>
          <a:xfrm>
            <a:off x="931914" y="926611"/>
            <a:ext cx="6515550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راجع ما تعلمناه في الأسابيع الماضية في حل المسائل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مع مجد وندى.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B3A7560-845A-AC77-AA05-052027E28E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FEC33D4B-76C4-E86F-60A4-106C4E9ED2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0" y="2243474"/>
            <a:ext cx="2153851" cy="3439732"/>
          </a:xfrm>
          <a:prstGeom prst="rect">
            <a:avLst/>
          </a:prstGeom>
        </p:spPr>
      </p:pic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899344EC-C5DA-E113-298F-B20D1EF751E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51138" y="2212160"/>
            <a:ext cx="1977682" cy="351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9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0D8DEBE-2FA1-41E2-C812-7C2462E06080}"/>
              </a:ext>
            </a:extLst>
          </p:cNvPr>
          <p:cNvGrpSpPr/>
          <p:nvPr/>
        </p:nvGrpSpPr>
        <p:grpSpPr>
          <a:xfrm>
            <a:off x="1884129" y="2239767"/>
            <a:ext cx="5062139" cy="2819009"/>
            <a:chOff x="2315881" y="2221113"/>
            <a:chExt cx="4665832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28F5DFE-EB64-555B-4EF0-93D96C258AE7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83E1FEB-1BEB-DEEC-5DEC-AEC817493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02999" y="3212522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E7DA25E-3DE2-43DA-67F1-5447B9221144}"/>
                </a:ext>
              </a:extLst>
            </p:cNvPr>
            <p:cNvSpPr txBox="1"/>
            <p:nvPr/>
          </p:nvSpPr>
          <p:spPr>
            <a:xfrm>
              <a:off x="2315881" y="3250196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6098899-2086-9ED8-0608-AE1C839F24E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137A624-0718-1EE6-61FF-4BD622CD94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1A03BF6-6BD8-4AE7-765F-338972F7127D}"/>
                </a:ext>
              </a:extLst>
            </p:cNvPr>
            <p:cNvSpPr txBox="1"/>
            <p:nvPr/>
          </p:nvSpPr>
          <p:spPr>
            <a:xfrm>
              <a:off x="2423059" y="3822421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514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7B090-61D2-8D36-6BF9-F81B36E8F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9C5FDF01-6E16-F762-5857-335A63329AC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C331C209-8688-FBB0-690A-0445F3B25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C7FE676-00FF-B793-7667-42B1497CAEE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038986B-F193-3022-EF11-5392A883C90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BEACA7B2-CB70-3AC7-A005-57EF58E1923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9027991-E327-B4AF-83D8-58109629A02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031AEB45-0962-CCDA-209D-6B5FC955A88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76D2004-E2E7-5BC3-22B9-768575A8A31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2D8E97C8-A235-D4BB-0496-0D05AE67422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A026296D-1317-A558-071A-3DF9559618F9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FD9EB45-E69A-2186-0D7B-20E0BDC742E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C50D46E-F58A-E404-8B6F-8D4C876AC5B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0C1C6FC-7552-2813-DAB0-04C2C9532713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111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سنصحح تمارين الواجب المنزلي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A5206D8-25FD-6D7A-B04F-2104A112E6B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242BDA9-0EE0-917D-F165-ADA70A86D9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5484" y="2020858"/>
            <a:ext cx="2932647" cy="408363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F08C338-53F9-0A3A-D60D-48214C95EA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5006" y="1990374"/>
            <a:ext cx="2960478" cy="411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46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F9379-9CBE-0E94-004C-86F1C114B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2D2160E-CD85-96C7-3409-935B40A9033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26249BF5-ED27-37E3-A29E-8F439AA3E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DCF042D6-796C-E61C-6190-D78F6F2E0DF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008BC99-008F-50AE-EB02-331AA07018B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C20E2CBB-463D-8887-EAFD-2DB5418DB8A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6759F20-6B4A-172F-5E83-35B98906296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470AF67-90E8-84ED-8F09-86EECD023CF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125D4D9E-2FFF-9BE0-1F86-7E82B4E27D1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88F36C31-DFA0-8A4E-AE41-6F36BE5654B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32B6004-B30E-EC04-2633-3346D7EC256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CD8113F-AB74-54A2-3013-1C5E5540226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F52472E-519F-69BA-078C-5F470A80212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24CB839-9239-DDE5-8850-FB294FDA10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82959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29A370A-2E60-E65F-DFD8-98B418F84AA5}"/>
              </a:ext>
            </a:extLst>
          </p:cNvPr>
          <p:cNvSpPr txBox="1"/>
          <p:nvPr/>
        </p:nvSpPr>
        <p:spPr>
          <a:xfrm>
            <a:off x="2310581" y="909462"/>
            <a:ext cx="5166500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دقيقة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428A492-65E5-BF90-F24E-19FAEE75348D}"/>
              </a:ext>
            </a:extLst>
          </p:cNvPr>
          <p:cNvGrpSpPr/>
          <p:nvPr/>
        </p:nvGrpSpPr>
        <p:grpSpPr>
          <a:xfrm>
            <a:off x="598756" y="1818406"/>
            <a:ext cx="7462151" cy="4718713"/>
            <a:chOff x="598756" y="1818406"/>
            <a:chExt cx="7462151" cy="4718713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F4C8BEF-574A-AF1B-B451-FBEBD38D1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8756" y="1818406"/>
              <a:ext cx="7462151" cy="4718713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D4E2845-0381-A9D6-AE92-D4D7831DBF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58346" y="2818120"/>
              <a:ext cx="2359823" cy="2579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195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3B9B5-E0B7-B78A-00BB-DC51A4214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3F74719-C2B3-D67A-C665-27F82D46779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09E1B90E-8CBD-75D0-4BDC-9F75AEBBDA38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09F675B-5F07-FD01-D070-E1D398C428E4}"/>
              </a:ext>
            </a:extLst>
          </p:cNvPr>
          <p:cNvGrpSpPr/>
          <p:nvPr/>
        </p:nvGrpSpPr>
        <p:grpSpPr>
          <a:xfrm>
            <a:off x="1884129" y="2239767"/>
            <a:ext cx="5062139" cy="2819009"/>
            <a:chOff x="2315881" y="2221113"/>
            <a:chExt cx="4665832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65E7328-373E-6A56-00C6-7B662C138FF6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3D4BB9C-2543-BC85-133E-939F080EFD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04979" y="3747613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16D05008-B51F-FAAB-5A00-826781D6D8D8}"/>
                </a:ext>
              </a:extLst>
            </p:cNvPr>
            <p:cNvSpPr txBox="1"/>
            <p:nvPr/>
          </p:nvSpPr>
          <p:spPr>
            <a:xfrm>
              <a:off x="2315881" y="3250196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19401173-D6E6-60BD-1E25-E369DFF170E7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CB4B4057-FC21-F0A6-85D9-24209F0A78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BEFFF20A-5AAD-A8C4-A781-8D6635C5F939}"/>
                </a:ext>
              </a:extLst>
            </p:cNvPr>
            <p:cNvSpPr txBox="1"/>
            <p:nvPr/>
          </p:nvSpPr>
          <p:spPr>
            <a:xfrm>
              <a:off x="2423059" y="3822421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314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05668-EF97-F526-9960-2C54CB265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0331C3-1581-A430-3778-A0054FEA11F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E7E27EE0-2781-FCDF-83F7-11CE9CAEEA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2261391-1514-5AC7-FB5C-31C674B964A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6A1EAA2-356E-3DB0-2459-109737A66AA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790F06A3-74F3-8BB7-CFE9-190278C0EF3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98CE2D08-1213-818A-C6A7-FBA98FF68DE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2935E2E-EA9E-5CEB-782C-288DA869233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B6739D0-2FF2-CBD5-F031-438709A7531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4327DF11-D7AB-8C27-D9AD-2B29E82CEDD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A67C5CAA-4A1F-6CF9-7896-72277105AE0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E3BEAF59-AC1E-E037-2068-A762977641C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92090C5D-D9F2-BA8C-4B52-A78E996FEFD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1053D3F-4345-B59E-9C3C-DB1900301CD1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الذهني؛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F7419B7C-B715-5E39-4BE2-9EDA805933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728EE94-E929-F970-5E1D-57731CCE75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17102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C1A4D-F91E-E56D-5653-57D2FC105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9D3C6A24-5CEC-0B29-A9BF-C332162673C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C77F168-0178-4874-9803-AB612013FE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46627C60-BAD7-0727-8050-A0BF23A8969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31130C7-2269-6247-719E-844B8C7D4EA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CDCCE20-9169-A96B-C69A-0054FC51D2B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132DF76-36CA-80AF-3959-D0C46C85B8A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4CB3708A-86B8-2092-A2C9-2DE438CAFD3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A8A6B06-207B-60AA-2E95-3D13768615C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D21E5A81-C862-2FEE-CE8C-0BA49B80F3D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A7EC70C5-9BF8-A810-E007-F0C5542DE699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5AF08779-3580-A6AA-99DD-EFA945CB3C1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288B9184-D6E9-E666-3D06-520E4D5A94A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C7C0A02-33E0-2F79-D646-184A5F36DE1E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في كراساتكم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F22095-2358-87A9-9522-6E05A87F2B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C1D716-2184-E556-BD78-84C72A4E26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284" y="2856739"/>
            <a:ext cx="8101781" cy="1164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12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106DD-60F6-D577-4F18-5A79A31C7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E28940A0-935D-BCBE-555E-B909F348257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8EDBB29-079A-EE60-9A68-7FCC7F25CF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6B6E4AC0-DC51-B1F3-BBEC-E7AD3E2502C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EF1D9E1-C6C5-E46B-69D6-C9C5E5DC352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E744CE03-8596-9C66-0B92-2504A9BE607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CDEC0B7-5EB2-144A-8117-B7473AE8A49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0654F71C-5D60-B77C-1395-FBCD276E207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CBF545C-A9E9-A9F9-AD93-A800A1D2706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3FC73E64-0734-6F98-AA99-E0F650B15E0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E3F78D41-102C-BCF2-2BCA-DFF8BED3853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B48CE59A-8896-7B22-83D6-4F86E010653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CE0CCB7-E0F1-D380-5AB9-32722FF46A0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F943E92-0702-D333-34DE-A7A9F3A15759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9B5CC8-FE87-20FA-9591-33DD936A12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23BC497-38CB-D3CD-1B5C-40BC6F71A8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81" y="2855588"/>
            <a:ext cx="7983794" cy="118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39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57E32-E98E-8C01-C5E3-48095A65D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75D128A-409A-7212-570D-C6291C8FB85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D836A37-C245-B5C8-981B-5E5E35BC233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5AEB572-DA5E-C4F2-2F3F-D5C8102A066E}"/>
              </a:ext>
            </a:extLst>
          </p:cNvPr>
          <p:cNvGrpSpPr/>
          <p:nvPr/>
        </p:nvGrpSpPr>
        <p:grpSpPr>
          <a:xfrm>
            <a:off x="1091789" y="2560055"/>
            <a:ext cx="6686045" cy="3049877"/>
            <a:chOff x="2116780" y="2237493"/>
            <a:chExt cx="5439179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2E06E27-D87A-2959-05AE-43FC1AE17431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7A573C9-1C75-CA14-4DB0-140F81941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24086" y="3161542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CE0FE31-F8FD-83FB-9F81-0EAFECB0E744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7E3DB52-BA93-964B-70E0-D2258B6841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2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5256221-E5C5-E674-E521-0556AD0BE2A3}"/>
              </a:ext>
            </a:extLst>
          </p:cNvPr>
          <p:cNvSpPr txBox="1"/>
          <p:nvPr/>
        </p:nvSpPr>
        <p:spPr>
          <a:xfrm>
            <a:off x="2333517" y="376046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069F8F-9D8B-9598-B882-B1D63CC2233C}"/>
              </a:ext>
            </a:extLst>
          </p:cNvPr>
          <p:cNvSpPr txBox="1"/>
          <p:nvPr/>
        </p:nvSpPr>
        <p:spPr>
          <a:xfrm>
            <a:off x="3073389" y="4773074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1BA9D83-AAAD-B728-055B-70829F83CBA3}"/>
              </a:ext>
            </a:extLst>
          </p:cNvPr>
          <p:cNvSpPr txBox="1"/>
          <p:nvPr/>
        </p:nvSpPr>
        <p:spPr>
          <a:xfrm>
            <a:off x="1091789" y="3304194"/>
            <a:ext cx="66954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وضعيات مسائل المقارنة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0584EB2-4626-BFA8-C4E0-38CF1B38618B}"/>
              </a:ext>
            </a:extLst>
          </p:cNvPr>
          <p:cNvSpPr txBox="1"/>
          <p:nvPr/>
        </p:nvSpPr>
        <p:spPr>
          <a:xfrm>
            <a:off x="1729926" y="4300244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9893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2F9BF-2C83-2E79-9654-7192CEB69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E44BDFED-07A1-C538-12DF-FBAF753210D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C329FD3-1CCA-27C6-EE82-63881328F7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4B1EE56-BE8E-4300-89F7-F471000776A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4579FFD-A6FF-C1A5-80EC-3A183102E13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9E109E7-DAA9-EC8B-AA07-7B8EB8B7B47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46B1CDF-0C60-FABF-E816-B99C3441F75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3D895E5E-4EAF-CF58-19DB-3FEDB528E99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82700FD-006F-020E-67B4-CDB2BFA10EB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AE0B7893-0840-5D77-30CE-F76593A7254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7ECA486-39B2-2900-F5E7-4CD060D649B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4A0B014-F6D8-82B4-7106-31429324347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044663CE-8AA5-046F-80E1-A20CC66D865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02E7403-E6F8-E765-B673-775EA82DC50D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CF232C-336C-133F-C059-B8A94AE854F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DF061A2-0B17-39E0-86BD-453B86EBB08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06252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774DA-6FF3-697A-FC15-5636C22D2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74950D6-8CB4-3D6E-CA45-01D267835CB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E9E47A4-DE40-19E9-2CFF-877D57806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A3E7392-A70E-EFBB-0EDF-3F28214B302D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CB603EC-FCD4-7D9E-12B8-40CBD97567C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73F61230-4452-03B7-1889-EBA7EF91F6E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A6A3215-E408-3DA4-37C7-2F1B3DEBBE8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56735FA-4142-6B9C-3976-AB7DC33153C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A85E7A5-5453-0CD7-E683-40253E5E28B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ACBB8FB-47C9-65B6-842E-E106A4C29E3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113AFF03-2C81-F28F-AD35-8B85BE5F8559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D5190BF0-C23F-328E-945B-AA840458614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CCDA042-970E-2D87-4112-C2A32D7EC57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3C712F2-03ED-56C1-EE43-E337625569E6}"/>
              </a:ext>
            </a:extLst>
          </p:cNvPr>
          <p:cNvSpPr txBox="1"/>
          <p:nvPr/>
        </p:nvSpPr>
        <p:spPr>
          <a:xfrm>
            <a:off x="92760" y="871391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 قوموا بحل المسألة التالية.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68D1D39-A78D-82B8-CD75-C3FAEE9E509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B4DE8D-4891-D9BE-A8D3-AD8F792058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327" y="1954925"/>
            <a:ext cx="7968163" cy="420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58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54AD5-9986-42B4-0717-8C1D36DE3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2EF2A541-016B-0969-43EB-A23327A3282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69AEDD26-200C-8E46-D190-FBE21F0F7E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C7100D6-3780-EC9C-48FB-3A8B3B16715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C9EB219-8202-33F4-55DD-34967367F52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D11EFE7-0E4A-67AF-488A-FE100A226C0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B1C50DC-E552-52B7-DF83-E4E3A67ED95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86AEF792-74F7-39D2-C2FC-A4365F657AD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F9BA93D-A45B-D094-0CFD-529902E785F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7A9F300B-899B-221F-4BF9-996F89D735C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1B9DA79-AE57-9B48-6F2B-CBDF5F6D2A2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941AC09-399D-E6FD-F452-876F7164E52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5E7EFD8-FE61-76C8-A66D-5D0557806BB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44C8B3C-F747-6DC9-E6AE-82E84646FC4C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C5C4A71-EDDA-88FE-C2C1-C00EE4D9B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4590200-E668-0962-10E3-BD03E3BE87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050" y="1902552"/>
            <a:ext cx="7968163" cy="41822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 : coins arrondis 55">
                <a:extLst>
                  <a:ext uri="{FF2B5EF4-FFF2-40B4-BE49-F238E27FC236}">
                    <a16:creationId xmlns:a16="http://schemas.microsoft.com/office/drawing/2014/main" id="{F513DD9E-8D88-3D78-6F60-C79DD934BB2A}"/>
                  </a:ext>
                </a:extLst>
              </p:cNvPr>
              <p:cNvSpPr/>
              <p:nvPr/>
            </p:nvSpPr>
            <p:spPr>
              <a:xfrm>
                <a:off x="4070616" y="3908882"/>
                <a:ext cx="2319044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𝟐𝟒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𝟗𝟔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 : coins arrondis 55">
                <a:extLst>
                  <a:ext uri="{FF2B5EF4-FFF2-40B4-BE49-F238E27FC236}">
                    <a16:creationId xmlns:a16="http://schemas.microsoft.com/office/drawing/2014/main" id="{F513DD9E-8D88-3D78-6F60-C79DD934BB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0616" y="3908882"/>
                <a:ext cx="2319044" cy="501445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 : coins arrondis 56">
                <a:extLst>
                  <a:ext uri="{FF2B5EF4-FFF2-40B4-BE49-F238E27FC236}">
                    <a16:creationId xmlns:a16="http://schemas.microsoft.com/office/drawing/2014/main" id="{E801C914-C25A-8F3E-1481-4C5168669546}"/>
                  </a:ext>
                </a:extLst>
              </p:cNvPr>
              <p:cNvSpPr/>
              <p:nvPr/>
            </p:nvSpPr>
            <p:spPr>
              <a:xfrm>
                <a:off x="4250999" y="4320631"/>
                <a:ext cx="2319044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𝟗𝟔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𝟏𝟎𝟓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Rectangle : coins arrondis 56">
                <a:extLst>
                  <a:ext uri="{FF2B5EF4-FFF2-40B4-BE49-F238E27FC236}">
                    <a16:creationId xmlns:a16="http://schemas.microsoft.com/office/drawing/2014/main" id="{E801C914-C25A-8F3E-1481-4C51686695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0999" y="4320631"/>
                <a:ext cx="2319044" cy="501445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Rectangle : coins arrondis 58">
            <a:extLst>
              <a:ext uri="{FF2B5EF4-FFF2-40B4-BE49-F238E27FC236}">
                <a16:creationId xmlns:a16="http://schemas.microsoft.com/office/drawing/2014/main" id="{BC684DEE-FFC3-9815-E7BF-9EB1010AD4B9}"/>
              </a:ext>
            </a:extLst>
          </p:cNvPr>
          <p:cNvSpPr/>
          <p:nvPr/>
        </p:nvSpPr>
        <p:spPr>
          <a:xfrm>
            <a:off x="4375549" y="5291346"/>
            <a:ext cx="4090664" cy="50144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عَدَدُ القصص الإجمالي التي قرأ سامي هو : 105 قصة.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116F20B7-0882-7C4C-4653-EA62A4CF4EDF}"/>
              </a:ext>
            </a:extLst>
          </p:cNvPr>
          <p:cNvSpPr/>
          <p:nvPr/>
        </p:nvSpPr>
        <p:spPr>
          <a:xfrm>
            <a:off x="4375549" y="5454480"/>
            <a:ext cx="4090664" cy="50144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7484D99-CE67-B022-2B76-22F7B04E41DD}"/>
              </a:ext>
            </a:extLst>
          </p:cNvPr>
          <p:cNvSpPr/>
          <p:nvPr/>
        </p:nvSpPr>
        <p:spPr>
          <a:xfrm>
            <a:off x="593138" y="1922072"/>
            <a:ext cx="7796980" cy="119645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solidFill>
                  <a:schemeClr val="tx1"/>
                </a:solidFill>
              </a:rPr>
              <a:t>قَرَأَ سامِي مَجْموعَةً مِنَ الْقِصَصِ خِلالَ الْعُطْلَةِ الصَّيْفِيَّةِ. قَرَأَ في الشَّهْرِ الْأَوَّلِ 24 قِصَّةً. وَقَرَأَ فِي الشَّهْرِ الثّانِي 9 قِصَصٍ أَكْثَرَ مِمّا قَرَأَهُ في الشَّهْرِ الْأَوَّلِ. وَفي الشَّهْرِ الثّالِثِ، قَرَأَ سامِي عَدَداً مِنَ الْقِصَصِ يُعادِلُ مَرَّتَيْنِ (ضِعْفَ) ما قَرَأَهُ في الشَّهْرِ الْأَوَّلِ.</a:t>
            </a:r>
          </a:p>
          <a:p>
            <a:pPr algn="ctr"/>
            <a:r>
              <a:rPr lang="ar-SA" dirty="0">
                <a:solidFill>
                  <a:schemeClr val="tx1"/>
                </a:solidFill>
              </a:rPr>
              <a:t>كَمْ عَدَدُ الْقِصَصِ الْإِجْمالِيّ الَّتِي قَرأَ سامِي في الشُّهورِ الثّلاثَة؟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ED23C3-F372-DCFD-EDCB-B8E6347F96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0915" y="3568702"/>
            <a:ext cx="3572566" cy="199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80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1435B-552C-D967-2EB5-250372852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00B05FD-EA96-9FA9-6C94-4C05E23032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254BD1D7-D419-3F21-B884-BD0594ACE446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A8690C3-010F-6A83-6E34-03C37DA05927}"/>
              </a:ext>
            </a:extLst>
          </p:cNvPr>
          <p:cNvGrpSpPr/>
          <p:nvPr/>
        </p:nvGrpSpPr>
        <p:grpSpPr>
          <a:xfrm>
            <a:off x="1091789" y="2560055"/>
            <a:ext cx="6676627" cy="3049877"/>
            <a:chOff x="2116780" y="2237493"/>
            <a:chExt cx="5431517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BDFA6B4-B0DA-B64E-7C8F-E3E07DF74B52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D6B7512-7636-B0C5-C91F-E498E0266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98366" y="3644557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EFEF31B4-80E9-A4C3-70F9-155DEBE43E7F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16E81E5-3BB2-7BEE-6D55-FAF9762F32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2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ED02BED-C16D-C871-61AC-478DD8D8D664}"/>
              </a:ext>
            </a:extLst>
          </p:cNvPr>
          <p:cNvSpPr txBox="1"/>
          <p:nvPr/>
        </p:nvSpPr>
        <p:spPr>
          <a:xfrm>
            <a:off x="2333517" y="376046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4419660-BC0B-29DE-EAE6-DB7F6EF7F6BE}"/>
              </a:ext>
            </a:extLst>
          </p:cNvPr>
          <p:cNvSpPr txBox="1"/>
          <p:nvPr/>
        </p:nvSpPr>
        <p:spPr>
          <a:xfrm>
            <a:off x="3073389" y="4773074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3E72D3F-6C89-6FDD-F61F-BA2EB9D31803}"/>
              </a:ext>
            </a:extLst>
          </p:cNvPr>
          <p:cNvSpPr txBox="1"/>
          <p:nvPr/>
        </p:nvSpPr>
        <p:spPr>
          <a:xfrm>
            <a:off x="1091789" y="3304194"/>
            <a:ext cx="66954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وضعيات مسائل المقارنة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A2A5F9C-2959-C871-895A-FBAF1CC143FF}"/>
              </a:ext>
            </a:extLst>
          </p:cNvPr>
          <p:cNvSpPr txBox="1"/>
          <p:nvPr/>
        </p:nvSpPr>
        <p:spPr>
          <a:xfrm>
            <a:off x="1729926" y="4300244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5808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C4369-6A04-6825-9BDE-906009CC7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20FBA5FA-371A-0F95-2882-1FC27A70E78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B3E8150-4923-BA78-F30E-D675C2DC89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F8EDD990-0574-B5F3-3780-A302C25FC766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FDA909C-CF71-EBCC-5409-9A244CC673C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D0E0B38-6F91-5EFF-EBF4-B1BBA8463DD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CB303521-C630-46C6-5349-09A9E31C149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1AC4D10-C03A-8CDD-1287-EAB4DEE931C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E1D1959-4B16-F0B3-ACDD-113AFB216B0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03750FFD-F722-7CF0-5F61-94A58295F0F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DDE6494-B3B8-733E-7EAB-66886149C28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B2FEFF22-B9F2-0472-68EB-B4A432C51DE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5255988-2D95-1202-4E8F-322C667DF27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E0A09C14-764B-A6BD-0113-162B2D1EFE0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56C7EF1-B973-A85E-CB23-A1C12E2A982D}"/>
              </a:ext>
            </a:extLst>
          </p:cNvPr>
          <p:cNvSpPr txBox="1"/>
          <p:nvPr/>
        </p:nvSpPr>
        <p:spPr>
          <a:xfrm>
            <a:off x="384668" y="887705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نسبة تحكم تقل عن   </a:t>
            </a:r>
            <a:r>
              <a:rPr lang="fr-FR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 </a:t>
            </a:r>
            <a:endParaRPr lang="ar-MA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195345B-FE2E-5A2D-6ECF-A06416D00B9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Math_N6_P4_SEM-1_S4">
            <a:hlinkClick r:id="" action="ppaction://media"/>
            <a:extLst>
              <a:ext uri="{FF2B5EF4-FFF2-40B4-BE49-F238E27FC236}">
                <a16:creationId xmlns:a16="http://schemas.microsoft.com/office/drawing/2014/main" id="{D81D1145-B38B-68CA-ED5F-47D704D66C9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2592" y="1874320"/>
            <a:ext cx="7575649" cy="4261303"/>
          </a:xfrm>
          <a:prstGeom prst="rect">
            <a:avLst/>
          </a:prstGeom>
          <a:ln>
            <a:solidFill>
              <a:srgbClr val="16AB98"/>
            </a:solidFill>
          </a:ln>
        </p:spPr>
      </p:pic>
    </p:spTree>
    <p:extLst>
      <p:ext uri="{BB962C8B-B14F-4D97-AF65-F5344CB8AC3E}">
        <p14:creationId xmlns:p14="http://schemas.microsoft.com/office/powerpoint/2010/main" val="399406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65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B30B8-B4E2-CE4F-1140-8954AB26F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6536596-BDA9-2347-415B-9AE5D31BD48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3606AA6A-FAE7-2BA8-773A-337933CB0072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A0C25CA-17E5-100B-8E9E-F171A02551B6}"/>
              </a:ext>
            </a:extLst>
          </p:cNvPr>
          <p:cNvGrpSpPr/>
          <p:nvPr/>
        </p:nvGrpSpPr>
        <p:grpSpPr>
          <a:xfrm>
            <a:off x="1091789" y="2560055"/>
            <a:ext cx="6686046" cy="3049877"/>
            <a:chOff x="2116780" y="2237493"/>
            <a:chExt cx="5439180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76BE052-3C5B-5387-A6DE-BBB18738936D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AB6685D-CA07-A3B3-4C43-598468064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24087" y="4005483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F361F5BB-DDAE-8508-DC84-72A5001FF961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934651D2-6710-658F-19E0-7884C9385C2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2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70C54C51-492E-DD2B-A50B-A61966AE121A}"/>
              </a:ext>
            </a:extLst>
          </p:cNvPr>
          <p:cNvSpPr txBox="1"/>
          <p:nvPr/>
        </p:nvSpPr>
        <p:spPr>
          <a:xfrm>
            <a:off x="2333517" y="376046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714ECC0-C1AF-6E78-372D-2B699EBB984E}"/>
              </a:ext>
            </a:extLst>
          </p:cNvPr>
          <p:cNvSpPr txBox="1"/>
          <p:nvPr/>
        </p:nvSpPr>
        <p:spPr>
          <a:xfrm>
            <a:off x="3073389" y="4773074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63F6A4E-E5DE-FC7A-9BA8-D1E4ACF568DC}"/>
              </a:ext>
            </a:extLst>
          </p:cNvPr>
          <p:cNvSpPr txBox="1"/>
          <p:nvPr/>
        </p:nvSpPr>
        <p:spPr>
          <a:xfrm>
            <a:off x="1091789" y="3304194"/>
            <a:ext cx="66954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وضعيات مسائل المقارنة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5B8F97E-9FD7-B1CC-FEF1-BDB2EC23963B}"/>
              </a:ext>
            </a:extLst>
          </p:cNvPr>
          <p:cNvSpPr txBox="1"/>
          <p:nvPr/>
        </p:nvSpPr>
        <p:spPr>
          <a:xfrm>
            <a:off x="1729926" y="4300244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8078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D165D-8B66-8DCA-BB6C-D35196019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22BD315A-368E-1C94-34C7-0144751B33A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7CE14C8-32E9-8884-68E8-C897FDB5F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48782D2-FDD8-7724-A772-5E181BC8E10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98E8590-34D4-BEEF-EBAD-E67E3BA324A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5C4331D-D644-AD4E-2886-31DE424D776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9D58F180-0122-C49F-C21C-DF9F15EE7AA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0592A720-56CD-E951-D44C-AD040A2495E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C1EF707E-3F59-2D9C-F726-AAB81A895C5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E2313C8E-5580-4989-95BF-D923E09BFD7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30583C7-BDE1-7E51-AB57-503898A5E83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B994F049-AC6E-4156-17B5-131DDB2CB17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5FB0700-F955-7E34-C817-A65F9784382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32C873D-B4FD-1D70-E158-B4D19A102AD7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3F3AAD-9E12-6430-775A-51B509BD68F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40B3AEA-E3B2-26E7-948A-F699742FC1F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985504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6A3ED-0637-46F9-EAD8-4E2A1F575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E499CAE4-649F-E304-8639-D7C9B10475B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8608821-38C8-6F45-6392-05BBE74B39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1011DD5B-6C64-CCFA-19D5-DD82B682883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2EFD1F6-1F3D-BEBA-5A47-A72CF56B141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044B826-9A85-9BF2-3C0D-E6BBE09BF35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734372D-AE17-C262-7E1D-7F041EA2AA6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3BCDF7A3-A347-B373-030F-7E3773AB06C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A4FCE60-8B8E-DE86-E028-941355AF658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DA4D909A-A416-8158-E736-8AC31C4E150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4123BD9-7188-7CE4-83B3-53A3A049BD1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12B073F8-AA0F-1F65-54EF-017CA90BAFC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A87A18D-E23B-C580-1BD4-569CB469DDD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B9191C4-6B79-4D2F-2000-F07F6EA175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7" name="Groupe 8">
            <a:extLst>
              <a:ext uri="{FF2B5EF4-FFF2-40B4-BE49-F238E27FC236}">
                <a16:creationId xmlns:a16="http://schemas.microsoft.com/office/drawing/2014/main" id="{3773DFAF-BE14-2858-2C00-4FE2BECC2D7D}"/>
              </a:ext>
            </a:extLst>
          </p:cNvPr>
          <p:cNvGrpSpPr>
            <a:grpSpLocks/>
          </p:cNvGrpSpPr>
          <p:nvPr/>
        </p:nvGrpSpPr>
        <p:grpSpPr bwMode="auto">
          <a:xfrm>
            <a:off x="285956" y="114004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8DBDC8A1-CE51-30D5-E803-08B34CE60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9641B721-7030-DE12-DE49-E42568BDEE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F27E0468-02B3-5AF7-0A27-C11DCDFD82A5}"/>
              </a:ext>
            </a:extLst>
          </p:cNvPr>
          <p:cNvSpPr txBox="1"/>
          <p:nvPr/>
        </p:nvSpPr>
        <p:spPr>
          <a:xfrm>
            <a:off x="367005" y="85827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الصفحة 112 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85DCCF1-010A-F6F9-8715-409641CEC7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507895" y="2790933"/>
            <a:ext cx="2105532" cy="210553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EA207A6-0879-510C-B32B-ADED45ADC3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711" y="2080556"/>
            <a:ext cx="6043184" cy="363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87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66CA7-655D-91E3-279E-609EF23F5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45199674-6A8B-1A57-23FA-E85AD3B87D6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79A6CF43-6CD8-BFAD-9C3B-766B14B6B7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233C8D52-6FCF-1E15-7DB0-A0AAB29A9BA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D302F4D-0D5F-5427-505C-E0A974BA410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7DD347F-C5CF-5ADD-FBBF-46613408ABC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9642EEDA-8117-D436-36DB-F34F39C50B5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00F5683-9C63-3050-51D0-66E354B7B2A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D9BD9D8-3490-58B8-C7EB-44510DB3C431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F88863E8-D458-7CC7-62EE-BF230DAEA48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F32AD43-8E24-1EBA-E897-CFA8F81F621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18319FF-96AF-C7AB-1C6B-EF1572310D5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A66D4CE7-0DC0-8810-091A-859CF3D088A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2309193-4914-2B46-DC86-F01F605385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6C490D2-171D-A063-50BE-52E71CC40A72}"/>
              </a:ext>
            </a:extLst>
          </p:cNvPr>
          <p:cNvSpPr txBox="1"/>
          <p:nvPr/>
        </p:nvSpPr>
        <p:spPr>
          <a:xfrm>
            <a:off x="0" y="8938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F5486BAA-F4F6-F44A-4B3F-125CE26E416B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8E023F8D-B6DE-0124-A1A8-A592A22807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EAD71D45-40B1-2D8F-4598-6F01AC4775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DB4D7A7-BDAF-EC57-D2E7-D4C2803E45B7}"/>
              </a:ext>
            </a:extLst>
          </p:cNvPr>
          <p:cNvGrpSpPr/>
          <p:nvPr/>
        </p:nvGrpSpPr>
        <p:grpSpPr>
          <a:xfrm>
            <a:off x="68689" y="1831364"/>
            <a:ext cx="8061618" cy="4544280"/>
            <a:chOff x="68689" y="1831364"/>
            <a:chExt cx="8061618" cy="454428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DB306F4-44BB-E151-5FAF-38AEF9F29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5561" y="1831364"/>
              <a:ext cx="7554746" cy="454428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B5AA74A7-AEBF-6628-DCC6-E720F00F30EF}"/>
                    </a:ext>
                  </a:extLst>
                </p:cNvPr>
                <p:cNvSpPr/>
                <p:nvPr/>
              </p:nvSpPr>
              <p:spPr>
                <a:xfrm>
                  <a:off x="4308225" y="4135377"/>
                  <a:ext cx="2319044" cy="501445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SA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ar-SA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ar-SA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𝟑𝟐</m:t>
                        </m:r>
                        <m:r>
                          <a:rPr lang="ar-SA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ar-SA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𝟏𝟔𝟎</m:t>
                        </m:r>
                      </m:oMath>
                    </m:oMathPara>
                  </a14:m>
                  <a:endParaRPr lang="fr-FR" sz="24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Rectangle : coins arrondis 13">
                  <a:extLst>
                    <a:ext uri="{FF2B5EF4-FFF2-40B4-BE49-F238E27FC236}">
                      <a16:creationId xmlns:a16="http://schemas.microsoft.com/office/drawing/2014/main" id="{B5AA74A7-AEBF-6628-DCC6-E720F00F30E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08225" y="4135377"/>
                  <a:ext cx="2319044" cy="501445"/>
                </a:xfrm>
                <a:prstGeom prst="round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50C41713-B43B-0756-291E-7FF72CBBCBF7}"/>
                    </a:ext>
                  </a:extLst>
                </p:cNvPr>
                <p:cNvSpPr/>
                <p:nvPr/>
              </p:nvSpPr>
              <p:spPr>
                <a:xfrm>
                  <a:off x="4308225" y="4481966"/>
                  <a:ext cx="2867556" cy="501445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ar-SA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𝟏𝟔𝟎</m:t>
                        </m:r>
                        <m:r>
                          <a:rPr lang="ar-SA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ar-SA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𝟖</m:t>
                        </m:r>
                        <m:r>
                          <a:rPr lang="ar-SA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ar-SA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𝟏𝟓𝟐</m:t>
                        </m:r>
                      </m:oMath>
                    </m:oMathPara>
                  </a14:m>
                  <a:endParaRPr lang="fr-FR" sz="24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50C41713-B43B-0756-291E-7FF72CBBCBF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08225" y="4481966"/>
                  <a:ext cx="2867556" cy="501445"/>
                </a:xfrm>
                <a:prstGeom prst="round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C3B76F3-DCD4-BC15-2D3E-2A88E55F3EB3}"/>
                </a:ext>
              </a:extLst>
            </p:cNvPr>
            <p:cNvSpPr/>
            <p:nvPr/>
          </p:nvSpPr>
          <p:spPr>
            <a:xfrm>
              <a:off x="4039643" y="5462665"/>
              <a:ext cx="4090664" cy="50144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400" b="1" dirty="0">
                  <a:solidFill>
                    <a:srgbClr val="FF0000"/>
                  </a:solidFill>
                </a:rPr>
                <a:t>عدد الهواتف التي باعها المتجر خلال الأشهر الثلاثة هو : 152 هاتفا.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AA166C35-99C7-D942-41F8-C30E9F568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8689" y="3745414"/>
              <a:ext cx="4115157" cy="2005758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6477C1D-BE45-DD8F-E43B-E2C0B12E29B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23849" y="4314979"/>
              <a:ext cx="371178" cy="511625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C6CEACA-A058-6832-1C32-44F0A9E728A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34009" y="4627214"/>
              <a:ext cx="371178" cy="511625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EB0D93B-7E74-D364-CF9B-7EDAA5AF95E4}"/>
                </a:ext>
              </a:extLst>
            </p:cNvPr>
            <p:cNvSpPr/>
            <p:nvPr/>
          </p:nvSpPr>
          <p:spPr>
            <a:xfrm>
              <a:off x="2164080" y="4436899"/>
              <a:ext cx="208969" cy="597312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8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959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57E32-E98E-8C01-C5E3-48095A65D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75D128A-409A-7212-570D-C6291C8FB85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D836A37-C245-B5C8-981B-5E5E35BC233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5AEB572-DA5E-C4F2-2F3F-D5C8102A066E}"/>
              </a:ext>
            </a:extLst>
          </p:cNvPr>
          <p:cNvGrpSpPr/>
          <p:nvPr/>
        </p:nvGrpSpPr>
        <p:grpSpPr>
          <a:xfrm>
            <a:off x="1091789" y="2560055"/>
            <a:ext cx="6686045" cy="3049877"/>
            <a:chOff x="2116780" y="2237493"/>
            <a:chExt cx="5439179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2E06E27-D87A-2959-05AE-43FC1AE17431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7A573C9-1C75-CA14-4DB0-140F81941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24086" y="3161542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CE0FE31-F8FD-83FB-9F81-0EAFECB0E744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2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7E3DB52-BA93-964B-70E0-D2258B6841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3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5256221-E5C5-E674-E521-0556AD0BE2A3}"/>
              </a:ext>
            </a:extLst>
          </p:cNvPr>
          <p:cNvSpPr txBox="1"/>
          <p:nvPr/>
        </p:nvSpPr>
        <p:spPr>
          <a:xfrm>
            <a:off x="2333517" y="376046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069F8F-9D8B-9598-B882-B1D63CC2233C}"/>
              </a:ext>
            </a:extLst>
          </p:cNvPr>
          <p:cNvSpPr txBox="1"/>
          <p:nvPr/>
        </p:nvSpPr>
        <p:spPr>
          <a:xfrm>
            <a:off x="3073389" y="4773074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1BA9D83-AAAD-B728-055B-70829F83CBA3}"/>
              </a:ext>
            </a:extLst>
          </p:cNvPr>
          <p:cNvSpPr txBox="1"/>
          <p:nvPr/>
        </p:nvSpPr>
        <p:spPr>
          <a:xfrm>
            <a:off x="1091789" y="3304194"/>
            <a:ext cx="66954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بتوظيف النسبة المئوية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0584EB2-4626-BFA8-C4E0-38CF1B38618B}"/>
              </a:ext>
            </a:extLst>
          </p:cNvPr>
          <p:cNvSpPr txBox="1"/>
          <p:nvPr/>
        </p:nvSpPr>
        <p:spPr>
          <a:xfrm>
            <a:off x="1729926" y="4300244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7268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2F9BF-2C83-2E79-9654-7192CEB69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E44BDFED-07A1-C538-12DF-FBAF753210D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C329FD3-1CCA-27C6-EE82-63881328F7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4B1EE56-BE8E-4300-89F7-F471000776A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4579FFD-A6FF-C1A5-80EC-3A183102E13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9E109E7-DAA9-EC8B-AA07-7B8EB8B7B47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46B1CDF-0C60-FABF-E816-B99C3441F75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3D895E5E-4EAF-CF58-19DB-3FEDB528E99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82700FD-006F-020E-67B4-CDB2BFA10EB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AE0B7893-0840-5D77-30CE-F76593A7254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7ECA486-39B2-2900-F5E7-4CD060D649B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4A0B014-F6D8-82B4-7106-31429324347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044663CE-8AA5-046F-80E1-A20CC66D865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02E7403-E6F8-E765-B673-775EA82DC50D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CF232C-336C-133F-C059-B8A94AE854F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DF061A2-0B17-39E0-86BD-453B86EBB08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262076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774DA-6FF3-697A-FC15-5636C22D2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74950D6-8CB4-3D6E-CA45-01D267835CB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E9E47A4-DE40-19E9-2CFF-877D57806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A3E7392-A70E-EFBB-0EDF-3F28214B302D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CB603EC-FCD4-7D9E-12B8-40CBD97567C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73F61230-4452-03B7-1889-EBA7EF91F6E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A6A3215-E408-3DA4-37C7-2F1B3DEBBE8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56735FA-4142-6B9C-3976-AB7DC33153C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A85E7A5-5453-0CD7-E683-40253E5E28B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ACBB8FB-47C9-65B6-842E-E106A4C29E3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113AFF03-2C81-F28F-AD35-8B85BE5F8559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D5190BF0-C23F-328E-945B-AA840458614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CCDA042-970E-2D87-4112-C2A32D7EC57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3C712F2-03ED-56C1-EE43-E337625569E6}"/>
              </a:ext>
            </a:extLst>
          </p:cNvPr>
          <p:cNvSpPr txBox="1"/>
          <p:nvPr/>
        </p:nvSpPr>
        <p:spPr>
          <a:xfrm>
            <a:off x="92760" y="871391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 قوموا بحل المسألة التالية.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68D1D39-A78D-82B8-CD75-C3FAEE9E509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7A488FE-6A7B-4D44-A18B-5B1C31A391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096" y="1953450"/>
            <a:ext cx="8242506" cy="428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257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54AD5-9986-42B4-0717-8C1D36DE3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2EF2A541-016B-0969-43EB-A23327A3282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69AEDD26-200C-8E46-D190-FBE21F0F7E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C7100D6-3780-EC9C-48FB-3A8B3B16715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C9EB219-8202-33F4-55DD-34967367F52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D11EFE7-0E4A-67AF-488A-FE100A226C0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B1C50DC-E552-52B7-DF83-E4E3A67ED95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86AEF792-74F7-39D2-C2FC-A4365F657AD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F9BA93D-A45B-D094-0CFD-529902E785F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7A9F300B-899B-221F-4BF9-996F89D735C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1B9DA79-AE57-9B48-6F2B-CBDF5F6D2A2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941AC09-399D-E6FD-F452-876F7164E52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5E7EFD8-FE61-76C8-A66D-5D0557806BB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44C8B3C-F747-6DC9-E6AE-82E84646FC4C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116F20B7-0882-7C4C-4653-EA62A4CF4EDF}"/>
              </a:ext>
            </a:extLst>
          </p:cNvPr>
          <p:cNvSpPr/>
          <p:nvPr/>
        </p:nvSpPr>
        <p:spPr>
          <a:xfrm>
            <a:off x="4375549" y="5454480"/>
            <a:ext cx="4090664" cy="50144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B58C9B4-9C70-4E95-6269-42E967C7E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93" y="1912920"/>
            <a:ext cx="8242506" cy="4285859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72AF2C0B-D643-C49A-A244-FA6D82D2D54C}"/>
              </a:ext>
            </a:extLst>
          </p:cNvPr>
          <p:cNvSpPr/>
          <p:nvPr/>
        </p:nvSpPr>
        <p:spPr>
          <a:xfrm>
            <a:off x="3447058" y="4900581"/>
            <a:ext cx="4996769" cy="50144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عدد زبناء هذه السنة هو : 560 زبون</a:t>
            </a:r>
            <a:endParaRPr lang="fr-FR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79A2D2E-7EA2-AE42-BB9A-1C8D2C9A982D}"/>
                  </a:ext>
                </a:extLst>
              </p:cNvPr>
              <p:cNvSpPr/>
              <p:nvPr/>
            </p:nvSpPr>
            <p:spPr>
              <a:xfrm>
                <a:off x="4241569" y="3576610"/>
                <a:ext cx="2707956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𝟓𝟎𝟎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𝟏𝟐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𝟔𝟎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679A2D2E-7EA2-AE42-BB9A-1C8D2C9A98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1569" y="3576610"/>
                <a:ext cx="2707956" cy="501445"/>
              </a:xfrm>
              <a:prstGeom prst="roundRect">
                <a:avLst/>
              </a:prstGeom>
              <a:blipFill>
                <a:blip r:embed="rId4"/>
                <a:stretch>
                  <a:fillRect t="-10976" b="-1829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3C200E66-267A-4A5F-2F3A-1EE09E3B30C7}"/>
                  </a:ext>
                </a:extLst>
              </p:cNvPr>
              <p:cNvSpPr/>
              <p:nvPr/>
            </p:nvSpPr>
            <p:spPr>
              <a:xfrm>
                <a:off x="4134947" y="4189718"/>
                <a:ext cx="2867556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𝟓𝟎𝟎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𝟔𝟎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𝟓𝟔𝟎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3C200E66-267A-4A5F-2F3A-1EE09E3B30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4947" y="4189718"/>
                <a:ext cx="2867556" cy="501445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3E4CE19-7418-E242-AA94-EDADB11426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46599E7-AE52-9604-1CEA-460EBA8699C6}"/>
              </a:ext>
            </a:extLst>
          </p:cNvPr>
          <p:cNvSpPr/>
          <p:nvPr/>
        </p:nvSpPr>
        <p:spPr>
          <a:xfrm>
            <a:off x="3070410" y="4304709"/>
            <a:ext cx="497840" cy="597312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12%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5CD49-9B8A-E5C1-C84D-BF0E0DAB7AA6}"/>
              </a:ext>
            </a:extLst>
          </p:cNvPr>
          <p:cNvSpPr/>
          <p:nvPr/>
        </p:nvSpPr>
        <p:spPr>
          <a:xfrm>
            <a:off x="1204595" y="3600161"/>
            <a:ext cx="1847758" cy="597312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500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754608-D7CC-C6C5-257A-7990F9B44D5C}"/>
              </a:ext>
            </a:extLst>
          </p:cNvPr>
          <p:cNvSpPr/>
          <p:nvPr/>
        </p:nvSpPr>
        <p:spPr>
          <a:xfrm>
            <a:off x="1217618" y="4304709"/>
            <a:ext cx="1847758" cy="597312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500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32AF66B-AE99-6447-43E8-3AF2BC564090}"/>
              </a:ext>
            </a:extLst>
          </p:cNvPr>
          <p:cNvSpPr txBox="1"/>
          <p:nvPr/>
        </p:nvSpPr>
        <p:spPr>
          <a:xfrm>
            <a:off x="342593" y="3620182"/>
            <a:ext cx="96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السنة الماضية</a:t>
            </a:r>
            <a:endParaRPr lang="ar-MA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9FAEFE2-EE34-960C-D0E6-F1D9768EE998}"/>
              </a:ext>
            </a:extLst>
          </p:cNvPr>
          <p:cNvSpPr txBox="1"/>
          <p:nvPr/>
        </p:nvSpPr>
        <p:spPr>
          <a:xfrm>
            <a:off x="357348" y="4341789"/>
            <a:ext cx="96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هذه السنة</a:t>
            </a:r>
            <a:endParaRPr lang="ar-MA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892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1435B-552C-D967-2EB5-250372852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00B05FD-EA96-9FA9-6C94-4C05E23032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254BD1D7-D419-3F21-B884-BD0594ACE446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A8690C3-010F-6A83-6E34-03C37DA05927}"/>
              </a:ext>
            </a:extLst>
          </p:cNvPr>
          <p:cNvGrpSpPr/>
          <p:nvPr/>
        </p:nvGrpSpPr>
        <p:grpSpPr>
          <a:xfrm>
            <a:off x="1091789" y="2560055"/>
            <a:ext cx="6676627" cy="3049877"/>
            <a:chOff x="2116780" y="2237493"/>
            <a:chExt cx="5431517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BDFA6B4-B0DA-B64E-7C8F-E3E07DF74B52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D6B7512-7636-B0C5-C91F-E498E0266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98366" y="3644557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EFEF31B4-80E9-A4C3-70F9-155DEBE43E7F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2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16E81E5-3BB2-7BEE-6D55-FAF9762F32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3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ED02BED-C16D-C871-61AC-478DD8D8D664}"/>
              </a:ext>
            </a:extLst>
          </p:cNvPr>
          <p:cNvSpPr txBox="1"/>
          <p:nvPr/>
        </p:nvSpPr>
        <p:spPr>
          <a:xfrm>
            <a:off x="2333517" y="376046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4419660-BC0B-29DE-EAE6-DB7F6EF7F6BE}"/>
              </a:ext>
            </a:extLst>
          </p:cNvPr>
          <p:cNvSpPr txBox="1"/>
          <p:nvPr/>
        </p:nvSpPr>
        <p:spPr>
          <a:xfrm>
            <a:off x="3073389" y="4773074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3E72D3F-6C89-6FDD-F61F-BA2EB9D31803}"/>
              </a:ext>
            </a:extLst>
          </p:cNvPr>
          <p:cNvSpPr txBox="1"/>
          <p:nvPr/>
        </p:nvSpPr>
        <p:spPr>
          <a:xfrm>
            <a:off x="1091789" y="3304194"/>
            <a:ext cx="66954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بتوظيف النسبة المئوية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A2A5F9C-2959-C871-895A-FBAF1CC143FF}"/>
              </a:ext>
            </a:extLst>
          </p:cNvPr>
          <p:cNvSpPr txBox="1"/>
          <p:nvPr/>
        </p:nvSpPr>
        <p:spPr>
          <a:xfrm>
            <a:off x="1729926" y="4300244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4280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C4369-6A04-6825-9BDE-906009CC7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20FBA5FA-371A-0F95-2882-1FC27A70E78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B3E8150-4923-BA78-F30E-D675C2DC89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F8EDD990-0574-B5F3-3780-A302C25FC766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FDA909C-CF71-EBCC-5409-9A244CC673C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D0E0B38-6F91-5EFF-EBF4-B1BBA8463DD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CB303521-C630-46C6-5349-09A9E31C149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1AC4D10-C03A-8CDD-1287-EAB4DEE931C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E1D1959-4B16-F0B3-ACDD-113AFB216B0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03750FFD-F722-7CF0-5F61-94A58295F0F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DDE6494-B3B8-733E-7EAB-66886149C28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B2FEFF22-B9F2-0472-68EB-B4A432C51DE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5255988-2D95-1202-4E8F-322C667DF27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E0A09C14-764B-A6BD-0113-162B2D1EFE0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56C7EF1-B973-A85E-CB23-A1C12E2A982D}"/>
              </a:ext>
            </a:extLst>
          </p:cNvPr>
          <p:cNvSpPr txBox="1"/>
          <p:nvPr/>
        </p:nvSpPr>
        <p:spPr>
          <a:xfrm>
            <a:off x="384668" y="887705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نسبة تحكم تقل عن   </a:t>
            </a:r>
            <a:r>
              <a:rPr lang="fr-FR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 </a:t>
            </a:r>
            <a:endParaRPr lang="ar-MA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195345B-FE2E-5A2D-6ECF-A06416D00B9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-N6-P4-SEM2_S4">
            <a:hlinkClick r:id="" action="ppaction://media"/>
            <a:extLst>
              <a:ext uri="{FF2B5EF4-FFF2-40B4-BE49-F238E27FC236}">
                <a16:creationId xmlns:a16="http://schemas.microsoft.com/office/drawing/2014/main" id="{8FF47619-C27E-F6D8-A817-FC07FC7A45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8183" y="1800225"/>
            <a:ext cx="7485946" cy="4210845"/>
          </a:xfrm>
          <a:prstGeom prst="rect">
            <a:avLst/>
          </a:prstGeom>
          <a:ln>
            <a:solidFill>
              <a:srgbClr val="16AB98"/>
            </a:solidFill>
          </a:ln>
        </p:spPr>
      </p:pic>
    </p:spTree>
    <p:extLst>
      <p:ext uri="{BB962C8B-B14F-4D97-AF65-F5344CB8AC3E}">
        <p14:creationId xmlns:p14="http://schemas.microsoft.com/office/powerpoint/2010/main" val="17621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2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B30B8-B4E2-CE4F-1140-8954AB26F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6536596-BDA9-2347-415B-9AE5D31BD48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3606AA6A-FAE7-2BA8-773A-337933CB0072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A0C25CA-17E5-100B-8E9E-F171A02551B6}"/>
              </a:ext>
            </a:extLst>
          </p:cNvPr>
          <p:cNvGrpSpPr/>
          <p:nvPr/>
        </p:nvGrpSpPr>
        <p:grpSpPr>
          <a:xfrm>
            <a:off x="1091789" y="2560055"/>
            <a:ext cx="6686046" cy="3049877"/>
            <a:chOff x="2116780" y="2237493"/>
            <a:chExt cx="5439180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76BE052-3C5B-5387-A6DE-BBB18738936D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AB6685D-CA07-A3B3-4C43-598468064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24087" y="4005483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F361F5BB-DDAE-8508-DC84-72A5001FF961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2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934651D2-6710-658F-19E0-7884C9385C2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3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70C54C51-492E-DD2B-A50B-A61966AE121A}"/>
              </a:ext>
            </a:extLst>
          </p:cNvPr>
          <p:cNvSpPr txBox="1"/>
          <p:nvPr/>
        </p:nvSpPr>
        <p:spPr>
          <a:xfrm>
            <a:off x="2333517" y="376046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714ECC0-C1AF-6E78-372D-2B699EBB984E}"/>
              </a:ext>
            </a:extLst>
          </p:cNvPr>
          <p:cNvSpPr txBox="1"/>
          <p:nvPr/>
        </p:nvSpPr>
        <p:spPr>
          <a:xfrm>
            <a:off x="3073389" y="4773074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63F6A4E-E5DE-FC7A-9BA8-D1E4ACF568DC}"/>
              </a:ext>
            </a:extLst>
          </p:cNvPr>
          <p:cNvSpPr txBox="1"/>
          <p:nvPr/>
        </p:nvSpPr>
        <p:spPr>
          <a:xfrm>
            <a:off x="1091789" y="3304194"/>
            <a:ext cx="66954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بتوظيف النسبة المئوية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5B8F97E-9FD7-B1CC-FEF1-BDB2EC23963B}"/>
              </a:ext>
            </a:extLst>
          </p:cNvPr>
          <p:cNvSpPr txBox="1"/>
          <p:nvPr/>
        </p:nvSpPr>
        <p:spPr>
          <a:xfrm>
            <a:off x="1729926" y="4300244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64118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D165D-8B66-8DCA-BB6C-D35196019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22BD315A-368E-1C94-34C7-0144751B33A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7CE14C8-32E9-8884-68E8-C897FDB5F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48782D2-FDD8-7724-A772-5E181BC8E10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98E8590-34D4-BEEF-EBAD-E67E3BA324A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5C4331D-D644-AD4E-2886-31DE424D776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9D58F180-0122-C49F-C21C-DF9F15EE7AA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0592A720-56CD-E951-D44C-AD040A2495E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C1EF707E-3F59-2D9C-F726-AAB81A895C5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E2313C8E-5580-4989-95BF-D923E09BFD7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30583C7-BDE1-7E51-AB57-503898A5E83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B994F049-AC6E-4156-17B5-131DDB2CB17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5FB0700-F955-7E34-C817-A65F9784382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32C873D-B4FD-1D70-E158-B4D19A102AD7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3F3AAD-9E12-6430-775A-51B509BD68F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40B3AEA-E3B2-26E7-948A-F699742FC1F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338180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F3DDA-63C7-1CD0-8531-185793096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DE59BBD6-1BAD-82D6-77C4-34A2CAD7CBB7}"/>
              </a:ext>
            </a:extLst>
          </p:cNvPr>
          <p:cNvGrpSpPr/>
          <p:nvPr/>
        </p:nvGrpSpPr>
        <p:grpSpPr>
          <a:xfrm>
            <a:off x="1232235" y="342749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2F5A723-CCA1-C305-831C-409C199F1E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D0C99B6-B57D-E722-4318-4E38E8F44FC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430EF6E-BE41-0DAE-147B-CF78669C7A0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3806395-9436-2112-9415-DE82D6982A6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EF55E93-FB1D-135A-F717-04D346BB426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60097F59-00B2-7D7C-BAD2-934F4E6E2BB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984EF20A-B4F2-9E74-DFED-8669A2879F89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37EAD81B-AF06-EE22-63B6-1A02C4F8D70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5324102-9EE4-C48D-4A61-293C2D5C47B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1C7FE935-5F10-43B8-A1CD-5F62C3BCEA0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8C7ED71-F34D-1CCD-7BD9-89377E792AC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FCE5DCF-3595-B724-AB6F-E20D4A6A4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905973F-0573-3092-75B2-0AAD205C5417}"/>
              </a:ext>
            </a:extLst>
          </p:cNvPr>
          <p:cNvSpPr txBox="1"/>
          <p:nvPr/>
        </p:nvSpPr>
        <p:spPr>
          <a:xfrm>
            <a:off x="367005" y="85827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الصفحة112 ، 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52BE9222-1978-6D90-D395-F8E59B25BC3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87C075C8-0794-5127-6EEB-B37F52EBB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FD6DF52-6B50-A03D-F6E0-CFD2062C62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A0A1BA80-7299-CFB9-D117-6BE1702EF3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507895" y="2790933"/>
            <a:ext cx="2105532" cy="210553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6D9C817-8949-C552-5961-57CE5FAA85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573" y="1899814"/>
            <a:ext cx="6020322" cy="40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32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E8351-5F92-2B61-71F8-AB9B794D4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5B14C0B4-46EB-9D6C-64CD-C794308BE3C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8194D8E-B31C-816E-A045-39219C596C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3E56004-7CA6-43A6-37F8-372430CE7AA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79213E5-4987-B372-37EF-54B5EEDA997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1391BCE7-16D1-95E9-29BF-04637D4BBCD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8286C32-3A1F-F3DF-53D1-08FE83E889A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DBAC4FF-3065-284C-9BBA-A9ACDB61F36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ED7D504-B0E5-F789-453E-A4510FD7BFC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32DDFB16-77E3-0512-1E1A-F23E95016DC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34B522A-E312-2992-AC5F-F1CB746F5BE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13160D2-B486-0835-0655-2C604B2A6A3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977F1C6-D5DE-A7EF-1EDB-64F9CDA0071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0592084-205D-A693-F088-F8D30A9A0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19BB870-8CC2-6806-7603-D93344A5782B}"/>
              </a:ext>
            </a:extLst>
          </p:cNvPr>
          <p:cNvSpPr txBox="1"/>
          <p:nvPr/>
        </p:nvSpPr>
        <p:spPr>
          <a:xfrm>
            <a:off x="0" y="8938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7717452F-CAE9-CB4B-BDBC-A6D07B4A5D3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8BDA844F-FC39-8BF9-9C94-A4AE2CF2A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945859DC-D745-E4ED-70E4-DBF3F4DA5B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5A9495B6-FA8A-DF9D-C1FC-E0897816FE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323" y="1778172"/>
            <a:ext cx="7029208" cy="4786979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AB7AAD6-AA09-90AA-164B-922E97E038AE}"/>
              </a:ext>
            </a:extLst>
          </p:cNvPr>
          <p:cNvSpPr/>
          <p:nvPr/>
        </p:nvSpPr>
        <p:spPr>
          <a:xfrm>
            <a:off x="3869644" y="5269417"/>
            <a:ext cx="3898097" cy="50144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rgbClr val="FF0000"/>
                </a:solidFill>
              </a:rPr>
              <a:t>ثمن جهاز الآلة الرياضية بعد التخفيض هو: </a:t>
            </a:r>
            <a:r>
              <a:rPr lang="fr-FR" sz="2400" b="1" dirty="0">
                <a:solidFill>
                  <a:srgbClr val="FF0000"/>
                </a:solidFill>
              </a:rPr>
              <a:t>1 020</a:t>
            </a:r>
            <a:r>
              <a:rPr lang="ar-SA" sz="2400" b="1" dirty="0">
                <a:solidFill>
                  <a:srgbClr val="FF0000"/>
                </a:solidFill>
              </a:rPr>
              <a:t> درهما</a:t>
            </a:r>
            <a:endParaRPr lang="fr-FR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FBC00D43-CC41-4939-8620-D20B0D3E0765}"/>
                  </a:ext>
                </a:extLst>
              </p:cNvPr>
              <p:cNvSpPr/>
              <p:nvPr/>
            </p:nvSpPr>
            <p:spPr>
              <a:xfrm>
                <a:off x="4173869" y="3960181"/>
                <a:ext cx="2707956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𝟐𝟎𝟎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𝟑𝟎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FBC00D43-CC41-4939-8620-D20B0D3E07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3869" y="3960181"/>
                <a:ext cx="2707956" cy="501445"/>
              </a:xfrm>
              <a:prstGeom prst="roundRect">
                <a:avLst/>
              </a:prstGeom>
              <a:blipFill>
                <a:blip r:embed="rId6"/>
                <a:stretch>
                  <a:fillRect t="-12195" b="-1951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CAF734BD-389C-48C3-EE88-00B4215281A8}"/>
                  </a:ext>
                </a:extLst>
              </p:cNvPr>
              <p:cNvSpPr/>
              <p:nvPr/>
            </p:nvSpPr>
            <p:spPr>
              <a:xfrm>
                <a:off x="4154360" y="4503745"/>
                <a:ext cx="3328667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𝟐𝟎𝟎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𝟏𝟖𝟎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CAF734BD-389C-48C3-EE88-00B4215281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4360" y="4503745"/>
                <a:ext cx="3328667" cy="501445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FBED2243-7CBB-8287-F4C1-F9E2D730AE57}"/>
              </a:ext>
            </a:extLst>
          </p:cNvPr>
          <p:cNvSpPr/>
          <p:nvPr/>
        </p:nvSpPr>
        <p:spPr>
          <a:xfrm>
            <a:off x="3027680" y="4876715"/>
            <a:ext cx="442460" cy="597312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15%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141C35-3D74-A753-C920-974DCAA87410}"/>
              </a:ext>
            </a:extLst>
          </p:cNvPr>
          <p:cNvSpPr/>
          <p:nvPr/>
        </p:nvSpPr>
        <p:spPr>
          <a:xfrm>
            <a:off x="1604325" y="4172167"/>
            <a:ext cx="1847758" cy="597312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rgbClr val="FF0000"/>
                </a:solidFill>
              </a:rPr>
              <a:t>1200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126A8D9-EDBF-B9A2-C6F2-B1D266571DC6}"/>
              </a:ext>
            </a:extLst>
          </p:cNvPr>
          <p:cNvSpPr/>
          <p:nvPr/>
        </p:nvSpPr>
        <p:spPr>
          <a:xfrm>
            <a:off x="1617348" y="4876715"/>
            <a:ext cx="1406542" cy="597312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FF0000"/>
                </a:solidFill>
              </a:rPr>
              <a:t>؟</a:t>
            </a:r>
            <a:endParaRPr lang="fr-FR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82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57E32-E98E-8C01-C5E3-48095A65D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75D128A-409A-7212-570D-C6291C8FB85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D836A37-C245-B5C8-981B-5E5E35BC233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5AEB572-DA5E-C4F2-2F3F-D5C8102A066E}"/>
              </a:ext>
            </a:extLst>
          </p:cNvPr>
          <p:cNvGrpSpPr/>
          <p:nvPr/>
        </p:nvGrpSpPr>
        <p:grpSpPr>
          <a:xfrm>
            <a:off x="1091789" y="2560055"/>
            <a:ext cx="6686045" cy="3049877"/>
            <a:chOff x="2116780" y="2237493"/>
            <a:chExt cx="5439179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2E06E27-D87A-2959-05AE-43FC1AE17431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7A573C9-1C75-CA14-4DB0-140F81941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24086" y="3161542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CE0FE31-F8FD-83FB-9F81-0EAFECB0E744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7E3DB52-BA93-964B-70E0-D2258B6841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4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5256221-E5C5-E674-E521-0556AD0BE2A3}"/>
              </a:ext>
            </a:extLst>
          </p:cNvPr>
          <p:cNvSpPr txBox="1"/>
          <p:nvPr/>
        </p:nvSpPr>
        <p:spPr>
          <a:xfrm>
            <a:off x="2333517" y="376046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069F8F-9D8B-9598-B882-B1D63CC2233C}"/>
              </a:ext>
            </a:extLst>
          </p:cNvPr>
          <p:cNvSpPr txBox="1"/>
          <p:nvPr/>
        </p:nvSpPr>
        <p:spPr>
          <a:xfrm>
            <a:off x="3073389" y="4773074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1BA9D83-AAAD-B728-055B-70829F83CBA3}"/>
              </a:ext>
            </a:extLst>
          </p:cNvPr>
          <p:cNvSpPr txBox="1"/>
          <p:nvPr/>
        </p:nvSpPr>
        <p:spPr>
          <a:xfrm>
            <a:off x="1091789" y="3304194"/>
            <a:ext cx="66954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بتوظيف النسبة المئوية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0584EB2-4626-BFA8-C4E0-38CF1B38618B}"/>
              </a:ext>
            </a:extLst>
          </p:cNvPr>
          <p:cNvSpPr txBox="1"/>
          <p:nvPr/>
        </p:nvSpPr>
        <p:spPr>
          <a:xfrm>
            <a:off x="1729926" y="4300244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3617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2F9BF-2C83-2E79-9654-7192CEB69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E44BDFED-07A1-C538-12DF-FBAF753210D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C329FD3-1CCA-27C6-EE82-63881328F7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4B1EE56-BE8E-4300-89F7-F471000776A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4579FFD-A6FF-C1A5-80EC-3A183102E13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9E109E7-DAA9-EC8B-AA07-7B8EB8B7B47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46B1CDF-0C60-FABF-E816-B99C3441F75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3D895E5E-4EAF-CF58-19DB-3FEDB528E99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82700FD-006F-020E-67B4-CDB2BFA10EB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AE0B7893-0840-5D77-30CE-F76593A7254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7ECA486-39B2-2900-F5E7-4CD060D649B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4A0B014-F6D8-82B4-7106-31429324347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044663CE-8AA5-046F-80E1-A20CC66D865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02E7403-E6F8-E765-B673-775EA82DC50D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CF232C-336C-133F-C059-B8A94AE854F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DF061A2-0B17-39E0-86BD-453B86EBB08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179658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774DA-6FF3-697A-FC15-5636C22D2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74950D6-8CB4-3D6E-CA45-01D267835CB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E9E47A4-DE40-19E9-2CFF-877D57806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A3E7392-A70E-EFBB-0EDF-3F28214B302D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CB603EC-FCD4-7D9E-12B8-40CBD97567C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73F61230-4452-03B7-1889-EBA7EF91F6E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A6A3215-E408-3DA4-37C7-2F1B3DEBBE8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56735FA-4142-6B9C-3976-AB7DC33153C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A85E7A5-5453-0CD7-E683-40253E5E28B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ACBB8FB-47C9-65B6-842E-E106A4C29E3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113AFF03-2C81-F28F-AD35-8B85BE5F8559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D5190BF0-C23F-328E-945B-AA840458614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CCDA042-970E-2D87-4112-C2A32D7EC57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3C712F2-03ED-56C1-EE43-E337625569E6}"/>
              </a:ext>
            </a:extLst>
          </p:cNvPr>
          <p:cNvSpPr txBox="1"/>
          <p:nvPr/>
        </p:nvSpPr>
        <p:spPr>
          <a:xfrm>
            <a:off x="92760" y="871391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 قوموا بحل المسألة التالية.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68D1D39-A78D-82B8-CD75-C3FAEE9E509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FF392D6-0DD7-282D-B812-719A04FFA7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249" y="1954925"/>
            <a:ext cx="8181541" cy="445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128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54AD5-9986-42B4-0717-8C1D36DE3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2EF2A541-016B-0969-43EB-A23327A3282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69AEDD26-200C-8E46-D190-FBE21F0F7E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C7100D6-3780-EC9C-48FB-3A8B3B16715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C9EB219-8202-33F4-55DD-34967367F52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D11EFE7-0E4A-67AF-488A-FE100A226C0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B1C50DC-E552-52B7-DF83-E4E3A67ED95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86AEF792-74F7-39D2-C2FC-A4365F657AD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F9BA93D-A45B-D094-0CFD-529902E785F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7A9F300B-899B-221F-4BF9-996F89D735C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1B9DA79-AE57-9B48-6F2B-CBDF5F6D2A2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941AC09-399D-E6FD-F452-876F7164E52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5E7EFD8-FE61-76C8-A66D-5D0557806BB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44C8B3C-F747-6DC9-E6AE-82E84646FC4C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116F20B7-0882-7C4C-4653-EA62A4CF4EDF}"/>
              </a:ext>
            </a:extLst>
          </p:cNvPr>
          <p:cNvSpPr/>
          <p:nvPr/>
        </p:nvSpPr>
        <p:spPr>
          <a:xfrm>
            <a:off x="4375549" y="5454480"/>
            <a:ext cx="4090664" cy="50144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1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3E4CE19-7418-E242-AA94-EDADB11426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E790622-F20A-3AD6-6E69-80C0AE9682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196" y="1850567"/>
            <a:ext cx="8181541" cy="44565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E2B5A0A-533D-AD98-D0F7-E8E7DECE4793}"/>
                  </a:ext>
                </a:extLst>
              </p:cNvPr>
              <p:cNvSpPr/>
              <p:nvPr/>
            </p:nvSpPr>
            <p:spPr>
              <a:xfrm>
                <a:off x="3998291" y="3516154"/>
                <a:ext cx="2359742" cy="42278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E2B5A0A-533D-AD98-D0F7-E8E7DECE47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8291" y="3516154"/>
                <a:ext cx="2359742" cy="422787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390766DF-7D19-354D-645A-7F19A9453227}"/>
                  </a:ext>
                </a:extLst>
              </p:cNvPr>
              <p:cNvSpPr/>
              <p:nvPr/>
            </p:nvSpPr>
            <p:spPr>
              <a:xfrm>
                <a:off x="3549442" y="4059885"/>
                <a:ext cx="3203976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𝟔𝟎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390766DF-7D19-354D-645A-7F19A94532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442" y="4059885"/>
                <a:ext cx="3203976" cy="501445"/>
              </a:xfrm>
              <a:prstGeom prst="roundRect">
                <a:avLst/>
              </a:prstGeom>
              <a:blipFill>
                <a:blip r:embed="rId6"/>
                <a:stretch>
                  <a:fillRect t="-1220" b="-853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00F3FA4F-C302-F191-6D48-904D48528BA4}"/>
              </a:ext>
            </a:extLst>
          </p:cNvPr>
          <p:cNvSpPr/>
          <p:nvPr/>
        </p:nvSpPr>
        <p:spPr>
          <a:xfrm>
            <a:off x="3761801" y="5243541"/>
            <a:ext cx="5015194" cy="90456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rgbClr val="FF0000"/>
                </a:solidFill>
              </a:rPr>
              <a:t>نِسْبَةُ الزِّيادَةِ الَّتي تُمَثِّلُ عَدَدَ السّاعاتِ الَّتي قَضتها سلمى بالمكتبة بَيْنَ شَهْرَيْ مارس وَأبريل هي:  </a:t>
            </a:r>
            <a:r>
              <a:rPr lang="fr-FR" sz="2400" b="1" dirty="0">
                <a:solidFill>
                  <a:srgbClr val="FF0000"/>
                </a:solidFill>
              </a:rPr>
              <a:t>60%</a:t>
            </a:r>
            <a:r>
              <a:rPr lang="ar-SA" sz="2400" b="1" dirty="0">
                <a:solidFill>
                  <a:srgbClr val="FF0000"/>
                </a:solidFill>
              </a:rPr>
              <a:t> 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7AD72986-55E1-682D-CE0F-6A87433C67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139" y="3416882"/>
            <a:ext cx="2956304" cy="266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728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1435B-552C-D967-2EB5-250372852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00B05FD-EA96-9FA9-6C94-4C05E23032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254BD1D7-D419-3F21-B884-BD0594ACE446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A8690C3-010F-6A83-6E34-03C37DA05927}"/>
              </a:ext>
            </a:extLst>
          </p:cNvPr>
          <p:cNvGrpSpPr/>
          <p:nvPr/>
        </p:nvGrpSpPr>
        <p:grpSpPr>
          <a:xfrm>
            <a:off x="1091789" y="2560055"/>
            <a:ext cx="6676627" cy="3049877"/>
            <a:chOff x="2116780" y="2237493"/>
            <a:chExt cx="5431517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BDFA6B4-B0DA-B64E-7C8F-E3E07DF74B52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D6B7512-7636-B0C5-C91F-E498E0266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98366" y="3644557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EFEF31B4-80E9-A4C3-70F9-155DEBE43E7F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16E81E5-3BB2-7BEE-6D55-FAF9762F32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4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ED02BED-C16D-C871-61AC-478DD8D8D664}"/>
              </a:ext>
            </a:extLst>
          </p:cNvPr>
          <p:cNvSpPr txBox="1"/>
          <p:nvPr/>
        </p:nvSpPr>
        <p:spPr>
          <a:xfrm>
            <a:off x="2333517" y="376046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4419660-BC0B-29DE-EAE6-DB7F6EF7F6BE}"/>
              </a:ext>
            </a:extLst>
          </p:cNvPr>
          <p:cNvSpPr txBox="1"/>
          <p:nvPr/>
        </p:nvSpPr>
        <p:spPr>
          <a:xfrm>
            <a:off x="3073389" y="4773074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3E72D3F-6C89-6FDD-F61F-BA2EB9D31803}"/>
              </a:ext>
            </a:extLst>
          </p:cNvPr>
          <p:cNvSpPr txBox="1"/>
          <p:nvPr/>
        </p:nvSpPr>
        <p:spPr>
          <a:xfrm>
            <a:off x="1091789" y="3304194"/>
            <a:ext cx="66954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بتوظيف النسبة المئوية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A2A5F9C-2959-C871-895A-FBAF1CC143FF}"/>
              </a:ext>
            </a:extLst>
          </p:cNvPr>
          <p:cNvSpPr txBox="1"/>
          <p:nvPr/>
        </p:nvSpPr>
        <p:spPr>
          <a:xfrm>
            <a:off x="1729926" y="4300244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8468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F97D1-C911-F248-B886-9594EB93F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BC1E99-AA76-7295-5A78-2D460D7408B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7885D24-9250-DA87-05A9-DAC8260EE8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9381D9C-4506-9A3A-E5F0-7CC8BA5A424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EC06F77-7B12-95D9-5072-8DA0814E7BE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74811E07-437F-DC0F-6AA3-CE4AEF06036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917FC78-20E2-AC6E-B0AE-A503818CFDA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3996C93-58A4-594F-BA32-C5762533D21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29A164D-48CC-2FA1-324E-BE47E5C2988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07392C78-E215-C6DA-D70C-01E8E926424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93F5DB9-1C88-D601-8864-6EB95EB0145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18D16587-8D49-BD94-78E6-40BD9698BE6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65A9D0E-59D7-F957-09E4-DE5D4C60F75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9FBD50F4-536A-F066-7B92-DC71A710794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61A2BF1-CF8D-8C1D-2C5A-92A631823E07}"/>
              </a:ext>
            </a:extLst>
          </p:cNvPr>
          <p:cNvSpPr txBox="1"/>
          <p:nvPr/>
        </p:nvSpPr>
        <p:spPr>
          <a:xfrm>
            <a:off x="384668" y="887705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نسبة تحكم تقل عن   </a:t>
            </a:r>
            <a:r>
              <a:rPr lang="fr-FR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 </a:t>
            </a:r>
            <a:endParaRPr lang="ar-MA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96E1DAB0-65F5-AE7C-FC7A-D942A8195D4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MATH_N6_P4_SEM3_S4_V1 2">
            <a:hlinkClick r:id="" action="ppaction://media"/>
            <a:extLst>
              <a:ext uri="{FF2B5EF4-FFF2-40B4-BE49-F238E27FC236}">
                <a16:creationId xmlns:a16="http://schemas.microsoft.com/office/drawing/2014/main" id="{4ECA90F2-CAE8-6256-8F78-4FAD769D342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84668" y="1751986"/>
            <a:ext cx="7256206" cy="408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188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9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B30B8-B4E2-CE4F-1140-8954AB26F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6536596-BDA9-2347-415B-9AE5D31BD48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3606AA6A-FAE7-2BA8-773A-337933CB0072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A0C25CA-17E5-100B-8E9E-F171A02551B6}"/>
              </a:ext>
            </a:extLst>
          </p:cNvPr>
          <p:cNvGrpSpPr/>
          <p:nvPr/>
        </p:nvGrpSpPr>
        <p:grpSpPr>
          <a:xfrm>
            <a:off x="1091789" y="2560055"/>
            <a:ext cx="6686046" cy="3049877"/>
            <a:chOff x="2116780" y="2237493"/>
            <a:chExt cx="5439180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76BE052-3C5B-5387-A6DE-BBB18738936D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AB6685D-CA07-A3B3-4C43-598468064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24087" y="4005483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F361F5BB-DDAE-8508-DC84-72A5001FF961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934651D2-6710-658F-19E0-7884C9385C2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4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70C54C51-492E-DD2B-A50B-A61966AE121A}"/>
              </a:ext>
            </a:extLst>
          </p:cNvPr>
          <p:cNvSpPr txBox="1"/>
          <p:nvPr/>
        </p:nvSpPr>
        <p:spPr>
          <a:xfrm>
            <a:off x="2333517" y="376046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714ECC0-C1AF-6E78-372D-2B699EBB984E}"/>
              </a:ext>
            </a:extLst>
          </p:cNvPr>
          <p:cNvSpPr txBox="1"/>
          <p:nvPr/>
        </p:nvSpPr>
        <p:spPr>
          <a:xfrm>
            <a:off x="3073389" y="4773074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أنشطة التدرب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63F6A4E-E5DE-FC7A-9BA8-D1E4ACF568DC}"/>
              </a:ext>
            </a:extLst>
          </p:cNvPr>
          <p:cNvSpPr txBox="1"/>
          <p:nvPr/>
        </p:nvSpPr>
        <p:spPr>
          <a:xfrm>
            <a:off x="1091789" y="3304194"/>
            <a:ext cx="66954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بتوظيف النسبة المئوية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5B8F97E-9FD7-B1CC-FEF1-BDB2EC23963B}"/>
              </a:ext>
            </a:extLst>
          </p:cNvPr>
          <p:cNvSpPr txBox="1"/>
          <p:nvPr/>
        </p:nvSpPr>
        <p:spPr>
          <a:xfrm>
            <a:off x="1729926" y="4300244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7563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D165D-8B66-8DCA-BB6C-D35196019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22BD315A-368E-1C94-34C7-0144751B33A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7CE14C8-32E9-8884-68E8-C897FDB5F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48782D2-FDD8-7724-A772-5E181BC8E10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98E8590-34D4-BEEF-EBAD-E67E3BA324A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5C4331D-D644-AD4E-2886-31DE424D776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9D58F180-0122-C49F-C21C-DF9F15EE7AA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0592A720-56CD-E951-D44C-AD040A2495E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C1EF707E-3F59-2D9C-F726-AAB81A895C5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E2313C8E-5580-4989-95BF-D923E09BFD7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30583C7-BDE1-7E51-AB57-503898A5E83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B994F049-AC6E-4156-17B5-131DDB2CB17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5FB0700-F955-7E34-C817-A65F9784382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32C873D-B4FD-1D70-E158-B4D19A102AD7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3F3AAD-9E12-6430-775A-51B509BD68F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40B3AEA-E3B2-26E7-948A-F699742FC1F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64232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F3DDA-63C7-1CD0-8531-185793096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DE59BBD6-1BAD-82D6-77C4-34A2CAD7CBB7}"/>
              </a:ext>
            </a:extLst>
          </p:cNvPr>
          <p:cNvGrpSpPr/>
          <p:nvPr/>
        </p:nvGrpSpPr>
        <p:grpSpPr>
          <a:xfrm>
            <a:off x="1232235" y="342749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2F5A723-CCA1-C305-831C-409C199F1E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D0C99B6-B57D-E722-4318-4E38E8F44FC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430EF6E-BE41-0DAE-147B-CF78669C7A0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3806395-9436-2112-9415-DE82D6982A6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EF55E93-FB1D-135A-F717-04D346BB426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60097F59-00B2-7D7C-BAD2-934F4E6E2BB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984EF20A-B4F2-9E74-DFED-8669A2879F89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37EAD81B-AF06-EE22-63B6-1A02C4F8D70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5324102-9EE4-C48D-4A61-293C2D5C47B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1C7FE935-5F10-43B8-A1CD-5F62C3BCEA0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8C7ED71-F34D-1CCD-7BD9-89377E792AC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FCE5DCF-3595-B724-AB6F-E20D4A6A4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905973F-0573-3092-75B2-0AAD205C5417}"/>
              </a:ext>
            </a:extLst>
          </p:cNvPr>
          <p:cNvSpPr txBox="1"/>
          <p:nvPr/>
        </p:nvSpPr>
        <p:spPr>
          <a:xfrm>
            <a:off x="367005" y="85827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52BE9222-1978-6D90-D395-F8E59B25BC3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87C075C8-0794-5127-6EEB-B37F52EBB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FD6DF52-6B50-A03D-F6E0-CFD2062C62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A0A1BA80-7299-CFB9-D117-6BE1702EF3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507895" y="2790933"/>
            <a:ext cx="2105532" cy="210553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28B61ED-862F-F281-715D-343AEC8A01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756" y="1907434"/>
            <a:ext cx="6058425" cy="409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18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0B0BD-985C-BE81-0F93-F579A7000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93C81693-FD16-2973-E70E-006C23C06C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D91042C-A5F4-3CAB-E5C6-D0DAA89C04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E0AC49D-B7FD-91DF-F900-DB01CC3666C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00DAEF6-6D21-F4F6-69F7-1882CFFAF30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3B1CDB8-F848-643D-9129-DFC534DC88E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5A0ECDD-7B13-EDDC-423C-8C4975EF235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6B0CD580-2C9A-0ADC-C226-730C88E49B7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1F882B2-3AFA-F193-361A-7CAB04451B0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89F4E2B-0A4D-06DB-E726-835A5CB0E27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8784012E-5997-8923-E73B-D23B93EFA819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35537E03-BA64-E2B0-9C01-B972BEF95C6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3DAC659-9159-BBFD-CEE8-278C2D0CE2E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587729-1E15-DD5E-2D4B-43938D3B0B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01FE007-1AA1-CAD8-35A7-3552B343AD60}"/>
              </a:ext>
            </a:extLst>
          </p:cNvPr>
          <p:cNvSpPr txBox="1"/>
          <p:nvPr/>
        </p:nvSpPr>
        <p:spPr>
          <a:xfrm>
            <a:off x="92760" y="953937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155539F1-F5CB-32FC-A0ED-4E245684DD2F}"/>
              </a:ext>
            </a:extLst>
          </p:cNvPr>
          <p:cNvGrpSpPr>
            <a:grpSpLocks/>
          </p:cNvGrpSpPr>
          <p:nvPr/>
        </p:nvGrpSpPr>
        <p:grpSpPr bwMode="auto">
          <a:xfrm>
            <a:off x="321310" y="83153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D9FE7D77-5F1A-27A0-D1F6-FA18D08A38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71DCF761-42C7-85AC-1338-1AD86D02A1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CE1830A6-0C70-8135-7BA4-D21B9E088B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338" y="1831364"/>
            <a:ext cx="7473323" cy="46117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202C03F-8154-852C-E259-203CC0ADF315}"/>
                  </a:ext>
                </a:extLst>
              </p:cNvPr>
              <p:cNvSpPr/>
              <p:nvPr/>
            </p:nvSpPr>
            <p:spPr>
              <a:xfrm>
                <a:off x="4183846" y="4054929"/>
                <a:ext cx="2901325" cy="42278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𝟏𝟔𝟓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𝟏𝟒𝟓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202C03F-8154-852C-E259-203CC0ADF3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3846" y="4054929"/>
                <a:ext cx="2901325" cy="422787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F1F7FBFE-3B81-C0FB-CE01-CF554CD63D88}"/>
                  </a:ext>
                </a:extLst>
              </p:cNvPr>
              <p:cNvSpPr/>
              <p:nvPr/>
            </p:nvSpPr>
            <p:spPr>
              <a:xfrm>
                <a:off x="4203155" y="4425281"/>
                <a:ext cx="3203976" cy="50144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𝟐𝟎</m:t>
                          </m:r>
                        </m:num>
                        <m:den>
                          <m:r>
                            <a:rPr lang="ar-M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𝟏𝟒𝟓</m:t>
                          </m:r>
                        </m:den>
                      </m:f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𝟏𝟑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𝟕𝟗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F1F7FBFE-3B81-C0FB-CE01-CF554CD63D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3155" y="4425281"/>
                <a:ext cx="3203976" cy="501445"/>
              </a:xfrm>
              <a:prstGeom prst="roundRect">
                <a:avLst/>
              </a:prstGeom>
              <a:blipFill>
                <a:blip r:embed="rId7"/>
                <a:stretch>
                  <a:fillRect t="-1220" b="-853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E611C31B-3489-B9FB-FFEA-DB1B752BEF70}"/>
              </a:ext>
            </a:extLst>
          </p:cNvPr>
          <p:cNvSpPr/>
          <p:nvPr/>
        </p:nvSpPr>
        <p:spPr>
          <a:xfrm>
            <a:off x="4572000" y="5198907"/>
            <a:ext cx="3590180" cy="90456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000" b="1" dirty="0">
                <a:solidFill>
                  <a:srgbClr val="FF0000"/>
                </a:solidFill>
              </a:rPr>
              <a:t>نِسْبَةُ الزِّيادَةِ الَّتي تُمَثِّلُ عَدَدَ التلاميذ الحاصلين على لوحة التشجيع هذه السنة هي:  13,79</a:t>
            </a:r>
            <a:r>
              <a:rPr lang="fr-FR" sz="2000" b="1" dirty="0">
                <a:solidFill>
                  <a:srgbClr val="FF0000"/>
                </a:solidFill>
              </a:rPr>
              <a:t>%</a:t>
            </a:r>
            <a:r>
              <a:rPr lang="ar-SA" sz="2000" b="1" dirty="0">
                <a:solidFill>
                  <a:srgbClr val="FF0000"/>
                </a:solidFill>
              </a:rPr>
              <a:t> </a:t>
            </a:r>
            <a:endParaRPr lang="fr-FR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3A094CE6-CD78-1353-337E-53771EACCF76}"/>
                  </a:ext>
                </a:extLst>
              </p:cNvPr>
              <p:cNvSpPr/>
              <p:nvPr/>
            </p:nvSpPr>
            <p:spPr>
              <a:xfrm>
                <a:off x="1065488" y="4439021"/>
                <a:ext cx="694566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𝟏𝟔𝟓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3A094CE6-CD78-1353-337E-53771EACCF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488" y="4439021"/>
                <a:ext cx="694566" cy="373827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Bulle narrative : rectangle à coins arrondis 25">
            <a:extLst>
              <a:ext uri="{FF2B5EF4-FFF2-40B4-BE49-F238E27FC236}">
                <a16:creationId xmlns:a16="http://schemas.microsoft.com/office/drawing/2014/main" id="{EABBEF23-08D2-9C04-A34C-C9226425748B}"/>
              </a:ext>
            </a:extLst>
          </p:cNvPr>
          <p:cNvSpPr/>
          <p:nvPr/>
        </p:nvSpPr>
        <p:spPr>
          <a:xfrm>
            <a:off x="1040829" y="3610814"/>
            <a:ext cx="1263064" cy="526831"/>
          </a:xfrm>
          <a:prstGeom prst="wedgeRoundRectCallout">
            <a:avLst>
              <a:gd name="adj1" fmla="val -16449"/>
              <a:gd name="adj2" fmla="val 108014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النهائية</a:t>
            </a:r>
            <a:endParaRPr lang="fr-FR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Bulle narrative : rectangle à coins arrondis 26">
            <a:extLst>
              <a:ext uri="{FF2B5EF4-FFF2-40B4-BE49-F238E27FC236}">
                <a16:creationId xmlns:a16="http://schemas.microsoft.com/office/drawing/2014/main" id="{42F74036-22B5-B404-6799-83E747DA79D5}"/>
              </a:ext>
            </a:extLst>
          </p:cNvPr>
          <p:cNvSpPr/>
          <p:nvPr/>
        </p:nvSpPr>
        <p:spPr>
          <a:xfrm>
            <a:off x="2491128" y="3619789"/>
            <a:ext cx="1180112" cy="526831"/>
          </a:xfrm>
          <a:prstGeom prst="wedgeRoundRectCallout">
            <a:avLst>
              <a:gd name="adj1" fmla="val -27027"/>
              <a:gd name="adj2" fmla="val 104759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البدئية</a:t>
            </a:r>
            <a:endParaRPr lang="fr-FR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2016686-53E0-BFB7-52FC-C7518EE7AF4D}"/>
                  </a:ext>
                </a:extLst>
              </p:cNvPr>
              <p:cNvSpPr/>
              <p:nvPr/>
            </p:nvSpPr>
            <p:spPr>
              <a:xfrm>
                <a:off x="2454979" y="4439021"/>
                <a:ext cx="694566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𝟏𝟒𝟓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2016686-53E0-BFB7-52FC-C7518EE7AF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4979" y="4439021"/>
                <a:ext cx="694566" cy="373827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76FC15D-522A-AC31-257F-E205F61B2D55}"/>
                  </a:ext>
                </a:extLst>
              </p:cNvPr>
              <p:cNvSpPr/>
              <p:nvPr/>
            </p:nvSpPr>
            <p:spPr>
              <a:xfrm>
                <a:off x="3231447" y="4429190"/>
                <a:ext cx="347283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176FC15D-522A-AC31-257F-E205F61B2D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1447" y="4429190"/>
                <a:ext cx="347283" cy="373827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24123A1C-89FD-F820-1ED7-677C6F444427}"/>
                  </a:ext>
                </a:extLst>
              </p:cNvPr>
              <p:cNvSpPr/>
              <p:nvPr/>
            </p:nvSpPr>
            <p:spPr>
              <a:xfrm>
                <a:off x="3752551" y="4429189"/>
                <a:ext cx="549779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24123A1C-89FD-F820-1ED7-677C6F4444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2551" y="4429189"/>
                <a:ext cx="549779" cy="373827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BAA881FE-8717-D7DD-0BDB-5073B9364816}"/>
                  </a:ext>
                </a:extLst>
              </p:cNvPr>
              <p:cNvSpPr/>
              <p:nvPr/>
            </p:nvSpPr>
            <p:spPr>
              <a:xfrm>
                <a:off x="1274693" y="5124054"/>
                <a:ext cx="694566" cy="64204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num>
                        <m:den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𝟏𝟒𝟓</m:t>
                          </m:r>
                        </m:den>
                      </m:f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BAA881FE-8717-D7DD-0BDB-5073B93648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4693" y="5124054"/>
                <a:ext cx="694566" cy="642043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5DFDD9B8-BA46-D849-3F83-30272FEB290F}"/>
                  </a:ext>
                </a:extLst>
              </p:cNvPr>
              <p:cNvSpPr/>
              <p:nvPr/>
            </p:nvSpPr>
            <p:spPr>
              <a:xfrm>
                <a:off x="2062780" y="5210303"/>
                <a:ext cx="347283" cy="36399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5DFDD9B8-BA46-D849-3F83-30272FEB29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2780" y="5210303"/>
                <a:ext cx="347283" cy="363997"/>
              </a:xfrm>
              <a:prstGeom prst="roundRect">
                <a:avLst/>
              </a:prstGeom>
              <a:blipFill>
                <a:blip r:embed="rId13"/>
                <a:stretch>
                  <a:fillRect l="-169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34BF9988-6FC0-DE6D-8073-D742749C97D7}"/>
                  </a:ext>
                </a:extLst>
              </p:cNvPr>
              <p:cNvSpPr/>
              <p:nvPr/>
            </p:nvSpPr>
            <p:spPr>
              <a:xfrm>
                <a:off x="2478896" y="5210303"/>
                <a:ext cx="450287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34BF9988-6FC0-DE6D-8073-D742749C97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8896" y="5210303"/>
                <a:ext cx="450287" cy="373827"/>
              </a:xfrm>
              <a:prstGeom prst="roundRect">
                <a:avLst/>
              </a:prstGeom>
              <a:blipFill>
                <a:blip r:embed="rId14"/>
                <a:stretch>
                  <a:fillRect l="-25000" r="-1184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4AF30B4-A987-6748-F48C-CB40B3079428}"/>
                  </a:ext>
                </a:extLst>
              </p:cNvPr>
              <p:cNvSpPr/>
              <p:nvPr/>
            </p:nvSpPr>
            <p:spPr>
              <a:xfrm>
                <a:off x="3021438" y="5210303"/>
                <a:ext cx="347283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4AF30B4-A987-6748-F48C-CB40B30794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1438" y="5210303"/>
                <a:ext cx="347283" cy="373827"/>
              </a:xfrm>
              <a:prstGeom prst="round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7693A3FC-C96B-66CC-10BE-941E799E462B}"/>
                  </a:ext>
                </a:extLst>
              </p:cNvPr>
              <p:cNvSpPr/>
              <p:nvPr/>
            </p:nvSpPr>
            <p:spPr>
              <a:xfrm>
                <a:off x="3443737" y="5205387"/>
                <a:ext cx="964543" cy="37382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𝟏𝟑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𝟕𝟗</m:t>
                      </m:r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7693A3FC-C96B-66CC-10BE-941E799E46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3737" y="5205387"/>
                <a:ext cx="964543" cy="373827"/>
              </a:xfrm>
              <a:prstGeom prst="roundRect">
                <a:avLst/>
              </a:prstGeom>
              <a:blipFill>
                <a:blip r:embed="rId16"/>
                <a:stretch>
                  <a:fillRect l="-9375" r="-5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Bulle narrative : rectangle à coins arrondis 26">
            <a:extLst>
              <a:ext uri="{FF2B5EF4-FFF2-40B4-BE49-F238E27FC236}">
                <a16:creationId xmlns:a16="http://schemas.microsoft.com/office/drawing/2014/main" id="{B8CC03B3-17AA-1316-1B5A-AC36DB86B372}"/>
              </a:ext>
            </a:extLst>
          </p:cNvPr>
          <p:cNvSpPr/>
          <p:nvPr/>
        </p:nvSpPr>
        <p:spPr>
          <a:xfrm>
            <a:off x="835338" y="5971757"/>
            <a:ext cx="1180112" cy="363997"/>
          </a:xfrm>
          <a:prstGeom prst="wedgeRoundRectCallout">
            <a:avLst>
              <a:gd name="adj1" fmla="val 17130"/>
              <a:gd name="adj2" fmla="val -121799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القيمة البدئية</a:t>
            </a:r>
            <a:endParaRPr lang="fr-FR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C5836DE5-E325-705B-70E9-46F0FC32FFB0}"/>
                  </a:ext>
                </a:extLst>
              </p:cNvPr>
              <p:cNvSpPr/>
              <p:nvPr/>
            </p:nvSpPr>
            <p:spPr>
              <a:xfrm>
                <a:off x="2004352" y="4424637"/>
                <a:ext cx="347283" cy="36399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 : coins arrondis 36">
                <a:extLst>
                  <a:ext uri="{FF2B5EF4-FFF2-40B4-BE49-F238E27FC236}">
                    <a16:creationId xmlns:a16="http://schemas.microsoft.com/office/drawing/2014/main" id="{C5836DE5-E325-705B-70E9-46F0FC32FF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4352" y="4424637"/>
                <a:ext cx="347283" cy="363997"/>
              </a:xfrm>
              <a:prstGeom prst="round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423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57E32-E98E-8C01-C5E3-48095A65D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75D128A-409A-7212-570D-C6291C8FB85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D836A37-C245-B5C8-981B-5E5E35BC233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5AEB572-DA5E-C4F2-2F3F-D5C8102A066E}"/>
              </a:ext>
            </a:extLst>
          </p:cNvPr>
          <p:cNvGrpSpPr/>
          <p:nvPr/>
        </p:nvGrpSpPr>
        <p:grpSpPr>
          <a:xfrm>
            <a:off x="1091789" y="2560055"/>
            <a:ext cx="6686045" cy="3049877"/>
            <a:chOff x="2116780" y="2237493"/>
            <a:chExt cx="5439179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2E06E27-D87A-2959-05AE-43FC1AE17431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7A573C9-1C75-CA14-4DB0-140F81941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24086" y="3161542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CE0FE31-F8FD-83FB-9F81-0EAFECB0E744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4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7E3DB52-BA93-964B-70E0-D2258B6841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5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5256221-E5C5-E674-E521-0556AD0BE2A3}"/>
              </a:ext>
            </a:extLst>
          </p:cNvPr>
          <p:cNvSpPr txBox="1"/>
          <p:nvPr/>
        </p:nvSpPr>
        <p:spPr>
          <a:xfrm>
            <a:off x="2333517" y="376046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069F8F-9D8B-9598-B882-B1D63CC2233C}"/>
              </a:ext>
            </a:extLst>
          </p:cNvPr>
          <p:cNvSpPr txBox="1"/>
          <p:nvPr/>
        </p:nvSpPr>
        <p:spPr>
          <a:xfrm>
            <a:off x="3073389" y="4773074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1BA9D83-AAAD-B728-055B-70829F83CBA3}"/>
              </a:ext>
            </a:extLst>
          </p:cNvPr>
          <p:cNvSpPr txBox="1"/>
          <p:nvPr/>
        </p:nvSpPr>
        <p:spPr>
          <a:xfrm>
            <a:off x="1091789" y="3304194"/>
            <a:ext cx="66954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تحول ومقارنة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0584EB2-4626-BFA8-C4E0-38CF1B38618B}"/>
              </a:ext>
            </a:extLst>
          </p:cNvPr>
          <p:cNvSpPr txBox="1"/>
          <p:nvPr/>
        </p:nvSpPr>
        <p:spPr>
          <a:xfrm>
            <a:off x="1729926" y="4300244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16060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2F9BF-2C83-2E79-9654-7192CEB69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E44BDFED-07A1-C538-12DF-FBAF753210D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C329FD3-1CCA-27C6-EE82-63881328F7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4B1EE56-BE8E-4300-89F7-F471000776A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4579FFD-A6FF-C1A5-80EC-3A183102E13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9E109E7-DAA9-EC8B-AA07-7B8EB8B7B47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46B1CDF-0C60-FABF-E816-B99C3441F75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3D895E5E-4EAF-CF58-19DB-3FEDB528E99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82700FD-006F-020E-67B4-CDB2BFA10EB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AE0B7893-0840-5D77-30CE-F76593A7254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7ECA486-39B2-2900-F5E7-4CD060D649B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4A0B014-F6D8-82B4-7106-31429324347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044663CE-8AA5-046F-80E1-A20CC66D865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02E7403-E6F8-E765-B673-775EA82DC50D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CF232C-336C-133F-C059-B8A94AE854F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DF061A2-0B17-39E0-86BD-453B86EBB08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12138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774DA-6FF3-697A-FC15-5636C22D2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74950D6-8CB4-3D6E-CA45-01D267835CB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E9E47A4-DE40-19E9-2CFF-877D57806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A3E7392-A70E-EFBB-0EDF-3F28214B302D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CB603EC-FCD4-7D9E-12B8-40CBD97567C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73F61230-4452-03B7-1889-EBA7EF91F6E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A6A3215-E408-3DA4-37C7-2F1B3DEBBE8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56735FA-4142-6B9C-3976-AB7DC33153C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A85E7A5-5453-0CD7-E683-40253E5E28B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ACBB8FB-47C9-65B6-842E-E106A4C29E3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113AFF03-2C81-F28F-AD35-8B85BE5F8559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D5190BF0-C23F-328E-945B-AA840458614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CCDA042-970E-2D87-4112-C2A32D7EC57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3C712F2-03ED-56C1-EE43-E337625569E6}"/>
              </a:ext>
            </a:extLst>
          </p:cNvPr>
          <p:cNvSpPr txBox="1"/>
          <p:nvPr/>
        </p:nvSpPr>
        <p:spPr>
          <a:xfrm>
            <a:off x="92760" y="871391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 قوموا بحل المسألة التالية.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68D1D39-A78D-82B8-CD75-C3FAEE9E509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61186BF-D22D-944D-7A7F-17345D62F0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662" y="1619254"/>
            <a:ext cx="7473323" cy="4479976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3AAD5B5-4565-6E32-97F8-8EC04384C054}"/>
              </a:ext>
            </a:extLst>
          </p:cNvPr>
          <p:cNvSpPr/>
          <p:nvPr/>
        </p:nvSpPr>
        <p:spPr>
          <a:xfrm>
            <a:off x="722662" y="1689082"/>
            <a:ext cx="7473323" cy="143514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</a:rPr>
              <a:t>يُنَظِّمُ نَادٍ رِيَاضيّ حِصَّتَيْنِ لِلتَّدْريبِ: حِصَّةً صَباحيَّةً وَأُخْرى مَسائيَّةً. س</a:t>
            </a:r>
            <a:r>
              <a:rPr lang="ar-MA" sz="2400" dirty="0">
                <a:solidFill>
                  <a:schemeClr val="tx1"/>
                </a:solidFill>
              </a:rPr>
              <a:t>ُ</a:t>
            </a:r>
            <a:r>
              <a:rPr lang="ar-SA" sz="2400" dirty="0">
                <a:solidFill>
                  <a:schemeClr val="tx1"/>
                </a:solidFill>
              </a:rPr>
              <a:t>جّ</a:t>
            </a:r>
            <a:r>
              <a:rPr lang="ar-MA" sz="2400" dirty="0">
                <a:solidFill>
                  <a:schemeClr val="tx1"/>
                </a:solidFill>
              </a:rPr>
              <a:t>ِ</a:t>
            </a:r>
            <a:r>
              <a:rPr lang="ar-SA" sz="2400" dirty="0">
                <a:solidFill>
                  <a:schemeClr val="tx1"/>
                </a:solidFill>
              </a:rPr>
              <a:t>لَ في الْحِصَّةِ الصَّباحِيَّةِ 48 مُتَدَرِّبًا، وَفي الْحِصَّةِ الْمَسائِيَّةِ 30 مُتَدَرِّبًا.</a:t>
            </a:r>
          </a:p>
          <a:p>
            <a:pPr algn="ctr"/>
            <a:r>
              <a:rPr lang="ar-SA" sz="2400" dirty="0">
                <a:solidFill>
                  <a:schemeClr val="tx1"/>
                </a:solidFill>
              </a:rPr>
              <a:t>كَمْ عَدَدُ الْمُتَدَرِّبينَ الَّذينَ يَنْبَغي تَحْويلُهُمْ مِنَ الْحِصَّةِ الصَّباحِيَّةِ إِلى الْحِصَّةِ الْمَسائِيَّةِ لِيُصْبِحَ عَدَدُ الْمُتَدَرِّبينَ مُتَساوِيًا في كِلْتا الْحِصَّتَيْنِ؟</a:t>
            </a:r>
            <a:endParaRPr lang="fr-F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693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54AD5-9986-42B4-0717-8C1D36DE3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2EF2A541-016B-0969-43EB-A23327A3282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69AEDD26-200C-8E46-D190-FBE21F0F7E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C7100D6-3780-EC9C-48FB-3A8B3B16715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C9EB219-8202-33F4-55DD-34967367F52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D11EFE7-0E4A-67AF-488A-FE100A226C0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B1C50DC-E552-52B7-DF83-E4E3A67ED95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86AEF792-74F7-39D2-C2FC-A4365F657AD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F9BA93D-A45B-D094-0CFD-529902E785F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7A9F300B-899B-221F-4BF9-996F89D735C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1B9DA79-AE57-9B48-6F2B-CBDF5F6D2A2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941AC09-399D-E6FD-F452-876F7164E52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5E7EFD8-FE61-76C8-A66D-5D0557806BB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44C8B3C-F747-6DC9-E6AE-82E84646FC4C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116F20B7-0882-7C4C-4653-EA62A4CF4EDF}"/>
              </a:ext>
            </a:extLst>
          </p:cNvPr>
          <p:cNvSpPr/>
          <p:nvPr/>
        </p:nvSpPr>
        <p:spPr>
          <a:xfrm>
            <a:off x="4375549" y="5454480"/>
            <a:ext cx="4090664" cy="50144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1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3E4CE19-7418-E242-AA94-EDADB11426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6D59D0-535F-2E2D-6D9A-906DEB1A2F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138" y="1787226"/>
            <a:ext cx="7486537" cy="451752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102A866-13E3-EBD6-C4AB-38C5EE26624E}"/>
              </a:ext>
            </a:extLst>
          </p:cNvPr>
          <p:cNvSpPr/>
          <p:nvPr/>
        </p:nvSpPr>
        <p:spPr>
          <a:xfrm>
            <a:off x="3940472" y="5228439"/>
            <a:ext cx="4533310" cy="90456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000" b="1" dirty="0">
                <a:solidFill>
                  <a:srgbClr val="FF0000"/>
                </a:solidFill>
              </a:rPr>
              <a:t>عَدَدُ الْمُتَدَرِّبينَ الَّذينَ يَنْبَغي تَحْويلُهُمْ مِنَ الْحِصَّةِ الصَّباحِيَّةِ إِلى الْحِصَّةِ الْمَسائِيَّةِ لِيُصْبِحَ عَدَدُ الْمُتَدَرِّبينَ مُتَساوِيًا في كِلْتا الْحِصَّتَيْنِ هو : 9 متدربين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9D3A187E-E830-1015-9C30-0F8024255848}"/>
                  </a:ext>
                </a:extLst>
              </p:cNvPr>
              <p:cNvSpPr/>
              <p:nvPr/>
            </p:nvSpPr>
            <p:spPr>
              <a:xfrm>
                <a:off x="4154349" y="4097807"/>
                <a:ext cx="2291706" cy="42278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𝟒𝟖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9D3A187E-E830-1015-9C30-0F80242558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4349" y="4097807"/>
                <a:ext cx="2291706" cy="422787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D3A080F-98F4-0CF3-E6C1-3BDF1A88ADFB}"/>
                  </a:ext>
                </a:extLst>
              </p:cNvPr>
              <p:cNvSpPr/>
              <p:nvPr/>
            </p:nvSpPr>
            <p:spPr>
              <a:xfrm>
                <a:off x="4154349" y="4456319"/>
                <a:ext cx="2291706" cy="42278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÷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D3A080F-98F4-0CF3-E6C1-3BDF1A88AD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4349" y="4456319"/>
                <a:ext cx="2291706" cy="422787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au 33">
            <a:extLst>
              <a:ext uri="{FF2B5EF4-FFF2-40B4-BE49-F238E27FC236}">
                <a16:creationId xmlns:a16="http://schemas.microsoft.com/office/drawing/2014/main" id="{4AB43314-FC43-BC68-311B-D00E60357F57}"/>
              </a:ext>
            </a:extLst>
          </p:cNvPr>
          <p:cNvGraphicFramePr>
            <a:graphicFrameLocks noGrp="1"/>
          </p:cNvGraphicFramePr>
          <p:nvPr/>
        </p:nvGraphicFramePr>
        <p:xfrm>
          <a:off x="890015" y="4511161"/>
          <a:ext cx="2827587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8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9265">
                  <a:extLst>
                    <a:ext uri="{9D8B030D-6E8A-4147-A177-3AD203B41FA5}">
                      <a16:colId xmlns:a16="http://schemas.microsoft.com/office/drawing/2014/main" val="4240094048"/>
                    </a:ext>
                  </a:extLst>
                </a:gridCol>
                <a:gridCol w="669602">
                  <a:extLst>
                    <a:ext uri="{9D8B030D-6E8A-4147-A177-3AD203B41FA5}">
                      <a16:colId xmlns:a16="http://schemas.microsoft.com/office/drawing/2014/main" val="16970537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D9C54A5E-D51B-A5B3-8BF3-EE30291A5DA2}"/>
              </a:ext>
            </a:extLst>
          </p:cNvPr>
          <p:cNvSpPr/>
          <p:nvPr/>
        </p:nvSpPr>
        <p:spPr>
          <a:xfrm>
            <a:off x="2025030" y="3687270"/>
            <a:ext cx="557556" cy="4179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48</a:t>
            </a:r>
            <a:endParaRPr lang="fr-FR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13" name="Tableau 33">
            <a:extLst>
              <a:ext uri="{FF2B5EF4-FFF2-40B4-BE49-F238E27FC236}">
                <a16:creationId xmlns:a16="http://schemas.microsoft.com/office/drawing/2014/main" id="{5927185B-7655-24B0-1288-91E633BCCB5B}"/>
              </a:ext>
            </a:extLst>
          </p:cNvPr>
          <p:cNvGraphicFramePr>
            <a:graphicFrameLocks noGrp="1"/>
          </p:cNvGraphicFramePr>
          <p:nvPr/>
        </p:nvGraphicFramePr>
        <p:xfrm>
          <a:off x="875207" y="5053480"/>
          <a:ext cx="1592689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926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>
                          <a:solidFill>
                            <a:srgbClr val="FF0000"/>
                          </a:solidFill>
                        </a:rPr>
                        <a:t>30</a:t>
                      </a:r>
                      <a:endParaRPr lang="fr-FR" sz="1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" name="Right Brace 25">
            <a:extLst>
              <a:ext uri="{FF2B5EF4-FFF2-40B4-BE49-F238E27FC236}">
                <a16:creationId xmlns:a16="http://schemas.microsoft.com/office/drawing/2014/main" id="{CDA20269-9016-CF6B-0405-D1644FE4A85A}"/>
              </a:ext>
            </a:extLst>
          </p:cNvPr>
          <p:cNvSpPr/>
          <p:nvPr/>
        </p:nvSpPr>
        <p:spPr>
          <a:xfrm rot="16200000">
            <a:off x="2135179" y="2905959"/>
            <a:ext cx="337260" cy="2827584"/>
          </a:xfrm>
          <a:prstGeom prst="rightBrace">
            <a:avLst>
              <a:gd name="adj1" fmla="val 71271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pic>
        <p:nvPicPr>
          <p:cNvPr id="15" name="Graphic 28" descr="Line arrow: Counter-clockwise curve with solid fill">
            <a:extLst>
              <a:ext uri="{FF2B5EF4-FFF2-40B4-BE49-F238E27FC236}">
                <a16:creationId xmlns:a16="http://schemas.microsoft.com/office/drawing/2014/main" id="{9939E9CD-DBEE-EEA8-C694-763C0CD787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504290" flipV="1">
            <a:off x="2966570" y="4870259"/>
            <a:ext cx="770907" cy="49820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DB7603F-9F9B-E87A-3CFE-62B4FF820C7F}"/>
              </a:ext>
            </a:extLst>
          </p:cNvPr>
          <p:cNvSpPr/>
          <p:nvPr/>
        </p:nvSpPr>
        <p:spPr>
          <a:xfrm>
            <a:off x="2503224" y="5043019"/>
            <a:ext cx="550607" cy="37084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3039E02-CFCF-1C2B-C7F0-BB0B9EF0D0CE}"/>
              </a:ext>
            </a:extLst>
          </p:cNvPr>
          <p:cNvSpPr/>
          <p:nvPr/>
        </p:nvSpPr>
        <p:spPr>
          <a:xfrm>
            <a:off x="560102" y="1902442"/>
            <a:ext cx="7473323" cy="143514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</a:rPr>
              <a:t>يُنَظِّمُ نَادٍ رِيَاضيّ حِصَّتَيْنِ لِلتَّدْريبِ: حِصَّةً صَباحيَّةً وَأُخْرى مَسائيَّةً. س</a:t>
            </a:r>
            <a:r>
              <a:rPr lang="ar-MA" sz="2400" dirty="0">
                <a:solidFill>
                  <a:schemeClr val="tx1"/>
                </a:solidFill>
              </a:rPr>
              <a:t>ُ</a:t>
            </a:r>
            <a:r>
              <a:rPr lang="ar-SA" sz="2400" dirty="0">
                <a:solidFill>
                  <a:schemeClr val="tx1"/>
                </a:solidFill>
              </a:rPr>
              <a:t>جّ</a:t>
            </a:r>
            <a:r>
              <a:rPr lang="ar-MA" sz="2400" dirty="0">
                <a:solidFill>
                  <a:schemeClr val="tx1"/>
                </a:solidFill>
              </a:rPr>
              <a:t>ِ</a:t>
            </a:r>
            <a:r>
              <a:rPr lang="ar-SA" sz="2400" dirty="0">
                <a:solidFill>
                  <a:schemeClr val="tx1"/>
                </a:solidFill>
              </a:rPr>
              <a:t>لَ في الْحِصَّةِ الصَّباحِيَّةِ 48 مُتَدَرِّبًا، وَفي الْحِصَّةِ الْمَسائِيَّةِ 30 مُتَدَرِّبًا.</a:t>
            </a:r>
          </a:p>
          <a:p>
            <a:pPr algn="ctr"/>
            <a:r>
              <a:rPr lang="ar-SA" sz="2400" dirty="0">
                <a:solidFill>
                  <a:schemeClr val="tx1"/>
                </a:solidFill>
              </a:rPr>
              <a:t>كَمْ عَدَدُ الْمُتَدَرِّبينَ الَّذينَ يَنْبَغي تَحْويلُهُمْ مِنَ الْحِصَّةِ الصَّباحِيَّةِ إِلى الْحِصَّةِ الْمَسائِيَّةِ لِيُصْبِحَ عَدَدُ الْمُتَدَرِّبينَ مُتَساوِيًا في كِلْتا الْحِصَّتَيْنِ؟</a:t>
            </a:r>
            <a:endParaRPr lang="fr-F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63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1435B-552C-D967-2EB5-250372852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00B05FD-EA96-9FA9-6C94-4C05E23032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254BD1D7-D419-3F21-B884-BD0594ACE446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A8690C3-010F-6A83-6E34-03C37DA05927}"/>
              </a:ext>
            </a:extLst>
          </p:cNvPr>
          <p:cNvGrpSpPr/>
          <p:nvPr/>
        </p:nvGrpSpPr>
        <p:grpSpPr>
          <a:xfrm>
            <a:off x="1091789" y="2560055"/>
            <a:ext cx="6676627" cy="3049877"/>
            <a:chOff x="2116780" y="2237493"/>
            <a:chExt cx="5431517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BDFA6B4-B0DA-B64E-7C8F-E3E07DF74B52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D6B7512-7636-B0C5-C91F-E498E0266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98366" y="3644557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EFEF31B4-80E9-A4C3-70F9-155DEBE43E7F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4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16E81E5-3BB2-7BEE-6D55-FAF9762F32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5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ED02BED-C16D-C871-61AC-478DD8D8D664}"/>
              </a:ext>
            </a:extLst>
          </p:cNvPr>
          <p:cNvSpPr txBox="1"/>
          <p:nvPr/>
        </p:nvSpPr>
        <p:spPr>
          <a:xfrm>
            <a:off x="2333517" y="376046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4419660-BC0B-29DE-EAE6-DB7F6EF7F6BE}"/>
              </a:ext>
            </a:extLst>
          </p:cNvPr>
          <p:cNvSpPr txBox="1"/>
          <p:nvPr/>
        </p:nvSpPr>
        <p:spPr>
          <a:xfrm>
            <a:off x="3073389" y="4773074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3E72D3F-6C89-6FDD-F61F-BA2EB9D31803}"/>
              </a:ext>
            </a:extLst>
          </p:cNvPr>
          <p:cNvSpPr txBox="1"/>
          <p:nvPr/>
        </p:nvSpPr>
        <p:spPr>
          <a:xfrm>
            <a:off x="1091789" y="3304194"/>
            <a:ext cx="66954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تحول ومقارنة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A2A5F9C-2959-C871-895A-FBAF1CC143FF}"/>
              </a:ext>
            </a:extLst>
          </p:cNvPr>
          <p:cNvSpPr txBox="1"/>
          <p:nvPr/>
        </p:nvSpPr>
        <p:spPr>
          <a:xfrm>
            <a:off x="1729926" y="4300244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37197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26966-59EE-8E80-4E85-EEABA0060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022B2C-3B4F-206A-DB12-04D0A7FA6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C4B30BB-6C2E-5275-A9EC-ED0CC7E654BB}"/>
              </a:ext>
            </a:extLst>
          </p:cNvPr>
          <p:cNvSpPr txBox="1"/>
          <p:nvPr/>
        </p:nvSpPr>
        <p:spPr>
          <a:xfrm>
            <a:off x="-302004" y="816877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سأحل مسألة تحولٍ ومقارنةٍ.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سأشرح لكم كيف سأفعل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4C6638A-7E8F-112D-6AAB-8573D4DF4D40}"/>
              </a:ext>
            </a:extLst>
          </p:cNvPr>
          <p:cNvSpPr/>
          <p:nvPr/>
        </p:nvSpPr>
        <p:spPr>
          <a:xfrm>
            <a:off x="395184" y="1861170"/>
            <a:ext cx="8165941" cy="13121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</p:spTree>
    <p:extLst>
      <p:ext uri="{BB962C8B-B14F-4D97-AF65-F5344CB8AC3E}">
        <p14:creationId xmlns:p14="http://schemas.microsoft.com/office/powerpoint/2010/main" val="332921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A6D25-328D-E807-BAE6-950D19BFE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3861C7B-9803-A4F2-5B9C-215FEEC1BB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89BEF49-0ADA-DA67-CEE5-1730124A12E0}"/>
              </a:ext>
            </a:extLst>
          </p:cNvPr>
          <p:cNvSpPr txBox="1"/>
          <p:nvPr/>
        </p:nvSpPr>
        <p:spPr>
          <a:xfrm>
            <a:off x="-331501" y="895535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يقرأ؟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ar-S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2FB2988-388F-29F1-51E0-3B852D7BD156}"/>
              </a:ext>
            </a:extLst>
          </p:cNvPr>
          <p:cNvSpPr/>
          <p:nvPr/>
        </p:nvSpPr>
        <p:spPr>
          <a:xfrm>
            <a:off x="395184" y="1861170"/>
            <a:ext cx="8165941" cy="13121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</p:spTree>
    <p:extLst>
      <p:ext uri="{BB962C8B-B14F-4D97-AF65-F5344CB8AC3E}">
        <p14:creationId xmlns:p14="http://schemas.microsoft.com/office/powerpoint/2010/main" val="94267096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D1266-0347-CD43-5EF7-2D21C1D90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C3169E-CB3E-31F8-B084-81C80E8F81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D3FEF86-A9EB-EF55-9D85-86AC8B858003}"/>
              </a:ext>
            </a:extLst>
          </p:cNvPr>
          <p:cNvSpPr txBox="1"/>
          <p:nvPr/>
        </p:nvSpPr>
        <p:spPr>
          <a:xfrm>
            <a:off x="-281468" y="955377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تملك  سلمى من الأقلام؟  وكم تملك أختها ليلى؟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13B6919-AE2D-CE78-02C8-5D78C28A48B1}"/>
              </a:ext>
            </a:extLst>
          </p:cNvPr>
          <p:cNvSpPr/>
          <p:nvPr/>
        </p:nvSpPr>
        <p:spPr>
          <a:xfrm>
            <a:off x="395184" y="1861170"/>
            <a:ext cx="8165941" cy="13121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</p:spTree>
    <p:extLst>
      <p:ext uri="{BB962C8B-B14F-4D97-AF65-F5344CB8AC3E}">
        <p14:creationId xmlns:p14="http://schemas.microsoft.com/office/powerpoint/2010/main" val="12388909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0B341-320C-68DF-CA4C-8A5773937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925423-E342-A178-28A2-0EBEC98842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ACFCA48-FA85-2F1F-D31A-1F76A1B7C9D1}"/>
              </a:ext>
            </a:extLst>
          </p:cNvPr>
          <p:cNvSpPr txBox="1"/>
          <p:nvPr/>
        </p:nvSpPr>
        <p:spPr>
          <a:xfrm>
            <a:off x="-281468" y="955377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تملك سلمى 35 قلما، وتملك أختها ليلى 59 قلما.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142DC64-84ED-08E1-E606-77C3C45BDCD0}"/>
              </a:ext>
            </a:extLst>
          </p:cNvPr>
          <p:cNvSpPr/>
          <p:nvPr/>
        </p:nvSpPr>
        <p:spPr>
          <a:xfrm>
            <a:off x="395184" y="1861170"/>
            <a:ext cx="8165941" cy="13121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</a:t>
            </a:r>
            <a:r>
              <a:rPr lang="ar-SA" sz="2200" b="1" dirty="0">
                <a:solidFill>
                  <a:srgbClr val="FF0000"/>
                </a:solidFill>
              </a:rPr>
              <a:t>35 قَلَمًا</a:t>
            </a:r>
            <a:r>
              <a:rPr lang="ar-SA" sz="2200" b="1" dirty="0">
                <a:solidFill>
                  <a:schemeClr val="tx1"/>
                </a:solidFill>
              </a:rPr>
              <a:t>، وَتَمْلِكُ أُخْتُها لَيْلى </a:t>
            </a:r>
            <a:r>
              <a:rPr lang="ar-SA" sz="2200" b="1" dirty="0">
                <a:solidFill>
                  <a:srgbClr val="FF0000"/>
                </a:solidFill>
              </a:rPr>
              <a:t>59 قَلَمًا</a:t>
            </a:r>
            <a:r>
              <a:rPr lang="ar-SA" sz="2200" b="1" dirty="0">
                <a:solidFill>
                  <a:schemeClr val="tx1"/>
                </a:solidFill>
              </a:rPr>
              <a:t>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</p:spTree>
    <p:extLst>
      <p:ext uri="{BB962C8B-B14F-4D97-AF65-F5344CB8AC3E}">
        <p14:creationId xmlns:p14="http://schemas.microsoft.com/office/powerpoint/2010/main" val="32091486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F445E-CE8B-FBEE-F6D6-08697AAE0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35EF140-C624-4380-1E0F-4BC60C5EF4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D8D74F-BC7A-F838-6F5B-6CBC235DC15D}"/>
              </a:ext>
            </a:extLst>
          </p:cNvPr>
          <p:cNvSpPr txBox="1"/>
          <p:nvPr/>
        </p:nvSpPr>
        <p:spPr>
          <a:xfrm>
            <a:off x="-600251" y="955377"/>
            <a:ext cx="812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المطلوب في هذه الوضعية 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0986736-F6B5-8DCE-209A-286E4C1A5E2E}"/>
              </a:ext>
            </a:extLst>
          </p:cNvPr>
          <p:cNvSpPr/>
          <p:nvPr/>
        </p:nvSpPr>
        <p:spPr>
          <a:xfrm>
            <a:off x="395184" y="1861170"/>
            <a:ext cx="8165941" cy="13121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</p:spTree>
    <p:extLst>
      <p:ext uri="{BB962C8B-B14F-4D97-AF65-F5344CB8AC3E}">
        <p14:creationId xmlns:p14="http://schemas.microsoft.com/office/powerpoint/2010/main" val="93775893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AB730-C9E8-C8CC-82D9-3EAD40879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08259DC-1D4B-3636-0D21-A4F8DE1C91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15364B7-9199-A972-A3C8-E63F9FB279AE}"/>
              </a:ext>
            </a:extLst>
          </p:cNvPr>
          <p:cNvSpPr txBox="1"/>
          <p:nvPr/>
        </p:nvSpPr>
        <p:spPr>
          <a:xfrm>
            <a:off x="-281468" y="816877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أحسنتم المطلوب هو تحديد عدد الأقلام التي ينبغي أن تعطى ليلى لسلمى ليصبح لهما نفس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العدد من الأقلام . سنحتاج لخطوتين للإجابة عن المطلوب.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D9CE757-2510-D451-D104-9EEDE3B971BE}"/>
              </a:ext>
            </a:extLst>
          </p:cNvPr>
          <p:cNvSpPr/>
          <p:nvPr/>
        </p:nvSpPr>
        <p:spPr>
          <a:xfrm>
            <a:off x="395184" y="1861170"/>
            <a:ext cx="8165941" cy="13121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</a:t>
            </a:r>
            <a:r>
              <a:rPr lang="ar-SA" sz="2200" b="1" dirty="0">
                <a:solidFill>
                  <a:srgbClr val="FF0000"/>
                </a:solidFill>
              </a:rPr>
              <a:t>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</p:spTree>
    <p:extLst>
      <p:ext uri="{BB962C8B-B14F-4D97-AF65-F5344CB8AC3E}">
        <p14:creationId xmlns:p14="http://schemas.microsoft.com/office/powerpoint/2010/main" val="159285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D6501-2895-1DC8-D1AC-200B914BB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C50D710-B598-1771-2FC7-889323B3EC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EA8060C-8ACE-9C0D-96F6-A854A20F09B7}"/>
              </a:ext>
            </a:extLst>
          </p:cNvPr>
          <p:cNvSpPr txBox="1"/>
          <p:nvPr/>
        </p:nvSpPr>
        <p:spPr>
          <a:xfrm>
            <a:off x="-264706" y="955377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نمثل أولا ما تملك ليلى بشريط فوقه لامة (قوس معقوف)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9DF3412-B6FB-556C-D8A7-4CB28B8A0D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54" y="1913363"/>
            <a:ext cx="8272989" cy="440779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30266B9-6947-253E-BC7B-B5934B229DD9}"/>
              </a:ext>
            </a:extLst>
          </p:cNvPr>
          <p:cNvSpPr/>
          <p:nvPr/>
        </p:nvSpPr>
        <p:spPr>
          <a:xfrm>
            <a:off x="404902" y="1905142"/>
            <a:ext cx="8165941" cy="141325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82D7C44-FB96-651F-7529-FA045362CC8D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237864"/>
          <a:ext cx="2674374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74374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6" name="Left Brace 27">
            <a:extLst>
              <a:ext uri="{FF2B5EF4-FFF2-40B4-BE49-F238E27FC236}">
                <a16:creationId xmlns:a16="http://schemas.microsoft.com/office/drawing/2014/main" id="{F96F80A0-CEEF-64C9-915E-BBEF55143F59}"/>
              </a:ext>
            </a:extLst>
          </p:cNvPr>
          <p:cNvSpPr/>
          <p:nvPr/>
        </p:nvSpPr>
        <p:spPr>
          <a:xfrm rot="16200000" flipH="1">
            <a:off x="2032643" y="2665458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6B31F50-69D2-05B8-A19B-C677FAE775D4}"/>
              </a:ext>
            </a:extLst>
          </p:cNvPr>
          <p:cNvSpPr/>
          <p:nvPr/>
        </p:nvSpPr>
        <p:spPr>
          <a:xfrm>
            <a:off x="852566" y="3434197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59</a:t>
            </a:r>
          </a:p>
        </p:txBody>
      </p:sp>
    </p:spTree>
    <p:extLst>
      <p:ext uri="{BB962C8B-B14F-4D97-AF65-F5344CB8AC3E}">
        <p14:creationId xmlns:p14="http://schemas.microsoft.com/office/powerpoint/2010/main" val="19524760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295E3-9A0A-8970-B035-8B3CB7CC9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8F40AB-E5E6-FBCE-DF71-7E3A3689A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134E9D8-E5ED-8F26-6BD8-400E31B7FB06}"/>
              </a:ext>
            </a:extLst>
          </p:cNvPr>
          <p:cNvSpPr txBox="1"/>
          <p:nvPr/>
        </p:nvSpPr>
        <p:spPr>
          <a:xfrm>
            <a:off x="-284371" y="925240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ثم نمثل ما تملكه سلمى بشريط آخر.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518E064-9B50-441C-330E-33E99E4E68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54" y="1913363"/>
            <a:ext cx="8272989" cy="440779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23472C3-97C8-7286-3295-FA704ECF82AB}"/>
              </a:ext>
            </a:extLst>
          </p:cNvPr>
          <p:cNvSpPr/>
          <p:nvPr/>
        </p:nvSpPr>
        <p:spPr>
          <a:xfrm>
            <a:off x="404902" y="1905142"/>
            <a:ext cx="8165941" cy="141325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4490A4C-1494-E3AF-2EC6-86204250ADB4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237864"/>
          <a:ext cx="2674374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74374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6" name="Left Brace 27">
            <a:extLst>
              <a:ext uri="{FF2B5EF4-FFF2-40B4-BE49-F238E27FC236}">
                <a16:creationId xmlns:a16="http://schemas.microsoft.com/office/drawing/2014/main" id="{55E7E8C0-AFFE-17B1-1B1B-B3DBAD62625B}"/>
              </a:ext>
            </a:extLst>
          </p:cNvPr>
          <p:cNvSpPr/>
          <p:nvPr/>
        </p:nvSpPr>
        <p:spPr>
          <a:xfrm rot="16200000" flipH="1">
            <a:off x="2032643" y="2665458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E5EF7C3-F880-2C8B-E4A8-C40D14186387}"/>
              </a:ext>
            </a:extLst>
          </p:cNvPr>
          <p:cNvSpPr/>
          <p:nvPr/>
        </p:nvSpPr>
        <p:spPr>
          <a:xfrm>
            <a:off x="852566" y="3434197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59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5F5BEF7D-CD39-0769-856B-4FD39C9FFE3B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826518"/>
          <a:ext cx="1190150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0150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8CAD783-8760-07A3-E30B-DDDB5581E672}"/>
              </a:ext>
            </a:extLst>
          </p:cNvPr>
          <p:cNvSpPr/>
          <p:nvPr/>
        </p:nvSpPr>
        <p:spPr>
          <a:xfrm>
            <a:off x="1144748" y="4877675"/>
            <a:ext cx="669566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35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3157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CCAA2-9F33-510C-0C0C-1B9B6F67C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6B112E-81B0-6BD1-39E6-E680BDB8F8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800807D-147F-535A-7EE8-D708A63B4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54" y="1913363"/>
            <a:ext cx="8272989" cy="440779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BC2A253-927D-6637-5875-0D8F5DF626CF}"/>
              </a:ext>
            </a:extLst>
          </p:cNvPr>
          <p:cNvSpPr/>
          <p:nvPr/>
        </p:nvSpPr>
        <p:spPr>
          <a:xfrm>
            <a:off x="404902" y="1905142"/>
            <a:ext cx="8165941" cy="141325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CF8B13B-5B06-FE2B-2C68-7C018E672E5C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237864"/>
          <a:ext cx="2674374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74374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6" name="Left Brace 27">
            <a:extLst>
              <a:ext uri="{FF2B5EF4-FFF2-40B4-BE49-F238E27FC236}">
                <a16:creationId xmlns:a16="http://schemas.microsoft.com/office/drawing/2014/main" id="{2EE3F341-03E7-DE2B-36B7-FA0F41B38E0E}"/>
              </a:ext>
            </a:extLst>
          </p:cNvPr>
          <p:cNvSpPr/>
          <p:nvPr/>
        </p:nvSpPr>
        <p:spPr>
          <a:xfrm rot="16200000" flipH="1">
            <a:off x="2032643" y="2665458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463A210-9316-29C3-22B7-7565F50EBF78}"/>
              </a:ext>
            </a:extLst>
          </p:cNvPr>
          <p:cNvSpPr/>
          <p:nvPr/>
        </p:nvSpPr>
        <p:spPr>
          <a:xfrm>
            <a:off x="852566" y="3434197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59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1B310AFE-68FD-F5F9-97B5-16256A957A8A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826518"/>
          <a:ext cx="1190150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0150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92A002F-3888-6412-1F12-2ACE276C787C}"/>
              </a:ext>
            </a:extLst>
          </p:cNvPr>
          <p:cNvSpPr/>
          <p:nvPr/>
        </p:nvSpPr>
        <p:spPr>
          <a:xfrm>
            <a:off x="1144748" y="4877675"/>
            <a:ext cx="669566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35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2880A8F-EBB4-0A81-C3DC-ADDBAF287554}"/>
              </a:ext>
            </a:extLst>
          </p:cNvPr>
          <p:cNvSpPr txBox="1"/>
          <p:nvPr/>
        </p:nvSpPr>
        <p:spPr>
          <a:xfrm>
            <a:off x="-234704" y="925240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 الخطوة الأولى: نحسب أولا الفرق بين ما تملكه ليلى وما تملكه ليلى من الأقلام.</a:t>
            </a:r>
          </a:p>
        </p:txBody>
      </p:sp>
    </p:spTree>
    <p:extLst>
      <p:ext uri="{BB962C8B-B14F-4D97-AF65-F5344CB8AC3E}">
        <p14:creationId xmlns:p14="http://schemas.microsoft.com/office/powerpoint/2010/main" val="410363177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0C2C4-53A7-2A56-C4B4-B11C4876B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0424781-7D1A-1530-1CFC-7DB64473AFF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1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0F893D2-6F03-EECE-8A0A-911AB8878C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1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8664B4-3319-48E3-3011-7C4287D3670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817955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C28A0-9093-9336-6EB6-CAE56CE09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28F7D4B-3004-436F-EF45-940677CEF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576A022-7D54-FFF3-9470-A33440DEC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54" y="1913363"/>
            <a:ext cx="8272989" cy="440779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7722533-8825-8808-93A6-417E0B3BF978}"/>
              </a:ext>
            </a:extLst>
          </p:cNvPr>
          <p:cNvSpPr/>
          <p:nvPr/>
        </p:nvSpPr>
        <p:spPr>
          <a:xfrm>
            <a:off x="404902" y="1905142"/>
            <a:ext cx="8165941" cy="141325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E4E1D1B-39DA-77FA-AC68-53B62339FE01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237864"/>
          <a:ext cx="2674374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74374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6" name="Left Brace 27">
            <a:extLst>
              <a:ext uri="{FF2B5EF4-FFF2-40B4-BE49-F238E27FC236}">
                <a16:creationId xmlns:a16="http://schemas.microsoft.com/office/drawing/2014/main" id="{40E27FAF-BB9E-9534-05E2-663D9A26B4A7}"/>
              </a:ext>
            </a:extLst>
          </p:cNvPr>
          <p:cNvSpPr/>
          <p:nvPr/>
        </p:nvSpPr>
        <p:spPr>
          <a:xfrm rot="16200000" flipH="1">
            <a:off x="2032643" y="2665458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B33C04E-DA00-AB29-A364-43791A7CAFAF}"/>
              </a:ext>
            </a:extLst>
          </p:cNvPr>
          <p:cNvSpPr/>
          <p:nvPr/>
        </p:nvSpPr>
        <p:spPr>
          <a:xfrm>
            <a:off x="852566" y="3434197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59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D7219603-6113-4169-C78E-079A383482FB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826518"/>
          <a:ext cx="1190150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0150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36CEA09-F58D-5D3D-CDDC-3DC56A982C1E}"/>
              </a:ext>
            </a:extLst>
          </p:cNvPr>
          <p:cNvSpPr/>
          <p:nvPr/>
        </p:nvSpPr>
        <p:spPr>
          <a:xfrm>
            <a:off x="1144748" y="4877675"/>
            <a:ext cx="669566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35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51B77AE-DC57-2CC9-24B7-37E0459ED412}"/>
              </a:ext>
            </a:extLst>
          </p:cNvPr>
          <p:cNvSpPr txBox="1"/>
          <p:nvPr/>
        </p:nvSpPr>
        <p:spPr>
          <a:xfrm>
            <a:off x="-261429" y="925240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احسبوا الفرق بين ما تملكه ليلى وما يملك سلمى من أقلام.</a:t>
            </a:r>
          </a:p>
        </p:txBody>
      </p:sp>
    </p:spTree>
    <p:extLst>
      <p:ext uri="{BB962C8B-B14F-4D97-AF65-F5344CB8AC3E}">
        <p14:creationId xmlns:p14="http://schemas.microsoft.com/office/powerpoint/2010/main" val="54551811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D61E7-CB05-344F-01BE-0414ED142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873EB8AD-09B3-2FAC-1C50-ABB3AF2CBEB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1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332689F-55D4-92FA-F2C6-08A2D3FD4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1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A4B4718-317F-4146-57B2-1370FEF1535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113614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D6AAD-08C9-518E-16C4-842F09C0B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247882D-200E-D2EF-137E-138FA31DF2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1348225-CC36-28FC-A9C4-E298F5A129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54" y="1913363"/>
            <a:ext cx="8272989" cy="440779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F22525F-A90A-3AC4-2454-352B2457B71A}"/>
              </a:ext>
            </a:extLst>
          </p:cNvPr>
          <p:cNvSpPr/>
          <p:nvPr/>
        </p:nvSpPr>
        <p:spPr>
          <a:xfrm>
            <a:off x="404902" y="1905142"/>
            <a:ext cx="8165941" cy="141325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625CFA1-8AA6-1A5D-CC5D-9F8DDAB21853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237864"/>
          <a:ext cx="2674374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9983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1474391">
                  <a:extLst>
                    <a:ext uri="{9D8B030D-6E8A-4147-A177-3AD203B41FA5}">
                      <a16:colId xmlns:a16="http://schemas.microsoft.com/office/drawing/2014/main" val="156589753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6" name="Left Brace 27">
            <a:extLst>
              <a:ext uri="{FF2B5EF4-FFF2-40B4-BE49-F238E27FC236}">
                <a16:creationId xmlns:a16="http://schemas.microsoft.com/office/drawing/2014/main" id="{8921A7B2-C9C7-8AF5-B1C9-7B2CC63337AF}"/>
              </a:ext>
            </a:extLst>
          </p:cNvPr>
          <p:cNvSpPr/>
          <p:nvPr/>
        </p:nvSpPr>
        <p:spPr>
          <a:xfrm rot="16200000" flipH="1">
            <a:off x="2032643" y="2665458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D988F3C-9AA6-AADF-8C1B-0877C5DAC19F}"/>
              </a:ext>
            </a:extLst>
          </p:cNvPr>
          <p:cNvSpPr/>
          <p:nvPr/>
        </p:nvSpPr>
        <p:spPr>
          <a:xfrm>
            <a:off x="852566" y="3434197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59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9A6A7637-111E-6DE0-28D5-D5FE5710F5B6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826518"/>
          <a:ext cx="1190150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0150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598E94F-D574-9D20-9DD3-25F25DB2DAA1}"/>
              </a:ext>
            </a:extLst>
          </p:cNvPr>
          <p:cNvSpPr/>
          <p:nvPr/>
        </p:nvSpPr>
        <p:spPr>
          <a:xfrm>
            <a:off x="1144748" y="4877675"/>
            <a:ext cx="669566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35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11EC357-B5AC-F4E9-C06C-B264FD5A9048}"/>
              </a:ext>
            </a:extLst>
          </p:cNvPr>
          <p:cNvSpPr txBox="1"/>
          <p:nvPr/>
        </p:nvSpPr>
        <p:spPr>
          <a:xfrm>
            <a:off x="-261429" y="925240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من يشرح لنا كيف توصل للجواب الصحيح؟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5D12580-AE58-2FB2-C9DA-77F35812718A}"/>
                  </a:ext>
                </a:extLst>
              </p:cNvPr>
              <p:cNvSpPr/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rgbClr val="FF0000"/>
                    </a:solidFill>
                  </a:rPr>
                  <a:t>59</a:t>
                </a:r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35</a:t>
                </a:r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24</a:t>
                </a:r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5D12580-AE58-2FB2-C9DA-77F3581271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blipFill>
                <a:blip r:embed="rId4"/>
                <a:stretch>
                  <a:fillRect l="-1802" t="-25806" r="-1201" b="-451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752891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D0947-E23A-03CA-BC4D-E461E27CB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9E70CE-6339-14FB-2163-7AA09DCF01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5BE23B5-D567-0F28-2431-188BF6D4E7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54" y="1913363"/>
            <a:ext cx="8272989" cy="440779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6E6651-8462-7A26-5F10-1D02192A69AB}"/>
              </a:ext>
            </a:extLst>
          </p:cNvPr>
          <p:cNvSpPr/>
          <p:nvPr/>
        </p:nvSpPr>
        <p:spPr>
          <a:xfrm>
            <a:off x="404902" y="1905142"/>
            <a:ext cx="8165941" cy="141325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A5CD6DA-F38E-7D4B-BF32-79548E3FBC9C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237864"/>
          <a:ext cx="2674375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9983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737196">
                  <a:extLst>
                    <a:ext uri="{9D8B030D-6E8A-4147-A177-3AD203B41FA5}">
                      <a16:colId xmlns:a16="http://schemas.microsoft.com/office/drawing/2014/main" val="156589753"/>
                    </a:ext>
                  </a:extLst>
                </a:gridCol>
                <a:gridCol w="737196">
                  <a:extLst>
                    <a:ext uri="{9D8B030D-6E8A-4147-A177-3AD203B41FA5}">
                      <a16:colId xmlns:a16="http://schemas.microsoft.com/office/drawing/2014/main" val="83773741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6" name="Left Brace 27">
            <a:extLst>
              <a:ext uri="{FF2B5EF4-FFF2-40B4-BE49-F238E27FC236}">
                <a16:creationId xmlns:a16="http://schemas.microsoft.com/office/drawing/2014/main" id="{E732B3B2-2728-BCB6-0207-67B5C811FDEF}"/>
              </a:ext>
            </a:extLst>
          </p:cNvPr>
          <p:cNvSpPr/>
          <p:nvPr/>
        </p:nvSpPr>
        <p:spPr>
          <a:xfrm rot="16200000" flipH="1">
            <a:off x="2032643" y="2665458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52F6968-66D2-BC80-79EE-B657BE1CA89C}"/>
              </a:ext>
            </a:extLst>
          </p:cNvPr>
          <p:cNvSpPr/>
          <p:nvPr/>
        </p:nvSpPr>
        <p:spPr>
          <a:xfrm>
            <a:off x="852566" y="3434197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59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5392B45-2142-6972-594D-2B97CBE4FC08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826518"/>
          <a:ext cx="1917738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0318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737420">
                  <a:extLst>
                    <a:ext uri="{9D8B030D-6E8A-4147-A177-3AD203B41FA5}">
                      <a16:colId xmlns:a16="http://schemas.microsoft.com/office/drawing/2014/main" val="306714557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16D9A61-6C63-E78A-B638-4781D0335752}"/>
              </a:ext>
            </a:extLst>
          </p:cNvPr>
          <p:cNvSpPr/>
          <p:nvPr/>
        </p:nvSpPr>
        <p:spPr>
          <a:xfrm>
            <a:off x="1173759" y="4907972"/>
            <a:ext cx="669566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35</a:t>
            </a:r>
            <a:endParaRPr lang="fr-FR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9330CE6A-78AC-2E58-E7ED-31DA5E8F5700}"/>
                  </a:ext>
                </a:extLst>
              </p:cNvPr>
              <p:cNvSpPr/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rgbClr val="FF0000"/>
                    </a:solidFill>
                  </a:rPr>
                  <a:t>59</a:t>
                </a:r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35</a:t>
                </a:r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24</a:t>
                </a:r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9330CE6A-78AC-2E58-E7ED-31DA5E8F57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blipFill>
                <a:blip r:embed="rId4"/>
                <a:stretch>
                  <a:fillRect l="-1802" t="-25806" r="-1201" b="-451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D984BBE0-26B5-5EBB-4AE7-BF42D8653ED2}"/>
              </a:ext>
            </a:extLst>
          </p:cNvPr>
          <p:cNvSpPr txBox="1"/>
          <p:nvPr/>
        </p:nvSpPr>
        <p:spPr>
          <a:xfrm>
            <a:off x="367005" y="816877"/>
            <a:ext cx="72189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الخطوة الثانية :أقسم هذا الفرق على 2 لحساب عدد الأقلام التي ينبغي لليلى أن تعطي لسلمى ليصبح لديهما نفس العدد من الأقلام. </a:t>
            </a:r>
          </a:p>
        </p:txBody>
      </p:sp>
      <p:pic>
        <p:nvPicPr>
          <p:cNvPr id="14" name="Graphic 19" descr="Line arrow: Counter-clockwise curve with solid fill">
            <a:extLst>
              <a:ext uri="{FF2B5EF4-FFF2-40B4-BE49-F238E27FC236}">
                <a16:creationId xmlns:a16="http://schemas.microsoft.com/office/drawing/2014/main" id="{8834A605-D7B2-9C5E-A301-A9A29ABFE3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04290" flipV="1">
            <a:off x="2718684" y="4781666"/>
            <a:ext cx="770907" cy="498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48642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69076-41DC-8191-384E-9A01270EB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BB7F61B-C6F6-B577-43F3-9309008AF587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1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696C93D-4D1F-6DFE-40BC-68BE2F78EA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1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58BB10-BAB8-8A33-200D-2F067EEE0AE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017988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F753D-9E54-05C9-65B7-CCF28BC73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92AD8CA-BE4B-51A1-8BD2-12EC7F0B97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B73471B-F2CD-E2A3-B250-BDAD55D90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54" y="1913363"/>
            <a:ext cx="8272989" cy="440779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AA4269D-6A4F-BA8D-82B7-C85EB99E0065}"/>
              </a:ext>
            </a:extLst>
          </p:cNvPr>
          <p:cNvSpPr/>
          <p:nvPr/>
        </p:nvSpPr>
        <p:spPr>
          <a:xfrm>
            <a:off x="404902" y="1905142"/>
            <a:ext cx="8165941" cy="141325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6F1D077-832D-3533-E981-65EB6F145941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237864"/>
          <a:ext cx="2674375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9983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737196">
                  <a:extLst>
                    <a:ext uri="{9D8B030D-6E8A-4147-A177-3AD203B41FA5}">
                      <a16:colId xmlns:a16="http://schemas.microsoft.com/office/drawing/2014/main" val="156589753"/>
                    </a:ext>
                  </a:extLst>
                </a:gridCol>
                <a:gridCol w="737196">
                  <a:extLst>
                    <a:ext uri="{9D8B030D-6E8A-4147-A177-3AD203B41FA5}">
                      <a16:colId xmlns:a16="http://schemas.microsoft.com/office/drawing/2014/main" val="83773741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6" name="Left Brace 27">
            <a:extLst>
              <a:ext uri="{FF2B5EF4-FFF2-40B4-BE49-F238E27FC236}">
                <a16:creationId xmlns:a16="http://schemas.microsoft.com/office/drawing/2014/main" id="{82AD9F98-8EF7-A3F2-C26B-2208D9263F21}"/>
              </a:ext>
            </a:extLst>
          </p:cNvPr>
          <p:cNvSpPr/>
          <p:nvPr/>
        </p:nvSpPr>
        <p:spPr>
          <a:xfrm rot="16200000" flipH="1">
            <a:off x="2032643" y="2665458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34856C2-C706-D0E3-3BDC-80AB0CB29AE5}"/>
              </a:ext>
            </a:extLst>
          </p:cNvPr>
          <p:cNvSpPr/>
          <p:nvPr/>
        </p:nvSpPr>
        <p:spPr>
          <a:xfrm>
            <a:off x="852566" y="3434197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59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F91ADEC4-D012-A046-A030-D78091FA5CFE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826518"/>
          <a:ext cx="1917738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0318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737420">
                  <a:extLst>
                    <a:ext uri="{9D8B030D-6E8A-4147-A177-3AD203B41FA5}">
                      <a16:colId xmlns:a16="http://schemas.microsoft.com/office/drawing/2014/main" val="306714557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C3FA9BC-CF4B-9937-EEBA-CFC116147614}"/>
              </a:ext>
            </a:extLst>
          </p:cNvPr>
          <p:cNvSpPr/>
          <p:nvPr/>
        </p:nvSpPr>
        <p:spPr>
          <a:xfrm>
            <a:off x="1173759" y="4907972"/>
            <a:ext cx="669566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35</a:t>
            </a:r>
            <a:endParaRPr lang="fr-FR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290D246A-82DA-A009-6451-ED25078C2C65}"/>
                  </a:ext>
                </a:extLst>
              </p:cNvPr>
              <p:cNvSpPr/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chemeClr val="tx1"/>
                    </a:solidFill>
                  </a:rPr>
                  <a:t>59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35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24</a:t>
                </a:r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290D246A-82DA-A009-6451-ED25078C2C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blipFill>
                <a:blip r:embed="rId4"/>
                <a:stretch>
                  <a:fillRect l="-1802" t="-25806" r="-1201" b="-451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6F2DBD9B-424A-09EF-9646-DBD39BAF3B60}"/>
              </a:ext>
            </a:extLst>
          </p:cNvPr>
          <p:cNvSpPr txBox="1"/>
          <p:nvPr/>
        </p:nvSpPr>
        <p:spPr>
          <a:xfrm>
            <a:off x="367005" y="816877"/>
            <a:ext cx="72189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أحسبوا عدد الأقلام التي ينبغي لليلى أن تعطي لسلمى ليصبح لديهما نفس العدد من الأقلام. </a:t>
            </a:r>
          </a:p>
        </p:txBody>
      </p:sp>
      <p:pic>
        <p:nvPicPr>
          <p:cNvPr id="14" name="Graphic 19" descr="Line arrow: Counter-clockwise curve with solid fill">
            <a:extLst>
              <a:ext uri="{FF2B5EF4-FFF2-40B4-BE49-F238E27FC236}">
                <a16:creationId xmlns:a16="http://schemas.microsoft.com/office/drawing/2014/main" id="{3175465E-9C79-C33C-8F49-3A15074AFB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04290" flipV="1">
            <a:off x="2718684" y="4781666"/>
            <a:ext cx="770907" cy="498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4603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D579F-8F33-6E71-4640-2273C5D2B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44B2651-59E1-0F18-8947-53B8CE89BEED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1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F985B86-E927-D89D-4F02-80845FFFC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1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DFC14F7-0EBF-ED31-AD07-017A444E4F5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142390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B8919-D098-586E-D732-2FA08799B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A40BF0-A21A-58AF-49B7-25BC3C47C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6940776-A4F6-5AB1-BE32-D72444D79E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54" y="1913363"/>
            <a:ext cx="8272989" cy="440779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FC11553-A453-CFFF-C646-01D0EC413046}"/>
              </a:ext>
            </a:extLst>
          </p:cNvPr>
          <p:cNvSpPr/>
          <p:nvPr/>
        </p:nvSpPr>
        <p:spPr>
          <a:xfrm>
            <a:off x="404902" y="1905142"/>
            <a:ext cx="8165941" cy="141325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1604023-C782-474C-AB5B-C6A76C20849D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237864"/>
          <a:ext cx="2674375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9983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737196">
                  <a:extLst>
                    <a:ext uri="{9D8B030D-6E8A-4147-A177-3AD203B41FA5}">
                      <a16:colId xmlns:a16="http://schemas.microsoft.com/office/drawing/2014/main" val="156589753"/>
                    </a:ext>
                  </a:extLst>
                </a:gridCol>
                <a:gridCol w="737196">
                  <a:extLst>
                    <a:ext uri="{9D8B030D-6E8A-4147-A177-3AD203B41FA5}">
                      <a16:colId xmlns:a16="http://schemas.microsoft.com/office/drawing/2014/main" val="83773741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6" name="Left Brace 27">
            <a:extLst>
              <a:ext uri="{FF2B5EF4-FFF2-40B4-BE49-F238E27FC236}">
                <a16:creationId xmlns:a16="http://schemas.microsoft.com/office/drawing/2014/main" id="{2E292D5B-271D-65DA-B3F3-9FCD1EF8BC46}"/>
              </a:ext>
            </a:extLst>
          </p:cNvPr>
          <p:cNvSpPr/>
          <p:nvPr/>
        </p:nvSpPr>
        <p:spPr>
          <a:xfrm rot="16200000" flipH="1">
            <a:off x="2032643" y="2665458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71C5D7F-8738-0996-E4C4-9DF29B51A9C7}"/>
              </a:ext>
            </a:extLst>
          </p:cNvPr>
          <p:cNvSpPr/>
          <p:nvPr/>
        </p:nvSpPr>
        <p:spPr>
          <a:xfrm>
            <a:off x="852566" y="3434197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59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0D94F294-B954-56CF-7F82-EA2B10864628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826518"/>
          <a:ext cx="1917738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0318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737420">
                  <a:extLst>
                    <a:ext uri="{9D8B030D-6E8A-4147-A177-3AD203B41FA5}">
                      <a16:colId xmlns:a16="http://schemas.microsoft.com/office/drawing/2014/main" val="306714557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C90CF44-EA55-19A2-E0B7-C5BD8CF75C3E}"/>
              </a:ext>
            </a:extLst>
          </p:cNvPr>
          <p:cNvSpPr/>
          <p:nvPr/>
        </p:nvSpPr>
        <p:spPr>
          <a:xfrm>
            <a:off x="1173759" y="4907972"/>
            <a:ext cx="669566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35</a:t>
            </a:r>
            <a:endParaRPr lang="fr-FR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0D927B12-FFC9-B345-28E9-8D2FDADFD762}"/>
                  </a:ext>
                </a:extLst>
              </p:cNvPr>
              <p:cNvSpPr/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chemeClr val="tx1"/>
                    </a:solidFill>
                  </a:rPr>
                  <a:t>59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35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24</a:t>
                </a:r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0D927B12-FFC9-B345-28E9-8D2FDADFD7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blipFill>
                <a:blip r:embed="rId4"/>
                <a:stretch>
                  <a:fillRect l="-1802" t="-25806" r="-1201" b="-451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Graphic 19" descr="Line arrow: Counter-clockwise curve with solid fill">
            <a:extLst>
              <a:ext uri="{FF2B5EF4-FFF2-40B4-BE49-F238E27FC236}">
                <a16:creationId xmlns:a16="http://schemas.microsoft.com/office/drawing/2014/main" id="{7F88521C-5F10-0886-702A-CA441B0277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04290" flipV="1">
            <a:off x="2718684" y="4781666"/>
            <a:ext cx="770907" cy="49820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55AFF23-0850-0C84-371D-7B8EF594E14B}"/>
              </a:ext>
            </a:extLst>
          </p:cNvPr>
          <p:cNvSpPr txBox="1"/>
          <p:nvPr/>
        </p:nvSpPr>
        <p:spPr>
          <a:xfrm>
            <a:off x="-261429" y="925240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من يشرح لنا كيف توصل للجواب الصحيح؟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71DEF61-4824-A0E0-A81D-8E5D88685746}"/>
                  </a:ext>
                </a:extLst>
              </p:cNvPr>
              <p:cNvSpPr/>
              <p:nvPr/>
            </p:nvSpPr>
            <p:spPr>
              <a:xfrm>
                <a:off x="3843799" y="3961912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rgbClr val="FF0000"/>
                    </a:solidFill>
                  </a:rPr>
                  <a:t>24</a:t>
                </a:r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2</a:t>
                </a:r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12</a:t>
                </a:r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71DEF61-4824-A0E0-A81D-8E5D886857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799" y="3961912"/>
                <a:ext cx="2031619" cy="377999"/>
              </a:xfrm>
              <a:prstGeom prst="roundRect">
                <a:avLst/>
              </a:prstGeom>
              <a:blipFill>
                <a:blip r:embed="rId6"/>
                <a:stretch>
                  <a:fillRect t="-25806" b="-451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195075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FE208-E7EF-8755-459B-D00FA9EEB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5067A8-AAEF-7B3B-653C-1220F3EE5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46B7F29-BB5C-187F-4E3A-950F4A7B3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54" y="1913363"/>
            <a:ext cx="8272989" cy="440779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772B3AC-7FB0-F77A-EF01-D70704729E1A}"/>
              </a:ext>
            </a:extLst>
          </p:cNvPr>
          <p:cNvSpPr/>
          <p:nvPr/>
        </p:nvSpPr>
        <p:spPr>
          <a:xfrm>
            <a:off x="404902" y="1905142"/>
            <a:ext cx="8165941" cy="141325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80DDCE7-BAE2-6464-4112-ADD4437163D7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237864"/>
          <a:ext cx="2674375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9983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737196">
                  <a:extLst>
                    <a:ext uri="{9D8B030D-6E8A-4147-A177-3AD203B41FA5}">
                      <a16:colId xmlns:a16="http://schemas.microsoft.com/office/drawing/2014/main" val="156589753"/>
                    </a:ext>
                  </a:extLst>
                </a:gridCol>
                <a:gridCol w="737196">
                  <a:extLst>
                    <a:ext uri="{9D8B030D-6E8A-4147-A177-3AD203B41FA5}">
                      <a16:colId xmlns:a16="http://schemas.microsoft.com/office/drawing/2014/main" val="83773741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6" name="Left Brace 27">
            <a:extLst>
              <a:ext uri="{FF2B5EF4-FFF2-40B4-BE49-F238E27FC236}">
                <a16:creationId xmlns:a16="http://schemas.microsoft.com/office/drawing/2014/main" id="{C954CD39-8067-DF89-0D31-3ECF27D8532F}"/>
              </a:ext>
            </a:extLst>
          </p:cNvPr>
          <p:cNvSpPr/>
          <p:nvPr/>
        </p:nvSpPr>
        <p:spPr>
          <a:xfrm rot="16200000" flipH="1">
            <a:off x="2032643" y="2665458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F33F9B4-924C-DD55-88DA-21E5F19E106F}"/>
              </a:ext>
            </a:extLst>
          </p:cNvPr>
          <p:cNvSpPr/>
          <p:nvPr/>
        </p:nvSpPr>
        <p:spPr>
          <a:xfrm>
            <a:off x="852566" y="3434197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59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DF54E7C9-98CE-BD2B-5DF4-77F99C0FA0B4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826518"/>
          <a:ext cx="1917738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0318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737420">
                  <a:extLst>
                    <a:ext uri="{9D8B030D-6E8A-4147-A177-3AD203B41FA5}">
                      <a16:colId xmlns:a16="http://schemas.microsoft.com/office/drawing/2014/main" val="306714557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4BDDAAF-34ED-752D-9509-B13FD5127421}"/>
              </a:ext>
            </a:extLst>
          </p:cNvPr>
          <p:cNvSpPr/>
          <p:nvPr/>
        </p:nvSpPr>
        <p:spPr>
          <a:xfrm>
            <a:off x="1173759" y="4907972"/>
            <a:ext cx="669566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35</a:t>
            </a:r>
            <a:endParaRPr lang="fr-FR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CB0678E9-8A46-D5E4-5135-6DDE8395210A}"/>
                  </a:ext>
                </a:extLst>
              </p:cNvPr>
              <p:cNvSpPr/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chemeClr val="tx1"/>
                    </a:solidFill>
                  </a:rPr>
                  <a:t>59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35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24</a:t>
                </a:r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CB0678E9-8A46-D5E4-5135-6DDE839521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blipFill>
                <a:blip r:embed="rId4"/>
                <a:stretch>
                  <a:fillRect l="-1802" t="-25806" r="-1201" b="-451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Graphic 19" descr="Line arrow: Counter-clockwise curve with solid fill">
            <a:extLst>
              <a:ext uri="{FF2B5EF4-FFF2-40B4-BE49-F238E27FC236}">
                <a16:creationId xmlns:a16="http://schemas.microsoft.com/office/drawing/2014/main" id="{38A4A032-8C0F-F8C4-F3DE-94CB3EE6D9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04290" flipV="1">
            <a:off x="2718684" y="4781666"/>
            <a:ext cx="770907" cy="4982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1A66AA5-D44D-98BF-982E-CEDAB4872138}"/>
                  </a:ext>
                </a:extLst>
              </p:cNvPr>
              <p:cNvSpPr/>
              <p:nvPr/>
            </p:nvSpPr>
            <p:spPr>
              <a:xfrm>
                <a:off x="3843799" y="3961912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chemeClr val="tx1"/>
                    </a:solidFill>
                  </a:rPr>
                  <a:t>24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2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12</a:t>
                </a:r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1A66AA5-D44D-98BF-982E-CEDAB48721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799" y="3961912"/>
                <a:ext cx="2031619" cy="377999"/>
              </a:xfrm>
              <a:prstGeom prst="roundRect">
                <a:avLst/>
              </a:prstGeom>
              <a:blipFill>
                <a:blip r:embed="rId6"/>
                <a:stretch>
                  <a:fillRect t="-25806" b="-451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E6B80FE3-2495-C747-4C14-2C12B47EF26F}"/>
              </a:ext>
            </a:extLst>
          </p:cNvPr>
          <p:cNvSpPr txBox="1"/>
          <p:nvPr/>
        </p:nvSpPr>
        <p:spPr>
          <a:xfrm>
            <a:off x="-605993" y="890290"/>
            <a:ext cx="812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اكتبوا جواب المسألة.</a:t>
            </a:r>
          </a:p>
        </p:txBody>
      </p:sp>
    </p:spTree>
    <p:extLst>
      <p:ext uri="{BB962C8B-B14F-4D97-AF65-F5344CB8AC3E}">
        <p14:creationId xmlns:p14="http://schemas.microsoft.com/office/powerpoint/2010/main" val="42654012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DFE16-20E7-19F1-864F-30F25297B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24A22E64-69A2-EB0B-501E-1C5BD06F0EE1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1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B2552B-D70E-8446-75F2-7990412E8D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1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B050AE7-E529-AA92-4D7C-9005CC75104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948159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84DE9-A57E-473D-EDA5-A52C33F85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991994B-6D7F-4F4A-13F1-E76D97DEDC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DD60B5B-B630-86B7-171B-ADEF12C221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54" y="1913363"/>
            <a:ext cx="8272989" cy="440779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D9CB245-4FA1-D8FC-6167-7DBFDC2C1C8C}"/>
              </a:ext>
            </a:extLst>
          </p:cNvPr>
          <p:cNvSpPr/>
          <p:nvPr/>
        </p:nvSpPr>
        <p:spPr>
          <a:xfrm>
            <a:off x="404902" y="1905142"/>
            <a:ext cx="8165941" cy="141325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D64AEAC-5BB5-65FE-8ED7-C9F7DF7ED314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237864"/>
          <a:ext cx="2674375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9983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737196">
                  <a:extLst>
                    <a:ext uri="{9D8B030D-6E8A-4147-A177-3AD203B41FA5}">
                      <a16:colId xmlns:a16="http://schemas.microsoft.com/office/drawing/2014/main" val="156589753"/>
                    </a:ext>
                  </a:extLst>
                </a:gridCol>
                <a:gridCol w="737196">
                  <a:extLst>
                    <a:ext uri="{9D8B030D-6E8A-4147-A177-3AD203B41FA5}">
                      <a16:colId xmlns:a16="http://schemas.microsoft.com/office/drawing/2014/main" val="83773741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6" name="Left Brace 27">
            <a:extLst>
              <a:ext uri="{FF2B5EF4-FFF2-40B4-BE49-F238E27FC236}">
                <a16:creationId xmlns:a16="http://schemas.microsoft.com/office/drawing/2014/main" id="{F243DC4E-9F21-935A-BBF9-88843280DF0A}"/>
              </a:ext>
            </a:extLst>
          </p:cNvPr>
          <p:cNvSpPr/>
          <p:nvPr/>
        </p:nvSpPr>
        <p:spPr>
          <a:xfrm rot="16200000" flipH="1">
            <a:off x="2032643" y="2665458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48DF2FE-368E-EE7F-E04E-ABA78DE35232}"/>
              </a:ext>
            </a:extLst>
          </p:cNvPr>
          <p:cNvSpPr/>
          <p:nvPr/>
        </p:nvSpPr>
        <p:spPr>
          <a:xfrm>
            <a:off x="852566" y="3434197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59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BED74F8D-6175-768F-E7A7-D356A82F4D67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826518"/>
          <a:ext cx="1917738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0318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737420">
                  <a:extLst>
                    <a:ext uri="{9D8B030D-6E8A-4147-A177-3AD203B41FA5}">
                      <a16:colId xmlns:a16="http://schemas.microsoft.com/office/drawing/2014/main" val="306714557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41E88B8-AEA0-C7F3-FE71-DFF33C4C28AA}"/>
              </a:ext>
            </a:extLst>
          </p:cNvPr>
          <p:cNvSpPr/>
          <p:nvPr/>
        </p:nvSpPr>
        <p:spPr>
          <a:xfrm>
            <a:off x="1173759" y="4907972"/>
            <a:ext cx="669566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35</a:t>
            </a:r>
            <a:endParaRPr lang="fr-FR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9729D439-3367-8018-C456-7337C27C974F}"/>
                  </a:ext>
                </a:extLst>
              </p:cNvPr>
              <p:cNvSpPr/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chemeClr val="tx1"/>
                    </a:solidFill>
                  </a:rPr>
                  <a:t>59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35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24</a:t>
                </a:r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9729D439-3367-8018-C456-7337C27C97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blipFill>
                <a:blip r:embed="rId4"/>
                <a:stretch>
                  <a:fillRect l="-1802" t="-25806" r="-1201" b="-451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Graphic 19" descr="Line arrow: Counter-clockwise curve with solid fill">
            <a:extLst>
              <a:ext uri="{FF2B5EF4-FFF2-40B4-BE49-F238E27FC236}">
                <a16:creationId xmlns:a16="http://schemas.microsoft.com/office/drawing/2014/main" id="{4D53AE36-6B4F-5E10-6054-3058DAD587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04290" flipV="1">
            <a:off x="2718684" y="4781666"/>
            <a:ext cx="770907" cy="4982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14D8CB7-947B-BBCC-A7C7-18747B661AB3}"/>
                  </a:ext>
                </a:extLst>
              </p:cNvPr>
              <p:cNvSpPr/>
              <p:nvPr/>
            </p:nvSpPr>
            <p:spPr>
              <a:xfrm>
                <a:off x="3843799" y="3961912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chemeClr val="tx1"/>
                    </a:solidFill>
                  </a:rPr>
                  <a:t>24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2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12</a:t>
                </a:r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14D8CB7-947B-BBCC-A7C7-18747B661A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799" y="3961912"/>
                <a:ext cx="2031619" cy="377999"/>
              </a:xfrm>
              <a:prstGeom prst="roundRect">
                <a:avLst/>
              </a:prstGeom>
              <a:blipFill>
                <a:blip r:embed="rId6"/>
                <a:stretch>
                  <a:fillRect t="-25806" b="-451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77EE0C3-7C88-0575-11F5-ACAC8C72D05C}"/>
              </a:ext>
            </a:extLst>
          </p:cNvPr>
          <p:cNvSpPr/>
          <p:nvPr/>
        </p:nvSpPr>
        <p:spPr>
          <a:xfrm>
            <a:off x="3618423" y="5096971"/>
            <a:ext cx="5158572" cy="90456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rgbClr val="FF0000"/>
                </a:solidFill>
              </a:rPr>
              <a:t>عدد الأقلام التي ينبغي أن تعطي ليلى لسلمى ليصبح لديهما نفس العدد من الأقلام هو : 12 قلما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6841EA1-0623-340E-2DCB-7048B6EB3EEE}"/>
              </a:ext>
            </a:extLst>
          </p:cNvPr>
          <p:cNvSpPr txBox="1"/>
          <p:nvPr/>
        </p:nvSpPr>
        <p:spPr>
          <a:xfrm>
            <a:off x="-261429" y="925240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من يشرح لنا كيف توصل للجواب الصحيح؟</a:t>
            </a:r>
          </a:p>
        </p:txBody>
      </p:sp>
    </p:spTree>
    <p:extLst>
      <p:ext uri="{BB962C8B-B14F-4D97-AF65-F5344CB8AC3E}">
        <p14:creationId xmlns:p14="http://schemas.microsoft.com/office/powerpoint/2010/main" val="399450888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B30B8-B4E2-CE4F-1140-8954AB26F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6536596-BDA9-2347-415B-9AE5D31BD48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3606AA6A-FAE7-2BA8-773A-337933CB0072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A0C25CA-17E5-100B-8E9E-F171A02551B6}"/>
              </a:ext>
            </a:extLst>
          </p:cNvPr>
          <p:cNvGrpSpPr/>
          <p:nvPr/>
        </p:nvGrpSpPr>
        <p:grpSpPr>
          <a:xfrm>
            <a:off x="1091789" y="2560055"/>
            <a:ext cx="6686046" cy="3049877"/>
            <a:chOff x="2116780" y="2237493"/>
            <a:chExt cx="5439180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76BE052-3C5B-5387-A6DE-BBB18738936D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AB6685D-CA07-A3B3-4C43-598468064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24087" y="4005483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F361F5BB-DDAE-8508-DC84-72A5001FF961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4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934651D2-6710-658F-19E0-7884C9385C2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5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70C54C51-492E-DD2B-A50B-A61966AE121A}"/>
              </a:ext>
            </a:extLst>
          </p:cNvPr>
          <p:cNvSpPr txBox="1"/>
          <p:nvPr/>
        </p:nvSpPr>
        <p:spPr>
          <a:xfrm>
            <a:off x="2333517" y="376046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714ECC0-C1AF-6E78-372D-2B699EBB984E}"/>
              </a:ext>
            </a:extLst>
          </p:cNvPr>
          <p:cNvSpPr txBox="1"/>
          <p:nvPr/>
        </p:nvSpPr>
        <p:spPr>
          <a:xfrm>
            <a:off x="3073389" y="4773074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أنشطة التدرب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63F6A4E-E5DE-FC7A-9BA8-D1E4ACF568DC}"/>
              </a:ext>
            </a:extLst>
          </p:cNvPr>
          <p:cNvSpPr txBox="1"/>
          <p:nvPr/>
        </p:nvSpPr>
        <p:spPr>
          <a:xfrm>
            <a:off x="1091789" y="3304194"/>
            <a:ext cx="66954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بتوظيف النسبة المئوية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5B8F97E-9FD7-B1CC-FEF1-BDB2EC23963B}"/>
              </a:ext>
            </a:extLst>
          </p:cNvPr>
          <p:cNvSpPr txBox="1"/>
          <p:nvPr/>
        </p:nvSpPr>
        <p:spPr>
          <a:xfrm>
            <a:off x="1729926" y="4300244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0672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F3DDA-63C7-1CD0-8531-185793096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DE59BBD6-1BAD-82D6-77C4-34A2CAD7CBB7}"/>
              </a:ext>
            </a:extLst>
          </p:cNvPr>
          <p:cNvGrpSpPr/>
          <p:nvPr/>
        </p:nvGrpSpPr>
        <p:grpSpPr>
          <a:xfrm>
            <a:off x="1232235" y="342749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2F5A723-CCA1-C305-831C-409C199F1E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D0C99B6-B57D-E722-4318-4E38E8F44FC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430EF6E-BE41-0DAE-147B-CF78669C7A0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3806395-9436-2112-9415-DE82D6982A6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EF55E93-FB1D-135A-F717-04D346BB426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60097F59-00B2-7D7C-BAD2-934F4E6E2BB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984EF20A-B4F2-9E74-DFED-8669A2879F89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37EAD81B-AF06-EE22-63B6-1A02C4F8D70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5324102-9EE4-C48D-4A61-293C2D5C47B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1C7FE935-5F10-43B8-A1CD-5F62C3BCEA0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8C7ED71-F34D-1CCD-7BD9-89377E792AC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FCE5DCF-3595-B724-AB6F-E20D4A6A4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905973F-0573-3092-75B2-0AAD205C5417}"/>
              </a:ext>
            </a:extLst>
          </p:cNvPr>
          <p:cNvSpPr txBox="1"/>
          <p:nvPr/>
        </p:nvSpPr>
        <p:spPr>
          <a:xfrm>
            <a:off x="367005" y="85827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الصفحة 113، 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52BE9222-1978-6D90-D395-F8E59B25BC3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87C075C8-0794-5127-6EEB-B37F52EBB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FD6DF52-6B50-A03D-F6E0-CFD2062C62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A0A1BA80-7299-CFB9-D117-6BE1702EF3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507895" y="2790933"/>
            <a:ext cx="2105532" cy="210553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CD5551E-9DC8-2899-D556-F14A020B8D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005" y="1974013"/>
            <a:ext cx="6073666" cy="416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928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0CB4E-CD54-EC8E-BA3A-4E501C537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411EE8B5-9960-1AC3-255F-D80482F4B849}"/>
              </a:ext>
            </a:extLst>
          </p:cNvPr>
          <p:cNvGrpSpPr/>
          <p:nvPr/>
        </p:nvGrpSpPr>
        <p:grpSpPr>
          <a:xfrm>
            <a:off x="1232235" y="342749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965BE3C-8680-2BA0-1230-A44DB84367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E8DE8AC-0EDE-BE7B-7705-F7610DC4C4B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9C1837C-4656-EFC7-B01E-7056CF79A24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C26877F-0BDD-AC3B-2E34-9CFA83625FA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C30FEC36-3691-31A4-9E53-6631B2939CF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CF2D8F7-1AAF-AF1A-BC2E-EC6F9F59F0B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F286907-6BFC-3D43-908C-E5A7DE1049E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8999BDEC-2265-82F5-AB7D-FCA9129333D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3589189-FDC2-353F-3B75-0D7C37DA53C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188A4DB4-5031-8863-0AD6-EC5C5D590C2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459B149A-0584-F0CA-A100-E94771A55B0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D9E37-1F8B-C654-C753-071E53716E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76A0CCEF-5460-7EE6-B5D3-A739B3B1F0B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B4200191-718E-4D05-A6F6-C420FE3726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9C5545E7-4460-0195-EE65-C394090DD8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1091FF19-C9EC-2FC9-A5D8-5EC5B07C90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459" y="1872837"/>
            <a:ext cx="8187198" cy="4642414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81B506FB-2832-DC55-9F0E-260CB5BDC6F5}"/>
              </a:ext>
            </a:extLst>
          </p:cNvPr>
          <p:cNvSpPr txBox="1"/>
          <p:nvPr/>
        </p:nvSpPr>
        <p:spPr>
          <a:xfrm>
            <a:off x="0" y="8938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61757F9-1F28-130F-8601-C45C5449987C}"/>
              </a:ext>
            </a:extLst>
          </p:cNvPr>
          <p:cNvSpPr/>
          <p:nvPr/>
        </p:nvSpPr>
        <p:spPr>
          <a:xfrm>
            <a:off x="3940472" y="5228439"/>
            <a:ext cx="4533310" cy="90456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000" b="1" dirty="0">
                <a:solidFill>
                  <a:srgbClr val="FF0000"/>
                </a:solidFill>
              </a:rPr>
              <a:t>الصور التي ينبغي تحويلها من الألبوم الأول إلى الألبوم الثاني ليكون في الألبومين العدد نفسه هو : 26 صورة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822106E4-11FE-56A0-D203-3EA68A8BECCB}"/>
                  </a:ext>
                </a:extLst>
              </p:cNvPr>
              <p:cNvSpPr/>
              <p:nvPr/>
            </p:nvSpPr>
            <p:spPr>
              <a:xfrm>
                <a:off x="4154349" y="4097807"/>
                <a:ext cx="2291706" cy="42278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𝟗𝟓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𝟒𝟑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𝟓𝟐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822106E4-11FE-56A0-D203-3EA68A8BEC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4349" y="4097807"/>
                <a:ext cx="2291706" cy="422787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80D5822E-A021-96E7-5A92-8F706FC8DA89}"/>
                  </a:ext>
                </a:extLst>
              </p:cNvPr>
              <p:cNvSpPr/>
              <p:nvPr/>
            </p:nvSpPr>
            <p:spPr>
              <a:xfrm>
                <a:off x="4154349" y="4456319"/>
                <a:ext cx="2291706" cy="42278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𝟓𝟐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÷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𝟐𝟔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id="{80D5822E-A021-96E7-5A92-8F706FC8DA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4349" y="4456319"/>
                <a:ext cx="2291706" cy="422787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7" name="Tableau 33">
            <a:extLst>
              <a:ext uri="{FF2B5EF4-FFF2-40B4-BE49-F238E27FC236}">
                <a16:creationId xmlns:a16="http://schemas.microsoft.com/office/drawing/2014/main" id="{DF363916-3C06-CC06-7A6A-E42DAC91454E}"/>
              </a:ext>
            </a:extLst>
          </p:cNvPr>
          <p:cNvGraphicFramePr>
            <a:graphicFrameLocks noGrp="1"/>
          </p:cNvGraphicFramePr>
          <p:nvPr/>
        </p:nvGraphicFramePr>
        <p:xfrm>
          <a:off x="890015" y="4511161"/>
          <a:ext cx="2827587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8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9265">
                  <a:extLst>
                    <a:ext uri="{9D8B030D-6E8A-4147-A177-3AD203B41FA5}">
                      <a16:colId xmlns:a16="http://schemas.microsoft.com/office/drawing/2014/main" val="4240094048"/>
                    </a:ext>
                  </a:extLst>
                </a:gridCol>
                <a:gridCol w="669602">
                  <a:extLst>
                    <a:ext uri="{9D8B030D-6E8A-4147-A177-3AD203B41FA5}">
                      <a16:colId xmlns:a16="http://schemas.microsoft.com/office/drawing/2014/main" val="16970537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8" name="Rectangle 37">
            <a:extLst>
              <a:ext uri="{FF2B5EF4-FFF2-40B4-BE49-F238E27FC236}">
                <a16:creationId xmlns:a16="http://schemas.microsoft.com/office/drawing/2014/main" id="{CDE8C943-70F6-835C-6A72-B6F3355FD022}"/>
              </a:ext>
            </a:extLst>
          </p:cNvPr>
          <p:cNvSpPr/>
          <p:nvPr/>
        </p:nvSpPr>
        <p:spPr>
          <a:xfrm>
            <a:off x="2025030" y="3687270"/>
            <a:ext cx="557556" cy="4179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95</a:t>
            </a:r>
            <a:endParaRPr lang="fr-FR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39" name="Tableau 33">
            <a:extLst>
              <a:ext uri="{FF2B5EF4-FFF2-40B4-BE49-F238E27FC236}">
                <a16:creationId xmlns:a16="http://schemas.microsoft.com/office/drawing/2014/main" id="{CA577EDE-A508-3081-6653-BD23CE0F93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9231841"/>
              </p:ext>
            </p:extLst>
          </p:nvPr>
        </p:nvGraphicFramePr>
        <p:xfrm>
          <a:off x="875207" y="5053480"/>
          <a:ext cx="1592689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926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>
                          <a:solidFill>
                            <a:srgbClr val="FF0000"/>
                          </a:solidFill>
                        </a:rPr>
                        <a:t>43</a:t>
                      </a:r>
                      <a:endParaRPr lang="fr-FR" sz="1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Right Brace 25">
            <a:extLst>
              <a:ext uri="{FF2B5EF4-FFF2-40B4-BE49-F238E27FC236}">
                <a16:creationId xmlns:a16="http://schemas.microsoft.com/office/drawing/2014/main" id="{AD919366-6EA9-F5E7-D07C-4508F61DDD9A}"/>
              </a:ext>
            </a:extLst>
          </p:cNvPr>
          <p:cNvSpPr/>
          <p:nvPr/>
        </p:nvSpPr>
        <p:spPr>
          <a:xfrm rot="16200000">
            <a:off x="2135179" y="2905959"/>
            <a:ext cx="337260" cy="2827584"/>
          </a:xfrm>
          <a:prstGeom prst="rightBrace">
            <a:avLst>
              <a:gd name="adj1" fmla="val 71271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pic>
        <p:nvPicPr>
          <p:cNvPr id="41" name="Graphic 28" descr="Line arrow: Counter-clockwise curve with solid fill">
            <a:extLst>
              <a:ext uri="{FF2B5EF4-FFF2-40B4-BE49-F238E27FC236}">
                <a16:creationId xmlns:a16="http://schemas.microsoft.com/office/drawing/2014/main" id="{7D5ACEC6-DFA1-8F1B-DBFE-2C1A4E33C4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504290" flipV="1">
            <a:off x="2966570" y="4870259"/>
            <a:ext cx="770907" cy="498203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1066FCB4-3F6A-1A5D-8AE5-C8743BDBC02E}"/>
              </a:ext>
            </a:extLst>
          </p:cNvPr>
          <p:cNvSpPr/>
          <p:nvPr/>
        </p:nvSpPr>
        <p:spPr>
          <a:xfrm>
            <a:off x="2503224" y="5043019"/>
            <a:ext cx="550607" cy="37084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35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</a:t>
              </a: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الحصة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6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25C45-A860-6857-E291-0B447E485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F1975C8B-3E04-A7D1-2C45-D68F2AE7B53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71AFEBA2-8D12-1C41-A305-88F3A5C1E9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C1AD0FDB-8B99-3594-5C84-3F3CFB9DAEC5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F073A7D-08BA-ADFC-BA1E-6E3986662BE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2C1E7B6-2071-E87D-CC56-A5204B99701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C888C6B-BE91-86E3-5054-EE576EE7D95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48D4F2D-3B20-569C-3D9C-F38C15A8473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1FFC6E0-7456-58DB-4631-981515881AF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4D8B55A8-316D-C0AB-11FF-BBB2D844FFC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9DD21043-1042-65E7-70F0-36E10F83BACB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C302030-4222-2CFA-BCE5-3E03F38335D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BBEC28F-CEE1-AB1A-FFA6-8E1064B0D4C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5DE5CC-DC81-406B-112C-B8AA38FE6B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Graphic 1" descr="Toggle with solid fill">
            <a:extLst>
              <a:ext uri="{FF2B5EF4-FFF2-40B4-BE49-F238E27FC236}">
                <a16:creationId xmlns:a16="http://schemas.microsoft.com/office/drawing/2014/main" id="{F2EE3EA2-1F25-2983-3CF1-9BC62EAE67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4" name="Graphic 3" descr="Toggle with solid fill">
            <a:extLst>
              <a:ext uri="{FF2B5EF4-FFF2-40B4-BE49-F238E27FC236}">
                <a16:creationId xmlns:a16="http://schemas.microsoft.com/office/drawing/2014/main" id="{14D0A124-5C8A-1983-290A-FBC37B1D2D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5" name="ZoneTexte 13">
            <a:extLst>
              <a:ext uri="{FF2B5EF4-FFF2-40B4-BE49-F238E27FC236}">
                <a16:creationId xmlns:a16="http://schemas.microsoft.com/office/drawing/2014/main" id="{8F2C037F-3967-EB2F-5CB3-6EBD2D3089D4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13">
            <a:extLst>
              <a:ext uri="{FF2B5EF4-FFF2-40B4-BE49-F238E27FC236}">
                <a16:creationId xmlns:a16="http://schemas.microsoft.com/office/drawing/2014/main" id="{037DEA37-EE6F-0507-4892-A4C18B2F4E4A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7" name="ZoneTexte 8">
            <a:extLst>
              <a:ext uri="{FF2B5EF4-FFF2-40B4-BE49-F238E27FC236}">
                <a16:creationId xmlns:a16="http://schemas.microsoft.com/office/drawing/2014/main" id="{87064664-F0A6-3D4A-49E4-57F717129DFD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لنشاط التناوب اللغوي: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C04D677A-43A7-8346-9695-0B781FD0C98C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A83A7BE-433F-B564-D53D-3C5D3B79B07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217D72D9-A23B-0498-F5AB-40B4897CE7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8C9CFF98-B4F8-07D4-EA94-EFDD4A41A6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36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B2A3B-D4D3-7658-6F4E-32458B415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2B0E3318-FF6F-66E9-6472-155AE349A6A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525AE03-B194-52DE-C676-021EE3E3F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74867E60-A9C8-1A3B-9F86-4AD85850CEDD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BAA0BCE-85ED-94AF-3BF9-8A665EEB359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C28F6D1-89D2-E5AA-2D78-3319C0900D3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DFCD6436-0DDE-1A82-19DD-16498A64C13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1B7FAFD-86A8-B255-B3B4-3281FB942F4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88ED7E9C-50C5-1F95-32E2-2A6C1284D2F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CC34180E-8E79-71AC-FBD2-6904F02D1BC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E381F284-4E7F-832F-EF74-9BFE4ED35A3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EF3B1012-F62B-80E9-2072-E2DD3976F0D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7F7895C4-4BDB-8403-55DF-C7160376111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81084EF-83E1-69DC-7FEB-D31EC34D7E9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6650BBA-FD14-9B53-E02D-E5ED7E92B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F2D3F09-FD13-D9AB-512E-2AB1CECE09D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790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612C7-400D-BEF8-093E-1F2CA2B9B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79DD2B23-63DC-C053-F2F4-D2C72DADC80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E427E6D-6103-051D-C472-7428976FBE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F04C67DF-FCA1-2D34-70E2-2A1E1E044D4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36F92F8-5434-6275-F077-CA252D11CD8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5873CBF-ECCC-D6F4-721D-CCE906C4BC9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8AC58C4C-777D-CBF8-D8F3-CF5A0F136A3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EB6679D-25D0-5EC7-BC32-4258C258A80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E1030C2-D95E-D90A-01B6-43448133D20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28D16117-AFC1-C653-F574-5C41E97E691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C8225D9-C962-DB8F-AFF1-6575D61CBDD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8EF2EAB8-7B95-5E9B-221B-9B79525B1D7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E30FB2D-7406-3239-DCA6-5AE1E4BFE7B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E4A5C9-C51A-3D7C-55E4-A0B9E787D2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13">
            <a:extLst>
              <a:ext uri="{FF2B5EF4-FFF2-40B4-BE49-F238E27FC236}">
                <a16:creationId xmlns:a16="http://schemas.microsoft.com/office/drawing/2014/main" id="{A829CEB7-555E-B3F1-1CEF-B367FD0D0450}"/>
              </a:ext>
            </a:extLst>
          </p:cNvPr>
          <p:cNvSpPr txBox="1"/>
          <p:nvPr/>
        </p:nvSpPr>
        <p:spPr>
          <a:xfrm>
            <a:off x="1084046" y="92190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rganigramme : Connecteur 13">
            <a:extLst>
              <a:ext uri="{FF2B5EF4-FFF2-40B4-BE49-F238E27FC236}">
                <a16:creationId xmlns:a16="http://schemas.microsoft.com/office/drawing/2014/main" id="{E6C5F889-7AFB-4529-3435-BF27E4421E95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</a:t>
            </a:r>
            <a:endParaRPr lang="fr-FR" sz="2400" b="1" dirty="0"/>
          </a:p>
        </p:txBody>
      </p:sp>
      <p:sp>
        <p:nvSpPr>
          <p:cNvPr id="5" name="Organigramme : Connecteur 19">
            <a:extLst>
              <a:ext uri="{FF2B5EF4-FFF2-40B4-BE49-F238E27FC236}">
                <a16:creationId xmlns:a16="http://schemas.microsoft.com/office/drawing/2014/main" id="{D5318099-FDC6-4135-2DE1-D1EB248D9F6E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</a:t>
            </a:r>
          </a:p>
        </p:txBody>
      </p:sp>
      <p:sp>
        <p:nvSpPr>
          <p:cNvPr id="6" name="Organigramme : Connecteur 41">
            <a:extLst>
              <a:ext uri="{FF2B5EF4-FFF2-40B4-BE49-F238E27FC236}">
                <a16:creationId xmlns:a16="http://schemas.microsoft.com/office/drawing/2014/main" id="{4BE922BB-1B11-FD93-4BD7-4C635C295C27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B</a:t>
            </a:r>
          </a:p>
        </p:txBody>
      </p:sp>
      <p:sp>
        <p:nvSpPr>
          <p:cNvPr id="7" name="ZoneTexte 5">
            <a:extLst>
              <a:ext uri="{FF2B5EF4-FFF2-40B4-BE49-F238E27FC236}">
                <a16:creationId xmlns:a16="http://schemas.microsoft.com/office/drawing/2014/main" id="{55E9E99B-1472-7492-87A7-646A35DEEF64}"/>
              </a:ext>
            </a:extLst>
          </p:cNvPr>
          <p:cNvSpPr txBox="1"/>
          <p:nvPr/>
        </p:nvSpPr>
        <p:spPr>
          <a:xfrm>
            <a:off x="1547663" y="4427484"/>
            <a:ext cx="5457230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Interprétation</a:t>
            </a:r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67EB79E9-BB53-5172-B9F4-53B4AC6F321A}"/>
              </a:ext>
            </a:extLst>
          </p:cNvPr>
          <p:cNvSpPr txBox="1"/>
          <p:nvPr/>
        </p:nvSpPr>
        <p:spPr>
          <a:xfrm>
            <a:off x="1547664" y="2553611"/>
            <a:ext cx="5457230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n-US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Représentation</a:t>
            </a:r>
            <a:endParaRPr lang="fr-FR" sz="3200" b="1" dirty="0">
              <a:solidFill>
                <a:srgbClr val="426C7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A6667BC7-9C09-6563-9CD0-1895CB4FFB83}"/>
              </a:ext>
            </a:extLst>
          </p:cNvPr>
          <p:cNvSpPr txBox="1"/>
          <p:nvPr/>
        </p:nvSpPr>
        <p:spPr>
          <a:xfrm>
            <a:off x="1547665" y="3488903"/>
            <a:ext cx="5457230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Diagramme en points</a:t>
            </a:r>
          </a:p>
        </p:txBody>
      </p:sp>
      <p:sp>
        <p:nvSpPr>
          <p:cNvPr id="10" name="ZoneTexte 5">
            <a:extLst>
              <a:ext uri="{FF2B5EF4-FFF2-40B4-BE49-F238E27FC236}">
                <a16:creationId xmlns:a16="http://schemas.microsoft.com/office/drawing/2014/main" id="{EF939664-47CA-8EF8-EF82-DFF7E57B0107}"/>
              </a:ext>
            </a:extLst>
          </p:cNvPr>
          <p:cNvSpPr txBox="1"/>
          <p:nvPr/>
        </p:nvSpPr>
        <p:spPr>
          <a:xfrm>
            <a:off x="-76060" y="1597612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</a:t>
            </a:r>
            <a:r>
              <a:rPr lang="ar-S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عبارة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مبيان دائري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rganigramme : Connecteur 19">
            <a:extLst>
              <a:ext uri="{FF2B5EF4-FFF2-40B4-BE49-F238E27FC236}">
                <a16:creationId xmlns:a16="http://schemas.microsoft.com/office/drawing/2014/main" id="{370838A5-70A4-F082-316E-B51108A823C3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D</a:t>
            </a:r>
          </a:p>
        </p:txBody>
      </p:sp>
      <p:sp>
        <p:nvSpPr>
          <p:cNvPr id="12" name="ZoneTexte 5">
            <a:extLst>
              <a:ext uri="{FF2B5EF4-FFF2-40B4-BE49-F238E27FC236}">
                <a16:creationId xmlns:a16="http://schemas.microsoft.com/office/drawing/2014/main" id="{6BDFCD1E-5E0F-12B2-D6F4-91A1DF028750}"/>
              </a:ext>
            </a:extLst>
          </p:cNvPr>
          <p:cNvSpPr txBox="1"/>
          <p:nvPr/>
        </p:nvSpPr>
        <p:spPr>
          <a:xfrm>
            <a:off x="1541578" y="5362776"/>
            <a:ext cx="5457230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Diagramme circulaire </a:t>
            </a:r>
          </a:p>
        </p:txBody>
      </p:sp>
    </p:spTree>
    <p:extLst>
      <p:ext uri="{BB962C8B-B14F-4D97-AF65-F5344CB8AC3E}">
        <p14:creationId xmlns:p14="http://schemas.microsoft.com/office/powerpoint/2010/main" val="617926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546E0-05FB-14D6-144E-B92887457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B441B79C-2A23-0D05-278F-525586D044A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83871D5-ADBF-1811-C1DA-85D6219A3E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41FF3A99-3B84-997F-A5CA-6273E29F3F3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34C3805-DBA7-0ABB-4CD5-433222465D2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762F08EB-3E10-C1F6-F6D9-078439B41BC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64B8D7F-72CB-8996-C81E-DC34AD99AC5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99399D4-7834-C2FA-FDF6-A8B6072412C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88239297-855B-9869-C611-EC56766008E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05FD1A0-42CF-372E-FBE5-A37774EF8B2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94B87CD8-62FE-CB53-FEF4-321E2FB1950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FB7021EF-08AC-F6CA-C97D-3235BD97A30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75177D66-7BE8-FB2F-65BC-AC71781FC0A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DB8FF64-EE4B-1116-05A5-11AA751576CF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5ABE61-0EAD-76C8-5BD6-2026201522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7251423-5382-B9F4-071A-68B7C39B71D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344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551DD-4FFA-E9C0-1576-64A529139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17F7BFAF-3BAC-3209-77F6-3E5F9A4C773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8A2363D-0BF6-66ED-753E-A4DDF165D5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D93D541-8861-4F87-83C3-B570404C3F0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E7EDE30-C858-1CF9-C379-798E885580C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D8BD341-41DD-1DEF-31AE-53554F4BF25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812956A5-3D5B-C7C9-D7A4-2C09BDDC330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837E887F-78A0-0EB2-14CE-6550F22F26F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95FED8E-5211-5244-E98E-3B7FC514E6A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B855DE32-5F14-C95D-158F-A74A450B22E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F963E0B-B9EB-8A8A-0728-680E086460C9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FD178663-941F-0099-8ECF-AC1E1B7D572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A12DFE25-45D9-4AC6-80A8-42367B8EA34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8FE41E9-2300-E801-2274-20171C6EA7E1}"/>
              </a:ext>
            </a:extLst>
          </p:cNvPr>
          <p:cNvSpPr txBox="1"/>
          <p:nvPr/>
        </p:nvSpPr>
        <p:spPr>
          <a:xfrm>
            <a:off x="1141432" y="92801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rganigramme : Connecteur 13">
            <a:extLst>
              <a:ext uri="{FF2B5EF4-FFF2-40B4-BE49-F238E27FC236}">
                <a16:creationId xmlns:a16="http://schemas.microsoft.com/office/drawing/2014/main" id="{431908D7-6210-EE62-824E-25B706FF05F2}"/>
              </a:ext>
            </a:extLst>
          </p:cNvPr>
          <p:cNvSpPr/>
          <p:nvPr/>
        </p:nvSpPr>
        <p:spPr>
          <a:xfrm>
            <a:off x="7311017" y="333123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B</a:t>
            </a:r>
            <a:endParaRPr lang="fr-FR" sz="2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Organigramme : Connecteur 41">
            <a:extLst>
              <a:ext uri="{FF2B5EF4-FFF2-40B4-BE49-F238E27FC236}">
                <a16:creationId xmlns:a16="http://schemas.microsoft.com/office/drawing/2014/main" id="{3F2C03F5-A893-9873-30FE-D7950B8A0A40}"/>
              </a:ext>
            </a:extLst>
          </p:cNvPr>
          <p:cNvSpPr/>
          <p:nvPr/>
        </p:nvSpPr>
        <p:spPr>
          <a:xfrm>
            <a:off x="7300989" y="239982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A</a:t>
            </a:r>
          </a:p>
        </p:txBody>
      </p:sp>
      <p:sp>
        <p:nvSpPr>
          <p:cNvPr id="5" name="ZoneTexte 5">
            <a:extLst>
              <a:ext uri="{FF2B5EF4-FFF2-40B4-BE49-F238E27FC236}">
                <a16:creationId xmlns:a16="http://schemas.microsoft.com/office/drawing/2014/main" id="{B7A54612-A5F0-8B1E-E516-0975D1E1F404}"/>
              </a:ext>
            </a:extLst>
          </p:cNvPr>
          <p:cNvSpPr txBox="1"/>
          <p:nvPr/>
        </p:nvSpPr>
        <p:spPr>
          <a:xfrm>
            <a:off x="1868104" y="3306828"/>
            <a:ext cx="5268160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n-US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Diagramme </a:t>
            </a:r>
            <a:r>
              <a:rPr lang="en-US" sz="3200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points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BFADC73-1D95-C77D-AC41-07E164E7EC65}"/>
              </a:ext>
            </a:extLst>
          </p:cNvPr>
          <p:cNvSpPr txBox="1"/>
          <p:nvPr/>
        </p:nvSpPr>
        <p:spPr>
          <a:xfrm>
            <a:off x="1901145" y="2326272"/>
            <a:ext cx="5235119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Représentation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1FD151A-144B-3DC6-00A0-B465B995B0E2}"/>
              </a:ext>
            </a:extLst>
          </p:cNvPr>
          <p:cNvSpPr txBox="1"/>
          <p:nvPr/>
        </p:nvSpPr>
        <p:spPr>
          <a:xfrm>
            <a:off x="0" y="1525419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مقابل </a:t>
            </a:r>
            <a:r>
              <a:rPr lang="ar-S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عبارة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مبيان دائري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</a:t>
            </a:r>
            <a:r>
              <a:rPr lang="ar-S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rganigramme : Connecteur 19">
            <a:extLst>
              <a:ext uri="{FF2B5EF4-FFF2-40B4-BE49-F238E27FC236}">
                <a16:creationId xmlns:a16="http://schemas.microsoft.com/office/drawing/2014/main" id="{765EF5EE-2583-F443-6183-60798CF8C5A6}"/>
              </a:ext>
            </a:extLst>
          </p:cNvPr>
          <p:cNvSpPr/>
          <p:nvPr/>
        </p:nvSpPr>
        <p:spPr>
          <a:xfrm>
            <a:off x="7339365" y="429489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C</a:t>
            </a: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6C535FF0-D694-A2E8-0704-C18F65D9D4EF}"/>
              </a:ext>
            </a:extLst>
          </p:cNvPr>
          <p:cNvSpPr txBox="1"/>
          <p:nvPr/>
        </p:nvSpPr>
        <p:spPr>
          <a:xfrm>
            <a:off x="1868103" y="4252078"/>
            <a:ext cx="5235119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Interprétation</a:t>
            </a:r>
          </a:p>
        </p:txBody>
      </p:sp>
      <p:sp>
        <p:nvSpPr>
          <p:cNvPr id="10" name="Organigramme : Connecteur 19">
            <a:extLst>
              <a:ext uri="{FF2B5EF4-FFF2-40B4-BE49-F238E27FC236}">
                <a16:creationId xmlns:a16="http://schemas.microsoft.com/office/drawing/2014/main" id="{F90CE08A-E435-94F2-CBE6-048ADA2C65A4}"/>
              </a:ext>
            </a:extLst>
          </p:cNvPr>
          <p:cNvSpPr/>
          <p:nvPr/>
        </p:nvSpPr>
        <p:spPr>
          <a:xfrm>
            <a:off x="7251335" y="5340980"/>
            <a:ext cx="576000" cy="576000"/>
          </a:xfrm>
          <a:prstGeom prst="flowChartConnecto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11" name="ZoneTexte 5">
            <a:extLst>
              <a:ext uri="{FF2B5EF4-FFF2-40B4-BE49-F238E27FC236}">
                <a16:creationId xmlns:a16="http://schemas.microsoft.com/office/drawing/2014/main" id="{D8D50B94-3B79-4559-AD7D-4FDE4D16FFB3}"/>
              </a:ext>
            </a:extLst>
          </p:cNvPr>
          <p:cNvSpPr txBox="1"/>
          <p:nvPr/>
        </p:nvSpPr>
        <p:spPr>
          <a:xfrm>
            <a:off x="1868104" y="5261493"/>
            <a:ext cx="5252492" cy="692229"/>
          </a:xfrm>
          <a:prstGeom prst="roundRect">
            <a:avLst>
              <a:gd name="adj" fmla="val 2725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Diagramme circulaire </a:t>
            </a:r>
          </a:p>
        </p:txBody>
      </p:sp>
      <p:sp>
        <p:nvSpPr>
          <p:cNvPr id="12" name="Oval 86">
            <a:extLst>
              <a:ext uri="{FF2B5EF4-FFF2-40B4-BE49-F238E27FC236}">
                <a16:creationId xmlns:a16="http://schemas.microsoft.com/office/drawing/2014/main" id="{62F8F5CD-9CA5-31B1-10CD-B4BBEC950CEA}"/>
              </a:ext>
            </a:extLst>
          </p:cNvPr>
          <p:cNvSpPr/>
          <p:nvPr/>
        </p:nvSpPr>
        <p:spPr>
          <a:xfrm flipH="1">
            <a:off x="1630651" y="543133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Graphique 25">
            <a:extLst>
              <a:ext uri="{FF2B5EF4-FFF2-40B4-BE49-F238E27FC236}">
                <a16:creationId xmlns:a16="http://schemas.microsoft.com/office/drawing/2014/main" id="{A4B5EC91-3C59-3DD8-9C0E-0B2ABAB0D1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93955" y="5447305"/>
            <a:ext cx="352096" cy="272874"/>
          </a:xfrm>
          <a:prstGeom prst="rect">
            <a:avLst/>
          </a:prstGeom>
        </p:spPr>
      </p:pic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A91AC2-0851-2172-F0AB-0358988B49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35672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6BBEC-8D21-1CD4-D01C-5A1534A5A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A90D1174-3915-0EA1-DF75-5860662EBE3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93BEC57-B5CA-541C-9D96-7AA5CC2993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ED3AB3CE-9064-9023-6EC8-210711046D4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68DE409-163C-7134-AEFD-68607454E37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050B93F-6DEF-77D8-E18E-CA89956C670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D8C5A50D-53DF-C4D6-9E90-A5FF5954B03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4F8BDA6-BEFD-9E74-CA57-AE796D6701E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3C50396-F422-5369-BAFE-66470A862F4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EB96F831-28D3-69A2-774B-338DECC6909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9DE034C5-DA9A-DB4E-818B-B51A1EA9069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9122C050-CBE5-3062-4027-994F2BEB0D5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4D11554-5853-1D85-1CCB-194E217CFD8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0691DEC-9A48-8609-5E1B-6F3CC3DDFA1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A13B2A5-EF1D-6958-0B32-927AFF9A15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32AEE9-AF18-086E-A213-2FE99235E97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793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4387F-001E-5E85-69C9-9C90787BD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155471A7-1A16-DEF5-3A45-7F712315737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1590EAD-38C4-04C8-F999-CFE077E016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D51246CC-FA98-F901-0F04-6B089E59CF8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EAE9EDD-B7A9-C772-990E-B6D42121539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E92CCE3-36FF-279A-80C6-E9B4183B73A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0AF6BB53-311A-9E0C-967A-275FFEDB110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440EDE6-FBD6-A02B-40D5-0404F3BFF6D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AB0B58E-7721-ACEB-7380-2FC10E1AF29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F29956A2-FE23-6A1F-7450-56156BD803D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B80364F-069A-C949-A6F8-AC5110518F0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D8438948-74D6-A8A6-6FA2-F99D97D40FA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3FD706F7-24CE-ABCA-A533-DFB4F8E0780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40E0398-ED52-C55D-1E7E-B17B9CD936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13">
            <a:extLst>
              <a:ext uri="{FF2B5EF4-FFF2-40B4-BE49-F238E27FC236}">
                <a16:creationId xmlns:a16="http://schemas.microsoft.com/office/drawing/2014/main" id="{3D8F7506-5618-AEE5-CD20-97770573EBE6}"/>
              </a:ext>
            </a:extLst>
          </p:cNvPr>
          <p:cNvSpPr txBox="1"/>
          <p:nvPr/>
        </p:nvSpPr>
        <p:spPr>
          <a:xfrm>
            <a:off x="1084046" y="92190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rganigramme : Connecteur 13">
            <a:extLst>
              <a:ext uri="{FF2B5EF4-FFF2-40B4-BE49-F238E27FC236}">
                <a16:creationId xmlns:a16="http://schemas.microsoft.com/office/drawing/2014/main" id="{44984790-7E17-C7DA-4F70-F0CABE03A932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</a:t>
            </a:r>
            <a:endParaRPr lang="fr-FR" sz="2400" b="1" dirty="0"/>
          </a:p>
        </p:txBody>
      </p:sp>
      <p:sp>
        <p:nvSpPr>
          <p:cNvPr id="5" name="Organigramme : Connecteur 19">
            <a:extLst>
              <a:ext uri="{FF2B5EF4-FFF2-40B4-BE49-F238E27FC236}">
                <a16:creationId xmlns:a16="http://schemas.microsoft.com/office/drawing/2014/main" id="{79C7CF08-C545-9A23-57DA-5095DC173E17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</a:t>
            </a:r>
          </a:p>
        </p:txBody>
      </p:sp>
      <p:sp>
        <p:nvSpPr>
          <p:cNvPr id="6" name="Organigramme : Connecteur 41">
            <a:extLst>
              <a:ext uri="{FF2B5EF4-FFF2-40B4-BE49-F238E27FC236}">
                <a16:creationId xmlns:a16="http://schemas.microsoft.com/office/drawing/2014/main" id="{2D88D602-11C2-2F80-F26B-DF11C80F2ABB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B</a:t>
            </a:r>
          </a:p>
        </p:txBody>
      </p:sp>
      <p:sp>
        <p:nvSpPr>
          <p:cNvPr id="7" name="ZoneTexte 5">
            <a:extLst>
              <a:ext uri="{FF2B5EF4-FFF2-40B4-BE49-F238E27FC236}">
                <a16:creationId xmlns:a16="http://schemas.microsoft.com/office/drawing/2014/main" id="{3D0BCE58-E5B5-DCCB-D5AD-37D6AB30BE13}"/>
              </a:ext>
            </a:extLst>
          </p:cNvPr>
          <p:cNvSpPr txBox="1"/>
          <p:nvPr/>
        </p:nvSpPr>
        <p:spPr>
          <a:xfrm>
            <a:off x="1547663" y="4427484"/>
            <a:ext cx="5457230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Interprétation</a:t>
            </a:r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13034491-F3EF-E5A9-0955-EB7624E80CED}"/>
              </a:ext>
            </a:extLst>
          </p:cNvPr>
          <p:cNvSpPr txBox="1"/>
          <p:nvPr/>
        </p:nvSpPr>
        <p:spPr>
          <a:xfrm>
            <a:off x="1547664" y="2553611"/>
            <a:ext cx="5457230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n-US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Représentation</a:t>
            </a:r>
            <a:endParaRPr lang="fr-FR" sz="3200" b="1" dirty="0">
              <a:solidFill>
                <a:srgbClr val="426C7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CBF5497A-3B13-8EC8-3510-528E10FEB88B}"/>
              </a:ext>
            </a:extLst>
          </p:cNvPr>
          <p:cNvSpPr txBox="1"/>
          <p:nvPr/>
        </p:nvSpPr>
        <p:spPr>
          <a:xfrm>
            <a:off x="1547665" y="3488903"/>
            <a:ext cx="5457230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Diagramme en points</a:t>
            </a:r>
          </a:p>
        </p:txBody>
      </p:sp>
      <p:sp>
        <p:nvSpPr>
          <p:cNvPr id="10" name="ZoneTexte 5">
            <a:extLst>
              <a:ext uri="{FF2B5EF4-FFF2-40B4-BE49-F238E27FC236}">
                <a16:creationId xmlns:a16="http://schemas.microsoft.com/office/drawing/2014/main" id="{BC9B8C42-3A2B-640A-4B6C-FC8A120BC8A4}"/>
              </a:ext>
            </a:extLst>
          </p:cNvPr>
          <p:cNvSpPr txBox="1"/>
          <p:nvPr/>
        </p:nvSpPr>
        <p:spPr>
          <a:xfrm>
            <a:off x="-76060" y="1597612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</a:t>
            </a:r>
            <a:r>
              <a:rPr lang="ar-S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عبارة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مبيان نقطي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rganigramme : Connecteur 19">
            <a:extLst>
              <a:ext uri="{FF2B5EF4-FFF2-40B4-BE49-F238E27FC236}">
                <a16:creationId xmlns:a16="http://schemas.microsoft.com/office/drawing/2014/main" id="{BFBCB8B3-91A6-F334-FD34-48759703530E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D</a:t>
            </a:r>
          </a:p>
        </p:txBody>
      </p:sp>
      <p:sp>
        <p:nvSpPr>
          <p:cNvPr id="12" name="ZoneTexte 5">
            <a:extLst>
              <a:ext uri="{FF2B5EF4-FFF2-40B4-BE49-F238E27FC236}">
                <a16:creationId xmlns:a16="http://schemas.microsoft.com/office/drawing/2014/main" id="{FE985B02-2479-156D-BD05-9EDD10E2E0C5}"/>
              </a:ext>
            </a:extLst>
          </p:cNvPr>
          <p:cNvSpPr txBox="1"/>
          <p:nvPr/>
        </p:nvSpPr>
        <p:spPr>
          <a:xfrm>
            <a:off x="1541578" y="5362776"/>
            <a:ext cx="5457230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Diagramme circulaire </a:t>
            </a:r>
          </a:p>
        </p:txBody>
      </p:sp>
    </p:spTree>
    <p:extLst>
      <p:ext uri="{BB962C8B-B14F-4D97-AF65-F5344CB8AC3E}">
        <p14:creationId xmlns:p14="http://schemas.microsoft.com/office/powerpoint/2010/main" val="72173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FFDB3-7B73-EF26-1524-84658C3A3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B58578-DC9F-8AA7-6439-97ED0A7C09A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FCB582A-394D-451E-A2CF-BBB0FCF09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4B90586D-455A-ACB0-24CF-BA2F8536659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0A15650-573F-C624-F98B-8F5E3169C22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7F0C07FF-9306-70BA-B9D1-9C119A25982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D6041EB1-4539-B180-E7EC-CEB00A7C6F1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04F8188-49F5-F5E1-ECAD-7BBBDDFD615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80DC582-FCB2-2A91-065A-CB920CB151C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C24AD2ED-92D5-96B8-1B5F-4CC83116FBB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5CC1AF1-8670-CE8F-FD12-CAA1C182190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E863CA7B-F45B-3D9B-EC0E-42B88BCB6D6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7871BCF-44E7-906E-0689-B5E75892A94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B96734C-2D80-137D-0760-DD4DBA730CD6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0FAD4EF-DA54-0787-4009-61F2B5EF79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679FCC0-6876-7A49-72E7-1E7B5E73750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900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D1631-DBD0-07B1-2283-9CCB78A75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E0F34003-608D-A355-B718-5431C8B577A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CC49993-D8E5-E7CD-F216-302D0137A5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0FFE6CC-1F62-785D-F7FF-2F4AB19FE03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8CC5DC4-A40E-557A-17B8-BCF9CB2B183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CF64E60B-96F1-0BB1-A80D-DBC47019077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014EC5E5-FB60-14C0-0724-4D00CE62E6B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0D415E87-FDD8-D7EC-43D1-25110E1DB63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DE76D17-3DEF-D807-34B9-76DF70121C5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DA14E04D-0156-DC54-99C6-19F84F0A6AF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F24E9CC0-95F2-886E-235D-C20110411F1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8BD9C8C1-D2C4-C3B3-597E-065C4AE7063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4306F9F-D2A9-AD24-5108-D581FE92AE7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6ECF10D-E46C-A623-8F6B-7F0631F70F36}"/>
              </a:ext>
            </a:extLst>
          </p:cNvPr>
          <p:cNvSpPr txBox="1"/>
          <p:nvPr/>
        </p:nvSpPr>
        <p:spPr>
          <a:xfrm>
            <a:off x="1141432" y="92801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rganigramme : Connecteur 13">
            <a:extLst>
              <a:ext uri="{FF2B5EF4-FFF2-40B4-BE49-F238E27FC236}">
                <a16:creationId xmlns:a16="http://schemas.microsoft.com/office/drawing/2014/main" id="{8AAA3D57-4F14-56DA-B02D-EF2704F4BEE3}"/>
              </a:ext>
            </a:extLst>
          </p:cNvPr>
          <p:cNvSpPr/>
          <p:nvPr/>
        </p:nvSpPr>
        <p:spPr>
          <a:xfrm>
            <a:off x="7344058" y="5302627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B</a:t>
            </a:r>
            <a:endParaRPr lang="fr-FR" sz="2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Organigramme : Connecteur 41">
            <a:extLst>
              <a:ext uri="{FF2B5EF4-FFF2-40B4-BE49-F238E27FC236}">
                <a16:creationId xmlns:a16="http://schemas.microsoft.com/office/drawing/2014/main" id="{005C3073-F6BB-457F-536B-A24BC9949D66}"/>
              </a:ext>
            </a:extLst>
          </p:cNvPr>
          <p:cNvSpPr/>
          <p:nvPr/>
        </p:nvSpPr>
        <p:spPr>
          <a:xfrm>
            <a:off x="7300989" y="239982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A</a:t>
            </a:r>
          </a:p>
        </p:txBody>
      </p:sp>
      <p:sp>
        <p:nvSpPr>
          <p:cNvPr id="5" name="ZoneTexte 5">
            <a:extLst>
              <a:ext uri="{FF2B5EF4-FFF2-40B4-BE49-F238E27FC236}">
                <a16:creationId xmlns:a16="http://schemas.microsoft.com/office/drawing/2014/main" id="{73A9DEEF-E819-A79B-462E-61662CFEF789}"/>
              </a:ext>
            </a:extLst>
          </p:cNvPr>
          <p:cNvSpPr txBox="1"/>
          <p:nvPr/>
        </p:nvSpPr>
        <p:spPr>
          <a:xfrm>
            <a:off x="1901145" y="5278221"/>
            <a:ext cx="5268160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n-US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Diagramme </a:t>
            </a:r>
            <a:r>
              <a:rPr lang="en-US" sz="3200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circulaire</a:t>
            </a:r>
            <a:endParaRPr lang="en-US" sz="32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ADFD261-7DAD-3BBA-E7A9-A9AA98ED6FE8}"/>
              </a:ext>
            </a:extLst>
          </p:cNvPr>
          <p:cNvSpPr txBox="1"/>
          <p:nvPr/>
        </p:nvSpPr>
        <p:spPr>
          <a:xfrm>
            <a:off x="1901145" y="2326272"/>
            <a:ext cx="5235119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Représentation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A433377-9F95-A38D-F94B-4972B1892182}"/>
              </a:ext>
            </a:extLst>
          </p:cNvPr>
          <p:cNvSpPr txBox="1"/>
          <p:nvPr/>
        </p:nvSpPr>
        <p:spPr>
          <a:xfrm>
            <a:off x="0" y="1525419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مقابل </a:t>
            </a:r>
            <a:r>
              <a:rPr lang="ar-S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عبارة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مبيان نقطي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</a:t>
            </a:r>
            <a:r>
              <a:rPr lang="ar-S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rganigramme : Connecteur 19">
            <a:extLst>
              <a:ext uri="{FF2B5EF4-FFF2-40B4-BE49-F238E27FC236}">
                <a16:creationId xmlns:a16="http://schemas.microsoft.com/office/drawing/2014/main" id="{FDB1FB57-EF2D-C7A3-0B03-2C051A6AB0C6}"/>
              </a:ext>
            </a:extLst>
          </p:cNvPr>
          <p:cNvSpPr/>
          <p:nvPr/>
        </p:nvSpPr>
        <p:spPr>
          <a:xfrm>
            <a:off x="7339365" y="429489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C</a:t>
            </a: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F73CEE11-C9B5-DA10-52C2-B0ADA963A10F}"/>
              </a:ext>
            </a:extLst>
          </p:cNvPr>
          <p:cNvSpPr txBox="1"/>
          <p:nvPr/>
        </p:nvSpPr>
        <p:spPr>
          <a:xfrm>
            <a:off x="1868103" y="4252078"/>
            <a:ext cx="5235119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Interprétation</a:t>
            </a:r>
          </a:p>
        </p:txBody>
      </p:sp>
      <p:sp>
        <p:nvSpPr>
          <p:cNvPr id="10" name="Organigramme : Connecteur 19">
            <a:extLst>
              <a:ext uri="{FF2B5EF4-FFF2-40B4-BE49-F238E27FC236}">
                <a16:creationId xmlns:a16="http://schemas.microsoft.com/office/drawing/2014/main" id="{4EEF8F44-1153-BB11-B0E1-E7D013942B3D}"/>
              </a:ext>
            </a:extLst>
          </p:cNvPr>
          <p:cNvSpPr/>
          <p:nvPr/>
        </p:nvSpPr>
        <p:spPr>
          <a:xfrm>
            <a:off x="7267003" y="3383000"/>
            <a:ext cx="576000" cy="576000"/>
          </a:xfrm>
          <a:prstGeom prst="flowChartConnecto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11" name="ZoneTexte 5">
            <a:extLst>
              <a:ext uri="{FF2B5EF4-FFF2-40B4-BE49-F238E27FC236}">
                <a16:creationId xmlns:a16="http://schemas.microsoft.com/office/drawing/2014/main" id="{290F323B-C3EB-4A06-2464-8852A519BCBE}"/>
              </a:ext>
            </a:extLst>
          </p:cNvPr>
          <p:cNvSpPr txBox="1"/>
          <p:nvPr/>
        </p:nvSpPr>
        <p:spPr>
          <a:xfrm>
            <a:off x="1883772" y="3303513"/>
            <a:ext cx="5252492" cy="692229"/>
          </a:xfrm>
          <a:prstGeom prst="roundRect">
            <a:avLst>
              <a:gd name="adj" fmla="val 2725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Diagramme en points</a:t>
            </a:r>
          </a:p>
        </p:txBody>
      </p:sp>
      <p:sp>
        <p:nvSpPr>
          <p:cNvPr id="12" name="Oval 86">
            <a:extLst>
              <a:ext uri="{FF2B5EF4-FFF2-40B4-BE49-F238E27FC236}">
                <a16:creationId xmlns:a16="http://schemas.microsoft.com/office/drawing/2014/main" id="{A68CDAF9-9B1C-89EF-E644-BD48E6341CDE}"/>
              </a:ext>
            </a:extLst>
          </p:cNvPr>
          <p:cNvSpPr/>
          <p:nvPr/>
        </p:nvSpPr>
        <p:spPr>
          <a:xfrm flipH="1">
            <a:off x="1646319" y="347335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Graphique 25">
            <a:extLst>
              <a:ext uri="{FF2B5EF4-FFF2-40B4-BE49-F238E27FC236}">
                <a16:creationId xmlns:a16="http://schemas.microsoft.com/office/drawing/2014/main" id="{A866B7E3-4E08-7CA9-9850-0AA5F5F57D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09623" y="3489325"/>
            <a:ext cx="352096" cy="272874"/>
          </a:xfrm>
          <a:prstGeom prst="rect">
            <a:avLst/>
          </a:prstGeom>
        </p:spPr>
      </p:pic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BE2C11-2BF3-50E5-159A-33DE8544B8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3874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F393B-94E5-EE8E-A217-DEBFFD925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61C7A1FE-87F5-B647-7AB1-C3C34E453FE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7CAB82E-452E-A648-57B1-667E722011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364CA611-D526-F1B1-6E10-970DABF1F1A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06B3F28-6D5B-6CBF-D1FF-1B07A565B40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07B6790-54DC-4E15-279A-ADC3B33104E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C8BF58B-605C-8160-B934-2AD1C709F94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E70D9EA-4167-7BBE-DD23-0CA6A4C6AB5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A6C2FC3-6002-1000-B1D4-3FD463D87AB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9AC728A-3D75-B2F6-9463-A4077E4D7AC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95DD1063-F57F-B585-BC67-A1D0A95E6DF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E835E32B-7F0E-9912-3D66-21465B670FF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71756D9-E22B-8B9A-D5BE-D62B42CFEB4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378D11-E541-109A-31B7-6A8CC35B81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ZoneTexte 2">
            <a:extLst>
              <a:ext uri="{FF2B5EF4-FFF2-40B4-BE49-F238E27FC236}">
                <a16:creationId xmlns:a16="http://schemas.microsoft.com/office/drawing/2014/main" id="{27297BE6-0186-6E31-9489-F66E892810C9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112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BD72601-D958-038D-311C-9E36B1DE64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9548" y="2280292"/>
            <a:ext cx="3000122" cy="416683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438E698-1156-5F1D-3F08-B08B274682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412" y="2280292"/>
            <a:ext cx="3054527" cy="416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291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787F8-AE1F-450E-B330-B45846DDE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E6EE9116-E3C2-660B-C1AA-131E12751B0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20B8CE24-170A-0BA0-07C9-6BBACCC02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2D02D3AC-DD62-A884-D328-5804E6F8BA56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17DDF82-F549-E491-196C-B4DD85E4F8A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9E3C508-1578-FC39-E2A9-671C752735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5D307F5-C9DC-1DA7-6D12-39BB2D80379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E1248925-70F7-676B-A910-7E2F4A04D5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8CBBF27-54D3-C089-61F5-088A676BCFE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4F2A8EEA-0E25-5963-604F-8923C90648B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613A2166-9C98-6F7C-CA2A-82709A31DC2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FCED27DA-5BA9-F221-CBC3-A0008A702C5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91BAE977-428C-E15F-1CBD-BE144D3000E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F7AA4BB-6D9E-633B-A104-FE6551DB6BCE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4ECD3C-5A77-5CD6-ECAD-8E90420E6E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7ABFCD-9B9B-6FEC-B612-15A54C90AA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9D6BAD77-883A-8F9B-E767-FEF61750147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08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95143-D7CA-0DA1-252A-A7C356C50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75C4DD3-D13A-5A08-A733-DA3B46AEA90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E2D14FF-B526-0F0A-B928-8E5FEF9F0AA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579072-C293-2471-E45D-B27DBB2044DC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075"/>
              </a:lnSpc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46EC2073-4486-42AB-A7E3-A43BAE0D2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5B10693-B985-61FB-21B5-534E5B844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53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28995</TotalTime>
  <Words>2611</Words>
  <Application>Microsoft Office PowerPoint</Application>
  <PresentationFormat>Affichage à l'écran (4:3)</PresentationFormat>
  <Paragraphs>665</Paragraphs>
  <Slides>87</Slides>
  <Notes>3</Notes>
  <HiddenSlides>0</HiddenSlides>
  <MMClips>7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87</vt:i4>
      </vt:variant>
    </vt:vector>
  </HeadingPairs>
  <TitlesOfParts>
    <vt:vector size="98" baseType="lpstr">
      <vt:lpstr>Calibri</vt:lpstr>
      <vt:lpstr>Effra CC Arbc</vt:lpstr>
      <vt:lpstr>Dosis</vt:lpstr>
      <vt:lpstr>Cambria Math</vt:lpstr>
      <vt:lpstr>Microsoft Uighur</vt:lpstr>
      <vt:lpstr>Arial</vt:lpstr>
      <vt:lpstr>Aptos</vt:lpstr>
      <vt:lpstr>DengXian</vt:lpstr>
      <vt:lpstr>2_Conception personnalisée</vt:lpstr>
      <vt:lpstr>Page d'entree</vt:lpstr>
      <vt:lpstr>partie 1</vt:lpstr>
      <vt:lpstr>Présentation PowerPoint</vt:lpstr>
      <vt:lpstr>Présentation PowerPoint</vt:lpstr>
      <vt:lpstr>برمجة الأسبوع الخامس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BTIHAJ EL HAMDOUNI</dc:creator>
  <cp:lastModifiedBy>EL HAMDOUNI BTIHAJ</cp:lastModifiedBy>
  <cp:revision>20</cp:revision>
  <cp:lastPrinted>2025-08-13T10:11:39Z</cp:lastPrinted>
  <dcterms:created xsi:type="dcterms:W3CDTF">2025-08-01T12:31:49Z</dcterms:created>
  <dcterms:modified xsi:type="dcterms:W3CDTF">2026-05-10T15:18:45Z</dcterms:modified>
</cp:coreProperties>
</file>