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72"/>
  </p:notesMasterIdLst>
  <p:handoutMasterIdLst>
    <p:handoutMasterId r:id="rId73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784" r:id="rId11"/>
    <p:sldId id="766" r:id="rId12"/>
    <p:sldId id="2134807202" r:id="rId13"/>
    <p:sldId id="2134807116" r:id="rId14"/>
    <p:sldId id="2134807281" r:id="rId15"/>
    <p:sldId id="2134807282" r:id="rId16"/>
    <p:sldId id="2134807283" r:id="rId17"/>
    <p:sldId id="2134807284" r:id="rId18"/>
    <p:sldId id="2134807195" r:id="rId19"/>
    <p:sldId id="2134807305" r:id="rId20"/>
    <p:sldId id="2134807306" r:id="rId21"/>
    <p:sldId id="2134807307" r:id="rId22"/>
    <p:sldId id="2134807304" r:id="rId23"/>
    <p:sldId id="2134807271" r:id="rId24"/>
    <p:sldId id="2134807270" r:id="rId25"/>
    <p:sldId id="786" r:id="rId26"/>
    <p:sldId id="812" r:id="rId27"/>
    <p:sldId id="751" r:id="rId28"/>
    <p:sldId id="909" r:id="rId29"/>
    <p:sldId id="833" r:id="rId30"/>
    <p:sldId id="2134807285" r:id="rId31"/>
    <p:sldId id="918" r:id="rId32"/>
    <p:sldId id="849" r:id="rId33"/>
    <p:sldId id="919" r:id="rId34"/>
    <p:sldId id="2134806701" r:id="rId35"/>
    <p:sldId id="2134807287" r:id="rId36"/>
    <p:sldId id="2134807288" r:id="rId37"/>
    <p:sldId id="2134807309" r:id="rId38"/>
    <p:sldId id="2134807308" r:id="rId39"/>
    <p:sldId id="2134807289" r:id="rId40"/>
    <p:sldId id="2134807291" r:id="rId41"/>
    <p:sldId id="2134807292" r:id="rId42"/>
    <p:sldId id="2134807293" r:id="rId43"/>
    <p:sldId id="2134807295" r:id="rId44"/>
    <p:sldId id="2134807296" r:id="rId45"/>
    <p:sldId id="2134807297" r:id="rId46"/>
    <p:sldId id="916" r:id="rId47"/>
    <p:sldId id="2134807246" r:id="rId48"/>
    <p:sldId id="2134807112" r:id="rId49"/>
    <p:sldId id="2134807222" r:id="rId50"/>
    <p:sldId id="2134806735" r:id="rId51"/>
    <p:sldId id="848" r:id="rId52"/>
    <p:sldId id="962" r:id="rId53"/>
    <p:sldId id="927" r:id="rId54"/>
    <p:sldId id="928" r:id="rId55"/>
    <p:sldId id="929" r:id="rId56"/>
    <p:sldId id="788" r:id="rId57"/>
    <p:sldId id="935" r:id="rId58"/>
    <p:sldId id="908" r:id="rId59"/>
    <p:sldId id="2134806699" r:id="rId60"/>
    <p:sldId id="2134807260" r:id="rId61"/>
    <p:sldId id="2134807298" r:id="rId62"/>
    <p:sldId id="2134807299" r:id="rId63"/>
    <p:sldId id="2134807300" r:id="rId64"/>
    <p:sldId id="2134807301" r:id="rId65"/>
    <p:sldId id="2134807302" r:id="rId66"/>
    <p:sldId id="2134807303" r:id="rId67"/>
    <p:sldId id="2134807294" r:id="rId68"/>
    <p:sldId id="937" r:id="rId69"/>
    <p:sldId id="2134806700" r:id="rId70"/>
    <p:sldId id="789" r:id="rId71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4"/>
      <p:bold r:id="rId75"/>
    </p:embeddedFont>
    <p:embeddedFont>
      <p:font typeface="Cambria Math" panose="02040503050406030204" pitchFamily="18" charset="0"/>
      <p:regular r:id="rId76"/>
    </p:embeddedFont>
    <p:embeddedFont>
      <p:font typeface="Dosis" pitchFamily="2" charset="0"/>
      <p:regular r:id="rId77"/>
      <p:bold r:id="rId78"/>
    </p:embeddedFont>
    <p:embeddedFont>
      <p:font typeface="Microsoft Uighur" panose="02000000000000000000" pitchFamily="2" charset="-78"/>
      <p:regular r:id="rId79"/>
      <p:bold r:id="rId8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6AB98"/>
    <a:srgbClr val="F6BB00"/>
    <a:srgbClr val="CEFADA"/>
    <a:srgbClr val="B2B3AE"/>
    <a:srgbClr val="00AB9B"/>
    <a:srgbClr val="FFEFB9"/>
    <a:srgbClr val="FAE496"/>
    <a:srgbClr val="FC8D00"/>
    <a:srgbClr val="4B5050"/>
    <a:srgbClr val="7F80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88" autoAdjust="0"/>
    <p:restoredTop sz="96290" autoAdjust="0"/>
  </p:normalViewPr>
  <p:slideViewPr>
    <p:cSldViewPr snapToGrid="0">
      <p:cViewPr varScale="1">
        <p:scale>
          <a:sx n="70" d="100"/>
          <a:sy n="70" d="100"/>
        </p:scale>
        <p:origin x="96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tableStyles" Target="tableStyle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font" Target="fonts/font1.fntdata"/><Relationship Id="rId79" Type="http://schemas.openxmlformats.org/officeDocument/2006/relationships/font" Target="fonts/font6.fntdata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font" Target="fonts/font4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notesMaster" Target="notesMasters/notesMaster1.xml"/><Relationship Id="rId80" Type="http://schemas.openxmlformats.org/officeDocument/2006/relationships/font" Target="fonts/font7.fntdata"/><Relationship Id="rId85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font" Target="fonts/font2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handoutMaster" Target="handoutMasters/handoutMaster1.xml"/><Relationship Id="rId78" Type="http://schemas.openxmlformats.org/officeDocument/2006/relationships/font" Target="fonts/font5.fntdata"/><Relationship Id="rId8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font" Target="fonts/font3.fntdata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61" Type="http://schemas.openxmlformats.org/officeDocument/2006/relationships/slide" Target="slides/slide58.xml"/><Relationship Id="rId8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CF16D-8EDC-BA6C-F1E7-393FDEA06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60C727F-C767-9653-4EF1-B277DBE8B8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978487-547C-7B94-A8F7-4AA38C2B53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24A4C3-F0AC-28FD-1CE3-A20BCFBC9A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65523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7D30D-83BB-ADA8-8F3C-CD5DCAA06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F68909-3B01-6F5F-5FB2-3ECA978B4B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7105B3-A0B5-05FF-1254-E2DF27743E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8B7F85-4D00-86FE-64FC-EA297DAD4A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2499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B6A45-F6C2-7809-C3CD-B565B8DC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FD28EE-BE83-90F5-1D94-5CB6A4108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7B7DAF-2DA2-09D8-5314-A33FA53DD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E0EC93-6926-CFBA-9919-A1F61E066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77822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1282A-77DC-E3CF-AC8B-C56186254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BCBECF-C99D-930C-D6CE-542637971C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7DCA51-7952-552E-B020-5F05B31219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0F32240-448C-D7A0-D77C-E541196869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23076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F6870-CDD3-DE08-EECA-B627C7A10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539938F-C49A-3E45-A21A-91142D1D5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2226366-11E4-CEF2-58D8-62C1557545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45529D-854E-175B-4D0D-71D39539B5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82088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EBBD1-FFD2-55AA-C4EB-798A99513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D788F18-2948-D444-4CCE-E5B3953676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C75737C-717A-2221-8D6B-1B8EC169A2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C7F3C9-56DC-AD64-EB19-3D9D021510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613149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1DA68-9B04-30F8-3F12-BB092F1CD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4C3B98-899D-5751-18E2-99D5459561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D63C2F-08AA-39C2-B6D3-5F2011B72D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7F011A-F3AA-6623-2F30-6B01963A1A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96139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40F08-7199-FFEE-558C-59C9404C9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A231A1-C0AE-9FDC-1548-F8BDB05E54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37A1B5-EC5A-74D1-0E5F-6CAC7F5782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624D32-B3B4-BC27-BC61-983C69D6C7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10177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E0805-B483-8AAB-ABBA-DC7360327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562047-96F9-8D11-D68D-7AAA2BBD36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D13DECE-3ADE-4A00-5F9F-E23E30917F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082246-C4FF-061E-CC7B-786E848F4A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4865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58DA7-C2B3-46DD-B74E-591A9EFE9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CB621A6-F0AB-37EB-36C7-8D4A49796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A1FE54-1A9E-BEC6-8381-967625A5A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013EB7-9EFF-839E-5D6B-0545F96CD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7094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C5A7F-57A8-8156-6D90-D6F7E3940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3FD906-C6E5-FD6B-A281-67536812E9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BA8631-C4A5-CD04-EF12-E0F3C7216F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442B9E-F0B0-B6F9-0FC5-E3F6EB2478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2502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2E0F1-EA5E-C40F-4328-6B89FBD87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4C08D08-D1A8-20FC-42F4-6B48EF872E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92CC016-C066-5CD2-2092-38A8B2EDCD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25DCE4-BFAD-C41E-CFFD-B05AD65199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14565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6287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0B9B3-E04E-410B-0DD9-D4C467597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1C4E08-34F9-ACF1-A5DB-FA5B47D165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1AB7D2-2844-452C-419D-25D6FD6BFD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0E71C4-BE11-9F02-17E1-F749FB1E3C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41976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596CF-0E74-6A5A-1082-432F18DDF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7045C5-29BD-7266-A902-B35DC4363C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746B7FE-A2AB-A832-4912-D42B1E9D5A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614589-61B9-D98F-A8F2-8FFC74CC11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17661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4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png"/><Relationship Id="rId5" Type="http://schemas.microsoft.com/office/2007/relationships/hdphoto" Target="../media/hdphoto1.wdp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5.png"/><Relationship Id="rId4" Type="http://schemas.microsoft.com/office/2007/relationships/hdphoto" Target="../media/hdphoto1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3.png"/><Relationship Id="rId4" Type="http://schemas.openxmlformats.org/officeDocument/2006/relationships/image" Target="../media/image2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6.png"/><Relationship Id="rId4" Type="http://schemas.openxmlformats.org/officeDocument/2006/relationships/image" Target="../media/image62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0.svg"/><Relationship Id="rId5" Type="http://schemas.openxmlformats.org/officeDocument/2006/relationships/image" Target="../media/image69.svg"/><Relationship Id="rId4" Type="http://schemas.openxmlformats.org/officeDocument/2006/relationships/image" Target="../media/image68.sv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0.sv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0.sv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5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7208224" y="6037180"/>
            <a:ext cx="1190970" cy="288630"/>
            <a:chOff x="6973769" y="5893431"/>
            <a:chExt cx="1190970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6973769" y="589343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17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7895688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3954626" y="6021421"/>
            <a:ext cx="1179609" cy="288630"/>
            <a:chOff x="531695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31695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19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5606555" y="603718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18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6466853" y="605293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717789" y="2331465"/>
              <a:ext cx="3652131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تنظيم ومعالجة البيانات: </a:t>
              </a:r>
              <a:r>
                <a:rPr lang="ar-MA" sz="1800" b="1" kern="0" dirty="0" err="1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المبيان</a:t>
              </a: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الدائري (1)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تنظيم ومعالجة البيانات: </a:t>
              </a:r>
              <a:r>
                <a:rPr lang="ar-SA" sz="1600" b="1" kern="0" dirty="0" err="1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المبيان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الدائري (2)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(مراجعة وتوليف)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35" y="2662491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25163" y="2931226"/>
            <a:ext cx="36418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تنظيم ومعالجة البيانات: </a:t>
            </a:r>
            <a:r>
              <a:rPr lang="ar-SA" b="1" kern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الدائري (2)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2651309" y="2425601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18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457200" rtl="1">
              <a:buNone/>
              <a:defRPr/>
            </a:pPr>
            <a:r>
              <a:rPr lang="ar-S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تنظيم ومعالجة البيانات: </a:t>
            </a:r>
            <a:r>
              <a:rPr lang="ar-SA" sz="1600" b="1" kern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النقطي</a:t>
            </a: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تنظيم ومعالجة البيانات: </a:t>
            </a:r>
            <a:r>
              <a:rPr lang="ar-SA" sz="32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 (</a:t>
            </a:r>
            <a:r>
              <a:rPr lang="fr-FR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8CC55BF-6B57-2268-80D8-49D585E0B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364" y="2305994"/>
            <a:ext cx="2995207" cy="409251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2D4201-C593-9465-FA2A-CDEE1557E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342" y="2305994"/>
            <a:ext cx="2961022" cy="409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01460" y="3847570"/>
            <a:ext cx="64126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SA" sz="2800" b="1" kern="0" dirty="0" err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</a:t>
            </a: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 معطيات جدول في قطاعات دائرية؛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37935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75595" y="3056721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741193" y="3123825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7ED7F5-A98D-8755-9923-8A25E73746C3}"/>
              </a:ext>
            </a:extLst>
          </p:cNvPr>
          <p:cNvSpPr txBox="1"/>
          <p:nvPr/>
        </p:nvSpPr>
        <p:spPr>
          <a:xfrm>
            <a:off x="1635252" y="4449863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مراجعة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1BA7EF1-226F-CA6C-6602-DAF98E8DEE4D}"/>
              </a:ext>
            </a:extLst>
          </p:cNvPr>
          <p:cNvSpPr txBox="1"/>
          <p:nvPr/>
        </p:nvSpPr>
        <p:spPr>
          <a:xfrm>
            <a:off x="1635252" y="3744710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كراساتكم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C24807-EA89-3BD7-ABA5-7356E894E6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19" y="2761430"/>
            <a:ext cx="8138865" cy="13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C126F7C-18FB-119D-1B86-2ED7BEDBEA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1" y="2837528"/>
            <a:ext cx="8318090" cy="151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320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49655" y="3649698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09277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17084FE-5027-0E40-C318-2FBAF3D3E935}"/>
              </a:ext>
            </a:extLst>
          </p:cNvPr>
          <p:cNvSpPr txBox="1"/>
          <p:nvPr/>
        </p:nvSpPr>
        <p:spPr>
          <a:xfrm>
            <a:off x="1635252" y="3744710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39EBAE0-2653-D027-F7AC-0B4E5ED8A026}"/>
              </a:ext>
            </a:extLst>
          </p:cNvPr>
          <p:cNvSpPr txBox="1"/>
          <p:nvPr/>
        </p:nvSpPr>
        <p:spPr>
          <a:xfrm>
            <a:off x="1777203" y="4449863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مراجعة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29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E3F14-11FB-70D0-7826-8A7DCE4CA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42A22E6-1E36-8624-D19C-94F20F7DE311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الصفحة 106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92CA93-F174-EF1A-4DB1-226BFB76C0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0608B8D-33C4-E4D1-1340-440DD49740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23345"/>
            <a:ext cx="2887276" cy="399980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AD49736-0453-7D57-3C6E-2AF66ADF31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5881" y="1923344"/>
            <a:ext cx="2890217" cy="3999806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3C14615-6149-F69E-822A-E7DDCE5933A5}"/>
              </a:ext>
            </a:extLst>
          </p:cNvPr>
          <p:cNvSpPr/>
          <p:nvPr/>
        </p:nvSpPr>
        <p:spPr>
          <a:xfrm>
            <a:off x="4793278" y="2696496"/>
            <a:ext cx="2444720" cy="146500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40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5951B-3534-FD18-1E57-746F7552F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87B33A6-81E8-006F-EC56-FEAE5821BAA5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، من يشرح  لنا كيف توصل للجواب الصحيح؟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2883E-7F9B-9514-0531-EE00FFDBA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41FDB47-2E97-E6D5-51C5-DB36BFFBB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70" y="1765652"/>
            <a:ext cx="7075308" cy="4562046"/>
          </a:xfrm>
          <a:prstGeom prst="rect">
            <a:avLst/>
          </a:prstGeom>
        </p:spPr>
      </p:pic>
      <p:sp>
        <p:nvSpPr>
          <p:cNvPr id="13" name="Ellipse 21">
            <a:extLst>
              <a:ext uri="{FF2B5EF4-FFF2-40B4-BE49-F238E27FC236}">
                <a16:creationId xmlns:a16="http://schemas.microsoft.com/office/drawing/2014/main" id="{AE988473-FB73-69A1-1A2F-1551A7AFE2D9}"/>
              </a:ext>
            </a:extLst>
          </p:cNvPr>
          <p:cNvSpPr/>
          <p:nvPr/>
        </p:nvSpPr>
        <p:spPr>
          <a:xfrm>
            <a:off x="3375627" y="3385460"/>
            <a:ext cx="4442599" cy="391974"/>
          </a:xfrm>
          <a:prstGeom prst="round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الهواية التي يفضلها أقل عدد من التلاميذ هي : الرسم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4" name="Ellipse 21">
            <a:extLst>
              <a:ext uri="{FF2B5EF4-FFF2-40B4-BE49-F238E27FC236}">
                <a16:creationId xmlns:a16="http://schemas.microsoft.com/office/drawing/2014/main" id="{32E5BEB7-000F-5FF6-FC28-FD7B5654E415}"/>
              </a:ext>
            </a:extLst>
          </p:cNvPr>
          <p:cNvSpPr/>
          <p:nvPr/>
        </p:nvSpPr>
        <p:spPr>
          <a:xfrm>
            <a:off x="3375627" y="2575556"/>
            <a:ext cx="4442599" cy="391974"/>
          </a:xfrm>
          <a:prstGeom prst="round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الهواية التي يفضلها أكبر عدد من التلاميذ هي : المطالعة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Ellipse 21">
            <a:extLst>
              <a:ext uri="{FF2B5EF4-FFF2-40B4-BE49-F238E27FC236}">
                <a16:creationId xmlns:a16="http://schemas.microsoft.com/office/drawing/2014/main" id="{7DFE738E-7C1E-CD3C-E767-3032911EFA4C}"/>
              </a:ext>
            </a:extLst>
          </p:cNvPr>
          <p:cNvSpPr/>
          <p:nvPr/>
        </p:nvSpPr>
        <p:spPr>
          <a:xfrm>
            <a:off x="3355203" y="4171335"/>
            <a:ext cx="4442599" cy="391974"/>
          </a:xfrm>
          <a:prstGeom prst="round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الهوايات التي حصلت على نفس العدد من الأصوات هي : الموسيقى والمسرح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7" name="Ellipse 21">
            <a:extLst>
              <a:ext uri="{FF2B5EF4-FFF2-40B4-BE49-F238E27FC236}">
                <a16:creationId xmlns:a16="http://schemas.microsoft.com/office/drawing/2014/main" id="{BC26B3FB-F505-37B3-2C46-D7CF20AB6482}"/>
              </a:ext>
            </a:extLst>
          </p:cNvPr>
          <p:cNvSpPr/>
          <p:nvPr/>
        </p:nvSpPr>
        <p:spPr>
          <a:xfrm>
            <a:off x="1371600" y="5024779"/>
            <a:ext cx="6222899" cy="391974"/>
          </a:xfrm>
          <a:prstGeom prst="round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الهواية التي حصلت على عدد أقل من الأصوات هي : </a:t>
            </a:r>
            <a:r>
              <a:rPr lang="ar-MA" b="1" dirty="0">
                <a:solidFill>
                  <a:srgbClr val="FF0000"/>
                </a:solidFill>
              </a:rPr>
              <a:t>المسرح مقارنة بالمطالعة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91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11393-CF63-803F-9E0F-4822FEF49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A25FAF8-B8AD-EF72-ACC6-FB70DD58C3FA}"/>
              </a:ext>
            </a:extLst>
          </p:cNvPr>
          <p:cNvSpPr/>
          <p:nvPr/>
        </p:nvSpPr>
        <p:spPr>
          <a:xfrm>
            <a:off x="1570255" y="2861240"/>
            <a:ext cx="5884432" cy="2320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14E03A19-5A65-AC48-6AED-48A7F5BAF7E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F30EC3FA-23CA-22CE-5FA9-28AE91BCBF51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2C9C38-DA02-672F-F95A-EDB89E58A4D5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87D0A99-3CC4-F1BD-23F1-D1E8DD1C3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397674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E1BFFE9-833F-5AD3-CEEC-3E04165844BD}"/>
              </a:ext>
            </a:extLst>
          </p:cNvPr>
          <p:cNvSpPr txBox="1"/>
          <p:nvPr/>
        </p:nvSpPr>
        <p:spPr>
          <a:xfrm>
            <a:off x="1689313" y="309277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A98CFFA-9D7D-5669-4DB6-17DA0BB5A6A2}"/>
              </a:ext>
            </a:extLst>
          </p:cNvPr>
          <p:cNvSpPr txBox="1"/>
          <p:nvPr/>
        </p:nvSpPr>
        <p:spPr>
          <a:xfrm>
            <a:off x="1635252" y="3744710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7C569E-775C-7A38-44B6-367F6A55A20F}"/>
              </a:ext>
            </a:extLst>
          </p:cNvPr>
          <p:cNvSpPr txBox="1"/>
          <p:nvPr/>
        </p:nvSpPr>
        <p:spPr>
          <a:xfrm>
            <a:off x="1570255" y="4463155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مراجعة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48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EC17-CA09-28C3-38E8-6DED8B6D3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1A84D685-CD67-B449-3989-02D11B4F0104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586A4E-A071-D925-D0E1-2BE7ED602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ABE19F-3CB7-AD5F-A58A-EE1F80AA56A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186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86947-F67C-12D3-B2B7-DBA213B78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561A17-6AA4-63DC-D3F9-C94608A54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A6ED369F-E25D-AC19-7972-5AC4B7B7C420}"/>
              </a:ext>
            </a:extLst>
          </p:cNvPr>
          <p:cNvSpPr/>
          <p:nvPr/>
        </p:nvSpPr>
        <p:spPr>
          <a:xfrm>
            <a:off x="368482" y="2939142"/>
            <a:ext cx="486284" cy="489857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AB9B"/>
                </a:solidFill>
              </a:rPr>
              <a:t>A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D1CCBE8-180A-04CC-C204-C1AF3DF6B647}"/>
              </a:ext>
            </a:extLst>
          </p:cNvPr>
          <p:cNvSpPr/>
          <p:nvPr/>
        </p:nvSpPr>
        <p:spPr>
          <a:xfrm>
            <a:off x="398260" y="5663362"/>
            <a:ext cx="486284" cy="489857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AB9B"/>
                </a:solidFill>
              </a:rPr>
              <a:t>D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F23C83C-72FB-44CC-6B2A-D580A61C62AB}"/>
              </a:ext>
            </a:extLst>
          </p:cNvPr>
          <p:cNvSpPr/>
          <p:nvPr/>
        </p:nvSpPr>
        <p:spPr>
          <a:xfrm>
            <a:off x="368482" y="4682213"/>
            <a:ext cx="486284" cy="489857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AB9B"/>
                </a:solidFill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F1ED1A4-9898-55E9-A711-E0EE03BB5D14}"/>
                  </a:ext>
                </a:extLst>
              </p:cNvPr>
              <p:cNvSpPr txBox="1"/>
              <p:nvPr/>
            </p:nvSpPr>
            <p:spPr>
              <a:xfrm>
                <a:off x="966848" y="3039645"/>
                <a:ext cx="7618054" cy="353943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𝟓𝟐𝟎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 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17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F1ED1A4-9898-55E9-A711-E0EE03BB5D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48" y="3039645"/>
                <a:ext cx="7618054" cy="353943"/>
              </a:xfrm>
              <a:prstGeom prst="rect">
                <a:avLst/>
              </a:prstGeom>
              <a:blipFill>
                <a:blip r:embed="rId4"/>
                <a:stretch>
                  <a:fillRect b="-6250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81BC28C-2A40-0AC3-2FC6-91674EA4E189}"/>
                  </a:ext>
                </a:extLst>
              </p:cNvPr>
              <p:cNvSpPr txBox="1"/>
              <p:nvPr/>
            </p:nvSpPr>
            <p:spPr>
              <a:xfrm>
                <a:off x="966848" y="5706138"/>
                <a:ext cx="7618054" cy="353943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𝟓𝟐𝟎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 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1700" b="1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16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81BC28C-2A40-0AC3-2FC6-91674EA4E1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48" y="5706138"/>
                <a:ext cx="7618054" cy="353943"/>
              </a:xfrm>
              <a:prstGeom prst="rect">
                <a:avLst/>
              </a:prstGeom>
              <a:blipFill>
                <a:blip r:embed="rId5"/>
                <a:stretch>
                  <a:fillRect b="-7813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50681FA-4867-9FFA-BDEE-EFB494397222}"/>
                  </a:ext>
                </a:extLst>
              </p:cNvPr>
              <p:cNvSpPr txBox="1"/>
              <p:nvPr/>
            </p:nvSpPr>
            <p:spPr>
              <a:xfrm>
                <a:off x="966848" y="4766355"/>
                <a:ext cx="7618054" cy="353943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𝟓𝟐𝟎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 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1700" b="1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fr-FR" sz="17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16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50681FA-4867-9FFA-BDEE-EFB494397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48" y="4766355"/>
                <a:ext cx="7618054" cy="353943"/>
              </a:xfrm>
              <a:prstGeom prst="rect">
                <a:avLst/>
              </a:prstGeom>
              <a:blipFill>
                <a:blip r:embed="rId6"/>
                <a:stretch>
                  <a:fillRect b="-6250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>
            <a:extLst>
              <a:ext uri="{FF2B5EF4-FFF2-40B4-BE49-F238E27FC236}">
                <a16:creationId xmlns:a16="http://schemas.microsoft.com/office/drawing/2014/main" id="{9322B1C3-8773-3704-C90D-6B33A24C3A48}"/>
              </a:ext>
            </a:extLst>
          </p:cNvPr>
          <p:cNvSpPr txBox="1"/>
          <p:nvPr/>
        </p:nvSpPr>
        <p:spPr>
          <a:xfrm>
            <a:off x="966848" y="3858002"/>
            <a:ext cx="7618054" cy="353943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endParaRPr lang="fr-FR" sz="1700" b="1" dirty="0">
              <a:solidFill>
                <a:schemeClr val="accent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484484B-6F45-990E-F16B-2875456A7F6F}"/>
              </a:ext>
            </a:extLst>
          </p:cNvPr>
          <p:cNvSpPr txBox="1"/>
          <p:nvPr/>
        </p:nvSpPr>
        <p:spPr>
          <a:xfrm>
            <a:off x="3073218" y="1865518"/>
            <a:ext cx="2729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fr-FR" sz="4400" b="1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9 520 700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16D2520B-5E71-19C8-C6CB-7BDC16A6DD0B}"/>
              </a:ext>
            </a:extLst>
          </p:cNvPr>
          <p:cNvSpPr/>
          <p:nvPr/>
        </p:nvSpPr>
        <p:spPr>
          <a:xfrm>
            <a:off x="368482" y="3858002"/>
            <a:ext cx="486284" cy="489857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AB9B"/>
                </a:solidFill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735F0FF-D5E6-1158-C81B-2B4C4225B597}"/>
                  </a:ext>
                </a:extLst>
              </p:cNvPr>
              <p:cNvSpPr txBox="1"/>
              <p:nvPr/>
            </p:nvSpPr>
            <p:spPr>
              <a:xfrm>
                <a:off x="966848" y="3896359"/>
                <a:ext cx="7618054" cy="353943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𝟓𝟐𝟎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 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1700" b="1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fr-FR" sz="17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16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735F0FF-D5E6-1158-C81B-2B4C4225B5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48" y="3896359"/>
                <a:ext cx="7618054" cy="353943"/>
              </a:xfrm>
              <a:prstGeom prst="rect">
                <a:avLst/>
              </a:prstGeom>
              <a:blipFill>
                <a:blip r:embed="rId7"/>
                <a:stretch>
                  <a:fillRect b="-7813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08250148-1BB5-7BE5-90E0-99CC83A617B6}"/>
              </a:ext>
            </a:extLst>
          </p:cNvPr>
          <p:cNvSpPr txBox="1"/>
          <p:nvPr/>
        </p:nvSpPr>
        <p:spPr>
          <a:xfrm>
            <a:off x="0" y="772172"/>
            <a:ext cx="7473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الكتابة المختلطة المناسبة لتفكيك العدد ؟</a:t>
            </a:r>
          </a:p>
          <a:p>
            <a:pPr lvl="0" algn="r" rtl="1">
              <a:defRPr/>
            </a:pPr>
            <a:r>
              <a:rPr lang="ar-SA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الحرف المناسب للجواب الصحيح على الألواح.</a:t>
            </a:r>
            <a:endParaRPr lang="ar-MA" sz="2000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90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0" presetClass="emph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anim calcmode="discrete" valueType="str">
                                      <p:cBhvr override="childStyle"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5B531-C253-71B0-08F1-EDFAA6256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1EF58FF7-9D91-1457-9887-B492582B8F52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5953FD4-D910-3A0B-4F6F-D8994792C4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E40DE1C-5A01-6D97-1026-19719FDC382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569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262CA-9DF6-F67C-D22C-C1E7D5799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0A85F82-FAD6-5FEC-12FC-EDBC07A1E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0D28DBF-7F5E-0030-9E1D-4D6A46D1E954}"/>
              </a:ext>
            </a:extLst>
          </p:cNvPr>
          <p:cNvSpPr txBox="1"/>
          <p:nvPr/>
        </p:nvSpPr>
        <p:spPr>
          <a:xfrm>
            <a:off x="58994" y="732223"/>
            <a:ext cx="7473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الجواب الصحيح هو : </a:t>
            </a:r>
            <a:r>
              <a:rPr lang="fr-FR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ar-SA" sz="2000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SA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ليشرح لنا كيف توصل للجواب الصحيح؟</a:t>
            </a:r>
            <a:endParaRPr lang="ar-MA" sz="1865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A2371BC7-6452-0C6B-3BE0-204AF5B9A1DF}"/>
              </a:ext>
            </a:extLst>
          </p:cNvPr>
          <p:cNvSpPr/>
          <p:nvPr/>
        </p:nvSpPr>
        <p:spPr>
          <a:xfrm>
            <a:off x="368482" y="3766947"/>
            <a:ext cx="486284" cy="489857"/>
          </a:xfrm>
          <a:prstGeom prst="ellipse">
            <a:avLst/>
          </a:prstGeom>
          <a:solidFill>
            <a:srgbClr val="FC8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00BF587-B867-A32F-2CA6-D4B11FED5E50}"/>
                  </a:ext>
                </a:extLst>
              </p:cNvPr>
              <p:cNvSpPr txBox="1"/>
              <p:nvPr/>
            </p:nvSpPr>
            <p:spPr>
              <a:xfrm>
                <a:off x="966848" y="3858002"/>
                <a:ext cx="7618054" cy="353943"/>
              </a:xfrm>
              <a:prstGeom prst="rect">
                <a:avLst/>
              </a:prstGeom>
              <a:solidFill>
                <a:srgbClr val="FC8D00"/>
              </a:solidFill>
              <a:ln w="38100">
                <a:noFill/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𝟓𝟐𝟎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𝟕𝟎𝟎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 (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17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1700" b="1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fr-FR" sz="1700" b="1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700" b="1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700" b="1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fr-FR" sz="1700" b="1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00BF587-B867-A32F-2CA6-D4B11FED5E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48" y="3858002"/>
                <a:ext cx="7618054" cy="353943"/>
              </a:xfrm>
              <a:prstGeom prst="rect">
                <a:avLst/>
              </a:prstGeom>
              <a:blipFill>
                <a:blip r:embed="rId4"/>
                <a:stretch>
                  <a:fillRect b="-12069"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Ellipse 1">
            <a:extLst>
              <a:ext uri="{FF2B5EF4-FFF2-40B4-BE49-F238E27FC236}">
                <a16:creationId xmlns:a16="http://schemas.microsoft.com/office/drawing/2014/main" id="{B6AD3D48-AC86-6A37-EB77-4DE36FC701D2}"/>
              </a:ext>
            </a:extLst>
          </p:cNvPr>
          <p:cNvSpPr/>
          <p:nvPr/>
        </p:nvSpPr>
        <p:spPr>
          <a:xfrm>
            <a:off x="398260" y="5663362"/>
            <a:ext cx="486284" cy="489857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AB9B"/>
                </a:solidFill>
              </a:rPr>
              <a:t>D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C89F422-CEA2-F265-FFD1-7942EB6E2705}"/>
              </a:ext>
            </a:extLst>
          </p:cNvPr>
          <p:cNvSpPr/>
          <p:nvPr/>
        </p:nvSpPr>
        <p:spPr>
          <a:xfrm>
            <a:off x="368482" y="4682213"/>
            <a:ext cx="486284" cy="489857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AB9B"/>
                </a:solidFill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B823BA8-51DB-1A86-AE6E-E31E30F218AC}"/>
                  </a:ext>
                </a:extLst>
              </p:cNvPr>
              <p:cNvSpPr txBox="1"/>
              <p:nvPr/>
            </p:nvSpPr>
            <p:spPr>
              <a:xfrm>
                <a:off x="966848" y="5706138"/>
                <a:ext cx="7618054" cy="353943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𝟓𝟐𝟎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 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1700" b="1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16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B823BA8-51DB-1A86-AE6E-E31E30F218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48" y="5706138"/>
                <a:ext cx="7618054" cy="353943"/>
              </a:xfrm>
              <a:prstGeom prst="rect">
                <a:avLst/>
              </a:prstGeom>
              <a:blipFill>
                <a:blip r:embed="rId5"/>
                <a:stretch>
                  <a:fillRect b="-7813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D37150FB-8DCD-12B8-ADDD-24C82437DDAA}"/>
                  </a:ext>
                </a:extLst>
              </p:cNvPr>
              <p:cNvSpPr txBox="1"/>
              <p:nvPr/>
            </p:nvSpPr>
            <p:spPr>
              <a:xfrm>
                <a:off x="966848" y="4766355"/>
                <a:ext cx="7618054" cy="353943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𝟓𝟐𝟎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 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1700" b="1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fr-FR" sz="17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16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D37150FB-8DCD-12B8-ADDD-24C82437DD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48" y="4766355"/>
                <a:ext cx="7618054" cy="353943"/>
              </a:xfrm>
              <a:prstGeom prst="rect">
                <a:avLst/>
              </a:prstGeom>
              <a:blipFill>
                <a:blip r:embed="rId6"/>
                <a:stretch>
                  <a:fillRect b="-6250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Ellipse 15">
            <a:extLst>
              <a:ext uri="{FF2B5EF4-FFF2-40B4-BE49-F238E27FC236}">
                <a16:creationId xmlns:a16="http://schemas.microsoft.com/office/drawing/2014/main" id="{68107E4B-0120-F15F-215B-1A5ACA98434B}"/>
              </a:ext>
            </a:extLst>
          </p:cNvPr>
          <p:cNvSpPr/>
          <p:nvPr/>
        </p:nvSpPr>
        <p:spPr>
          <a:xfrm>
            <a:off x="368482" y="2939142"/>
            <a:ext cx="486284" cy="489857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AB9B"/>
                </a:solidFill>
              </a:rPr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7440037-34A8-2293-49B1-C2176CA88E0D}"/>
                  </a:ext>
                </a:extLst>
              </p:cNvPr>
              <p:cNvSpPr txBox="1"/>
              <p:nvPr/>
            </p:nvSpPr>
            <p:spPr>
              <a:xfrm>
                <a:off x="966848" y="3039645"/>
                <a:ext cx="7618054" cy="353943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𝟓𝟐𝟎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 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17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7440037-34A8-2293-49B1-C2176CA88E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48" y="3039645"/>
                <a:ext cx="7618054" cy="353943"/>
              </a:xfrm>
              <a:prstGeom prst="rect">
                <a:avLst/>
              </a:prstGeom>
              <a:blipFill>
                <a:blip r:embed="rId7"/>
                <a:stretch>
                  <a:fillRect b="-6250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62988249-8D4B-B195-FA7B-EC7808E52F58}"/>
              </a:ext>
            </a:extLst>
          </p:cNvPr>
          <p:cNvSpPr txBox="1"/>
          <p:nvPr/>
        </p:nvSpPr>
        <p:spPr>
          <a:xfrm>
            <a:off x="3073218" y="1865518"/>
            <a:ext cx="2729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fr-FR" sz="4400" b="1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9 520 700</a:t>
            </a:r>
          </a:p>
        </p:txBody>
      </p:sp>
    </p:spTree>
    <p:extLst>
      <p:ext uri="{BB962C8B-B14F-4D97-AF65-F5344CB8AC3E}">
        <p14:creationId xmlns:p14="http://schemas.microsoft.com/office/powerpoint/2010/main" val="234270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7" grpId="0" animBg="1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880C6-AE78-3244-68A2-C6FA152CC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3233F5-5F84-7CD4-19B4-8D60AB81DD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5A28C4A1-0F90-8EEA-3565-56B422C09B7D}"/>
              </a:ext>
            </a:extLst>
          </p:cNvPr>
          <p:cNvSpPr/>
          <p:nvPr/>
        </p:nvSpPr>
        <p:spPr>
          <a:xfrm>
            <a:off x="368482" y="2939142"/>
            <a:ext cx="486284" cy="489857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AB9B"/>
                </a:solidFill>
              </a:rPr>
              <a:t>A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8E22B5B-87D7-45CC-C9DE-8B87265002DD}"/>
              </a:ext>
            </a:extLst>
          </p:cNvPr>
          <p:cNvSpPr/>
          <p:nvPr/>
        </p:nvSpPr>
        <p:spPr>
          <a:xfrm>
            <a:off x="398260" y="5663362"/>
            <a:ext cx="486284" cy="489857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AB9B"/>
                </a:solidFill>
              </a:rPr>
              <a:t>D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A1599C4-BCA6-D571-51A8-68B19494637F}"/>
              </a:ext>
            </a:extLst>
          </p:cNvPr>
          <p:cNvSpPr/>
          <p:nvPr/>
        </p:nvSpPr>
        <p:spPr>
          <a:xfrm>
            <a:off x="368482" y="4682213"/>
            <a:ext cx="486284" cy="489857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AB9B"/>
                </a:solidFill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8653C4B-1CE9-9282-AD54-45C444F0966E}"/>
                  </a:ext>
                </a:extLst>
              </p:cNvPr>
              <p:cNvSpPr txBox="1"/>
              <p:nvPr/>
            </p:nvSpPr>
            <p:spPr>
              <a:xfrm>
                <a:off x="966848" y="3039645"/>
                <a:ext cx="7618054" cy="353943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𝟑𝟎𝟐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𝟎𝟖𝟎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17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8653C4B-1CE9-9282-AD54-45C444F096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48" y="3039645"/>
                <a:ext cx="7618054" cy="353943"/>
              </a:xfrm>
              <a:prstGeom prst="rect">
                <a:avLst/>
              </a:prstGeom>
              <a:blipFill>
                <a:blip r:embed="rId4"/>
                <a:stretch>
                  <a:fillRect b="-6250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EA84A32-79F8-44FA-E5C3-B0F7B6718FA3}"/>
                  </a:ext>
                </a:extLst>
              </p:cNvPr>
              <p:cNvSpPr txBox="1"/>
              <p:nvPr/>
            </p:nvSpPr>
            <p:spPr>
              <a:xfrm>
                <a:off x="966848" y="5706138"/>
                <a:ext cx="7618054" cy="353943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𝟑𝟎𝟐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𝟎𝟖𝟎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EA84A32-79F8-44FA-E5C3-B0F7B6718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48" y="5706138"/>
                <a:ext cx="7618054" cy="353943"/>
              </a:xfrm>
              <a:prstGeom prst="rect">
                <a:avLst/>
              </a:prstGeom>
              <a:blipFill>
                <a:blip r:embed="rId5"/>
                <a:stretch>
                  <a:fillRect b="-7813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F886995-F2D9-8638-0869-32910013E48C}"/>
                  </a:ext>
                </a:extLst>
              </p:cNvPr>
              <p:cNvSpPr txBox="1"/>
              <p:nvPr/>
            </p:nvSpPr>
            <p:spPr>
              <a:xfrm>
                <a:off x="966848" y="4766355"/>
                <a:ext cx="7618054" cy="353943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𝟑𝟎𝟐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𝟎𝟖𝟎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1700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F886995-F2D9-8638-0869-32910013E4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48" y="4766355"/>
                <a:ext cx="7618054" cy="353943"/>
              </a:xfrm>
              <a:prstGeom prst="rect">
                <a:avLst/>
              </a:prstGeom>
              <a:blipFill>
                <a:blip r:embed="rId6"/>
                <a:stretch>
                  <a:fillRect b="-6250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>
            <a:extLst>
              <a:ext uri="{FF2B5EF4-FFF2-40B4-BE49-F238E27FC236}">
                <a16:creationId xmlns:a16="http://schemas.microsoft.com/office/drawing/2014/main" id="{FB74C819-281A-1F36-BFAC-00F5EC57100C}"/>
              </a:ext>
            </a:extLst>
          </p:cNvPr>
          <p:cNvSpPr txBox="1"/>
          <p:nvPr/>
        </p:nvSpPr>
        <p:spPr>
          <a:xfrm>
            <a:off x="966848" y="3858002"/>
            <a:ext cx="7618054" cy="353943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endParaRPr lang="fr-FR" sz="1700" b="1" dirty="0">
              <a:solidFill>
                <a:schemeClr val="accent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3E9808F-084B-5213-1DF2-93FAC3152E7E}"/>
              </a:ext>
            </a:extLst>
          </p:cNvPr>
          <p:cNvSpPr txBox="1"/>
          <p:nvPr/>
        </p:nvSpPr>
        <p:spPr>
          <a:xfrm>
            <a:off x="3073218" y="1865518"/>
            <a:ext cx="2729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fr-FR" sz="4400" b="1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7 302 080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09068ED-297C-5F2C-A0EC-7223CC3BA0BE}"/>
              </a:ext>
            </a:extLst>
          </p:cNvPr>
          <p:cNvSpPr/>
          <p:nvPr/>
        </p:nvSpPr>
        <p:spPr>
          <a:xfrm>
            <a:off x="368482" y="3858002"/>
            <a:ext cx="486284" cy="489857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AB9B"/>
                </a:solidFill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9AEF751-2E1A-0891-ACDE-D4E4F6EFEB4A}"/>
                  </a:ext>
                </a:extLst>
              </p:cNvPr>
              <p:cNvSpPr txBox="1"/>
              <p:nvPr/>
            </p:nvSpPr>
            <p:spPr>
              <a:xfrm>
                <a:off x="966848" y="3896359"/>
                <a:ext cx="7618054" cy="353943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𝟏𝟎𝟐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𝟎𝟖𝟎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1700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9AEF751-2E1A-0891-ACDE-D4E4F6EFEB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48" y="3896359"/>
                <a:ext cx="7618054" cy="353943"/>
              </a:xfrm>
              <a:prstGeom prst="rect">
                <a:avLst/>
              </a:prstGeom>
              <a:blipFill>
                <a:blip r:embed="rId7"/>
                <a:stretch>
                  <a:fillRect b="-7813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EB6773E2-DFD7-D0AA-174E-3234AC6298DC}"/>
              </a:ext>
            </a:extLst>
          </p:cNvPr>
          <p:cNvSpPr txBox="1"/>
          <p:nvPr/>
        </p:nvSpPr>
        <p:spPr>
          <a:xfrm>
            <a:off x="0" y="772172"/>
            <a:ext cx="7473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الكتابة المختلطة المناسبة لتفكيك العدد ؟</a:t>
            </a:r>
          </a:p>
          <a:p>
            <a:pPr lvl="0" algn="r" rtl="1">
              <a:defRPr/>
            </a:pPr>
            <a:r>
              <a:rPr lang="ar-SA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الحرف المناسب للجواب الصحيح على الألواح.</a:t>
            </a:r>
            <a:endParaRPr lang="ar-MA" sz="2000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26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0" presetClass="emph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anim calcmode="discrete" valueType="str">
                                      <p:cBhvr override="childStyle"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89FD2-8645-AAD4-6DCD-99A747579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E067D948-8D24-30E4-0FC6-2C6BCE1CDFCB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F3E0EB4-6D80-28EC-7A42-25C888B6D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990000C-8CDC-168A-3861-977151892D1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161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1A9C1-E0C4-F5DE-AFE7-A58385035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CC3F94-987D-6BF5-D784-F9C0932D3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BE956F4-553B-8389-A5A2-6F654F50AFDA}"/>
              </a:ext>
            </a:extLst>
          </p:cNvPr>
          <p:cNvSpPr txBox="1"/>
          <p:nvPr/>
        </p:nvSpPr>
        <p:spPr>
          <a:xfrm>
            <a:off x="58994" y="732223"/>
            <a:ext cx="7473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الجواب الصحيح هو : </a:t>
            </a:r>
            <a:r>
              <a:rPr lang="fr-FR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ar-SA" sz="2000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SA" sz="2000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ليشرح لنا كيف توصل للجواب الصحيح؟</a:t>
            </a:r>
            <a:endParaRPr lang="ar-MA" sz="1865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A971F46A-2D6C-8C03-FE3C-AF53B42E079E}"/>
              </a:ext>
            </a:extLst>
          </p:cNvPr>
          <p:cNvSpPr/>
          <p:nvPr/>
        </p:nvSpPr>
        <p:spPr>
          <a:xfrm>
            <a:off x="368482" y="2939142"/>
            <a:ext cx="486284" cy="489857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AB9B"/>
                </a:solidFill>
              </a:rPr>
              <a:t>A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8B1E2759-523B-AAEF-6D5A-E7036236A795}"/>
              </a:ext>
            </a:extLst>
          </p:cNvPr>
          <p:cNvSpPr/>
          <p:nvPr/>
        </p:nvSpPr>
        <p:spPr>
          <a:xfrm>
            <a:off x="398260" y="5663362"/>
            <a:ext cx="486284" cy="489857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AB9B"/>
                </a:solidFill>
              </a:rPr>
              <a:t>D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B23C046-5AD1-57D7-F615-EFE8E25B457B}"/>
              </a:ext>
            </a:extLst>
          </p:cNvPr>
          <p:cNvSpPr/>
          <p:nvPr/>
        </p:nvSpPr>
        <p:spPr>
          <a:xfrm>
            <a:off x="368482" y="4682213"/>
            <a:ext cx="486284" cy="489857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AB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AB9B"/>
                </a:solidFill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1BD880F-5C68-BA26-DD1F-3390A37704D4}"/>
                  </a:ext>
                </a:extLst>
              </p:cNvPr>
              <p:cNvSpPr txBox="1"/>
              <p:nvPr/>
            </p:nvSpPr>
            <p:spPr>
              <a:xfrm>
                <a:off x="966848" y="3039645"/>
                <a:ext cx="7618054" cy="353943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𝟑𝟎𝟐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𝟎𝟖𝟎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17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1BD880F-5C68-BA26-DD1F-3390A37704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48" y="3039645"/>
                <a:ext cx="7618054" cy="353943"/>
              </a:xfrm>
              <a:prstGeom prst="rect">
                <a:avLst/>
              </a:prstGeom>
              <a:blipFill>
                <a:blip r:embed="rId4"/>
                <a:stretch>
                  <a:fillRect b="-6250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Ellipse 8">
            <a:extLst>
              <a:ext uri="{FF2B5EF4-FFF2-40B4-BE49-F238E27FC236}">
                <a16:creationId xmlns:a16="http://schemas.microsoft.com/office/drawing/2014/main" id="{69630863-897E-CE25-1489-364C3E9097B3}"/>
              </a:ext>
            </a:extLst>
          </p:cNvPr>
          <p:cNvSpPr/>
          <p:nvPr/>
        </p:nvSpPr>
        <p:spPr>
          <a:xfrm>
            <a:off x="368482" y="3766947"/>
            <a:ext cx="486284" cy="489857"/>
          </a:xfrm>
          <a:prstGeom prst="ellipse">
            <a:avLst/>
          </a:prstGeom>
          <a:solidFill>
            <a:srgbClr val="FC8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FAB92C8-34FC-F36E-2DCF-B9270298E730}"/>
                  </a:ext>
                </a:extLst>
              </p:cNvPr>
              <p:cNvSpPr txBox="1"/>
              <p:nvPr/>
            </p:nvSpPr>
            <p:spPr>
              <a:xfrm>
                <a:off x="966848" y="5706138"/>
                <a:ext cx="7618054" cy="353943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𝟑𝟎𝟐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𝟎𝟖𝟎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FAB92C8-34FC-F36E-2DCF-B9270298E7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48" y="5706138"/>
                <a:ext cx="7618054" cy="353943"/>
              </a:xfrm>
              <a:prstGeom prst="rect">
                <a:avLst/>
              </a:prstGeom>
              <a:blipFill>
                <a:blip r:embed="rId5"/>
                <a:stretch>
                  <a:fillRect b="-7813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7A78CC1-FF8A-FCA6-7365-530A3EA2407E}"/>
                  </a:ext>
                </a:extLst>
              </p:cNvPr>
              <p:cNvSpPr txBox="1"/>
              <p:nvPr/>
            </p:nvSpPr>
            <p:spPr>
              <a:xfrm>
                <a:off x="966848" y="4766355"/>
                <a:ext cx="7618054" cy="353943"/>
              </a:xfrm>
              <a:prstGeom prst="rect">
                <a:avLst/>
              </a:prstGeom>
              <a:noFill/>
              <a:ln w="38100">
                <a:solidFill>
                  <a:srgbClr val="00AB9B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𝟑𝟎𝟐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𝟎𝟖𝟎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1700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7A78CC1-FF8A-FCA6-7365-530A3EA240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48" y="4766355"/>
                <a:ext cx="7618054" cy="353943"/>
              </a:xfrm>
              <a:prstGeom prst="rect">
                <a:avLst/>
              </a:prstGeom>
              <a:blipFill>
                <a:blip r:embed="rId6"/>
                <a:stretch>
                  <a:fillRect b="-6250"/>
                </a:stretch>
              </a:blipFill>
              <a:ln w="38100">
                <a:solidFill>
                  <a:srgbClr val="00AB9B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96F1EB0-E714-215C-C6A8-4607048E7012}"/>
                  </a:ext>
                </a:extLst>
              </p:cNvPr>
              <p:cNvSpPr txBox="1"/>
              <p:nvPr/>
            </p:nvSpPr>
            <p:spPr>
              <a:xfrm>
                <a:off x="966848" y="3858002"/>
                <a:ext cx="7618054" cy="353943"/>
              </a:xfrm>
              <a:prstGeom prst="rect">
                <a:avLst/>
              </a:prstGeom>
              <a:solidFill>
                <a:srgbClr val="FC8D00"/>
              </a:solidFill>
              <a:ln w="38100">
                <a:noFill/>
              </a:ln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𝟑𝟎𝟐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𝟎𝟖𝟎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 +(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17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17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96F1EB0-E714-215C-C6A8-4607048E70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48" y="3858002"/>
                <a:ext cx="7618054" cy="353943"/>
              </a:xfrm>
              <a:prstGeom prst="rect">
                <a:avLst/>
              </a:prstGeom>
              <a:blipFill>
                <a:blip r:embed="rId7"/>
                <a:stretch>
                  <a:fillRect b="-12069"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B7C0C5F6-6166-1467-473E-59C282B98145}"/>
              </a:ext>
            </a:extLst>
          </p:cNvPr>
          <p:cNvSpPr txBox="1"/>
          <p:nvPr/>
        </p:nvSpPr>
        <p:spPr>
          <a:xfrm>
            <a:off x="3073218" y="1865518"/>
            <a:ext cx="2729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fr-FR" sz="4400" b="1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7 302 080</a:t>
            </a:r>
          </a:p>
        </p:txBody>
      </p:sp>
    </p:spTree>
    <p:extLst>
      <p:ext uri="{BB962C8B-B14F-4D97-AF65-F5344CB8AC3E}">
        <p14:creationId xmlns:p14="http://schemas.microsoft.com/office/powerpoint/2010/main" val="187880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442452" y="2610517"/>
            <a:ext cx="7162911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-383729" y="3621393"/>
            <a:ext cx="7162911" cy="627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معطيات جدول في قطاعات دائرية؛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79182" y="362139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0" y="955377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 معطيات جدول في قطاعات دائرية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MATHS_ N6_P4_SEM5_L2_V1VF">
            <a:hlinkClick r:id="" action="ppaction://media"/>
            <a:extLst>
              <a:ext uri="{FF2B5EF4-FFF2-40B4-BE49-F238E27FC236}">
                <a16:creationId xmlns:a16="http://schemas.microsoft.com/office/drawing/2014/main" id="{9C07CB4F-08A6-02AB-63BC-D1A3193830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95245" y="1753002"/>
            <a:ext cx="7338934" cy="4128150"/>
          </a:xfrm>
          <a:prstGeom prst="rect">
            <a:avLst/>
          </a:prstGeom>
          <a:ln>
            <a:solidFill>
              <a:srgbClr val="16AB98"/>
            </a:solidFill>
          </a:ln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2015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35731" y="88479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إنشاء مبيان دائري انطلاقا من بيانات جدول.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7F742B2-98D0-B056-E1CC-0925A553A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844" y="1905055"/>
            <a:ext cx="8062659" cy="44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BA570-E36F-C244-C34F-936FBE6C5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A2D01AA9-50F5-D2E3-CFD1-B81CE2A64D6D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5B57174-1A54-5745-E6AE-510935262DF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4683D51-47C8-EA4E-DEFB-7197F263E14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53701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42241" y="887564"/>
            <a:ext cx="7406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سننشئ المبيان الدائري انطلاقا من معطيات الجدول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خطوة خطوة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470244E-3776-E92B-E863-035EAC8DE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559" y="1387781"/>
            <a:ext cx="4858933" cy="515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81D2FB-9402-2C09-5A93-69A0934DC294}"/>
              </a:ext>
            </a:extLst>
          </p:cNvPr>
          <p:cNvSpPr/>
          <p:nvPr/>
        </p:nvSpPr>
        <p:spPr>
          <a:xfrm>
            <a:off x="6125497" y="1641323"/>
            <a:ext cx="1349619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A6E7DD-ED32-1EC2-235F-850286A685E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96185F9-114C-CF9D-FC3A-88BCDBA6EC4D}"/>
              </a:ext>
            </a:extLst>
          </p:cNvPr>
          <p:cNvSpPr>
            <a:spLocks noChangeAspect="1"/>
          </p:cNvSpPr>
          <p:nvPr/>
        </p:nvSpPr>
        <p:spPr>
          <a:xfrm>
            <a:off x="5503861" y="170303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55329AD-DAC9-68C6-8773-D662B69AF775}"/>
              </a:ext>
            </a:extLst>
          </p:cNvPr>
          <p:cNvSpPr/>
          <p:nvPr/>
        </p:nvSpPr>
        <p:spPr>
          <a:xfrm>
            <a:off x="4318773" y="1663372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6801" y="4994787"/>
            <a:ext cx="1048898" cy="1573349"/>
          </a:xfrm>
          <a:prstGeom prst="ellipse">
            <a:avLst/>
          </a:prstGeom>
        </p:spPr>
      </p:pic>
      <p:sp>
        <p:nvSpPr>
          <p:cNvPr id="12" name="Oval 80">
            <a:extLst>
              <a:ext uri="{FF2B5EF4-FFF2-40B4-BE49-F238E27FC236}">
                <a16:creationId xmlns:a16="http://schemas.microsoft.com/office/drawing/2014/main" id="{62520DAA-DA49-2ED7-B600-B4323B056F1D}"/>
              </a:ext>
            </a:extLst>
          </p:cNvPr>
          <p:cNvSpPr>
            <a:spLocks noChangeAspect="1"/>
          </p:cNvSpPr>
          <p:nvPr/>
        </p:nvSpPr>
        <p:spPr>
          <a:xfrm>
            <a:off x="3697137" y="174269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4">
            <a:extLst>
              <a:ext uri="{FF2B5EF4-FFF2-40B4-BE49-F238E27FC236}">
                <a16:creationId xmlns:a16="http://schemas.microsoft.com/office/drawing/2014/main" id="{9AC1050B-F1CB-CB4B-C87B-997BD0B68759}"/>
              </a:ext>
            </a:extLst>
          </p:cNvPr>
          <p:cNvSpPr/>
          <p:nvPr/>
        </p:nvSpPr>
        <p:spPr>
          <a:xfrm>
            <a:off x="2512049" y="1703033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3E8E832-62B2-7B92-1E63-C96C3EE70F08}"/>
              </a:ext>
            </a:extLst>
          </p:cNvPr>
          <p:cNvSpPr>
            <a:spLocks noChangeAspect="1"/>
          </p:cNvSpPr>
          <p:nvPr/>
        </p:nvSpPr>
        <p:spPr>
          <a:xfrm>
            <a:off x="1814168" y="174269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16" name="Rectangle : coins arrondis 4">
            <a:extLst>
              <a:ext uri="{FF2B5EF4-FFF2-40B4-BE49-F238E27FC236}">
                <a16:creationId xmlns:a16="http://schemas.microsoft.com/office/drawing/2014/main" id="{1D87AAD0-F1C1-78A3-67AF-31617C56F7F3}"/>
              </a:ext>
            </a:extLst>
          </p:cNvPr>
          <p:cNvSpPr/>
          <p:nvPr/>
        </p:nvSpPr>
        <p:spPr>
          <a:xfrm>
            <a:off x="629080" y="1703033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47A8312-455E-3117-AA02-84AE1FB899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3826" y="2305934"/>
            <a:ext cx="4052046" cy="429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ارسموا دائرة </a:t>
            </a:r>
            <a:r>
              <a:rPr lang="ar-S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وحددوا مركزها.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30AFEE0-98FF-8652-A7CD-C6A2EC4F67C5}"/>
              </a:ext>
            </a:extLst>
          </p:cNvPr>
          <p:cNvSpPr/>
          <p:nvPr/>
        </p:nvSpPr>
        <p:spPr>
          <a:xfrm>
            <a:off x="6125497" y="1641323"/>
            <a:ext cx="1349619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98A79984-6803-5878-91E1-274C20FC4937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1</a:t>
            </a:r>
            <a:endParaRPr lang="fr-MA" sz="3200" b="1" dirty="0"/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6A740F96-DFEC-57A4-FDC3-8B7AE37F5B94}"/>
              </a:ext>
            </a:extLst>
          </p:cNvPr>
          <p:cNvSpPr>
            <a:spLocks noChangeAspect="1"/>
          </p:cNvSpPr>
          <p:nvPr/>
        </p:nvSpPr>
        <p:spPr>
          <a:xfrm>
            <a:off x="5503861" y="170303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2</a:t>
            </a:r>
            <a:endParaRPr lang="fr-MA" sz="3200" b="1" dirty="0"/>
          </a:p>
        </p:txBody>
      </p:sp>
      <p:sp>
        <p:nvSpPr>
          <p:cNvPr id="22" name="Rectangle : coins arrondis 4">
            <a:extLst>
              <a:ext uri="{FF2B5EF4-FFF2-40B4-BE49-F238E27FC236}">
                <a16:creationId xmlns:a16="http://schemas.microsoft.com/office/drawing/2014/main" id="{D4F93F57-E0A3-3467-D43B-ACDA50E7684C}"/>
              </a:ext>
            </a:extLst>
          </p:cNvPr>
          <p:cNvSpPr/>
          <p:nvPr/>
        </p:nvSpPr>
        <p:spPr>
          <a:xfrm>
            <a:off x="4318773" y="1663372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5595847E-1A47-AE6E-7493-039AFAA1237B}"/>
              </a:ext>
            </a:extLst>
          </p:cNvPr>
          <p:cNvSpPr>
            <a:spLocks noChangeAspect="1"/>
          </p:cNvSpPr>
          <p:nvPr/>
        </p:nvSpPr>
        <p:spPr>
          <a:xfrm>
            <a:off x="3697137" y="174269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4" name="Rectangle : coins arrondis 4">
            <a:extLst>
              <a:ext uri="{FF2B5EF4-FFF2-40B4-BE49-F238E27FC236}">
                <a16:creationId xmlns:a16="http://schemas.microsoft.com/office/drawing/2014/main" id="{79EBD2DB-45AA-76E2-D911-301AAB736CB5}"/>
              </a:ext>
            </a:extLst>
          </p:cNvPr>
          <p:cNvSpPr/>
          <p:nvPr/>
        </p:nvSpPr>
        <p:spPr>
          <a:xfrm>
            <a:off x="2512049" y="1703033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A296EA09-5CB8-D9C3-2A72-6ECC06A88085}"/>
              </a:ext>
            </a:extLst>
          </p:cNvPr>
          <p:cNvSpPr>
            <a:spLocks noChangeAspect="1"/>
          </p:cNvSpPr>
          <p:nvPr/>
        </p:nvSpPr>
        <p:spPr>
          <a:xfrm>
            <a:off x="1814168" y="174269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26" name="Rectangle : coins arrondis 4">
            <a:extLst>
              <a:ext uri="{FF2B5EF4-FFF2-40B4-BE49-F238E27FC236}">
                <a16:creationId xmlns:a16="http://schemas.microsoft.com/office/drawing/2014/main" id="{FF00F498-E7CA-0EF5-6AD7-39FBB531FEB0}"/>
              </a:ext>
            </a:extLst>
          </p:cNvPr>
          <p:cNvSpPr/>
          <p:nvPr/>
        </p:nvSpPr>
        <p:spPr>
          <a:xfrm>
            <a:off x="629080" y="1703033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BB00B9D5-B150-2A13-3BDE-3F8F2DCEFF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826" y="2305934"/>
            <a:ext cx="4052046" cy="429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B981D80-641F-D221-6CD0-D7269D567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4366" y="2374338"/>
            <a:ext cx="3970364" cy="3505504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951608-7564-4D4F-84F3-466E58BC23DB}"/>
              </a:ext>
            </a:extLst>
          </p:cNvPr>
          <p:cNvSpPr/>
          <p:nvPr/>
        </p:nvSpPr>
        <p:spPr>
          <a:xfrm>
            <a:off x="6125497" y="1641323"/>
            <a:ext cx="1349619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61DA2071-BE6A-592A-4B2F-9C1A4F350D7F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1</a:t>
            </a:r>
            <a:endParaRPr lang="fr-MA" sz="3200" b="1" dirty="0"/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EC831AB1-39B5-DBAF-3EC5-C8445563AE8F}"/>
              </a:ext>
            </a:extLst>
          </p:cNvPr>
          <p:cNvSpPr>
            <a:spLocks noChangeAspect="1"/>
          </p:cNvSpPr>
          <p:nvPr/>
        </p:nvSpPr>
        <p:spPr>
          <a:xfrm>
            <a:off x="5503861" y="170303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2</a:t>
            </a:r>
            <a:endParaRPr lang="fr-MA" sz="3200" b="1" dirty="0"/>
          </a:p>
        </p:txBody>
      </p:sp>
      <p:sp>
        <p:nvSpPr>
          <p:cNvPr id="24" name="Rectangle : coins arrondis 4">
            <a:extLst>
              <a:ext uri="{FF2B5EF4-FFF2-40B4-BE49-F238E27FC236}">
                <a16:creationId xmlns:a16="http://schemas.microsoft.com/office/drawing/2014/main" id="{607CC1EB-8BC9-5B9F-D10B-94DBA9AB8762}"/>
              </a:ext>
            </a:extLst>
          </p:cNvPr>
          <p:cNvSpPr/>
          <p:nvPr/>
        </p:nvSpPr>
        <p:spPr>
          <a:xfrm>
            <a:off x="4318773" y="1663372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22CFAA98-43EC-0B91-84E2-D967BF504F62}"/>
              </a:ext>
            </a:extLst>
          </p:cNvPr>
          <p:cNvSpPr>
            <a:spLocks noChangeAspect="1"/>
          </p:cNvSpPr>
          <p:nvPr/>
        </p:nvSpPr>
        <p:spPr>
          <a:xfrm>
            <a:off x="3697137" y="174269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6" name="Rectangle : coins arrondis 4">
            <a:extLst>
              <a:ext uri="{FF2B5EF4-FFF2-40B4-BE49-F238E27FC236}">
                <a16:creationId xmlns:a16="http://schemas.microsoft.com/office/drawing/2014/main" id="{C8946D1E-499C-E050-F5FE-EFA23FB8A842}"/>
              </a:ext>
            </a:extLst>
          </p:cNvPr>
          <p:cNvSpPr/>
          <p:nvPr/>
        </p:nvSpPr>
        <p:spPr>
          <a:xfrm>
            <a:off x="2512049" y="1703033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19857DA2-5899-2A8E-83B2-7DC5C3059B63}"/>
              </a:ext>
            </a:extLst>
          </p:cNvPr>
          <p:cNvSpPr>
            <a:spLocks noChangeAspect="1"/>
          </p:cNvSpPr>
          <p:nvPr/>
        </p:nvSpPr>
        <p:spPr>
          <a:xfrm>
            <a:off x="1814168" y="174269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29" name="Rectangle : coins arrondis 4">
            <a:extLst>
              <a:ext uri="{FF2B5EF4-FFF2-40B4-BE49-F238E27FC236}">
                <a16:creationId xmlns:a16="http://schemas.microsoft.com/office/drawing/2014/main" id="{6219B7DA-0923-2C13-8280-B1D094F6412A}"/>
              </a:ext>
            </a:extLst>
          </p:cNvPr>
          <p:cNvSpPr/>
          <p:nvPr/>
        </p:nvSpPr>
        <p:spPr>
          <a:xfrm>
            <a:off x="629080" y="1703033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أضع...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C59CD-224F-EA19-9170-98A42CF31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B4733A-8A99-4AC7-6BD0-870FA523F7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3FAD3C98-4612-36E5-22D7-65E034BCF31B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A9C65AF-868F-C19C-2431-AC279A557FC3}"/>
              </a:ext>
            </a:extLst>
          </p:cNvPr>
          <p:cNvSpPr/>
          <p:nvPr/>
        </p:nvSpPr>
        <p:spPr>
          <a:xfrm>
            <a:off x="6125497" y="1641323"/>
            <a:ext cx="1349619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DE71D2E2-CA27-3353-B53E-783D94D29558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B23DC053-5546-8DA7-600A-818DC487205C}"/>
              </a:ext>
            </a:extLst>
          </p:cNvPr>
          <p:cNvSpPr>
            <a:spLocks noChangeAspect="1"/>
          </p:cNvSpPr>
          <p:nvPr/>
        </p:nvSpPr>
        <p:spPr>
          <a:xfrm>
            <a:off x="5503861" y="170303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4E8A956-7D2A-18F6-7B24-6C2B9057BEDA}"/>
              </a:ext>
            </a:extLst>
          </p:cNvPr>
          <p:cNvSpPr/>
          <p:nvPr/>
        </p:nvSpPr>
        <p:spPr>
          <a:xfrm>
            <a:off x="4318773" y="1663372"/>
            <a:ext cx="117022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A326769-513F-9B71-B9BB-62B860006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6801" y="4994787"/>
            <a:ext cx="1048898" cy="1573349"/>
          </a:xfrm>
          <a:prstGeom prst="ellipse">
            <a:avLst/>
          </a:prstGeom>
        </p:spPr>
      </p:pic>
      <p:sp>
        <p:nvSpPr>
          <p:cNvPr id="12" name="Oval 80">
            <a:extLst>
              <a:ext uri="{FF2B5EF4-FFF2-40B4-BE49-F238E27FC236}">
                <a16:creationId xmlns:a16="http://schemas.microsoft.com/office/drawing/2014/main" id="{B3AD4556-05CD-4ADA-535B-5B6629FEA75A}"/>
              </a:ext>
            </a:extLst>
          </p:cNvPr>
          <p:cNvSpPr>
            <a:spLocks noChangeAspect="1"/>
          </p:cNvSpPr>
          <p:nvPr/>
        </p:nvSpPr>
        <p:spPr>
          <a:xfrm>
            <a:off x="3697137" y="174269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4">
            <a:extLst>
              <a:ext uri="{FF2B5EF4-FFF2-40B4-BE49-F238E27FC236}">
                <a16:creationId xmlns:a16="http://schemas.microsoft.com/office/drawing/2014/main" id="{966CA0DC-B550-78EB-A7B0-4F091C6840B4}"/>
              </a:ext>
            </a:extLst>
          </p:cNvPr>
          <p:cNvSpPr/>
          <p:nvPr/>
        </p:nvSpPr>
        <p:spPr>
          <a:xfrm>
            <a:off x="2512049" y="1703033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02CFF90C-87B5-C2F3-1F03-1577B9FBC2C8}"/>
              </a:ext>
            </a:extLst>
          </p:cNvPr>
          <p:cNvSpPr>
            <a:spLocks noChangeAspect="1"/>
          </p:cNvSpPr>
          <p:nvPr/>
        </p:nvSpPr>
        <p:spPr>
          <a:xfrm>
            <a:off x="1814168" y="174269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16" name="Rectangle : coins arrondis 4">
            <a:extLst>
              <a:ext uri="{FF2B5EF4-FFF2-40B4-BE49-F238E27FC236}">
                <a16:creationId xmlns:a16="http://schemas.microsoft.com/office/drawing/2014/main" id="{707794D0-48A3-06CE-2B3A-3E55ACC36EAE}"/>
              </a:ext>
            </a:extLst>
          </p:cNvPr>
          <p:cNvSpPr/>
          <p:nvPr/>
        </p:nvSpPr>
        <p:spPr>
          <a:xfrm>
            <a:off x="629080" y="1703033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8E20312-C55D-8196-96B4-13CC145CF5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3826" y="2305934"/>
            <a:ext cx="4052046" cy="429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12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75D4F-CC61-703B-437A-05E09F7AC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6E5F07F-6895-0990-F508-AA17647AAC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9634BA6-D1E2-1220-DA18-E591B9BC0926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أحسبوا الدرجة الموافقة ل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قطاع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دائري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الذي سيمثل الموز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2738E522-BC4E-2215-877D-A8212B8F1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826" y="2305934"/>
            <a:ext cx="4052046" cy="4296084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7F39049-EA44-2113-99DB-2C3F7C7D2FB1}"/>
              </a:ext>
            </a:extLst>
          </p:cNvPr>
          <p:cNvSpPr/>
          <p:nvPr/>
        </p:nvSpPr>
        <p:spPr>
          <a:xfrm>
            <a:off x="6125497" y="1641323"/>
            <a:ext cx="1349619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055B57F9-F8B9-9FC0-14F9-F9265CC614D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900BD3C-BCAA-03B7-9371-C1288A3DA9AD}"/>
              </a:ext>
            </a:extLst>
          </p:cNvPr>
          <p:cNvSpPr>
            <a:spLocks noChangeAspect="1"/>
          </p:cNvSpPr>
          <p:nvPr/>
        </p:nvSpPr>
        <p:spPr>
          <a:xfrm>
            <a:off x="5503861" y="170303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0EC9803-0DC7-5437-4A20-C9FC67C3B99F}"/>
              </a:ext>
            </a:extLst>
          </p:cNvPr>
          <p:cNvSpPr/>
          <p:nvPr/>
        </p:nvSpPr>
        <p:spPr>
          <a:xfrm>
            <a:off x="4318773" y="1663372"/>
            <a:ext cx="117022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6461E8D4-58AA-6770-D403-2DD7788F78A8}"/>
              </a:ext>
            </a:extLst>
          </p:cNvPr>
          <p:cNvSpPr>
            <a:spLocks noChangeAspect="1"/>
          </p:cNvSpPr>
          <p:nvPr/>
        </p:nvSpPr>
        <p:spPr>
          <a:xfrm>
            <a:off x="3697137" y="174269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9B777BD0-2E30-B273-EED4-7B18D88AAF95}"/>
              </a:ext>
            </a:extLst>
          </p:cNvPr>
          <p:cNvSpPr/>
          <p:nvPr/>
        </p:nvSpPr>
        <p:spPr>
          <a:xfrm>
            <a:off x="2512049" y="1703033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D3843155-312B-6DAC-245B-3ED9727545F9}"/>
              </a:ext>
            </a:extLst>
          </p:cNvPr>
          <p:cNvSpPr>
            <a:spLocks noChangeAspect="1"/>
          </p:cNvSpPr>
          <p:nvPr/>
        </p:nvSpPr>
        <p:spPr>
          <a:xfrm>
            <a:off x="1814168" y="174269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029B19A6-6C0B-BEF2-1ED1-2B8839D116FD}"/>
              </a:ext>
            </a:extLst>
          </p:cNvPr>
          <p:cNvSpPr/>
          <p:nvPr/>
        </p:nvSpPr>
        <p:spPr>
          <a:xfrm>
            <a:off x="629080" y="1703033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ZoneTexte 2">
            <a:extLst>
              <a:ext uri="{FF2B5EF4-FFF2-40B4-BE49-F238E27FC236}">
                <a16:creationId xmlns:a16="http://schemas.microsoft.com/office/drawing/2014/main" id="{F11FA3BC-2363-30F3-AFD7-20969BACA1F2}"/>
              </a:ext>
            </a:extLst>
          </p:cNvPr>
          <p:cNvSpPr txBox="1"/>
          <p:nvPr/>
        </p:nvSpPr>
        <p:spPr>
          <a:xfrm>
            <a:off x="2623445" y="5254781"/>
            <a:ext cx="3613448" cy="369332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25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436D5-355F-C891-0836-320296F55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AA1F54-ECB3-C085-41E6-C523A49DC7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0AD8AC2-FFBA-90BC-2293-365C1DF8B38C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 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3DF2C61-84DB-34DC-4341-14AC31934EE2}"/>
              </a:ext>
            </a:extLst>
          </p:cNvPr>
          <p:cNvSpPr/>
          <p:nvPr/>
        </p:nvSpPr>
        <p:spPr>
          <a:xfrm>
            <a:off x="6125497" y="1641323"/>
            <a:ext cx="1349619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6FDF36CD-A699-06B7-B8A3-86FC6F502ED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824218C0-376B-90F7-0FE1-3C6CFA8077C4}"/>
              </a:ext>
            </a:extLst>
          </p:cNvPr>
          <p:cNvSpPr>
            <a:spLocks noChangeAspect="1"/>
          </p:cNvSpPr>
          <p:nvPr/>
        </p:nvSpPr>
        <p:spPr>
          <a:xfrm>
            <a:off x="5503861" y="170303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B83C438A-D1FE-D4B2-C475-C133CE3A8F7B}"/>
              </a:ext>
            </a:extLst>
          </p:cNvPr>
          <p:cNvSpPr/>
          <p:nvPr/>
        </p:nvSpPr>
        <p:spPr>
          <a:xfrm>
            <a:off x="4318773" y="1663372"/>
            <a:ext cx="117022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4F52B147-19FE-22D7-5492-693AA7A3B653}"/>
              </a:ext>
            </a:extLst>
          </p:cNvPr>
          <p:cNvSpPr>
            <a:spLocks noChangeAspect="1"/>
          </p:cNvSpPr>
          <p:nvPr/>
        </p:nvSpPr>
        <p:spPr>
          <a:xfrm>
            <a:off x="3697137" y="174269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4306FDD3-241D-65F7-DA0D-F7F287B1BBFC}"/>
              </a:ext>
            </a:extLst>
          </p:cNvPr>
          <p:cNvSpPr/>
          <p:nvPr/>
        </p:nvSpPr>
        <p:spPr>
          <a:xfrm>
            <a:off x="2512049" y="1703033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BB72200-1B3F-FEB3-29B5-A0754B49B703}"/>
              </a:ext>
            </a:extLst>
          </p:cNvPr>
          <p:cNvSpPr>
            <a:spLocks noChangeAspect="1"/>
          </p:cNvSpPr>
          <p:nvPr/>
        </p:nvSpPr>
        <p:spPr>
          <a:xfrm>
            <a:off x="1814168" y="174269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69A38F01-00C2-90E1-C8C7-B93E6AE0A362}"/>
              </a:ext>
            </a:extLst>
          </p:cNvPr>
          <p:cNvSpPr/>
          <p:nvPr/>
        </p:nvSpPr>
        <p:spPr>
          <a:xfrm>
            <a:off x="629080" y="1703033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75563BE-4BC6-8859-4C94-1CE1F9004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848" y="3089561"/>
            <a:ext cx="2491956" cy="2370025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AE6BF473-C9F2-E91F-F839-6822AC6604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7239"/>
          <a:stretch>
            <a:fillRect/>
          </a:stretch>
        </p:blipFill>
        <p:spPr>
          <a:xfrm>
            <a:off x="2858469" y="2881517"/>
            <a:ext cx="5486876" cy="1469978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78AF68F5-F37A-6574-A0D6-E6E8D65BE381}"/>
              </a:ext>
            </a:extLst>
          </p:cNvPr>
          <p:cNvSpPr txBox="1"/>
          <p:nvPr/>
        </p:nvSpPr>
        <p:spPr>
          <a:xfrm>
            <a:off x="2999364" y="3828274"/>
            <a:ext cx="5240395" cy="52322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28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32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00570-DE24-0317-ACFD-4DB3D35EF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5B3396-57E1-564F-98F7-721F330594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C2B0B7DD-0E61-6EC9-5375-6406AFC95449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أحسبوا الدرجة الموافقة لكل قطاع دائري 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BE6B0C50-8FEF-47DE-3081-0CAAC404B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826" y="2305934"/>
            <a:ext cx="4052046" cy="4296084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6792773-B0C6-F8F2-63A9-33439F035E0F}"/>
              </a:ext>
            </a:extLst>
          </p:cNvPr>
          <p:cNvSpPr/>
          <p:nvPr/>
        </p:nvSpPr>
        <p:spPr>
          <a:xfrm>
            <a:off x="6125497" y="1641323"/>
            <a:ext cx="1349619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4ACAFCE2-FC1E-61F0-9DA5-3EF5A185335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9187725-19DB-0DEF-17ED-FEBB119E4D0D}"/>
              </a:ext>
            </a:extLst>
          </p:cNvPr>
          <p:cNvSpPr>
            <a:spLocks noChangeAspect="1"/>
          </p:cNvSpPr>
          <p:nvPr/>
        </p:nvSpPr>
        <p:spPr>
          <a:xfrm>
            <a:off x="5503861" y="170303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68F06B6-3829-9679-C32D-B6E71FBB614A}"/>
              </a:ext>
            </a:extLst>
          </p:cNvPr>
          <p:cNvSpPr/>
          <p:nvPr/>
        </p:nvSpPr>
        <p:spPr>
          <a:xfrm>
            <a:off x="4318773" y="1663372"/>
            <a:ext cx="117022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90872A07-5355-B473-790D-BC0C934BF64F}"/>
              </a:ext>
            </a:extLst>
          </p:cNvPr>
          <p:cNvSpPr>
            <a:spLocks noChangeAspect="1"/>
          </p:cNvSpPr>
          <p:nvPr/>
        </p:nvSpPr>
        <p:spPr>
          <a:xfrm>
            <a:off x="3697137" y="174269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94CD3E1C-7ECA-4D6D-3F60-D27FD53A6C43}"/>
              </a:ext>
            </a:extLst>
          </p:cNvPr>
          <p:cNvSpPr/>
          <p:nvPr/>
        </p:nvSpPr>
        <p:spPr>
          <a:xfrm>
            <a:off x="2512049" y="1703033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72B896E7-1066-79F3-6AB9-6A5006087A5B}"/>
              </a:ext>
            </a:extLst>
          </p:cNvPr>
          <p:cNvSpPr>
            <a:spLocks noChangeAspect="1"/>
          </p:cNvSpPr>
          <p:nvPr/>
        </p:nvSpPr>
        <p:spPr>
          <a:xfrm>
            <a:off x="1814168" y="174269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7617572A-336A-C416-D963-1063DCCE7580}"/>
              </a:ext>
            </a:extLst>
          </p:cNvPr>
          <p:cNvSpPr/>
          <p:nvPr/>
        </p:nvSpPr>
        <p:spPr>
          <a:xfrm>
            <a:off x="629080" y="1703033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AC45296-E1CE-FEC5-750D-24F2A39C31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9764" y="5288267"/>
            <a:ext cx="2133785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18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BAB55-F7AB-0FD4-7D21-E1754457F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83FC9C-AE81-664B-FAEC-34F0A2017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3861773-67CB-ECEF-1A31-D7E2FF745F41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 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63F48E8-A8B8-B213-EAC8-8F9FED565FFD}"/>
              </a:ext>
            </a:extLst>
          </p:cNvPr>
          <p:cNvSpPr/>
          <p:nvPr/>
        </p:nvSpPr>
        <p:spPr>
          <a:xfrm>
            <a:off x="6125497" y="1641323"/>
            <a:ext cx="1349619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959CCD67-E2D2-CB76-AC92-7EA1798CED5B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F0810C4A-436E-469D-541D-68F754AAF4DC}"/>
              </a:ext>
            </a:extLst>
          </p:cNvPr>
          <p:cNvSpPr>
            <a:spLocks noChangeAspect="1"/>
          </p:cNvSpPr>
          <p:nvPr/>
        </p:nvSpPr>
        <p:spPr>
          <a:xfrm>
            <a:off x="5503861" y="170303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3E17C3A9-9ADC-39EE-8654-FC791FADEEC1}"/>
              </a:ext>
            </a:extLst>
          </p:cNvPr>
          <p:cNvSpPr/>
          <p:nvPr/>
        </p:nvSpPr>
        <p:spPr>
          <a:xfrm>
            <a:off x="4318773" y="1663372"/>
            <a:ext cx="117022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B40FCE3B-B36B-7C68-93C6-3F0A257AD68C}"/>
              </a:ext>
            </a:extLst>
          </p:cNvPr>
          <p:cNvSpPr>
            <a:spLocks noChangeAspect="1"/>
          </p:cNvSpPr>
          <p:nvPr/>
        </p:nvSpPr>
        <p:spPr>
          <a:xfrm>
            <a:off x="3697137" y="174269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6E58EB8B-05AE-ECCC-F4E3-D124EF006863}"/>
              </a:ext>
            </a:extLst>
          </p:cNvPr>
          <p:cNvSpPr/>
          <p:nvPr/>
        </p:nvSpPr>
        <p:spPr>
          <a:xfrm>
            <a:off x="2512049" y="1703033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78722CD-4C5D-0EBD-C0C4-C2A5DD8DCB7E}"/>
              </a:ext>
            </a:extLst>
          </p:cNvPr>
          <p:cNvSpPr>
            <a:spLocks noChangeAspect="1"/>
          </p:cNvSpPr>
          <p:nvPr/>
        </p:nvSpPr>
        <p:spPr>
          <a:xfrm>
            <a:off x="1814168" y="174269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9C327FC3-6A99-955A-C3C9-1221DC986019}"/>
              </a:ext>
            </a:extLst>
          </p:cNvPr>
          <p:cNvSpPr/>
          <p:nvPr/>
        </p:nvSpPr>
        <p:spPr>
          <a:xfrm>
            <a:off x="629080" y="1703033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78C8A04-A4A9-5D36-CAF4-58B063FA3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848" y="3089561"/>
            <a:ext cx="2491956" cy="2370025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23DD85E9-0105-24AC-1557-05557E7EAB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8469" y="2881516"/>
            <a:ext cx="5486876" cy="2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06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7F773-27E7-147C-1310-DB678069A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0B826E-ACC8-B697-241F-8893243D14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C5DDA59A-D0BA-D7EC-EB98-B0190C390AC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09ED6E3-9841-D6D3-C366-98F79A1AA84B}"/>
              </a:ext>
            </a:extLst>
          </p:cNvPr>
          <p:cNvSpPr/>
          <p:nvPr/>
        </p:nvSpPr>
        <p:spPr>
          <a:xfrm>
            <a:off x="6125497" y="1641323"/>
            <a:ext cx="1349619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4E58EC5-7DBC-BE36-34D6-1E3DC2EC35B7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528FA793-DB70-9E0A-F72D-136984043137}"/>
              </a:ext>
            </a:extLst>
          </p:cNvPr>
          <p:cNvSpPr>
            <a:spLocks noChangeAspect="1"/>
          </p:cNvSpPr>
          <p:nvPr/>
        </p:nvSpPr>
        <p:spPr>
          <a:xfrm>
            <a:off x="5503861" y="170303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BD1A6482-B775-B5B8-B976-B7A2BBF43A39}"/>
              </a:ext>
            </a:extLst>
          </p:cNvPr>
          <p:cNvSpPr/>
          <p:nvPr/>
        </p:nvSpPr>
        <p:spPr>
          <a:xfrm>
            <a:off x="4318773" y="1663372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57EEC11-5CDF-A9E5-BF76-5F8877CD49BA}"/>
              </a:ext>
            </a:extLst>
          </p:cNvPr>
          <p:cNvSpPr>
            <a:spLocks noChangeAspect="1"/>
          </p:cNvSpPr>
          <p:nvPr/>
        </p:nvSpPr>
        <p:spPr>
          <a:xfrm>
            <a:off x="3697137" y="174269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4">
            <a:extLst>
              <a:ext uri="{FF2B5EF4-FFF2-40B4-BE49-F238E27FC236}">
                <a16:creationId xmlns:a16="http://schemas.microsoft.com/office/drawing/2014/main" id="{13A1A987-9E27-5A7D-BAE5-4AF1600BC0DE}"/>
              </a:ext>
            </a:extLst>
          </p:cNvPr>
          <p:cNvSpPr/>
          <p:nvPr/>
        </p:nvSpPr>
        <p:spPr>
          <a:xfrm>
            <a:off x="2512049" y="1703033"/>
            <a:ext cx="117022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59732DD9-8692-C2F6-9D83-01EB249D4811}"/>
              </a:ext>
            </a:extLst>
          </p:cNvPr>
          <p:cNvSpPr>
            <a:spLocks noChangeAspect="1"/>
          </p:cNvSpPr>
          <p:nvPr/>
        </p:nvSpPr>
        <p:spPr>
          <a:xfrm>
            <a:off x="1814168" y="174269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16" name="Rectangle : coins arrondis 4">
            <a:extLst>
              <a:ext uri="{FF2B5EF4-FFF2-40B4-BE49-F238E27FC236}">
                <a16:creationId xmlns:a16="http://schemas.microsoft.com/office/drawing/2014/main" id="{3A0FC245-5B1B-4A05-6F73-6F06BA3E4256}"/>
              </a:ext>
            </a:extLst>
          </p:cNvPr>
          <p:cNvSpPr/>
          <p:nvPr/>
        </p:nvSpPr>
        <p:spPr>
          <a:xfrm>
            <a:off x="629080" y="1703033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42B403-3E8A-7D01-6CCC-9BC0BAA62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848" y="3089561"/>
            <a:ext cx="2491956" cy="23700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9910866-8F7C-7ACD-1C57-E6CE21D2F7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8469" y="2881516"/>
            <a:ext cx="5486876" cy="278611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A0453C1-B058-68E5-2D31-B28547484D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0277" y="5194628"/>
            <a:ext cx="930135" cy="139520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3022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E9D72-7AC1-05CE-AA37-5D5BF82EF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190F04-ADA3-2325-81CB-71D426F0ED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990D0F1D-BE59-66EC-2AD0-66D282BD3006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مثلوا القطاعات الدائرية لكل قيمة برسم الزوايا الموافقة لها.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5B8ABCF-170A-5DAB-2DC6-FA287309D641}"/>
              </a:ext>
            </a:extLst>
          </p:cNvPr>
          <p:cNvSpPr/>
          <p:nvPr/>
        </p:nvSpPr>
        <p:spPr>
          <a:xfrm>
            <a:off x="6125497" y="1641323"/>
            <a:ext cx="1349619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09C205B-5676-A575-0E2F-0A0E41DB5B55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626EE875-6225-6DF3-34FD-25828E3AA835}"/>
              </a:ext>
            </a:extLst>
          </p:cNvPr>
          <p:cNvSpPr>
            <a:spLocks noChangeAspect="1"/>
          </p:cNvSpPr>
          <p:nvPr/>
        </p:nvSpPr>
        <p:spPr>
          <a:xfrm>
            <a:off x="5503861" y="170303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36F9FE-1277-0216-B6B6-E2629B084FA2}"/>
              </a:ext>
            </a:extLst>
          </p:cNvPr>
          <p:cNvSpPr/>
          <p:nvPr/>
        </p:nvSpPr>
        <p:spPr>
          <a:xfrm>
            <a:off x="4318773" y="1663372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A63945E-8F46-2997-2BB0-6BB62C5CBBEA}"/>
              </a:ext>
            </a:extLst>
          </p:cNvPr>
          <p:cNvSpPr>
            <a:spLocks noChangeAspect="1"/>
          </p:cNvSpPr>
          <p:nvPr/>
        </p:nvSpPr>
        <p:spPr>
          <a:xfrm>
            <a:off x="3697137" y="174269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BD2AB7CE-4B94-4892-2512-6214C3B3176B}"/>
              </a:ext>
            </a:extLst>
          </p:cNvPr>
          <p:cNvSpPr/>
          <p:nvPr/>
        </p:nvSpPr>
        <p:spPr>
          <a:xfrm>
            <a:off x="2512049" y="1703033"/>
            <a:ext cx="117022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4482AEDF-F8AF-87F0-9B9A-B37D7442A0F7}"/>
              </a:ext>
            </a:extLst>
          </p:cNvPr>
          <p:cNvSpPr>
            <a:spLocks noChangeAspect="1"/>
          </p:cNvSpPr>
          <p:nvPr/>
        </p:nvSpPr>
        <p:spPr>
          <a:xfrm>
            <a:off x="1814168" y="174269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AEBD1E52-B106-F86C-F335-43575D40B90E}"/>
              </a:ext>
            </a:extLst>
          </p:cNvPr>
          <p:cNvSpPr/>
          <p:nvPr/>
        </p:nvSpPr>
        <p:spPr>
          <a:xfrm>
            <a:off x="629080" y="1703033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D996639-00F7-3746-EE10-3D0FCC429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848" y="3089561"/>
            <a:ext cx="2491956" cy="23700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2692D74-7177-4AA3-8293-5EDE04DB7A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8469" y="2881516"/>
            <a:ext cx="5486876" cy="2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1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99701-D29A-44E3-0436-CF75F07D8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EAFD1D-AD4E-4B2E-98D3-4DCEC6029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FD84D46-F787-BFCB-40F6-0CCB91FA7B09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 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47670AC-0D28-3254-B8DE-3FA77D15795B}"/>
              </a:ext>
            </a:extLst>
          </p:cNvPr>
          <p:cNvSpPr/>
          <p:nvPr/>
        </p:nvSpPr>
        <p:spPr>
          <a:xfrm>
            <a:off x="6125497" y="1641323"/>
            <a:ext cx="1349619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65AF50CD-F39B-5654-F879-0C91B32D4C59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576B182C-58AD-EC5F-A6CC-B6D843821E57}"/>
              </a:ext>
            </a:extLst>
          </p:cNvPr>
          <p:cNvSpPr>
            <a:spLocks noChangeAspect="1"/>
          </p:cNvSpPr>
          <p:nvPr/>
        </p:nvSpPr>
        <p:spPr>
          <a:xfrm>
            <a:off x="5503861" y="170303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D41A0052-3D27-C42D-4975-FFB83D316F0D}"/>
              </a:ext>
            </a:extLst>
          </p:cNvPr>
          <p:cNvSpPr/>
          <p:nvPr/>
        </p:nvSpPr>
        <p:spPr>
          <a:xfrm>
            <a:off x="4318773" y="1663372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CF030715-EF9E-1B08-C9AC-6A5030D4CB0E}"/>
              </a:ext>
            </a:extLst>
          </p:cNvPr>
          <p:cNvSpPr>
            <a:spLocks noChangeAspect="1"/>
          </p:cNvSpPr>
          <p:nvPr/>
        </p:nvSpPr>
        <p:spPr>
          <a:xfrm>
            <a:off x="3697137" y="174269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8481ACE4-C06B-C207-DD96-49359D677213}"/>
              </a:ext>
            </a:extLst>
          </p:cNvPr>
          <p:cNvSpPr/>
          <p:nvPr/>
        </p:nvSpPr>
        <p:spPr>
          <a:xfrm>
            <a:off x="2512049" y="1703033"/>
            <a:ext cx="117022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677BBAF7-FCA7-69CC-2870-76BAAA3AE67A}"/>
              </a:ext>
            </a:extLst>
          </p:cNvPr>
          <p:cNvSpPr>
            <a:spLocks noChangeAspect="1"/>
          </p:cNvSpPr>
          <p:nvPr/>
        </p:nvSpPr>
        <p:spPr>
          <a:xfrm>
            <a:off x="1814168" y="174269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131158C8-352F-9434-F11A-9244982F4E09}"/>
              </a:ext>
            </a:extLst>
          </p:cNvPr>
          <p:cNvSpPr/>
          <p:nvPr/>
        </p:nvSpPr>
        <p:spPr>
          <a:xfrm>
            <a:off x="629080" y="1703033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603970B-F632-51CD-35C5-0A2A80E2E4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14515" y="3002366"/>
            <a:ext cx="4239259" cy="215260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ED169CF-A663-8426-71F9-811CD1A635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947" y="2619275"/>
            <a:ext cx="3182388" cy="313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94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63126-C170-FF4A-C7ED-2460EC9FD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666D9D-C420-A6FC-2D75-B24FE72EA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BD1FDE3-3294-3C88-7C2E-0EAE29AFA3A1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الرابعة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BB932D-0B83-3A4D-FCBE-67A46DFC98C8}"/>
              </a:ext>
            </a:extLst>
          </p:cNvPr>
          <p:cNvSpPr/>
          <p:nvPr/>
        </p:nvSpPr>
        <p:spPr>
          <a:xfrm>
            <a:off x="6125497" y="1641323"/>
            <a:ext cx="1349619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AC64722-DAAD-CC54-F014-342460FC6A0B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3D641B0C-EDE1-F729-E5EC-E6DCAF224200}"/>
              </a:ext>
            </a:extLst>
          </p:cNvPr>
          <p:cNvSpPr>
            <a:spLocks noChangeAspect="1"/>
          </p:cNvSpPr>
          <p:nvPr/>
        </p:nvSpPr>
        <p:spPr>
          <a:xfrm>
            <a:off x="5503861" y="170303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7235988B-63EF-1FE7-C51F-93018D185825}"/>
              </a:ext>
            </a:extLst>
          </p:cNvPr>
          <p:cNvSpPr/>
          <p:nvPr/>
        </p:nvSpPr>
        <p:spPr>
          <a:xfrm>
            <a:off x="4318773" y="1663372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2258C7E-6B36-A38D-4BA3-E4D84BADFB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6801" y="4994787"/>
            <a:ext cx="1048898" cy="1573349"/>
          </a:xfrm>
          <a:prstGeom prst="ellipse">
            <a:avLst/>
          </a:prstGeom>
        </p:spPr>
      </p:pic>
      <p:sp>
        <p:nvSpPr>
          <p:cNvPr id="12" name="Oval 80">
            <a:extLst>
              <a:ext uri="{FF2B5EF4-FFF2-40B4-BE49-F238E27FC236}">
                <a16:creationId xmlns:a16="http://schemas.microsoft.com/office/drawing/2014/main" id="{3E334A9B-7978-507E-243D-6B9B47EB929D}"/>
              </a:ext>
            </a:extLst>
          </p:cNvPr>
          <p:cNvSpPr>
            <a:spLocks noChangeAspect="1"/>
          </p:cNvSpPr>
          <p:nvPr/>
        </p:nvSpPr>
        <p:spPr>
          <a:xfrm>
            <a:off x="3697137" y="174269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4">
            <a:extLst>
              <a:ext uri="{FF2B5EF4-FFF2-40B4-BE49-F238E27FC236}">
                <a16:creationId xmlns:a16="http://schemas.microsoft.com/office/drawing/2014/main" id="{B4C870D9-4C3C-FFC8-53CF-7406CB2F2251}"/>
              </a:ext>
            </a:extLst>
          </p:cNvPr>
          <p:cNvSpPr/>
          <p:nvPr/>
        </p:nvSpPr>
        <p:spPr>
          <a:xfrm>
            <a:off x="2512049" y="1703033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497C361B-D165-9EC3-BDF0-EAF8338B40CF}"/>
              </a:ext>
            </a:extLst>
          </p:cNvPr>
          <p:cNvSpPr>
            <a:spLocks noChangeAspect="1"/>
          </p:cNvSpPr>
          <p:nvPr/>
        </p:nvSpPr>
        <p:spPr>
          <a:xfrm>
            <a:off x="1814168" y="174269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16" name="Rectangle : coins arrondis 4">
            <a:extLst>
              <a:ext uri="{FF2B5EF4-FFF2-40B4-BE49-F238E27FC236}">
                <a16:creationId xmlns:a16="http://schemas.microsoft.com/office/drawing/2014/main" id="{80F4EF6E-985E-F33F-19DB-677376190C3D}"/>
              </a:ext>
            </a:extLst>
          </p:cNvPr>
          <p:cNvSpPr/>
          <p:nvPr/>
        </p:nvSpPr>
        <p:spPr>
          <a:xfrm>
            <a:off x="629080" y="1703033"/>
            <a:ext cx="117022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A471F55-1FA1-201E-C7F4-8C9B2EB194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6395" y="2871093"/>
            <a:ext cx="3182388" cy="313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54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42B5B-D443-9E06-A0C3-FA7D2D83B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77C5AE-65A7-75C0-59C4-2B52E1E8FF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3C1AFCD4-6C4F-6126-15E0-1F232526CA34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ضعوا عنوانا ومفتاحا </a:t>
            </a:r>
            <a:r>
              <a:rPr lang="ar-S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للمبيان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الدائري.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E039044-0723-218D-B184-A8C412739DBC}"/>
              </a:ext>
            </a:extLst>
          </p:cNvPr>
          <p:cNvSpPr/>
          <p:nvPr/>
        </p:nvSpPr>
        <p:spPr>
          <a:xfrm>
            <a:off x="6125497" y="1641323"/>
            <a:ext cx="1349619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624DA1B8-CCBC-A9F1-A3D8-DBA4D1D19081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860DD527-CC6A-D8DA-43CB-A0FCBF1A5DD1}"/>
              </a:ext>
            </a:extLst>
          </p:cNvPr>
          <p:cNvSpPr>
            <a:spLocks noChangeAspect="1"/>
          </p:cNvSpPr>
          <p:nvPr/>
        </p:nvSpPr>
        <p:spPr>
          <a:xfrm>
            <a:off x="5503861" y="170303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14F8E96-1F35-62E2-C303-2810D96A04B5}"/>
              </a:ext>
            </a:extLst>
          </p:cNvPr>
          <p:cNvSpPr/>
          <p:nvPr/>
        </p:nvSpPr>
        <p:spPr>
          <a:xfrm>
            <a:off x="4318773" y="1663372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9ED8CD78-DDCF-FDEC-8289-6A32C80E7F87}"/>
              </a:ext>
            </a:extLst>
          </p:cNvPr>
          <p:cNvSpPr>
            <a:spLocks noChangeAspect="1"/>
          </p:cNvSpPr>
          <p:nvPr/>
        </p:nvSpPr>
        <p:spPr>
          <a:xfrm>
            <a:off x="3697137" y="174269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1F8A34B4-73AA-6805-2FDB-6F6554CA2453}"/>
              </a:ext>
            </a:extLst>
          </p:cNvPr>
          <p:cNvSpPr/>
          <p:nvPr/>
        </p:nvSpPr>
        <p:spPr>
          <a:xfrm>
            <a:off x="2512049" y="1703033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2AEEEEDB-4DB2-788C-5B68-E7ED087DD2B8}"/>
              </a:ext>
            </a:extLst>
          </p:cNvPr>
          <p:cNvSpPr>
            <a:spLocks noChangeAspect="1"/>
          </p:cNvSpPr>
          <p:nvPr/>
        </p:nvSpPr>
        <p:spPr>
          <a:xfrm>
            <a:off x="1814168" y="174269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303DC775-77ED-04FA-E9E5-1AB9D2CCCB9F}"/>
              </a:ext>
            </a:extLst>
          </p:cNvPr>
          <p:cNvSpPr/>
          <p:nvPr/>
        </p:nvSpPr>
        <p:spPr>
          <a:xfrm>
            <a:off x="629080" y="1703033"/>
            <a:ext cx="117022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7CC9FF3-4F49-7070-E85B-10E28ED0A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395" y="2871093"/>
            <a:ext cx="3182388" cy="313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4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E02F5-A8FC-408A-31EA-19C64A752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C34FEC-1616-A355-DEAA-B54381A408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A64FC97-E81C-795F-915D-D2A2FCC81FF1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 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BB6648-D513-4689-3237-AD9EE6770811}"/>
              </a:ext>
            </a:extLst>
          </p:cNvPr>
          <p:cNvSpPr/>
          <p:nvPr/>
        </p:nvSpPr>
        <p:spPr>
          <a:xfrm>
            <a:off x="6125497" y="1641323"/>
            <a:ext cx="1349619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9BECE532-C9E4-790A-89AD-627F1DCCCB9F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E42EA7A9-DAF5-2728-5B24-E709B28AB104}"/>
              </a:ext>
            </a:extLst>
          </p:cNvPr>
          <p:cNvSpPr>
            <a:spLocks noChangeAspect="1"/>
          </p:cNvSpPr>
          <p:nvPr/>
        </p:nvSpPr>
        <p:spPr>
          <a:xfrm>
            <a:off x="5503861" y="170303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A1CB8841-76FE-8D45-82A2-8C09CAE0A4A4}"/>
              </a:ext>
            </a:extLst>
          </p:cNvPr>
          <p:cNvSpPr/>
          <p:nvPr/>
        </p:nvSpPr>
        <p:spPr>
          <a:xfrm>
            <a:off x="4318773" y="1663372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B9FFECF3-9322-6523-7CCD-4AC200B219A4}"/>
              </a:ext>
            </a:extLst>
          </p:cNvPr>
          <p:cNvSpPr>
            <a:spLocks noChangeAspect="1"/>
          </p:cNvSpPr>
          <p:nvPr/>
        </p:nvSpPr>
        <p:spPr>
          <a:xfrm>
            <a:off x="3697137" y="174269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B4EE1736-B829-080E-D97A-2B10EB3AC55E}"/>
              </a:ext>
            </a:extLst>
          </p:cNvPr>
          <p:cNvSpPr/>
          <p:nvPr/>
        </p:nvSpPr>
        <p:spPr>
          <a:xfrm>
            <a:off x="2512049" y="1703033"/>
            <a:ext cx="117022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281EF56-8793-65B2-8FCF-C62D18D91E3D}"/>
              </a:ext>
            </a:extLst>
          </p:cNvPr>
          <p:cNvSpPr>
            <a:spLocks noChangeAspect="1"/>
          </p:cNvSpPr>
          <p:nvPr/>
        </p:nvSpPr>
        <p:spPr>
          <a:xfrm>
            <a:off x="1814168" y="174269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4</a:t>
            </a:r>
            <a:endParaRPr lang="fr-MA" sz="3200" b="1" dirty="0"/>
          </a:p>
        </p:txBody>
      </p:sp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F66743AA-F29F-4F43-2B7A-B9547AE266DD}"/>
              </a:ext>
            </a:extLst>
          </p:cNvPr>
          <p:cNvSpPr/>
          <p:nvPr/>
        </p:nvSpPr>
        <p:spPr>
          <a:xfrm>
            <a:off x="629080" y="1703033"/>
            <a:ext cx="117022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3C2E617-96CC-68BF-D1EB-9BF07F223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9698" y="3287452"/>
            <a:ext cx="3182388" cy="3133616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D8A3905-EF79-8074-D783-570FB22B316B}"/>
              </a:ext>
            </a:extLst>
          </p:cNvPr>
          <p:cNvSpPr/>
          <p:nvPr/>
        </p:nvSpPr>
        <p:spPr>
          <a:xfrm>
            <a:off x="3193657" y="2366689"/>
            <a:ext cx="4787745" cy="609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الفواكه المفضلة لدى تلاميذ المستوى السادس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55CD825-FFD8-37E7-DAAF-BCBE6044A7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8081" y="4302913"/>
            <a:ext cx="471151" cy="551347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97265C5-72D1-1EE0-33C4-62C46366612A}"/>
              </a:ext>
            </a:extLst>
          </p:cNvPr>
          <p:cNvSpPr/>
          <p:nvPr/>
        </p:nvSpPr>
        <p:spPr>
          <a:xfrm>
            <a:off x="1464292" y="4393920"/>
            <a:ext cx="1415846" cy="3693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solidFill>
                  <a:srgbClr val="FF0000"/>
                </a:solidFill>
              </a:rPr>
              <a:t>التفاح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EBB678F-7A3A-61EB-587C-862CD4818276}"/>
              </a:ext>
            </a:extLst>
          </p:cNvPr>
          <p:cNvSpPr/>
          <p:nvPr/>
        </p:nvSpPr>
        <p:spPr>
          <a:xfrm>
            <a:off x="1464292" y="4854260"/>
            <a:ext cx="1415846" cy="3693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solidFill>
                  <a:srgbClr val="FF0000"/>
                </a:solidFill>
              </a:rPr>
              <a:t>العنب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8A1D287C-4856-B3FD-FF91-02E2C700CE7B}"/>
              </a:ext>
            </a:extLst>
          </p:cNvPr>
          <p:cNvSpPr/>
          <p:nvPr/>
        </p:nvSpPr>
        <p:spPr>
          <a:xfrm>
            <a:off x="1464292" y="5314600"/>
            <a:ext cx="1415846" cy="3693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solidFill>
                  <a:srgbClr val="FF0000"/>
                </a:solidFill>
              </a:rPr>
              <a:t>الموز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CBF0FC7-7FB2-51EC-32CD-9E86CA356327}"/>
              </a:ext>
            </a:extLst>
          </p:cNvPr>
          <p:cNvSpPr/>
          <p:nvPr/>
        </p:nvSpPr>
        <p:spPr>
          <a:xfrm>
            <a:off x="1464292" y="5774940"/>
            <a:ext cx="1415846" cy="3693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solidFill>
                  <a:srgbClr val="FF0000"/>
                </a:solidFill>
              </a:rPr>
              <a:t>الفراولة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84C3BB67-3F3D-EF9F-F83C-B3414E5C49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8702" y="5223592"/>
            <a:ext cx="381033" cy="403895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2DDEB8A-1354-4E7F-7583-EDA1036FF9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9184" y="4827318"/>
            <a:ext cx="320068" cy="396274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5B348A33-F85B-B356-CCB0-BDBD9D75AB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6657" y="5683932"/>
            <a:ext cx="342930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51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D036-56A3-DB30-F18F-8DAB276D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86869F5-C81A-7AB8-A2D7-9DEAC5125269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9B97B9F-4EBE-C4E5-C577-9CC22DD8E6A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3B24CB9-40D1-84A6-E404-D2904C5A4C6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9228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C1053FBC-A0BC-1441-B5D6-BCE2310138F9}"/>
              </a:ext>
            </a:extLst>
          </p:cNvPr>
          <p:cNvSpPr txBox="1"/>
          <p:nvPr/>
        </p:nvSpPr>
        <p:spPr>
          <a:xfrm>
            <a:off x="127819" y="792293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مثلوا معطيات الجدول في قطاعات دائرية 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811D4E1-0F32-1CF6-7F40-4C7213F6E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8420" y="1363806"/>
            <a:ext cx="4877223" cy="513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2735A53-9396-2CA5-0B89-4F956B346471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CF97D67-B11C-BA0C-AED0-14FAB4053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137" y="1322117"/>
            <a:ext cx="4889416" cy="51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108 109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A884CD7-35D9-F7A2-7AB1-27EBA4E2E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7201" y="1921477"/>
            <a:ext cx="2995207" cy="409251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56B0358-95D6-64B3-3CD1-AA2A8A3B37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179" y="1921477"/>
            <a:ext cx="2961022" cy="4092516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701592" y="2320413"/>
            <a:ext cx="2565608" cy="130558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688A0E4-9CA6-CE30-B122-6BF7498873EA}"/>
              </a:ext>
            </a:extLst>
          </p:cNvPr>
          <p:cNvSpPr/>
          <p:nvPr/>
        </p:nvSpPr>
        <p:spPr>
          <a:xfrm>
            <a:off x="4696800" y="4419601"/>
            <a:ext cx="2496009" cy="12241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B2ADE78-B7A4-EE4A-4E16-AD2C10A4C8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2007" y="1755519"/>
            <a:ext cx="4306318" cy="452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327171-E34D-4625-769A-2F3F78941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844" y="1905055"/>
            <a:ext cx="8062659" cy="44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E2E345F-4478-98E5-84A0-2BB64CF4D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1767" y="1327426"/>
            <a:ext cx="4900466" cy="515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109 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ECE44C28-7EA1-7BAF-458B-48AF2C6333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5197" y="1990523"/>
            <a:ext cx="2962913" cy="4096867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2458066" y="3870305"/>
            <a:ext cx="2344838" cy="19704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E2EE748-B6DE-4B06-0EF0-A468FDE7B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14" y="1524422"/>
            <a:ext cx="7148051" cy="501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1E9A2C9-64A3-6DE3-31C6-3ED1579363E5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75F06F2-3146-BC67-BB9C-A6FFE3DB06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91CAAD-00B4-046A-CCE3-89E734C9E97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355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2A6CC-3401-7D4E-DF1C-226277F35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59B40C-3C91-1D3F-C474-8FFBAD718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FB7A3B05-0915-BF79-B00A-70D2DAB14594}"/>
              </a:ext>
            </a:extLst>
          </p:cNvPr>
          <p:cNvSpPr txBox="1"/>
          <p:nvPr/>
        </p:nvSpPr>
        <p:spPr>
          <a:xfrm>
            <a:off x="1026594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AAB6E973-472E-782A-4FBD-FBA64FE9875A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</a:t>
            </a:r>
            <a:endParaRPr lang="fr-FR" sz="2400" b="1" dirty="0"/>
          </a:p>
        </p:txBody>
      </p:sp>
      <p:sp>
        <p:nvSpPr>
          <p:cNvPr id="4" name="Organigramme : Connecteur 19">
            <a:extLst>
              <a:ext uri="{FF2B5EF4-FFF2-40B4-BE49-F238E27FC236}">
                <a16:creationId xmlns:a16="http://schemas.microsoft.com/office/drawing/2014/main" id="{98CB4333-8926-AAFE-115F-50DE8AC44DB5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5" name="Organigramme : Connecteur 41">
            <a:extLst>
              <a:ext uri="{FF2B5EF4-FFF2-40B4-BE49-F238E27FC236}">
                <a16:creationId xmlns:a16="http://schemas.microsoft.com/office/drawing/2014/main" id="{39039FBA-6F63-9403-5339-432EBA99663F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B8CA10C-9394-541C-530D-D5719DF6FD3E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Titre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D6B374DB-9F97-C863-699D-36781E721C17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Légende</a:t>
            </a:r>
            <a:endParaRPr lang="fr-FR" sz="32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6563AE83-4E69-0ABE-1563-F4C5F36717E6}"/>
              </a:ext>
            </a:extLst>
          </p:cNvPr>
          <p:cNvSpPr txBox="1"/>
          <p:nvPr/>
        </p:nvSpPr>
        <p:spPr>
          <a:xfrm>
            <a:off x="1907703" y="348890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Représentation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61CC7925-78BE-4F62-82E5-44B184C22241}"/>
              </a:ext>
            </a:extLst>
          </p:cNvPr>
          <p:cNvSpPr txBox="1"/>
          <p:nvPr/>
        </p:nvSpPr>
        <p:spPr>
          <a:xfrm>
            <a:off x="145471" y="1405571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عنوان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rganigramme : Connecteur 19">
            <a:extLst>
              <a:ext uri="{FF2B5EF4-FFF2-40B4-BE49-F238E27FC236}">
                <a16:creationId xmlns:a16="http://schemas.microsoft.com/office/drawing/2014/main" id="{0E0F6A08-C237-CCF8-68C7-D8E737654C76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id="{5E8396CB-9539-6527-86D8-E5AA1B139EE3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Interprétation</a:t>
            </a:r>
          </a:p>
        </p:txBody>
      </p:sp>
    </p:spTree>
    <p:extLst>
      <p:ext uri="{BB962C8B-B14F-4D97-AF65-F5344CB8AC3E}">
        <p14:creationId xmlns:p14="http://schemas.microsoft.com/office/powerpoint/2010/main" val="187628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38FD9-9C33-4D63-CAAA-BCF72E272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CED839C-ABAE-1625-C95D-7FF7AF25935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307212-AD2D-9027-71FB-EA6303A98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1B7403-7422-DD0C-0F3E-EFA76453B4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3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2C692-A8A7-AAE2-27B0-4961D793D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825D1A-EA8A-9102-3DA3-366DDCDB7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BAB492AD-F3E8-06EC-0DC8-D8209A796698}"/>
              </a:ext>
            </a:extLst>
          </p:cNvPr>
          <p:cNvSpPr txBox="1"/>
          <p:nvPr/>
        </p:nvSpPr>
        <p:spPr>
          <a:xfrm>
            <a:off x="964827" y="880045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1F2667FD-79B0-7FC0-3C9A-BE7493EDB575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A</a:t>
            </a:r>
            <a:endParaRPr lang="fr-FR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Organigramme : Connecteur 19">
            <a:extLst>
              <a:ext uri="{FF2B5EF4-FFF2-40B4-BE49-F238E27FC236}">
                <a16:creationId xmlns:a16="http://schemas.microsoft.com/office/drawing/2014/main" id="{1E53EF05-39D4-D518-5D25-33B02D360FA6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5" name="Organigramme : Connecteur 41">
            <a:extLst>
              <a:ext uri="{FF2B5EF4-FFF2-40B4-BE49-F238E27FC236}">
                <a16:creationId xmlns:a16="http://schemas.microsoft.com/office/drawing/2014/main" id="{2F916233-C76E-CDCB-C196-33BCFE8D170F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AF829C-583D-EC30-CBE1-5734F04A816A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Titre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7DC6386B-4551-A69F-B425-82774A949059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Légende 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4374C82C-5128-5C2A-0C7D-557DF7143AA6}"/>
              </a:ext>
            </a:extLst>
          </p:cNvPr>
          <p:cNvSpPr txBox="1"/>
          <p:nvPr/>
        </p:nvSpPr>
        <p:spPr>
          <a:xfrm>
            <a:off x="1907703" y="348890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Représentation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59B282B7-E16D-5DF9-2569-ABA373D13D8B}"/>
              </a:ext>
            </a:extLst>
          </p:cNvPr>
          <p:cNvSpPr txBox="1"/>
          <p:nvPr/>
        </p:nvSpPr>
        <p:spPr>
          <a:xfrm>
            <a:off x="145471" y="1405571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عنوان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rganigramme : Connecteur 19">
            <a:extLst>
              <a:ext uri="{FF2B5EF4-FFF2-40B4-BE49-F238E27FC236}">
                <a16:creationId xmlns:a16="http://schemas.microsoft.com/office/drawing/2014/main" id="{62E4F8C2-BC94-4CCE-DCBE-DCEA4CEC07AF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D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id="{AE312234-1B18-AAF5-0587-1C714583A714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Interprétation</a:t>
            </a:r>
          </a:p>
        </p:txBody>
      </p:sp>
      <p:sp>
        <p:nvSpPr>
          <p:cNvPr id="13" name="Oval 86">
            <a:extLst>
              <a:ext uri="{FF2B5EF4-FFF2-40B4-BE49-F238E27FC236}">
                <a16:creationId xmlns:a16="http://schemas.microsoft.com/office/drawing/2014/main" id="{9FDFD355-211A-6C37-951B-D31B46D142B7}"/>
              </a:ext>
            </a:extLst>
          </p:cNvPr>
          <p:cNvSpPr/>
          <p:nvPr/>
        </p:nvSpPr>
        <p:spPr>
          <a:xfrm flipH="1">
            <a:off x="1595184" y="4583736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Graphique 25">
            <a:extLst>
              <a:ext uri="{FF2B5EF4-FFF2-40B4-BE49-F238E27FC236}">
                <a16:creationId xmlns:a16="http://schemas.microsoft.com/office/drawing/2014/main" id="{73620D8E-F4C6-AE49-BF80-206EC2C9D6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58488" y="4599707"/>
            <a:ext cx="352096" cy="2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35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42722E23-86E4-F0F6-0B96-F7297EEBBE04}"/>
              </a:ext>
            </a:extLst>
          </p:cNvPr>
          <p:cNvSpPr txBox="1"/>
          <p:nvPr/>
        </p:nvSpPr>
        <p:spPr>
          <a:xfrm>
            <a:off x="1026594" y="916890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B4C8B303-A3E8-B540-846A-F75C33902740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</a:t>
            </a:r>
            <a:endParaRPr lang="fr-FR" sz="2400" b="1" dirty="0"/>
          </a:p>
        </p:txBody>
      </p:sp>
      <p:sp>
        <p:nvSpPr>
          <p:cNvPr id="4" name="Organigramme : Connecteur 19">
            <a:extLst>
              <a:ext uri="{FF2B5EF4-FFF2-40B4-BE49-F238E27FC236}">
                <a16:creationId xmlns:a16="http://schemas.microsoft.com/office/drawing/2014/main" id="{9AB46278-586F-3C5B-5AEC-A624D093722D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5" name="Organigramme : Connecteur 41">
            <a:extLst>
              <a:ext uri="{FF2B5EF4-FFF2-40B4-BE49-F238E27FC236}">
                <a16:creationId xmlns:a16="http://schemas.microsoft.com/office/drawing/2014/main" id="{7E53A945-C093-8F88-D10C-C6F50B3928CE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E2000D1-930F-79AD-1036-ECC3B43956B2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Titre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F7CC480C-F25D-C230-AADA-6107FBA8EEF3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Légende</a:t>
            </a:r>
            <a:endParaRPr lang="fr-FR" sz="32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46763EB3-1EA2-7029-8E54-C35A3622E251}"/>
              </a:ext>
            </a:extLst>
          </p:cNvPr>
          <p:cNvSpPr txBox="1"/>
          <p:nvPr/>
        </p:nvSpPr>
        <p:spPr>
          <a:xfrm>
            <a:off x="1907703" y="348890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Interprétation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21A4B680-7635-D5EF-1A99-D4FE59E7A26E}"/>
              </a:ext>
            </a:extLst>
          </p:cNvPr>
          <p:cNvSpPr txBox="1"/>
          <p:nvPr/>
        </p:nvSpPr>
        <p:spPr>
          <a:xfrm>
            <a:off x="145471" y="1405571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تأويل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rganigramme : Connecteur 19">
            <a:extLst>
              <a:ext uri="{FF2B5EF4-FFF2-40B4-BE49-F238E27FC236}">
                <a16:creationId xmlns:a16="http://schemas.microsoft.com/office/drawing/2014/main" id="{782769C1-F2C1-B03C-FFBE-CCC76F97311A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id="{108DF790-08CA-CDF7-9311-2BAA3729CE25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Représentation</a:t>
            </a:r>
          </a:p>
        </p:txBody>
      </p:sp>
    </p:spTree>
    <p:extLst>
      <p:ext uri="{BB962C8B-B14F-4D97-AF65-F5344CB8AC3E}">
        <p14:creationId xmlns:p14="http://schemas.microsoft.com/office/powerpoint/2010/main" val="380087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13320-3405-FB47-9B23-4929F1E9C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F7B6DD9-2394-A635-A739-F4110DE8105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982B0A-B44C-693E-60BA-EBFE4A6EA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1C7D6A9-7175-C760-74FE-EC708FD559C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567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7226B-6AB2-F617-5EBB-A8289BEDB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46A733-422E-FDED-B323-7E89AECC5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9D625B2D-8B0D-B5DB-69F3-154765C35150}"/>
              </a:ext>
            </a:extLst>
          </p:cNvPr>
          <p:cNvSpPr txBox="1"/>
          <p:nvPr/>
        </p:nvSpPr>
        <p:spPr>
          <a:xfrm>
            <a:off x="889044" y="876408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BFEB3CCD-2EAD-0853-6501-E6FD96877DFE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A</a:t>
            </a:r>
            <a:endParaRPr lang="fr-FR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Organigramme : Connecteur 19">
            <a:extLst>
              <a:ext uri="{FF2B5EF4-FFF2-40B4-BE49-F238E27FC236}">
                <a16:creationId xmlns:a16="http://schemas.microsoft.com/office/drawing/2014/main" id="{715FA810-65F4-53A0-6C06-6DE4DFDBEF37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C</a:t>
            </a:r>
          </a:p>
        </p:txBody>
      </p:sp>
      <p:sp>
        <p:nvSpPr>
          <p:cNvPr id="5" name="Organigramme : Connecteur 41">
            <a:extLst>
              <a:ext uri="{FF2B5EF4-FFF2-40B4-BE49-F238E27FC236}">
                <a16:creationId xmlns:a16="http://schemas.microsoft.com/office/drawing/2014/main" id="{33D130EE-374F-104A-5B43-792408F2808A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2F53AD0-CA12-73B3-1F2F-6855E7E5B239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Titre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C7C71C12-EA9B-DCEE-C01B-DA32375A4A14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Légende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7818D0E1-333C-FA25-0AD3-F88A6B2D079A}"/>
              </a:ext>
            </a:extLst>
          </p:cNvPr>
          <p:cNvSpPr txBox="1"/>
          <p:nvPr/>
        </p:nvSpPr>
        <p:spPr>
          <a:xfrm>
            <a:off x="1907703" y="3488903"/>
            <a:ext cx="5097191" cy="692229"/>
          </a:xfrm>
          <a:prstGeom prst="roundRect">
            <a:avLst>
              <a:gd name="adj" fmla="val 2725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Interprétation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8AE1D724-5905-0757-2F6D-07F7214D6D1A}"/>
              </a:ext>
            </a:extLst>
          </p:cNvPr>
          <p:cNvSpPr txBox="1"/>
          <p:nvPr/>
        </p:nvSpPr>
        <p:spPr>
          <a:xfrm>
            <a:off x="145471" y="1405571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تأويل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rganigramme : Connecteur 19">
            <a:extLst>
              <a:ext uri="{FF2B5EF4-FFF2-40B4-BE49-F238E27FC236}">
                <a16:creationId xmlns:a16="http://schemas.microsoft.com/office/drawing/2014/main" id="{0007115E-9C9D-6DBB-8704-54F2E7EFD6B3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D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id="{39853D06-C4F0-A0A0-B00F-7989897CCB1C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Représentation</a:t>
            </a:r>
          </a:p>
        </p:txBody>
      </p:sp>
      <p:sp>
        <p:nvSpPr>
          <p:cNvPr id="13" name="Oval 86">
            <a:extLst>
              <a:ext uri="{FF2B5EF4-FFF2-40B4-BE49-F238E27FC236}">
                <a16:creationId xmlns:a16="http://schemas.microsoft.com/office/drawing/2014/main" id="{7B78F8BC-FD9F-668F-9BED-D6869E448999}"/>
              </a:ext>
            </a:extLst>
          </p:cNvPr>
          <p:cNvSpPr/>
          <p:nvPr/>
        </p:nvSpPr>
        <p:spPr>
          <a:xfrm flipH="1">
            <a:off x="1578156" y="3690906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Graphique 25">
            <a:extLst>
              <a:ext uri="{FF2B5EF4-FFF2-40B4-BE49-F238E27FC236}">
                <a16:creationId xmlns:a16="http://schemas.microsoft.com/office/drawing/2014/main" id="{537492C3-F46A-8270-D2FE-E3A67660A6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1460" y="3706877"/>
            <a:ext cx="352096" cy="2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7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CE6DE48-72E4-C556-CE8D-C3AAE08F91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992" y="1932369"/>
            <a:ext cx="2995207" cy="409251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6941BBF-0C75-ED37-3A9F-34CF16597A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70" y="1932369"/>
            <a:ext cx="2961022" cy="409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30149</TotalTime>
  <Words>1534</Words>
  <Application>Microsoft Office PowerPoint</Application>
  <PresentationFormat>Affichage à l'écran (4:3)</PresentationFormat>
  <Paragraphs>394</Paragraphs>
  <Slides>68</Slides>
  <Notes>26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68</vt:i4>
      </vt:variant>
    </vt:vector>
  </HeadingPairs>
  <TitlesOfParts>
    <vt:vector size="79" baseType="lpstr">
      <vt:lpstr>Calibri</vt:lpstr>
      <vt:lpstr>Effra CC Arbc</vt:lpstr>
      <vt:lpstr>Dosis</vt:lpstr>
      <vt:lpstr>Cambria Math</vt:lpstr>
      <vt:lpstr>Microsoft Uighur</vt:lpstr>
      <vt:lpstr>Arial</vt:lpstr>
      <vt:lpstr>Aptos</vt:lpstr>
      <vt:lpstr>DengXian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179</cp:revision>
  <cp:lastPrinted>2025-08-13T10:11:39Z</cp:lastPrinted>
  <dcterms:created xsi:type="dcterms:W3CDTF">2025-08-01T12:31:49Z</dcterms:created>
  <dcterms:modified xsi:type="dcterms:W3CDTF">2026-05-10T15:28:14Z</dcterms:modified>
</cp:coreProperties>
</file>