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1"/>
  </p:notesMasterIdLst>
  <p:handoutMasterIdLst>
    <p:handoutMasterId r:id="rId52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76" r:id="rId28"/>
    <p:sldId id="1115" r:id="rId29"/>
    <p:sldId id="1077" r:id="rId30"/>
    <p:sldId id="1078" r:id="rId31"/>
    <p:sldId id="1119" r:id="rId32"/>
    <p:sldId id="1120" r:id="rId33"/>
    <p:sldId id="1121" r:id="rId34"/>
    <p:sldId id="1122" r:id="rId35"/>
    <p:sldId id="1126" r:id="rId36"/>
    <p:sldId id="1127" r:id="rId37"/>
    <p:sldId id="1128" r:id="rId38"/>
    <p:sldId id="1129" r:id="rId39"/>
    <p:sldId id="1110" r:id="rId40"/>
    <p:sldId id="848" r:id="rId41"/>
    <p:sldId id="922" r:id="rId42"/>
    <p:sldId id="924" r:id="rId43"/>
    <p:sldId id="849" r:id="rId44"/>
    <p:sldId id="978" r:id="rId45"/>
    <p:sldId id="644" r:id="rId46"/>
    <p:sldId id="672" r:id="rId47"/>
    <p:sldId id="809" r:id="rId48"/>
    <p:sldId id="956" r:id="rId49"/>
    <p:sldId id="789" r:id="rId5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32.9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1299 24575,'4'-1'0,"-4"-1"0,3 0 0,1 0 0,-4 0 0,4-1 0,-1 1 0,-3-1 0,4 0 0,-4 0 0,4-1 0,-1-6 0,5-1 0,138-207 0,231-357 0,-322 503 0,70-69 0,-107 122 0,4 2 0,26-16 0,28-21 0,-50 32 0,40-19 0,-29 19 0,-23 12 0,5 2 0,-5 2 0,5 1 0,21-2 0,73 7 0,-61 2 0,303 0 0,-341-1 0,-3 1 0,4 1 0,0 2 0,-1 0 0,-3 1 0,4 2 0,-4 0 0,22 19 0,-11-12 0,36 18 0,-14-9 0,-18-10 0,29 7 0,-40-17 0,-1 2 0,1 0 0,3 2 0,-3 0 0,0 2 0,-4 2 0,18 15 0,-15-12 0,27 35 0,69 60 0,-85-90 0,-6-5 0,3 2 0,-4 1 0,29 38 0,-32-40 0,-4 0 0,4-2 0,-4 0 0,3-2 0,1 0 0,-4-2 0,4-1 0,25 10 0,-33-17 0,-3 0 0,3 1 0,-3 0 0,3 1 0,1 0 0,-5 1 0,1 0 0,3 1 0,-3-1 0,3 2 0,-3 0 0,-1 0 0,1 0 0,0 1 0,3 0 0,-3 1 0,3 8 0,48 107 130,-18-40-1625,-23-52-5331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32.9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24575,'0'10'0,"4"3"0,3 9 0,4 0 0,7 7 0,4-2 0,0 4 0,-3 6 0,-8-2-8191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45.1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1299 24575,'4'-1'0,"-4"-1"0,3 0 0,1 0 0,-4 0 0,4-1 0,-1 1 0,-3-1 0,4 0 0,-4 0 0,4-1 0,-1-6 0,5-1 0,138-207 0,231-357 0,-322 503 0,70-69 0,-107 122 0,4 2 0,26-16 0,28-21 0,-50 32 0,40-19 0,-29 19 0,-23 12 0,5 2 0,-5 2 0,5 1 0,21-2 0,73 7 0,-61 2 0,303 0 0,-341-1 0,-3 1 0,4 1 0,0 2 0,-1 0 0,-3 1 0,4 2 0,-4 0 0,22 19 0,-11-12 0,36 18 0,-14-9 0,-18-10 0,29 7 0,-40-17 0,-1 2 0,1 0 0,3 2 0,-3 0 0,0 2 0,-4 2 0,18 15 0,-15-12 0,27 35 0,69 60 0,-85-90 0,-6-5 0,3 2 0,-4 1 0,29 38 0,-32-40 0,-4 0 0,4-2 0,-4 0 0,3-2 0,1 0 0,-4-2 0,4-1 0,25 10 0,-33-17 0,-3 0 0,3 1 0,-3 0 0,3 1 0,1 0 0,-5 1 0,1 0 0,3 1 0,-3-1 0,3 2 0,-3 0 0,-1 0 0,1 0 0,0 1 0,3 0 0,-3 1 0,3 8 0,48 107 130,-18-40-1625,-23-52-5331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45.1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24575,'0'10'0,"4"3"0,3 9 0,4 0 0,7 7 0,4-2 0,0 4 0,-3 6 0,-8-2-8191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49.1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1299 24575,'4'-1'0,"-4"-1"0,3 0 0,1 0 0,-4 0 0,4-1 0,-1 1 0,-3-1 0,4 0 0,-4 0 0,4-1 0,-1-6 0,5-1 0,138-207 0,231-357 0,-322 503 0,70-69 0,-107 122 0,4 2 0,26-16 0,28-21 0,-50 32 0,40-19 0,-29 19 0,-23 12 0,5 2 0,-5 2 0,5 1 0,21-2 0,73 7 0,-61 2 0,303 0 0,-341-1 0,-3 1 0,4 1 0,0 2 0,-1 0 0,-3 1 0,4 2 0,-4 0 0,22 19 0,-11-12 0,36 18 0,-14-9 0,-18-10 0,29 7 0,-40-17 0,-1 2 0,1 0 0,3 2 0,-3 0 0,0 2 0,-4 2 0,18 15 0,-15-12 0,27 35 0,69 60 0,-85-90 0,-6-5 0,3 2 0,-4 1 0,29 38 0,-32-40 0,-4 0 0,4-2 0,-4 0 0,3-2 0,1 0 0,-4-2 0,4-1 0,25 10 0,-33-17 0,-3 0 0,3 1 0,-3 0 0,3 1 0,1 0 0,-5 1 0,1 0 0,3 1 0,-3-1 0,3 2 0,-3 0 0,-1 0 0,1 0 0,0 1 0,3 0 0,-3 1 0,3 8 0,48 107 130,-18-40-1625,-23-52-5331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49.1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24575,'0'10'0,"4"3"0,3 9 0,4 0 0,7 7 0,4-2 0,0 4 0,-3 6 0,-8-2-8191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54.6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1299 24575,'4'-1'0,"-4"-1"0,3 0 0,1 0 0,-4 0 0,4-1 0,-1 1 0,-3-1 0,4 0 0,-4 0 0,4-1 0,-1-6 0,5-1 0,138-207 0,231-357 0,-322 503 0,70-69 0,-107 122 0,4 2 0,26-16 0,28-21 0,-50 32 0,40-19 0,-29 19 0,-23 12 0,5 2 0,-5 2 0,5 1 0,21-2 0,73 7 0,-61 2 0,303 0 0,-341-1 0,-3 1 0,4 1 0,0 2 0,-1 0 0,-3 1 0,4 2 0,-4 0 0,22 19 0,-11-12 0,36 18 0,-14-9 0,-18-10 0,29 7 0,-40-17 0,-1 2 0,1 0 0,3 2 0,-3 0 0,0 2 0,-4 2 0,18 15 0,-15-12 0,27 35 0,69 60 0,-85-90 0,-6-5 0,3 2 0,-4 1 0,29 38 0,-32-40 0,-4 0 0,4-2 0,-4 0 0,3-2 0,1 0 0,-4-2 0,4-1 0,25 10 0,-33-17 0,-3 0 0,3 1 0,-3 0 0,3 1 0,1 0 0,-5 1 0,1 0 0,3 1 0,-3-1 0,3 2 0,-3 0 0,-1 0 0,1 0 0,0 1 0,3 0 0,-3 1 0,3 8 0,48 107 130,-18-40-1625,-23-52-5331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54.6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24575,'0'10'0,"4"3"0,3 9 0,4 0 0,7 7 0,4-2 0,0 4 0,-3 6 0,-8-2-8191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59.1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1299 24575,'4'-1'0,"-4"-1"0,3 0 0,1 0 0,-4 0 0,4-1 0,-1 1 0,-3-1 0,4 0 0,-4 0 0,4-1 0,-1-6 0,5-1 0,138-207 0,231-357 0,-322 503 0,70-69 0,-107 122 0,4 2 0,26-16 0,28-21 0,-50 32 0,40-19 0,-29 19 0,-23 12 0,5 2 0,-5 2 0,5 1 0,21-2 0,73 7 0,-61 2 0,303 0 0,-341-1 0,-3 1 0,4 1 0,0 2 0,-1 0 0,-3 1 0,4 2 0,-4 0 0,22 19 0,-11-12 0,36 18 0,-14-9 0,-18-10 0,29 7 0,-40-17 0,-1 2 0,1 0 0,3 2 0,-3 0 0,0 2 0,-4 2 0,18 15 0,-15-12 0,27 35 0,69 60 0,-85-90 0,-6-5 0,3 2 0,-4 1 0,29 38 0,-32-40 0,-4 0 0,4-2 0,-4 0 0,3-2 0,1 0 0,-4-2 0,4-1 0,25 10 0,-33-17 0,-3 0 0,3 1 0,-3 0 0,3 1 0,1 0 0,-5 1 0,1 0 0,3 1 0,-3-1 0,3 2 0,-3 0 0,-1 0 0,1 0 0,0 1 0,3 0 0,-3 1 0,3 8 0,48 107 130,-18-40-1625,-23-52-5331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6:59.1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24575,'0'10'0,"4"3"0,3 9 0,4 0 0,7 7 0,4-2 0,0 4 0,-3 6 0,-8-2-8191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7:05.1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1 503 24575,'2'-1'0,"-2"1"0,1-1 0,1 0 0,-2 0 0,1 0 0,1 0 0,-2 0 0,2 0 0,-2 0 0,1-1 0,1-1 0,1-2 0,62-79 0,102-138 0,-143 194 0,32-27 0,-48 48 0,1 0 0,12-5 0,14-9 0,-24 12 0,18-7 0,-13 8 0,-9 4 0,1 1 0,-2 1 0,2 0 0,10-1 0,33 3 0,-29 1 0,136 0 0,-152-1 0,-1 1 0,1 0 0,1 1 0,-1 0 0,-1 0 0,2 1 0,-2 0 0,9 8 0,-4-6 0,16 8 0,-7-3 0,-7-5 0,12 3 0,-18-6 0,1 0 0,-1 0 0,3 1 0,-3 0 0,0 1 0,-1 1 0,8 5 0,-6-4 0,11 13 0,30 24 0,-36-35 0,-4-2 0,1 0 0,0 1 0,12 15 0,-15-16 0,-1 0 0,1 0 0,-1-1 0,2 0 0,-1-1 0,-1 0 0,2 0 0,11 3 0,-15-6 0,-2-1 0,3 2 0,-3-1 0,2 0 0,1 1 0,-3 0 0,1 0 0,1 0 0,-1 0 0,1 1 0,-1-1 0,-1 1 0,1 0 0,0 0 0,1 0 0,-2 0 0,3 4 0,20 41 130,-8-16-1625,-9-19-5331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0:07:05.1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24575,'0'4'0,"2"1"0,1 3 0,2 1 0,3 2 0,2 0 0,-1 1 0,-1 2 0,-3-1-8191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0FA4C-D965-04F4-A327-622251B36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59EC6A-19B0-6B19-EF6D-D6984B13A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0A5DF3-8E3C-61CE-06F9-6A269D66F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53172C-324B-456D-09D5-581DD4BD2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268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BE370-E934-8E0B-1E3E-D5C75B55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0E74D0-7812-B6F2-F6E1-4F65BC95D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87E35-EEAC-D3EB-26BC-780F33600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00F0B7-3986-0ABC-BC14-50EFEC4B1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510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E539E-4A97-C05C-41D3-4EC874242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B8855-1CCD-A3B7-BC4B-19C84C063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AA670-AE42-45E6-4137-E724B35D7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F0F22A-93EB-A2D6-DCB9-E22F9F80F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988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7.xml"/><Relationship Id="rId18" Type="http://schemas.openxmlformats.org/officeDocument/2006/relationships/customXml" Target="../ink/ink12.xml"/><Relationship Id="rId3" Type="http://schemas.openxmlformats.org/officeDocument/2006/relationships/image" Target="../media/image26.png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customXml" Target="../ink/ink11.xml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customXml" Target="../ink/ink5.xml"/><Relationship Id="rId5" Type="http://schemas.openxmlformats.org/officeDocument/2006/relationships/customXml" Target="../ink/ink1.xml"/><Relationship Id="rId15" Type="http://schemas.openxmlformats.org/officeDocument/2006/relationships/customXml" Target="../ink/ink9.xml"/><Relationship Id="rId10" Type="http://schemas.openxmlformats.org/officeDocument/2006/relationships/customXml" Target="../ink/ink4.xml"/><Relationship Id="rId4" Type="http://schemas.openxmlformats.org/officeDocument/2006/relationships/image" Target="../media/image42.png"/><Relationship Id="rId9" Type="http://schemas.openxmlformats.org/officeDocument/2006/relationships/customXml" Target="../ink/ink3.xml"/><Relationship Id="rId14" Type="http://schemas.openxmlformats.org/officeDocument/2006/relationships/customXml" Target="../ink/ink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761886" y="38953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683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3907253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135712"/>
            <a:ext cx="3938021" cy="940822"/>
          </a:xfrm>
          <a:prstGeom prst="rect">
            <a:avLst/>
          </a:prstGeom>
        </p:spPr>
      </p:pic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3902416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4279400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6347" y="2674690"/>
            <a:ext cx="4965371" cy="3555614"/>
            <a:chOff x="1586347" y="2674690"/>
            <a:chExt cx="4965371" cy="355561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2571" y="2707440"/>
              <a:ext cx="2509147" cy="35091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6347" y="2674690"/>
              <a:ext cx="2534419" cy="3555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مائل بتوظيف وحدات قياس الزمن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373FB3-8BD6-743A-7658-F235E1C4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186" y="1764056"/>
            <a:ext cx="6530765" cy="447525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F628416-C526-5413-5007-4900E3715C4A}"/>
              </a:ext>
            </a:extLst>
          </p:cNvPr>
          <p:cNvSpPr txBox="1"/>
          <p:nvPr/>
        </p:nvSpPr>
        <p:spPr>
          <a:xfrm>
            <a:off x="1992423" y="2070250"/>
            <a:ext cx="362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 × 600) ÷ 1 = 12 000</a:t>
            </a:r>
            <a:endParaRPr lang="fr-MA" sz="105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90E47F-F3AF-41C8-B1A7-7B848816CB7E}"/>
              </a:ext>
            </a:extLst>
          </p:cNvPr>
          <p:cNvSpPr txBox="1"/>
          <p:nvPr/>
        </p:nvSpPr>
        <p:spPr>
          <a:xfrm>
            <a:off x="1992423" y="2996550"/>
            <a:ext cx="362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(12 500 × 1) ÷ 25 = 500</a:t>
            </a:r>
            <a:endParaRPr lang="fr-MA" sz="105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C5E4E6-19F6-9E98-89D4-295BF885604D}"/>
              </a:ext>
            </a:extLst>
          </p:cNvPr>
          <p:cNvSpPr txBox="1"/>
          <p:nvPr/>
        </p:nvSpPr>
        <p:spPr>
          <a:xfrm>
            <a:off x="1756863" y="3817016"/>
            <a:ext cx="362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(100 × 75) ÷ 1 = 7 500</a:t>
            </a:r>
            <a:endParaRPr lang="fr-MA" sz="105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6829A9B-9DCA-EA2D-7620-1DDF60DB3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" y="5140186"/>
            <a:ext cx="2671323" cy="132137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D18300A-2A1D-D7D6-CE80-E5AD1D73B47E}"/>
              </a:ext>
            </a:extLst>
          </p:cNvPr>
          <p:cNvSpPr txBox="1"/>
          <p:nvPr/>
        </p:nvSpPr>
        <p:spPr>
          <a:xfrm>
            <a:off x="4518491" y="5704638"/>
            <a:ext cx="362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سكان المدينة الأولى هو 90000 نسمة</a:t>
            </a:r>
            <a:endParaRPr lang="fr-MA" sz="1050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9173"/>
            <a:ext cx="3063624" cy="43025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4108701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709" y="3193028"/>
            <a:ext cx="6959614" cy="82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2923910"/>
            <a:ext cx="8210550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73770" y="2886081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14,9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575738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265796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3,7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4980327" y="30472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4853066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6602175" y="302879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4,9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E376-C728-7253-9F90-C49741171690}"/>
              </a:ext>
            </a:extLst>
          </p:cNvPr>
          <p:cNvSpPr txBox="1"/>
          <p:nvPr/>
        </p:nvSpPr>
        <p:spPr>
          <a:xfrm>
            <a:off x="6543124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8221650" y="305630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5,9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8189445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1,1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6E9190-FD87-D067-E75E-E899F7B8A553}"/>
              </a:ext>
            </a:extLst>
          </p:cNvPr>
          <p:cNvSpPr txBox="1"/>
          <p:nvPr/>
        </p:nvSpPr>
        <p:spPr>
          <a:xfrm>
            <a:off x="1638232" y="288623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12,9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بتوظيف وحدات قياس الزمن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أحل مسائل بتوظيف وحدات قياس الزمن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_N5_P5_SEM1_S4_V1">
            <a:hlinkClick r:id="" action="ppaction://media"/>
            <a:extLst>
              <a:ext uri="{FF2B5EF4-FFF2-40B4-BE49-F238E27FC236}">
                <a16:creationId xmlns:a16="http://schemas.microsoft.com/office/drawing/2014/main" id="{07911743-E5DC-C8DC-9630-AC6A6A3C9E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554" y="2039674"/>
            <a:ext cx="6952891" cy="391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6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6D3B26-FEC0-668B-4F4A-66895FDDF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951" y="2298868"/>
            <a:ext cx="6302444" cy="343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3805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6A4B5EF-09B0-886A-278A-F7F5FB10F641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87F97EC-6BAC-B3F7-7972-23767E134A74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DA0BF-8D0F-864D-6AB3-AF26CE5961DF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الخط الزمني المناسب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6DD9E08-6373-8DDE-19B4-68614A3B37FD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A60265C-CAF0-211A-DB7B-247FB93C02C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E690D0F-2ED4-360B-B67F-1B878F3AD4E4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CDA2060-57F9-52BE-6D3A-51A537BFDBDC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7D4941E-1983-9999-3DA9-DE71E34BD49F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A13D5B6-CAA2-DCD6-1731-D1D9122D2BF9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9ED265C-5F80-6A04-DFDB-009E15FC820E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620E389-8520-668E-E661-984D9A4D871A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63AAB54-1282-EA7F-F445-E88B746DCE26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9CEA066-07A4-6211-C147-43A3315A962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CF48AF8-19E3-3450-DF15-D68E9D34A89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B7A71EA-3641-BD70-A204-91481ABA1BA4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028B1E65-2533-DCFE-92DB-0523979C5CB7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C5A15BA-F61E-E1E7-565F-FBBCA886077C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B8666EF-9A56-8052-887A-5BFE6908E24B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D45CC32-1885-489D-CE93-22B4F12335AF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6CDF13D-0262-3F13-FBD2-CDAC45605997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3EB2F-BD91-9BF2-0A4E-C26E45115F17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93A336-6AA1-875A-69B0-F74CE5D89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04610"/>
            <a:ext cx="7568018" cy="9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01F84A-CF00-563D-E6A6-7C2F8185E17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A9649AC-D325-4C1E-6376-64634DDEADD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2F1C126-BA80-3FCC-635B-505DB64C6F9B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46C710B-6AEF-FFC5-75CC-948AA49B86CF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273CD-5888-6155-E692-909F226FCBE2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AF074A3-DDB9-56E1-1C7C-5AFC530F3149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1A7D391-7DCB-56FB-D9C2-1DD085E6513E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B0C71DB-EBC1-B4A1-A45A-16E3E8DE2FC0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A8707E-1410-CD15-D0E1-BC1705C26378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DEC6CE7-9F38-8A3C-D043-5D1C0B489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04610"/>
            <a:ext cx="7568018" cy="9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جزئوا الخط الزمني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A19AD5E-803A-6FFA-E0AB-3F168970170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EF8597E-05AC-3DD3-2E29-7FC45A6015C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512137-3B0D-6C52-A0D3-32EBAFC2E5E8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0B49997-BBAE-2BCE-F98D-9A08E1809E2A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E40971B-2791-F800-9686-9E8326658722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CF02741-12C0-FB1B-B5A2-10A66BFC99A6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370B28D-27E8-77D7-3CF7-92F3D83DF0FD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CEBC4CB-216F-84CE-709A-2F3912C5D0AC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E9D714B-70CF-3CB0-B489-7F15B68FF33C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BCFAFD-9B33-BA9C-6625-73B16982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04610"/>
            <a:ext cx="7568018" cy="9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C49D53-F8D3-D298-A0D5-88373707D7F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DA89997-EB08-B788-99EE-9EC60055A94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F311B6-348F-F5E9-B3F9-099917AF8096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80BA044-29B9-55F5-2C18-D61D9EAE168E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2C755EE-51BA-06AF-086B-A1F41434D913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090FD6D-7463-0EDD-5C34-279BB4DDE43A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7556BDB-3824-2027-E733-F996F3C7F2DB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23B96A4-9A29-98CB-CD7F-20C55F98C9A1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C30965-88C1-2B3E-10FC-F257F21DFB6C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673D02-589F-3A93-C85E-386E4A79B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22740"/>
            <a:ext cx="7568018" cy="94253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EC01BA4-5584-2647-ACA2-35DC31739CC6}"/>
              </a:ext>
            </a:extLst>
          </p:cNvPr>
          <p:cNvSpPr txBox="1"/>
          <p:nvPr/>
        </p:nvSpPr>
        <p:spPr>
          <a:xfrm>
            <a:off x="438150" y="4493957"/>
            <a:ext cx="82677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rgbClr val="FF0000"/>
                </a:solidFill>
              </a:rPr>
              <a:t>جزأت كل ساعة على الخط الزمني إلى جزأين فقط لأنني هنا سأحتاج فقط الساعة ونصف الساعة</a:t>
            </a: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07D1B5-CA61-1ECF-0C42-093AE1F773F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E027A1C-391D-5B73-92A9-6706E5F38AA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75D8F0-BC54-AD2A-4307-6B750115B553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A192B2F-6FEC-71EE-EED4-48B9CA354D41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F3FE78-A350-860E-8B5C-E4B7D4BD8AFD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FA565A8-ED0D-2703-49A3-D0211FE076FE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F70B2F-5B85-FADA-FC8C-4DAD12417891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50E0D71-D3A1-9961-790F-D0F841DF451D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0DABC8-F7EB-0BFE-D278-7D7C353DEA64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BF138E8-1FA0-4986-A0F2-05F3204E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22740"/>
            <a:ext cx="7568018" cy="9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مثلوا اللحظتين على الخط الزمني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207EE93-7D9E-F950-2D1E-255F309223DD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F03E940-BF40-14EB-1462-7550CBF4114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BE6C612-014D-CA5C-A205-D8C79959E6A9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ADD27D1-DFA9-A656-6140-FBE655B16B56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4DCA302-9FE0-4897-3AD9-B63208C5BA2E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269620C1-B9D0-9CAC-CFCB-720FB5F0CF92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031682D-6CE6-7EB0-3C18-BEBF4B0B6D63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DCEA6C0-FA84-5164-A7CC-A3749EC14068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CEED8A-03D9-C768-82DB-1594BAFE646B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EF0FD7A-2999-7A0C-0E8F-C4D4DBD19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91" y="5122740"/>
            <a:ext cx="7568018" cy="9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85CAAB-4E97-DDAB-FD97-9BC757393BE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BCC6912-438E-C7BC-24EC-D1E526F7022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38AA78-DE0D-182A-DB0C-3AA092E4C6A3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BF6CC38-0170-EC6C-EB83-D3B75B8DF7BA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C2A5B55-1813-AB2E-43D1-355E9773A54C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24167E-41F6-42EC-EEF3-1EC1192C9446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527035F-F178-EE33-6F45-2E9DA9A26767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9013AEF-D4A6-BF78-D6D8-B51273C8AA15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BA977D0-F6A1-6CD9-E96D-B30305A2EFCA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1DC367-1BF8-6898-593F-126299EA682F}"/>
              </a:ext>
            </a:extLst>
          </p:cNvPr>
          <p:cNvGrpSpPr/>
          <p:nvPr/>
        </p:nvGrpSpPr>
        <p:grpSpPr>
          <a:xfrm>
            <a:off x="718356" y="4475163"/>
            <a:ext cx="7637653" cy="1590113"/>
            <a:chOff x="718356" y="4475163"/>
            <a:chExt cx="7637653" cy="159011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B429388-F96A-5DF1-54D5-0A2C3A33B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991" y="5122740"/>
              <a:ext cx="7568018" cy="942536"/>
            </a:xfrm>
            <a:prstGeom prst="rect">
              <a:avLst/>
            </a:prstGeom>
          </p:spPr>
        </p:pic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53E8ACEB-E531-27FC-58C6-704B01E8234E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06" y="488428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F2250A1-9593-4BF1-993C-AD5296E4EFE5}"/>
                </a:ext>
              </a:extLst>
            </p:cNvPr>
            <p:cNvSpPr/>
            <p:nvPr/>
          </p:nvSpPr>
          <p:spPr>
            <a:xfrm>
              <a:off x="718356" y="447516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21:00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A10AAA36-91E5-6D85-E4B0-4370C45EDDD0}"/>
                </a:ext>
              </a:extLst>
            </p:cNvPr>
            <p:cNvCxnSpPr>
              <a:cxnSpLocks/>
            </p:cNvCxnSpPr>
            <p:nvPr/>
          </p:nvCxnSpPr>
          <p:spPr>
            <a:xfrm>
              <a:off x="7449990" y="497986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33B39C7-F9A9-4CEA-C5B1-73665272E6A6}"/>
                </a:ext>
              </a:extLst>
            </p:cNvPr>
            <p:cNvSpPr/>
            <p:nvPr/>
          </p:nvSpPr>
          <p:spPr>
            <a:xfrm>
              <a:off x="7011840" y="457074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CFFC-61DC-D5CD-AD40-4BE62E8B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3E81E5-EA7C-3476-F77D-14C70CD9BE6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4BE7B2-5403-9AFF-41BD-CCC7F00A37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C536F0F-3DB7-2C33-B72A-4B9C0D96EC7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F3487E08-FC72-7E8E-EC4D-158410D2C69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CE5A7AB-486C-22A3-8F82-FD165778BB7C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9D4B8AD5-EACC-1621-979C-0F8EE48D6644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E4192E3-4A46-4219-E8D3-0051102BE391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46C6A6A1-EE53-4414-934D-3A0EE3E43B97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FB4BE85-490D-C004-ADF2-A794D9DFD798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D014BC04-F05C-ACD3-7503-D255E683B41E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DB05D3E-FA52-6E5F-A565-66B30FBDFC1E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D56CEEA-72DF-303C-58D2-2B54C72B2BC7}"/>
              </a:ext>
            </a:extLst>
          </p:cNvPr>
          <p:cNvGrpSpPr/>
          <p:nvPr/>
        </p:nvGrpSpPr>
        <p:grpSpPr>
          <a:xfrm>
            <a:off x="718356" y="4475163"/>
            <a:ext cx="7637653" cy="1590113"/>
            <a:chOff x="718356" y="4475163"/>
            <a:chExt cx="7637653" cy="1590113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350BBFA-78C3-F4C1-66CD-C4DA1911C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991" y="5122740"/>
              <a:ext cx="7568018" cy="942536"/>
            </a:xfrm>
            <a:prstGeom prst="rect">
              <a:avLst/>
            </a:prstGeom>
          </p:spPr>
        </p:pic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9B67D71-970D-EE65-0134-9029CFA9EAEE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06" y="488428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CF5C46D-87E0-30B0-FC98-0726BE151C32}"/>
                </a:ext>
              </a:extLst>
            </p:cNvPr>
            <p:cNvSpPr/>
            <p:nvPr/>
          </p:nvSpPr>
          <p:spPr>
            <a:xfrm>
              <a:off x="718356" y="447516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21:00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AEE3A85D-3E4F-08F7-0B5B-B32E8F4CA821}"/>
                </a:ext>
              </a:extLst>
            </p:cNvPr>
            <p:cNvCxnSpPr>
              <a:cxnSpLocks/>
            </p:cNvCxnSpPr>
            <p:nvPr/>
          </p:nvCxnSpPr>
          <p:spPr>
            <a:xfrm>
              <a:off x="7449990" y="497986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23224B7B-DD18-6DC2-E9CA-CE28F0FC1AF3}"/>
                </a:ext>
              </a:extLst>
            </p:cNvPr>
            <p:cNvSpPr/>
            <p:nvPr/>
          </p:nvSpPr>
          <p:spPr>
            <a:xfrm>
              <a:off x="7011840" y="457074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07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98650-9240-C3E3-294B-D20DD3C0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91DE2CF-9C4E-60E4-E2BB-EC1BCCF98ED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المدة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53B07-92E6-457E-9C9F-760F72A043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C1AA2B-A578-EEEB-0E38-D4B177CDD0A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306D1EC-54C7-590C-0E6C-EC2DD0A6D00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D8A7815-0F7C-791F-D7C3-A585EAFA70C1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EFBADD9-10F7-BD1E-FA9B-4C8CD468CA18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16A9E-47C0-DA62-1926-37807A024379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348B210-CCFE-9763-5ABD-94F55C199C86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0A41DA5-E976-0639-5C54-50CAAAC36857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3A45407-5278-6D63-2574-A223E4D76152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6D950E-2314-A036-A56F-4A16278A9097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53E32DD-EA89-15A9-B538-6ACE1E657C64}"/>
              </a:ext>
            </a:extLst>
          </p:cNvPr>
          <p:cNvGrpSpPr/>
          <p:nvPr/>
        </p:nvGrpSpPr>
        <p:grpSpPr>
          <a:xfrm>
            <a:off x="718356" y="4475163"/>
            <a:ext cx="7637653" cy="1590113"/>
            <a:chOff x="718356" y="4475163"/>
            <a:chExt cx="7637653" cy="1590113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D7F48C-2F83-69AD-808E-417CDC6E6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991" y="5122740"/>
              <a:ext cx="7568018" cy="942536"/>
            </a:xfrm>
            <a:prstGeom prst="rect">
              <a:avLst/>
            </a:prstGeom>
          </p:spPr>
        </p:pic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250C7760-F81A-2C6B-6543-6C08D855EBA5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06" y="488428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F6E081D-B023-F1D7-3CAB-2D1950A621F2}"/>
                </a:ext>
              </a:extLst>
            </p:cNvPr>
            <p:cNvSpPr/>
            <p:nvPr/>
          </p:nvSpPr>
          <p:spPr>
            <a:xfrm>
              <a:off x="718356" y="447516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21:00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00FE54E7-56A9-D31C-A3CD-95FABD35FCD8}"/>
                </a:ext>
              </a:extLst>
            </p:cNvPr>
            <p:cNvCxnSpPr>
              <a:cxnSpLocks/>
            </p:cNvCxnSpPr>
            <p:nvPr/>
          </p:nvCxnSpPr>
          <p:spPr>
            <a:xfrm>
              <a:off x="7449990" y="497986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BC8FAE3-650E-22F7-9983-EC1B8F965E53}"/>
                </a:ext>
              </a:extLst>
            </p:cNvPr>
            <p:cNvSpPr/>
            <p:nvPr/>
          </p:nvSpPr>
          <p:spPr>
            <a:xfrm>
              <a:off x="7011840" y="457074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76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1737-FE48-98A1-E167-BDA05917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D1FAA8-728A-76C5-D609-9729ECA02E3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CA4BD0-C0A1-0CB9-826C-B822AD4FF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3A3A2-05CD-139B-EF8C-39E0E40C97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54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401D9-8A80-9A38-6C22-D2F4654B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0811A2-285A-ADF2-D43C-CF11E09FA2D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383F89-2864-164B-8D31-697DE468D7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25335C-0622-3958-5901-89A0B5B455C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4801947-0624-6314-5A78-2035BD12EEF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48D210-7188-C368-BDF0-87FE2CB0AE46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E45E241-B8EB-EAA2-5508-650397D87798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3E28D7-FFD1-D0E0-B64C-69F6603E0FC1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29A8D03-8117-82DF-85C9-DA3B05A30D94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DACD7AC-A838-A2C1-9198-89866BCC4670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B863E54-0A07-9D30-7609-94AA35005FB0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D64EB67-AFC9-AD0B-8527-55FA6FFBF234}"/>
              </a:ext>
            </a:extLst>
          </p:cNvPr>
          <p:cNvSpPr txBox="1"/>
          <p:nvPr/>
        </p:nvSpPr>
        <p:spPr>
          <a:xfrm>
            <a:off x="209551" y="2695624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حفل زفاف عند الساعة 21:00 ليلاً، واستمرت مراسمه حتى الساعة 02:30 من صباح اليوم التالي. ما هي المدة الزمنية الإجمالية لهذه الاحتفالات؟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05A900B-A37B-85C4-0C1C-2A9F34BCBFA0}"/>
              </a:ext>
            </a:extLst>
          </p:cNvPr>
          <p:cNvGrpSpPr/>
          <p:nvPr/>
        </p:nvGrpSpPr>
        <p:grpSpPr>
          <a:xfrm>
            <a:off x="718356" y="4475163"/>
            <a:ext cx="7637653" cy="1590113"/>
            <a:chOff x="718356" y="4475163"/>
            <a:chExt cx="7637653" cy="1590113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615EFED-F644-66C3-1E2D-52AEC8016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991" y="5122740"/>
              <a:ext cx="7568018" cy="942536"/>
            </a:xfrm>
            <a:prstGeom prst="rect">
              <a:avLst/>
            </a:prstGeom>
          </p:spPr>
        </p:pic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37F17ABA-6ADE-3982-83C7-3B71258BA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06" y="488428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1480666-FD69-5138-7778-2560C5E83B05}"/>
                </a:ext>
              </a:extLst>
            </p:cNvPr>
            <p:cNvSpPr/>
            <p:nvPr/>
          </p:nvSpPr>
          <p:spPr>
            <a:xfrm>
              <a:off x="718356" y="447516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21:00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C43212D1-500E-3F1C-977C-3DC7A0C919E8}"/>
                </a:ext>
              </a:extLst>
            </p:cNvPr>
            <p:cNvCxnSpPr>
              <a:cxnSpLocks/>
            </p:cNvCxnSpPr>
            <p:nvPr/>
          </p:nvCxnSpPr>
          <p:spPr>
            <a:xfrm>
              <a:off x="7449990" y="497986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B16C18F-8D09-BFE7-B42F-A7A0BA1F606B}"/>
                </a:ext>
              </a:extLst>
            </p:cNvPr>
            <p:cNvSpPr/>
            <p:nvPr/>
          </p:nvSpPr>
          <p:spPr>
            <a:xfrm>
              <a:off x="7011840" y="457074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B73998C-A36E-211A-F3E5-DC5DDABC473A}"/>
              </a:ext>
            </a:extLst>
          </p:cNvPr>
          <p:cNvGrpSpPr/>
          <p:nvPr/>
        </p:nvGrpSpPr>
        <p:grpSpPr>
          <a:xfrm>
            <a:off x="1208893" y="4807140"/>
            <a:ext cx="1046353" cy="468000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4CD3DFD8-A43F-38CA-5500-CE2B48F37863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E5CCD890-8BEC-B5AA-783F-77FCEC450D70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093434F0-1BB3-13FB-F323-E4A17E2375B5}"/>
              </a:ext>
            </a:extLst>
          </p:cNvPr>
          <p:cNvSpPr txBox="1"/>
          <p:nvPr/>
        </p:nvSpPr>
        <p:spPr>
          <a:xfrm>
            <a:off x="3778720" y="6103042"/>
            <a:ext cx="2282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5h 30min</a:t>
            </a:r>
            <a:endParaRPr lang="fr-MA" sz="240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7E16708-F298-574D-3DD3-7453A26D56FB}"/>
              </a:ext>
            </a:extLst>
          </p:cNvPr>
          <p:cNvGrpSpPr/>
          <p:nvPr/>
        </p:nvGrpSpPr>
        <p:grpSpPr>
          <a:xfrm>
            <a:off x="2385896" y="4766353"/>
            <a:ext cx="1046353" cy="468000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D4E9B62C-4034-A9F7-FA06-79E02C7AA7A3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C9C34FFD-7671-7CC6-9D70-E11BA00331AB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6BC8B7E-1FE0-9018-9EDD-E147FAA0D04F}"/>
              </a:ext>
            </a:extLst>
          </p:cNvPr>
          <p:cNvGrpSpPr/>
          <p:nvPr/>
        </p:nvGrpSpPr>
        <p:grpSpPr>
          <a:xfrm>
            <a:off x="3527139" y="4782800"/>
            <a:ext cx="1046353" cy="468000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D255D522-7726-1900-894E-09BE88C268DE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23632F9F-7B78-E99C-140D-09E90CAB1CB4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A53EB2F-380E-00D5-44E6-860DB29A7408}"/>
              </a:ext>
            </a:extLst>
          </p:cNvPr>
          <p:cNvGrpSpPr/>
          <p:nvPr/>
        </p:nvGrpSpPr>
        <p:grpSpPr>
          <a:xfrm>
            <a:off x="4668382" y="4819080"/>
            <a:ext cx="1046353" cy="468000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906565E7-1039-2092-0133-8C167F425CFC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C60D9824-EC75-FF3B-01E6-FDA895B73E51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519E7A3-A1B8-3D53-D7FC-49CE76E671EE}"/>
              </a:ext>
            </a:extLst>
          </p:cNvPr>
          <p:cNvGrpSpPr/>
          <p:nvPr/>
        </p:nvGrpSpPr>
        <p:grpSpPr>
          <a:xfrm>
            <a:off x="5796472" y="4797922"/>
            <a:ext cx="1046353" cy="468000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83B8D7AF-EC8D-8A2B-4D37-C2D82151E5FD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B3E3A95C-528B-4130-0D66-69E51A632847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CD03FA1E-6CC9-5E97-6CFE-89C7046522F9}"/>
              </a:ext>
            </a:extLst>
          </p:cNvPr>
          <p:cNvGrpSpPr/>
          <p:nvPr/>
        </p:nvGrpSpPr>
        <p:grpSpPr>
          <a:xfrm>
            <a:off x="6941141" y="5084974"/>
            <a:ext cx="463335" cy="180948"/>
            <a:chOff x="4952760" y="4761030"/>
            <a:chExt cx="1804680" cy="4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57534D0E-1871-A25E-E4E3-93DED32C4F95}"/>
                    </a:ext>
                  </a:extLst>
                </p14:cNvPr>
                <p14:cNvContentPartPr/>
                <p14:nvPr/>
              </p14:nvContentPartPr>
              <p14:xfrm>
                <a:off x="4952760" y="4761030"/>
                <a:ext cx="1726200" cy="439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764EC9A0-375D-3099-10EF-7107377D4F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368" y="4755273"/>
                  <a:ext cx="1738984" cy="451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6C899A77-FB1E-C84E-696F-5A0DDC03D37E}"/>
                    </a:ext>
                  </a:extLst>
                </p14:cNvPr>
                <p14:cNvContentPartPr/>
                <p14:nvPr/>
              </p14:nvContentPartPr>
              <p14:xfrm>
                <a:off x="6686520" y="5124270"/>
                <a:ext cx="70920" cy="7668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BEB4F755-3B83-360C-0207-5F24D172A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107" y="5118527"/>
                  <a:ext cx="83746" cy="88165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8491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4758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312" y="2099821"/>
            <a:ext cx="2487381" cy="347750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130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41093" y="2648062"/>
            <a:ext cx="2514600" cy="14286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913" y="2399445"/>
            <a:ext cx="4327445" cy="28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265EBF-E6DC-2D26-C856-D21DE4A73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07" y="2434885"/>
            <a:ext cx="5029458" cy="274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226" y="1902890"/>
            <a:ext cx="6313208" cy="416454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الإجابات القريبة من الجواب بدرجة أو درجتين مقبولة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6A5A3C-FC11-8699-5FAC-800D0FD31866}"/>
              </a:ext>
            </a:extLst>
          </p:cNvPr>
          <p:cNvSpPr txBox="1"/>
          <p:nvPr/>
        </p:nvSpPr>
        <p:spPr>
          <a:xfrm>
            <a:off x="4984965" y="5400352"/>
            <a:ext cx="16335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 20min</a:t>
            </a:r>
            <a:endParaRPr lang="fr-MA" sz="1100" dirty="0"/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0AE482EB-531A-D60D-1C59-7D8B8835DAE7}"/>
              </a:ext>
            </a:extLst>
          </p:cNvPr>
          <p:cNvCxnSpPr>
            <a:cxnSpLocks/>
          </p:cNvCxnSpPr>
          <p:nvPr/>
        </p:nvCxnSpPr>
        <p:spPr>
          <a:xfrm>
            <a:off x="3623934" y="3940852"/>
            <a:ext cx="0" cy="144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CDF78-76EF-D98A-D7C2-AC9D8756D7A2}"/>
              </a:ext>
            </a:extLst>
          </p:cNvPr>
          <p:cNvSpPr/>
          <p:nvPr/>
        </p:nvSpPr>
        <p:spPr>
          <a:xfrm>
            <a:off x="3185784" y="3531730"/>
            <a:ext cx="828675" cy="4376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6:50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B1859B5-FDE7-BFFC-1525-0764E065FBBB}"/>
              </a:ext>
            </a:extLst>
          </p:cNvPr>
          <p:cNvCxnSpPr>
            <a:cxnSpLocks/>
          </p:cNvCxnSpPr>
          <p:nvPr/>
        </p:nvCxnSpPr>
        <p:spPr>
          <a:xfrm>
            <a:off x="5567693" y="3998916"/>
            <a:ext cx="0" cy="72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4874DDD-57DE-5479-4C64-C843FDFFEFC8}"/>
              </a:ext>
            </a:extLst>
          </p:cNvPr>
          <p:cNvSpPr/>
          <p:nvPr/>
        </p:nvSpPr>
        <p:spPr>
          <a:xfrm>
            <a:off x="5129543" y="3547465"/>
            <a:ext cx="828675" cy="4376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8:10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1666" y="1875002"/>
            <a:ext cx="3072014" cy="43052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131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2266950"/>
            <a:ext cx="2807845" cy="18478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6D5382-89BC-8CBF-2C06-F1DE070B9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1828571"/>
            <a:ext cx="7046842" cy="453412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052AAF1-CC0C-6672-F097-1F42D2FFD74A}"/>
              </a:ext>
            </a:extLst>
          </p:cNvPr>
          <p:cNvGrpSpPr/>
          <p:nvPr/>
        </p:nvGrpSpPr>
        <p:grpSpPr>
          <a:xfrm>
            <a:off x="1397335" y="3964786"/>
            <a:ext cx="5938229" cy="1087682"/>
            <a:chOff x="948340" y="4638999"/>
            <a:chExt cx="7247320" cy="142627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18255C6-F231-D3A4-E593-6649E874B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8340" y="5122740"/>
              <a:ext cx="7247320" cy="942536"/>
            </a:xfrm>
            <a:prstGeom prst="rect">
              <a:avLst/>
            </a:prstGeom>
          </p:spPr>
        </p:pic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66856279-90D5-AED4-9F47-D3D73330E853}"/>
                </a:ext>
              </a:extLst>
            </p:cNvPr>
            <p:cNvCxnSpPr>
              <a:cxnSpLocks/>
            </p:cNvCxnSpPr>
            <p:nvPr/>
          </p:nvCxnSpPr>
          <p:spPr>
            <a:xfrm>
              <a:off x="1386491" y="5048121"/>
              <a:ext cx="0" cy="29527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B62BE54-EC33-2B7C-6E81-94A81135EEC5}"/>
                </a:ext>
              </a:extLst>
            </p:cNvPr>
            <p:cNvSpPr/>
            <p:nvPr/>
          </p:nvSpPr>
          <p:spPr>
            <a:xfrm>
              <a:off x="948340" y="4638999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rgbClr val="FF0000"/>
                  </a:solidFill>
                </a:rPr>
                <a:t>10:10</a:t>
              </a:r>
              <a:endParaRPr lang="fr-MA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05F2099C-0A30-1F56-4015-D59BFB0F7E60}"/>
                </a:ext>
              </a:extLst>
            </p:cNvPr>
            <p:cNvCxnSpPr>
              <a:cxnSpLocks/>
            </p:cNvCxnSpPr>
            <p:nvPr/>
          </p:nvCxnSpPr>
          <p:spPr>
            <a:xfrm>
              <a:off x="7449990" y="5071140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A7810B0-4CD8-981E-39B5-1E7F58D50869}"/>
                </a:ext>
              </a:extLst>
            </p:cNvPr>
            <p:cNvSpPr/>
            <p:nvPr/>
          </p:nvSpPr>
          <p:spPr>
            <a:xfrm>
              <a:off x="7011840" y="4662020"/>
              <a:ext cx="828676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rgbClr val="FF0000"/>
                  </a:solidFill>
                </a:rPr>
                <a:t>15:35</a:t>
              </a:r>
              <a:endParaRPr lang="fr-MA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836E4FB-5912-1B46-BE10-92A63DC131C2}"/>
              </a:ext>
            </a:extLst>
          </p:cNvPr>
          <p:cNvSpPr txBox="1"/>
          <p:nvPr/>
        </p:nvSpPr>
        <p:spPr>
          <a:xfrm>
            <a:off x="3706148" y="5368239"/>
            <a:ext cx="2282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5h 25min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E7A53D8-784D-6EE0-D3E7-BE614729ABB2}"/>
              </a:ext>
            </a:extLst>
          </p:cNvPr>
          <p:cNvGrpSpPr/>
          <p:nvPr/>
        </p:nvGrpSpPr>
        <p:grpSpPr>
          <a:xfrm>
            <a:off x="1814947" y="2122240"/>
            <a:ext cx="4965371" cy="3555614"/>
            <a:chOff x="1586347" y="2674690"/>
            <a:chExt cx="4965371" cy="355561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7316B9-B8D1-E07B-CB35-53549E3B5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2571" y="2707440"/>
              <a:ext cx="2509147" cy="350916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5A4F2B6-B31C-33E9-EAE4-F3FC6213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6347" y="2674690"/>
              <a:ext cx="2534419" cy="3555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17532</TotalTime>
  <Words>950</Words>
  <Application>Microsoft Office PowerPoint</Application>
  <PresentationFormat>Affichage à l'écran (4:3)</PresentationFormat>
  <Paragraphs>276</Paragraphs>
  <Slides>46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46</vt:i4>
      </vt:variant>
    </vt:vector>
  </HeadingPairs>
  <TitlesOfParts>
    <vt:vector size="57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318</cp:revision>
  <cp:lastPrinted>2025-08-13T10:11:39Z</cp:lastPrinted>
  <dcterms:created xsi:type="dcterms:W3CDTF">2025-08-01T12:31:49Z</dcterms:created>
  <dcterms:modified xsi:type="dcterms:W3CDTF">2026-05-17T13:57:27Z</dcterms:modified>
</cp:coreProperties>
</file>