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3"/>
  </p:notesMasterIdLst>
  <p:handoutMasterIdLst>
    <p:handoutMasterId r:id="rId54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1035" r:id="rId19"/>
    <p:sldId id="1104" r:id="rId20"/>
    <p:sldId id="1037" r:id="rId21"/>
    <p:sldId id="2134806683" r:id="rId22"/>
    <p:sldId id="2134806684" r:id="rId23"/>
    <p:sldId id="2134806701" r:id="rId24"/>
    <p:sldId id="2134806643" r:id="rId25"/>
    <p:sldId id="2134806597" r:id="rId26"/>
    <p:sldId id="2134806685" r:id="rId27"/>
    <p:sldId id="2134806687" r:id="rId28"/>
    <p:sldId id="2134806688" r:id="rId29"/>
    <p:sldId id="2134806600" r:id="rId30"/>
    <p:sldId id="2134806689" r:id="rId31"/>
    <p:sldId id="2134806667" r:id="rId32"/>
    <p:sldId id="2134806658" r:id="rId33"/>
    <p:sldId id="2134806659" r:id="rId34"/>
    <p:sldId id="2134806690" r:id="rId35"/>
    <p:sldId id="2134806661" r:id="rId36"/>
    <p:sldId id="2134806663" r:id="rId37"/>
    <p:sldId id="2134806664" r:id="rId38"/>
    <p:sldId id="2134806665" r:id="rId39"/>
    <p:sldId id="2134806668" r:id="rId40"/>
    <p:sldId id="2134806671" r:id="rId41"/>
    <p:sldId id="2134806728" r:id="rId42"/>
    <p:sldId id="2134806735" r:id="rId43"/>
    <p:sldId id="2134806729" r:id="rId44"/>
    <p:sldId id="2134806672" r:id="rId45"/>
    <p:sldId id="2134806673" r:id="rId46"/>
    <p:sldId id="2134806694" r:id="rId47"/>
    <p:sldId id="2134806677" r:id="rId48"/>
    <p:sldId id="2134806679" r:id="rId49"/>
    <p:sldId id="795" r:id="rId50"/>
    <p:sldId id="794" r:id="rId51"/>
    <p:sldId id="793" r:id="rId52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5033" autoAdjust="0"/>
  </p:normalViewPr>
  <p:slideViewPr>
    <p:cSldViewPr snapToGrid="0">
      <p:cViewPr varScale="1">
        <p:scale>
          <a:sx n="74" d="100"/>
          <a:sy n="74" d="100"/>
        </p:scale>
        <p:origin x="12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microsoft.com/office/2018/10/relationships/authors" Target="author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theme" Target="theme/theme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1T10:12:02.8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1T10:12:05.2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24575,'8'0'0,"11"0"0,10 0 0,0 8 0,4 3 0,-5 0-8191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1T10:12:07.7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1T08:46:00.71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6553,'2'6'104,"0"0"0,0 0 0,1 0 0,0-1-1,0 1 1,0-1 0,6 8 0,52 58 619,-45-55-515,-1 1 0,-1 0 0,-1 1 0,17 29 0,-26-36-121,0 0 1,-1 0-1,-1 1 1,1-1-1,-2 1 1,0 0-1,0 0 1,-1-1-1,0 1 1,-3 13-1,2-10 21,0 0 0,1-1 1,0 1-1,1 0 0,5 19 0,0-16-81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1T10:11:25.9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24575,'0'7'0,"0"9"0,0 9 0,0 7 0,0 4 0,0-3-8191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1T10:11:30.7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1T10:11:35.6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24575,'0'7'0,"0"9"0,0 9 0,0 6 0,0 6 0,0 3 0,0 1 0,0 1 0,0-7-8191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1T10:11:46.0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1T08:47:51.6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1216 360 9830,'-13'-11'48,"0"-2"0,1 0 1,1-1-1,0 0 0,1 0 0,0-1 0,1 0 0,1-1 0,-8-22 1,14 32 7,0 0 0,0 0 0,-1 0 0,1 0 1,-1 1-1,0-1 0,-1 1 0,0 0 0,1-1 1,-2 2-1,1-1 0,0 0 0,-1 1 0,0 0 1,0 0-1,0 0 0,-1 1 0,1 0 0,-1 0 1,0 0-1,0 1 0,0 0 0,0 0 0,0 0 1,0 1-1,0 0 0,-8-1 0,-4 0 212,0-2 0,0 0-1,0-1 1,1 0 0,-29-14-1,-39-12 735,54 25-570,-1 1-1,0 2 1,0 1 0,-63 5-1,17 0 330,62-3-522,-1 2 0,1 0 0,0 1 0,-1 1 0,-29 11 0,14-2 481,-55 30-1,30-6-21,40-25-372,0-1 0,-1-1 0,0-1 0,0 0 0,-25 8-1,29-14-325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6629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209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1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0.png"/><Relationship Id="rId10" Type="http://schemas.openxmlformats.org/officeDocument/2006/relationships/customXml" Target="../ink/ink4.xml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customXml" Target="../ink/ink9.xml"/><Relationship Id="rId3" Type="http://schemas.openxmlformats.org/officeDocument/2006/relationships/image" Target="../media/image37.emf"/><Relationship Id="rId7" Type="http://schemas.openxmlformats.org/officeDocument/2006/relationships/customXml" Target="../ink/ink6.xml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4.png"/><Relationship Id="rId11" Type="http://schemas.openxmlformats.org/officeDocument/2006/relationships/customXml" Target="../ink/ink8.xml"/><Relationship Id="rId5" Type="http://schemas.openxmlformats.org/officeDocument/2006/relationships/customXml" Target="../ink/ink5.xml"/><Relationship Id="rId10" Type="http://schemas.openxmlformats.org/officeDocument/2006/relationships/image" Target="../media/image46.png"/><Relationship Id="rId4" Type="http://schemas.openxmlformats.org/officeDocument/2006/relationships/image" Target="../media/image34.png"/><Relationship Id="rId9" Type="http://schemas.openxmlformats.org/officeDocument/2006/relationships/customXml" Target="../ink/ink7.xml"/><Relationship Id="rId1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1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2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F52A04-8ACD-7FAE-2F61-5D521F1EBF77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98226-4E05-64A7-0207-0C439D9D89F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CD897446-7F79-51AB-D15D-0E2B9636170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C06BAC70-05A6-113C-2012-41A72E44F83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Titre 1">
            <a:extLst>
              <a:ext uri="{FF2B5EF4-FFF2-40B4-BE49-F238E27FC236}">
                <a16:creationId xmlns:a16="http://schemas.microsoft.com/office/drawing/2014/main" id="{0D263CED-07BC-D740-BCC1-DF5555546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35BBEB-037B-9C63-5855-4E208F42AC77}"/>
              </a:ext>
            </a:extLst>
          </p:cNvPr>
          <p:cNvGrpSpPr/>
          <p:nvPr/>
        </p:nvGrpSpPr>
        <p:grpSpPr>
          <a:xfrm>
            <a:off x="4405078" y="23445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F4409B9-E401-99C4-74F2-626FD77047E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EA040E7-6DE4-832D-69E1-0CA72A7EC4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C6E397A6-8ACA-8A1B-DC32-3677FD289C8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D94AC8-5594-BED7-E0B1-32064FA1A11E}"/>
              </a:ext>
            </a:extLst>
          </p:cNvPr>
          <p:cNvGrpSpPr/>
          <p:nvPr/>
        </p:nvGrpSpPr>
        <p:grpSpPr>
          <a:xfrm>
            <a:off x="346648" y="23455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685FE27-75C3-B240-B32B-9F71169E003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5F9BE8C8-E6FA-79A0-0BAD-E18729B2E2C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64540993-5777-8855-0E78-AD884B6EB7F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6A19F27-A46D-D9D8-FEDF-786170BAE1D3}"/>
              </a:ext>
            </a:extLst>
          </p:cNvPr>
          <p:cNvGrpSpPr/>
          <p:nvPr/>
        </p:nvGrpSpPr>
        <p:grpSpPr>
          <a:xfrm>
            <a:off x="4405078" y="387284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190A2C21-6ADE-CA76-D770-2C4B10BBA53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BC5A2586-89C8-D1B3-A682-8B1DD526457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E9990953-4922-9FF2-CD22-55CEC778A9C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تقدير قياس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47677" y="2644613"/>
            <a:ext cx="4388553" cy="3049274"/>
            <a:chOff x="2147677" y="2644613"/>
            <a:chExt cx="4388553" cy="304927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9278" y="2644613"/>
              <a:ext cx="2126952" cy="295271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47677" y="2661129"/>
              <a:ext cx="2171764" cy="3032758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زوايا باستعمال المنقلة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زوايا باستعمال المنقلة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تقدير قياس زوايا باستعمال الساعة العقربية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باستعمال النموذج المناسب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FC246CA-BE18-546A-3CC1-50F0431A60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72" y="1831050"/>
            <a:ext cx="7180599" cy="42526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C979CB-F2F7-AEA6-9491-306FFE54D96D}"/>
              </a:ext>
            </a:extLst>
          </p:cNvPr>
          <p:cNvSpPr txBox="1"/>
          <p:nvPr/>
        </p:nvSpPr>
        <p:spPr>
          <a:xfrm>
            <a:off x="4802315" y="3640524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(458 + 250 )÷2= 354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A13BF6-8B38-EA3E-A18E-6436E8049EC8}"/>
              </a:ext>
            </a:extLst>
          </p:cNvPr>
          <p:cNvSpPr/>
          <p:nvPr/>
        </p:nvSpPr>
        <p:spPr>
          <a:xfrm>
            <a:off x="1449022" y="3948894"/>
            <a:ext cx="2071295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EF565F-B7BA-9D52-0A4F-C813FEBE8E44}"/>
              </a:ext>
            </a:extLst>
          </p:cNvPr>
          <p:cNvSpPr/>
          <p:nvPr/>
        </p:nvSpPr>
        <p:spPr>
          <a:xfrm>
            <a:off x="1449022" y="4406094"/>
            <a:ext cx="125717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544EDF11-471E-1DF9-FDB7-A564D72961A2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2706200" y="4586094"/>
            <a:ext cx="814117" cy="2717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E3D4AD0-75AE-ABC0-9C46-F77A3650E637}"/>
              </a:ext>
            </a:extLst>
          </p:cNvPr>
          <p:cNvSpPr txBox="1"/>
          <p:nvPr/>
        </p:nvSpPr>
        <p:spPr>
          <a:xfrm>
            <a:off x="2833255" y="4279546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250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747B6880-02D5-301A-D861-ADE7139667B4}"/>
              </a:ext>
            </a:extLst>
          </p:cNvPr>
          <p:cNvSpPr/>
          <p:nvPr/>
        </p:nvSpPr>
        <p:spPr>
          <a:xfrm>
            <a:off x="3553860" y="3908227"/>
            <a:ext cx="43197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922B72-A651-5CC6-1AC1-361366AC0175}"/>
              </a:ext>
            </a:extLst>
          </p:cNvPr>
          <p:cNvSpPr txBox="1"/>
          <p:nvPr/>
        </p:nvSpPr>
        <p:spPr>
          <a:xfrm>
            <a:off x="3924779" y="4102662"/>
            <a:ext cx="831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458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287A923-EB2B-110D-8301-9D42B4FA7682}"/>
              </a:ext>
            </a:extLst>
          </p:cNvPr>
          <p:cNvSpPr txBox="1"/>
          <p:nvPr/>
        </p:nvSpPr>
        <p:spPr>
          <a:xfrm>
            <a:off x="673480" y="3945203"/>
            <a:ext cx="776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سلمى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E62124-5E6F-A02F-6DEB-9405EFEC5E6F}"/>
              </a:ext>
            </a:extLst>
          </p:cNvPr>
          <p:cNvSpPr txBox="1"/>
          <p:nvPr/>
        </p:nvSpPr>
        <p:spPr>
          <a:xfrm>
            <a:off x="615694" y="4396756"/>
            <a:ext cx="8347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كريم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DE16CCA-CEA7-8A31-1AF9-600294FB0A0C}"/>
              </a:ext>
            </a:extLst>
          </p:cNvPr>
          <p:cNvSpPr txBox="1"/>
          <p:nvPr/>
        </p:nvSpPr>
        <p:spPr>
          <a:xfrm>
            <a:off x="4462546" y="4360004"/>
            <a:ext cx="2505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قطعت سلمى 354 مترا 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EE7D8F3-A3FB-C657-C295-A50947E25499}"/>
              </a:ext>
            </a:extLst>
          </p:cNvPr>
          <p:cNvSpPr txBox="1"/>
          <p:nvPr/>
        </p:nvSpPr>
        <p:spPr>
          <a:xfrm>
            <a:off x="3144778" y="2980446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ربع كيلومتر هو 250 مترا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22.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6786"/>
            <a:ext cx="3063624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5406701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708" y="3186746"/>
            <a:ext cx="6911617" cy="83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934815"/>
            <a:ext cx="7996833" cy="9211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822760" y="3067697"/>
            <a:ext cx="1162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1 245 000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962557" y="351748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3,356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925736" y="3066662"/>
            <a:ext cx="1162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8 798 000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6063391" y="3516692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6,591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زوايا باستعمال المنقلة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116. احسبوا قياس هذه الزاوية ثم اكتبوه على الألواح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AD274EF-2C22-EDFB-1303-B0A13AA54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076" y="1972651"/>
            <a:ext cx="7131459" cy="4179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3FE8C5-365B-47D3-1492-6E586A38D307}"/>
              </a:ext>
            </a:extLst>
          </p:cNvPr>
          <p:cNvSpPr/>
          <p:nvPr/>
        </p:nvSpPr>
        <p:spPr>
          <a:xfrm>
            <a:off x="4572000" y="2015341"/>
            <a:ext cx="3492535" cy="413631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54B101-D53E-80B8-B1F3-594E92692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076" y="1972651"/>
            <a:ext cx="7131459" cy="4179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372FD58-AC5E-F870-F022-DE9C65F44751}"/>
              </a:ext>
            </a:extLst>
          </p:cNvPr>
          <p:cNvSpPr/>
          <p:nvPr/>
        </p:nvSpPr>
        <p:spPr>
          <a:xfrm>
            <a:off x="4572000" y="2015341"/>
            <a:ext cx="3492535" cy="413631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60A081-C42C-40DA-2FF7-6D6EA1734359}"/>
              </a:ext>
            </a:extLst>
          </p:cNvPr>
          <p:cNvSpPr txBox="1"/>
          <p:nvPr/>
        </p:nvSpPr>
        <p:spPr>
          <a:xfrm>
            <a:off x="6025874" y="5199343"/>
            <a:ext cx="6241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000" b="1" dirty="0">
                <a:solidFill>
                  <a:srgbClr val="C00000"/>
                </a:solidFill>
              </a:rPr>
              <a:t>76°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5_L1_V1VF">
            <a:hlinkClick r:id="" action="ppaction://media"/>
            <a:extLst>
              <a:ext uri="{FF2B5EF4-FFF2-40B4-BE49-F238E27FC236}">
                <a16:creationId xmlns:a16="http://schemas.microsoft.com/office/drawing/2014/main" id="{9C3FB59E-4EF2-7514-0571-E2A394E7AA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949" y="2000108"/>
            <a:ext cx="7023230" cy="395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8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116. احسبوا قياس هذه الزاوية ثم اكتبوه على الألواح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078DE5-E044-A2DE-E903-D108CE42E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076" y="1972651"/>
            <a:ext cx="7131459" cy="4179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D5E04A-10AA-2F1E-16E8-F4DACEE75195}"/>
              </a:ext>
            </a:extLst>
          </p:cNvPr>
          <p:cNvSpPr/>
          <p:nvPr/>
        </p:nvSpPr>
        <p:spPr>
          <a:xfrm>
            <a:off x="1006270" y="2191109"/>
            <a:ext cx="3492535" cy="396054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1A9CF3-B2C0-A5F6-9AC4-75BCEAF74BC5}"/>
              </a:ext>
            </a:extLst>
          </p:cNvPr>
          <p:cNvSpPr txBox="1"/>
          <p:nvPr/>
        </p:nvSpPr>
        <p:spPr>
          <a:xfrm>
            <a:off x="6006210" y="533699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b="1" dirty="0">
                <a:solidFill>
                  <a:srgbClr val="C00000"/>
                </a:solidFill>
              </a:rPr>
              <a:t>76°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E0487D-8D23-315A-46EB-DD9FB5BF6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076" y="1972651"/>
            <a:ext cx="7131459" cy="4179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BD4812-5C1A-F303-1D01-084A8FC1B729}"/>
              </a:ext>
            </a:extLst>
          </p:cNvPr>
          <p:cNvSpPr/>
          <p:nvPr/>
        </p:nvSpPr>
        <p:spPr>
          <a:xfrm>
            <a:off x="1006270" y="2191109"/>
            <a:ext cx="3492535" cy="396054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B875240-693E-E15C-F262-09221AF9E6D5}"/>
              </a:ext>
            </a:extLst>
          </p:cNvPr>
          <p:cNvSpPr txBox="1"/>
          <p:nvPr/>
        </p:nvSpPr>
        <p:spPr>
          <a:xfrm>
            <a:off x="6006210" y="533699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b="1" dirty="0">
                <a:solidFill>
                  <a:srgbClr val="C00000"/>
                </a:solidFill>
              </a:rPr>
              <a:t>76°</a:t>
            </a:r>
            <a:endParaRPr lang="fr-MA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E017394-9A16-EE5D-9EDE-8A1C5B263A07}"/>
              </a:ext>
            </a:extLst>
          </p:cNvPr>
          <p:cNvSpPr txBox="1"/>
          <p:nvPr/>
        </p:nvSpPr>
        <p:spPr>
          <a:xfrm>
            <a:off x="2154746" y="5225688"/>
            <a:ext cx="817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b="1" dirty="0">
                <a:solidFill>
                  <a:srgbClr val="C00000"/>
                </a:solidFill>
              </a:rPr>
              <a:t>110°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زوايا باستعمال المنقلة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706191" y="760429"/>
            <a:ext cx="67865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ارسموا زاوية قياسها °40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يمر الأستاذ بين الصفوف لتتبع الإنجاز ولحساب نسبة التحكم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008292-79BF-D05F-36F3-11E8017CDEF9}"/>
              </a:ext>
            </a:extLst>
          </p:cNvPr>
          <p:cNvSpPr txBox="1"/>
          <p:nvPr/>
        </p:nvSpPr>
        <p:spPr>
          <a:xfrm>
            <a:off x="1499603" y="295580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زاوية قياسها °40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AA9093-24F2-8C44-7EE1-A876770B1C1D}"/>
              </a:ext>
            </a:extLst>
          </p:cNvPr>
          <p:cNvSpPr txBox="1"/>
          <p:nvPr/>
        </p:nvSpPr>
        <p:spPr>
          <a:xfrm>
            <a:off x="1815210" y="4825312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b="1" dirty="0">
                <a:solidFill>
                  <a:srgbClr val="C00000"/>
                </a:solidFill>
              </a:rPr>
              <a:t>40°</a:t>
            </a:r>
            <a:endParaRPr lang="fr-MA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81F6C89-4A37-41EB-F4EA-195F1856F913}"/>
              </a:ext>
            </a:extLst>
          </p:cNvPr>
          <p:cNvGrpSpPr/>
          <p:nvPr/>
        </p:nvGrpSpPr>
        <p:grpSpPr>
          <a:xfrm rot="2257401">
            <a:off x="2047281" y="3074246"/>
            <a:ext cx="2305144" cy="3437586"/>
            <a:chOff x="5452826" y="689236"/>
            <a:chExt cx="2505803" cy="3736822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DB216FB8-4572-D723-D6B9-AB74E9D31C7C}"/>
                </a:ext>
              </a:extLst>
            </p:cNvPr>
            <p:cNvCxnSpPr>
              <a:cxnSpLocks/>
            </p:cNvCxnSpPr>
            <p:nvPr/>
          </p:nvCxnSpPr>
          <p:spPr>
            <a:xfrm rot="20955766" flipV="1">
              <a:off x="5452826" y="2127605"/>
              <a:ext cx="2505803" cy="20832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9D850C3C-AE24-E572-EB80-DA15CFFD18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68824" y="689236"/>
              <a:ext cx="0" cy="37368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B88B5BBE-FF03-BAB0-D8B2-C1B8CB59F82F}"/>
                  </a:ext>
                </a:extLst>
              </p14:cNvPr>
              <p14:cNvContentPartPr/>
              <p14:nvPr/>
            </p14:nvContentPartPr>
            <p14:xfrm>
              <a:off x="1431917" y="5555459"/>
              <a:ext cx="360" cy="3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B88B5BBE-FF03-BAB0-D8B2-C1B8CB59F8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3917" y="553781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83837800-1909-353D-E576-C64EC849AF8E}"/>
                  </a:ext>
                </a:extLst>
              </p14:cNvPr>
              <p14:cNvContentPartPr/>
              <p14:nvPr/>
            </p14:nvContentPartPr>
            <p14:xfrm>
              <a:off x="2812517" y="3691739"/>
              <a:ext cx="52920" cy="111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83837800-1909-353D-E576-C64EC849AF8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94517" y="3674099"/>
                <a:ext cx="8856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01D4DAF9-8146-0BBE-02C6-5BA298861C1E}"/>
                  </a:ext>
                </a:extLst>
              </p14:cNvPr>
              <p14:cNvContentPartPr/>
              <p14:nvPr/>
            </p14:nvContentPartPr>
            <p14:xfrm>
              <a:off x="3484637" y="5072339"/>
              <a:ext cx="360" cy="324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01D4DAF9-8146-0BBE-02C6-5BA298861C1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6997" y="5054339"/>
                <a:ext cx="36000" cy="3888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26E95971-328F-6F07-2FCD-4DCC7813B793}"/>
              </a:ext>
            </a:extLst>
          </p:cNvPr>
          <p:cNvSpPr txBox="1"/>
          <p:nvPr/>
        </p:nvSpPr>
        <p:spPr>
          <a:xfrm>
            <a:off x="1026864" y="5123804"/>
            <a:ext cx="42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3600" dirty="0"/>
              <a:t>O</a:t>
            </a:r>
            <a:endParaRPr lang="fr-FR" sz="36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F40D4FF-590E-B601-0523-00FF5E1818C1}"/>
              </a:ext>
            </a:extLst>
          </p:cNvPr>
          <p:cNvSpPr txBox="1"/>
          <p:nvPr/>
        </p:nvSpPr>
        <p:spPr>
          <a:xfrm>
            <a:off x="2331921" y="3136553"/>
            <a:ext cx="42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3600" dirty="0"/>
              <a:t>A</a:t>
            </a:r>
            <a:endParaRPr lang="fr-FR" sz="36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815B2E1-43F1-4100-2BAE-876864045C61}"/>
              </a:ext>
            </a:extLst>
          </p:cNvPr>
          <p:cNvSpPr txBox="1"/>
          <p:nvPr/>
        </p:nvSpPr>
        <p:spPr>
          <a:xfrm>
            <a:off x="3493617" y="5123803"/>
            <a:ext cx="42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3600" dirty="0"/>
              <a:t>B</a:t>
            </a:r>
            <a:endParaRPr lang="fr-FR" sz="36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21A8EC3-DC1B-5066-4060-7FF5269318D2}"/>
                  </a:ext>
                </a:extLst>
              </p14:cNvPr>
              <p14:cNvContentPartPr/>
              <p14:nvPr/>
            </p14:nvContentPartPr>
            <p14:xfrm>
              <a:off x="1602445" y="5309307"/>
              <a:ext cx="73080" cy="1821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321A8EC3-DC1B-5066-4060-7FF5269318D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66445" y="5273307"/>
                <a:ext cx="144720" cy="25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5-S2">
            <a:hlinkClick r:id="" action="ppaction://media"/>
            <a:extLst>
              <a:ext uri="{FF2B5EF4-FFF2-40B4-BE49-F238E27FC236}">
                <a16:creationId xmlns:a16="http://schemas.microsoft.com/office/drawing/2014/main" id="{1E8D8F10-E955-2FFD-1CB5-9863AAE4E2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729" y="2061926"/>
            <a:ext cx="7029450" cy="39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48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76695" y="760429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ارسموا زاوية قياسها °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يمر الأستاذ بين الصفوف لتتبع الإنجازات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8FE96F-BE72-A0F9-084A-8E7DE14F4BB6}"/>
              </a:ext>
            </a:extLst>
          </p:cNvPr>
          <p:cNvSpPr txBox="1"/>
          <p:nvPr/>
        </p:nvSpPr>
        <p:spPr>
          <a:xfrm>
            <a:off x="1942055" y="2425799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زاوية قياسها °</a:t>
            </a:r>
            <a:r>
              <a:rPr lang="fr-FR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168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25C0DC7-9E3A-C12C-954D-0AD2D0A898C7}"/>
              </a:ext>
            </a:extLst>
          </p:cNvPr>
          <p:cNvSpPr txBox="1"/>
          <p:nvPr/>
        </p:nvSpPr>
        <p:spPr>
          <a:xfrm>
            <a:off x="3687856" y="3744863"/>
            <a:ext cx="772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b="1" dirty="0">
                <a:solidFill>
                  <a:srgbClr val="C00000"/>
                </a:solidFill>
              </a:rPr>
              <a:t>168°</a:t>
            </a:r>
            <a:endParaRPr lang="fr-MA" b="1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9EA4261-2A6D-6AEA-182E-6E29BAF0082A}"/>
              </a:ext>
            </a:extLst>
          </p:cNvPr>
          <p:cNvGrpSpPr/>
          <p:nvPr/>
        </p:nvGrpSpPr>
        <p:grpSpPr>
          <a:xfrm rot="644234">
            <a:off x="885178" y="3868611"/>
            <a:ext cx="6866224" cy="739669"/>
            <a:chOff x="2214399" y="3946632"/>
            <a:chExt cx="7463918" cy="804056"/>
          </a:xfrm>
        </p:grpSpPr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C4E3B512-60AA-7499-268D-0F1EC3413F6B}"/>
                </a:ext>
              </a:extLst>
            </p:cNvPr>
            <p:cNvCxnSpPr>
              <a:cxnSpLocks/>
            </p:cNvCxnSpPr>
            <p:nvPr/>
          </p:nvCxnSpPr>
          <p:spPr>
            <a:xfrm rot="20955766" flipV="1">
              <a:off x="5623770" y="3946632"/>
              <a:ext cx="4054547" cy="1026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DC0C1210-94F7-772D-D0C7-3EE7B9C1DE85}"/>
                </a:ext>
              </a:extLst>
            </p:cNvPr>
            <p:cNvCxnSpPr>
              <a:cxnSpLocks/>
            </p:cNvCxnSpPr>
            <p:nvPr/>
          </p:nvCxnSpPr>
          <p:spPr>
            <a:xfrm rot="20955766" flipH="1" flipV="1">
              <a:off x="2214399" y="4110535"/>
              <a:ext cx="3424774" cy="6401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EE99A758-48C4-1890-E909-513E736B9F8C}"/>
              </a:ext>
            </a:extLst>
          </p:cNvPr>
          <p:cNvSpPr txBox="1"/>
          <p:nvPr/>
        </p:nvSpPr>
        <p:spPr>
          <a:xfrm>
            <a:off x="4038617" y="4187116"/>
            <a:ext cx="42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3600" dirty="0"/>
              <a:t>O</a:t>
            </a:r>
            <a:endParaRPr lang="fr-FR" sz="36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42DFB90-D655-768A-792E-2FF69372DFCA}"/>
              </a:ext>
            </a:extLst>
          </p:cNvPr>
          <p:cNvSpPr txBox="1"/>
          <p:nvPr/>
        </p:nvSpPr>
        <p:spPr>
          <a:xfrm>
            <a:off x="1479787" y="3791029"/>
            <a:ext cx="42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3600" dirty="0"/>
              <a:t>A</a:t>
            </a:r>
            <a:endParaRPr lang="fr-FR" sz="36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952F753-544A-BA04-9723-B2EAE91EA4BD}"/>
              </a:ext>
            </a:extLst>
          </p:cNvPr>
          <p:cNvSpPr txBox="1"/>
          <p:nvPr/>
        </p:nvSpPr>
        <p:spPr>
          <a:xfrm>
            <a:off x="7072926" y="4125687"/>
            <a:ext cx="42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3600" dirty="0"/>
              <a:t>B</a:t>
            </a:r>
            <a:endParaRPr lang="fr-FR" sz="36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9E3279A5-BF94-EB88-D3C6-011F66157BC5}"/>
                  </a:ext>
                </a:extLst>
              </p14:cNvPr>
              <p14:cNvContentPartPr/>
              <p14:nvPr/>
            </p14:nvContentPartPr>
            <p14:xfrm>
              <a:off x="1649193" y="3785270"/>
              <a:ext cx="360" cy="540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9E3279A5-BF94-EB88-D3C6-011F66157B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43073" y="3779150"/>
                <a:ext cx="1260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7D520A25-5317-3F4F-584D-72B140A69B5A}"/>
                  </a:ext>
                </a:extLst>
              </p14:cNvPr>
              <p14:cNvContentPartPr/>
              <p14:nvPr/>
            </p14:nvContentPartPr>
            <p14:xfrm>
              <a:off x="4058313" y="4278830"/>
              <a:ext cx="360" cy="36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7D520A25-5317-3F4F-584D-72B140A69B5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52193" y="427271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B9EC4E5D-DBB8-08AB-08E2-FA48ED1A7A11}"/>
                  </a:ext>
                </a:extLst>
              </p14:cNvPr>
              <p14:cNvContentPartPr/>
              <p14:nvPr/>
            </p14:nvContentPartPr>
            <p14:xfrm>
              <a:off x="7295073" y="4133390"/>
              <a:ext cx="360" cy="9900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B9EC4E5D-DBB8-08AB-08E2-FA48ED1A7A1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88953" y="4127270"/>
                <a:ext cx="1260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EEEC55F9-355E-13B2-2DB3-89519B5DD719}"/>
                  </a:ext>
                </a:extLst>
              </p14:cNvPr>
              <p14:cNvContentPartPr/>
              <p14:nvPr/>
            </p14:nvContentPartPr>
            <p14:xfrm>
              <a:off x="4073433" y="4264070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EEEC55F9-355E-13B2-2DB3-89519B5DD71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55433" y="42460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779AB9D-0603-B5AB-6269-7EB652B66CE4}"/>
                  </a:ext>
                </a:extLst>
              </p14:cNvPr>
              <p14:cNvContentPartPr/>
              <p14:nvPr/>
            </p14:nvContentPartPr>
            <p14:xfrm>
              <a:off x="3849205" y="4117707"/>
              <a:ext cx="438120" cy="1299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779AB9D-0603-B5AB-6269-7EB652B66CE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31205" y="4099707"/>
                <a:ext cx="473760" cy="16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2000189" y="3488892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أقدر قياس زوايا باستعمال الساعة العقربية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52F3BE93-A862-0413-E09E-EE987003CB6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4C6F1E7-0AC2-242E-22C4-070D40E44C0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B3B2DB-B917-E3EA-FD43-C7CE65759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B7B66B-8E1B-4AB0-7421-48A57C48D25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672749C7-E527-3F50-938E-971A41B468D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اكتبوا قياس الزاوية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CC37378-9BE8-4697-9F5B-F853B02FA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57" y="2030273"/>
            <a:ext cx="7744906" cy="414395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35B33AC-7F97-B034-FD8D-729C8C02D5C0}"/>
              </a:ext>
            </a:extLst>
          </p:cNvPr>
          <p:cNvSpPr/>
          <p:nvPr/>
        </p:nvSpPr>
        <p:spPr>
          <a:xfrm>
            <a:off x="4641011" y="2552183"/>
            <a:ext cx="3571336" cy="324476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D14B-1B84-7324-C4EC-32703C01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D17656-870C-B866-21E6-FE60D6EF7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4F6A69-9472-DF3D-9D71-E6FD7EED22D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40A759-8E77-9F5F-AF74-569398D50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4C592089-9D2E-EE9C-B79C-916A401BFE4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A768F297-587B-90A9-C619-5D3D7EA9B0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BB57AB-37FE-C714-6854-6BDFF654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13DAEF-B706-1E0C-B004-BD0C18A2549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7D0B3B-A100-3479-53EA-74C636534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2AA468D-5D38-B270-12EC-3498AF72DAEA}"/>
              </a:ext>
            </a:extLst>
          </p:cNvPr>
          <p:cNvSpPr txBox="1"/>
          <p:nvPr/>
        </p:nvSpPr>
        <p:spPr>
          <a:xfrm>
            <a:off x="3692197" y="240613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زاوية قياسها °40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955257-C0DB-0C55-3135-879D73456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57" y="2030273"/>
            <a:ext cx="7744906" cy="414395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F310EAA-9E7D-DD74-93FB-42F07762B541}"/>
              </a:ext>
            </a:extLst>
          </p:cNvPr>
          <p:cNvSpPr/>
          <p:nvPr/>
        </p:nvSpPr>
        <p:spPr>
          <a:xfrm>
            <a:off x="4641011" y="2552183"/>
            <a:ext cx="3571336" cy="324476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55240F9-C097-F2AF-3E0D-654F1D89CEC4}"/>
              </a:ext>
            </a:extLst>
          </p:cNvPr>
          <p:cNvSpPr txBox="1"/>
          <p:nvPr/>
        </p:nvSpPr>
        <p:spPr>
          <a:xfrm>
            <a:off x="4708672" y="5344042"/>
            <a:ext cx="1977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C00000"/>
                </a:solidFill>
              </a:rPr>
              <a:t>(2x30)+(4x6) = 84° </a:t>
            </a:r>
            <a:endParaRPr lang="fr-MA" sz="1600" b="1" dirty="0"/>
          </a:p>
        </p:txBody>
      </p:sp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92A103-3614-6B03-E60D-75CCF86B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MATH_N5_P4_SEM5_S3_V1">
            <a:hlinkClick r:id="" action="ppaction://media"/>
            <a:extLst>
              <a:ext uri="{FF2B5EF4-FFF2-40B4-BE49-F238E27FC236}">
                <a16:creationId xmlns:a16="http://schemas.microsoft.com/office/drawing/2014/main" id="{61DBE902-5DE3-646F-825F-E750A21C8E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0934" y="1785994"/>
            <a:ext cx="7073246" cy="39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61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36B7-EA87-0B86-BB1F-A68F0B9A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5373F2-CD5B-139E-B545-99ACBD4F1B77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الألواح، احسبوا قياس الزاوية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BEA79039-4079-F059-960B-5C7E39D30FA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D5CD789F-199F-2134-5B88-ABADD908BDE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C8750A-8D08-DC05-C17E-11187E24B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CE1EE7C-2A9B-B944-05C3-64EB5780AFC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DA10F4-CB60-AC8B-C524-6B841589E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511A4A-A156-92B1-A299-1A6358E2F901}"/>
              </a:ext>
            </a:extLst>
          </p:cNvPr>
          <p:cNvSpPr txBox="1"/>
          <p:nvPr/>
        </p:nvSpPr>
        <p:spPr>
          <a:xfrm>
            <a:off x="3692197" y="240613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زاوية قياسها °40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B28A524-C236-00B9-7BE5-1DFB37432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57" y="2030273"/>
            <a:ext cx="7744906" cy="41439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D79501-9AAB-ED18-8A57-A20E9A477BA1}"/>
              </a:ext>
            </a:extLst>
          </p:cNvPr>
          <p:cNvSpPr/>
          <p:nvPr/>
        </p:nvSpPr>
        <p:spPr>
          <a:xfrm>
            <a:off x="760237" y="2581425"/>
            <a:ext cx="3571336" cy="324476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92FB483-AE03-0913-CC09-179351CC9985}"/>
              </a:ext>
            </a:extLst>
          </p:cNvPr>
          <p:cNvSpPr txBox="1"/>
          <p:nvPr/>
        </p:nvSpPr>
        <p:spPr>
          <a:xfrm>
            <a:off x="4572000" y="5324378"/>
            <a:ext cx="1680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(2x30)+(4x6) = 84° </a:t>
            </a:r>
            <a:endParaRPr lang="fr-MA" sz="1400" b="1" dirty="0"/>
          </a:p>
        </p:txBody>
      </p:sp>
    </p:spTree>
    <p:extLst>
      <p:ext uri="{BB962C8B-B14F-4D97-AF65-F5344CB8AC3E}">
        <p14:creationId xmlns:p14="http://schemas.microsoft.com/office/powerpoint/2010/main" val="30974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0E2D-29BE-C8EF-AB5B-F62384069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773D2A-26A6-BA72-F2DD-7698D1DB2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0C2F83-71E8-1DBC-8A5E-2C175F7EEFB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8DF780-1B82-B5F5-846B-0D7610EF6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5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FDAE-53F3-8D6F-78B1-0FFC8B49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0DD934-0918-A2CD-EE8D-DE6174171B93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86C973F2-1299-F31C-CD88-856E2B10569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0BFCFCB0-5A95-8DF8-5D28-17E1C51BC5DC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6BE49F-FEF1-BB51-27CA-A634B49E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777F6-AC5D-02E7-16F4-C9FDDAFC7F40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BD6EF5-D776-656C-DB2A-633DFCEB7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6767DE2-9C3F-13F1-B00F-3DD840D3D0B6}"/>
              </a:ext>
            </a:extLst>
          </p:cNvPr>
          <p:cNvSpPr txBox="1"/>
          <p:nvPr/>
        </p:nvSpPr>
        <p:spPr>
          <a:xfrm>
            <a:off x="3692197" y="240613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زاوية قياسها °40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6D353B-BB1C-62FA-4CEA-CC53CDC06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57" y="2030273"/>
            <a:ext cx="7744906" cy="41439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2AEDEBE-99BD-41D5-1801-1BC9FE83C4B4}"/>
              </a:ext>
            </a:extLst>
          </p:cNvPr>
          <p:cNvSpPr/>
          <p:nvPr/>
        </p:nvSpPr>
        <p:spPr>
          <a:xfrm>
            <a:off x="760237" y="2581425"/>
            <a:ext cx="3571336" cy="324476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DCC10C-6783-5768-D26D-9B0D5422F93F}"/>
              </a:ext>
            </a:extLst>
          </p:cNvPr>
          <p:cNvSpPr txBox="1"/>
          <p:nvPr/>
        </p:nvSpPr>
        <p:spPr>
          <a:xfrm>
            <a:off x="4660488" y="5334210"/>
            <a:ext cx="1680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C00000"/>
                </a:solidFill>
              </a:rPr>
              <a:t>(2x30)+(4x6) = 84° </a:t>
            </a:r>
            <a:endParaRPr lang="fr-MA" sz="1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2161B2-9EDE-48CD-9EB2-4F7EBEA0F536}"/>
              </a:ext>
            </a:extLst>
          </p:cNvPr>
          <p:cNvSpPr txBox="1"/>
          <p:nvPr/>
        </p:nvSpPr>
        <p:spPr>
          <a:xfrm>
            <a:off x="839412" y="5314546"/>
            <a:ext cx="2100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(1x30)+(4x6) = 54° 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11485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076450" y="3640440"/>
            <a:ext cx="4071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باستعمال النموذج المناسب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 قوموا بحل المسألة التالية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A814B5-2013-8C55-BCA3-CCFAF6929933}"/>
              </a:ext>
            </a:extLst>
          </p:cNvPr>
          <p:cNvSpPr/>
          <p:nvPr/>
        </p:nvSpPr>
        <p:spPr>
          <a:xfrm>
            <a:off x="450613" y="2576047"/>
            <a:ext cx="8069014" cy="24213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بَلَغَ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عَدَدُ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رُكّابِ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عَرَباتِ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ٱلْقِطارِ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في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ٱلدَّرَجَةِ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ٱلْأُولى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أَقَلَّ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مِنْ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عَدَدِ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ٱلرُّكّابِ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في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عَرَباتِ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ٱلدَّرَجَةِ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ٱلثّانِيَةِ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بِ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ـ 680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راكِبًا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،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عِلْمًا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أَنَّ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مَجْموعَ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ٱلرُّكّابِ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خِلالَ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ٱلرِّحْلَةِ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هُوَ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1056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راكِبًا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.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اُحْسُبْ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عَدَدَ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ٱلرُّكّابِ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فِي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عَرَباتِ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ٱلْقِطارِ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مِنَ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ٱلدَّرَجَةِ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ٱلْأُولى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وَعَدَدَهُمْ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في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عَرَباتِ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ٱلدَّرَجَةِ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ٱلثّانِيَةِ</a:t>
            </a:r>
            <a:r>
              <a:rPr lang="fr-FR" altLang="fr-FR" sz="2800" b="1" dirty="0">
                <a:solidFill>
                  <a:srgbClr val="000000"/>
                </a:solidFill>
                <a:cs typeface="Arial" panose="020B0604020202020204" pitchFamily="34" charset="0"/>
              </a:rPr>
              <a:t>؟</a:t>
            </a:r>
            <a:endParaRPr lang="en-US" altLang="fr-FR" sz="28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DAB5A541-8342-77F5-B790-3BCC0DD2C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</a:br>
            <a:endParaRPr kumimoji="0" lang="en-US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C245E-01B1-A3DC-5CE9-D9343DAE4C8A}"/>
              </a:ext>
            </a:extLst>
          </p:cNvPr>
          <p:cNvSpPr/>
          <p:nvPr/>
        </p:nvSpPr>
        <p:spPr>
          <a:xfrm>
            <a:off x="1600605" y="4362444"/>
            <a:ext cx="2071295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0AC793-D9CF-DD09-9B06-E19544A633D5}"/>
              </a:ext>
            </a:extLst>
          </p:cNvPr>
          <p:cNvSpPr/>
          <p:nvPr/>
        </p:nvSpPr>
        <p:spPr>
          <a:xfrm>
            <a:off x="1600605" y="4819643"/>
            <a:ext cx="856845" cy="3684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AD3050B-6813-C79E-8F0E-1BE60E626F75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457450" y="5003887"/>
            <a:ext cx="1214450" cy="2293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B9190AE9-6388-ECB7-C5E6-03F1649B712C}"/>
              </a:ext>
            </a:extLst>
          </p:cNvPr>
          <p:cNvSpPr txBox="1"/>
          <p:nvPr/>
        </p:nvSpPr>
        <p:spPr>
          <a:xfrm>
            <a:off x="2950438" y="4677353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680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8" name="Accolade fermante 17">
            <a:extLst>
              <a:ext uri="{FF2B5EF4-FFF2-40B4-BE49-F238E27FC236}">
                <a16:creationId xmlns:a16="http://schemas.microsoft.com/office/drawing/2014/main" id="{C98EA58B-7DF7-416E-4227-2D03965FF33B}"/>
              </a:ext>
            </a:extLst>
          </p:cNvPr>
          <p:cNvSpPr/>
          <p:nvPr/>
        </p:nvSpPr>
        <p:spPr>
          <a:xfrm>
            <a:off x="3697682" y="4331609"/>
            <a:ext cx="292253" cy="817194"/>
          </a:xfrm>
          <a:prstGeom prst="rightBrac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8CD1549-30BC-AA84-A5FE-42D8F34225A9}"/>
              </a:ext>
            </a:extLst>
          </p:cNvPr>
          <p:cNvSpPr txBox="1"/>
          <p:nvPr/>
        </p:nvSpPr>
        <p:spPr>
          <a:xfrm>
            <a:off x="3899383" y="4545708"/>
            <a:ext cx="831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1056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14D18-67D1-3C42-6F2B-D19BB138D35C}"/>
              </a:ext>
            </a:extLst>
          </p:cNvPr>
          <p:cNvSpPr txBox="1"/>
          <p:nvPr/>
        </p:nvSpPr>
        <p:spPr>
          <a:xfrm>
            <a:off x="459718" y="4358753"/>
            <a:ext cx="1245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الدرجة 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152CBD8-D83E-E79F-A860-A4EFD1E24D8F}"/>
              </a:ext>
            </a:extLst>
          </p:cNvPr>
          <p:cNvSpPr txBox="1"/>
          <p:nvPr/>
        </p:nvSpPr>
        <p:spPr>
          <a:xfrm>
            <a:off x="455555" y="4810306"/>
            <a:ext cx="1338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الدرجة 1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1CBEB10-EBDB-9234-4588-3E3088A7F3B7}"/>
              </a:ext>
            </a:extLst>
          </p:cNvPr>
          <p:cNvSpPr txBox="1"/>
          <p:nvPr/>
        </p:nvSpPr>
        <p:spPr>
          <a:xfrm>
            <a:off x="5664994" y="4314522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(1056-680)÷2= 188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2A02CCE-4D8D-F182-E1DF-0234C71F7F40}"/>
              </a:ext>
            </a:extLst>
          </p:cNvPr>
          <p:cNvSpPr txBox="1"/>
          <p:nvPr/>
        </p:nvSpPr>
        <p:spPr>
          <a:xfrm>
            <a:off x="4905442" y="5404643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188 + 680 = 868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65E359D-3053-984C-EDD8-73603A971F44}"/>
              </a:ext>
            </a:extLst>
          </p:cNvPr>
          <p:cNvSpPr txBox="1"/>
          <p:nvPr/>
        </p:nvSpPr>
        <p:spPr>
          <a:xfrm>
            <a:off x="5369977" y="4755366"/>
            <a:ext cx="3137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الركاب في الدرجة الأولى: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188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راكبا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28A375A-F211-F88F-4A77-AAAA046326B6}"/>
              </a:ext>
            </a:extLst>
          </p:cNvPr>
          <p:cNvSpPr txBox="1"/>
          <p:nvPr/>
        </p:nvSpPr>
        <p:spPr>
          <a:xfrm>
            <a:off x="5739937" y="3973290"/>
            <a:ext cx="2565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الركاب في الدرجة الأولى:</a:t>
            </a:r>
            <a:endParaRPr lang="fr-MA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F47CFB5-0992-6AA3-A2E1-93EF8AC3D6D9}"/>
              </a:ext>
            </a:extLst>
          </p:cNvPr>
          <p:cNvSpPr txBox="1"/>
          <p:nvPr/>
        </p:nvSpPr>
        <p:spPr>
          <a:xfrm>
            <a:off x="5739937" y="5075023"/>
            <a:ext cx="2565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عدد الركاب في الدرجة الثانية:</a:t>
            </a:r>
            <a:endParaRPr lang="fr-MA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AA4CD97-856C-FFA0-FE6A-B22C07FA5E48}"/>
              </a:ext>
            </a:extLst>
          </p:cNvPr>
          <p:cNvSpPr txBox="1"/>
          <p:nvPr/>
        </p:nvSpPr>
        <p:spPr>
          <a:xfrm>
            <a:off x="4572000" y="5825686"/>
            <a:ext cx="3935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الركاب في الدرجة الثانية: 868 راكبا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FA4E8D-2F89-8588-7E6E-D17A99654048}"/>
              </a:ext>
            </a:extLst>
          </p:cNvPr>
          <p:cNvSpPr/>
          <p:nvPr/>
        </p:nvSpPr>
        <p:spPr>
          <a:xfrm>
            <a:off x="450613" y="2005775"/>
            <a:ext cx="8069014" cy="16757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بَلَغَ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عَدَدُ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رُكّابِ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عَرَباتِ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ٱلْقِطارِ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في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ٱلدَّرَجَةِ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ٱلْأُولى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أَقَلَّ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مِنْ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عَدَدِ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ٱلرُّكّابِ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في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عَرَباتِ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ٱلدَّرَجَةِ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ٱلثّانِيَةِ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بِ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ـ 680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راكِبًا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،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عِلْمًا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أَنَّ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مَجْموعَ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ٱلرُّكّابِ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خِلالَ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ٱلرِّحْلَةِ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هُوَ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1056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راكِبًا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.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اُحْسُبْ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عَدَدَ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ٱلرُّكّابِ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فِي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عَرَباتِ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ٱلْقِطارِ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مِنَ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ٱلدَّرَجَةِ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ٱلْأُولى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وَعَدَدَهُمْ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في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عَرَباتِ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ٱلدَّرَجَةِ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000000"/>
                </a:solidFill>
                <a:cs typeface="Arial" panose="020B0604020202020204" pitchFamily="34" charset="0"/>
              </a:rPr>
              <a:t>ٱلثّانِيَةِ</a:t>
            </a:r>
            <a:r>
              <a:rPr lang="fr-FR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؟</a:t>
            </a:r>
            <a:endParaRPr lang="en-US" altLang="fr-FR" sz="2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5-S4">
            <a:hlinkClick r:id="" action="ppaction://media"/>
            <a:extLst>
              <a:ext uri="{FF2B5EF4-FFF2-40B4-BE49-F238E27FC236}">
                <a16:creationId xmlns:a16="http://schemas.microsoft.com/office/drawing/2014/main" id="{A71FFD51-D7F1-CE42-672D-44003B8E53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3498" y="1854925"/>
            <a:ext cx="7281333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9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919315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116 و117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8003562-5C1C-6D5D-C426-865B47C010E3}"/>
              </a:ext>
            </a:extLst>
          </p:cNvPr>
          <p:cNvGrpSpPr/>
          <p:nvPr/>
        </p:nvGrpSpPr>
        <p:grpSpPr>
          <a:xfrm>
            <a:off x="2204827" y="2358863"/>
            <a:ext cx="4388553" cy="3049274"/>
            <a:chOff x="2147677" y="2644613"/>
            <a:chExt cx="4388553" cy="304927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ED67E1E-E8D2-3B28-EDAC-E0A619635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9278" y="2644613"/>
              <a:ext cx="2126952" cy="295271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534747D-5D75-78CD-78F7-4CA1B15F9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47677" y="2661129"/>
              <a:ext cx="2171764" cy="30327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17119</TotalTime>
  <Words>816</Words>
  <Application>Microsoft Office PowerPoint</Application>
  <PresentationFormat>Affichage à l'écran (4:3)</PresentationFormat>
  <Paragraphs>231</Paragraphs>
  <Slides>44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44</vt:i4>
      </vt:variant>
    </vt:vector>
  </HeadingPairs>
  <TitlesOfParts>
    <vt:vector size="59" baseType="lpstr">
      <vt:lpstr>Aptos</vt:lpstr>
      <vt:lpstr>Aptos Display</vt:lpstr>
      <vt:lpstr>Arial</vt:lpstr>
      <vt:lpstr>Calibri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282</cp:revision>
  <cp:lastPrinted>2025-08-13T10:11:39Z</cp:lastPrinted>
  <dcterms:created xsi:type="dcterms:W3CDTF">2025-08-01T12:31:49Z</dcterms:created>
  <dcterms:modified xsi:type="dcterms:W3CDTF">2026-05-12T06:20:23Z</dcterms:modified>
</cp:coreProperties>
</file>