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7.xml" ContentType="application/vnd.openxmlformats-officedocument.presentationml.notesSlide+xml"/>
  <Override PartName="/ppt/ink/ink3.xml" ContentType="application/inkml+xml"/>
  <Override PartName="/ppt/notesSlides/notesSlide8.xml" ContentType="application/vnd.openxmlformats-officedocument.presentationml.notesSlide+xml"/>
  <Override PartName="/ppt/ink/ink4.xml" ContentType="application/inkml+xml"/>
  <Override PartName="/ppt/notesSlides/notesSlide9.xml" ContentType="application/vnd.openxmlformats-officedocument.presentationml.notesSlide+xml"/>
  <Override PartName="/ppt/ink/ink5.xml" ContentType="application/inkml+xml"/>
  <Override PartName="/ppt/notesSlides/notesSlide10.xml" ContentType="application/vnd.openxmlformats-officedocument.presentationml.notesSlide+xml"/>
  <Override PartName="/ppt/ink/ink6.xml" ContentType="application/inkml+xml"/>
  <Override PartName="/ppt/notesSlides/notesSlide11.xml" ContentType="application/vnd.openxmlformats-officedocument.presentationml.notesSlide+xml"/>
  <Override PartName="/ppt/ink/ink7.xml" ContentType="application/inkml+xml"/>
  <Override PartName="/ppt/notesSlides/notesSlide12.xml" ContentType="application/vnd.openxmlformats-officedocument.presentationml.notesSlide+xml"/>
  <Override PartName="/ppt/ink/ink8.xml" ContentType="application/inkml+xml"/>
  <Override PartName="/ppt/notesSlides/notesSlide13.xml" ContentType="application/vnd.openxmlformats-officedocument.presentationml.notesSlide+xml"/>
  <Override PartName="/ppt/ink/ink9.xml" ContentType="application/inkml+xml"/>
  <Override PartName="/ppt/notesSlides/notesSlide14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15.xml" ContentType="application/vnd.openxmlformats-officedocument.presentationml.notesSlide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16.xml" ContentType="application/vnd.openxmlformats-officedocument.presentationml.notesSlide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notesSlides/notesSlide17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notesSlides/notesSlide18.xml" ContentType="application/vnd.openxmlformats-officedocument.presentationml.notesSlide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notesSlides/notesSlide19.xml" ContentType="application/vnd.openxmlformats-officedocument.presentationml.notesSlide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notesSlides/notesSlide20.xml" ContentType="application/vnd.openxmlformats-officedocument.presentationml.notesSlide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notesSlides/notesSlide21.xml" ContentType="application/vnd.openxmlformats-officedocument.presentationml.notesSlide+xml"/>
  <Override PartName="/ppt/ink/ink53.xml" ContentType="application/inkml+xml"/>
  <Override PartName="/ppt/ink/ink54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61"/>
  </p:notesMasterIdLst>
  <p:handoutMasterIdLst>
    <p:handoutMasterId r:id="rId62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104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127" r:id="rId25"/>
    <p:sldId id="1014" r:id="rId26"/>
    <p:sldId id="1133" r:id="rId27"/>
    <p:sldId id="1134" r:id="rId28"/>
    <p:sldId id="1135" r:id="rId29"/>
    <p:sldId id="1136" r:id="rId30"/>
    <p:sldId id="1137" r:id="rId31"/>
    <p:sldId id="1076" r:id="rId32"/>
    <p:sldId id="1129" r:id="rId33"/>
    <p:sldId id="1128" r:id="rId34"/>
    <p:sldId id="1138" r:id="rId35"/>
    <p:sldId id="1139" r:id="rId36"/>
    <p:sldId id="1119" r:id="rId37"/>
    <p:sldId id="1120" r:id="rId38"/>
    <p:sldId id="1052" r:id="rId39"/>
    <p:sldId id="1122" r:id="rId40"/>
    <p:sldId id="1124" r:id="rId41"/>
    <p:sldId id="1125" r:id="rId42"/>
    <p:sldId id="1130" r:id="rId43"/>
    <p:sldId id="1126" r:id="rId44"/>
    <p:sldId id="1131" r:id="rId45"/>
    <p:sldId id="1110" r:id="rId46"/>
    <p:sldId id="1111" r:id="rId47"/>
    <p:sldId id="1132" r:id="rId48"/>
    <p:sldId id="1114" r:id="rId49"/>
    <p:sldId id="1010" r:id="rId50"/>
    <p:sldId id="848" r:id="rId51"/>
    <p:sldId id="922" r:id="rId52"/>
    <p:sldId id="924" r:id="rId53"/>
    <p:sldId id="849" r:id="rId54"/>
    <p:sldId id="978" r:id="rId55"/>
    <p:sldId id="644" r:id="rId56"/>
    <p:sldId id="672" r:id="rId57"/>
    <p:sldId id="809" r:id="rId58"/>
    <p:sldId id="956" r:id="rId59"/>
    <p:sldId id="789" r:id="rId6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5033" autoAdjust="0"/>
  </p:normalViewPr>
  <p:slideViewPr>
    <p:cSldViewPr snapToGrid="0"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6:37.387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6:31.985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6:22.425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30T23:05:49.882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6:04.499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30T23:05:49.882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30T23:05:53.770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30T23:05:56.863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4T18:49:05.139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4T18:49:05.139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2:48.31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3:20.00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3:21.95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657 866 6553,'0'-19'16,"-1"0"-1,-1 0 0,-1 0 0,0 0 0,-2 1 0,0-1 0,-1 1 0,-16-34 0,-4-3 1,5 7-19,-3 1-1,-1 1 1,-49-65 0,26 53 273,-2 2 1,-104-88-1,140 131-102,-1 2-1,-1 0 0,1 1 0,-2 0 0,1 1 1,-1 1-1,-26-9 0,11 7-86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3:49.68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518 683 6553,'0'-15'16,"-1"0"-1,0 0 0,-2 0 0,1 0 0,-2 0 0,0 0 0,0 1 0,-14-27 0,-2-2 1,3 5-19,-2 1-1,-1 1 1,-38-52 0,20 43 273,-1 1 1,-82-70-1,109 104-102,1 1-1,-2 0 0,1 1 0,-1 1 0,0 0 1,0 0-1,-21-6 0,9 5-86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3:56.13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564 744 6553,'0'-16'16,"-1"-1"-1,0 1 0,-1 0 0,-1-1 0,-1 1 0,-1 1 0,0-1 0,-13-28 0,-5-4 1,5 7-19,-2 1-1,-2 0 1,-42-56 0,23 47 273,-2 1 1,-89-76-1,119 113-102,1 1-1,-1 1 0,-1 0 0,0 1 0,0 0 1,-1 1-1,-21-7 0,8 5-86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28.698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28.69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28.69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28.69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657 866 6553,'0'-19'16,"-1"0"-1,-1 0 0,-1 0 0,0 0 0,-2 1 0,0-1 0,-1 1 0,-16-34 0,-4-3 1,5 7-19,-3 1-1,-1 1 1,-49-65 0,26 53 273,-2 2 1,-104-88-1,140 131-102,-1 2-1,-1 0 0,1 1 0,-2 0 0,1 1 1,-1 1-1,-26-9 0,11 7-86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28.69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518 683 6553,'0'-15'16,"-1"0"-1,0 0 0,-2 0 0,1 0 0,-2 0 0,0 0 0,0 1 0,-14-27 0,-2-2 1,3 5-19,-2 1-1,-1 1 1,-38-52 0,20 43 273,-1 1 1,-82-70-1,109 104-102,1 1-1,-2 0 0,1 1 0,-1 1 0,0 0 1,0 0-1,-21-6 0,9 5-86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28.69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564 744 6553,'0'-16'16,"-1"-1"-1,0 1 0,-1 0 0,-1-1 0,-1 1 0,-1 1 0,0-1 0,-13-28 0,-5-4 1,5 7-19,-2 1-1,-2 0 1,-42-56 0,23 47 273,-2 1 1,-89-76-1,119 113-102,1 1-1,-1 1 0,-1 0 0,0 1 0,0 0 1,-1 1-1,-21-7 0,8 5-86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41.053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41.04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41.04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41.0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657 866 6553,'0'-19'16,"-1"0"-1,-1 0 0,-1 0 0,0 0 0,-2 1 0,0-1 0,-1 1 0,-16-34 0,-4-3 1,5 7-19,-3 1-1,-1 1 1,-49-65 0,26 53 273,-2 2 1,-104-88-1,140 131-102,-1 2-1,-1 0 0,1 1 0,-2 0 0,1 1 1,-1 1-1,-26-9 0,11 7-86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41.05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518 683 6553,'0'-15'16,"-1"0"-1,0 0 0,-2 0 0,1 0 0,-2 0 0,0 0 0,0 1 0,-14-27 0,-2-2 1,3 5-19,-2 1-1,-1 1 1,-38-52 0,20 43 273,-1 1 1,-82-70-1,109 104-102,1 1-1,-2 0 0,1 1 0,-1 1 0,0 0 1,0 0-1,-21-6 0,9 5-86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41.05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564 744 6553,'0'-16'16,"-1"-1"-1,0 1 0,-1 0 0,-1-1 0,-1 1 0,-1 1 0,0-1 0,-13-28 0,-5-4 1,5 7-19,-2 1-1,-2 0 1,-42-56 0,23 47 273,-2 1 1,-89-76-1,119 113-102,1 1-1,-1 1 0,-1 0 0,0 1 0,0 0 1,-1 1-1,-21-7 0,8 5-86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55.628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55.62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55.62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55.62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657 866 6553,'0'-19'16,"-1"0"-1,-1 0 0,-1 0 0,0 0 0,-2 1 0,0-1 0,-1 1 0,-16-34 0,-4-3 1,5 7-19,-3 1-1,-1 1 1,-49-65 0,26 53 273,-2 2 1,-104-88-1,140 131-102,-1 2-1,-1 0 0,1 1 0,-2 0 0,1 1 1,-1 1-1,-26-9 0,11 7-86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55.62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518 683 6553,'0'-15'16,"-1"0"-1,0 0 0,-2 0 0,1 0 0,-2 0 0,0 0 0,0 1 0,-14-27 0,-2-2 1,3 5-19,-2 1-1,-1 1 1,-38-52 0,20 43 273,-1 1 1,-82-70-1,109 104-102,1 1-1,-2 0 0,1 1 0,-1 1 0,0 0 1,0 0-1,-21-6 0,9 5-86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7:55.62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564 744 6553,'0'-16'16,"-1"-1"-1,0 1 0,-1 0 0,-1-1 0,-1 1 0,-1 1 0,0-1 0,-13-28 0,-5-4 1,5 7-19,-2 1-1,-2 0 1,-42-56 0,23 47 273,-2 1 1,-89-76-1,119 113-102,1 1-1,-1 1 0,-1 0 0,0 1 0,0 0 1,-1 1-1,-21-7 0,8 5-86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8:29.165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8:29.15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8:29.16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8:29.16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657 866 6553,'0'-19'16,"-1"0"-1,-1 0 0,-1 0 0,0 0 0,-2 1 0,0-1 0,-1 1 0,-16-34 0,-4-3 1,5 7-19,-3 1-1,-1 1 1,-49-65 0,26 53 273,-2 2 1,-104-88-1,140 131-102,-1 2-1,-1 0 0,1 1 0,-2 0 0,1 1 1,-1 1-1,-26-9 0,11 7-86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8:29.16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518 683 6553,'0'-15'16,"-1"0"-1,0 0 0,-2 0 0,1 0 0,-2 0 0,0 0 0,0 1 0,-14-27 0,-2-2 1,3 5-19,-2 1-1,-1 1 1,-38-52 0,20 43 273,-1 1 1,-82-70-1,109 104-102,1 1-1,-2 0 0,1 1 0,-1 1 0,0 0 1,0 0-1,-21-6 0,9 5-86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8:29.16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564 744 6553,'0'-16'16,"-1"-1"-1,0 1 0,-1 0 0,-1-1 0,-1 1 0,-1 1 0,0-1 0,-13-28 0,-5-4 1,5 7-19,-2 1-1,-2 0 1,-42-56 0,23 47 273,-2 1 1,-89-76-1,119 113-102,1 1-1,-1 1 0,-1 0 0,0 1 0,0 0 1,-1 1-1,-21-7 0,8 5-86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9:52.965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9:52.96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9:52.96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9:52.96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657 866 6553,'0'-19'16,"-1"0"-1,-1 0 0,-1 0 0,0 0 0,-2 1 0,0-1 0,-1 1 0,-16-34 0,-4-3 1,5 7-19,-3 1-1,-1 1 1,-49-65 0,26 53 273,-2 2 1,-104-88-1,140 131-102,-1 2-1,-1 0 0,1 1 0,-2 0 0,1 1 1,-1 1-1,-26-9 0,11 7-86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9:52.96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518 683 6553,'0'-15'16,"-1"0"-1,0 0 0,-2 0 0,1 0 0,-2 0 0,0 0 0,0 1 0,-14-27 0,-2-2 1,3 5-19,-2 1-1,-1 1 1,-38-52 0,20 43 273,-1 1 1,-82-70-1,109 104-102,1 1-1,-2 0 0,1 1 0,-1 1 0,0 0 1,0 0-1,-21-6 0,9 5-86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49:52.96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564 744 6553,'0'-16'16,"-1"-1"-1,0 1 0,-1 0 0,-1-1 0,-1 1 0,-1 1 0,0-1 0,-13-28 0,-5-4 1,5 7-19,-2 1-1,-2 0 1,-42-56 0,23 47 273,-2 1 1,-89-76-1,119 113-102,1 1-1,-1 1 0,-1 0 0,0 1 0,0 0 1,-1 1-1,-21-7 0,8 5-86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50:12.103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50:12.09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50:12.09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718 951 6553,'0'-21'16,"-1"0"-1,-1 0 0,-1 1 0,-1-1 0,0 0 0,-2 1 0,0 0 0,-18-37 0,-5-3 1,5 7-19,-2 2-1,-2 0 1,-53-71 0,29 58 273,-3 3 1,-114-98-1,153 146-102,0 0-1,-1 1 0,0 1 0,-1 0 0,-1 2 1,1 0-1,-29-10 0,11 8-86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50:12.10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657 866 6553,'0'-19'16,"-1"0"-1,-1 0 0,-1 0 0,0 0 0,-2 1 0,0-1 0,-1 1 0,-16-34 0,-4-3 1,5 7-19,-3 1-1,-1 1 1,-49-65 0,26 53 273,-2 2 1,-104-88-1,140 131-102,-1 2-1,-1 0 0,1 1 0,-2 0 0,1 1 1,-1 1-1,-26-9 0,11 7-86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50:12.10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518 683 6553,'0'-15'16,"-1"0"-1,0 0 0,-2 0 0,1 0 0,-2 0 0,0 0 0,0 1 0,-14-27 0,-2-2 1,3 5-19,-2 1-1,-1 1 1,-38-52 0,20 43 273,-1 1 1,-82-70-1,109 104-102,1 1-1,-2 0 0,1 1 0,-1 1 0,0 0 1,0 0-1,-21-6 0,9 5-86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50:12.10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564 744 6553,'0'-16'16,"-1"-1"-1,0 1 0,-1 0 0,-1-1 0,-1 1 0,-1 1 0,0-1 0,-13-28 0,-5-4 1,5 7-19,-2 1-1,-2 0 1,-42-56 0,23 47 273,-2 1 1,-89-76-1,119 113-102,1 1-1,-1 1 0,-1 0 0,0 1 0,0 0 1,-1 1-1,-21-7 0,8 5-86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50:24.82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792 1045 6553,'-1'-23'16,"0"0"-1,-1 0 0,-1 0 0,-1 0 0,-2 1 0,0-1 0,-1 1 0,-19-40 0,-6-4 1,6 8-19,-2 1-1,-3 2 1,-58-80 0,32 66 273,-4 1 1,-125-106-1,169 159-102,-1 1-1,0 1 0,-1 1 0,-1 0 0,0 1 1,0 2-1,-32-11 0,13 7-86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4T18:56:26.494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1 0 24575,'0'9'0,"0"12"0,0 11 0,0 10 0,0 6 0,0 4 0,0 2 0,0-7-8191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52:52.64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792 1045 6553,'-1'-23'16,"0"0"-1,-1 0 0,-1 0 0,-1 0 0,-2 1 0,0-1 0,-1 1 0,-19-40 0,-6-4 1,6 8-19,-2 1-1,-3 2 1,-58-80 0,32 66 273,-4 1 1,-125-106-1,169 159-102,-1 1-1,0 1 0,-1 1 0,-1 0 0,0 1 1,0 2-1,-32-11 0,13 7-86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B450A-8EDB-F468-F168-1060898E9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60C9E1-391B-48A9-E15A-F8EFE02FFD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D98204-C3E5-3ECE-0EF5-43F694E2D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0FE8F8-491D-A762-5E11-C9BB7AB756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040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F82E2-609D-18D8-4F1B-09977DB4B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97F7AC2-58A9-0EA1-CB37-A42A9C4B0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5676E3-FDC2-C304-F94C-8A9EE93402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798A85-B7A9-14BE-A939-13FD2C4E3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547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3CDFB-4A04-C828-963A-194D5E075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2A42A2-4A73-A542-C957-013E4D33E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26A336-EB7C-71F0-CFD3-E31A608B3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632331-47AD-AC6A-B02C-AE1B299FC6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49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967B-7523-56A4-4F38-2B78877CB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4964C0-E321-244C-14B0-4E420BB9D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498EB8-D5AE-4995-C441-32CA8A5F89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1E9CD6-7F07-0661-C18C-57D533006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942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EF29C-F314-90D2-2469-7C0D47149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221786-BC36-66D1-38B3-C7C2645ABA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D4C2B72-94A0-F8A3-1702-CF4B47C7B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0E3BB2-9BF6-2864-05AD-39FE1D312E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73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11CDA-F11F-F52B-84E5-7212EA028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04680C-3A54-20AC-7D99-BB8543B53A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8B5484-DACD-ACC4-34BF-E3F207383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73B4AB-615B-9CCC-151B-EF78F91F23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835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EFB72-05E8-39EC-19A8-B9C72DC9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4E4286-1B04-57BA-B0C5-0210BBAE3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C7B8F4-85E3-6954-5C8A-57A79AB90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F78FA4-8C86-F183-440D-F52F443AE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24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7259-D4BA-A560-3B1D-B242224B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A4DF39-24DA-D635-3F51-3E0553EA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436A8A-65BD-A440-84EA-5AAA2A9F9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F5B3A9-3C79-828B-0306-FEDFDD1F5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912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883AC-E0C4-3554-0C04-04B1EE0C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BAB1AF-3BF2-6879-6B4E-8233E7538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FA899F-E1DF-7167-50F0-B04F12904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FC3DE5-0F60-AE46-F30E-797F1D234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85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919CF-354E-ABAF-82FF-BA228764D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FA093B-8AA6-48BC-7018-FE3C0B840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079A0A-AB82-0EF0-7923-57049B54E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517ADC-2FDB-99F6-7211-F8AA6D572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5797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263DC-C714-5BA7-EBD2-6812FB12E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4B2898-3734-D53F-D47D-A01D0C977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F9E78E-C65C-E8BA-699B-6A8FC4F207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577BBF-61EC-3E47-754C-C3F3FBB340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846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D79B9-9CDE-41BF-9ACE-F84E6D78D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8CCCE4-9B78-E042-3A0E-2E3CD02D5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8EBF00-2D2F-9EAA-7A8D-C31AF216F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78559A-CA1A-11BF-46F8-79FE83AE4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0838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5A4A0-30E8-89FA-F19B-AAF76FF5E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D29AE4-0DB6-E13A-507A-AF15F6BE7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FA4E85-FF46-E9A4-39FE-53D34D080A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56F17B-DEB1-052F-AB7F-70DADAB0F2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48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customXml" Target="../ink/ink1.xml"/><Relationship Id="rId7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customXml" Target="../ink/ink2.xml"/><Relationship Id="rId7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2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openxmlformats.org/officeDocument/2006/relationships/image" Target="../media/image44.png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12" Type="http://schemas.openxmlformats.org/officeDocument/2006/relationships/customXml" Target="../ink/ink13.xml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6" Type="http://schemas.openxmlformats.org/officeDocument/2006/relationships/customXml" Target="../ink/ink15.xml"/><Relationship Id="rId1" Type="http://schemas.openxmlformats.org/officeDocument/2006/relationships/slideLayout" Target="../slideLayouts/slideLayout7.xml"/><Relationship Id="rId11" Type="http://schemas.openxmlformats.org/officeDocument/2006/relationships/customXml" Target="../ink/ink12.xml"/><Relationship Id="rId15" Type="http://schemas.openxmlformats.org/officeDocument/2006/relationships/image" Target="../media/image45.png"/><Relationship Id="rId10" Type="http://schemas.openxmlformats.org/officeDocument/2006/relationships/image" Target="../media/image42.png"/><Relationship Id="rId4" Type="http://schemas.openxmlformats.org/officeDocument/2006/relationships/customXml" Target="../ink/ink10.xml"/><Relationship Id="rId9" Type="http://schemas.openxmlformats.org/officeDocument/2006/relationships/customXml" Target="../ink/ink11.xml"/><Relationship Id="rId14" Type="http://schemas.openxmlformats.org/officeDocument/2006/relationships/customXml" Target="../ink/ink1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openxmlformats.org/officeDocument/2006/relationships/image" Target="../media/image44.png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12" Type="http://schemas.openxmlformats.org/officeDocument/2006/relationships/customXml" Target="../ink/ink19.xml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6" Type="http://schemas.openxmlformats.org/officeDocument/2006/relationships/customXml" Target="../ink/ink21.xml"/><Relationship Id="rId1" Type="http://schemas.openxmlformats.org/officeDocument/2006/relationships/slideLayout" Target="../slideLayouts/slideLayout7.xml"/><Relationship Id="rId11" Type="http://schemas.openxmlformats.org/officeDocument/2006/relationships/customXml" Target="../ink/ink18.xml"/><Relationship Id="rId15" Type="http://schemas.openxmlformats.org/officeDocument/2006/relationships/image" Target="../media/image45.png"/><Relationship Id="rId10" Type="http://schemas.openxmlformats.org/officeDocument/2006/relationships/image" Target="../media/image42.png"/><Relationship Id="rId4" Type="http://schemas.openxmlformats.org/officeDocument/2006/relationships/customXml" Target="../ink/ink16.xml"/><Relationship Id="rId9" Type="http://schemas.openxmlformats.org/officeDocument/2006/relationships/customXml" Target="../ink/ink17.xml"/><Relationship Id="rId14" Type="http://schemas.openxmlformats.org/officeDocument/2006/relationships/customXml" Target="../ink/ink2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openxmlformats.org/officeDocument/2006/relationships/image" Target="../media/image44.png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12" Type="http://schemas.openxmlformats.org/officeDocument/2006/relationships/customXml" Target="../ink/ink25.xml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6" Type="http://schemas.openxmlformats.org/officeDocument/2006/relationships/customXml" Target="../ink/ink27.xml"/><Relationship Id="rId1" Type="http://schemas.openxmlformats.org/officeDocument/2006/relationships/slideLayout" Target="../slideLayouts/slideLayout7.xml"/><Relationship Id="rId11" Type="http://schemas.openxmlformats.org/officeDocument/2006/relationships/customXml" Target="../ink/ink24.xml"/><Relationship Id="rId15" Type="http://schemas.openxmlformats.org/officeDocument/2006/relationships/image" Target="../media/image45.png"/><Relationship Id="rId10" Type="http://schemas.openxmlformats.org/officeDocument/2006/relationships/image" Target="../media/image42.png"/><Relationship Id="rId4" Type="http://schemas.openxmlformats.org/officeDocument/2006/relationships/customXml" Target="../ink/ink22.xml"/><Relationship Id="rId9" Type="http://schemas.openxmlformats.org/officeDocument/2006/relationships/customXml" Target="../ink/ink23.xml"/><Relationship Id="rId14" Type="http://schemas.openxmlformats.org/officeDocument/2006/relationships/customXml" Target="../ink/ink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openxmlformats.org/officeDocument/2006/relationships/image" Target="../media/image44.png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12" Type="http://schemas.openxmlformats.org/officeDocument/2006/relationships/customXml" Target="../ink/ink31.xml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6" Type="http://schemas.openxmlformats.org/officeDocument/2006/relationships/customXml" Target="../ink/ink33.xml"/><Relationship Id="rId1" Type="http://schemas.openxmlformats.org/officeDocument/2006/relationships/slideLayout" Target="../slideLayouts/slideLayout7.xml"/><Relationship Id="rId11" Type="http://schemas.openxmlformats.org/officeDocument/2006/relationships/customXml" Target="../ink/ink30.xml"/><Relationship Id="rId15" Type="http://schemas.openxmlformats.org/officeDocument/2006/relationships/image" Target="../media/image45.png"/><Relationship Id="rId10" Type="http://schemas.openxmlformats.org/officeDocument/2006/relationships/image" Target="../media/image42.png"/><Relationship Id="rId4" Type="http://schemas.openxmlformats.org/officeDocument/2006/relationships/customXml" Target="../ink/ink28.xml"/><Relationship Id="rId9" Type="http://schemas.openxmlformats.org/officeDocument/2006/relationships/customXml" Target="../ink/ink29.xml"/><Relationship Id="rId14" Type="http://schemas.openxmlformats.org/officeDocument/2006/relationships/customXml" Target="../ink/ink3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openxmlformats.org/officeDocument/2006/relationships/image" Target="../media/image44.png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12" Type="http://schemas.openxmlformats.org/officeDocument/2006/relationships/customXml" Target="../ink/ink37.xml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6" Type="http://schemas.openxmlformats.org/officeDocument/2006/relationships/customXml" Target="../ink/ink39.xml"/><Relationship Id="rId1" Type="http://schemas.openxmlformats.org/officeDocument/2006/relationships/slideLayout" Target="../slideLayouts/slideLayout7.xml"/><Relationship Id="rId11" Type="http://schemas.openxmlformats.org/officeDocument/2006/relationships/customXml" Target="../ink/ink36.xml"/><Relationship Id="rId15" Type="http://schemas.openxmlformats.org/officeDocument/2006/relationships/image" Target="../media/image45.png"/><Relationship Id="rId10" Type="http://schemas.openxmlformats.org/officeDocument/2006/relationships/image" Target="../media/image42.png"/><Relationship Id="rId4" Type="http://schemas.openxmlformats.org/officeDocument/2006/relationships/customXml" Target="../ink/ink34.xml"/><Relationship Id="rId9" Type="http://schemas.openxmlformats.org/officeDocument/2006/relationships/customXml" Target="../ink/ink35.xml"/><Relationship Id="rId14" Type="http://schemas.openxmlformats.org/officeDocument/2006/relationships/customXml" Target="../ink/ink3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openxmlformats.org/officeDocument/2006/relationships/image" Target="../media/image44.png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12" Type="http://schemas.openxmlformats.org/officeDocument/2006/relationships/customXml" Target="../ink/ink43.xml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6" Type="http://schemas.openxmlformats.org/officeDocument/2006/relationships/customXml" Target="../ink/ink45.xml"/><Relationship Id="rId1" Type="http://schemas.openxmlformats.org/officeDocument/2006/relationships/slideLayout" Target="../slideLayouts/slideLayout7.xml"/><Relationship Id="rId11" Type="http://schemas.openxmlformats.org/officeDocument/2006/relationships/customXml" Target="../ink/ink42.xml"/><Relationship Id="rId15" Type="http://schemas.openxmlformats.org/officeDocument/2006/relationships/image" Target="../media/image45.png"/><Relationship Id="rId10" Type="http://schemas.openxmlformats.org/officeDocument/2006/relationships/image" Target="../media/image42.png"/><Relationship Id="rId4" Type="http://schemas.openxmlformats.org/officeDocument/2006/relationships/customXml" Target="../ink/ink40.xml"/><Relationship Id="rId9" Type="http://schemas.openxmlformats.org/officeDocument/2006/relationships/customXml" Target="../ink/ink41.xml"/><Relationship Id="rId14" Type="http://schemas.openxmlformats.org/officeDocument/2006/relationships/customXml" Target="../ink/ink4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openxmlformats.org/officeDocument/2006/relationships/image" Target="../media/image44.png"/><Relationship Id="rId18" Type="http://schemas.openxmlformats.org/officeDocument/2006/relationships/customXml" Target="../ink/ink52.xml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12" Type="http://schemas.openxmlformats.org/officeDocument/2006/relationships/customXml" Target="../ink/ink49.xml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6" Type="http://schemas.openxmlformats.org/officeDocument/2006/relationships/customXml" Target="../ink/ink51.xml"/><Relationship Id="rId1" Type="http://schemas.openxmlformats.org/officeDocument/2006/relationships/slideLayout" Target="../slideLayouts/slideLayout7.xml"/><Relationship Id="rId11" Type="http://schemas.openxmlformats.org/officeDocument/2006/relationships/customXml" Target="../ink/ink48.xml"/><Relationship Id="rId15" Type="http://schemas.openxmlformats.org/officeDocument/2006/relationships/image" Target="../media/image45.png"/><Relationship Id="rId10" Type="http://schemas.openxmlformats.org/officeDocument/2006/relationships/image" Target="../media/image42.png"/><Relationship Id="rId19" Type="http://schemas.openxmlformats.org/officeDocument/2006/relationships/image" Target="../media/image47.png"/><Relationship Id="rId4" Type="http://schemas.openxmlformats.org/officeDocument/2006/relationships/customXml" Target="../ink/ink46.xml"/><Relationship Id="rId9" Type="http://schemas.openxmlformats.org/officeDocument/2006/relationships/customXml" Target="../ink/ink47.xml"/><Relationship Id="rId14" Type="http://schemas.openxmlformats.org/officeDocument/2006/relationships/customXml" Target="../ink/ink5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4.xml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53.xml"/><Relationship Id="rId9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2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05078" y="23445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46648" y="23455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رسم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08537" y="3845357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132" y="4073816"/>
            <a:ext cx="3938021" cy="940822"/>
          </a:xfrm>
          <a:prstGeom prst="rect">
            <a:avLst/>
          </a:prstGeom>
        </p:spPr>
      </p:pic>
      <p:sp>
        <p:nvSpPr>
          <p:cNvPr id="14" name="Organigramme : Terminateur 13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50107" y="384052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19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567366" y="4217504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تقدير قياس الزوايا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تقدير قياس الزوايا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607611" y="2675247"/>
            <a:ext cx="4971411" cy="3561107"/>
            <a:chOff x="1607611" y="2675247"/>
            <a:chExt cx="4971411" cy="356110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5266" y="2687695"/>
              <a:ext cx="2563756" cy="35486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07611" y="2675247"/>
              <a:ext cx="2491892" cy="3554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تقدير قياس الزوايا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افتحوا دفاتركم. سأراقب إنجازاتكم.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586AA2B-C51F-9C6D-7D98-CEDD02371173}"/>
              </a:ext>
            </a:extLst>
          </p:cNvPr>
          <p:cNvSpPr txBox="1"/>
          <p:nvPr/>
        </p:nvSpPr>
        <p:spPr>
          <a:xfrm>
            <a:off x="4874343" y="5531358"/>
            <a:ext cx="2882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>
              <a:solidFill>
                <a:srgbClr val="FF00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6F1624-595B-E6B0-D5A4-7F85CC47D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44" y="2553154"/>
            <a:ext cx="7321446" cy="242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الصفحة 22.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796786"/>
            <a:ext cx="3063624" cy="43073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451458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4708" y="3185293"/>
            <a:ext cx="6911617" cy="8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67" y="2924149"/>
            <a:ext cx="7996833" cy="9424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962349" y="3063655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1 500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903981" y="3458184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0,0239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843380" y="3060527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6 700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856496" y="3464202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0,0796</a:t>
            </a:r>
            <a:endParaRPr lang="f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605432" y="3426658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أقدر قياس الزوايا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أقدر قياس الزوايا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5_P4_SEM5_S3_V1">
            <a:hlinkClick r:id="" action="ppaction://media"/>
            <a:extLst>
              <a:ext uri="{FF2B5EF4-FFF2-40B4-BE49-F238E27FC236}">
                <a16:creationId xmlns:a16="http://schemas.microsoft.com/office/drawing/2014/main" id="{1B6D30D9-645F-1340-8BCC-64242043B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0934" y="1785994"/>
            <a:ext cx="7073246" cy="39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61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93D183-401E-890E-5A29-276CF2837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63" y="1829153"/>
            <a:ext cx="7453592" cy="416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الألواح.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0315BC-3436-EBAB-4AF4-E99D8BAEC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لتقدير قياس الزاوية، 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06882D-D2DE-899F-A895-C1A9E7742DFF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E547B4E-191E-A036-BD5D-22796BE086D0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306865-87D4-5544-AC5C-4599C2709479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5095C8D-6EC7-C920-94AE-D21BF3F25696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E05BE57-77EC-BEEE-0880-831D04E7501F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5BA79CD-0EFF-2A0B-08D6-3C3D525C45BF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1B37A7D-394B-BF34-E903-BC857EBEA7E5}"/>
              </a:ext>
            </a:extLst>
          </p:cNvPr>
          <p:cNvGrpSpPr/>
          <p:nvPr/>
        </p:nvGrpSpPr>
        <p:grpSpPr>
          <a:xfrm rot="771652">
            <a:off x="683976" y="3378083"/>
            <a:ext cx="5786836" cy="3194608"/>
            <a:chOff x="2358754" y="2546318"/>
            <a:chExt cx="5786836" cy="319460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D495978-B959-58E0-A803-327F4771EBE4}"/>
                </a:ext>
              </a:extLst>
            </p:cNvPr>
            <p:cNvGrpSpPr/>
            <p:nvPr/>
          </p:nvGrpSpPr>
          <p:grpSpPr>
            <a:xfrm>
              <a:off x="2358754" y="2546318"/>
              <a:ext cx="5786836" cy="2675977"/>
              <a:chOff x="1196704" y="3356408"/>
              <a:chExt cx="5786836" cy="2675977"/>
            </a:xfrm>
          </p:grpSpPr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D493DC42-8D5B-521B-95D1-AF301FF2F3B5}"/>
                  </a:ext>
                </a:extLst>
              </p:cNvPr>
              <p:cNvCxnSpPr>
                <a:cxnSpLocks/>
              </p:cNvCxnSpPr>
              <p:nvPr/>
            </p:nvCxnSpPr>
            <p:spPr>
              <a:xfrm rot="1859553" flipV="1">
                <a:off x="3948937" y="4279836"/>
                <a:ext cx="3034603" cy="17525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A92EC0F0-1450-1577-1785-78DE1A5AB6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96704" y="3681819"/>
                <a:ext cx="2517635" cy="14441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75F460C-27CE-B7D6-596F-9E019A4C404F}"/>
                  </a:ext>
                </a:extLst>
              </p:cNvPr>
              <p:cNvSpPr txBox="1"/>
              <p:nvPr/>
            </p:nvSpPr>
            <p:spPr>
              <a:xfrm>
                <a:off x="3292467" y="4801681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O</a:t>
                </a:r>
                <a:endParaRPr lang="fr-FR" sz="3600" b="1" dirty="0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256C43B-F222-51F6-C8F4-E149B630ED54}"/>
                  </a:ext>
                </a:extLst>
              </p:cNvPr>
              <p:cNvSpPr txBox="1"/>
              <p:nvPr/>
            </p:nvSpPr>
            <p:spPr>
              <a:xfrm>
                <a:off x="1417577" y="3356408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A</a:t>
                </a:r>
                <a:endParaRPr lang="fr-FR" sz="3600" b="1" dirty="0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E48EF4C-6135-5DCC-A65C-A8A33A2D80FF}"/>
                  </a:ext>
                </a:extLst>
              </p:cNvPr>
              <p:cNvSpPr txBox="1"/>
              <p:nvPr/>
            </p:nvSpPr>
            <p:spPr>
              <a:xfrm>
                <a:off x="5535809" y="5174905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B</a:t>
                </a:r>
                <a:endParaRPr lang="fr-FR" sz="3600" b="1" dirty="0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30" name="Encre 29">
                    <a:extLst>
                      <a:ext uri="{FF2B5EF4-FFF2-40B4-BE49-F238E27FC236}">
                        <a16:creationId xmlns:a16="http://schemas.microsoft.com/office/drawing/2014/main" id="{E0125537-E475-EA48-3974-C292D13EC113}"/>
                      </a:ext>
                    </a:extLst>
                  </p14:cNvPr>
                  <p14:cNvContentPartPr/>
                  <p14:nvPr/>
                </p14:nvContentPartPr>
                <p14:xfrm>
                  <a:off x="5786637" y="5146828"/>
                  <a:ext cx="360" cy="110160"/>
                </p14:xfrm>
              </p:contentPart>
            </mc:Choice>
            <mc:Fallback xmlns="">
              <p:pic>
                <p:nvPicPr>
                  <p:cNvPr id="30" name="Encre 29">
                    <a:extLst>
                      <a:ext uri="{FF2B5EF4-FFF2-40B4-BE49-F238E27FC236}">
                        <a16:creationId xmlns:a16="http://schemas.microsoft.com/office/drawing/2014/main" id="{25349209-52C0-0F71-F3A0-7FC3A32EB797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0517" y="5140708"/>
                    <a:ext cx="126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24" name="Picture 2" descr="cadrans d'horloge a télécharger - monhorloge.fr">
              <a:extLst>
                <a:ext uri="{FF2B5EF4-FFF2-40B4-BE49-F238E27FC236}">
                  <a16:creationId xmlns:a16="http://schemas.microsoft.com/office/drawing/2014/main" id="{C14618C8-69E0-CDA0-437F-21559822E6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448" y="2888585"/>
              <a:ext cx="2852341" cy="285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A6636-33B0-83AB-B3F3-EBF7FAFB7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9D2A31-5102-DB4D-EBDE-E3E5760AF8F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نتحقق من كون ضلعي الزاوية متطابقان </a:t>
            </a:r>
            <a:r>
              <a:rPr lang="ar-MA" sz="2000" b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 تدريجات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 العقربية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B5D799-EAE2-1BE2-27DD-337510822B5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F486375-1C71-4592-2900-3448A538B026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1C69182-4960-2C26-8910-78AAB27F5B3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1E694FE-247C-2F54-1CC4-EFA3A2B3E654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3D68D4D-AD9C-818F-58E0-A310CF3CFFBF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7830BE1-7F38-1C30-CFFD-407EAF7576B8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EA0B7F55-ED21-20FF-EBB1-347A9CBB6DC2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AE985F9-D942-169D-C426-7D3DA77094C9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3A87410A-1733-C7CC-56C4-68B459AAEE0A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D8BCE5C-41E8-FB2B-28D6-175AEB2B0990}"/>
              </a:ext>
            </a:extLst>
          </p:cNvPr>
          <p:cNvGrpSpPr/>
          <p:nvPr/>
        </p:nvGrpSpPr>
        <p:grpSpPr>
          <a:xfrm rot="771652">
            <a:off x="683976" y="3378083"/>
            <a:ext cx="5786836" cy="3194608"/>
            <a:chOff x="2358754" y="2546318"/>
            <a:chExt cx="5786836" cy="3194608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67C0AE4-2ACF-64F4-BD3D-B3965F96E886}"/>
                </a:ext>
              </a:extLst>
            </p:cNvPr>
            <p:cNvGrpSpPr/>
            <p:nvPr/>
          </p:nvGrpSpPr>
          <p:grpSpPr>
            <a:xfrm>
              <a:off x="2358754" y="2546318"/>
              <a:ext cx="5786836" cy="2675977"/>
              <a:chOff x="1196704" y="3356408"/>
              <a:chExt cx="5786836" cy="2675977"/>
            </a:xfrm>
          </p:grpSpPr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8290E6C0-8C3C-2D0C-CBBB-E1841B16B1A9}"/>
                  </a:ext>
                </a:extLst>
              </p:cNvPr>
              <p:cNvCxnSpPr>
                <a:cxnSpLocks/>
              </p:cNvCxnSpPr>
              <p:nvPr/>
            </p:nvCxnSpPr>
            <p:spPr>
              <a:xfrm rot="1859553" flipV="1">
                <a:off x="3948937" y="4279836"/>
                <a:ext cx="3034603" cy="17525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7614C418-CA27-2937-E5AA-9377E7D191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96704" y="3681819"/>
                <a:ext cx="2517635" cy="14441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4995F58-FDF1-3848-65F2-281CF41E6CF5}"/>
                  </a:ext>
                </a:extLst>
              </p:cNvPr>
              <p:cNvSpPr txBox="1"/>
              <p:nvPr/>
            </p:nvSpPr>
            <p:spPr>
              <a:xfrm>
                <a:off x="3292467" y="4801681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O</a:t>
                </a:r>
                <a:endParaRPr lang="fr-FR" sz="3600" b="1" dirty="0"/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5FE00EB-4EC0-CD04-88B5-8F2ACFD16E3D}"/>
                  </a:ext>
                </a:extLst>
              </p:cNvPr>
              <p:cNvSpPr txBox="1"/>
              <p:nvPr/>
            </p:nvSpPr>
            <p:spPr>
              <a:xfrm>
                <a:off x="1417577" y="3356408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A</a:t>
                </a:r>
                <a:endParaRPr lang="fr-FR" sz="3600" b="1" dirty="0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86769D1-52ED-F85D-3DEC-5182D2192C0E}"/>
                  </a:ext>
                </a:extLst>
              </p:cNvPr>
              <p:cNvSpPr txBox="1"/>
              <p:nvPr/>
            </p:nvSpPr>
            <p:spPr>
              <a:xfrm>
                <a:off x="5535809" y="5174905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B</a:t>
                </a:r>
                <a:endParaRPr lang="fr-FR" sz="3600" b="1" dirty="0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30" name="Encre 29">
                    <a:extLst>
                      <a:ext uri="{FF2B5EF4-FFF2-40B4-BE49-F238E27FC236}">
                        <a16:creationId xmlns:a16="http://schemas.microsoft.com/office/drawing/2014/main" id="{4209655D-A52F-9FA9-D99E-F184E8743633}"/>
                      </a:ext>
                    </a:extLst>
                  </p14:cNvPr>
                  <p14:cNvContentPartPr/>
                  <p14:nvPr/>
                </p14:nvContentPartPr>
                <p14:xfrm>
                  <a:off x="5786637" y="5146828"/>
                  <a:ext cx="360" cy="110160"/>
                </p14:xfrm>
              </p:contentPart>
            </mc:Choice>
            <mc:Fallback xmlns="">
              <p:pic>
                <p:nvPicPr>
                  <p:cNvPr id="30" name="Encre 29">
                    <a:extLst>
                      <a:ext uri="{FF2B5EF4-FFF2-40B4-BE49-F238E27FC236}">
                        <a16:creationId xmlns:a16="http://schemas.microsoft.com/office/drawing/2014/main" id="{25349209-52C0-0F71-F3A0-7FC3A32EB797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0517" y="5140708"/>
                    <a:ext cx="126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5" name="Picture 2" descr="cadrans d'horloge a télécharger - monhorloge.fr">
              <a:extLst>
                <a:ext uri="{FF2B5EF4-FFF2-40B4-BE49-F238E27FC236}">
                  <a16:creationId xmlns:a16="http://schemas.microsoft.com/office/drawing/2014/main" id="{78F53F7C-BBF9-45E9-8787-B2670DAE83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448" y="2888585"/>
              <a:ext cx="2852341" cy="285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7952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رقم التدريجة المتطابقة مع الضلع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[OB)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F48E21-60FA-EC80-F876-B0FE2BABB2F3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C202C7D-EC99-990B-983B-9F2FD9958EC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99DABAA-8FFA-CC77-98B3-6887BE5E53D2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30599ED-29DA-10FA-285E-DD50E5A7B693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8FB14AA-C544-AD3E-21A4-893501FE0EC6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E3FA137-B5DC-34EE-2012-25335C578728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5D2EBAF-7C5D-6D5C-9D86-F17FBFF26C9C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42E31AC8-F495-29C6-E9CE-2964D433B24C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49DFE6C-7884-66B0-0AB4-CBF8DF1ED37F}"/>
              </a:ext>
            </a:extLst>
          </p:cNvPr>
          <p:cNvGrpSpPr/>
          <p:nvPr/>
        </p:nvGrpSpPr>
        <p:grpSpPr>
          <a:xfrm rot="771652">
            <a:off x="683976" y="3378083"/>
            <a:ext cx="5786836" cy="3194608"/>
            <a:chOff x="2358754" y="2546318"/>
            <a:chExt cx="5786836" cy="3194608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CA63881-ECCB-0073-D58C-C8FA63E902D7}"/>
                </a:ext>
              </a:extLst>
            </p:cNvPr>
            <p:cNvGrpSpPr/>
            <p:nvPr/>
          </p:nvGrpSpPr>
          <p:grpSpPr>
            <a:xfrm>
              <a:off x="2358754" y="2546318"/>
              <a:ext cx="5786836" cy="2675977"/>
              <a:chOff x="1196704" y="3356408"/>
              <a:chExt cx="5786836" cy="2675977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EEC415E6-12F1-9C83-EC00-421577DC5A73}"/>
                  </a:ext>
                </a:extLst>
              </p:cNvPr>
              <p:cNvCxnSpPr>
                <a:cxnSpLocks/>
              </p:cNvCxnSpPr>
              <p:nvPr/>
            </p:nvCxnSpPr>
            <p:spPr>
              <a:xfrm rot="1859553" flipV="1">
                <a:off x="3948937" y="4279836"/>
                <a:ext cx="3034603" cy="17525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FB423D60-F838-F890-EA8D-DCE21DCA1B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96704" y="3681819"/>
                <a:ext cx="2517635" cy="14441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E43252B-7358-09BB-7229-01BCD2CD60D6}"/>
                  </a:ext>
                </a:extLst>
              </p:cNvPr>
              <p:cNvSpPr txBox="1"/>
              <p:nvPr/>
            </p:nvSpPr>
            <p:spPr>
              <a:xfrm>
                <a:off x="3292467" y="4801681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O</a:t>
                </a:r>
                <a:endParaRPr lang="fr-FR" sz="3600" b="1" dirty="0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2276C02-BD4C-7C18-2805-578A1AE14246}"/>
                  </a:ext>
                </a:extLst>
              </p:cNvPr>
              <p:cNvSpPr txBox="1"/>
              <p:nvPr/>
            </p:nvSpPr>
            <p:spPr>
              <a:xfrm>
                <a:off x="1417577" y="3356408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A</a:t>
                </a:r>
                <a:endParaRPr lang="fr-FR" sz="3600" b="1" dirty="0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BD2D3EF-97CF-67CC-9CDF-223DB7234EF9}"/>
                  </a:ext>
                </a:extLst>
              </p:cNvPr>
              <p:cNvSpPr txBox="1"/>
              <p:nvPr/>
            </p:nvSpPr>
            <p:spPr>
              <a:xfrm>
                <a:off x="5535809" y="5174905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B</a:t>
                </a:r>
                <a:endParaRPr lang="fr-FR" sz="3600" b="1" dirty="0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21" name="Encre 20">
                    <a:extLst>
                      <a:ext uri="{FF2B5EF4-FFF2-40B4-BE49-F238E27FC236}">
                        <a16:creationId xmlns:a16="http://schemas.microsoft.com/office/drawing/2014/main" id="{8656711A-29F4-214E-66E5-3276BEC9C3B7}"/>
                      </a:ext>
                    </a:extLst>
                  </p14:cNvPr>
                  <p14:cNvContentPartPr/>
                  <p14:nvPr/>
                </p14:nvContentPartPr>
                <p14:xfrm>
                  <a:off x="5786637" y="5146828"/>
                  <a:ext cx="360" cy="110160"/>
                </p14:xfrm>
              </p:contentPart>
            </mc:Choice>
            <mc:Fallback xmlns="">
              <p:pic>
                <p:nvPicPr>
                  <p:cNvPr id="30" name="Encre 29">
                    <a:extLst>
                      <a:ext uri="{FF2B5EF4-FFF2-40B4-BE49-F238E27FC236}">
                        <a16:creationId xmlns:a16="http://schemas.microsoft.com/office/drawing/2014/main" id="{25349209-52C0-0F71-F3A0-7FC3A32EB797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0517" y="5140708"/>
                    <a:ext cx="126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15" name="Picture 2" descr="cadrans d'horloge a télécharger - monhorloge.fr">
              <a:extLst>
                <a:ext uri="{FF2B5EF4-FFF2-40B4-BE49-F238E27FC236}">
                  <a16:creationId xmlns:a16="http://schemas.microsoft.com/office/drawing/2014/main" id="{EA7C090C-7E51-8DC2-7A23-1C406860E1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448" y="2888585"/>
              <a:ext cx="2852341" cy="285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ED528-CA29-3AF2-16C5-82E15D44A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FE6495A-0128-C771-5D6D-CBF727A687AC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ارفعوا الألواح.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ED57793C-69F1-92F4-A803-EB0A2B9D4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38220A-A9D8-78BB-712D-5FEC38CD7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1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69BEB-9B72-2EC3-F606-C6F6082F5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A2ADB5-0B99-0D7A-3556-F0401131B0A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119446-FC97-E40F-70BE-7E1DD9D07D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24E11A-1A3B-2E8E-D75F-641E9EE70832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9F53831-E613-0676-98EE-0DFB72B34FA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F7B23D-C384-638C-BF7D-20EB8BB00B2E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3991CDA-D608-4864-8E05-56C5B1AB81FA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03E5807-7670-D9F1-D425-1925692935A1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A633983-0FD2-2A95-0FBF-B9C0246EAE36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55CD667-E0C4-FECE-BDF0-044FBC8C20A7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FB4CA3D-994C-030C-CD60-71C1560BFC77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AC0758-AE8E-A393-E6A3-26B12AACA72D}"/>
              </a:ext>
            </a:extLst>
          </p:cNvPr>
          <p:cNvGrpSpPr/>
          <p:nvPr/>
        </p:nvGrpSpPr>
        <p:grpSpPr>
          <a:xfrm rot="771652">
            <a:off x="683976" y="3378083"/>
            <a:ext cx="5786836" cy="3194608"/>
            <a:chOff x="2358754" y="2546318"/>
            <a:chExt cx="5786836" cy="3194608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6FF758E8-3675-5594-0302-607B4EEB76C1}"/>
                </a:ext>
              </a:extLst>
            </p:cNvPr>
            <p:cNvGrpSpPr/>
            <p:nvPr/>
          </p:nvGrpSpPr>
          <p:grpSpPr>
            <a:xfrm>
              <a:off x="2358754" y="2546318"/>
              <a:ext cx="5786836" cy="2675977"/>
              <a:chOff x="1196704" y="3356408"/>
              <a:chExt cx="5786836" cy="2675977"/>
            </a:xfrm>
          </p:grpSpPr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11F60778-E4DF-11E9-A1A7-BD63E522D7CE}"/>
                  </a:ext>
                </a:extLst>
              </p:cNvPr>
              <p:cNvCxnSpPr>
                <a:cxnSpLocks/>
              </p:cNvCxnSpPr>
              <p:nvPr/>
            </p:nvCxnSpPr>
            <p:spPr>
              <a:xfrm rot="1859553" flipV="1">
                <a:off x="3948937" y="4279836"/>
                <a:ext cx="3034603" cy="17525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DE8318BE-D15B-C140-0137-32E5A368B4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96704" y="3681819"/>
                <a:ext cx="2517635" cy="14441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BFC04D47-FFC3-E264-1EEF-C70522E717FB}"/>
                  </a:ext>
                </a:extLst>
              </p:cNvPr>
              <p:cNvSpPr txBox="1"/>
              <p:nvPr/>
            </p:nvSpPr>
            <p:spPr>
              <a:xfrm>
                <a:off x="3292467" y="4801681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O</a:t>
                </a:r>
                <a:endParaRPr lang="fr-FR" sz="3600" b="1" dirty="0"/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8B1A8CCA-4295-DF40-69CD-949103EB45F3}"/>
                  </a:ext>
                </a:extLst>
              </p:cNvPr>
              <p:cNvSpPr txBox="1"/>
              <p:nvPr/>
            </p:nvSpPr>
            <p:spPr>
              <a:xfrm>
                <a:off x="1417577" y="3356408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A</a:t>
                </a:r>
                <a:endParaRPr lang="fr-FR" sz="3600" b="1" dirty="0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E6112B1A-1EB8-978D-1B83-5070B034A691}"/>
                  </a:ext>
                </a:extLst>
              </p:cNvPr>
              <p:cNvSpPr txBox="1"/>
              <p:nvPr/>
            </p:nvSpPr>
            <p:spPr>
              <a:xfrm>
                <a:off x="5535809" y="5174905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B</a:t>
                </a:r>
                <a:endParaRPr lang="fr-FR" sz="3600" b="1" dirty="0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39" name="Encre 38">
                    <a:extLst>
                      <a:ext uri="{FF2B5EF4-FFF2-40B4-BE49-F238E27FC236}">
                        <a16:creationId xmlns:a16="http://schemas.microsoft.com/office/drawing/2014/main" id="{8DA76042-C1BC-BA04-C9CB-F473E8FAC343}"/>
                      </a:ext>
                    </a:extLst>
                  </p14:cNvPr>
                  <p14:cNvContentPartPr/>
                  <p14:nvPr/>
                </p14:nvContentPartPr>
                <p14:xfrm>
                  <a:off x="5786637" y="5146828"/>
                  <a:ext cx="360" cy="110160"/>
                </p14:xfrm>
              </p:contentPart>
            </mc:Choice>
            <mc:Fallback xmlns="">
              <p:pic>
                <p:nvPicPr>
                  <p:cNvPr id="30" name="Encre 29">
                    <a:extLst>
                      <a:ext uri="{FF2B5EF4-FFF2-40B4-BE49-F238E27FC236}">
                        <a16:creationId xmlns:a16="http://schemas.microsoft.com/office/drawing/2014/main" id="{25349209-52C0-0F71-F3A0-7FC3A32EB797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0517" y="5140708"/>
                    <a:ext cx="126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32" name="Picture 2" descr="cadrans d'horloge a télécharger - monhorloge.fr">
              <a:extLst>
                <a:ext uri="{FF2B5EF4-FFF2-40B4-BE49-F238E27FC236}">
                  <a16:creationId xmlns:a16="http://schemas.microsoft.com/office/drawing/2014/main" id="{93CB63A5-66FF-59BE-DFB7-9719F749C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448" y="2888585"/>
              <a:ext cx="2852341" cy="285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E9E3061D-B306-BCF3-6998-BA5B2ADCFF0A}"/>
              </a:ext>
            </a:extLst>
          </p:cNvPr>
          <p:cNvSpPr txBox="1"/>
          <p:nvPr/>
        </p:nvSpPr>
        <p:spPr>
          <a:xfrm>
            <a:off x="3172693" y="2946210"/>
            <a:ext cx="54070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[OB)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متطابق مع التدريجة الكبيرة 3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61BCA3C-58C1-56C1-7B8C-258D6EC309C6}"/>
              </a:ext>
            </a:extLst>
          </p:cNvPr>
          <p:cNvSpPr/>
          <p:nvPr/>
        </p:nvSpPr>
        <p:spPr>
          <a:xfrm>
            <a:off x="3959491" y="5011633"/>
            <a:ext cx="917117" cy="6371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39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990DF-B978-7D51-8735-FF9623224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ADE70DD-54C8-C376-68D1-E7F162E689D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رقم التدريجة المتطابقة مع الضلع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[OA)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971AA6-DCBF-D197-7322-0C0653FED7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C24D897-6456-A8D1-F9A3-028A50D414CD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58F077D-3B06-6242-7498-50EBCFAA453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1696051-8F9D-BB4D-C1DE-EF8E8E12BA04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420CD99-6FCB-2C62-B198-18CC7CB8E8B9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4756C74-EA2C-165C-0092-478CC79A1F2F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E070B50-EA08-A7B7-6681-222ABDEEFA81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44949B0-1451-4719-2AFF-C431C552787E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D817BA7-4259-440A-EA23-6B19212078C2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DD829F4-0D33-9C68-99DF-FBB340B9C7E4}"/>
              </a:ext>
            </a:extLst>
          </p:cNvPr>
          <p:cNvGrpSpPr/>
          <p:nvPr/>
        </p:nvGrpSpPr>
        <p:grpSpPr>
          <a:xfrm rot="771652">
            <a:off x="683976" y="3378083"/>
            <a:ext cx="5786836" cy="3194608"/>
            <a:chOff x="2358754" y="2546318"/>
            <a:chExt cx="5786836" cy="3194608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88AB6C0-C43C-279D-A11A-7E22265C6460}"/>
                </a:ext>
              </a:extLst>
            </p:cNvPr>
            <p:cNvGrpSpPr/>
            <p:nvPr/>
          </p:nvGrpSpPr>
          <p:grpSpPr>
            <a:xfrm>
              <a:off x="2358754" y="2546318"/>
              <a:ext cx="5786836" cy="2675977"/>
              <a:chOff x="1196704" y="3356408"/>
              <a:chExt cx="5786836" cy="2675977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7E00B141-3E4C-FEE3-4885-9580B8A3E8C0}"/>
                  </a:ext>
                </a:extLst>
              </p:cNvPr>
              <p:cNvCxnSpPr>
                <a:cxnSpLocks/>
              </p:cNvCxnSpPr>
              <p:nvPr/>
            </p:nvCxnSpPr>
            <p:spPr>
              <a:xfrm rot="1859553" flipV="1">
                <a:off x="3948937" y="4279836"/>
                <a:ext cx="3034603" cy="17525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21C4B682-BE73-2A59-CC96-2651C19CEF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96704" y="3681819"/>
                <a:ext cx="2517635" cy="14441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2FAC46E-B22C-340C-2BC8-78422A5212D7}"/>
                  </a:ext>
                </a:extLst>
              </p:cNvPr>
              <p:cNvSpPr txBox="1"/>
              <p:nvPr/>
            </p:nvSpPr>
            <p:spPr>
              <a:xfrm>
                <a:off x="3292467" y="4801681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O</a:t>
                </a:r>
                <a:endParaRPr lang="fr-FR" sz="3600" b="1" dirty="0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45BDB05-3B19-24A7-BF69-69DCBABFC439}"/>
                  </a:ext>
                </a:extLst>
              </p:cNvPr>
              <p:cNvSpPr txBox="1"/>
              <p:nvPr/>
            </p:nvSpPr>
            <p:spPr>
              <a:xfrm>
                <a:off x="1417577" y="3356408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A</a:t>
                </a:r>
                <a:endParaRPr lang="fr-FR" sz="3600" b="1" dirty="0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42D2CF2-3395-91E6-7229-C4D356BFC323}"/>
                  </a:ext>
                </a:extLst>
              </p:cNvPr>
              <p:cNvSpPr txBox="1"/>
              <p:nvPr/>
            </p:nvSpPr>
            <p:spPr>
              <a:xfrm>
                <a:off x="5535809" y="5174905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B</a:t>
                </a:r>
                <a:endParaRPr lang="fr-FR" sz="3600" b="1" dirty="0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21" name="Encre 20">
                    <a:extLst>
                      <a:ext uri="{FF2B5EF4-FFF2-40B4-BE49-F238E27FC236}">
                        <a16:creationId xmlns:a16="http://schemas.microsoft.com/office/drawing/2014/main" id="{BB20F136-D242-79B7-E5FE-1B5F2130E47B}"/>
                      </a:ext>
                    </a:extLst>
                  </p14:cNvPr>
                  <p14:cNvContentPartPr/>
                  <p14:nvPr/>
                </p14:nvContentPartPr>
                <p14:xfrm>
                  <a:off x="5786637" y="5146828"/>
                  <a:ext cx="360" cy="110160"/>
                </p14:xfrm>
              </p:contentPart>
            </mc:Choice>
            <mc:Fallback xmlns="">
              <p:pic>
                <p:nvPicPr>
                  <p:cNvPr id="30" name="Encre 29">
                    <a:extLst>
                      <a:ext uri="{FF2B5EF4-FFF2-40B4-BE49-F238E27FC236}">
                        <a16:creationId xmlns:a16="http://schemas.microsoft.com/office/drawing/2014/main" id="{25349209-52C0-0F71-F3A0-7FC3A32EB797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0517" y="5140708"/>
                    <a:ext cx="126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15" name="Picture 2" descr="cadrans d'horloge a télécharger - monhorloge.fr">
              <a:extLst>
                <a:ext uri="{FF2B5EF4-FFF2-40B4-BE49-F238E27FC236}">
                  <a16:creationId xmlns:a16="http://schemas.microsoft.com/office/drawing/2014/main" id="{BD157BB8-91A7-1FD9-0DE7-3591F08ADD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448" y="2888585"/>
              <a:ext cx="2852341" cy="285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0747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C716A-F751-C739-01AA-0F36DC83B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C69312B-78F2-BD69-F5FC-AD468669D08A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ارفعوا الألواح.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B13BDB4-E87C-A719-7A44-EE64304B3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C55819-902E-6A4E-50F3-6CD1DD788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FFE91-169B-6690-5E76-976B74FB6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FA59641-DD3B-3D0E-F734-B6C6913A207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DAD4A5-7F0F-55D2-6D01-B6246B26B3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86E198-49C2-F33E-ECE4-5B735F01C442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92C5D36-6CB8-29C7-E3CE-C572B229810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437A708-FACD-D591-FCDD-DC5D2592BB2F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363307A-8902-9904-7342-55EB19D49B76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6F7CEE9-4E98-FAE5-BF29-C9CA38E2B8AF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7EB15002-34DB-24ED-E08C-55FCE29A50F6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325D627-A549-EFD0-B3D6-9BB22D1366D0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6A17684-6846-79D4-ACD0-96314B5327DF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4B4BD6E-3940-90F2-AD1F-C71A783A4429}"/>
              </a:ext>
            </a:extLst>
          </p:cNvPr>
          <p:cNvGrpSpPr/>
          <p:nvPr/>
        </p:nvGrpSpPr>
        <p:grpSpPr>
          <a:xfrm rot="771652">
            <a:off x="683976" y="3378083"/>
            <a:ext cx="5786836" cy="3194608"/>
            <a:chOff x="2358754" y="2546318"/>
            <a:chExt cx="5786836" cy="3194608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943C8164-D6CE-CB56-9648-0B71D0068E5A}"/>
                </a:ext>
              </a:extLst>
            </p:cNvPr>
            <p:cNvGrpSpPr/>
            <p:nvPr/>
          </p:nvGrpSpPr>
          <p:grpSpPr>
            <a:xfrm>
              <a:off x="2358754" y="2546318"/>
              <a:ext cx="5786836" cy="2675977"/>
              <a:chOff x="1196704" y="3356408"/>
              <a:chExt cx="5786836" cy="2675977"/>
            </a:xfrm>
          </p:grpSpPr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A58FBB3E-FCA9-72B5-3104-0D245EE97DC7}"/>
                  </a:ext>
                </a:extLst>
              </p:cNvPr>
              <p:cNvCxnSpPr>
                <a:cxnSpLocks/>
              </p:cNvCxnSpPr>
              <p:nvPr/>
            </p:nvCxnSpPr>
            <p:spPr>
              <a:xfrm rot="1859553" flipV="1">
                <a:off x="3948937" y="4279836"/>
                <a:ext cx="3034603" cy="17525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4B56A0B8-4F85-9B43-038D-FCE2C4CC1F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96704" y="3681819"/>
                <a:ext cx="2517635" cy="14441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3B168989-848E-43C4-5313-BD7425D7397B}"/>
                  </a:ext>
                </a:extLst>
              </p:cNvPr>
              <p:cNvSpPr txBox="1"/>
              <p:nvPr/>
            </p:nvSpPr>
            <p:spPr>
              <a:xfrm>
                <a:off x="3292467" y="4801681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O</a:t>
                </a:r>
                <a:endParaRPr lang="fr-FR" sz="3600" b="1" dirty="0"/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471375EB-B7FD-2972-5DA7-C812AD6FAE22}"/>
                  </a:ext>
                </a:extLst>
              </p:cNvPr>
              <p:cNvSpPr txBox="1"/>
              <p:nvPr/>
            </p:nvSpPr>
            <p:spPr>
              <a:xfrm>
                <a:off x="1417577" y="3356408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A</a:t>
                </a:r>
                <a:endParaRPr lang="fr-FR" sz="3600" b="1" dirty="0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F4DC4854-CD91-0488-B7D6-64C26D93981B}"/>
                  </a:ext>
                </a:extLst>
              </p:cNvPr>
              <p:cNvSpPr txBox="1"/>
              <p:nvPr/>
            </p:nvSpPr>
            <p:spPr>
              <a:xfrm>
                <a:off x="5535809" y="5174905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B</a:t>
                </a:r>
                <a:endParaRPr lang="fr-FR" sz="3600" b="1" dirty="0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39" name="Encre 38">
                    <a:extLst>
                      <a:ext uri="{FF2B5EF4-FFF2-40B4-BE49-F238E27FC236}">
                        <a16:creationId xmlns:a16="http://schemas.microsoft.com/office/drawing/2014/main" id="{98A0BFEF-9492-4A0C-CCE4-CBB8E0EA8B8B}"/>
                      </a:ext>
                    </a:extLst>
                  </p14:cNvPr>
                  <p14:cNvContentPartPr/>
                  <p14:nvPr/>
                </p14:nvContentPartPr>
                <p14:xfrm>
                  <a:off x="5786637" y="5146828"/>
                  <a:ext cx="360" cy="110160"/>
                </p14:xfrm>
              </p:contentPart>
            </mc:Choice>
            <mc:Fallback xmlns="">
              <p:pic>
                <p:nvPicPr>
                  <p:cNvPr id="39" name="Encre 38">
                    <a:extLst>
                      <a:ext uri="{FF2B5EF4-FFF2-40B4-BE49-F238E27FC236}">
                        <a16:creationId xmlns:a16="http://schemas.microsoft.com/office/drawing/2014/main" id="{98A0BFEF-9492-4A0C-CCE4-CBB8E0EA8B8B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0517" y="5140708"/>
                    <a:ext cx="126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32" name="Picture 2" descr="cadrans d'horloge a télécharger - monhorloge.fr">
              <a:extLst>
                <a:ext uri="{FF2B5EF4-FFF2-40B4-BE49-F238E27FC236}">
                  <a16:creationId xmlns:a16="http://schemas.microsoft.com/office/drawing/2014/main" id="{A4F47497-463B-49E0-AFCB-238FA3621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448" y="2888585"/>
              <a:ext cx="2852341" cy="285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432F227-2D4E-9E4D-1515-242B09DF71EE}"/>
              </a:ext>
            </a:extLst>
          </p:cNvPr>
          <p:cNvSpPr txBox="1"/>
          <p:nvPr/>
        </p:nvSpPr>
        <p:spPr>
          <a:xfrm>
            <a:off x="2797143" y="2946210"/>
            <a:ext cx="5782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[OA)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متطابق مع التدريجة الكبيرة 10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F59A89D-0A7E-8E85-F02B-7D257601BE40}"/>
              </a:ext>
            </a:extLst>
          </p:cNvPr>
          <p:cNvSpPr/>
          <p:nvPr/>
        </p:nvSpPr>
        <p:spPr>
          <a:xfrm>
            <a:off x="1870599" y="3985680"/>
            <a:ext cx="917117" cy="6371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858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5F2A68-88BD-76CA-2741-F949663AC8BB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8E291D8-C0CC-F940-6360-36AC41E449F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8317646-C9D2-9B28-B73C-7501736B4B80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FCFD488-388F-53E6-E2A2-04553A5B1473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786333-4B6D-DCE2-7F0C-3E354502B50B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F558204-3988-6BB9-C771-E2EBA731F3FB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F71CD9-5D84-4B3F-1222-B6E41C291C20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1313AE73-F5EE-F098-1021-29E317BCB650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B3743DB-CC26-8789-A6AE-4C13E038D635}"/>
              </a:ext>
            </a:extLst>
          </p:cNvPr>
          <p:cNvGrpSpPr/>
          <p:nvPr/>
        </p:nvGrpSpPr>
        <p:grpSpPr>
          <a:xfrm rot="771652">
            <a:off x="683976" y="3378083"/>
            <a:ext cx="5786836" cy="3194608"/>
            <a:chOff x="2358754" y="2546318"/>
            <a:chExt cx="5786836" cy="3194608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CCE551BD-FFCF-6C1C-F2B7-B3ECF026AD35}"/>
                </a:ext>
              </a:extLst>
            </p:cNvPr>
            <p:cNvGrpSpPr/>
            <p:nvPr/>
          </p:nvGrpSpPr>
          <p:grpSpPr>
            <a:xfrm>
              <a:off x="2358754" y="2546318"/>
              <a:ext cx="5786836" cy="2675977"/>
              <a:chOff x="1196704" y="3356408"/>
              <a:chExt cx="5786836" cy="2675977"/>
            </a:xfrm>
          </p:grpSpPr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85CABD93-7614-12EA-B0C6-F757F86B50AC}"/>
                  </a:ext>
                </a:extLst>
              </p:cNvPr>
              <p:cNvCxnSpPr>
                <a:cxnSpLocks/>
              </p:cNvCxnSpPr>
              <p:nvPr/>
            </p:nvCxnSpPr>
            <p:spPr>
              <a:xfrm rot="1859553" flipV="1">
                <a:off x="3948937" y="4279836"/>
                <a:ext cx="3034603" cy="17525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D22C094F-71EA-E09E-714F-5799111F28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96704" y="3681819"/>
                <a:ext cx="2517635" cy="14441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7369E22-8CEE-6475-9A45-4F97AB54B51B}"/>
                  </a:ext>
                </a:extLst>
              </p:cNvPr>
              <p:cNvSpPr txBox="1"/>
              <p:nvPr/>
            </p:nvSpPr>
            <p:spPr>
              <a:xfrm>
                <a:off x="3292467" y="4801681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O</a:t>
                </a:r>
                <a:endParaRPr lang="fr-FR" sz="3600" b="1" dirty="0"/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39219F5E-AE77-2C07-8AEB-33CB1830C287}"/>
                  </a:ext>
                </a:extLst>
              </p:cNvPr>
              <p:cNvSpPr txBox="1"/>
              <p:nvPr/>
            </p:nvSpPr>
            <p:spPr>
              <a:xfrm>
                <a:off x="1417577" y="3356408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A</a:t>
                </a:r>
                <a:endParaRPr lang="fr-FR" sz="3600" b="1" dirty="0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0DA69D2F-FFB2-0C0D-8D4D-45AE59D197C0}"/>
                  </a:ext>
                </a:extLst>
              </p:cNvPr>
              <p:cNvSpPr txBox="1"/>
              <p:nvPr/>
            </p:nvSpPr>
            <p:spPr>
              <a:xfrm>
                <a:off x="5535809" y="5174905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B</a:t>
                </a:r>
                <a:endParaRPr lang="fr-FR" sz="3600" b="1" dirty="0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39" name="Encre 38">
                    <a:extLst>
                      <a:ext uri="{FF2B5EF4-FFF2-40B4-BE49-F238E27FC236}">
                        <a16:creationId xmlns:a16="http://schemas.microsoft.com/office/drawing/2014/main" id="{1E266A72-4E51-567A-46C7-4CA671DA2313}"/>
                      </a:ext>
                    </a:extLst>
                  </p14:cNvPr>
                  <p14:cNvContentPartPr/>
                  <p14:nvPr/>
                </p14:nvContentPartPr>
                <p14:xfrm>
                  <a:off x="5786637" y="5146828"/>
                  <a:ext cx="360" cy="110160"/>
                </p14:xfrm>
              </p:contentPart>
            </mc:Choice>
            <mc:Fallback xmlns="">
              <p:pic>
                <p:nvPicPr>
                  <p:cNvPr id="30" name="Encre 29">
                    <a:extLst>
                      <a:ext uri="{FF2B5EF4-FFF2-40B4-BE49-F238E27FC236}">
                        <a16:creationId xmlns:a16="http://schemas.microsoft.com/office/drawing/2014/main" id="{25349209-52C0-0F71-F3A0-7FC3A32EB797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0517" y="5140708"/>
                    <a:ext cx="126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22" name="Picture 2" descr="cadrans d'horloge a télécharger - monhorloge.fr">
              <a:extLst>
                <a:ext uri="{FF2B5EF4-FFF2-40B4-BE49-F238E27FC236}">
                  <a16:creationId xmlns:a16="http://schemas.microsoft.com/office/drawing/2014/main" id="{0A28B7F6-5221-89E0-8F68-F56E8C2FD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448" y="2888585"/>
              <a:ext cx="2852341" cy="285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46013-F5ED-C9DB-94C2-E30BD9916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BC5639-A020-C04A-852B-E3F9C996D84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نعد التدريجات الكبيرة والصغيرة بين ضلعي الزاوية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4B26A1-5395-526E-B60B-F558BA2444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4918645-9382-2247-D4F6-66FE301EE086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C03DF5E-7251-9D56-2210-9DD0B25203E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0CAB8BD-177C-9F58-82F8-1286B885A63B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055293-705A-7975-59DB-AC15D03DEC47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070C6EF-0AE9-64BE-1B40-1ACA2AE41C28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3474121D-EAE3-AECE-0CF4-0D2211C3C046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4E62532-02F5-7ECF-9A38-805982DDD2EE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95626ED-111D-0535-E143-743B32D15719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F1C9004-A2B4-06C9-3432-55298875A851}"/>
              </a:ext>
            </a:extLst>
          </p:cNvPr>
          <p:cNvGrpSpPr/>
          <p:nvPr/>
        </p:nvGrpSpPr>
        <p:grpSpPr>
          <a:xfrm rot="771652">
            <a:off x="683976" y="3378083"/>
            <a:ext cx="5786836" cy="3194608"/>
            <a:chOff x="2358754" y="2546318"/>
            <a:chExt cx="5786836" cy="3194608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67A1A51-ACDB-160D-72C5-75F68C97E16D}"/>
                </a:ext>
              </a:extLst>
            </p:cNvPr>
            <p:cNvGrpSpPr/>
            <p:nvPr/>
          </p:nvGrpSpPr>
          <p:grpSpPr>
            <a:xfrm>
              <a:off x="2358754" y="2546318"/>
              <a:ext cx="5786836" cy="2675977"/>
              <a:chOff x="1196704" y="3356408"/>
              <a:chExt cx="5786836" cy="2675977"/>
            </a:xfrm>
          </p:grpSpPr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30E8A6A5-DB22-0B91-3AD9-EDA3FC781419}"/>
                  </a:ext>
                </a:extLst>
              </p:cNvPr>
              <p:cNvCxnSpPr>
                <a:cxnSpLocks/>
              </p:cNvCxnSpPr>
              <p:nvPr/>
            </p:nvCxnSpPr>
            <p:spPr>
              <a:xfrm rot="1859553" flipV="1">
                <a:off x="3948937" y="4279836"/>
                <a:ext cx="3034603" cy="17525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FF4E3497-98E8-E2F0-1CAF-C895CBB347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96704" y="3681819"/>
                <a:ext cx="2517635" cy="14441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4C6F1B0-4E8B-5A2B-862F-60263ACE436D}"/>
                  </a:ext>
                </a:extLst>
              </p:cNvPr>
              <p:cNvSpPr txBox="1"/>
              <p:nvPr/>
            </p:nvSpPr>
            <p:spPr>
              <a:xfrm>
                <a:off x="3292467" y="4801681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O</a:t>
                </a:r>
                <a:endParaRPr lang="fr-FR" sz="3600" b="1" dirty="0"/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7E78990A-12C3-8901-4D0D-FDCC71DEBAAE}"/>
                  </a:ext>
                </a:extLst>
              </p:cNvPr>
              <p:cNvSpPr txBox="1"/>
              <p:nvPr/>
            </p:nvSpPr>
            <p:spPr>
              <a:xfrm>
                <a:off x="1417577" y="3356408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A</a:t>
                </a:r>
                <a:endParaRPr lang="fr-FR" sz="3600" b="1" dirty="0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0B6ED4D3-C5CB-DF8E-6CE9-0062570CA846}"/>
                  </a:ext>
                </a:extLst>
              </p:cNvPr>
              <p:cNvSpPr txBox="1"/>
              <p:nvPr/>
            </p:nvSpPr>
            <p:spPr>
              <a:xfrm>
                <a:off x="5535809" y="5174905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B</a:t>
                </a:r>
                <a:endParaRPr lang="fr-FR" sz="3600" b="1" dirty="0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39" name="Encre 38">
                    <a:extLst>
                      <a:ext uri="{FF2B5EF4-FFF2-40B4-BE49-F238E27FC236}">
                        <a16:creationId xmlns:a16="http://schemas.microsoft.com/office/drawing/2014/main" id="{B18E5049-3B62-CBFE-95C1-0A4A47F3E99B}"/>
                      </a:ext>
                    </a:extLst>
                  </p14:cNvPr>
                  <p14:cNvContentPartPr/>
                  <p14:nvPr/>
                </p14:nvContentPartPr>
                <p14:xfrm>
                  <a:off x="5786637" y="5146828"/>
                  <a:ext cx="360" cy="110160"/>
                </p14:xfrm>
              </p:contentPart>
            </mc:Choice>
            <mc:Fallback xmlns="">
              <p:pic>
                <p:nvPicPr>
                  <p:cNvPr id="30" name="Encre 29">
                    <a:extLst>
                      <a:ext uri="{FF2B5EF4-FFF2-40B4-BE49-F238E27FC236}">
                        <a16:creationId xmlns:a16="http://schemas.microsoft.com/office/drawing/2014/main" id="{25349209-52C0-0F71-F3A0-7FC3A32EB797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0517" y="5140708"/>
                    <a:ext cx="126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22" name="Picture 2" descr="cadrans d'horloge a télécharger - monhorloge.fr">
              <a:extLst>
                <a:ext uri="{FF2B5EF4-FFF2-40B4-BE49-F238E27FC236}">
                  <a16:creationId xmlns:a16="http://schemas.microsoft.com/office/drawing/2014/main" id="{59B9F638-DA7A-8CFE-C221-7969E78CA5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448" y="2888585"/>
              <a:ext cx="2852341" cy="285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301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BBF33-845B-20A5-3C6C-21684DC08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C4102A-67EC-0C09-D832-5721F1734A3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عدد التدريجات الكبيرة والصغيرة بين ضلعي الزاوية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79ECAD-8AF5-1331-FC30-B2F5C86BE8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B9D4B69-9593-AE10-E1ED-87FFEC304658}"/>
              </a:ext>
            </a:extLst>
          </p:cNvPr>
          <p:cNvGrpSpPr/>
          <p:nvPr/>
        </p:nvGrpSpPr>
        <p:grpSpPr>
          <a:xfrm rot="771652">
            <a:off x="683976" y="3378083"/>
            <a:ext cx="5786836" cy="3194608"/>
            <a:chOff x="2358754" y="2546318"/>
            <a:chExt cx="5786836" cy="3194608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DBA2DE9-00C5-0EDE-B962-0BE65CD9709F}"/>
                </a:ext>
              </a:extLst>
            </p:cNvPr>
            <p:cNvGrpSpPr/>
            <p:nvPr/>
          </p:nvGrpSpPr>
          <p:grpSpPr>
            <a:xfrm>
              <a:off x="2358754" y="2546318"/>
              <a:ext cx="5786836" cy="2675977"/>
              <a:chOff x="1196704" y="3356408"/>
              <a:chExt cx="5786836" cy="2675977"/>
            </a:xfrm>
          </p:grpSpPr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C643E36C-BE8D-37DC-ECAC-03B5B6E6B844}"/>
                  </a:ext>
                </a:extLst>
              </p:cNvPr>
              <p:cNvCxnSpPr>
                <a:cxnSpLocks/>
              </p:cNvCxnSpPr>
              <p:nvPr/>
            </p:nvCxnSpPr>
            <p:spPr>
              <a:xfrm rot="1859553" flipV="1">
                <a:off x="3948937" y="4279836"/>
                <a:ext cx="3034603" cy="17525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7018C8DD-9F08-835D-8E57-A9CB5E4AB2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96704" y="3681819"/>
                <a:ext cx="2517635" cy="144416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8B9BD06-E445-8F77-61FC-E36821F0236E}"/>
                  </a:ext>
                </a:extLst>
              </p:cNvPr>
              <p:cNvSpPr txBox="1"/>
              <p:nvPr/>
            </p:nvSpPr>
            <p:spPr>
              <a:xfrm>
                <a:off x="3292467" y="4801681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O</a:t>
                </a:r>
                <a:endParaRPr lang="fr-FR" sz="3600" b="1" dirty="0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064E22-5D52-C395-D05B-935CFD1C5EF3}"/>
                  </a:ext>
                </a:extLst>
              </p:cNvPr>
              <p:cNvSpPr txBox="1"/>
              <p:nvPr/>
            </p:nvSpPr>
            <p:spPr>
              <a:xfrm>
                <a:off x="1417577" y="3356408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A</a:t>
                </a:r>
                <a:endParaRPr lang="fr-FR" sz="3600" b="1" dirty="0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E590B1F-18BA-C559-82FC-0B045F2537D6}"/>
                  </a:ext>
                </a:extLst>
              </p:cNvPr>
              <p:cNvSpPr txBox="1"/>
              <p:nvPr/>
            </p:nvSpPr>
            <p:spPr>
              <a:xfrm>
                <a:off x="5535809" y="5174905"/>
                <a:ext cx="421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3600" dirty="0"/>
                  <a:t>B</a:t>
                </a:r>
                <a:endParaRPr lang="fr-FR" sz="3600" b="1" dirty="0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25" name="Encre 24">
                    <a:extLst>
                      <a:ext uri="{FF2B5EF4-FFF2-40B4-BE49-F238E27FC236}">
                        <a16:creationId xmlns:a16="http://schemas.microsoft.com/office/drawing/2014/main" id="{CBEF2409-AB1B-2C4A-F3DB-2A3DE6495268}"/>
                      </a:ext>
                    </a:extLst>
                  </p14:cNvPr>
                  <p14:cNvContentPartPr/>
                  <p14:nvPr/>
                </p14:nvContentPartPr>
                <p14:xfrm>
                  <a:off x="5786637" y="5146828"/>
                  <a:ext cx="360" cy="110160"/>
                </p14:xfrm>
              </p:contentPart>
            </mc:Choice>
            <mc:Fallback xmlns="">
              <p:pic>
                <p:nvPicPr>
                  <p:cNvPr id="25" name="Encre 24">
                    <a:extLst>
                      <a:ext uri="{FF2B5EF4-FFF2-40B4-BE49-F238E27FC236}">
                        <a16:creationId xmlns:a16="http://schemas.microsoft.com/office/drawing/2014/main" id="{CBEF2409-AB1B-2C4A-F3DB-2A3DE6495268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780517" y="5140708"/>
                    <a:ext cx="126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18" name="Picture 2" descr="cadrans d'horloge a télécharger - monhorloge.fr">
              <a:extLst>
                <a:ext uri="{FF2B5EF4-FFF2-40B4-BE49-F238E27FC236}">
                  <a16:creationId xmlns:a16="http://schemas.microsoft.com/office/drawing/2014/main" id="{9E97E45F-3932-251A-D9DE-271D464499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448" y="2888585"/>
              <a:ext cx="2852341" cy="285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F7D7DDF-CA04-2783-DADA-EFB86400DAAE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6B89BB0-E0F4-6596-9274-8CEDC65472F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6F7CA11-FEF6-D076-5054-29BB9ED51261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EE6C08B6-427E-06C6-5420-62BF7164CB13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467699C-B56D-0A68-1620-AE88B8642C44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2635598D-6227-3C59-2566-63BF0BABC116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C1C27AE-58FC-F926-3D55-785B9D039FFC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2FD13C1D-26F4-9802-C2E4-9CF79D99F824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72185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34822-D47C-EDA7-8159-A9AB5BF9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98D044E-1ECC-C348-8E28-F7D7CB778FE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ارفعوا الألواح.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3A9663F-816D-98FD-A471-470A152EF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9F674A-FBD0-AD63-4E6D-9E93A5482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4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DB227-5EE5-0A89-F283-A9C80614E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65D1DA-92F7-A35B-E0F1-AF8F660C60B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CF2A9E-D208-38C1-D59B-012A338C2A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6AFEF3D-173E-6A39-DE21-B20EC773B862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63E7BA1-F316-3C49-D818-3008B923DD6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B7F1720-6E14-D4B2-6AA6-FA67DBE6F263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0CEB4E7-D55C-CEF8-D37D-2E78E56E6DC6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3995794-3C6C-01F1-A70B-6C14A6686BE2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75B90D3B-9E48-9312-3BC1-161C8312B9A3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F787B99-B891-0038-AE47-ABD6FDA6C920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8835E320-025A-5E1C-EF91-569BE316C86F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834B88-7E96-E205-1FA7-045131D7C5F3}"/>
              </a:ext>
            </a:extLst>
          </p:cNvPr>
          <p:cNvSpPr txBox="1"/>
          <p:nvPr/>
        </p:nvSpPr>
        <p:spPr>
          <a:xfrm>
            <a:off x="4871008" y="2637276"/>
            <a:ext cx="3678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الكبيرة 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319ACB-B9B6-609A-0253-CD88A4D03DE8}"/>
              </a:ext>
            </a:extLst>
          </p:cNvPr>
          <p:cNvSpPr txBox="1"/>
          <p:nvPr/>
        </p:nvSpPr>
        <p:spPr>
          <a:xfrm>
            <a:off x="4212049" y="3057185"/>
            <a:ext cx="4378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الصغيرة المتبقية 0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A22214DC-8F4B-07A5-FAAD-44D71535C74B}"/>
              </a:ext>
            </a:extLst>
          </p:cNvPr>
          <p:cNvGrpSpPr/>
          <p:nvPr/>
        </p:nvGrpSpPr>
        <p:grpSpPr>
          <a:xfrm>
            <a:off x="683976" y="3378083"/>
            <a:ext cx="5786836" cy="3194608"/>
            <a:chOff x="683976" y="3378083"/>
            <a:chExt cx="5786836" cy="3194608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AFA0728A-33D5-24B5-3BC1-845E74D48233}"/>
                </a:ext>
              </a:extLst>
            </p:cNvPr>
            <p:cNvGrpSpPr/>
            <p:nvPr/>
          </p:nvGrpSpPr>
          <p:grpSpPr>
            <a:xfrm rot="771652">
              <a:off x="683976" y="3378083"/>
              <a:ext cx="5786836" cy="3194608"/>
              <a:chOff x="2358754" y="2546318"/>
              <a:chExt cx="5786836" cy="3194608"/>
            </a:xfrm>
          </p:grpSpPr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15B840CA-712D-A0CC-7630-5EE07721A4FB}"/>
                  </a:ext>
                </a:extLst>
              </p:cNvPr>
              <p:cNvGrpSpPr/>
              <p:nvPr/>
            </p:nvGrpSpPr>
            <p:grpSpPr>
              <a:xfrm>
                <a:off x="2358754" y="2546318"/>
                <a:ext cx="5786836" cy="2675977"/>
                <a:chOff x="1196704" y="3356408"/>
                <a:chExt cx="5786836" cy="2675977"/>
              </a:xfrm>
            </p:grpSpPr>
            <p:cxnSp>
              <p:nvCxnSpPr>
                <p:cNvPr id="47" name="Connecteur droit 46">
                  <a:extLst>
                    <a:ext uri="{FF2B5EF4-FFF2-40B4-BE49-F238E27FC236}">
                      <a16:creationId xmlns:a16="http://schemas.microsoft.com/office/drawing/2014/main" id="{42087BCB-4C5E-FF30-E296-8D5E66813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59553" flipV="1">
                  <a:off x="3948937" y="4279836"/>
                  <a:ext cx="3034603" cy="1752549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Connecteur droit 47">
                  <a:extLst>
                    <a:ext uri="{FF2B5EF4-FFF2-40B4-BE49-F238E27FC236}">
                      <a16:creationId xmlns:a16="http://schemas.microsoft.com/office/drawing/2014/main" id="{81990DB3-FA15-C8A9-097E-263DD44ABF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196704" y="3681819"/>
                  <a:ext cx="2517635" cy="144416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5228AB20-4676-BEA0-8C91-33137FE76D36}"/>
                    </a:ext>
                  </a:extLst>
                </p:cNvPr>
                <p:cNvSpPr txBox="1"/>
                <p:nvPr/>
              </p:nvSpPr>
              <p:spPr>
                <a:xfrm>
                  <a:off x="3292467" y="4801681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O</a:t>
                  </a:r>
                  <a:endParaRPr lang="fr-FR" sz="3600" b="1" dirty="0"/>
                </a:p>
              </p:txBody>
            </p:sp>
            <p:sp>
              <p:nvSpPr>
                <p:cNvPr id="50" name="ZoneTexte 49">
                  <a:extLst>
                    <a:ext uri="{FF2B5EF4-FFF2-40B4-BE49-F238E27FC236}">
                      <a16:creationId xmlns:a16="http://schemas.microsoft.com/office/drawing/2014/main" id="{8E1EB02E-E3E8-F6F2-477B-842F581CE41B}"/>
                    </a:ext>
                  </a:extLst>
                </p:cNvPr>
                <p:cNvSpPr txBox="1"/>
                <p:nvPr/>
              </p:nvSpPr>
              <p:spPr>
                <a:xfrm>
                  <a:off x="1417577" y="3356408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A</a:t>
                  </a:r>
                  <a:endParaRPr lang="fr-FR" sz="3600" b="1" dirty="0"/>
                </a:p>
              </p:txBody>
            </p:sp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FFBDD5B5-3998-FF95-465A-657E708E8CBB}"/>
                    </a:ext>
                  </a:extLst>
                </p:cNvPr>
                <p:cNvSpPr txBox="1"/>
                <p:nvPr/>
              </p:nvSpPr>
              <p:spPr>
                <a:xfrm>
                  <a:off x="5535809" y="5174905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B</a:t>
                  </a:r>
                  <a:endParaRPr lang="fr-FR" sz="3600" b="1" dirty="0"/>
                </a:p>
              </p:txBody>
            </p:sp>
            <mc:AlternateContent xmlns:mc="http://schemas.openxmlformats.org/markup-compatibility/2006" xmlns:p14="http://schemas.microsoft.com/office/powerpoint/2010/main">
              <mc:Choice Requires="p14">
                <p:contentPart p14:bwMode="auto" r:id="rId4">
                  <p14:nvContentPartPr>
                    <p14:cNvPr id="52" name="Encre 51">
                      <a:extLst>
                        <a:ext uri="{FF2B5EF4-FFF2-40B4-BE49-F238E27FC236}">
                          <a16:creationId xmlns:a16="http://schemas.microsoft.com/office/drawing/2014/main" id="{D215CB27-4B07-E6B5-DD83-69AF2FF4B9B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86637" y="5146828"/>
                    <a:ext cx="360" cy="110160"/>
                  </p14:xfrm>
                </p:contentPart>
              </mc:Choice>
              <mc:Fallback xmlns="">
                <p:pic>
                  <p:nvPicPr>
                    <p:cNvPr id="25" name="Encre 24">
                      <a:extLst>
                        <a:ext uri="{FF2B5EF4-FFF2-40B4-BE49-F238E27FC236}">
                          <a16:creationId xmlns:a16="http://schemas.microsoft.com/office/drawing/2014/main" id="{CBEF2409-AB1B-2C4A-F3DB-2A3DE6495268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780517" y="5140708"/>
                      <a:ext cx="12600" cy="1224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46" name="Picture 2" descr="cadrans d'horloge a télécharger - monhorloge.fr">
                <a:extLst>
                  <a:ext uri="{FF2B5EF4-FFF2-40B4-BE49-F238E27FC236}">
                    <a16:creationId xmlns:a16="http://schemas.microsoft.com/office/drawing/2014/main" id="{893049DF-D35F-EE7A-5F7A-351B1F1C1E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1448" y="2888585"/>
                <a:ext cx="2852341" cy="28523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28F44E98-64AC-B248-639B-EE31717BDA7C}"/>
                    </a:ext>
                  </a:extLst>
                </p14:cNvPr>
                <p14:cNvContentPartPr/>
                <p14:nvPr/>
              </p14:nvContentPartPr>
              <p14:xfrm>
                <a:off x="4068189" y="4295613"/>
                <a:ext cx="258840" cy="34272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28F44E98-64AC-B248-639B-EE31717BDA7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32189" y="4259613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1" name="Encre 40">
                  <a:extLst>
                    <a:ext uri="{FF2B5EF4-FFF2-40B4-BE49-F238E27FC236}">
                      <a16:creationId xmlns:a16="http://schemas.microsoft.com/office/drawing/2014/main" id="{7A7AD2ED-AD68-ACD3-67BF-19D64699B9A3}"/>
                    </a:ext>
                  </a:extLst>
                </p14:cNvPr>
                <p14:cNvContentPartPr/>
                <p14:nvPr/>
              </p14:nvContentPartPr>
              <p14:xfrm rot="1910516">
                <a:off x="4242231" y="4839539"/>
                <a:ext cx="258840" cy="342720"/>
              </p14:xfrm>
            </p:contentPart>
          </mc:Choice>
          <mc:Fallback xmlns="">
            <p:pic>
              <p:nvPicPr>
                <p:cNvPr id="41" name="Encre 40">
                  <a:extLst>
                    <a:ext uri="{FF2B5EF4-FFF2-40B4-BE49-F238E27FC236}">
                      <a16:creationId xmlns:a16="http://schemas.microsoft.com/office/drawing/2014/main" id="{7A7AD2ED-AD68-ACD3-67BF-19D64699B9A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910516">
                  <a:off x="4206231" y="4803539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145DD588-9FF0-300E-91BE-5244DC94CF08}"/>
                    </a:ext>
                  </a:extLst>
                </p14:cNvPr>
                <p14:cNvContentPartPr/>
                <p14:nvPr/>
              </p14:nvContentPartPr>
              <p14:xfrm rot="20456828">
                <a:off x="3605018" y="3951729"/>
                <a:ext cx="235728" cy="312118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145DD588-9FF0-300E-91BE-5244DC94CF0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20456828">
                  <a:off x="3569389" y="3915729"/>
                  <a:ext cx="307346" cy="3837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3" name="Encre 42">
                  <a:extLst>
                    <a:ext uri="{FF2B5EF4-FFF2-40B4-BE49-F238E27FC236}">
                      <a16:creationId xmlns:a16="http://schemas.microsoft.com/office/drawing/2014/main" id="{33808D9F-B8DA-53B8-903C-4DACE14304C9}"/>
                    </a:ext>
                  </a:extLst>
                </p14:cNvPr>
                <p14:cNvContentPartPr/>
                <p14:nvPr/>
              </p14:nvContentPartPr>
              <p14:xfrm rot="18086446">
                <a:off x="3066864" y="3845003"/>
                <a:ext cx="185762" cy="245960"/>
              </p14:xfrm>
            </p:contentPart>
          </mc:Choice>
          <mc:Fallback xmlns="">
            <p:pic>
              <p:nvPicPr>
                <p:cNvPr id="43" name="Encre 42">
                  <a:extLst>
                    <a:ext uri="{FF2B5EF4-FFF2-40B4-BE49-F238E27FC236}">
                      <a16:creationId xmlns:a16="http://schemas.microsoft.com/office/drawing/2014/main" id="{33808D9F-B8DA-53B8-903C-4DACE14304C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rot="18086446">
                  <a:off x="3031224" y="3809044"/>
                  <a:ext cx="257403" cy="3175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891DCC82-F2E9-3677-1122-491457125E62}"/>
                    </a:ext>
                  </a:extLst>
                </p14:cNvPr>
                <p14:cNvContentPartPr/>
                <p14:nvPr/>
              </p14:nvContentPartPr>
              <p14:xfrm rot="16787725">
                <a:off x="2530264" y="4033634"/>
                <a:ext cx="202486" cy="268104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891DCC82-F2E9-3677-1122-491457125E6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16787725">
                  <a:off x="2494658" y="3997647"/>
                  <a:ext cx="274057" cy="339718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6902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9466E-78B6-79FD-B50A-06A4DC874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94AFEE3-DCCE-B6C9-138E-FCB7ACE4200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9BF2C4-6C98-F49C-C427-EF846C9731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FB3A4B-2F2B-3ABD-0B0D-45D3A5647FF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2A1CFD0-83C3-21EB-F7E7-8B8AC016A9B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8F9FC1F-BD38-155D-150B-A74ADAEEACC6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7E84E5E-E9C0-61DE-A084-7DF278125A6A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6EFC98E-CD1F-4346-32C3-55E79D21CCBD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E0F9A2DF-EEBD-B76D-77CC-2F0A3ED7B338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E4598E2-0C29-BA46-CAA8-2A1690DE92A5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7E74E6A8-11BA-1EF6-D1D6-50497554E702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943026A-26EC-759A-BF7D-465F1145267D}"/>
              </a:ext>
            </a:extLst>
          </p:cNvPr>
          <p:cNvSpPr txBox="1"/>
          <p:nvPr/>
        </p:nvSpPr>
        <p:spPr>
          <a:xfrm>
            <a:off x="4871008" y="2637276"/>
            <a:ext cx="3678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الكبيرة 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7D2D30C-5544-DCE5-423C-ECEB65CAFAD9}"/>
              </a:ext>
            </a:extLst>
          </p:cNvPr>
          <p:cNvSpPr txBox="1"/>
          <p:nvPr/>
        </p:nvSpPr>
        <p:spPr>
          <a:xfrm>
            <a:off x="4212049" y="3057185"/>
            <a:ext cx="4378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الصغيرة المتبقية 0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758041-BBCF-9CE1-AB12-3B09C11CC369}"/>
              </a:ext>
            </a:extLst>
          </p:cNvPr>
          <p:cNvGrpSpPr/>
          <p:nvPr/>
        </p:nvGrpSpPr>
        <p:grpSpPr>
          <a:xfrm>
            <a:off x="683976" y="3378083"/>
            <a:ext cx="5786836" cy="3194608"/>
            <a:chOff x="683976" y="3378083"/>
            <a:chExt cx="5786836" cy="3194608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F849310-09E8-472A-E6A6-D1CB8644E26D}"/>
                </a:ext>
              </a:extLst>
            </p:cNvPr>
            <p:cNvGrpSpPr/>
            <p:nvPr/>
          </p:nvGrpSpPr>
          <p:grpSpPr>
            <a:xfrm rot="771652">
              <a:off x="683976" y="3378083"/>
              <a:ext cx="5786836" cy="3194608"/>
              <a:chOff x="2358754" y="2546318"/>
              <a:chExt cx="5786836" cy="3194608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49258F52-34CD-8FD9-7B60-220576CFE5F5}"/>
                  </a:ext>
                </a:extLst>
              </p:cNvPr>
              <p:cNvGrpSpPr/>
              <p:nvPr/>
            </p:nvGrpSpPr>
            <p:grpSpPr>
              <a:xfrm>
                <a:off x="2358754" y="2546318"/>
                <a:ext cx="5786836" cy="2675977"/>
                <a:chOff x="1196704" y="3356408"/>
                <a:chExt cx="5786836" cy="2675977"/>
              </a:xfrm>
            </p:grpSpPr>
            <p:cxnSp>
              <p:nvCxnSpPr>
                <p:cNvPr id="25" name="Connecteur droit 24">
                  <a:extLst>
                    <a:ext uri="{FF2B5EF4-FFF2-40B4-BE49-F238E27FC236}">
                      <a16:creationId xmlns:a16="http://schemas.microsoft.com/office/drawing/2014/main" id="{8CC05343-C712-245A-39BE-906A4DF599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59553" flipV="1">
                  <a:off x="3948937" y="4279836"/>
                  <a:ext cx="3034603" cy="1752549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necteur droit 25">
                  <a:extLst>
                    <a:ext uri="{FF2B5EF4-FFF2-40B4-BE49-F238E27FC236}">
                      <a16:creationId xmlns:a16="http://schemas.microsoft.com/office/drawing/2014/main" id="{06E39C39-CB94-78C7-C11F-1F13070A75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196704" y="3681819"/>
                  <a:ext cx="2517635" cy="144416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04DDB248-87B6-DD39-3E2A-4CD6274B1DEB}"/>
                    </a:ext>
                  </a:extLst>
                </p:cNvPr>
                <p:cNvSpPr txBox="1"/>
                <p:nvPr/>
              </p:nvSpPr>
              <p:spPr>
                <a:xfrm>
                  <a:off x="3292467" y="4801681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O</a:t>
                  </a:r>
                  <a:endParaRPr lang="fr-FR" sz="3600" b="1" dirty="0"/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9FD0F981-A116-7D55-BA6F-D247B96A6E66}"/>
                    </a:ext>
                  </a:extLst>
                </p:cNvPr>
                <p:cNvSpPr txBox="1"/>
                <p:nvPr/>
              </p:nvSpPr>
              <p:spPr>
                <a:xfrm>
                  <a:off x="1417577" y="3356408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A</a:t>
                  </a:r>
                  <a:endParaRPr lang="fr-FR" sz="3600" b="1" dirty="0"/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D01CEF42-23F5-D902-F949-89FDC3829AFC}"/>
                    </a:ext>
                  </a:extLst>
                </p:cNvPr>
                <p:cNvSpPr txBox="1"/>
                <p:nvPr/>
              </p:nvSpPr>
              <p:spPr>
                <a:xfrm>
                  <a:off x="5535809" y="5174905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B</a:t>
                  </a:r>
                  <a:endParaRPr lang="fr-FR" sz="3600" b="1" dirty="0"/>
                </a:p>
              </p:txBody>
            </p:sp>
            <mc:AlternateContent xmlns:mc="http://schemas.openxmlformats.org/markup-compatibility/2006" xmlns:p14="http://schemas.microsoft.com/office/powerpoint/2010/main">
              <mc:Choice Requires="p14">
                <p:contentPart p14:bwMode="auto" r:id="rId4">
                  <p14:nvContentPartPr>
                    <p14:cNvPr id="39" name="Encre 38">
                      <a:extLst>
                        <a:ext uri="{FF2B5EF4-FFF2-40B4-BE49-F238E27FC236}">
                          <a16:creationId xmlns:a16="http://schemas.microsoft.com/office/drawing/2014/main" id="{484FFBD9-B861-FDF8-CFAC-9FD99663081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86637" y="5146828"/>
                    <a:ext cx="360" cy="110160"/>
                  </p14:xfrm>
                </p:contentPart>
              </mc:Choice>
              <mc:Fallback xmlns="">
                <p:pic>
                  <p:nvPicPr>
                    <p:cNvPr id="25" name="Encre 24">
                      <a:extLst>
                        <a:ext uri="{FF2B5EF4-FFF2-40B4-BE49-F238E27FC236}">
                          <a16:creationId xmlns:a16="http://schemas.microsoft.com/office/drawing/2014/main" id="{CBEF2409-AB1B-2C4A-F3DB-2A3DE6495268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780517" y="5140708"/>
                      <a:ext cx="12600" cy="1224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24" name="Picture 2" descr="cadrans d'horloge a télécharger - monhorloge.fr">
                <a:extLst>
                  <a:ext uri="{FF2B5EF4-FFF2-40B4-BE49-F238E27FC236}">
                    <a16:creationId xmlns:a16="http://schemas.microsoft.com/office/drawing/2014/main" id="{A2F894AE-C44E-379D-3595-E96BD6B0C9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1448" y="2888585"/>
                <a:ext cx="2852341" cy="28523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Encre 7">
                  <a:extLst>
                    <a:ext uri="{FF2B5EF4-FFF2-40B4-BE49-F238E27FC236}">
                      <a16:creationId xmlns:a16="http://schemas.microsoft.com/office/drawing/2014/main" id="{1C3EC9A7-1301-C24C-9C92-A1F924D93971}"/>
                    </a:ext>
                  </a:extLst>
                </p14:cNvPr>
                <p14:cNvContentPartPr/>
                <p14:nvPr/>
              </p14:nvContentPartPr>
              <p14:xfrm>
                <a:off x="4068189" y="4295613"/>
                <a:ext cx="258840" cy="342720"/>
              </p14:xfrm>
            </p:contentPart>
          </mc:Choice>
          <mc:Fallback xmlns=""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1C3EC9A7-1301-C24C-9C92-A1F924D9397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32189" y="4259613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B7828992-E030-A160-C8A6-645580B485E2}"/>
                    </a:ext>
                  </a:extLst>
                </p14:cNvPr>
                <p14:cNvContentPartPr/>
                <p14:nvPr/>
              </p14:nvContentPartPr>
              <p14:xfrm rot="1910516">
                <a:off x="4242231" y="4839539"/>
                <a:ext cx="258840" cy="34272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B7828992-E030-A160-C8A6-645580B485E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910516">
                  <a:off x="4206231" y="4803539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34BAB8D9-6E1E-AEF9-813B-E6FEB797D878}"/>
                    </a:ext>
                  </a:extLst>
                </p14:cNvPr>
                <p14:cNvContentPartPr/>
                <p14:nvPr/>
              </p14:nvContentPartPr>
              <p14:xfrm rot="20456828">
                <a:off x="3605018" y="3951729"/>
                <a:ext cx="235728" cy="312118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34BAB8D9-6E1E-AEF9-813B-E6FEB797D87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20456828">
                  <a:off x="3569389" y="3915729"/>
                  <a:ext cx="307346" cy="3837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45887EFF-37E6-EA1F-D501-59EC8B88DB98}"/>
                    </a:ext>
                  </a:extLst>
                </p14:cNvPr>
                <p14:cNvContentPartPr/>
                <p14:nvPr/>
              </p14:nvContentPartPr>
              <p14:xfrm rot="18086446">
                <a:off x="3066864" y="3845003"/>
                <a:ext cx="185762" cy="24596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45887EFF-37E6-EA1F-D501-59EC8B88DB9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rot="18086446">
                  <a:off x="3031224" y="3809044"/>
                  <a:ext cx="257403" cy="3175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BD968532-4A63-F4FC-E6AD-3F171B98E5D7}"/>
                    </a:ext>
                  </a:extLst>
                </p14:cNvPr>
                <p14:cNvContentPartPr/>
                <p14:nvPr/>
              </p14:nvContentPartPr>
              <p14:xfrm rot="16787725">
                <a:off x="2530264" y="4033634"/>
                <a:ext cx="202486" cy="268104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BD968532-4A63-F4FC-E6AD-3F171B98E5D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16787725">
                  <a:off x="2494658" y="3997647"/>
                  <a:ext cx="274057" cy="339718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535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DA075-3F35-51D3-2DD6-0E601CB0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92ED0E-4971-51DE-56FB-6A3FBFAA070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قياس التدريجات الكبيرة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95D45D-FA48-6368-C636-01A066C4B5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4816B67-29C2-0AA3-0768-2753B8DE1EEF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BC14F27-CAA9-EEC0-98FC-02ABE3699DC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F6D0C52-07F6-AD85-8EFB-3E8EC7D4DFB9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4B02091-7F25-5B8A-68B1-C5E5717A5C04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C32477E-6830-C0DD-6E50-BB79B5AA6DE4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AADE516-FC1E-215C-DFA1-DD56DF3EDB32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16E03B9-3CEA-10F1-34C6-02189845C581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5B3A50F5-2835-15B9-E64C-8DAA4D66FB27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3633FF6-A49D-4651-7B19-C9716D7B323A}"/>
              </a:ext>
            </a:extLst>
          </p:cNvPr>
          <p:cNvSpPr txBox="1"/>
          <p:nvPr/>
        </p:nvSpPr>
        <p:spPr>
          <a:xfrm>
            <a:off x="4871008" y="2637276"/>
            <a:ext cx="3678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الكبيرة 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5413F7C-DE69-2541-E3CE-985230B2E8A5}"/>
              </a:ext>
            </a:extLst>
          </p:cNvPr>
          <p:cNvSpPr txBox="1"/>
          <p:nvPr/>
        </p:nvSpPr>
        <p:spPr>
          <a:xfrm>
            <a:off x="4212049" y="3057185"/>
            <a:ext cx="4378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الصغيرة المتبقية 0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E746B97-6657-9D59-1ED8-064AE120DDCE}"/>
              </a:ext>
            </a:extLst>
          </p:cNvPr>
          <p:cNvGrpSpPr/>
          <p:nvPr/>
        </p:nvGrpSpPr>
        <p:grpSpPr>
          <a:xfrm>
            <a:off x="683976" y="3378083"/>
            <a:ext cx="5786836" cy="3194608"/>
            <a:chOff x="683976" y="3378083"/>
            <a:chExt cx="5786836" cy="3194608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70D949D-E67E-07BE-8F51-3614621F7BE2}"/>
                </a:ext>
              </a:extLst>
            </p:cNvPr>
            <p:cNvGrpSpPr/>
            <p:nvPr/>
          </p:nvGrpSpPr>
          <p:grpSpPr>
            <a:xfrm rot="771652">
              <a:off x="683976" y="3378083"/>
              <a:ext cx="5786836" cy="3194608"/>
              <a:chOff x="2358754" y="2546318"/>
              <a:chExt cx="5786836" cy="3194608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C6A706C3-A027-8BE2-DE66-E4EE79B22CE7}"/>
                  </a:ext>
                </a:extLst>
              </p:cNvPr>
              <p:cNvGrpSpPr/>
              <p:nvPr/>
            </p:nvGrpSpPr>
            <p:grpSpPr>
              <a:xfrm>
                <a:off x="2358754" y="2546318"/>
                <a:ext cx="5786836" cy="2675977"/>
                <a:chOff x="1196704" y="3356408"/>
                <a:chExt cx="5786836" cy="2675977"/>
              </a:xfrm>
            </p:grpSpPr>
            <p:cxnSp>
              <p:nvCxnSpPr>
                <p:cNvPr id="25" name="Connecteur droit 24">
                  <a:extLst>
                    <a:ext uri="{FF2B5EF4-FFF2-40B4-BE49-F238E27FC236}">
                      <a16:creationId xmlns:a16="http://schemas.microsoft.com/office/drawing/2014/main" id="{0DEB6AE5-9F0D-9497-1AE0-408A4EC17D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59553" flipV="1">
                  <a:off x="3948937" y="4279836"/>
                  <a:ext cx="3034603" cy="1752549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necteur droit 25">
                  <a:extLst>
                    <a:ext uri="{FF2B5EF4-FFF2-40B4-BE49-F238E27FC236}">
                      <a16:creationId xmlns:a16="http://schemas.microsoft.com/office/drawing/2014/main" id="{72A5578D-8586-5ED3-52CF-1952DBE0E1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196704" y="3681819"/>
                  <a:ext cx="2517635" cy="144416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D14D9A0C-1FA8-8D7A-A5C6-93B872813597}"/>
                    </a:ext>
                  </a:extLst>
                </p:cNvPr>
                <p:cNvSpPr txBox="1"/>
                <p:nvPr/>
              </p:nvSpPr>
              <p:spPr>
                <a:xfrm>
                  <a:off x="3292467" y="4801681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O</a:t>
                  </a:r>
                  <a:endParaRPr lang="fr-FR" sz="3600" b="1" dirty="0"/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4211580C-010D-530B-BC34-407D62A3A160}"/>
                    </a:ext>
                  </a:extLst>
                </p:cNvPr>
                <p:cNvSpPr txBox="1"/>
                <p:nvPr/>
              </p:nvSpPr>
              <p:spPr>
                <a:xfrm>
                  <a:off x="1417577" y="3356408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A</a:t>
                  </a:r>
                  <a:endParaRPr lang="fr-FR" sz="3600" b="1" dirty="0"/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F43195C2-E3FC-015D-9865-D6DD3BCF1128}"/>
                    </a:ext>
                  </a:extLst>
                </p:cNvPr>
                <p:cNvSpPr txBox="1"/>
                <p:nvPr/>
              </p:nvSpPr>
              <p:spPr>
                <a:xfrm>
                  <a:off x="5535809" y="5174905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B</a:t>
                  </a:r>
                  <a:endParaRPr lang="fr-FR" sz="3600" b="1" dirty="0"/>
                </a:p>
              </p:txBody>
            </p:sp>
            <mc:AlternateContent xmlns:mc="http://schemas.openxmlformats.org/markup-compatibility/2006" xmlns:p14="http://schemas.microsoft.com/office/powerpoint/2010/main">
              <mc:Choice Requires="p14">
                <p:contentPart p14:bwMode="auto" r:id="rId4">
                  <p14:nvContentPartPr>
                    <p14:cNvPr id="39" name="Encre 38">
                      <a:extLst>
                        <a:ext uri="{FF2B5EF4-FFF2-40B4-BE49-F238E27FC236}">
                          <a16:creationId xmlns:a16="http://schemas.microsoft.com/office/drawing/2014/main" id="{2F1620B1-BA2E-61D3-FA39-4A1D0B66B8A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86637" y="5146828"/>
                    <a:ext cx="360" cy="110160"/>
                  </p14:xfrm>
                </p:contentPart>
              </mc:Choice>
              <mc:Fallback xmlns="">
                <p:pic>
                  <p:nvPicPr>
                    <p:cNvPr id="25" name="Encre 24">
                      <a:extLst>
                        <a:ext uri="{FF2B5EF4-FFF2-40B4-BE49-F238E27FC236}">
                          <a16:creationId xmlns:a16="http://schemas.microsoft.com/office/drawing/2014/main" id="{CBEF2409-AB1B-2C4A-F3DB-2A3DE6495268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780517" y="5140708"/>
                      <a:ext cx="12600" cy="1224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24" name="Picture 2" descr="cadrans d'horloge a télécharger - monhorloge.fr">
                <a:extLst>
                  <a:ext uri="{FF2B5EF4-FFF2-40B4-BE49-F238E27FC236}">
                    <a16:creationId xmlns:a16="http://schemas.microsoft.com/office/drawing/2014/main" id="{83CFC3F6-3E93-30A3-2696-A4D0B956BC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1448" y="2888585"/>
                <a:ext cx="2852341" cy="28523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Encre 4">
                  <a:extLst>
                    <a:ext uri="{FF2B5EF4-FFF2-40B4-BE49-F238E27FC236}">
                      <a16:creationId xmlns:a16="http://schemas.microsoft.com/office/drawing/2014/main" id="{A765C726-2ABA-6CA3-76EA-BB4B331464F7}"/>
                    </a:ext>
                  </a:extLst>
                </p14:cNvPr>
                <p14:cNvContentPartPr/>
                <p14:nvPr/>
              </p14:nvContentPartPr>
              <p14:xfrm>
                <a:off x="4068189" y="4295613"/>
                <a:ext cx="258840" cy="34272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A765C726-2ABA-6CA3-76EA-BB4B331464F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32189" y="4259613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A54F94CB-9E53-ECA6-5E9D-58F4120692C9}"/>
                    </a:ext>
                  </a:extLst>
                </p14:cNvPr>
                <p14:cNvContentPartPr/>
                <p14:nvPr/>
              </p14:nvContentPartPr>
              <p14:xfrm rot="1910516">
                <a:off x="4242231" y="4839539"/>
                <a:ext cx="258840" cy="34272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A54F94CB-9E53-ECA6-5E9D-58F4120692C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910516">
                  <a:off x="4206231" y="4803539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0944E104-8847-36DE-CBCE-111ADDBAB741}"/>
                    </a:ext>
                  </a:extLst>
                </p14:cNvPr>
                <p14:cNvContentPartPr/>
                <p14:nvPr/>
              </p14:nvContentPartPr>
              <p14:xfrm rot="20456828">
                <a:off x="3605018" y="3951729"/>
                <a:ext cx="235728" cy="312118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0944E104-8847-36DE-CBCE-111ADDBAB74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20456828">
                  <a:off x="3569389" y="3915729"/>
                  <a:ext cx="307346" cy="3837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CF424691-0429-76C5-35F8-0E3071FA327F}"/>
                    </a:ext>
                  </a:extLst>
                </p14:cNvPr>
                <p14:cNvContentPartPr/>
                <p14:nvPr/>
              </p14:nvContentPartPr>
              <p14:xfrm rot="18086446">
                <a:off x="3066864" y="3845003"/>
                <a:ext cx="185762" cy="24596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CF424691-0429-76C5-35F8-0E3071FA327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rot="18086446">
                  <a:off x="3031224" y="3809044"/>
                  <a:ext cx="257403" cy="3175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65F9BA68-CFA7-D371-85A4-D16D3DEA4420}"/>
                    </a:ext>
                  </a:extLst>
                </p14:cNvPr>
                <p14:cNvContentPartPr/>
                <p14:nvPr/>
              </p14:nvContentPartPr>
              <p14:xfrm rot="16787725">
                <a:off x="2530264" y="4033634"/>
                <a:ext cx="202486" cy="268104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65F9BA68-CFA7-D371-85A4-D16D3DEA442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16787725">
                  <a:off x="2494658" y="3997647"/>
                  <a:ext cx="274057" cy="339718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389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AA32F-D28C-7A5C-E87B-9329C1865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82DA313-46BA-179F-F094-6492074E18C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52F7D9-C271-CF3D-7DB3-FB4769D8C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A17217-8425-13EC-0091-1AF4883405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08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8DC95-D58E-BE5B-E244-21CC2DD4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ECFE10-612E-26D9-3F81-0581148CAD5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يشرح لنا كيف توصل للجواب الصحيح؟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4698B7-DD91-BE78-D50B-8EF86CD367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6BF5009-B3C1-FF0D-B266-395BAA9195D4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83B69874-E23D-405A-B244-A3DE9B08C13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D856B09-5BEE-C823-B2FB-BB8EB96887F2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C438BCF-9325-D0E1-BFE0-6ACFADFAF1B7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59EBADD-8FD5-46F3-4676-4CC9DC7B29E1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9DC85584-2F0B-1CFC-30EC-E799EA9A815E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90F19D-0F47-03A4-7A4B-FE60A17ABDF7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E0141ED-7D44-46B3-211D-38F5D611A4F5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6B6C490-7A44-6A80-531E-D6FCB1D7A933}"/>
              </a:ext>
            </a:extLst>
          </p:cNvPr>
          <p:cNvSpPr txBox="1"/>
          <p:nvPr/>
        </p:nvSpPr>
        <p:spPr>
          <a:xfrm>
            <a:off x="4871008" y="2637276"/>
            <a:ext cx="3678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الكبيرة 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2724C42-1D70-8B64-2E9A-A0FF7D483496}"/>
              </a:ext>
            </a:extLst>
          </p:cNvPr>
          <p:cNvSpPr txBox="1"/>
          <p:nvPr/>
        </p:nvSpPr>
        <p:spPr>
          <a:xfrm>
            <a:off x="4212049" y="3057185"/>
            <a:ext cx="4378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الصغيرة المتبقية 0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5B00604-98BA-0028-86E8-1BC7164BB020}"/>
              </a:ext>
            </a:extLst>
          </p:cNvPr>
          <p:cNvSpPr txBox="1"/>
          <p:nvPr/>
        </p:nvSpPr>
        <p:spPr>
          <a:xfrm>
            <a:off x="4828857" y="3795904"/>
            <a:ext cx="34024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30° = 150°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FACCA9A-6023-E0DF-16EF-5AC21BC7CF43}"/>
              </a:ext>
            </a:extLst>
          </p:cNvPr>
          <p:cNvGrpSpPr/>
          <p:nvPr/>
        </p:nvGrpSpPr>
        <p:grpSpPr>
          <a:xfrm>
            <a:off x="683976" y="3378083"/>
            <a:ext cx="5786836" cy="3194608"/>
            <a:chOff x="683976" y="3378083"/>
            <a:chExt cx="5786836" cy="3194608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E836C68-8FA0-36DA-D87B-04380632C6A4}"/>
                </a:ext>
              </a:extLst>
            </p:cNvPr>
            <p:cNvGrpSpPr/>
            <p:nvPr/>
          </p:nvGrpSpPr>
          <p:grpSpPr>
            <a:xfrm rot="771652">
              <a:off x="683976" y="3378083"/>
              <a:ext cx="5786836" cy="3194608"/>
              <a:chOff x="2358754" y="2546318"/>
              <a:chExt cx="5786836" cy="3194608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B56FFEA3-A0F7-8636-A9B1-99C1CFC03E6B}"/>
                  </a:ext>
                </a:extLst>
              </p:cNvPr>
              <p:cNvGrpSpPr/>
              <p:nvPr/>
            </p:nvGrpSpPr>
            <p:grpSpPr>
              <a:xfrm>
                <a:off x="2358754" y="2546318"/>
                <a:ext cx="5786836" cy="2675977"/>
                <a:chOff x="1196704" y="3356408"/>
                <a:chExt cx="5786836" cy="2675977"/>
              </a:xfrm>
            </p:grpSpPr>
            <p:cxnSp>
              <p:nvCxnSpPr>
                <p:cNvPr id="27" name="Connecteur droit 26">
                  <a:extLst>
                    <a:ext uri="{FF2B5EF4-FFF2-40B4-BE49-F238E27FC236}">
                      <a16:creationId xmlns:a16="http://schemas.microsoft.com/office/drawing/2014/main" id="{34F31C12-05F2-A2E1-0522-510B00852B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59553" flipV="1">
                  <a:off x="3948937" y="4279836"/>
                  <a:ext cx="3034603" cy="1752549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necteur droit 27">
                  <a:extLst>
                    <a:ext uri="{FF2B5EF4-FFF2-40B4-BE49-F238E27FC236}">
                      <a16:creationId xmlns:a16="http://schemas.microsoft.com/office/drawing/2014/main" id="{AF07AC5E-F024-03D5-7011-0B29E9FD00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196704" y="3681819"/>
                  <a:ext cx="2517635" cy="144416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4AC0E49A-D0A5-C4D3-9CB2-053463D9A0A6}"/>
                    </a:ext>
                  </a:extLst>
                </p:cNvPr>
                <p:cNvSpPr txBox="1"/>
                <p:nvPr/>
              </p:nvSpPr>
              <p:spPr>
                <a:xfrm>
                  <a:off x="3292467" y="4801681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O</a:t>
                  </a:r>
                  <a:endParaRPr lang="fr-FR" sz="3600" b="1" dirty="0"/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ED7E8283-D5D4-6209-46D0-FBC856239FF1}"/>
                    </a:ext>
                  </a:extLst>
                </p:cNvPr>
                <p:cNvSpPr txBox="1"/>
                <p:nvPr/>
              </p:nvSpPr>
              <p:spPr>
                <a:xfrm>
                  <a:off x="1417577" y="3356408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A</a:t>
                  </a:r>
                  <a:endParaRPr lang="fr-FR" sz="3600" b="1" dirty="0"/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949886CC-93F9-5D96-6FA0-A5F3C5458716}"/>
                    </a:ext>
                  </a:extLst>
                </p:cNvPr>
                <p:cNvSpPr txBox="1"/>
                <p:nvPr/>
              </p:nvSpPr>
              <p:spPr>
                <a:xfrm>
                  <a:off x="5535809" y="5174905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B</a:t>
                  </a:r>
                  <a:endParaRPr lang="fr-FR" sz="3600" b="1" dirty="0"/>
                </a:p>
              </p:txBody>
            </p:sp>
            <mc:AlternateContent xmlns:mc="http://schemas.openxmlformats.org/markup-compatibility/2006" xmlns:p14="http://schemas.microsoft.com/office/powerpoint/2010/main">
              <mc:Choice Requires="p14">
                <p:contentPart p14:bwMode="auto" r:id="rId4">
                  <p14:nvContentPartPr>
                    <p14:cNvPr id="40" name="Encre 39">
                      <a:extLst>
                        <a:ext uri="{FF2B5EF4-FFF2-40B4-BE49-F238E27FC236}">
                          <a16:creationId xmlns:a16="http://schemas.microsoft.com/office/drawing/2014/main" id="{563C9A49-EE39-AE91-B7A5-02A2CF745FB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86637" y="5146828"/>
                    <a:ext cx="360" cy="110160"/>
                  </p14:xfrm>
                </p:contentPart>
              </mc:Choice>
              <mc:Fallback xmlns="">
                <p:pic>
                  <p:nvPicPr>
                    <p:cNvPr id="25" name="Encre 24">
                      <a:extLst>
                        <a:ext uri="{FF2B5EF4-FFF2-40B4-BE49-F238E27FC236}">
                          <a16:creationId xmlns:a16="http://schemas.microsoft.com/office/drawing/2014/main" id="{CBEF2409-AB1B-2C4A-F3DB-2A3DE6495268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780517" y="5140708"/>
                      <a:ext cx="12600" cy="1224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24" name="Picture 2" descr="cadrans d'horloge a télécharger - monhorloge.fr">
                <a:extLst>
                  <a:ext uri="{FF2B5EF4-FFF2-40B4-BE49-F238E27FC236}">
                    <a16:creationId xmlns:a16="http://schemas.microsoft.com/office/drawing/2014/main" id="{084B388A-A1CB-2CCD-1B37-C6DD25870B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1448" y="2888585"/>
                <a:ext cx="2852341" cy="28523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Encre 4">
                  <a:extLst>
                    <a:ext uri="{FF2B5EF4-FFF2-40B4-BE49-F238E27FC236}">
                      <a16:creationId xmlns:a16="http://schemas.microsoft.com/office/drawing/2014/main" id="{276A913D-D306-FE13-95E3-2B3560628FA6}"/>
                    </a:ext>
                  </a:extLst>
                </p14:cNvPr>
                <p14:cNvContentPartPr/>
                <p14:nvPr/>
              </p14:nvContentPartPr>
              <p14:xfrm>
                <a:off x="4068189" y="4295613"/>
                <a:ext cx="258840" cy="34272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276A913D-D306-FE13-95E3-2B3560628FA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32189" y="4259613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Encre 5">
                  <a:extLst>
                    <a:ext uri="{FF2B5EF4-FFF2-40B4-BE49-F238E27FC236}">
                      <a16:creationId xmlns:a16="http://schemas.microsoft.com/office/drawing/2014/main" id="{CAE1AF8A-08CF-0C38-A8DB-A17F55C1329F}"/>
                    </a:ext>
                  </a:extLst>
                </p14:cNvPr>
                <p14:cNvContentPartPr/>
                <p14:nvPr/>
              </p14:nvContentPartPr>
              <p14:xfrm rot="1910516">
                <a:off x="4242231" y="4839539"/>
                <a:ext cx="258840" cy="342720"/>
              </p14:xfrm>
            </p:contentPart>
          </mc:Choice>
          <mc:Fallback xmlns="">
            <p:pic>
              <p:nvPicPr>
                <p:cNvPr id="6" name="Encre 5">
                  <a:extLst>
                    <a:ext uri="{FF2B5EF4-FFF2-40B4-BE49-F238E27FC236}">
                      <a16:creationId xmlns:a16="http://schemas.microsoft.com/office/drawing/2014/main" id="{CAE1AF8A-08CF-0C38-A8DB-A17F55C1329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910516">
                  <a:off x="4206231" y="4803539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Encre 6">
                  <a:extLst>
                    <a:ext uri="{FF2B5EF4-FFF2-40B4-BE49-F238E27FC236}">
                      <a16:creationId xmlns:a16="http://schemas.microsoft.com/office/drawing/2014/main" id="{F46EC2BA-0830-F0E7-B6E3-AAA2441D7532}"/>
                    </a:ext>
                  </a:extLst>
                </p14:cNvPr>
                <p14:cNvContentPartPr/>
                <p14:nvPr/>
              </p14:nvContentPartPr>
              <p14:xfrm rot="20456828">
                <a:off x="3605018" y="3951729"/>
                <a:ext cx="235728" cy="312118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F46EC2BA-0830-F0E7-B6E3-AAA2441D753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20456828">
                  <a:off x="3569389" y="3915729"/>
                  <a:ext cx="307346" cy="3837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Encre 7">
                  <a:extLst>
                    <a:ext uri="{FF2B5EF4-FFF2-40B4-BE49-F238E27FC236}">
                      <a16:creationId xmlns:a16="http://schemas.microsoft.com/office/drawing/2014/main" id="{0536CD49-E442-362E-EB2B-565D325A43A9}"/>
                    </a:ext>
                  </a:extLst>
                </p14:cNvPr>
                <p14:cNvContentPartPr/>
                <p14:nvPr/>
              </p14:nvContentPartPr>
              <p14:xfrm rot="18086446">
                <a:off x="3066864" y="3845003"/>
                <a:ext cx="185762" cy="245960"/>
              </p14:xfrm>
            </p:contentPart>
          </mc:Choice>
          <mc:Fallback xmlns=""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0536CD49-E442-362E-EB2B-565D325A43A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rot="18086446">
                  <a:off x="3031224" y="3809044"/>
                  <a:ext cx="257403" cy="3175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B618C98F-B206-89E4-2E77-22C67CE859AD}"/>
                    </a:ext>
                  </a:extLst>
                </p14:cNvPr>
                <p14:cNvContentPartPr/>
                <p14:nvPr/>
              </p14:nvContentPartPr>
              <p14:xfrm rot="16787725">
                <a:off x="2530264" y="4033634"/>
                <a:ext cx="202486" cy="268104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B618C98F-B206-89E4-2E77-22C67CE859A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16787725">
                  <a:off x="2494658" y="3997647"/>
                  <a:ext cx="274057" cy="339718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702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191DC-D1C2-A0C8-68D9-6B06488E9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28E674B-AC02-4E75-5066-B10CCBDE6FF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00505E-1B88-248C-A177-9271F40E8E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01E8042-3E5F-2BC2-44E4-72EE246A0813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7927D71-8E7C-C983-4458-4AA5D0898FC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43DF8FD-F5FE-CFF7-2655-5FA3B3F21EE2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AD47520F-72B7-9126-959F-CD6A49FD45AB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2A74249-D030-97AB-B13D-471C96E27BAB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E6813DB8-C9AE-8ADA-25D7-36137350BE5B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0C02072-1855-2021-C978-B5D1978A75FF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A7DCCE91-B6E2-0525-9441-E65687C441DB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A572146-F999-CFF5-1A43-428DD3E909C9}"/>
              </a:ext>
            </a:extLst>
          </p:cNvPr>
          <p:cNvSpPr txBox="1"/>
          <p:nvPr/>
        </p:nvSpPr>
        <p:spPr>
          <a:xfrm>
            <a:off x="4871008" y="2637276"/>
            <a:ext cx="3678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الكبيرة 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84D295-0755-F838-B70C-151E7DCA9ADF}"/>
              </a:ext>
            </a:extLst>
          </p:cNvPr>
          <p:cNvSpPr txBox="1"/>
          <p:nvPr/>
        </p:nvSpPr>
        <p:spPr>
          <a:xfrm>
            <a:off x="4212049" y="3057185"/>
            <a:ext cx="4378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الصغيرة المتبقية 0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F0E5F9F-D54E-743F-FAAC-C65B793B19BF}"/>
              </a:ext>
            </a:extLst>
          </p:cNvPr>
          <p:cNvSpPr txBox="1"/>
          <p:nvPr/>
        </p:nvSpPr>
        <p:spPr>
          <a:xfrm>
            <a:off x="4828857" y="3795904"/>
            <a:ext cx="34024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30° = 150°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E4B4E9-2993-87E8-45E4-A948F0885681}"/>
              </a:ext>
            </a:extLst>
          </p:cNvPr>
          <p:cNvGrpSpPr/>
          <p:nvPr/>
        </p:nvGrpSpPr>
        <p:grpSpPr>
          <a:xfrm>
            <a:off x="683976" y="3378083"/>
            <a:ext cx="5786836" cy="3194608"/>
            <a:chOff x="683976" y="3378083"/>
            <a:chExt cx="5786836" cy="319460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74778BB-C135-DE10-A8FB-D9506FDA9C7F}"/>
                </a:ext>
              </a:extLst>
            </p:cNvPr>
            <p:cNvGrpSpPr/>
            <p:nvPr/>
          </p:nvGrpSpPr>
          <p:grpSpPr>
            <a:xfrm rot="771652">
              <a:off x="683976" y="3378083"/>
              <a:ext cx="5786836" cy="3194608"/>
              <a:chOff x="2358754" y="2546318"/>
              <a:chExt cx="5786836" cy="3194608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4CA22CA3-D901-F6BC-69A1-55812E1D2E2B}"/>
                  </a:ext>
                </a:extLst>
              </p:cNvPr>
              <p:cNvGrpSpPr/>
              <p:nvPr/>
            </p:nvGrpSpPr>
            <p:grpSpPr>
              <a:xfrm>
                <a:off x="2358754" y="2546318"/>
                <a:ext cx="5786836" cy="2675977"/>
                <a:chOff x="1196704" y="3356408"/>
                <a:chExt cx="5786836" cy="2675977"/>
              </a:xfrm>
            </p:grpSpPr>
            <p:cxnSp>
              <p:nvCxnSpPr>
                <p:cNvPr id="35" name="Connecteur droit 34">
                  <a:extLst>
                    <a:ext uri="{FF2B5EF4-FFF2-40B4-BE49-F238E27FC236}">
                      <a16:creationId xmlns:a16="http://schemas.microsoft.com/office/drawing/2014/main" id="{C6F47EB4-5174-FCD2-E535-C6F54D7620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59553" flipV="1">
                  <a:off x="3948937" y="4279836"/>
                  <a:ext cx="3034603" cy="1752549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necteur droit 35">
                  <a:extLst>
                    <a:ext uri="{FF2B5EF4-FFF2-40B4-BE49-F238E27FC236}">
                      <a16:creationId xmlns:a16="http://schemas.microsoft.com/office/drawing/2014/main" id="{6FFDDD74-9662-FBC2-8CFD-E660745802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196704" y="3681819"/>
                  <a:ext cx="2517635" cy="144416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D6ABD4ED-B215-9CD7-0769-8CDCA1547C13}"/>
                    </a:ext>
                  </a:extLst>
                </p:cNvPr>
                <p:cNvSpPr txBox="1"/>
                <p:nvPr/>
              </p:nvSpPr>
              <p:spPr>
                <a:xfrm>
                  <a:off x="3292467" y="4801681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O</a:t>
                  </a:r>
                  <a:endParaRPr lang="fr-FR" sz="3600" b="1" dirty="0"/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DF686658-9294-098A-89F8-1BF7CF2B114A}"/>
                    </a:ext>
                  </a:extLst>
                </p:cNvPr>
                <p:cNvSpPr txBox="1"/>
                <p:nvPr/>
              </p:nvSpPr>
              <p:spPr>
                <a:xfrm>
                  <a:off x="1417577" y="3356408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A</a:t>
                  </a:r>
                  <a:endParaRPr lang="fr-FR" sz="3600" b="1" dirty="0"/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099098B0-E9ED-E423-D196-53BD6096AA01}"/>
                    </a:ext>
                  </a:extLst>
                </p:cNvPr>
                <p:cNvSpPr txBox="1"/>
                <p:nvPr/>
              </p:nvSpPr>
              <p:spPr>
                <a:xfrm>
                  <a:off x="5535809" y="5174905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B</a:t>
                  </a:r>
                  <a:endParaRPr lang="fr-FR" sz="3600" b="1" dirty="0"/>
                </a:p>
              </p:txBody>
            </p:sp>
            <mc:AlternateContent xmlns:mc="http://schemas.openxmlformats.org/markup-compatibility/2006" xmlns:p14="http://schemas.microsoft.com/office/powerpoint/2010/main">
              <mc:Choice Requires="p14">
                <p:contentPart p14:bwMode="auto" r:id="rId4">
                  <p14:nvContentPartPr>
                    <p14:cNvPr id="40" name="Encre 39">
                      <a:extLst>
                        <a:ext uri="{FF2B5EF4-FFF2-40B4-BE49-F238E27FC236}">
                          <a16:creationId xmlns:a16="http://schemas.microsoft.com/office/drawing/2014/main" id="{04E3D51E-8730-31AE-277F-6D2CA05C828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86637" y="5146828"/>
                    <a:ext cx="360" cy="110160"/>
                  </p14:xfrm>
                </p:contentPart>
              </mc:Choice>
              <mc:Fallback xmlns="">
                <p:pic>
                  <p:nvPicPr>
                    <p:cNvPr id="25" name="Encre 24">
                      <a:extLst>
                        <a:ext uri="{FF2B5EF4-FFF2-40B4-BE49-F238E27FC236}">
                          <a16:creationId xmlns:a16="http://schemas.microsoft.com/office/drawing/2014/main" id="{CBEF2409-AB1B-2C4A-F3DB-2A3DE6495268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780517" y="5140708"/>
                      <a:ext cx="12600" cy="1224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20" name="Picture 2" descr="cadrans d'horloge a télécharger - monhorloge.fr">
                <a:extLst>
                  <a:ext uri="{FF2B5EF4-FFF2-40B4-BE49-F238E27FC236}">
                    <a16:creationId xmlns:a16="http://schemas.microsoft.com/office/drawing/2014/main" id="{302BE3A2-B72B-D7BD-0369-F16F47E4F5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1448" y="2888585"/>
                <a:ext cx="2852341" cy="28523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Encre 6">
                  <a:extLst>
                    <a:ext uri="{FF2B5EF4-FFF2-40B4-BE49-F238E27FC236}">
                      <a16:creationId xmlns:a16="http://schemas.microsoft.com/office/drawing/2014/main" id="{E5204EA8-B4AF-21A3-7A2D-95A73DA5C7AE}"/>
                    </a:ext>
                  </a:extLst>
                </p14:cNvPr>
                <p14:cNvContentPartPr/>
                <p14:nvPr/>
              </p14:nvContentPartPr>
              <p14:xfrm>
                <a:off x="4068189" y="4295613"/>
                <a:ext cx="258840" cy="34272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E5204EA8-B4AF-21A3-7A2D-95A73DA5C7A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32189" y="4259613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Encre 7">
                  <a:extLst>
                    <a:ext uri="{FF2B5EF4-FFF2-40B4-BE49-F238E27FC236}">
                      <a16:creationId xmlns:a16="http://schemas.microsoft.com/office/drawing/2014/main" id="{24E04D74-7BB4-3DE8-B7DE-1899E6862179}"/>
                    </a:ext>
                  </a:extLst>
                </p14:cNvPr>
                <p14:cNvContentPartPr/>
                <p14:nvPr/>
              </p14:nvContentPartPr>
              <p14:xfrm rot="1910516">
                <a:off x="4242231" y="4839539"/>
                <a:ext cx="258840" cy="342720"/>
              </p14:xfrm>
            </p:contentPart>
          </mc:Choice>
          <mc:Fallback xmlns=""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24E04D74-7BB4-3DE8-B7DE-1899E686217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910516">
                  <a:off x="4206231" y="4803539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FA7C6261-CB45-A423-1BEA-2895ACC8C4CC}"/>
                    </a:ext>
                  </a:extLst>
                </p14:cNvPr>
                <p14:cNvContentPartPr/>
                <p14:nvPr/>
              </p14:nvContentPartPr>
              <p14:xfrm rot="20456828">
                <a:off x="3605018" y="3951729"/>
                <a:ext cx="235728" cy="312118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FA7C6261-CB45-A423-1BEA-2895ACC8C4C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20456828">
                  <a:off x="3569389" y="3915729"/>
                  <a:ext cx="307346" cy="3837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8AA09362-20B1-0503-4702-F40DBF43D30B}"/>
                    </a:ext>
                  </a:extLst>
                </p14:cNvPr>
                <p14:cNvContentPartPr/>
                <p14:nvPr/>
              </p14:nvContentPartPr>
              <p14:xfrm rot="18086446">
                <a:off x="3066864" y="3845003"/>
                <a:ext cx="185762" cy="24596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8AA09362-20B1-0503-4702-F40DBF43D30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rot="18086446">
                  <a:off x="3031224" y="3809044"/>
                  <a:ext cx="257403" cy="3175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044E21CF-B96B-CB25-FCAA-01A6F39067D8}"/>
                    </a:ext>
                  </a:extLst>
                </p14:cNvPr>
                <p14:cNvContentPartPr/>
                <p14:nvPr/>
              </p14:nvContentPartPr>
              <p14:xfrm rot="16787725">
                <a:off x="2530264" y="4033634"/>
                <a:ext cx="202486" cy="268104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044E21CF-B96B-CB25-FCAA-01A6F39067D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16787725">
                  <a:off x="2494658" y="3997647"/>
                  <a:ext cx="274057" cy="339718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7057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9D9F-26D0-7A0E-512F-48F55EFCB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BAA87F-6726-47F3-0924-38BB19DD794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اكتبوا قياس الزاوية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33182B-6F6E-D2A9-AE39-B1E438ED928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685BBE-79D0-0F4E-CBA1-4B5E2ADD338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02784C7-6C0A-83A5-C9A4-DA634B5FCBB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BC88F63-F807-2E16-CB85-CAF0F92AE859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908D6BC-BE03-884C-9498-D8023CDDE9DE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D906307-B436-0D5F-1147-B58BFE4FA848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73610BA-C9F2-AC3C-5B3D-A63F04CF09CA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C061BD0-CF1E-22B3-7537-9EE4E722BCDE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47899B70-1CD9-CEA1-5F23-9C50F5C7D148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21A93C7-134C-FB27-9D0F-5E3411AF26C0}"/>
              </a:ext>
            </a:extLst>
          </p:cNvPr>
          <p:cNvSpPr txBox="1"/>
          <p:nvPr/>
        </p:nvSpPr>
        <p:spPr>
          <a:xfrm>
            <a:off x="4871008" y="2637276"/>
            <a:ext cx="3678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الكبيرة 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8A4F330-C8C4-43C5-1164-8069F1CEAC82}"/>
              </a:ext>
            </a:extLst>
          </p:cNvPr>
          <p:cNvSpPr txBox="1"/>
          <p:nvPr/>
        </p:nvSpPr>
        <p:spPr>
          <a:xfrm>
            <a:off x="4212049" y="3057185"/>
            <a:ext cx="4378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الصغيرة المتبقية 0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DDFBD52-AE99-53CA-01BA-A93FE7EE276A}"/>
              </a:ext>
            </a:extLst>
          </p:cNvPr>
          <p:cNvSpPr txBox="1"/>
          <p:nvPr/>
        </p:nvSpPr>
        <p:spPr>
          <a:xfrm>
            <a:off x="4828857" y="3795904"/>
            <a:ext cx="34024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30° = 150°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925E-3B71-8641-AABA-3BF1F2A40863}"/>
              </a:ext>
            </a:extLst>
          </p:cNvPr>
          <p:cNvGrpSpPr/>
          <p:nvPr/>
        </p:nvGrpSpPr>
        <p:grpSpPr>
          <a:xfrm>
            <a:off x="683976" y="3378083"/>
            <a:ext cx="5786836" cy="3194608"/>
            <a:chOff x="683976" y="3378083"/>
            <a:chExt cx="5786836" cy="3194608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015F07B-322D-0DD1-2EB1-03077F0E03F7}"/>
                </a:ext>
              </a:extLst>
            </p:cNvPr>
            <p:cNvGrpSpPr/>
            <p:nvPr/>
          </p:nvGrpSpPr>
          <p:grpSpPr>
            <a:xfrm rot="771652">
              <a:off x="683976" y="3378083"/>
              <a:ext cx="5786836" cy="3194608"/>
              <a:chOff x="2358754" y="2546318"/>
              <a:chExt cx="5786836" cy="3194608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1145036C-CB8B-5B69-A389-32FF542F3AFE}"/>
                  </a:ext>
                </a:extLst>
              </p:cNvPr>
              <p:cNvGrpSpPr/>
              <p:nvPr/>
            </p:nvGrpSpPr>
            <p:grpSpPr>
              <a:xfrm>
                <a:off x="2358754" y="2546318"/>
                <a:ext cx="5786836" cy="2675977"/>
                <a:chOff x="1196704" y="3356408"/>
                <a:chExt cx="5786836" cy="2675977"/>
              </a:xfrm>
            </p:grpSpPr>
            <p:cxnSp>
              <p:nvCxnSpPr>
                <p:cNvPr id="35" name="Connecteur droit 34">
                  <a:extLst>
                    <a:ext uri="{FF2B5EF4-FFF2-40B4-BE49-F238E27FC236}">
                      <a16:creationId xmlns:a16="http://schemas.microsoft.com/office/drawing/2014/main" id="{38088152-E163-153E-527E-B7A584F3C1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59553" flipV="1">
                  <a:off x="3948937" y="4279836"/>
                  <a:ext cx="3034603" cy="1752549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necteur droit 35">
                  <a:extLst>
                    <a:ext uri="{FF2B5EF4-FFF2-40B4-BE49-F238E27FC236}">
                      <a16:creationId xmlns:a16="http://schemas.microsoft.com/office/drawing/2014/main" id="{30BB0687-4000-B8CB-3D18-AEFEC53455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196704" y="3681819"/>
                  <a:ext cx="2517635" cy="144416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4AA99EB-CBB7-55FF-87D8-DE815748D487}"/>
                    </a:ext>
                  </a:extLst>
                </p:cNvPr>
                <p:cNvSpPr txBox="1"/>
                <p:nvPr/>
              </p:nvSpPr>
              <p:spPr>
                <a:xfrm>
                  <a:off x="3292467" y="4801681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O</a:t>
                  </a:r>
                  <a:endParaRPr lang="fr-FR" sz="3600" b="1" dirty="0"/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C20175D5-868F-6E2C-7935-5EFEE03ADA9D}"/>
                    </a:ext>
                  </a:extLst>
                </p:cNvPr>
                <p:cNvSpPr txBox="1"/>
                <p:nvPr/>
              </p:nvSpPr>
              <p:spPr>
                <a:xfrm>
                  <a:off x="1417577" y="3356408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A</a:t>
                  </a:r>
                  <a:endParaRPr lang="fr-FR" sz="3600" b="1" dirty="0"/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F08D3388-D9C1-33FB-B85A-B40B707FC442}"/>
                    </a:ext>
                  </a:extLst>
                </p:cNvPr>
                <p:cNvSpPr txBox="1"/>
                <p:nvPr/>
              </p:nvSpPr>
              <p:spPr>
                <a:xfrm>
                  <a:off x="5535809" y="5174905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B</a:t>
                  </a:r>
                  <a:endParaRPr lang="fr-FR" sz="3600" b="1" dirty="0"/>
                </a:p>
              </p:txBody>
            </p:sp>
            <mc:AlternateContent xmlns:mc="http://schemas.openxmlformats.org/markup-compatibility/2006" xmlns:p14="http://schemas.microsoft.com/office/powerpoint/2010/main">
              <mc:Choice Requires="p14">
                <p:contentPart p14:bwMode="auto" r:id="rId4">
                  <p14:nvContentPartPr>
                    <p14:cNvPr id="40" name="Encre 39">
                      <a:extLst>
                        <a:ext uri="{FF2B5EF4-FFF2-40B4-BE49-F238E27FC236}">
                          <a16:creationId xmlns:a16="http://schemas.microsoft.com/office/drawing/2014/main" id="{5FDB3DA0-66E0-C8F8-DED4-0C557333BC2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86637" y="5146828"/>
                    <a:ext cx="360" cy="110160"/>
                  </p14:xfrm>
                </p:contentPart>
              </mc:Choice>
              <mc:Fallback xmlns="">
                <p:pic>
                  <p:nvPicPr>
                    <p:cNvPr id="25" name="Encre 24">
                      <a:extLst>
                        <a:ext uri="{FF2B5EF4-FFF2-40B4-BE49-F238E27FC236}">
                          <a16:creationId xmlns:a16="http://schemas.microsoft.com/office/drawing/2014/main" id="{CBEF2409-AB1B-2C4A-F3DB-2A3DE6495268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780517" y="5140708"/>
                      <a:ext cx="12600" cy="1224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31" name="Picture 2" descr="cadrans d'horloge a télécharger - monhorloge.fr">
                <a:extLst>
                  <a:ext uri="{FF2B5EF4-FFF2-40B4-BE49-F238E27FC236}">
                    <a16:creationId xmlns:a16="http://schemas.microsoft.com/office/drawing/2014/main" id="{9184CEAA-50CF-D6BB-E177-9F96B0E799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1448" y="2888585"/>
                <a:ext cx="2852341" cy="28523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Encre 7">
                  <a:extLst>
                    <a:ext uri="{FF2B5EF4-FFF2-40B4-BE49-F238E27FC236}">
                      <a16:creationId xmlns:a16="http://schemas.microsoft.com/office/drawing/2014/main" id="{48E3EE44-E0D9-3059-2C8D-7E8BDA0D4E45}"/>
                    </a:ext>
                  </a:extLst>
                </p14:cNvPr>
                <p14:cNvContentPartPr/>
                <p14:nvPr/>
              </p14:nvContentPartPr>
              <p14:xfrm>
                <a:off x="4068189" y="4295613"/>
                <a:ext cx="258840" cy="342720"/>
              </p14:xfrm>
            </p:contentPart>
          </mc:Choice>
          <mc:Fallback xmlns=""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48E3EE44-E0D9-3059-2C8D-7E8BDA0D4E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32189" y="4259613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358EA9D9-6ED7-2C22-DF66-5D4A88018943}"/>
                    </a:ext>
                  </a:extLst>
                </p14:cNvPr>
                <p14:cNvContentPartPr/>
                <p14:nvPr/>
              </p14:nvContentPartPr>
              <p14:xfrm rot="1910516">
                <a:off x="4242231" y="4839539"/>
                <a:ext cx="258840" cy="34272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358EA9D9-6ED7-2C22-DF66-5D4A8801894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910516">
                  <a:off x="4206231" y="4803539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589E3C81-9CD4-39D2-D628-F005E1C30920}"/>
                    </a:ext>
                  </a:extLst>
                </p14:cNvPr>
                <p14:cNvContentPartPr/>
                <p14:nvPr/>
              </p14:nvContentPartPr>
              <p14:xfrm rot="20456828">
                <a:off x="3605018" y="3951729"/>
                <a:ext cx="235728" cy="312118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589E3C81-9CD4-39D2-D628-F005E1C3092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20456828">
                  <a:off x="3569389" y="3915729"/>
                  <a:ext cx="307346" cy="3837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CCF9C8A7-4509-B62C-10CA-96EA25424902}"/>
                    </a:ext>
                  </a:extLst>
                </p14:cNvPr>
                <p14:cNvContentPartPr/>
                <p14:nvPr/>
              </p14:nvContentPartPr>
              <p14:xfrm rot="18086446">
                <a:off x="3066864" y="3845003"/>
                <a:ext cx="185762" cy="24596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CCF9C8A7-4509-B62C-10CA-96EA2542490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rot="18086446">
                  <a:off x="3031224" y="3809044"/>
                  <a:ext cx="257403" cy="3175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AC119EB5-A8B3-E51D-1532-FD27D036D38A}"/>
                    </a:ext>
                  </a:extLst>
                </p14:cNvPr>
                <p14:cNvContentPartPr/>
                <p14:nvPr/>
              </p14:nvContentPartPr>
              <p14:xfrm rot="16787725">
                <a:off x="2530264" y="4033634"/>
                <a:ext cx="202486" cy="268104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AC119EB5-A8B3-E51D-1532-FD27D036D38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16787725">
                  <a:off x="2494658" y="3997647"/>
                  <a:ext cx="274057" cy="339718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5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82215-54C1-1699-40AF-13D285BC5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077A465-AF23-D647-5D97-816679A43F2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056890-E818-532B-0675-AFAF4068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4D4A92-780A-5523-9894-9836838AEE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291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38679-B0DD-099E-2913-0C4F25C8D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28C74CB-E244-A238-8A57-CD2B8D64337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89DBA3-5083-2765-3AE0-A8C2B3B6EC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2A7FB0D2-0444-FD61-C712-B09160913A8F}"/>
              </a:ext>
            </a:extLst>
          </p:cNvPr>
          <p:cNvSpPr txBox="1"/>
          <p:nvPr/>
        </p:nvSpPr>
        <p:spPr>
          <a:xfrm>
            <a:off x="3131072" y="4409664"/>
            <a:ext cx="10113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150°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B727E5-982F-F2E0-D7CD-119A5B870EDA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6F7FD10-629E-F372-AC74-B983698F8D4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5FD3EED-D249-3378-9464-EAEB51DEDC2C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F704A2A-1821-5743-3AC5-6F537D438A20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0DDA55D-F2E5-0E91-1F02-E8E7D9D5BDE9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FE899E5-C3FE-B2CC-8299-8C54E70BC358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C8C3B9C-8253-C17D-6A35-F4B3D737196D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69106A20-2E7E-6A2D-A412-B501549DC352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06FC5F8-9A51-CE09-4897-977CB99F177F}"/>
              </a:ext>
            </a:extLst>
          </p:cNvPr>
          <p:cNvSpPr txBox="1"/>
          <p:nvPr/>
        </p:nvSpPr>
        <p:spPr>
          <a:xfrm>
            <a:off x="4871008" y="2637276"/>
            <a:ext cx="3678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الكبيرة 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89A9444-8445-5931-4BAA-150B866A2DAC}"/>
              </a:ext>
            </a:extLst>
          </p:cNvPr>
          <p:cNvSpPr txBox="1"/>
          <p:nvPr/>
        </p:nvSpPr>
        <p:spPr>
          <a:xfrm>
            <a:off x="4212049" y="3057185"/>
            <a:ext cx="4378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التدريجات الصغيرة المتبقية 0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42CB936-4A32-8E51-D536-C98F4F986448}"/>
              </a:ext>
            </a:extLst>
          </p:cNvPr>
          <p:cNvSpPr txBox="1"/>
          <p:nvPr/>
        </p:nvSpPr>
        <p:spPr>
          <a:xfrm>
            <a:off x="4828857" y="3795904"/>
            <a:ext cx="34024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30° = 150°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5EBCD93-7367-5C1F-0EC1-74C24A560EF0}"/>
              </a:ext>
            </a:extLst>
          </p:cNvPr>
          <p:cNvGrpSpPr/>
          <p:nvPr/>
        </p:nvGrpSpPr>
        <p:grpSpPr>
          <a:xfrm>
            <a:off x="683976" y="3378083"/>
            <a:ext cx="5786836" cy="3194608"/>
            <a:chOff x="683976" y="3378083"/>
            <a:chExt cx="5786836" cy="319460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7D6B914-A918-5C30-34FD-221E89853D33}"/>
                </a:ext>
              </a:extLst>
            </p:cNvPr>
            <p:cNvGrpSpPr/>
            <p:nvPr/>
          </p:nvGrpSpPr>
          <p:grpSpPr>
            <a:xfrm rot="771652">
              <a:off x="683976" y="3378083"/>
              <a:ext cx="5786836" cy="3194608"/>
              <a:chOff x="2358754" y="2546318"/>
              <a:chExt cx="5786836" cy="3194608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CC7FDC5B-7FCC-0047-0380-886FF50ECEA3}"/>
                  </a:ext>
                </a:extLst>
              </p:cNvPr>
              <p:cNvGrpSpPr/>
              <p:nvPr/>
            </p:nvGrpSpPr>
            <p:grpSpPr>
              <a:xfrm>
                <a:off x="2358754" y="2546318"/>
                <a:ext cx="5786836" cy="2675977"/>
                <a:chOff x="1196704" y="3356408"/>
                <a:chExt cx="5786836" cy="2675977"/>
              </a:xfrm>
            </p:grpSpPr>
            <p:cxnSp>
              <p:nvCxnSpPr>
                <p:cNvPr id="33" name="Connecteur droit 32">
                  <a:extLst>
                    <a:ext uri="{FF2B5EF4-FFF2-40B4-BE49-F238E27FC236}">
                      <a16:creationId xmlns:a16="http://schemas.microsoft.com/office/drawing/2014/main" id="{319B74B5-A89C-57C5-BADB-E43AA48E6F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59553" flipV="1">
                  <a:off x="3948937" y="4279836"/>
                  <a:ext cx="3034603" cy="1752549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Connecteur droit 33">
                  <a:extLst>
                    <a:ext uri="{FF2B5EF4-FFF2-40B4-BE49-F238E27FC236}">
                      <a16:creationId xmlns:a16="http://schemas.microsoft.com/office/drawing/2014/main" id="{305E7964-3F28-1854-8797-EF95F5109A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196704" y="3681819"/>
                  <a:ext cx="2517635" cy="144416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760F2BFD-A936-50C3-710D-E1DB55BE2951}"/>
                    </a:ext>
                  </a:extLst>
                </p:cNvPr>
                <p:cNvSpPr txBox="1"/>
                <p:nvPr/>
              </p:nvSpPr>
              <p:spPr>
                <a:xfrm>
                  <a:off x="3292467" y="4801681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O</a:t>
                  </a:r>
                  <a:endParaRPr lang="fr-FR" sz="3600" b="1" dirty="0"/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6BBB45C4-6E6B-4E4D-2446-2C7E2B502348}"/>
                    </a:ext>
                  </a:extLst>
                </p:cNvPr>
                <p:cNvSpPr txBox="1"/>
                <p:nvPr/>
              </p:nvSpPr>
              <p:spPr>
                <a:xfrm>
                  <a:off x="1417577" y="3356408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A</a:t>
                  </a:r>
                  <a:endParaRPr lang="fr-FR" sz="3600" b="1" dirty="0"/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FF3D7B08-7D08-EBBE-7A72-5528DB4E8175}"/>
                    </a:ext>
                  </a:extLst>
                </p:cNvPr>
                <p:cNvSpPr txBox="1"/>
                <p:nvPr/>
              </p:nvSpPr>
              <p:spPr>
                <a:xfrm>
                  <a:off x="5535809" y="5174905"/>
                  <a:ext cx="42187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3600" dirty="0"/>
                    <a:t>B</a:t>
                  </a:r>
                  <a:endParaRPr lang="fr-FR" sz="3600" b="1" dirty="0"/>
                </a:p>
              </p:txBody>
            </p:sp>
            <mc:AlternateContent xmlns:mc="http://schemas.openxmlformats.org/markup-compatibility/2006" xmlns:p14="http://schemas.microsoft.com/office/powerpoint/2010/main">
              <mc:Choice Requires="p14">
                <p:contentPart p14:bwMode="auto" r:id="rId4">
                  <p14:nvContentPartPr>
                    <p14:cNvPr id="39" name="Encre 38">
                      <a:extLst>
                        <a:ext uri="{FF2B5EF4-FFF2-40B4-BE49-F238E27FC236}">
                          <a16:creationId xmlns:a16="http://schemas.microsoft.com/office/drawing/2014/main" id="{7C2E15A6-3EDB-E4BD-BA84-A49636E3D09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86637" y="5146828"/>
                    <a:ext cx="360" cy="110160"/>
                  </p14:xfrm>
                </p:contentPart>
              </mc:Choice>
              <mc:Fallback xmlns="">
                <p:pic>
                  <p:nvPicPr>
                    <p:cNvPr id="25" name="Encre 24">
                      <a:extLst>
                        <a:ext uri="{FF2B5EF4-FFF2-40B4-BE49-F238E27FC236}">
                          <a16:creationId xmlns:a16="http://schemas.microsoft.com/office/drawing/2014/main" id="{CBEF2409-AB1B-2C4A-F3DB-2A3DE6495268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780517" y="5140708"/>
                      <a:ext cx="12600" cy="1224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30" name="Picture 2" descr="cadrans d'horloge a télécharger - monhorloge.fr">
                <a:extLst>
                  <a:ext uri="{FF2B5EF4-FFF2-40B4-BE49-F238E27FC236}">
                    <a16:creationId xmlns:a16="http://schemas.microsoft.com/office/drawing/2014/main" id="{67F3B85D-C48F-E16B-52A9-B4D465148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1448" y="2888585"/>
                <a:ext cx="2852341" cy="28523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F1793461-726E-3055-ECF1-A1C09853A9A4}"/>
                    </a:ext>
                  </a:extLst>
                </p14:cNvPr>
                <p14:cNvContentPartPr/>
                <p14:nvPr/>
              </p14:nvContentPartPr>
              <p14:xfrm>
                <a:off x="4068189" y="4295613"/>
                <a:ext cx="258840" cy="34272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F1793461-726E-3055-ECF1-A1C09853A9A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32189" y="4259613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3BFB937C-5DD4-6219-5B74-A1403B8AA2D0}"/>
                    </a:ext>
                  </a:extLst>
                </p14:cNvPr>
                <p14:cNvContentPartPr/>
                <p14:nvPr/>
              </p14:nvContentPartPr>
              <p14:xfrm rot="1910516">
                <a:off x="4242231" y="4839539"/>
                <a:ext cx="258840" cy="34272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3BFB937C-5DD4-6219-5B74-A1403B8AA2D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910516">
                  <a:off x="4206231" y="4803539"/>
                  <a:ext cx="3304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88A73483-0879-42E8-6EF3-55CDA839103B}"/>
                    </a:ext>
                  </a:extLst>
                </p14:cNvPr>
                <p14:cNvContentPartPr/>
                <p14:nvPr/>
              </p14:nvContentPartPr>
              <p14:xfrm rot="20456828">
                <a:off x="3605018" y="3951729"/>
                <a:ext cx="235728" cy="312118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88A73483-0879-42E8-6EF3-55CDA839103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20456828">
                  <a:off x="3569389" y="3915729"/>
                  <a:ext cx="307346" cy="3837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75354407-FA5C-930C-E28C-9E40C80D427F}"/>
                    </a:ext>
                  </a:extLst>
                </p14:cNvPr>
                <p14:cNvContentPartPr/>
                <p14:nvPr/>
              </p14:nvContentPartPr>
              <p14:xfrm rot="18086446">
                <a:off x="3066864" y="3845003"/>
                <a:ext cx="185762" cy="24596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75354407-FA5C-930C-E28C-9E40C80D427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rot="18086446">
                  <a:off x="3031224" y="3809044"/>
                  <a:ext cx="257403" cy="3175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4F73D032-C4E8-822A-B6C8-CFB6DC8EA402}"/>
                    </a:ext>
                  </a:extLst>
                </p14:cNvPr>
                <p14:cNvContentPartPr/>
                <p14:nvPr/>
              </p14:nvContentPartPr>
              <p14:xfrm rot="16787725">
                <a:off x="2530264" y="4033634"/>
                <a:ext cx="202486" cy="268104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4F73D032-C4E8-822A-B6C8-CFB6DC8EA40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16787725">
                  <a:off x="2494658" y="3997647"/>
                  <a:ext cx="274057" cy="33971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92FEDD1F-9037-B671-AD37-E9E3505173A9}"/>
                    </a:ext>
                  </a:extLst>
                </p14:cNvPr>
                <p14:cNvContentPartPr/>
                <p14:nvPr/>
              </p14:nvContentPartPr>
              <p14:xfrm rot="20211867">
                <a:off x="3093514" y="4798745"/>
                <a:ext cx="284265" cy="376384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92FEDD1F-9037-B671-AD37-E9E3505173A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 rot="20211867">
                  <a:off x="3057891" y="4762727"/>
                  <a:ext cx="355871" cy="44805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684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13443-FBA6-50EA-2EB6-FE51A2508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9BADA6-670B-7502-199A-B19F2090C2E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ليتحقق من قياس الزاوية باستعمال المنقلة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3A1F43-B861-715C-FE4E-725136F10D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69E47FB5-2A39-12C6-BE0B-4879553F4CD4}"/>
              </a:ext>
            </a:extLst>
          </p:cNvPr>
          <p:cNvGrpSpPr/>
          <p:nvPr/>
        </p:nvGrpSpPr>
        <p:grpSpPr>
          <a:xfrm rot="771652">
            <a:off x="741696" y="3384588"/>
            <a:ext cx="5786836" cy="2675977"/>
            <a:chOff x="1196704" y="3356408"/>
            <a:chExt cx="5786836" cy="2675977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DD1BFB93-FB1F-CF31-04D9-35BFC6DD7F1F}"/>
                </a:ext>
              </a:extLst>
            </p:cNvPr>
            <p:cNvCxnSpPr>
              <a:cxnSpLocks/>
            </p:cNvCxnSpPr>
            <p:nvPr/>
          </p:nvCxnSpPr>
          <p:spPr>
            <a:xfrm rot="1859553" flipV="1">
              <a:off x="3948937" y="4279836"/>
              <a:ext cx="3034603" cy="17525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DDC13C89-7FC4-09A4-8FC4-8774C26A435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96704" y="3681819"/>
              <a:ext cx="2517635" cy="14441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3E117E1-8BD9-A57C-B225-7C88238276DC}"/>
                </a:ext>
              </a:extLst>
            </p:cNvPr>
            <p:cNvSpPr txBox="1"/>
            <p:nvPr/>
          </p:nvSpPr>
          <p:spPr>
            <a:xfrm>
              <a:off x="3292467" y="4801681"/>
              <a:ext cx="4218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3600" dirty="0"/>
                <a:t>O</a:t>
              </a:r>
              <a:endParaRPr lang="fr-FR" sz="3600" b="1" dirty="0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B1D31EC7-C24C-BAB3-E241-DD7A9164AB0F}"/>
                </a:ext>
              </a:extLst>
            </p:cNvPr>
            <p:cNvSpPr txBox="1"/>
            <p:nvPr/>
          </p:nvSpPr>
          <p:spPr>
            <a:xfrm>
              <a:off x="1417577" y="3356408"/>
              <a:ext cx="4218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3600" dirty="0"/>
                <a:t>A</a:t>
              </a:r>
              <a:endParaRPr lang="fr-FR" sz="3600" b="1" dirty="0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50BEA50-F91F-B4BC-FEDD-C8B99CD67944}"/>
                </a:ext>
              </a:extLst>
            </p:cNvPr>
            <p:cNvSpPr txBox="1"/>
            <p:nvPr/>
          </p:nvSpPr>
          <p:spPr>
            <a:xfrm>
              <a:off x="5535809" y="5174905"/>
              <a:ext cx="4218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3600" dirty="0"/>
                <a:t>B</a:t>
              </a:r>
              <a:endParaRPr lang="fr-FR" sz="3600" b="1" dirty="0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7928567A-AC09-8B44-EA23-F7A679AC5ED3}"/>
                    </a:ext>
                  </a:extLst>
                </p14:cNvPr>
                <p14:cNvContentPartPr/>
                <p14:nvPr/>
              </p14:nvContentPartPr>
              <p14:xfrm>
                <a:off x="5786637" y="5146828"/>
                <a:ext cx="360" cy="11016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7928567A-AC09-8B44-EA23-F7A679AC5ED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780517" y="5140708"/>
                  <a:ext cx="12600" cy="1224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56FA1211-B532-1C53-CD30-562CB5FEA0FC}"/>
              </a:ext>
            </a:extLst>
          </p:cNvPr>
          <p:cNvSpPr txBox="1"/>
          <p:nvPr/>
        </p:nvSpPr>
        <p:spPr>
          <a:xfrm>
            <a:off x="3154244" y="4305404"/>
            <a:ext cx="10113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150°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093B82-61B4-DB58-7DBC-FA1897D5A474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12E5D8A-FD47-BCD2-8194-051F89E9E6A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CCBF9BC-1F2B-932A-5E0C-5DEB53F80EE2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1244B0D-4B25-C529-56EA-BEA7694FC5B4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B49806D-B91C-728F-0097-A9CDD07052C8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52CD0EF-D3AC-F61A-A4D5-96CA4EF56254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820B424-4057-597B-C99F-E61932B88425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060CB520-5EF9-2E1C-1715-976B515DC18D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584EEEFC-BE90-FED9-5381-01FC14A277FF}"/>
                  </a:ext>
                </a:extLst>
              </p14:cNvPr>
              <p14:cNvContentPartPr/>
              <p14:nvPr/>
            </p14:nvContentPartPr>
            <p14:xfrm rot="20211867">
              <a:off x="3093514" y="4798745"/>
              <a:ext cx="284265" cy="376384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584EEEFC-BE90-FED9-5381-01FC14A277F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20211867">
                <a:off x="3057891" y="4762727"/>
                <a:ext cx="355871" cy="44805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927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الصفحة 112، واكتبوا على الألواح قياس الزاوية داخل الإطار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EFA0CB-4B0A-B496-49C2-926A70BCD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86" y="1842866"/>
            <a:ext cx="8131228" cy="41465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548929-7868-FB22-7D2D-51CFF814F0CB}"/>
              </a:ext>
            </a:extLst>
          </p:cNvPr>
          <p:cNvSpPr/>
          <p:nvPr/>
        </p:nvSpPr>
        <p:spPr>
          <a:xfrm>
            <a:off x="4572000" y="2381250"/>
            <a:ext cx="3720490" cy="325755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5B9B7-1FFE-8D89-3772-5BBD2B76C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AD8961C-DDA0-ECC0-E449-312A8BC0FEC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9BD3910-EC71-A756-5C1D-AE5D21432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C952B0-9536-BB19-099F-13BE95CFA2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886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EE7F9E-6D88-717F-A1B6-7C42FFAEA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86" y="1842866"/>
            <a:ext cx="8131228" cy="41465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E71C62-4EF3-CE2F-7A46-FFDFF94DDA03}"/>
              </a:ext>
            </a:extLst>
          </p:cNvPr>
          <p:cNvSpPr/>
          <p:nvPr/>
        </p:nvSpPr>
        <p:spPr>
          <a:xfrm>
            <a:off x="4572000" y="2381250"/>
            <a:ext cx="3720490" cy="325755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B8FACB7-6B93-B4D6-446F-182FBB8ABA5C}"/>
              </a:ext>
            </a:extLst>
          </p:cNvPr>
          <p:cNvSpPr txBox="1"/>
          <p:nvPr/>
        </p:nvSpPr>
        <p:spPr>
          <a:xfrm>
            <a:off x="4632474" y="5152126"/>
            <a:ext cx="2114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 × 30) + (3 × 6) =78°</a:t>
            </a:r>
            <a:endParaRPr lang="fr-MA" sz="1000" dirty="0"/>
          </a:p>
        </p:txBody>
      </p:sp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2761" y="2107479"/>
            <a:ext cx="2498485" cy="346218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الصفحة 112، النشاط 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497498" y="3838572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747" y="2297506"/>
            <a:ext cx="4685368" cy="305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CBB280-DAE5-7AD0-872D-C95050826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04" y="2232850"/>
            <a:ext cx="5263483" cy="293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الإجابات القريبة من الجواب بدرجة أو درجتين مقبولة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FD737D-C89F-0E7F-9B06-5D212F039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464" y="1673780"/>
            <a:ext cx="7211712" cy="470764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8F2E5D9-278E-D2EE-74AE-B6A3CF0D4E94}"/>
              </a:ext>
            </a:extLst>
          </p:cNvPr>
          <p:cNvSpPr txBox="1"/>
          <p:nvPr/>
        </p:nvSpPr>
        <p:spPr>
          <a:xfrm>
            <a:off x="4183320" y="5424293"/>
            <a:ext cx="2114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 × 30) + (2 × 6) = 42°</a:t>
            </a:r>
            <a:endParaRPr lang="fr-MA" sz="1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E079AB-A020-35CD-38F0-0C1980BF792E}"/>
              </a:ext>
            </a:extLst>
          </p:cNvPr>
          <p:cNvSpPr txBox="1"/>
          <p:nvPr/>
        </p:nvSpPr>
        <p:spPr>
          <a:xfrm>
            <a:off x="880410" y="5408915"/>
            <a:ext cx="2114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 × 30) + (1 × 6) = 66°</a:t>
            </a:r>
            <a:endParaRPr lang="fr-MA" sz="1000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1204" y="1875001"/>
            <a:ext cx="3012938" cy="430525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743030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113 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0" y="2305012"/>
            <a:ext cx="2807845" cy="16956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67331E7-1928-8CD5-B9E2-9A7FD9E35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67" y="1823768"/>
            <a:ext cx="7820341" cy="474848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EFD5A4B-FBDD-C501-141D-03E45FB4E82F}"/>
              </a:ext>
            </a:extLst>
          </p:cNvPr>
          <p:cNvSpPr txBox="1"/>
          <p:nvPr/>
        </p:nvSpPr>
        <p:spPr>
          <a:xfrm>
            <a:off x="4267654" y="5410966"/>
            <a:ext cx="2114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 × 30) + (0 × 6) = 150°</a:t>
            </a:r>
            <a:endParaRPr lang="fr-MA" sz="10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F04458-78DA-E6DB-DB7D-34E7854D524F}"/>
              </a:ext>
            </a:extLst>
          </p:cNvPr>
          <p:cNvSpPr txBox="1"/>
          <p:nvPr/>
        </p:nvSpPr>
        <p:spPr>
          <a:xfrm>
            <a:off x="663528" y="5401539"/>
            <a:ext cx="2114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 × 30) + (1 × 6) = 126°</a:t>
            </a:r>
            <a:endParaRPr lang="fr-MA" sz="1000" dirty="0"/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BEA31B3-60FC-C7A8-D317-7CB21FBBBFE7}"/>
              </a:ext>
            </a:extLst>
          </p:cNvPr>
          <p:cNvGrpSpPr/>
          <p:nvPr/>
        </p:nvGrpSpPr>
        <p:grpSpPr>
          <a:xfrm>
            <a:off x="2086294" y="2027547"/>
            <a:ext cx="4971411" cy="3561107"/>
            <a:chOff x="1607611" y="2675247"/>
            <a:chExt cx="4971411" cy="356110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16B0191-1DBA-6151-35C4-5E927877A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5266" y="2687695"/>
              <a:ext cx="2563756" cy="354865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CD1F418-A4D5-2D87-BE7A-DD56A508F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07611" y="2675247"/>
              <a:ext cx="2491892" cy="3554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16634</TotalTime>
  <Words>939</Words>
  <Application>Microsoft Office PowerPoint</Application>
  <PresentationFormat>Affichage à l'écran (4:3)</PresentationFormat>
  <Paragraphs>381</Paragraphs>
  <Slides>56</Slides>
  <Notes>24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56</vt:i4>
      </vt:variant>
    </vt:vector>
  </HeadingPairs>
  <TitlesOfParts>
    <vt:vector size="67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315</cp:revision>
  <cp:lastPrinted>2025-08-13T10:11:39Z</cp:lastPrinted>
  <dcterms:created xsi:type="dcterms:W3CDTF">2025-08-01T12:31:49Z</dcterms:created>
  <dcterms:modified xsi:type="dcterms:W3CDTF">2026-05-12T06:17:04Z</dcterms:modified>
</cp:coreProperties>
</file>