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2.xml" ContentType="application/inkml+xml"/>
  <Override PartName="/ppt/notesSlides/notesSlide18.xml" ContentType="application/vnd.openxmlformats-officedocument.presentationml.notesSlide+xml"/>
  <Override PartName="/ppt/ink/ink3.xml" ContentType="application/inkml+xml"/>
  <Override PartName="/ppt/notesSlides/notesSlide19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2"/>
  </p:notesMasterIdLst>
  <p:handoutMasterIdLst>
    <p:handoutMasterId r:id="rId53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104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53" r:id="rId26"/>
    <p:sldId id="1076" r:id="rId27"/>
    <p:sldId id="1123" r:id="rId28"/>
    <p:sldId id="1115" r:id="rId29"/>
    <p:sldId id="1078" r:id="rId30"/>
    <p:sldId id="1119" r:id="rId31"/>
    <p:sldId id="1120" r:id="rId32"/>
    <p:sldId id="1122" r:id="rId33"/>
    <p:sldId id="1124" r:id="rId34"/>
    <p:sldId id="1125" r:id="rId35"/>
    <p:sldId id="1127" r:id="rId36"/>
    <p:sldId id="1126" r:id="rId37"/>
    <p:sldId id="1110" r:id="rId38"/>
    <p:sldId id="1111" r:id="rId39"/>
    <p:sldId id="1114" r:id="rId40"/>
    <p:sldId id="1010" r:id="rId41"/>
    <p:sldId id="848" r:id="rId42"/>
    <p:sldId id="922" r:id="rId43"/>
    <p:sldId id="924" r:id="rId44"/>
    <p:sldId id="849" r:id="rId45"/>
    <p:sldId id="978" r:id="rId46"/>
    <p:sldId id="644" r:id="rId47"/>
    <p:sldId id="672" r:id="rId48"/>
    <p:sldId id="809" r:id="rId49"/>
    <p:sldId id="956" r:id="rId50"/>
    <p:sldId id="789" r:id="rId5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104862"/>
    <a:srgbClr val="BFBFBF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95033" autoAdjust="0"/>
  </p:normalViewPr>
  <p:slideViewPr>
    <p:cSldViewPr snapToGrid="0">
      <p:cViewPr varScale="1">
        <p:scale>
          <a:sx n="70" d="100"/>
          <a:sy n="70" d="100"/>
        </p:scale>
        <p:origin x="108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microsoft.com/office/2018/10/relationships/authors" Target="author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16:54.06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0 1 6553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19:34.253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1 4915,'0'0'0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19:34.253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1 4915,'0'0'0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19:56.161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1 4915,'0'0'0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22:47.1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982 188 9830,'0'-2'0,"-1"-1"0,0 1 0,0 0 0,0 0 0,0 0 0,0 0 0,0 0 0,-1 0 0,1 0 0,-1 0 0,1 0 0,-1 1 0,0-1 0,1 1 0,-1-1 0,-4-1 0,1-1 0,-23-15 341,0 1 0,-1 1 1,0 1-1,-2 2 0,0 2 0,0 0 0,-45-9 0,49 14 20,0 2 0,-1 1 0,1 1 0,-1 2-1,0 0 1,-52 7 0,58-3-54,1 1 0,0 2 0,0 0 0,0 1 0,1 1 0,0 0 0,0 2 0,1 1 0,-23 16-1,-119 92 1847,127-94-2108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27:46.7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28 9830,'1'1'0,"-1"0"0,0 1 0,1-1 0,-1 0 0,1 0 0,0 0 0,-1 0 0,1 0 0,0 0 0,0 0 0,-1 0 0,1 0 0,0 0 0,0-1 0,0 1 0,2 1 0,0 0 0,11 8 341,1 0 0,0-2 1,1 1-1,0-2 0,0 0 0,1-1 0,23 5 0,-26-8 20,0 0 0,1-1 0,-1 0 0,1-1-1,0-1 1,27-3 0,-31 1-54,1 0 0,-1-1 0,0 0 0,0-1 0,0 0 0,-1-1 0,1 0 0,-1 0 0,12-9-1,63-50 1847,-68 51-2108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6:28:31.6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28 9830,'1'1'0,"-1"0"0,0 1 0,1-1 0,-1 0 0,1 0 0,0 0 0,-1 0 0,1 0 0,0 0 0,0 0 0,-1 0 0,1 0 0,0 0 0,0-1 0,0 1 0,2 1 0,0 0 0,11 8 341,1 0 0,0-2 1,1 1-1,0-2 0,0 0 0,1-1 0,23 5 0,-26-8 20,0 0 0,1-1 0,-1 0 0,1-1-1,0-1 1,27-3 0,-31 1-54,1 0 0,-1-1 0,0 0 0,0-1 0,0 0 0,-1-1 0,1 0 0,-1 0 0,12-9-1,63-50 1847,-68 51-2108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5CA9C-20EE-D06F-9ABC-D9639B7ED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BABAC0-A971-1F9F-9D8D-9F50DDE858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D3AB4EF-E83B-49DB-D862-E41A9CBCCC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69634D-2028-39DF-BCAA-EF64FAB440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151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EFB72-05E8-39EC-19A8-B9C72DC90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4E4286-1B04-57BA-B0C5-0210BBAE3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C7B8F4-85E3-6954-5C8A-57A79AB90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F78FA4-8C86-F183-440D-F52F443AE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124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A7259-D4BA-A560-3B1D-B242224B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A4DF39-24DA-D635-3F51-3E0553EA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436A8A-65BD-A440-84EA-5AAA2A9F9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F5B3A9-3C79-828B-0306-FEDFDD1F5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912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883AC-E0C4-3554-0C04-04B1EE0CA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BAB1AF-3BF2-6879-6B4E-8233E7538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FA899F-E1DF-7167-50F0-B04F12904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FC3DE5-0F60-AE46-F30E-797F1D234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856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919CF-354E-ABAF-82FF-BA228764D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FA093B-8AA6-48BC-7018-FE3C0B840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079A0A-AB82-0EF0-7923-57049B54E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517ADC-2FDB-99F6-7211-F8AA6D5720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579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263DC-C714-5BA7-EBD2-6812FB12E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4B2898-3734-D53F-D47D-A01D0C977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F9E78E-C65C-E8BA-699B-6A8FC4F207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577BBF-61EC-3E47-754C-C3F3FBB340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5846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2C888-F7CE-A3E8-5A38-779FCA477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C455EF-531C-C381-FE3A-81D529F2C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210D68-7FCF-1F8F-13B2-CD92233414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17BBE4-FB81-8582-06FB-F59B156DEA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11865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D79B9-9CDE-41BF-9ACE-F84E6D78D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8CCCE4-9B78-E042-3A0E-2E3CD02D5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8EBF00-2D2F-9EAA-7A8D-C31AF216F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78559A-CA1A-11BF-46F8-79FE83AE4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083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7FF5-3E9A-9D9E-A349-0FDDDADD1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D58F5-CAB2-C1F1-BF26-376348899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95E36-6702-AD75-4B0B-EBCCDC4A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6179BC-13B2-D212-3BFD-E7B99E3D8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6201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454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41.png"/><Relationship Id="rId4" Type="http://schemas.openxmlformats.org/officeDocument/2006/relationships/customXml" Target="../ink/ink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customXml" Target="../ink/ink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customXml" Target="../ink/ink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5" Type="http://schemas.openxmlformats.org/officeDocument/2006/relationships/image" Target="../media/image42.png"/><Relationship Id="rId4" Type="http://schemas.openxmlformats.org/officeDocument/2006/relationships/customXml" Target="../ink/ink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27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customXml" Target="../ink/ink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customXml" Target="../ink/ink6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405078" y="23445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الزوايا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تقدير قياس الزوايا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08480" y="2322449"/>
            <a:ext cx="3780000" cy="1123837"/>
            <a:chOff x="648000" y="1949241"/>
            <a:chExt cx="3780000" cy="112383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75" y="2550908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50050" y="231761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18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567309" y="269459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الزوايا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رسم الزوايا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9799" y="2668921"/>
            <a:ext cx="4999223" cy="3586207"/>
            <a:chOff x="1579799" y="2668921"/>
            <a:chExt cx="4999223" cy="358620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5266" y="2668921"/>
              <a:ext cx="2563756" cy="358620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799" y="2675247"/>
              <a:ext cx="2547517" cy="3554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رسم الزوايا باستعمال المنقلة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AD686C-3B7E-AD08-DDD9-A55E7D91F39A}"/>
              </a:ext>
            </a:extLst>
          </p:cNvPr>
          <p:cNvGrpSpPr/>
          <p:nvPr/>
        </p:nvGrpSpPr>
        <p:grpSpPr>
          <a:xfrm>
            <a:off x="1160890" y="1626691"/>
            <a:ext cx="6175952" cy="4618178"/>
            <a:chOff x="1179940" y="1626691"/>
            <a:chExt cx="6175952" cy="461817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1DBE889-A8D3-A029-22FC-D865EE73B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79940" y="1626691"/>
              <a:ext cx="6175952" cy="4618178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586AA2B-C51F-9C6D-7D98-CEDD02371173}"/>
                </a:ext>
              </a:extLst>
            </p:cNvPr>
            <p:cNvSpPr txBox="1"/>
            <p:nvPr/>
          </p:nvSpPr>
          <p:spPr>
            <a:xfrm>
              <a:off x="4893393" y="5531358"/>
              <a:ext cx="28820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dirty="0">
                  <a:solidFill>
                    <a:srgbClr val="FF0000"/>
                  </a:solidFill>
                </a:rPr>
                <a:t>×</a:t>
              </a:r>
              <a:endParaRPr lang="fr-MA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الصفحة 22.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187" y="1796786"/>
            <a:ext cx="3063624" cy="430736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112741" y="405738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536" y="3185293"/>
            <a:ext cx="7023961" cy="8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267" y="2865600"/>
            <a:ext cx="7996833" cy="105953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1668573" y="3024743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75 000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831133" y="3439160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0,178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601268" y="3017776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32 000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5817584" y="3437610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0,109</a:t>
            </a:r>
            <a:endParaRPr lang="fr-M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أرسم الزوايا باستعمال المسطرة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أرسم الزوايا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 N5-P4-SEM5-S2">
            <a:hlinkClick r:id="" action="ppaction://media"/>
            <a:extLst>
              <a:ext uri="{FF2B5EF4-FFF2-40B4-BE49-F238E27FC236}">
                <a16:creationId xmlns:a16="http://schemas.microsoft.com/office/drawing/2014/main" id="{E0D446ED-F9F0-FFA4-8E94-2DAA637AA7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4729" y="2061926"/>
            <a:ext cx="7029450" cy="395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48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55AA67-DDC8-5855-DF47-9AC70F9E0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72" y="1841142"/>
            <a:ext cx="7323455" cy="404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دفاتركم.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DE0814-F2A5-9C7C-66FB-CB8F98AF5B4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سنرسم الزاوية خطوة خطوة،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06882D-D2DE-899F-A895-C1A9E7742DFF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E547B4E-191E-A036-BD5D-22796BE086D0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306865-87D4-5544-AC5C-4599C2709479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5095C8D-6EC7-C920-94AE-D21BF3F25696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46FAA6-0C9F-8BBB-E8C8-82526B93EB6C}"/>
              </a:ext>
            </a:extLst>
          </p:cNvPr>
          <p:cNvSpPr txBox="1"/>
          <p:nvPr/>
        </p:nvSpPr>
        <p:spPr>
          <a:xfrm>
            <a:off x="1796670" y="3136612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E05BE57-77EC-BEEE-0880-831D04E7501F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E5BA79CD-0EFF-2A0B-08D6-3C3D525C45BF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دفاتركم، ارسموا الضلع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[OB)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9D65E1-3A51-A9BC-CC57-47E99F8C68BC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69CB2B8-A46F-71E9-4ECA-06786512AA6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15D707C-302F-19CE-5429-5458BF13556D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06A5C5B-63B5-A54E-86DC-B6EF76AADE11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A1F0AE4-9AD5-E672-9C1D-8EB78668C54B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8FCEAF5-AB39-A8EF-5175-DF3E7141B30E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75485A-A034-D173-F2F2-8AC395001861}"/>
              </a:ext>
            </a:extLst>
          </p:cNvPr>
          <p:cNvSpPr txBox="1"/>
          <p:nvPr/>
        </p:nvSpPr>
        <p:spPr>
          <a:xfrm>
            <a:off x="2179748" y="2403236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F37CC4-2D6F-88F5-2C56-D008327C34CB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1BD1B576-CA18-211E-688D-7EDC730F186A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يقوم إلى السبورة لرسم الضلع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[OB)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D1B0E1-C41F-686A-FBBF-5892879089F1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7BA23CB-B059-F6FA-BE30-0E52EF19941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782F441-7EBF-96E2-0526-BDB804A04113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7E73C9F-289E-ADB0-7AB6-19C25ECFE709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B45F710-1AB5-40D6-29B2-F787B1690B09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2C29E20B-7B23-268E-3976-4F0903D94375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5829D2D-F40B-1DA0-DB2E-E292D6306C38}"/>
              </a:ext>
            </a:extLst>
          </p:cNvPr>
          <p:cNvSpPr txBox="1"/>
          <p:nvPr/>
        </p:nvSpPr>
        <p:spPr>
          <a:xfrm>
            <a:off x="1994992" y="2388452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ED3E9F7-EA65-1195-E54B-724F814A89AC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1A360D5B-FC9D-7E56-27CD-0C05CA388716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4BDF5A5-A510-5D92-2C15-E770CBFE6285}"/>
              </a:ext>
            </a:extLst>
          </p:cNvPr>
          <p:cNvCxnSpPr/>
          <p:nvPr/>
        </p:nvCxnSpPr>
        <p:spPr>
          <a:xfrm flipV="1">
            <a:off x="4819650" y="3657600"/>
            <a:ext cx="3137448" cy="2133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6B90D382-BA27-86A1-DD1B-2DC3EED9AE0E}"/>
              </a:ext>
            </a:extLst>
          </p:cNvPr>
          <p:cNvSpPr txBox="1"/>
          <p:nvPr/>
        </p:nvSpPr>
        <p:spPr>
          <a:xfrm>
            <a:off x="4764490" y="5697031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O</a:t>
            </a:r>
            <a:endParaRPr lang="ar-MA" sz="3200" dirty="0">
              <a:solidFill>
                <a:srgbClr val="104862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4757646-5A93-BAB9-97B4-D4DB3D1EF0BB}"/>
              </a:ext>
            </a:extLst>
          </p:cNvPr>
          <p:cNvSpPr txBox="1"/>
          <p:nvPr/>
        </p:nvSpPr>
        <p:spPr>
          <a:xfrm>
            <a:off x="7241600" y="4139625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B</a:t>
            </a:r>
            <a:endParaRPr lang="ar-MA" sz="32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5F2A68-88BD-76CA-2741-F949663AC8BB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8E291D8-C0CC-F940-6360-36AC41E449F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8317646-C9D2-9B28-B73C-7501736B4B80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FCFD488-388F-53E6-E2A2-04553A5B1473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786333-4B6D-DCE2-7F0C-3E354502B50B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F558204-3988-6BB9-C771-E2EBA731F3FB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2CBFD3-456C-AFEF-6822-598000B95EBC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9F71CD9-5D84-4B3F-1222-B6E41C291C20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1313AE73-F5EE-F098-1021-29E317BCB650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0AF8580-1D7A-9A1A-3EEB-5BB00C3BE2D4}"/>
              </a:ext>
            </a:extLst>
          </p:cNvPr>
          <p:cNvCxnSpPr/>
          <p:nvPr/>
        </p:nvCxnSpPr>
        <p:spPr>
          <a:xfrm flipV="1">
            <a:off x="4819650" y="3657600"/>
            <a:ext cx="3137448" cy="2133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C258481E-E2AB-6160-F230-187BCD3B69D8}"/>
              </a:ext>
            </a:extLst>
          </p:cNvPr>
          <p:cNvSpPr txBox="1"/>
          <p:nvPr/>
        </p:nvSpPr>
        <p:spPr>
          <a:xfrm>
            <a:off x="4764490" y="5697031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O</a:t>
            </a:r>
            <a:endParaRPr lang="ar-MA" sz="3200" dirty="0">
              <a:solidFill>
                <a:srgbClr val="104862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C08BFBD-5453-EE99-0DF7-8F9398E1C2BC}"/>
              </a:ext>
            </a:extLst>
          </p:cNvPr>
          <p:cNvSpPr txBox="1"/>
          <p:nvPr/>
        </p:nvSpPr>
        <p:spPr>
          <a:xfrm>
            <a:off x="7241600" y="4139625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B</a:t>
            </a:r>
            <a:endParaRPr lang="ar-MA" sz="32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973F9-F6D1-F900-BEEB-1E09E3241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2382561-A711-090B-69D3-0C816D150C4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المنقلة على الضلع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[OB)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EE07A3-C4C7-6F9C-343E-48EC221F7F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230996-4449-CC75-F3FB-C7F703F0036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90550A8-45A9-4D06-18CE-763D26143E3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466E5A7-CF44-DFD0-43BC-5FFAE45CF80D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E24C0AB-3344-4F31-C439-ED01EFEB2C48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A9B3A56-40A3-3248-647B-28D81F0C8307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FBB65CC0-7229-8468-A663-26D1B1FEF368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3A056A8-A991-4478-38D0-6DF5D64C80E0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94F8ECC-5D90-009D-1756-0D3F81CAE7B9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382F5B8A-3C18-B771-4A01-CA46B533999D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6C50940-9231-C0FC-0B50-BB75BE988821}"/>
              </a:ext>
            </a:extLst>
          </p:cNvPr>
          <p:cNvCxnSpPr/>
          <p:nvPr/>
        </p:nvCxnSpPr>
        <p:spPr>
          <a:xfrm flipV="1">
            <a:off x="4819650" y="3657600"/>
            <a:ext cx="3137448" cy="2133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41C3899-B103-0BDC-7F87-E716B1D7760A}"/>
              </a:ext>
            </a:extLst>
          </p:cNvPr>
          <p:cNvSpPr txBox="1"/>
          <p:nvPr/>
        </p:nvSpPr>
        <p:spPr>
          <a:xfrm>
            <a:off x="4764490" y="5697031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O</a:t>
            </a:r>
            <a:endParaRPr lang="ar-MA" sz="3200" dirty="0">
              <a:solidFill>
                <a:srgbClr val="104862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A1D091-0446-4476-04F3-FC914E876F89}"/>
              </a:ext>
            </a:extLst>
          </p:cNvPr>
          <p:cNvSpPr txBox="1"/>
          <p:nvPr/>
        </p:nvSpPr>
        <p:spPr>
          <a:xfrm>
            <a:off x="7241600" y="4139625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B</a:t>
            </a:r>
            <a:endParaRPr lang="ar-MA" sz="32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07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السبورة ليشرح لنا مراحل وضع المنقلة على الزاوية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B57F6E4-6BEA-824C-EB4F-7ACF6FC82666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C98C0E3-FC01-C6B6-6404-8E26899BC63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682DDE9-4735-3277-13DE-04FEBC7BE982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DFDF0EC6-FD63-B62D-C2AF-69A346A6B811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0476874-808B-DE53-F52D-AD0506226BD5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591AC0-0A65-432D-6396-70BD7FD1D4CD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D0F36F4-CB1C-8ECB-DBBD-7A8DC7ED750D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FF7169B-37AB-9842-3A89-0F369923D74C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C57075B8-FB90-335A-C755-9D82E4099599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93DB6E7-F8E9-4880-65EA-A40448E11A7B}"/>
              </a:ext>
            </a:extLst>
          </p:cNvPr>
          <p:cNvCxnSpPr/>
          <p:nvPr/>
        </p:nvCxnSpPr>
        <p:spPr>
          <a:xfrm flipV="1">
            <a:off x="4819650" y="3657600"/>
            <a:ext cx="3137448" cy="2133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D41DA1A7-A00E-BE8B-4630-FFD790D3A39A}"/>
              </a:ext>
            </a:extLst>
          </p:cNvPr>
          <p:cNvSpPr txBox="1"/>
          <p:nvPr/>
        </p:nvSpPr>
        <p:spPr>
          <a:xfrm>
            <a:off x="4764490" y="5697031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O</a:t>
            </a:r>
            <a:endParaRPr lang="ar-MA" sz="3200" dirty="0">
              <a:solidFill>
                <a:srgbClr val="104862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FF26D22-5018-F220-31A2-2902CC250C1B}"/>
              </a:ext>
            </a:extLst>
          </p:cNvPr>
          <p:cNvSpPr txBox="1"/>
          <p:nvPr/>
        </p:nvSpPr>
        <p:spPr>
          <a:xfrm>
            <a:off x="7241600" y="4139625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B</a:t>
            </a:r>
            <a:endParaRPr lang="ar-MA" sz="32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4CE3BEC-C826-C6FB-2C76-1F4CCDCDC2E3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16949B0-CF5D-F3C9-D549-E8159CDE92A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9EE80DF-214C-601D-2810-8C4140168855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21F0E8EB-7B06-9131-3EA7-59BC5C194BF5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5D2552-AEE6-7E8A-8E6B-D1854FABBBB2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DC78CD1-61ED-50F8-D888-476AEB6DBA67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6491FFE-3C30-D43D-761A-87230DB55B3D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B8DE76D-547D-3D52-8D8C-E2487964BFAA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286C227F-30D7-B40E-8C6A-D771690D158B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212EDF5-20FA-AD1F-0BD9-FB0B3F137EEE}"/>
              </a:ext>
            </a:extLst>
          </p:cNvPr>
          <p:cNvGrpSpPr/>
          <p:nvPr/>
        </p:nvGrpSpPr>
        <p:grpSpPr>
          <a:xfrm>
            <a:off x="2640115" y="3657600"/>
            <a:ext cx="5338755" cy="2450884"/>
            <a:chOff x="2640115" y="3657600"/>
            <a:chExt cx="5338755" cy="2450884"/>
          </a:xfrm>
        </p:grpSpPr>
        <p:pic>
          <p:nvPicPr>
            <p:cNvPr id="14" name="Picture 2" descr="Rapporteur 'sans bordures' 10 cm – Crim ...">
              <a:extLst>
                <a:ext uri="{FF2B5EF4-FFF2-40B4-BE49-F238E27FC236}">
                  <a16:creationId xmlns:a16="http://schemas.microsoft.com/office/drawing/2014/main" id="{DDD44815-6DEC-767C-5442-E70E2EF5C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47154">
              <a:off x="2640115" y="4009848"/>
              <a:ext cx="3654096" cy="2098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2E4DE6E3-D1E3-350F-DD60-AB7C32C68CF7}"/>
                </a:ext>
              </a:extLst>
            </p:cNvPr>
            <p:cNvCxnSpPr/>
            <p:nvPr/>
          </p:nvCxnSpPr>
          <p:spPr>
            <a:xfrm flipV="1">
              <a:off x="4841422" y="3657600"/>
              <a:ext cx="3137448" cy="21336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5CB02DE4-D21D-CE7E-6F46-6BFA4BA016D9}"/>
              </a:ext>
            </a:extLst>
          </p:cNvPr>
          <p:cNvSpPr txBox="1"/>
          <p:nvPr/>
        </p:nvSpPr>
        <p:spPr>
          <a:xfrm>
            <a:off x="4764490" y="5697031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O</a:t>
            </a:r>
            <a:endParaRPr lang="ar-MA" sz="3200" dirty="0">
              <a:solidFill>
                <a:srgbClr val="104862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12B2769-ABDC-8A54-D419-EE1848F461B7}"/>
              </a:ext>
            </a:extLst>
          </p:cNvPr>
          <p:cNvSpPr txBox="1"/>
          <p:nvPr/>
        </p:nvSpPr>
        <p:spPr>
          <a:xfrm>
            <a:off x="7241600" y="4139625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B</a:t>
            </a:r>
            <a:endParaRPr lang="ar-MA" sz="32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9466E-78B6-79FD-B50A-06A4DC874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94AFEE3-DCCE-B6C9-138E-FCB7ACE42009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9BF2C4-6C98-F49C-C427-EF846C9731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04FA02-2291-6E7A-472A-8906AF189D27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0D38233D-5397-2682-94F1-2DA047EC30FB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7CE4178-BA00-FE54-3DF6-917426B75145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BAD04AD-0D75-9C87-C797-E9766865F0D0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0CBC782-9ABF-4C85-C828-A00F9420B59D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FA513EE1-96A5-0D6B-1A16-83A71654D062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E7FD32-3EDD-0302-2FE1-8D9005BD8D7D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EB47206-D4EC-021D-196F-87E552F011AF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688D295-0FE7-3BC4-1F9B-3F5EE0354296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7E4C73B-7513-7F69-7A86-3C5BC4DEA29E}"/>
              </a:ext>
            </a:extLst>
          </p:cNvPr>
          <p:cNvGrpSpPr/>
          <p:nvPr/>
        </p:nvGrpSpPr>
        <p:grpSpPr>
          <a:xfrm>
            <a:off x="2611539" y="3657600"/>
            <a:ext cx="5345559" cy="2457688"/>
            <a:chOff x="2611539" y="3657600"/>
            <a:chExt cx="5345559" cy="2457688"/>
          </a:xfrm>
        </p:grpSpPr>
        <p:pic>
          <p:nvPicPr>
            <p:cNvPr id="19" name="Picture 2" descr="Rapporteur 'sans bordures' 10 cm – Crim ...">
              <a:extLst>
                <a:ext uri="{FF2B5EF4-FFF2-40B4-BE49-F238E27FC236}">
                  <a16:creationId xmlns:a16="http://schemas.microsoft.com/office/drawing/2014/main" id="{B6E40BA6-085B-E7DC-3F53-67C30D543E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47154">
              <a:off x="2611539" y="4016652"/>
              <a:ext cx="3654096" cy="2098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FA8F1C72-AC35-1C9E-5AAB-7046ED01DECF}"/>
                </a:ext>
              </a:extLst>
            </p:cNvPr>
            <p:cNvCxnSpPr/>
            <p:nvPr/>
          </p:nvCxnSpPr>
          <p:spPr>
            <a:xfrm flipV="1">
              <a:off x="4819650" y="3657600"/>
              <a:ext cx="3137448" cy="21336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A771BAF-D521-9B6F-50B3-0386FDC778C3}"/>
              </a:ext>
            </a:extLst>
          </p:cNvPr>
          <p:cNvSpPr txBox="1"/>
          <p:nvPr/>
        </p:nvSpPr>
        <p:spPr>
          <a:xfrm>
            <a:off x="4764490" y="5697031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O</a:t>
            </a:r>
            <a:endParaRPr lang="ar-MA" sz="3200" dirty="0">
              <a:solidFill>
                <a:srgbClr val="104862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BA2DD89-F1AB-680E-C2DD-A94136A62CC8}"/>
              </a:ext>
            </a:extLst>
          </p:cNvPr>
          <p:cNvSpPr txBox="1"/>
          <p:nvPr/>
        </p:nvSpPr>
        <p:spPr>
          <a:xfrm>
            <a:off x="7241600" y="4139625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B</a:t>
            </a:r>
            <a:endParaRPr lang="ar-MA" sz="32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54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DA075-3F35-51D3-2DD6-0E601CB0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F92ED0E-4971-51DE-56FB-6A3FBFAA070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قوموا بعد التدريجات من 0 إلى 130 على المنقلة وضعوا علامة أمام التدريجة 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95D45D-FA48-6368-C636-01A066C4B5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DBB9DF1-E1C8-A270-5874-D50E1F3D8FC7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D1D37E8E-154B-373B-6021-308872E2D8E9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DCDE92A-FD3B-3BB9-7BAB-83E7AF6BE0CB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878FF8A8-5053-E10B-AA7E-A8BDDA03548C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B8A5511-43B9-CDF8-43B0-D9D49F402C55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1B3EC24-550C-E22D-AFE8-8A3A7A7D02BD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D36C80C-D9B3-C04F-DBF8-1BD73526ACDE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E042B62-239E-6CDD-3AE3-57563695BD56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E20EDBA7-1863-9F2C-430B-9AAB0F0CC0BB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BF88007-4CA0-DEBD-FAF3-98FAB8DF78DE}"/>
              </a:ext>
            </a:extLst>
          </p:cNvPr>
          <p:cNvGrpSpPr/>
          <p:nvPr/>
        </p:nvGrpSpPr>
        <p:grpSpPr>
          <a:xfrm>
            <a:off x="2618683" y="3657600"/>
            <a:ext cx="5338415" cy="2443400"/>
            <a:chOff x="2618683" y="3657600"/>
            <a:chExt cx="5338415" cy="2443400"/>
          </a:xfrm>
        </p:grpSpPr>
        <p:pic>
          <p:nvPicPr>
            <p:cNvPr id="23" name="Picture 2" descr="Rapporteur 'sans bordures' 10 cm – Crim ...">
              <a:extLst>
                <a:ext uri="{FF2B5EF4-FFF2-40B4-BE49-F238E27FC236}">
                  <a16:creationId xmlns:a16="http://schemas.microsoft.com/office/drawing/2014/main" id="{0E0BD67E-3DED-44D7-84E0-B722D6DAB1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47154">
              <a:off x="2618683" y="4002364"/>
              <a:ext cx="3654096" cy="2098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3B42CE86-A6A5-B6EA-BACA-02B2050AEFCD}"/>
                </a:ext>
              </a:extLst>
            </p:cNvPr>
            <p:cNvCxnSpPr/>
            <p:nvPr/>
          </p:nvCxnSpPr>
          <p:spPr>
            <a:xfrm flipV="1">
              <a:off x="4819650" y="3657600"/>
              <a:ext cx="3137448" cy="21336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274EB1C2-9C06-D89F-771A-04FDC93FA74E}"/>
              </a:ext>
            </a:extLst>
          </p:cNvPr>
          <p:cNvSpPr txBox="1"/>
          <p:nvPr/>
        </p:nvSpPr>
        <p:spPr>
          <a:xfrm>
            <a:off x="4764490" y="5697031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O</a:t>
            </a:r>
            <a:endParaRPr lang="ar-MA" sz="3200" dirty="0">
              <a:solidFill>
                <a:srgbClr val="104862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BBD6BE2-CDDD-BE73-2FA8-65522253B57C}"/>
              </a:ext>
            </a:extLst>
          </p:cNvPr>
          <p:cNvSpPr txBox="1"/>
          <p:nvPr/>
        </p:nvSpPr>
        <p:spPr>
          <a:xfrm>
            <a:off x="7241600" y="4139625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B</a:t>
            </a:r>
            <a:endParaRPr lang="ar-MA" sz="32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9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8DC95-D58E-BE5B-E244-21CC2DD43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ECFE10-612E-26D9-3F81-0581148CAD5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من يقم إلى السبورة؟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4698B7-DD91-BE78-D50B-8EF86CD367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7637480-03D3-F4C9-0FEB-D0A57908FE49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499E6896-A2D0-A6CF-D7C6-865347147508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2B9FAD7-0B49-85B5-9DEC-300CD2C31B71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DB147DA8-AE14-ABBA-5F15-5FCD32D4CBD1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FFE8453-FFFD-FE41-6534-EA5FBDD2EDC7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BF85999D-806E-572E-B693-2684DFB01C57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4310F9C-1B12-E342-A399-21803031F45E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57888F8-FAAD-BAC4-2ED9-253BA062E644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692AEDEB-BB17-A9C6-B75E-4D8E61BEB5BA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892EEB88-2B86-FB57-299A-CB6EF923AF99}"/>
                  </a:ext>
                </a:extLst>
              </p14:cNvPr>
              <p14:cNvContentPartPr/>
              <p14:nvPr/>
            </p14:nvContentPartPr>
            <p14:xfrm>
              <a:off x="-1338313" y="3467880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892EEB88-2B86-FB57-299A-CB6EF923AF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374313" y="3432240"/>
                <a:ext cx="720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e 24">
            <a:extLst>
              <a:ext uri="{FF2B5EF4-FFF2-40B4-BE49-F238E27FC236}">
                <a16:creationId xmlns:a16="http://schemas.microsoft.com/office/drawing/2014/main" id="{8568360C-8CE6-9554-C7B0-AB81D51C6058}"/>
              </a:ext>
            </a:extLst>
          </p:cNvPr>
          <p:cNvGrpSpPr/>
          <p:nvPr/>
        </p:nvGrpSpPr>
        <p:grpSpPr>
          <a:xfrm>
            <a:off x="2595511" y="3657600"/>
            <a:ext cx="5361587" cy="2624206"/>
            <a:chOff x="2595511" y="3657600"/>
            <a:chExt cx="5361587" cy="262420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8B5909AA-5924-ACAE-2E78-56C11F1FCBD3}"/>
                </a:ext>
              </a:extLst>
            </p:cNvPr>
            <p:cNvGrpSpPr/>
            <p:nvPr/>
          </p:nvGrpSpPr>
          <p:grpSpPr>
            <a:xfrm>
              <a:off x="2595511" y="3657600"/>
              <a:ext cx="5361587" cy="2451414"/>
              <a:chOff x="2595511" y="3657600"/>
              <a:chExt cx="5361587" cy="2451414"/>
            </a:xfrm>
          </p:grpSpPr>
          <p:pic>
            <p:nvPicPr>
              <p:cNvPr id="21" name="Picture 2" descr="Rapporteur 'sans bordures' 10 cm – Crim ...">
                <a:extLst>
                  <a:ext uri="{FF2B5EF4-FFF2-40B4-BE49-F238E27FC236}">
                    <a16:creationId xmlns:a16="http://schemas.microsoft.com/office/drawing/2014/main" id="{8446A8C2-0433-C22F-41B4-10637F4164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 amt="6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547154">
                <a:off x="2595511" y="4010378"/>
                <a:ext cx="3654096" cy="20986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6ACD5E2B-FA38-9866-1AF0-AA7EF7B19DC0}"/>
                  </a:ext>
                </a:extLst>
              </p:cNvPr>
              <p:cNvCxnSpPr/>
              <p:nvPr/>
            </p:nvCxnSpPr>
            <p:spPr>
              <a:xfrm flipV="1">
                <a:off x="4819650" y="3657600"/>
                <a:ext cx="3137448" cy="21336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BD3DD3D-D665-5159-4EBE-A30FA56C4B0A}"/>
                </a:ext>
              </a:extLst>
            </p:cNvPr>
            <p:cNvSpPr txBox="1"/>
            <p:nvPr/>
          </p:nvSpPr>
          <p:spPr>
            <a:xfrm>
              <a:off x="4764490" y="5697031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O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2C0D202C-261E-0403-3D69-3E30313A4478}"/>
                </a:ext>
              </a:extLst>
            </p:cNvPr>
            <p:cNvSpPr txBox="1"/>
            <p:nvPr/>
          </p:nvSpPr>
          <p:spPr>
            <a:xfrm>
              <a:off x="7241600" y="4139625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B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B299DF57-43A8-7D49-188B-66AF8AC3A31A}"/>
                </a:ext>
              </a:extLst>
            </p:cNvPr>
            <p:cNvCxnSpPr>
              <a:cxnSpLocks/>
            </p:cNvCxnSpPr>
            <p:nvPr/>
          </p:nvCxnSpPr>
          <p:spPr>
            <a:xfrm>
              <a:off x="2812209" y="5210354"/>
              <a:ext cx="351720" cy="92933"/>
            </a:xfrm>
            <a:prstGeom prst="straightConnector1">
              <a:avLst/>
            </a:prstGeom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027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191DC-D1C2-A0C8-68D9-6B06488E9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28E674B-AC02-4E75-5066-B10CCBDE6FF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00505E-1B88-248C-A177-9271F40E8E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85F0C3-CD0F-E780-DEA9-1533AE866230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844E3EA4-E606-27DC-A371-B8A87F58967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3E2834-0EAE-E5FA-2A66-BB9E0BFE3C76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71D8EF5-B89F-A657-7472-4D34EFD24BC4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C47A2AE-7D8D-C634-BD9B-0B4B9B995960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E81A79F8-640A-4FD9-19DB-FFA456E06836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9A1C8B-55FC-963C-BE9C-A2D4862ED84A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7254180-94B6-62C5-7A69-D4BC44549792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F07216D-BAC2-EA48-BA15-3718833187D9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A5DF63E-5220-3E84-A914-AA7F1FDAFB03}"/>
              </a:ext>
            </a:extLst>
          </p:cNvPr>
          <p:cNvGrpSpPr/>
          <p:nvPr/>
        </p:nvGrpSpPr>
        <p:grpSpPr>
          <a:xfrm>
            <a:off x="2595511" y="3657600"/>
            <a:ext cx="5361587" cy="2624206"/>
            <a:chOff x="2595511" y="3657600"/>
            <a:chExt cx="5361587" cy="262420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B51E46C-DFBF-05A7-BC31-6BCAE6B597B4}"/>
                </a:ext>
              </a:extLst>
            </p:cNvPr>
            <p:cNvGrpSpPr/>
            <p:nvPr/>
          </p:nvGrpSpPr>
          <p:grpSpPr>
            <a:xfrm>
              <a:off x="2595511" y="3657600"/>
              <a:ext cx="5361587" cy="2451414"/>
              <a:chOff x="2595511" y="3657600"/>
              <a:chExt cx="5361587" cy="2451414"/>
            </a:xfrm>
          </p:grpSpPr>
          <p:pic>
            <p:nvPicPr>
              <p:cNvPr id="4" name="Picture 2" descr="Rapporteur 'sans bordures' 10 cm – Crim ...">
                <a:extLst>
                  <a:ext uri="{FF2B5EF4-FFF2-40B4-BE49-F238E27FC236}">
                    <a16:creationId xmlns:a16="http://schemas.microsoft.com/office/drawing/2014/main" id="{48CE0399-76C7-82F8-AE8D-86B0F1DE59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 amt="6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547154">
                <a:off x="2595511" y="4010378"/>
                <a:ext cx="3654096" cy="20986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3B55C3EE-6A2D-CA5C-7630-041DAA304FD1}"/>
                  </a:ext>
                </a:extLst>
              </p:cNvPr>
              <p:cNvCxnSpPr/>
              <p:nvPr/>
            </p:nvCxnSpPr>
            <p:spPr>
              <a:xfrm flipV="1">
                <a:off x="4819650" y="3657600"/>
                <a:ext cx="3137448" cy="21336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E170C95-1295-DC47-0C1A-66068244C251}"/>
                </a:ext>
              </a:extLst>
            </p:cNvPr>
            <p:cNvSpPr txBox="1"/>
            <p:nvPr/>
          </p:nvSpPr>
          <p:spPr>
            <a:xfrm>
              <a:off x="4764490" y="5697031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O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29CF835-67A8-1072-5B3E-44F73E131A58}"/>
                </a:ext>
              </a:extLst>
            </p:cNvPr>
            <p:cNvSpPr txBox="1"/>
            <p:nvPr/>
          </p:nvSpPr>
          <p:spPr>
            <a:xfrm>
              <a:off x="7241600" y="4139625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B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5C7CF7AE-C28D-594E-2FA6-5D771FEE4A9D}"/>
                </a:ext>
              </a:extLst>
            </p:cNvPr>
            <p:cNvCxnSpPr>
              <a:cxnSpLocks/>
            </p:cNvCxnSpPr>
            <p:nvPr/>
          </p:nvCxnSpPr>
          <p:spPr>
            <a:xfrm>
              <a:off x="2812209" y="5210354"/>
              <a:ext cx="351720" cy="92933"/>
            </a:xfrm>
            <a:prstGeom prst="straightConnector1">
              <a:avLst/>
            </a:prstGeom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057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9D9F-26D0-7A0E-512F-48F55EFCB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CBAA87F-6726-47F3-0924-38BB19DD794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دفاتركم، ارسموا الضلع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[OA)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33182B-6F6E-D2A9-AE39-B1E438ED928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5819725-68E5-B53A-63DB-4A0AE2E197EA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73F6878-06B7-CFB8-5E44-25FCF0095F6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80B4C62-E20A-F4F8-1DCF-DE65E8149DE7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968EEF2-37F3-FF8A-B8FA-176C4A23F65F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77F9906-F2D6-E73F-A7BC-7D40A342F4F9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1E63F4D-34C8-3F17-59FE-0AA49C1AAF7F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D6506F4-9A2A-7D3B-93EC-FA25A61A9889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EC169B5-D8DB-689D-6547-8F2ACEC29F7D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B529CAF4-34B0-D2D5-E15E-1AC5988A0030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3E65E701-5668-FDEB-D49D-88A44CCB52C5}"/>
              </a:ext>
            </a:extLst>
          </p:cNvPr>
          <p:cNvCxnSpPr/>
          <p:nvPr/>
        </p:nvCxnSpPr>
        <p:spPr>
          <a:xfrm flipV="1">
            <a:off x="4819650" y="3657600"/>
            <a:ext cx="3137448" cy="2133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B437AC0C-22E8-CD4A-4A8C-DD26336E4982}"/>
              </a:ext>
            </a:extLst>
          </p:cNvPr>
          <p:cNvSpPr txBox="1"/>
          <p:nvPr/>
        </p:nvSpPr>
        <p:spPr>
          <a:xfrm>
            <a:off x="4764490" y="5697031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O</a:t>
            </a:r>
            <a:endParaRPr lang="ar-MA" sz="3200" dirty="0">
              <a:solidFill>
                <a:srgbClr val="104862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A0B3766-DEF6-8067-D8E4-8C752FB207FB}"/>
              </a:ext>
            </a:extLst>
          </p:cNvPr>
          <p:cNvSpPr txBox="1"/>
          <p:nvPr/>
        </p:nvSpPr>
        <p:spPr>
          <a:xfrm>
            <a:off x="7241600" y="4139625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B</a:t>
            </a:r>
            <a:endParaRPr lang="ar-MA" sz="3200" dirty="0">
              <a:solidFill>
                <a:srgbClr val="104862"/>
              </a:solidFill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40ECDC16-F723-36B0-8A4F-E411FE3F507A}"/>
              </a:ext>
            </a:extLst>
          </p:cNvPr>
          <p:cNvCxnSpPr>
            <a:cxnSpLocks/>
          </p:cNvCxnSpPr>
          <p:nvPr/>
        </p:nvCxnSpPr>
        <p:spPr>
          <a:xfrm>
            <a:off x="2812209" y="5210354"/>
            <a:ext cx="351720" cy="92933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893757D8-90A8-6A3F-3A0C-A4B12EC4AC3D}"/>
                  </a:ext>
                </a:extLst>
              </p14:cNvPr>
              <p14:cNvContentPartPr/>
              <p14:nvPr/>
            </p14:nvContentPartPr>
            <p14:xfrm>
              <a:off x="3191604" y="5304919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893757D8-90A8-6A3F-3A0C-A4B12EC4AC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28964" y="5242279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9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7537E-D577-5E75-6882-6591C1ED3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1F64A14-1CB7-C688-325F-8A24C6AAFBF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لرسم الضلع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[OA)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83DA41-980C-9F9A-D59E-BBE97D92FCA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9CED427-B045-5642-F1BD-F579D0FCC491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5AC7803-4719-E9D3-9EDA-4A6710C8738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F167FF7-B90F-65B0-000C-83D553181020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CEB5429-8D5F-27A8-B31B-BEECB8E602E1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A0C0E71-8855-E228-1D26-A66CE53011EF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E2AA8BD8-267F-4945-B7CA-6522345E312F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8B04F3A-61A2-2E32-1665-4BB6B46A0270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4D25649-E8CB-08B1-2B47-75A3DCC263FB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E1DA88BE-465E-D2CC-754D-282E0D9D8AF5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BBCCC05-0D75-4E7E-6A20-6C789B7D2FA9}"/>
              </a:ext>
            </a:extLst>
          </p:cNvPr>
          <p:cNvCxnSpPr/>
          <p:nvPr/>
        </p:nvCxnSpPr>
        <p:spPr>
          <a:xfrm flipV="1">
            <a:off x="4819650" y="3657600"/>
            <a:ext cx="3137448" cy="2133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BCB8B1C2-F6CD-84D2-FF7B-4BC8A57444B1}"/>
              </a:ext>
            </a:extLst>
          </p:cNvPr>
          <p:cNvSpPr txBox="1"/>
          <p:nvPr/>
        </p:nvSpPr>
        <p:spPr>
          <a:xfrm>
            <a:off x="4764490" y="5697031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O</a:t>
            </a:r>
            <a:endParaRPr lang="ar-MA" sz="3200" dirty="0">
              <a:solidFill>
                <a:srgbClr val="104862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0E7CE6C-E637-7FA7-3B09-144F98C4CE76}"/>
              </a:ext>
            </a:extLst>
          </p:cNvPr>
          <p:cNvSpPr txBox="1"/>
          <p:nvPr/>
        </p:nvSpPr>
        <p:spPr>
          <a:xfrm>
            <a:off x="7241600" y="4139625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B</a:t>
            </a:r>
            <a:endParaRPr lang="ar-MA" sz="3200" dirty="0">
              <a:solidFill>
                <a:srgbClr val="104862"/>
              </a:solidFill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AD6CFEFF-C96D-169E-0938-93E9D836CEB8}"/>
              </a:ext>
            </a:extLst>
          </p:cNvPr>
          <p:cNvCxnSpPr>
            <a:cxnSpLocks/>
          </p:cNvCxnSpPr>
          <p:nvPr/>
        </p:nvCxnSpPr>
        <p:spPr>
          <a:xfrm>
            <a:off x="2812209" y="5210354"/>
            <a:ext cx="351720" cy="92933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AE19CCA5-3DE7-58FF-3026-FEBC40C3FE7A}"/>
                  </a:ext>
                </a:extLst>
              </p14:cNvPr>
              <p14:cNvContentPartPr/>
              <p14:nvPr/>
            </p14:nvContentPartPr>
            <p14:xfrm>
              <a:off x="3191604" y="5304919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AE19CCA5-3DE7-58FF-3026-FEBC40C3FE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28604" y="5241919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060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38679-B0DD-099E-2913-0C4F25C8D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28C74CB-E244-A238-8A57-CD2B8D64337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89DBA3-5083-2765-3AE0-A8C2B3B6ECC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D8901B-3416-9EDD-8AB1-6F67DCA55485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C5F4EAB-1DD6-C9B0-FB96-72370267176A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3970AB-091B-0BF1-A943-CF7A6B50C675}"/>
              </a:ext>
            </a:extLst>
          </p:cNvPr>
          <p:cNvSpPr/>
          <p:nvPr/>
        </p:nvSpPr>
        <p:spPr>
          <a:xfrm>
            <a:off x="246139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62C0A839-5B36-BAAF-C237-772C65072F37}"/>
              </a:ext>
            </a:extLst>
          </p:cNvPr>
          <p:cNvSpPr>
            <a:spLocks noChangeAspect="1"/>
          </p:cNvSpPr>
          <p:nvPr/>
        </p:nvSpPr>
        <p:spPr>
          <a:xfrm>
            <a:off x="357694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C319FF-5008-CCDC-A38A-8CA5B9587688}"/>
              </a:ext>
            </a:extLst>
          </p:cNvPr>
          <p:cNvSpPr/>
          <p:nvPr/>
        </p:nvSpPr>
        <p:spPr>
          <a:xfrm>
            <a:off x="4467163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755318EA-5DDF-CA30-2E4D-625567493EA7}"/>
              </a:ext>
            </a:extLst>
          </p:cNvPr>
          <p:cNvSpPr>
            <a:spLocks noChangeAspect="1"/>
          </p:cNvSpPr>
          <p:nvPr/>
        </p:nvSpPr>
        <p:spPr>
          <a:xfrm>
            <a:off x="5582709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0D5EE8B-80B3-FA79-C019-950D9C45F3CE}"/>
              </a:ext>
            </a:extLst>
          </p:cNvPr>
          <p:cNvSpPr txBox="1"/>
          <p:nvPr/>
        </p:nvSpPr>
        <p:spPr>
          <a:xfrm>
            <a:off x="3551348" y="242216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AOB</a:t>
            </a:r>
            <a:r>
              <a:rPr lang="ar-MA" sz="3200" dirty="0">
                <a:solidFill>
                  <a:srgbClr val="104862"/>
                </a:solidFill>
              </a:rPr>
              <a:t>) قياسُها °130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691EF27-0EFE-64A6-A745-8CF1BF1C3CC2}"/>
              </a:ext>
            </a:extLst>
          </p:cNvPr>
          <p:cNvSpPr/>
          <p:nvPr/>
        </p:nvSpPr>
        <p:spPr>
          <a:xfrm>
            <a:off x="460926" y="1769351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أرسم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A162AD15-0F34-A559-175D-3B9D57D3B658}"/>
              </a:ext>
            </a:extLst>
          </p:cNvPr>
          <p:cNvSpPr>
            <a:spLocks noChangeAspect="1"/>
          </p:cNvSpPr>
          <p:nvPr/>
        </p:nvSpPr>
        <p:spPr>
          <a:xfrm>
            <a:off x="1576472" y="177142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4</a:t>
            </a:r>
            <a:endParaRPr lang="fr-MA" sz="3200" b="1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B0E6CB5-76F0-498A-8B6E-8DCC982D1689}"/>
              </a:ext>
            </a:extLst>
          </p:cNvPr>
          <p:cNvGrpSpPr/>
          <p:nvPr/>
        </p:nvGrpSpPr>
        <p:grpSpPr>
          <a:xfrm>
            <a:off x="639779" y="3657600"/>
            <a:ext cx="7334571" cy="2632832"/>
            <a:chOff x="639779" y="3657600"/>
            <a:chExt cx="7334571" cy="2632832"/>
          </a:xfrm>
        </p:grpSpPr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A7714A4E-59E8-26AA-172C-22B19158232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9779" y="4609733"/>
              <a:ext cx="4217779" cy="118158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738E6A70-C2F2-C08D-A127-1AB75B0BC0B7}"/>
                </a:ext>
              </a:extLst>
            </p:cNvPr>
            <p:cNvCxnSpPr/>
            <p:nvPr/>
          </p:nvCxnSpPr>
          <p:spPr>
            <a:xfrm flipV="1">
              <a:off x="4836902" y="3657600"/>
              <a:ext cx="3137448" cy="21336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DF862E37-CCC9-32EC-5DFF-3CAA1AFF1A67}"/>
                </a:ext>
              </a:extLst>
            </p:cNvPr>
            <p:cNvSpPr txBox="1"/>
            <p:nvPr/>
          </p:nvSpPr>
          <p:spPr>
            <a:xfrm>
              <a:off x="4764490" y="5705657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O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624CAD2-B4BA-F49E-A31D-D4A23065001D}"/>
                </a:ext>
              </a:extLst>
            </p:cNvPr>
            <p:cNvSpPr txBox="1"/>
            <p:nvPr/>
          </p:nvSpPr>
          <p:spPr>
            <a:xfrm>
              <a:off x="7241600" y="4148251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B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53910A6D-4FCA-D5CD-56D7-DC9E87CB2C61}"/>
                </a:ext>
              </a:extLst>
            </p:cNvPr>
            <p:cNvSpPr txBox="1"/>
            <p:nvPr/>
          </p:nvSpPr>
          <p:spPr>
            <a:xfrm>
              <a:off x="809407" y="4715057"/>
              <a:ext cx="495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/>
              <a:r>
                <a:rPr lang="fr-FR" sz="3200" dirty="0">
                  <a:solidFill>
                    <a:srgbClr val="104862"/>
                  </a:solidFill>
                </a:rPr>
                <a:t>A</a:t>
              </a:r>
              <a:endParaRPr lang="ar-MA" sz="3200" dirty="0">
                <a:solidFill>
                  <a:srgbClr val="104862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C1DD8808-1C1D-C0C4-19C3-E4338988DF48}"/>
                    </a:ext>
                  </a:extLst>
                </p14:cNvPr>
                <p14:cNvContentPartPr/>
                <p14:nvPr/>
              </p14:nvContentPartPr>
              <p14:xfrm>
                <a:off x="3175332" y="5322802"/>
                <a:ext cx="360" cy="36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C1DD8808-1C1D-C0C4-19C3-E4338988DF4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112692" y="5260162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0983F63E-0FD0-A863-CC9C-2CAE62ED4E87}"/>
              </a:ext>
            </a:extLst>
          </p:cNvPr>
          <p:cNvSpPr txBox="1"/>
          <p:nvPr/>
        </p:nvSpPr>
        <p:spPr>
          <a:xfrm>
            <a:off x="4017338" y="5069856"/>
            <a:ext cx="13149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FF0000"/>
                </a:solidFill>
              </a:rPr>
              <a:t>°130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46E2AACF-DDE7-0A49-C2F0-76FBDB7461E3}"/>
                  </a:ext>
                </a:extLst>
              </p14:cNvPr>
              <p14:cNvContentPartPr/>
              <p14:nvPr/>
            </p14:nvContentPartPr>
            <p14:xfrm rot="21123089">
              <a:off x="4660142" y="5600731"/>
              <a:ext cx="353520" cy="867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46E2AACF-DDE7-0A49-C2F0-76FBDB7461E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 rot="21123089">
                <a:off x="4642502" y="5582731"/>
                <a:ext cx="389160" cy="12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84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الدفاتر. ارسموا زاوية قياسها °45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12D2BDA-C792-3B6D-45CE-FB1D62B40CB2}"/>
              </a:ext>
            </a:extLst>
          </p:cNvPr>
          <p:cNvSpPr txBox="1"/>
          <p:nvPr/>
        </p:nvSpPr>
        <p:spPr>
          <a:xfrm>
            <a:off x="3113198" y="221261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IJK</a:t>
            </a:r>
            <a:r>
              <a:rPr lang="ar-MA" sz="3200" dirty="0">
                <a:solidFill>
                  <a:srgbClr val="104862"/>
                </a:solidFill>
              </a:rPr>
              <a:t>) قياسُها °45</a:t>
            </a:r>
          </a:p>
        </p:txBody>
      </p:sp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DFB28-54AB-D0CB-8F3B-94746F9B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78CBA70-F4D4-83B0-5053-1E3DA1B8BDA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FF8D58-876D-921C-B8A7-ADDA68593E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E98762E-4512-06E1-2D8F-EDFC04418FB2}"/>
              </a:ext>
            </a:extLst>
          </p:cNvPr>
          <p:cNvSpPr txBox="1"/>
          <p:nvPr/>
        </p:nvSpPr>
        <p:spPr>
          <a:xfrm>
            <a:off x="6057143" y="4616348"/>
            <a:ext cx="1089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45°</a:t>
            </a:r>
            <a:endParaRPr lang="fr-MA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850D6F-5139-87F6-24D2-1EF1E6C979B3}"/>
              </a:ext>
            </a:extLst>
          </p:cNvPr>
          <p:cNvSpPr txBox="1"/>
          <p:nvPr/>
        </p:nvSpPr>
        <p:spPr>
          <a:xfrm>
            <a:off x="3113198" y="2212614"/>
            <a:ext cx="49443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200" dirty="0">
                <a:solidFill>
                  <a:srgbClr val="104862"/>
                </a:solidFill>
              </a:rPr>
              <a:t>أَرْسُمُ زاوِيَةً (</a:t>
            </a:r>
            <a:r>
              <a:rPr lang="fr-FR" sz="3200" dirty="0">
                <a:solidFill>
                  <a:srgbClr val="104862"/>
                </a:solidFill>
              </a:rPr>
              <a:t>IJK</a:t>
            </a:r>
            <a:r>
              <a:rPr lang="ar-MA" sz="3200" dirty="0">
                <a:solidFill>
                  <a:srgbClr val="104862"/>
                </a:solidFill>
              </a:rPr>
              <a:t>) قياسُها °45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63A235-258A-7CFC-A967-8216C222BBFF}"/>
              </a:ext>
            </a:extLst>
          </p:cNvPr>
          <p:cNvSpPr txBox="1"/>
          <p:nvPr/>
        </p:nvSpPr>
        <p:spPr>
          <a:xfrm>
            <a:off x="4050316" y="5125652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J</a:t>
            </a:r>
            <a:endParaRPr lang="ar-MA" sz="3200" dirty="0">
              <a:solidFill>
                <a:srgbClr val="10486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83D7665-461E-73BD-FAEE-43AAC7FB07A0}"/>
              </a:ext>
            </a:extLst>
          </p:cNvPr>
          <p:cNvSpPr txBox="1"/>
          <p:nvPr/>
        </p:nvSpPr>
        <p:spPr>
          <a:xfrm>
            <a:off x="6394172" y="5798709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I</a:t>
            </a:r>
            <a:endParaRPr lang="ar-MA" sz="3200" dirty="0">
              <a:solidFill>
                <a:srgbClr val="104862"/>
              </a:solidFill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3F88F05-A0DD-8414-93D6-C43A91264C0F}"/>
              </a:ext>
            </a:extLst>
          </p:cNvPr>
          <p:cNvGrpSpPr/>
          <p:nvPr/>
        </p:nvGrpSpPr>
        <p:grpSpPr>
          <a:xfrm>
            <a:off x="4098685" y="2205020"/>
            <a:ext cx="3562208" cy="5370454"/>
            <a:chOff x="4098685" y="2205020"/>
            <a:chExt cx="3562208" cy="537045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43DF57A-5C6E-67A5-FC87-1A609BB222FB}"/>
                </a:ext>
              </a:extLst>
            </p:cNvPr>
            <p:cNvGrpSpPr/>
            <p:nvPr/>
          </p:nvGrpSpPr>
          <p:grpSpPr>
            <a:xfrm rot="3230380">
              <a:off x="2633938" y="3669767"/>
              <a:ext cx="5370454" cy="2440959"/>
              <a:chOff x="2640115" y="3645753"/>
              <a:chExt cx="5370454" cy="2440959"/>
            </a:xfrm>
          </p:grpSpPr>
          <p:pic>
            <p:nvPicPr>
              <p:cNvPr id="9" name="Picture 2" descr="Rapporteur 'sans bordures' 10 cm – Crim ...">
                <a:extLst>
                  <a:ext uri="{FF2B5EF4-FFF2-40B4-BE49-F238E27FC236}">
                    <a16:creationId xmlns:a16="http://schemas.microsoft.com/office/drawing/2014/main" id="{14CBADD9-95E2-E245-4E40-0B63237524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 amt="6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547154">
                <a:off x="2640115" y="3988076"/>
                <a:ext cx="3654096" cy="20986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FA5ABB18-9DF1-3C4C-9C1D-8C873DFAAE95}"/>
                  </a:ext>
                </a:extLst>
              </p:cNvPr>
              <p:cNvCxnSpPr/>
              <p:nvPr/>
            </p:nvCxnSpPr>
            <p:spPr>
              <a:xfrm flipV="1">
                <a:off x="4873121" y="3645753"/>
                <a:ext cx="3137448" cy="21336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58972D00-85C1-5230-3A80-C714C2F7FB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15106" y="3383312"/>
              <a:ext cx="3345787" cy="169003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AF0E3CC7-15D9-F8CF-3D2D-A093ED83B6F1}"/>
              </a:ext>
            </a:extLst>
          </p:cNvPr>
          <p:cNvSpPr txBox="1"/>
          <p:nvPr/>
        </p:nvSpPr>
        <p:spPr>
          <a:xfrm>
            <a:off x="6354471" y="3383312"/>
            <a:ext cx="495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fr-FR" sz="3200" dirty="0">
                <a:solidFill>
                  <a:srgbClr val="104862"/>
                </a:solidFill>
              </a:rPr>
              <a:t>K</a:t>
            </a:r>
            <a:endParaRPr lang="ar-MA" sz="32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0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2761" y="2089632"/>
            <a:ext cx="2498485" cy="349788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2 الصفحة 110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497498" y="3838572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336" y="2297506"/>
            <a:ext cx="4702190" cy="305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BCE88D6-2E8B-D63C-7A69-9504930FE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04" y="2420475"/>
            <a:ext cx="4896533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الإجابات القريبة من الجواب بدرجة أو درجتين مقبولة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FD737D-C89F-0E7F-9B06-5D212F039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518" y="1673780"/>
            <a:ext cx="7237605" cy="470764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EB731E2-62A1-A53F-CDA3-1D683C57AA0B}"/>
              </a:ext>
            </a:extLst>
          </p:cNvPr>
          <p:cNvSpPr txBox="1"/>
          <p:nvPr/>
        </p:nvSpPr>
        <p:spPr>
          <a:xfrm>
            <a:off x="1238087" y="4265720"/>
            <a:ext cx="1089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100°</a:t>
            </a:r>
            <a:endParaRPr lang="fr-MA" sz="105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99B817-BB54-6BD6-21F0-05FFFBECCF1D}"/>
              </a:ext>
            </a:extLst>
          </p:cNvPr>
          <p:cNvSpPr txBox="1"/>
          <p:nvPr/>
        </p:nvSpPr>
        <p:spPr>
          <a:xfrm>
            <a:off x="5302700" y="4471805"/>
            <a:ext cx="954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60°</a:t>
            </a:r>
            <a:endParaRPr lang="fr-MA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085969C-3124-80DD-4DDB-E0AAC59CAA0A}"/>
              </a:ext>
            </a:extLst>
          </p:cNvPr>
          <p:cNvCxnSpPr>
            <a:cxnSpLocks/>
          </p:cNvCxnSpPr>
          <p:nvPr/>
        </p:nvCxnSpPr>
        <p:spPr>
          <a:xfrm flipH="1" flipV="1">
            <a:off x="327278" y="3787775"/>
            <a:ext cx="1218546" cy="138982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AAB281B-A84D-E370-7874-7C68F3C367B9}"/>
              </a:ext>
            </a:extLst>
          </p:cNvPr>
          <p:cNvGrpSpPr/>
          <p:nvPr/>
        </p:nvGrpSpPr>
        <p:grpSpPr>
          <a:xfrm>
            <a:off x="4504174" y="3644900"/>
            <a:ext cx="2341126" cy="1653810"/>
            <a:chOff x="4504174" y="3644900"/>
            <a:chExt cx="2341126" cy="1653810"/>
          </a:xfrm>
        </p:grpSpPr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7570FE84-7DC4-E489-965C-5A96705DB159}"/>
                </a:ext>
              </a:extLst>
            </p:cNvPr>
            <p:cNvCxnSpPr>
              <a:cxnSpLocks/>
            </p:cNvCxnSpPr>
            <p:nvPr/>
          </p:nvCxnSpPr>
          <p:spPr>
            <a:xfrm rot="1327068" flipH="1" flipV="1">
              <a:off x="4504174" y="3730625"/>
              <a:ext cx="1218546" cy="13898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C8B27F49-116E-E75F-ACC3-7084D85F53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18341" y="3644900"/>
              <a:ext cx="1426959" cy="165381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8C84C849-442B-5365-F772-4090F3B6B122}"/>
                  </a:ext>
                </a:extLst>
              </p14:cNvPr>
              <p14:cNvContentPartPr/>
              <p14:nvPr/>
            </p14:nvContentPartPr>
            <p14:xfrm rot="12020001" flipH="1" flipV="1">
              <a:off x="5375181" y="5051338"/>
              <a:ext cx="186291" cy="45719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8C84C849-442B-5365-F772-4090F3B6B12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12020001" flipH="1" flipV="1">
                <a:off x="5357199" y="5033338"/>
                <a:ext cx="221895" cy="813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5E6123D3-FFA7-3ABF-098F-5614EC273A61}"/>
                  </a:ext>
                </a:extLst>
              </p14:cNvPr>
              <p14:cNvContentPartPr/>
              <p14:nvPr/>
            </p14:nvContentPartPr>
            <p14:xfrm rot="11548696" flipH="1" flipV="1">
              <a:off x="1468315" y="5018566"/>
              <a:ext cx="186291" cy="45719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5E6123D3-FFA7-3ABF-098F-5614EC273A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11548696" flipH="1" flipV="1">
                <a:off x="1450333" y="5000566"/>
                <a:ext cx="221895" cy="8135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4281" y="1875001"/>
            <a:ext cx="3086785" cy="4305252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764940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111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0" y="2244435"/>
            <a:ext cx="2807845" cy="279861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780F4D01-7340-2471-19BC-E2B227168A86}"/>
              </a:ext>
            </a:extLst>
          </p:cNvPr>
          <p:cNvGrpSpPr/>
          <p:nvPr/>
        </p:nvGrpSpPr>
        <p:grpSpPr>
          <a:xfrm>
            <a:off x="895351" y="1581307"/>
            <a:ext cx="6724650" cy="4363059"/>
            <a:chOff x="895351" y="1581307"/>
            <a:chExt cx="6724650" cy="436305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C063E8A-A76A-8F1E-9846-C1A86DF7F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5351" y="1581307"/>
              <a:ext cx="6724650" cy="4363059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3ED7894-BB88-62EB-4C6F-6CE2AE5F2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00485" y="2209800"/>
              <a:ext cx="1504445" cy="1524154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5D773A1-5ED3-C28C-9D27-DA452C9E9B8F}"/>
                </a:ext>
              </a:extLst>
            </p:cNvPr>
            <p:cNvSpPr txBox="1"/>
            <p:nvPr/>
          </p:nvSpPr>
          <p:spPr>
            <a:xfrm>
              <a:off x="5348135" y="2971877"/>
              <a:ext cx="6708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70°</a:t>
              </a:r>
              <a:endParaRPr lang="fr-MA" sz="1050" dirty="0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FB31C06-062D-167A-EACC-C068CD389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0486622">
              <a:off x="1929395" y="2085416"/>
              <a:ext cx="1419462" cy="1900739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BABE12C-7579-BCC3-7520-62EB5A0C3BE9}"/>
                </a:ext>
              </a:extLst>
            </p:cNvPr>
            <p:cNvSpPr txBox="1"/>
            <p:nvPr/>
          </p:nvSpPr>
          <p:spPr>
            <a:xfrm>
              <a:off x="2194334" y="3155827"/>
              <a:ext cx="6708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110°</a:t>
              </a:r>
              <a:endParaRPr lang="fr-MA" sz="1050" dirty="0"/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E642AA7-B8E7-527F-8419-EEA38D1FB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7340162">
              <a:off x="1794494" y="4262123"/>
              <a:ext cx="1588778" cy="1474386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3CC0E8A-76FB-7AD6-A94F-2CCAEB5E456B}"/>
                </a:ext>
              </a:extLst>
            </p:cNvPr>
            <p:cNvSpPr txBox="1"/>
            <p:nvPr/>
          </p:nvSpPr>
          <p:spPr>
            <a:xfrm>
              <a:off x="2529760" y="5128649"/>
              <a:ext cx="6708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84°</a:t>
              </a:r>
              <a:endParaRPr lang="fr-MA" sz="1050" dirty="0"/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54CDF1E-A6A8-51E2-FCE6-9D9AB6E37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5733435">
              <a:off x="5395758" y="4267936"/>
              <a:ext cx="1343992" cy="1462763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8051045-18AB-3FBB-146C-36A8793A4718}"/>
                </a:ext>
              </a:extLst>
            </p:cNvPr>
            <p:cNvSpPr txBox="1"/>
            <p:nvPr/>
          </p:nvSpPr>
          <p:spPr>
            <a:xfrm>
              <a:off x="6058558" y="5092027"/>
              <a:ext cx="6708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65°</a:t>
              </a:r>
              <a:endParaRPr lang="fr-MA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D16C34B-5086-2C48-EBEE-B20167992B15}"/>
              </a:ext>
            </a:extLst>
          </p:cNvPr>
          <p:cNvGrpSpPr/>
          <p:nvPr/>
        </p:nvGrpSpPr>
        <p:grpSpPr>
          <a:xfrm>
            <a:off x="1846499" y="2002171"/>
            <a:ext cx="4999223" cy="3586207"/>
            <a:chOff x="1579799" y="2668921"/>
            <a:chExt cx="4999223" cy="358620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C348177-1729-7E9C-4578-3E45C1537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5266" y="2668921"/>
              <a:ext cx="2563756" cy="358620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E458A-689C-A448-D18D-039F7051F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799" y="2675247"/>
              <a:ext cx="2547517" cy="3554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16584</TotalTime>
  <Words>821</Words>
  <Application>Microsoft Office PowerPoint</Application>
  <PresentationFormat>Affichage à l'écran (4:3)</PresentationFormat>
  <Paragraphs>321</Paragraphs>
  <Slides>47</Slides>
  <Notes>22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47</vt:i4>
      </vt:variant>
    </vt:vector>
  </HeadingPairs>
  <TitlesOfParts>
    <vt:vector size="58" baseType="lpstr">
      <vt:lpstr>DengXian</vt:lpstr>
      <vt:lpstr>Aptos</vt:lpstr>
      <vt:lpstr>Aptos Display</vt:lpstr>
      <vt:lpstr>Arial</vt:lpstr>
      <vt:lpstr>Calibri</vt:lpstr>
      <vt:lpstr>Dosis</vt:lpstr>
      <vt:lpstr>Effra CC Arbc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309</cp:revision>
  <cp:lastPrinted>2025-08-13T10:11:39Z</cp:lastPrinted>
  <dcterms:created xsi:type="dcterms:W3CDTF">2025-08-01T12:31:49Z</dcterms:created>
  <dcterms:modified xsi:type="dcterms:W3CDTF">2026-05-11T10:55:37Z</dcterms:modified>
</cp:coreProperties>
</file>