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3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  <p:sldMasterId id="2147483899" r:id="rId4"/>
  </p:sldMasterIdLst>
  <p:notesMasterIdLst>
    <p:notesMasterId r:id="rId57"/>
  </p:notesMasterIdLst>
  <p:handoutMasterIdLst>
    <p:handoutMasterId r:id="rId58"/>
  </p:handoutMasterIdLst>
  <p:sldIdLst>
    <p:sldId id="779" r:id="rId5"/>
    <p:sldId id="955" r:id="rId6"/>
    <p:sldId id="738" r:id="rId7"/>
    <p:sldId id="780" r:id="rId8"/>
    <p:sldId id="842" r:id="rId9"/>
    <p:sldId id="834" r:id="rId10"/>
    <p:sldId id="746" r:id="rId11"/>
    <p:sldId id="1075" r:id="rId12"/>
    <p:sldId id="926" r:id="rId13"/>
    <p:sldId id="931" r:id="rId14"/>
    <p:sldId id="1035" r:id="rId15"/>
    <p:sldId id="1107" r:id="rId16"/>
    <p:sldId id="1108" r:id="rId17"/>
    <p:sldId id="1109" r:id="rId18"/>
    <p:sldId id="1104" r:id="rId19"/>
    <p:sldId id="1037" r:id="rId20"/>
    <p:sldId id="837" r:id="rId21"/>
    <p:sldId id="993" r:id="rId22"/>
    <p:sldId id="994" r:id="rId23"/>
    <p:sldId id="995" r:id="rId24"/>
    <p:sldId id="996" r:id="rId25"/>
    <p:sldId id="997" r:id="rId26"/>
    <p:sldId id="998" r:id="rId27"/>
    <p:sldId id="1014" r:id="rId28"/>
    <p:sldId id="1052" r:id="rId29"/>
    <p:sldId id="1053" r:id="rId30"/>
    <p:sldId id="1116" r:id="rId31"/>
    <p:sldId id="1117" r:id="rId32"/>
    <p:sldId id="1118" r:id="rId33"/>
    <p:sldId id="1076" r:id="rId34"/>
    <p:sldId id="1115" r:id="rId35"/>
    <p:sldId id="1077" r:id="rId36"/>
    <p:sldId id="1078" r:id="rId37"/>
    <p:sldId id="1119" r:id="rId38"/>
    <p:sldId id="1120" r:id="rId39"/>
    <p:sldId id="1121" r:id="rId40"/>
    <p:sldId id="1122" r:id="rId41"/>
    <p:sldId id="1110" r:id="rId42"/>
    <p:sldId id="1111" r:id="rId43"/>
    <p:sldId id="1113" r:id="rId44"/>
    <p:sldId id="1114" r:id="rId45"/>
    <p:sldId id="1010" r:id="rId46"/>
    <p:sldId id="848" r:id="rId47"/>
    <p:sldId id="922" r:id="rId48"/>
    <p:sldId id="924" r:id="rId49"/>
    <p:sldId id="849" r:id="rId50"/>
    <p:sldId id="978" r:id="rId51"/>
    <p:sldId id="644" r:id="rId52"/>
    <p:sldId id="672" r:id="rId53"/>
    <p:sldId id="809" r:id="rId54"/>
    <p:sldId id="956" r:id="rId55"/>
    <p:sldId id="789" r:id="rId56"/>
  </p:sldIdLst>
  <p:sldSz cx="9144000" cy="6858000" type="screen4x3"/>
  <p:notesSz cx="6735763" cy="9866313"/>
  <p:embeddedFontLst>
    <p:embeddedFont>
      <p:font typeface="DengXian" panose="02010600030101010101" pitchFamily="2" charset="-122"/>
      <p:regular r:id="rId59"/>
      <p:bold r:id="rId60"/>
    </p:embeddedFont>
    <p:embeddedFont>
      <p:font typeface="Dosis" pitchFamily="2" charset="0"/>
      <p:regular r:id="rId61"/>
      <p:bold r:id="rId62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106585"/>
    <a:srgbClr val="BFBFBF"/>
    <a:srgbClr val="104862"/>
    <a:srgbClr val="FFC000"/>
    <a:srgbClr val="B2B3AE"/>
    <a:srgbClr val="FC8D00"/>
    <a:srgbClr val="17AB98"/>
    <a:srgbClr val="EF7F1C"/>
    <a:srgbClr val="F6BB00"/>
    <a:srgbClr val="FFEFB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235" autoAdjust="0"/>
    <p:restoredTop sz="94404" autoAdjust="0"/>
  </p:normalViewPr>
  <p:slideViewPr>
    <p:cSldViewPr snapToGrid="0">
      <p:cViewPr>
        <p:scale>
          <a:sx n="74" d="100"/>
          <a:sy n="74" d="100"/>
        </p:scale>
        <p:origin x="960" y="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63" Type="http://schemas.openxmlformats.org/officeDocument/2006/relationships/presProps" Target="presProps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handoutMaster" Target="handoutMasters/handoutMaster1.xml"/><Relationship Id="rId66" Type="http://schemas.openxmlformats.org/officeDocument/2006/relationships/tableStyles" Target="tableStyles.xml"/><Relationship Id="rId5" Type="http://schemas.openxmlformats.org/officeDocument/2006/relationships/slide" Target="slides/slide1.xml"/><Relationship Id="rId61" Type="http://schemas.openxmlformats.org/officeDocument/2006/relationships/font" Target="fonts/font3.fntdata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viewProps" Target="viewProp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font" Target="fonts/font1.fntdata"/><Relationship Id="rId67" Type="http://schemas.microsoft.com/office/2018/10/relationships/authors" Target="author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font" Target="fonts/font2.fntdata"/><Relationship Id="rId65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08/05/2026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08/05/2026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636799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DF16D6-EC13-24E1-80E1-A205472188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F6518EC-5BBD-E389-AB6E-23FEF301B2F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00D95EE-0C2E-373A-B905-FEE96ABA2F7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C412D2C-70BD-B19C-5017-758FF4A81E9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076722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B0C211-D410-91A6-54BA-38B11EAAAB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52B147E-5C8F-738C-D3A1-CAAB457FA43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A707260-662D-56F9-3C66-E71965AA7E2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945D9A4-F983-30BC-553D-CD67AE3F967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183210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55FA67-8385-DDEA-09A2-9E5C737B54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D69B453-B54E-BD21-B63E-3FB3C766144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B8798DF-4894-3F2F-DAEE-102253BE0E3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364BDCA-CFFF-A263-9FC9-2DE948D5C23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8691135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2305215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E471F4-3452-5106-D88C-0AA7924791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0F01BF3-39E2-090B-C8CB-5A22DCC797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BB4FC8C-6671-3F02-B35E-879CF199665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F767A64-3BAD-7B4D-4978-5ED763D845C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992403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DB8AEA-059F-9140-91C5-83706D7512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8435555-9528-3F08-B39F-AFF02DA6BDD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D3991410-46E9-EFE1-40AA-A079DE3B63D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D6117A1-E6AA-2055-B4FE-F29E4F8A156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7007730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780B3E-000B-1CC3-17F6-A0CF1DB653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CB79759-8A8E-095A-E1C9-3ED05529441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C572B9A-AA92-E970-C6CE-D59BC6985D4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AEEB70C-9238-78E8-9C06-BDFF9E044EC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10531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A22DC7-05F7-DD60-710A-74FB39E758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01DFB1B-56D2-68E3-C3A5-2371665D0F1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1B07F97-D601-9516-2F32-85ACA180A3B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7D85BDE-A066-99C0-299A-53DCDE99135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2311116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34DA34-254F-E5D7-D70D-5E7EDB6602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F4A5022-8801-5968-1F13-B4A356574E7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5D4E205-6F9B-9DA0-6C28-3DFF2C7D14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667C2C7-BCEE-AAF1-6A12-6B5778E254B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0213581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5D02F4-9F85-5A20-F3D4-31E291BC64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E62A7A2-031E-D45C-80FE-49FF8AA899F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8288434-B123-A3B1-A1EE-2BA50CD2E0E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34C432A-2B9C-40CD-F012-8899BE56B84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7705166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1EFB72-05E8-39EC-19A8-B9C72DC908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A4E4286-1B04-57BA-B0C5-0210BBAE3F6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AC7B8F4-85E3-6954-5C8A-57A79AB9063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2F78FA4-8C86-F183-440D-F52F443AE5D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3212447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DA7259-D4BA-A560-3B1D-B242224B37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3A4DF39-24DA-D635-3F51-3E0553EABA5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F436A8A-65BD-A440-84EA-5AAA2A9F953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2F5B3A9-3C79-828B-0306-FEDFDD1F539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7991208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F883AC-E0C4-3554-0C04-04B1EE0CAA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3BAB1AF-3BF2-6879-6B4E-8233E7538E8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0FA899F-E1DF-7167-50F0-B04F12904F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BFC3DE5-0F60-AE46-F30E-797F1D23498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58564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D37FF5-3E9A-9D9E-A349-0FDDDADD18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C5D58F5-CAB2-C1F1-BF26-37634889910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4295E36-6702-AD75-4B0B-EBCCDC4A3E7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36179BC-13B2-D212-3BFD-E7B99E3D89A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41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7162016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9591475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45459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1664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85006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-13063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3119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0914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234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610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0952" y="0"/>
            <a:ext cx="9193653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55526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3538" y="-25150"/>
            <a:ext cx="9177533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91811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4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9.xml"/><Relationship Id="rId4" Type="http://schemas.openxmlformats.org/officeDocument/2006/relationships/slideLayout" Target="../slideLayouts/slideLayout8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4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904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Image 1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6612B5A-6370-8635-7D3F-A7072DAC757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  <p:sldLayoutId id="2147483890" r:id="rId3"/>
    <p:sldLayoutId id="2147483891" r:id="rId4"/>
    <p:sldLayoutId id="2147483897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15468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0" r:id="rId1"/>
    <p:sldLayoutId id="2147483902" r:id="rId2"/>
    <p:sldLayoutId id="214748390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media" Target="../media/media2.mp4"/><Relationship Id="rId7" Type="http://schemas.openxmlformats.org/officeDocument/2006/relationships/image" Target="../media/image21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4.gif"/><Relationship Id="rId4" Type="http://schemas.openxmlformats.org/officeDocument/2006/relationships/video" Target="../media/media2.mp4"/><Relationship Id="rId9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8.png"/><Relationship Id="rId4" Type="http://schemas.openxmlformats.org/officeDocument/2006/relationships/image" Target="../media/image27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3.png"/><Relationship Id="rId4" Type="http://schemas.openxmlformats.org/officeDocument/2006/relationships/image" Target="../media/image24.g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6.gif"/><Relationship Id="rId4" Type="http://schemas.openxmlformats.org/officeDocument/2006/relationships/image" Target="../media/image35.gi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7.png"/><Relationship Id="rId5" Type="http://schemas.openxmlformats.org/officeDocument/2006/relationships/image" Target="../media/image24.gif"/><Relationship Id="rId4" Type="http://schemas.openxmlformats.org/officeDocument/2006/relationships/image" Target="../media/image11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2.jpeg"/><Relationship Id="rId4" Type="http://schemas.openxmlformats.org/officeDocument/2006/relationships/image" Target="../media/image4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2.jpeg"/><Relationship Id="rId4" Type="http://schemas.openxmlformats.org/officeDocument/2006/relationships/image" Target="../media/image4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2.jpeg"/><Relationship Id="rId4" Type="http://schemas.openxmlformats.org/officeDocument/2006/relationships/image" Target="../media/image4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2.jpeg"/><Relationship Id="rId4" Type="http://schemas.openxmlformats.org/officeDocument/2006/relationships/image" Target="../media/image40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2.jpeg"/><Relationship Id="rId4" Type="http://schemas.openxmlformats.org/officeDocument/2006/relationships/image" Target="../media/image4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2.jpeg"/><Relationship Id="rId4" Type="http://schemas.openxmlformats.org/officeDocument/2006/relationships/image" Target="../media/image40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2.jpeg"/><Relationship Id="rId4" Type="http://schemas.openxmlformats.org/officeDocument/2006/relationships/image" Target="../media/image40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9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2.jpeg"/><Relationship Id="rId4" Type="http://schemas.openxmlformats.org/officeDocument/2006/relationships/image" Target="../media/image43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9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5.png"/><Relationship Id="rId4" Type="http://schemas.openxmlformats.org/officeDocument/2006/relationships/image" Target="../media/image27.emf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pn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4.png"/><Relationship Id="rId4" Type="http://schemas.openxmlformats.org/officeDocument/2006/relationships/image" Target="../media/image27.emf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1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microsoft.com/office/2007/relationships/media" Target="../media/media5.mp4"/><Relationship Id="rId7" Type="http://schemas.openxmlformats.org/officeDocument/2006/relationships/image" Target="../media/image22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1.png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5.mp4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pic>
        <p:nvPicPr>
          <p:cNvPr id="3" name="Image 2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A894D70A-C151-8261-853B-54FCAF934A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743253" y="2260315"/>
            <a:ext cx="2840711" cy="2603455"/>
          </a:xfrm>
          <a:prstGeom prst="rect">
            <a:avLst/>
          </a:prstGeom>
        </p:spPr>
      </p:pic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sz="3600" dirty="0"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DF75BF1-4BC6-B37A-B68A-E8148E8F0042}"/>
              </a:ext>
            </a:extLst>
          </p:cNvPr>
          <p:cNvGrpSpPr/>
          <p:nvPr/>
        </p:nvGrpSpPr>
        <p:grpSpPr>
          <a:xfrm>
            <a:off x="5606555" y="6021421"/>
            <a:ext cx="1124468" cy="288630"/>
            <a:chOff x="5372100" y="5877672"/>
            <a:chExt cx="1124468" cy="28863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84F9F020-6B27-1075-245B-D950AD03CA42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2A602D5D-2F95-2401-F621-B7B5C36F4B0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7BDE157-8D6C-992E-0EE1-1567A39C0693}"/>
              </a:ext>
            </a:extLst>
          </p:cNvPr>
          <p:cNvGrpSpPr/>
          <p:nvPr/>
        </p:nvGrpSpPr>
        <p:grpSpPr>
          <a:xfrm>
            <a:off x="4009767" y="6021421"/>
            <a:ext cx="1124468" cy="288630"/>
            <a:chOff x="5372100" y="5877672"/>
            <a:chExt cx="1124468" cy="28863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4561E7F-30F6-1DB7-FA5C-FDD31357B9F3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3BF28019-F578-81FB-6FF0-C27E6D05284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C13548B8-9B6E-6668-077E-93F408EA9169}"/>
              </a:ext>
            </a:extLst>
          </p:cNvPr>
          <p:cNvGrpSpPr/>
          <p:nvPr/>
        </p:nvGrpSpPr>
        <p:grpSpPr>
          <a:xfrm>
            <a:off x="2412979" y="6021421"/>
            <a:ext cx="1124468" cy="288630"/>
            <a:chOff x="5372100" y="5877672"/>
            <a:chExt cx="1124468" cy="28863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7C2D1621-7E36-F09D-1D93-3A707B49ADDD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3E1C07F9-A099-4DB8-315B-E64F6C658BD8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8D8B085B-DD75-1613-7B04-5F6C61994D6E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4F6D2312-F913-FDA9-E269-4F6B2EA5C9C8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C129DC01-D73E-F9CD-06A0-8B9AC36FA99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8F3F11BF-98C9-674C-CCDC-2B4D099A99A5}"/>
              </a:ext>
            </a:extLst>
          </p:cNvPr>
          <p:cNvSpPr/>
          <p:nvPr/>
        </p:nvSpPr>
        <p:spPr>
          <a:xfrm>
            <a:off x="7208224" y="6021421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B512C2BD-1BD7-C09F-CA5E-688C6776E078}"/>
              </a:ext>
            </a:extLst>
          </p:cNvPr>
          <p:cNvSpPr/>
          <p:nvPr/>
        </p:nvSpPr>
        <p:spPr>
          <a:xfrm>
            <a:off x="8063641" y="6037180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3" name="Titre 1">
            <a:extLst>
              <a:ext uri="{FF2B5EF4-FFF2-40B4-BE49-F238E27FC236}">
                <a16:creationId xmlns:a16="http://schemas.microsoft.com/office/drawing/2014/main" id="{7EF19756-6ED9-7A08-6B0C-358CEB25FAF1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fr-FR" dirty="0">
                <a:ea typeface="DengXian" panose="02010600030101010101" pitchFamily="2" charset="-122"/>
              </a:rPr>
              <a:t>5</a:t>
            </a: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5094AE90-C1AF-617B-4E6F-A76EC7B42160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3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توجيهات </a:t>
            </a:r>
            <a:r>
              <a:rPr kumimoji="0" lang="ar-MA" sz="1300" b="1" i="0" u="none" strike="noStrike" kern="120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للشريحة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61CE9C5-829A-9BF4-EB6D-672FF988EBC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الخامس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6F9F746C-D79A-CE24-F2B6-01A823F446DF}"/>
              </a:ext>
            </a:extLst>
          </p:cNvPr>
          <p:cNvGrpSpPr/>
          <p:nvPr/>
        </p:nvGrpSpPr>
        <p:grpSpPr>
          <a:xfrm>
            <a:off x="4427134" y="2475889"/>
            <a:ext cx="3780000" cy="1123837"/>
            <a:chOff x="648000" y="1949241"/>
            <a:chExt cx="3780000" cy="1123837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D06DF442-E3A1-AD93-FFB0-B22E5429943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10" name="Organigramme : Terminateur 21">
              <a:extLst>
                <a:ext uri="{FF2B5EF4-FFF2-40B4-BE49-F238E27FC236}">
                  <a16:creationId xmlns:a16="http://schemas.microsoft.com/office/drawing/2014/main" id="{19BFBC15-D948-462E-399C-A5B8E0D3EC3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Espace réservé du texte 5">
              <a:extLst>
                <a:ext uri="{FF2B5EF4-FFF2-40B4-BE49-F238E27FC236}">
                  <a16:creationId xmlns:a16="http://schemas.microsoft.com/office/drawing/2014/main" id="{5EE30BBC-F8A7-642B-618D-EF6534CF83B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800" b="1" kern="0" dirty="0">
                  <a:solidFill>
                    <a:schemeClr val="bg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فصل الملايين: قراءة وكتابة</a:t>
              </a:r>
              <a:endParaRPr lang="fr-FR" sz="1800" b="1" kern="0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3E668AC7-CB80-9A2E-E964-4CCAE654933A}"/>
              </a:ext>
            </a:extLst>
          </p:cNvPr>
          <p:cNvGrpSpPr/>
          <p:nvPr/>
        </p:nvGrpSpPr>
        <p:grpSpPr>
          <a:xfrm>
            <a:off x="415003" y="2475889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27C81966-C6B3-F7D1-9287-616A8C28EDA7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18" name="Organigramme : Terminateur 21">
              <a:extLst>
                <a:ext uri="{FF2B5EF4-FFF2-40B4-BE49-F238E27FC236}">
                  <a16:creationId xmlns:a16="http://schemas.microsoft.com/office/drawing/2014/main" id="{9FB35922-FF9D-02D1-C513-D8AE6CB30C8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Espace réservé du texte 5">
              <a:extLst>
                <a:ext uri="{FF2B5EF4-FFF2-40B4-BE49-F238E27FC236}">
                  <a16:creationId xmlns:a16="http://schemas.microsoft.com/office/drawing/2014/main" id="{6AE66BB3-33A5-C801-F372-C8FCC632000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رسم الزوايا</a:t>
              </a:r>
              <a:endParaRPr lang="fr-FR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B8408CF2-CE37-95E1-B368-EA488D100D7F}"/>
              </a:ext>
            </a:extLst>
          </p:cNvPr>
          <p:cNvGrpSpPr/>
          <p:nvPr/>
        </p:nvGrpSpPr>
        <p:grpSpPr>
          <a:xfrm>
            <a:off x="370132" y="3897880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59C73262-6EDD-081A-C026-11A95728A9AC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5" name="Organigramme : Terminateur 21">
              <a:extLst>
                <a:ext uri="{FF2B5EF4-FFF2-40B4-BE49-F238E27FC236}">
                  <a16:creationId xmlns:a16="http://schemas.microsoft.com/office/drawing/2014/main" id="{B8528A7D-CC01-7599-0846-FC2E2041C809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4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Espace réservé du texte 5">
              <a:extLst>
                <a:ext uri="{FF2B5EF4-FFF2-40B4-BE49-F238E27FC236}">
                  <a16:creationId xmlns:a16="http://schemas.microsoft.com/office/drawing/2014/main" id="{32BBFDE1-E352-522F-DC6A-73F4154EBB5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حل المسائل</a:t>
              </a:r>
              <a:endParaRPr lang="fr-FR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BE2A4A4D-0E69-E3AB-669D-42A7F16A28BF}"/>
              </a:ext>
            </a:extLst>
          </p:cNvPr>
          <p:cNvGrpSpPr/>
          <p:nvPr/>
        </p:nvGrpSpPr>
        <p:grpSpPr>
          <a:xfrm>
            <a:off x="4405078" y="3851322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85A2F114-D2FF-43A5-1BC5-C728126D6DE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33" name="Organigramme : Terminateur 21">
              <a:extLst>
                <a:ext uri="{FF2B5EF4-FFF2-40B4-BE49-F238E27FC236}">
                  <a16:creationId xmlns:a16="http://schemas.microsoft.com/office/drawing/2014/main" id="{09DF9E9A-581D-14F9-24EC-3567A55C3816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3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4" name="Espace réservé du texte 5">
              <a:extLst>
                <a:ext uri="{FF2B5EF4-FFF2-40B4-BE49-F238E27FC236}">
                  <a16:creationId xmlns:a16="http://schemas.microsoft.com/office/drawing/2014/main" id="{94D48129-9BCD-EF1D-897A-44B36367D037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تقدير قياس الزوايا</a:t>
              </a:r>
              <a:endParaRPr lang="fr-FR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72F3C907-F2CF-83B3-E160-54BF64EFB75B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98C62966-8FD2-A668-3D21-B98E06297E7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37" name="Organigramme : Terminateur 21">
              <a:extLst>
                <a:ext uri="{FF2B5EF4-FFF2-40B4-BE49-F238E27FC236}">
                  <a16:creationId xmlns:a16="http://schemas.microsoft.com/office/drawing/2014/main" id="{643F8C6E-3B63-B3F4-94CE-FA2BB7EAE5C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8" name="Espace réservé du texte 5">
              <a:extLst>
                <a:ext uri="{FF2B5EF4-FFF2-40B4-BE49-F238E27FC236}">
                  <a16:creationId xmlns:a16="http://schemas.microsoft.com/office/drawing/2014/main" id="{2BBD08C9-A6E2-7ABC-8477-72E6B48FA0F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dirty="0">
                  <a:solidFill>
                    <a:schemeClr val="bg1">
                      <a:lumMod val="65000"/>
                    </a:schemeClr>
                  </a:solidFill>
                </a:rPr>
                <a:t>مراجعة وتثبيت دروس الأسبوع</a:t>
              </a:r>
            </a:p>
          </p:txBody>
        </p:sp>
      </p:grp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0C8EE71E-A9A2-C98C-E6F5-B91B722656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8729" y="2704348"/>
            <a:ext cx="3938021" cy="940822"/>
          </a:xfrm>
          <a:prstGeom prst="rect">
            <a:avLst/>
          </a:prstGeom>
        </p:spPr>
      </p:pic>
      <p:sp>
        <p:nvSpPr>
          <p:cNvPr id="29" name="Organigramme : Terminateur 21">
            <a:extLst>
              <a:ext uri="{FF2B5EF4-FFF2-40B4-BE49-F238E27FC236}">
                <a16:creationId xmlns:a16="http://schemas.microsoft.com/office/drawing/2014/main" id="{E65D0AC4-1110-15B5-60EE-18BFB6BF000F}"/>
              </a:ext>
            </a:extLst>
          </p:cNvPr>
          <p:cNvSpPr/>
          <p:nvPr/>
        </p:nvSpPr>
        <p:spPr>
          <a:xfrm>
            <a:off x="6668704" y="2471052"/>
            <a:ext cx="1260000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>
              <a:defRPr/>
            </a:pPr>
            <a:r>
              <a:rPr lang="ar-MA" sz="1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fr-FR" sz="18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7EDEA042-536A-7D7E-B989-3BA2936F8C95}"/>
              </a:ext>
            </a:extLst>
          </p:cNvPr>
          <p:cNvSpPr txBox="1">
            <a:spLocks/>
          </p:cNvSpPr>
          <p:nvPr/>
        </p:nvSpPr>
        <p:spPr>
          <a:xfrm>
            <a:off x="4585963" y="2848036"/>
            <a:ext cx="3420000" cy="631140"/>
          </a:xfrm>
          <a:prstGeom prst="round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rtl="1">
              <a:buNone/>
            </a:pPr>
            <a:r>
              <a:rPr lang="ar-MA" sz="1800" b="1" kern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قياس الزوايا</a:t>
            </a:r>
            <a:endParaRPr lang="fr-FR" sz="1800" b="1" kern="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3673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40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302133" y="1467516"/>
            <a:ext cx="8178799" cy="928459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algn="ctr" defTabSz="771525" rtl="1"/>
            <a:r>
              <a:rPr lang="ar-MA" sz="3200" b="1" dirty="0">
                <a:solidFill>
                  <a:srgbClr val="3795AF"/>
                </a:solidFill>
                <a:latin typeface="Dosis" pitchFamily="2" charset="0"/>
                <a:cs typeface="Calibri" panose="020F0502020204030204" pitchFamily="34" charset="0"/>
              </a:rPr>
              <a:t>قياس الزوايا</a:t>
            </a:r>
            <a:endParaRPr lang="fr-FR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28847BCA-B280-DC0A-7136-15CF15412434}"/>
              </a:ext>
            </a:extLst>
          </p:cNvPr>
          <p:cNvGrpSpPr/>
          <p:nvPr/>
        </p:nvGrpSpPr>
        <p:grpSpPr>
          <a:xfrm>
            <a:off x="1579799" y="2668921"/>
            <a:ext cx="5008752" cy="3586207"/>
            <a:chOff x="1579799" y="2668921"/>
            <a:chExt cx="5008752" cy="3586207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0CF070C6-7F1E-CAD1-32A2-5BE59813FC6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005738" y="2668921"/>
              <a:ext cx="2582813" cy="3586207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C0BB670E-3F8A-45C6-F5EC-B518418B9C7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79799" y="2670169"/>
              <a:ext cx="2547517" cy="356465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  <a:endParaRPr lang="ar-MA" sz="36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Rectangle: Rounded Corners 55">
            <a:extLst>
              <a:ext uri="{FF2B5EF4-FFF2-40B4-BE49-F238E27FC236}">
                <a16:creationId xmlns:a16="http://schemas.microsoft.com/office/drawing/2014/main" id="{3CAF842F-B76D-64A4-C272-7E11CE254705}"/>
              </a:ext>
            </a:extLst>
          </p:cNvPr>
          <p:cNvSpPr/>
          <p:nvPr/>
        </p:nvSpPr>
        <p:spPr>
          <a:xfrm>
            <a:off x="1917734" y="5530310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Flowchart: Alternate Process 54">
            <a:extLst>
              <a:ext uri="{FF2B5EF4-FFF2-40B4-BE49-F238E27FC236}">
                <a16:creationId xmlns:a16="http://schemas.microsoft.com/office/drawing/2014/main" id="{DAAA9C13-7A93-9576-E25C-EC05B2C2AE4C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en-US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: Rounded Corners 55">
            <a:extLst>
              <a:ext uri="{FF2B5EF4-FFF2-40B4-BE49-F238E27FC236}">
                <a16:creationId xmlns:a16="http://schemas.microsoft.com/office/drawing/2014/main" id="{8BDFA9C4-68D3-A116-DDDE-D428648885F7}"/>
              </a:ext>
            </a:extLst>
          </p:cNvPr>
          <p:cNvSpPr/>
          <p:nvPr/>
        </p:nvSpPr>
        <p:spPr>
          <a:xfrm>
            <a:off x="1905587" y="3327464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: Rounded Corners 55">
            <a:extLst>
              <a:ext uri="{FF2B5EF4-FFF2-40B4-BE49-F238E27FC236}">
                <a16:creationId xmlns:a16="http://schemas.microsoft.com/office/drawing/2014/main" id="{6E9C6044-9F3D-ABF5-C8E5-3013120632B2}"/>
              </a:ext>
            </a:extLst>
          </p:cNvPr>
          <p:cNvSpPr/>
          <p:nvPr/>
        </p:nvSpPr>
        <p:spPr>
          <a:xfrm>
            <a:off x="1917734" y="4076388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: Rounded Corners 55">
            <a:extLst>
              <a:ext uri="{FF2B5EF4-FFF2-40B4-BE49-F238E27FC236}">
                <a16:creationId xmlns:a16="http://schemas.microsoft.com/office/drawing/2014/main" id="{EB186FC5-A31C-33C4-896A-3A9ABC93082F}"/>
              </a:ext>
            </a:extLst>
          </p:cNvPr>
          <p:cNvSpPr/>
          <p:nvPr/>
        </p:nvSpPr>
        <p:spPr>
          <a:xfrm>
            <a:off x="1905587" y="4788337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مستقلة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Oval 81">
            <a:extLst>
              <a:ext uri="{FF2B5EF4-FFF2-40B4-BE49-F238E27FC236}">
                <a16:creationId xmlns:a16="http://schemas.microsoft.com/office/drawing/2014/main" id="{C605B4C9-14D4-DEBF-2A0C-BA1CCCA45EBC}"/>
              </a:ext>
            </a:extLst>
          </p:cNvPr>
          <p:cNvSpPr>
            <a:spLocks noChangeAspect="1"/>
          </p:cNvSpPr>
          <p:nvPr/>
        </p:nvSpPr>
        <p:spPr>
          <a:xfrm>
            <a:off x="7266026" y="2550235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8" name="Oval 81">
            <a:extLst>
              <a:ext uri="{FF2B5EF4-FFF2-40B4-BE49-F238E27FC236}">
                <a16:creationId xmlns:a16="http://schemas.microsoft.com/office/drawing/2014/main" id="{66778D8B-00FF-0D7B-AC64-AC7A5F91C87A}"/>
              </a:ext>
            </a:extLst>
          </p:cNvPr>
          <p:cNvSpPr>
            <a:spLocks noChangeAspect="1"/>
          </p:cNvSpPr>
          <p:nvPr/>
        </p:nvSpPr>
        <p:spPr>
          <a:xfrm>
            <a:off x="7266026" y="3306010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29" name="Oval 81">
            <a:extLst>
              <a:ext uri="{FF2B5EF4-FFF2-40B4-BE49-F238E27FC236}">
                <a16:creationId xmlns:a16="http://schemas.microsoft.com/office/drawing/2014/main" id="{3492D1D3-1EEC-721F-EDF7-396D9BC08B6D}"/>
              </a:ext>
            </a:extLst>
          </p:cNvPr>
          <p:cNvSpPr>
            <a:spLocks noChangeAspect="1"/>
          </p:cNvSpPr>
          <p:nvPr/>
        </p:nvSpPr>
        <p:spPr>
          <a:xfrm>
            <a:off x="7266026" y="4052321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31" name="Oval 81">
            <a:extLst>
              <a:ext uri="{FF2B5EF4-FFF2-40B4-BE49-F238E27FC236}">
                <a16:creationId xmlns:a16="http://schemas.microsoft.com/office/drawing/2014/main" id="{B535A19A-A45D-7428-FA89-F060F410A701}"/>
              </a:ext>
            </a:extLst>
          </p:cNvPr>
          <p:cNvSpPr>
            <a:spLocks noChangeAspect="1"/>
          </p:cNvSpPr>
          <p:nvPr/>
        </p:nvSpPr>
        <p:spPr>
          <a:xfrm>
            <a:off x="7266026" y="4828949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32" name="Oval 81">
            <a:extLst>
              <a:ext uri="{FF2B5EF4-FFF2-40B4-BE49-F238E27FC236}">
                <a16:creationId xmlns:a16="http://schemas.microsoft.com/office/drawing/2014/main" id="{7C8616C3-14D1-A09D-9ECE-CDD3E5DE0AEB}"/>
              </a:ext>
            </a:extLst>
          </p:cNvPr>
          <p:cNvSpPr>
            <a:spLocks noChangeAspect="1"/>
          </p:cNvSpPr>
          <p:nvPr/>
        </p:nvSpPr>
        <p:spPr>
          <a:xfrm>
            <a:off x="7266026" y="5565153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9ECE8DE-DD76-FBFE-174B-DBECD5A0D6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03444" y="2492190"/>
            <a:ext cx="542839" cy="3611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11655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2EF5477-012A-B66A-28F7-9F2895E6E7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7" name="TextBox 17">
            <a:extLst>
              <a:ext uri="{FF2B5EF4-FFF2-40B4-BE49-F238E27FC236}">
                <a16:creationId xmlns:a16="http://schemas.microsoft.com/office/drawing/2014/main" id="{D8ED8A40-7B2A-43B2-9AA3-1766D0EE555F}"/>
              </a:ext>
            </a:extLst>
          </p:cNvPr>
          <p:cNvSpPr txBox="1"/>
          <p:nvPr/>
        </p:nvSpPr>
        <p:spPr>
          <a:xfrm>
            <a:off x="1884783" y="3384439"/>
            <a:ext cx="490790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الأقل </a:t>
            </a:r>
            <a:r>
              <a:rPr lang="fr-FR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من المتعلمين سيكونون قادرين على</a:t>
            </a:r>
            <a:r>
              <a:rPr lang="en-GB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endParaRPr lang="fr-FR" sz="2400" b="1" kern="0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Box 6">
            <a:extLst>
              <a:ext uri="{FF2B5EF4-FFF2-40B4-BE49-F238E27FC236}">
                <a16:creationId xmlns:a16="http://schemas.microsoft.com/office/drawing/2014/main" id="{11FBE569-E425-B453-C19F-72976683BDB6}"/>
              </a:ext>
            </a:extLst>
          </p:cNvPr>
          <p:cNvSpPr txBox="1"/>
          <p:nvPr/>
        </p:nvSpPr>
        <p:spPr>
          <a:xfrm>
            <a:off x="343410" y="2498419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عند نهاية الدرس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27E83F5B-58F8-5DC1-C1BE-823C03617384}"/>
              </a:ext>
            </a:extLst>
          </p:cNvPr>
          <p:cNvSpPr txBox="1"/>
          <p:nvPr/>
        </p:nvSpPr>
        <p:spPr>
          <a:xfrm>
            <a:off x="1493580" y="3947328"/>
            <a:ext cx="569030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8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قياس الزوايا باستعمال المنقلة</a:t>
            </a:r>
            <a:endParaRPr lang="fr-FR" sz="28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6C2A25C1-601F-51BD-6D56-57DEAEA50E5E}"/>
              </a:ext>
            </a:extLst>
          </p:cNvPr>
          <p:cNvGrpSpPr/>
          <p:nvPr/>
        </p:nvGrpSpPr>
        <p:grpSpPr>
          <a:xfrm>
            <a:off x="5466341" y="2097420"/>
            <a:ext cx="907914" cy="907914"/>
            <a:chOff x="3664086" y="1245255"/>
            <a:chExt cx="907914" cy="907914"/>
          </a:xfrm>
        </p:grpSpPr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E7502D09-E65B-DD02-46AC-FE5C4E2A7622}"/>
                </a:ext>
              </a:extLst>
            </p:cNvPr>
            <p:cNvSpPr/>
            <p:nvPr/>
          </p:nvSpPr>
          <p:spPr>
            <a:xfrm>
              <a:off x="3664086" y="1245255"/>
              <a:ext cx="907914" cy="907914"/>
            </a:xfrm>
            <a:prstGeom prst="ellipse">
              <a:avLst/>
            </a:prstGeom>
            <a:noFill/>
            <a:ln w="120650"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/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0B680453-3817-D43E-CEBE-19CC87C8E88E}"/>
                </a:ext>
              </a:extLst>
            </p:cNvPr>
            <p:cNvSpPr/>
            <p:nvPr/>
          </p:nvSpPr>
          <p:spPr>
            <a:xfrm>
              <a:off x="3893891" y="1484074"/>
              <a:ext cx="448304" cy="430276"/>
            </a:xfrm>
            <a:prstGeom prst="ellipse">
              <a:avLst/>
            </a:prstGeom>
            <a:noFill/>
            <a:ln w="120650"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 dirty="0"/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2DDBA3C6-2F2C-69CF-6E95-100612A42591}"/>
              </a:ext>
            </a:extLst>
          </p:cNvPr>
          <p:cNvGrpSpPr/>
          <p:nvPr/>
        </p:nvGrpSpPr>
        <p:grpSpPr>
          <a:xfrm rot="692408">
            <a:off x="6295222" y="1625701"/>
            <a:ext cx="722552" cy="808616"/>
            <a:chOff x="6561871" y="1779515"/>
            <a:chExt cx="722552" cy="808616"/>
          </a:xfrm>
        </p:grpSpPr>
        <p:sp>
          <p:nvSpPr>
            <p:cNvPr id="21" name="Chevron 12">
              <a:extLst>
                <a:ext uri="{FF2B5EF4-FFF2-40B4-BE49-F238E27FC236}">
                  <a16:creationId xmlns:a16="http://schemas.microsoft.com/office/drawing/2014/main" id="{40BED6B4-F58A-4FDD-E99C-8F931305102E}"/>
                </a:ext>
              </a:extLst>
            </p:cNvPr>
            <p:cNvSpPr/>
            <p:nvPr/>
          </p:nvSpPr>
          <p:spPr>
            <a:xfrm rot="8014795">
              <a:off x="7022818" y="1840050"/>
              <a:ext cx="322140" cy="201070"/>
            </a:xfrm>
            <a:prstGeom prst="chevron">
              <a:avLst>
                <a:gd name="adj" fmla="val 32529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rgbClr val="4B5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  <p:cxnSp>
          <p:nvCxnSpPr>
            <p:cNvPr id="22" name="Connecteur droit 21">
              <a:extLst>
                <a:ext uri="{FF2B5EF4-FFF2-40B4-BE49-F238E27FC236}">
                  <a16:creationId xmlns:a16="http://schemas.microsoft.com/office/drawing/2014/main" id="{F923420A-E2F6-1972-1E78-F1F5772B4AE3}"/>
                </a:ext>
              </a:extLst>
            </p:cNvPr>
            <p:cNvCxnSpPr>
              <a:cxnSpLocks/>
              <a:stCxn id="21" idx="3"/>
            </p:cNvCxnSpPr>
            <p:nvPr/>
          </p:nvCxnSpPr>
          <p:spPr>
            <a:xfrm flipH="1">
              <a:off x="6561871" y="2057266"/>
              <a:ext cx="510981" cy="530865"/>
            </a:xfrm>
            <a:prstGeom prst="line">
              <a:avLst/>
            </a:prstGeom>
            <a:ln w="38100">
              <a:solidFill>
                <a:srgbClr val="4B50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41881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3.33333E-6 L -0.0309 0.02848 " pathEditMode="relative" rAng="0" ptsTypes="AA">
                                      <p:cBhvr>
                                        <p:cTn id="9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45" y="14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961411" y="899252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مرحباً سنتابع درس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جديدا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258E3DB7-EA0D-8D70-21A4-C3285230570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C52E3DBB-AB22-585F-5653-FEAE7FA557A7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  <p:pic>
        <p:nvPicPr>
          <p:cNvPr id="2" name="Image 1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27806D27-9ABE-FCE3-5B21-7479E8235FD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8808" y="5695490"/>
            <a:ext cx="1175461" cy="849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6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4586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1658B4F-CA4C-C855-D022-5B3209CD210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9A185CE1-F918-09F5-232A-57AE01259854}"/>
              </a:ext>
            </a:extLst>
          </p:cNvPr>
          <p:cNvGrpSpPr/>
          <p:nvPr/>
        </p:nvGrpSpPr>
        <p:grpSpPr>
          <a:xfrm>
            <a:off x="1992322" y="2239767"/>
            <a:ext cx="4953946" cy="2819009"/>
            <a:chOff x="2415604" y="2221113"/>
            <a:chExt cx="4566109" cy="2598313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4708F00E-29BE-940D-23A4-1FAA3084CFAB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pic>
          <p:nvPicPr>
            <p:cNvPr id="12" name="Image 11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B110D808-E65D-402B-D1E7-CE5BDF1DD89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944670" y="3027634"/>
              <a:ext cx="631873" cy="631873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EBA484E4-6BDA-FB66-1AB1-C68108CB2A55}"/>
                </a:ext>
              </a:extLst>
            </p:cNvPr>
            <p:cNvSpPr txBox="1"/>
            <p:nvPr/>
          </p:nvSpPr>
          <p:spPr>
            <a:xfrm>
              <a:off x="2415604" y="3102442"/>
              <a:ext cx="3555109" cy="4822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تصحيح الواجبات المنزلية</a:t>
              </a:r>
            </a:p>
          </p:txBody>
        </p:sp>
        <p:sp>
          <p:nvSpPr>
            <p:cNvPr id="14" name="Flowchart: Alternate Process 54">
              <a:extLst>
                <a:ext uri="{FF2B5EF4-FFF2-40B4-BE49-F238E27FC236}">
                  <a16:creationId xmlns:a16="http://schemas.microsoft.com/office/drawing/2014/main" id="{57C1DEAE-197F-46E8-EB33-C418877862DC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افتتاح الدرس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5" name="Oval 80">
              <a:extLst>
                <a:ext uri="{FF2B5EF4-FFF2-40B4-BE49-F238E27FC236}">
                  <a16:creationId xmlns:a16="http://schemas.microsoft.com/office/drawing/2014/main" id="{C76D2BCB-9B47-0FE4-1F78-8958ED44BE5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A7C581BC-7D27-436B-A85D-8308E13E8224}"/>
                </a:ext>
              </a:extLst>
            </p:cNvPr>
            <p:cNvSpPr txBox="1"/>
            <p:nvPr/>
          </p:nvSpPr>
          <p:spPr>
            <a:xfrm>
              <a:off x="2415604" y="3710849"/>
              <a:ext cx="3447931" cy="4255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الحساب الذهني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207991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ED6B4D-2573-D291-AD13-483741B7E4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4D1923DA-3A70-1362-5B5F-3BC5560F6025}"/>
              </a:ext>
            </a:extLst>
          </p:cNvPr>
          <p:cNvSpPr txBox="1"/>
          <p:nvPr/>
        </p:nvSpPr>
        <p:spPr>
          <a:xfrm>
            <a:off x="2865243" y="862060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 لديكم دقيقة واحدة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D4606EF-8296-AFFA-79B2-8B66F2FE2E2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1" name="Groupe 20">
            <a:extLst>
              <a:ext uri="{FF2B5EF4-FFF2-40B4-BE49-F238E27FC236}">
                <a16:creationId xmlns:a16="http://schemas.microsoft.com/office/drawing/2014/main" id="{4A25D333-32C4-B113-1CEB-C8B70649E396}"/>
              </a:ext>
            </a:extLst>
          </p:cNvPr>
          <p:cNvGrpSpPr/>
          <p:nvPr/>
        </p:nvGrpSpPr>
        <p:grpSpPr>
          <a:xfrm>
            <a:off x="379266" y="783314"/>
            <a:ext cx="614494" cy="688367"/>
            <a:chOff x="924143" y="3511073"/>
            <a:chExt cx="614494" cy="688367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0B32122A-240C-A27A-0892-885C1505CE3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41" name="ZoneTexte 40">
              <a:extLst>
                <a:ext uri="{FF2B5EF4-FFF2-40B4-BE49-F238E27FC236}">
                  <a16:creationId xmlns:a16="http://schemas.microsoft.com/office/drawing/2014/main" id="{DEDF8C6F-CEEE-8D59-6F37-F0610DC56881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9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FR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6" name="Image 5">
            <a:extLst>
              <a:ext uri="{FF2B5EF4-FFF2-40B4-BE49-F238E27FC236}">
                <a16:creationId xmlns:a16="http://schemas.microsoft.com/office/drawing/2014/main" id="{01DBE889-A8D3-A029-22FC-D865EE73B05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93667" y="1626691"/>
            <a:ext cx="6748499" cy="461817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049A92E2-D3AF-3D98-529D-73EDAC32897A}"/>
              </a:ext>
            </a:extLst>
          </p:cNvPr>
          <p:cNvSpPr txBox="1"/>
          <p:nvPr/>
        </p:nvSpPr>
        <p:spPr>
          <a:xfrm>
            <a:off x="4789760" y="4931702"/>
            <a:ext cx="138052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fr-FR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16 + 8 = 24</a:t>
            </a:r>
            <a:endParaRPr lang="fr-MA" sz="2000" dirty="0">
              <a:solidFill>
                <a:srgbClr val="C00000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2A52BDE-6806-4D79-B992-37EDE861CB0C}"/>
              </a:ext>
            </a:extLst>
          </p:cNvPr>
          <p:cNvSpPr/>
          <p:nvPr/>
        </p:nvSpPr>
        <p:spPr>
          <a:xfrm>
            <a:off x="2806902" y="3630953"/>
            <a:ext cx="2071295" cy="36195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solidFill>
                  <a:srgbClr val="FF0000"/>
                </a:solidFill>
              </a:rPr>
              <a:t>؟</a:t>
            </a:r>
            <a:endParaRPr lang="fr-MA" dirty="0">
              <a:solidFill>
                <a:srgbClr val="FF0000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B4C549A-0DF6-FA18-0F70-566EA9C5A24C}"/>
              </a:ext>
            </a:extLst>
          </p:cNvPr>
          <p:cNvSpPr/>
          <p:nvPr/>
        </p:nvSpPr>
        <p:spPr>
          <a:xfrm>
            <a:off x="2806902" y="4088153"/>
            <a:ext cx="1257178" cy="36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solidFill>
                  <a:srgbClr val="FF0000"/>
                </a:solidFill>
              </a:rPr>
              <a:t>16</a:t>
            </a:r>
            <a:endParaRPr lang="fr-MA" dirty="0">
              <a:solidFill>
                <a:srgbClr val="FF0000"/>
              </a:solidFill>
            </a:endParaRPr>
          </a:p>
        </p:txBody>
      </p:sp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30041DC3-545D-2E7A-626A-CFD3855E8B86}"/>
              </a:ext>
            </a:extLst>
          </p:cNvPr>
          <p:cNvCxnSpPr>
            <a:cxnSpLocks/>
            <a:stCxn id="12" idx="3"/>
          </p:cNvCxnSpPr>
          <p:nvPr/>
        </p:nvCxnSpPr>
        <p:spPr>
          <a:xfrm>
            <a:off x="4064080" y="4268153"/>
            <a:ext cx="814117" cy="27179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ZoneTexte 13">
            <a:extLst>
              <a:ext uri="{FF2B5EF4-FFF2-40B4-BE49-F238E27FC236}">
                <a16:creationId xmlns:a16="http://schemas.microsoft.com/office/drawing/2014/main" id="{4B242A26-BDFE-545F-1314-9711D3689FF8}"/>
              </a:ext>
            </a:extLst>
          </p:cNvPr>
          <p:cNvSpPr txBox="1"/>
          <p:nvPr/>
        </p:nvSpPr>
        <p:spPr>
          <a:xfrm>
            <a:off x="4158550" y="3992903"/>
            <a:ext cx="62304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1800" dirty="0">
                <a:solidFill>
                  <a:srgbClr val="FF0000"/>
                </a:solidFill>
              </a:rPr>
              <a:t>8</a:t>
            </a:r>
            <a:endParaRPr lang="fr-MA" dirty="0">
              <a:solidFill>
                <a:srgbClr val="FF0000"/>
              </a:solidFill>
            </a:endParaRPr>
          </a:p>
        </p:txBody>
      </p:sp>
      <p:sp>
        <p:nvSpPr>
          <p:cNvPr id="15" name="Accolade fermante 14">
            <a:extLst>
              <a:ext uri="{FF2B5EF4-FFF2-40B4-BE49-F238E27FC236}">
                <a16:creationId xmlns:a16="http://schemas.microsoft.com/office/drawing/2014/main" id="{C59027C9-F0C6-559C-7C98-0FE206E7E87C}"/>
              </a:ext>
            </a:extLst>
          </p:cNvPr>
          <p:cNvSpPr/>
          <p:nvPr/>
        </p:nvSpPr>
        <p:spPr>
          <a:xfrm>
            <a:off x="4781596" y="3639446"/>
            <a:ext cx="591614" cy="817194"/>
          </a:xfrm>
          <a:prstGeom prst="rightBrac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5586AA2B-C51F-9C6D-7D98-CEDD02371173}"/>
              </a:ext>
            </a:extLst>
          </p:cNvPr>
          <p:cNvSpPr txBox="1"/>
          <p:nvPr/>
        </p:nvSpPr>
        <p:spPr>
          <a:xfrm>
            <a:off x="5390811" y="3863377"/>
            <a:ext cx="83158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2800" dirty="0">
                <a:solidFill>
                  <a:srgbClr val="FF0000"/>
                </a:solidFill>
              </a:rPr>
              <a:t>؟</a:t>
            </a:r>
            <a:endParaRPr lang="fr-MA" sz="2800" dirty="0">
              <a:solidFill>
                <a:srgbClr val="FF0000"/>
              </a:solidFill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C9B65A08-E9AC-CF93-EC73-4BF7DCA14AF2}"/>
              </a:ext>
            </a:extLst>
          </p:cNvPr>
          <p:cNvSpPr txBox="1"/>
          <p:nvPr/>
        </p:nvSpPr>
        <p:spPr>
          <a:xfrm>
            <a:off x="2114550" y="3627262"/>
            <a:ext cx="79729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dirty="0">
                <a:solidFill>
                  <a:srgbClr val="FF0000"/>
                </a:solidFill>
              </a:rPr>
              <a:t>الذكور</a:t>
            </a:r>
            <a:endParaRPr lang="fr-MA" dirty="0">
              <a:solidFill>
                <a:srgbClr val="FF0000"/>
              </a:solidFill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91937964-D752-5058-6603-207B5DB39856}"/>
              </a:ext>
            </a:extLst>
          </p:cNvPr>
          <p:cNvSpPr txBox="1"/>
          <p:nvPr/>
        </p:nvSpPr>
        <p:spPr>
          <a:xfrm>
            <a:off x="2146235" y="4102510"/>
            <a:ext cx="8935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dirty="0">
                <a:solidFill>
                  <a:srgbClr val="FF0000"/>
                </a:solidFill>
              </a:rPr>
              <a:t>الإناث</a:t>
            </a:r>
            <a:endParaRPr lang="fr-MA" dirty="0">
              <a:solidFill>
                <a:srgbClr val="FF0000"/>
              </a:solidFill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93814384-2706-44E4-8CDD-9A9F02E7949A}"/>
              </a:ext>
            </a:extLst>
          </p:cNvPr>
          <p:cNvSpPr txBox="1"/>
          <p:nvPr/>
        </p:nvSpPr>
        <p:spPr>
          <a:xfrm>
            <a:off x="6101219" y="4947091"/>
            <a:ext cx="107607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عدد الذكور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3D70B954-C248-66B8-43B4-98CF7BF29840}"/>
              </a:ext>
            </a:extLst>
          </p:cNvPr>
          <p:cNvSpPr txBox="1"/>
          <p:nvPr/>
        </p:nvSpPr>
        <p:spPr>
          <a:xfrm>
            <a:off x="2911849" y="4947091"/>
            <a:ext cx="16902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عدد الذكور والإناث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AE95C0B3-CEBF-DDE1-878B-772E43C38309}"/>
              </a:ext>
            </a:extLst>
          </p:cNvPr>
          <p:cNvSpPr txBox="1"/>
          <p:nvPr/>
        </p:nvSpPr>
        <p:spPr>
          <a:xfrm>
            <a:off x="1212496" y="4947091"/>
            <a:ext cx="138052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fr-FR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24 + 8 = 32</a:t>
            </a:r>
            <a:endParaRPr lang="fr-MA" sz="2000" dirty="0">
              <a:solidFill>
                <a:srgbClr val="C00000"/>
              </a:solidFill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45910A0A-D1D5-81AB-1C14-6201816AA2B1}"/>
              </a:ext>
            </a:extLst>
          </p:cNvPr>
          <p:cNvSpPr txBox="1"/>
          <p:nvPr/>
        </p:nvSpPr>
        <p:spPr>
          <a:xfrm>
            <a:off x="3933371" y="5602691"/>
            <a:ext cx="355101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عدد تلاميذ القسم هو </a:t>
            </a:r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32</a:t>
            </a:r>
            <a:r>
              <a:rPr lang="ar-MA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تلميذا</a:t>
            </a:r>
            <a:endParaRPr lang="fr-MA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7086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CFA69A-1E66-651A-28AC-62758195CE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2AD41232-80DF-F2FB-D39B-6F1D7D81F8FE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0527A7BA-9F70-4D83-6D03-FBE93D8918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7886" y="2239767"/>
            <a:ext cx="4928383" cy="2819009"/>
          </a:xfrm>
          <a:prstGeom prst="rect">
            <a:avLst/>
          </a:prstGeom>
        </p:spPr>
      </p:pic>
      <p:pic>
        <p:nvPicPr>
          <p:cNvPr id="14" name="Image 1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9236A5CE-D760-3182-F8B0-B494C85714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6001087" y="3821919"/>
            <a:ext cx="631873" cy="631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1279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0F0070BF-E198-C8D6-F7C0-8A4A2D10FC03}"/>
              </a:ext>
            </a:extLst>
          </p:cNvPr>
          <p:cNvSpPr txBox="1"/>
          <p:nvPr/>
        </p:nvSpPr>
        <p:spPr>
          <a:xfrm>
            <a:off x="1243049" y="88180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سنبدأ بالحساب الذهني. خذوا كراسات الحساب الذهني صفحة 22.</a:t>
            </a:r>
            <a:endParaRPr lang="fr-FR" b="1" i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0F7FD15-1408-6E62-39E5-C2AF936DE1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29828D8-D31F-7525-2AA5-39E4D192E93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40187" y="1796786"/>
            <a:ext cx="3063624" cy="4307364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54369684-0A8F-2F9C-45EF-14A2A5D6ADCF}"/>
              </a:ext>
            </a:extLst>
          </p:cNvPr>
          <p:cNvSpPr/>
          <p:nvPr/>
        </p:nvSpPr>
        <p:spPr>
          <a:xfrm>
            <a:off x="3076464" y="3581136"/>
            <a:ext cx="2991070" cy="36933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93735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2912DC-671C-9C46-3487-6B79498B57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28">
            <a:extLst>
              <a:ext uri="{FF2B5EF4-FFF2-40B4-BE49-F238E27FC236}">
                <a16:creationId xmlns:a16="http://schemas.microsoft.com/office/drawing/2014/main" id="{A97E95FA-CFEA-DE17-9E94-229EF89E189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1EE2CB82-ECF8-15BA-AE99-83BBF840DBD8}"/>
              </a:ext>
            </a:extLst>
          </p:cNvPr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</a:rPr>
              <a:t>انتبهوا جيدا. على الألواح. اكتبوا النتيجة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B2447EF5-0427-FE42-5430-E2E03C308C67}"/>
              </a:ext>
            </a:extLst>
          </p:cNvPr>
          <p:cNvSpPr txBox="1"/>
          <p:nvPr/>
        </p:nvSpPr>
        <p:spPr>
          <a:xfrm>
            <a:off x="2133600" y="3265246"/>
            <a:ext cx="443864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800" dirty="0">
                <a:solidFill>
                  <a:srgbClr val="104862"/>
                </a:solidFill>
              </a:rPr>
              <a:t>1 Kg = ……… g</a:t>
            </a:r>
            <a:endParaRPr lang="fr-MA" sz="4800" dirty="0">
              <a:solidFill>
                <a:srgbClr val="10486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525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7DAA95-54EA-AE69-4B82-A7B34F1119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8449C39A-5519-566A-4D39-D4873AC05138}"/>
              </a:ext>
            </a:extLst>
          </p:cNvPr>
          <p:cNvSpPr txBox="1"/>
          <p:nvPr/>
        </p:nvSpPr>
        <p:spPr>
          <a:xfrm>
            <a:off x="590551" y="879779"/>
            <a:ext cx="68827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خذوا ألواحكم. </a:t>
            </a:r>
            <a:endParaRPr kumimoji="0" lang="fr-FR" sz="20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5" name="Image 4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44E7437E-ECED-FB0B-0C4A-BC7C8C9825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2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65D26F7-B3FA-5480-1F52-248CEF038CF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99693" y="2192683"/>
            <a:ext cx="3475674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93779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A51A15-8AAC-F6F5-D64E-D981927978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28">
            <a:extLst>
              <a:ext uri="{FF2B5EF4-FFF2-40B4-BE49-F238E27FC236}">
                <a16:creationId xmlns:a16="http://schemas.microsoft.com/office/drawing/2014/main" id="{60D6BB99-DE88-79A0-A35A-5A7673B9848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6A905197-3D99-1C86-9B56-18FE32F7E1E5}"/>
              </a:ext>
            </a:extLst>
          </p:cNvPr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</a:rPr>
              <a:t>نصحح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23F8995-D80C-80F2-FA56-AAE2CF12DAE8}"/>
              </a:ext>
            </a:extLst>
          </p:cNvPr>
          <p:cNvSpPr txBox="1"/>
          <p:nvPr/>
        </p:nvSpPr>
        <p:spPr>
          <a:xfrm>
            <a:off x="3368091" y="1763775"/>
            <a:ext cx="18516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>
                <a:solidFill>
                  <a:srgbClr val="FF0000"/>
                </a:solidFill>
              </a:rPr>
              <a:t>× 1 000</a:t>
            </a:r>
            <a:endParaRPr lang="fr-MA" sz="3600" dirty="0">
              <a:solidFill>
                <a:srgbClr val="FF0000"/>
              </a:solidFill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2FB67F9-A55D-641F-7E4A-50E8BA984315}"/>
              </a:ext>
            </a:extLst>
          </p:cNvPr>
          <p:cNvSpPr txBox="1"/>
          <p:nvPr/>
        </p:nvSpPr>
        <p:spPr>
          <a:xfrm>
            <a:off x="781050" y="5119678"/>
            <a:ext cx="73963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600" dirty="0">
                <a:solidFill>
                  <a:srgbClr val="FF0000"/>
                </a:solidFill>
              </a:rPr>
              <a:t>لأحول من (</a:t>
            </a:r>
            <a:r>
              <a:rPr lang="fr-FR" sz="3600" dirty="0">
                <a:solidFill>
                  <a:srgbClr val="FF0000"/>
                </a:solidFill>
              </a:rPr>
              <a:t>kg</a:t>
            </a:r>
            <a:r>
              <a:rPr lang="ar-MA" sz="3600" dirty="0">
                <a:solidFill>
                  <a:srgbClr val="FF0000"/>
                </a:solidFill>
              </a:rPr>
              <a:t>) إلى (</a:t>
            </a:r>
            <a:r>
              <a:rPr lang="fr-FR" sz="3600" dirty="0">
                <a:solidFill>
                  <a:srgbClr val="FF0000"/>
                </a:solidFill>
              </a:rPr>
              <a:t>g</a:t>
            </a:r>
            <a:r>
              <a:rPr lang="ar-MA" sz="3600" dirty="0">
                <a:solidFill>
                  <a:srgbClr val="FF0000"/>
                </a:solidFill>
              </a:rPr>
              <a:t>)</a:t>
            </a:r>
            <a:r>
              <a:rPr lang="fr-FR" sz="3600" dirty="0">
                <a:solidFill>
                  <a:srgbClr val="FF0000"/>
                </a:solidFill>
              </a:rPr>
              <a:t> </a:t>
            </a:r>
            <a:r>
              <a:rPr lang="ar-MA" sz="3600" dirty="0">
                <a:solidFill>
                  <a:srgbClr val="FF0000"/>
                </a:solidFill>
              </a:rPr>
              <a:t> أضرب في </a:t>
            </a:r>
            <a:r>
              <a:rPr lang="fr-FR" sz="3600" dirty="0">
                <a:solidFill>
                  <a:srgbClr val="FF0000"/>
                </a:solidFill>
              </a:rPr>
              <a:t>1 000</a:t>
            </a:r>
            <a:endParaRPr lang="fr-MA" sz="3600" dirty="0">
              <a:solidFill>
                <a:srgbClr val="FF0000"/>
              </a:solidFill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91B6C0F7-E8D9-4A58-F9E3-69FFFA75EF1E}"/>
              </a:ext>
            </a:extLst>
          </p:cNvPr>
          <p:cNvSpPr txBox="1"/>
          <p:nvPr/>
        </p:nvSpPr>
        <p:spPr>
          <a:xfrm>
            <a:off x="3200859" y="2747979"/>
            <a:ext cx="31808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>
                <a:solidFill>
                  <a:srgbClr val="104862"/>
                </a:solidFill>
              </a:rPr>
              <a:t>1 kg = </a:t>
            </a:r>
            <a:r>
              <a:rPr lang="ar-MA" sz="3600" dirty="0">
                <a:solidFill>
                  <a:srgbClr val="FF0000"/>
                </a:solidFill>
              </a:rPr>
              <a:t>1</a:t>
            </a:r>
            <a:r>
              <a:rPr lang="fr-FR" sz="3600" dirty="0">
                <a:solidFill>
                  <a:srgbClr val="FF0000"/>
                </a:solidFill>
              </a:rPr>
              <a:t> 0</a:t>
            </a:r>
            <a:r>
              <a:rPr lang="ar-MA" sz="3600" dirty="0">
                <a:solidFill>
                  <a:srgbClr val="FF0000"/>
                </a:solidFill>
              </a:rPr>
              <a:t>00</a:t>
            </a:r>
            <a:r>
              <a:rPr lang="fr-FR" sz="3600" dirty="0">
                <a:solidFill>
                  <a:srgbClr val="104862"/>
                </a:solidFill>
              </a:rPr>
              <a:t> g</a:t>
            </a:r>
            <a:endParaRPr lang="fr-MA" sz="3600" dirty="0">
              <a:solidFill>
                <a:srgbClr val="104862"/>
              </a:solidFill>
            </a:endParaRPr>
          </a:p>
        </p:txBody>
      </p:sp>
      <p:sp>
        <p:nvSpPr>
          <p:cNvPr id="7" name="Flèche : courbe vers le bas 6">
            <a:extLst>
              <a:ext uri="{FF2B5EF4-FFF2-40B4-BE49-F238E27FC236}">
                <a16:creationId xmlns:a16="http://schemas.microsoft.com/office/drawing/2014/main" id="{933FBAED-3AFB-D667-CAD9-DFB09E2296FA}"/>
              </a:ext>
            </a:extLst>
          </p:cNvPr>
          <p:cNvSpPr/>
          <p:nvPr/>
        </p:nvSpPr>
        <p:spPr>
          <a:xfrm>
            <a:off x="3368091" y="2268574"/>
            <a:ext cx="1657350" cy="338359"/>
          </a:xfrm>
          <a:prstGeom prst="curved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schemeClr val="tx1"/>
              </a:solidFill>
            </a:endParaRPr>
          </a:p>
        </p:txBody>
      </p:sp>
      <p:sp>
        <p:nvSpPr>
          <p:cNvPr id="9" name="Flèche : courbe vers le bas 8">
            <a:extLst>
              <a:ext uri="{FF2B5EF4-FFF2-40B4-BE49-F238E27FC236}">
                <a16:creationId xmlns:a16="http://schemas.microsoft.com/office/drawing/2014/main" id="{4AF386A2-E7FC-22ED-8134-1683B592D112}"/>
              </a:ext>
            </a:extLst>
          </p:cNvPr>
          <p:cNvSpPr/>
          <p:nvPr/>
        </p:nvSpPr>
        <p:spPr>
          <a:xfrm rot="10800000">
            <a:off x="3392681" y="3396784"/>
            <a:ext cx="1657350" cy="338359"/>
          </a:xfrm>
          <a:prstGeom prst="curved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schemeClr val="tx1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6F1E620B-1BB2-BD46-0BF9-634F3056847C}"/>
              </a:ext>
            </a:extLst>
          </p:cNvPr>
          <p:cNvSpPr txBox="1"/>
          <p:nvPr/>
        </p:nvSpPr>
        <p:spPr>
          <a:xfrm>
            <a:off x="3562351" y="3624243"/>
            <a:ext cx="18516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>
                <a:solidFill>
                  <a:srgbClr val="FF0000"/>
                </a:solidFill>
              </a:rPr>
              <a:t>÷ 1 000</a:t>
            </a:r>
            <a:endParaRPr lang="fr-MA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4586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0CB89A-A7AE-7264-1B17-3C6D719D16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28">
            <a:extLst>
              <a:ext uri="{FF2B5EF4-FFF2-40B4-BE49-F238E27FC236}">
                <a16:creationId xmlns:a16="http://schemas.microsoft.com/office/drawing/2014/main" id="{A2D8D81D-26A0-9B76-61CF-4F512109736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CBEAEBE1-7887-9254-70BF-F6A0C6D17EC8}"/>
              </a:ext>
            </a:extLst>
          </p:cNvPr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</a:rPr>
              <a:t>عرض فيديو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cs typeface="Calibri" panose="020F0502020204030204" pitchFamily="34" charset="0"/>
              </a:rPr>
              <a:t> الحساب الذهني </a:t>
            </a:r>
            <a:endParaRPr lang="ar-MA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3E305E1F-57A3-8E61-305D-5883B40F479F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D2FCF56-396C-3071-3ED0-CA2527FFF08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0722" y="3185293"/>
            <a:ext cx="7559590" cy="839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2909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CCC7B4CF-0F1D-26F5-F52F-2A959DC5289E}"/>
              </a:ext>
            </a:extLst>
          </p:cNvPr>
          <p:cNvSpPr txBox="1"/>
          <p:nvPr/>
        </p:nvSpPr>
        <p:spPr>
          <a:xfrm>
            <a:off x="2865243" y="862060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4DE509D-AFA3-F915-7879-58FD907A814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524C2BB-6F62-F5EB-1DE6-ECF26E5D9D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3267" y="2856083"/>
            <a:ext cx="8264362" cy="1078568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30139774-274D-119B-CB92-26E7F748FACD}"/>
              </a:ext>
            </a:extLst>
          </p:cNvPr>
          <p:cNvSpPr txBox="1"/>
          <p:nvPr/>
        </p:nvSpPr>
        <p:spPr>
          <a:xfrm>
            <a:off x="1604419" y="3090446"/>
            <a:ext cx="9223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>
                <a:solidFill>
                  <a:srgbClr val="FF0000"/>
                </a:solidFill>
              </a:rPr>
              <a:t>6 000</a:t>
            </a:r>
            <a:endParaRPr lang="fr-MA" sz="1600" dirty="0">
              <a:solidFill>
                <a:srgbClr val="FF0000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43BF530-8E7C-22DA-8A9C-74C60A6FE073}"/>
              </a:ext>
            </a:extLst>
          </p:cNvPr>
          <p:cNvSpPr txBox="1"/>
          <p:nvPr/>
        </p:nvSpPr>
        <p:spPr>
          <a:xfrm>
            <a:off x="1604419" y="3494703"/>
            <a:ext cx="9223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>
                <a:solidFill>
                  <a:srgbClr val="FF0000"/>
                </a:solidFill>
              </a:rPr>
              <a:t>0,017</a:t>
            </a:r>
            <a:endParaRPr lang="fr-MA" sz="1600" dirty="0">
              <a:solidFill>
                <a:srgbClr val="FF0000"/>
              </a:solidFill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E8C94952-73DD-98B5-0A34-2EC0AF9A1E6F}"/>
              </a:ext>
            </a:extLst>
          </p:cNvPr>
          <p:cNvSpPr txBox="1"/>
          <p:nvPr/>
        </p:nvSpPr>
        <p:spPr>
          <a:xfrm>
            <a:off x="5457441" y="3090446"/>
            <a:ext cx="9223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>
                <a:solidFill>
                  <a:srgbClr val="FF0000"/>
                </a:solidFill>
              </a:rPr>
              <a:t>9 000</a:t>
            </a:r>
            <a:endParaRPr lang="fr-MA" sz="1600" dirty="0">
              <a:solidFill>
                <a:srgbClr val="FF0000"/>
              </a:solidFill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1A6FE6B2-C375-7E0A-C435-B1C672552BB2}"/>
              </a:ext>
            </a:extLst>
          </p:cNvPr>
          <p:cNvSpPr txBox="1"/>
          <p:nvPr/>
        </p:nvSpPr>
        <p:spPr>
          <a:xfrm>
            <a:off x="5539569" y="3494086"/>
            <a:ext cx="9223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>
                <a:solidFill>
                  <a:srgbClr val="FF0000"/>
                </a:solidFill>
              </a:rPr>
              <a:t>0,013</a:t>
            </a:r>
            <a:endParaRPr lang="fr-MA" sz="1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6550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C8150737-C30A-1BD2-D469-32B03C2D8EED}"/>
              </a:ext>
            </a:extLst>
          </p:cNvPr>
          <p:cNvGrpSpPr/>
          <p:nvPr/>
        </p:nvGrpSpPr>
        <p:grpSpPr>
          <a:xfrm>
            <a:off x="1981084" y="2299140"/>
            <a:ext cx="4788978" cy="2259720"/>
            <a:chOff x="1968285" y="2436266"/>
            <a:chExt cx="4788978" cy="225972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2C7192D5-9E8E-81C7-5AE9-F5E12D1C4F31}"/>
                </a:ext>
              </a:extLst>
            </p:cNvPr>
            <p:cNvSpPr/>
            <p:nvPr/>
          </p:nvSpPr>
          <p:spPr>
            <a:xfrm>
              <a:off x="1968285" y="2817097"/>
              <a:ext cx="4788978" cy="1878889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25" name="Image 24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96B58F06-2F3F-38EA-07C2-62E3DDB54AE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575999" y="3393658"/>
              <a:ext cx="631873" cy="631873"/>
            </a:xfrm>
            <a:prstGeom prst="rect">
              <a:avLst/>
            </a:prstGeom>
          </p:spPr>
        </p:pic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D9C8B826-5527-FA17-2436-46492A235C6C}"/>
                </a:ext>
              </a:extLst>
            </p:cNvPr>
            <p:cNvSpPr txBox="1"/>
            <p:nvPr/>
          </p:nvSpPr>
          <p:spPr>
            <a:xfrm>
              <a:off x="2128773" y="3407202"/>
              <a:ext cx="3555109" cy="9541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/>
              <a:r>
                <a:rPr lang="ar-MA" sz="28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أقيس الزوايا باستعمال المسطرة</a:t>
              </a:r>
              <a:endParaRPr lang="fr-FR" sz="28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7" name="Flowchart: Alternate Process 54">
              <a:extLst>
                <a:ext uri="{FF2B5EF4-FFF2-40B4-BE49-F238E27FC236}">
                  <a16:creationId xmlns:a16="http://schemas.microsoft.com/office/drawing/2014/main" id="{FEDB4404-A370-D784-75A3-B8CEF9092FB2}"/>
                </a:ext>
              </a:extLst>
            </p:cNvPr>
            <p:cNvSpPr/>
            <p:nvPr/>
          </p:nvSpPr>
          <p:spPr>
            <a:xfrm>
              <a:off x="2969606" y="2436266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نمذجة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ar-AE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8" name="Oval 80">
              <a:extLst>
                <a:ext uri="{FF2B5EF4-FFF2-40B4-BE49-F238E27FC236}">
                  <a16:creationId xmlns:a16="http://schemas.microsoft.com/office/drawing/2014/main" id="{B3660DE8-01A1-F237-05A5-5ABC53705A8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359714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EDFC35-385A-4B30-F178-6858152FA2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74A60824-473F-84D3-BA6C-C6EB7CEAD833}"/>
              </a:ext>
            </a:extLst>
          </p:cNvPr>
          <p:cNvSpPr txBox="1"/>
          <p:nvPr/>
        </p:nvSpPr>
        <p:spPr>
          <a:xfrm>
            <a:off x="108156" y="847700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الآن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Aptos" panose="02110004020202020204"/>
                <a:cs typeface="Arial" panose="020B0604020202020204" pitchFamily="34" charset="0"/>
              </a:rPr>
              <a:t>أتعرف كيف أقيس الزوايا</a:t>
            </a:r>
            <a:endParaRPr lang="fr-FR" b="1" dirty="0">
              <a:solidFill>
                <a:prstClr val="white">
                  <a:lumMod val="50000"/>
                </a:prstClr>
              </a:solidFill>
              <a:latin typeface="Aptos" panose="02110004020202020204"/>
              <a:cs typeface="Arial" panose="020B0604020202020204" pitchFamily="34" charset="0"/>
            </a:endParaRP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BE0FC2E-8DE4-2AFD-9F6E-FD78644AAA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3FFC55B6-5550-6F3E-0B89-7612287EED6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FE977B8-9925-2ACB-450A-13A63210D5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7975" y="2123768"/>
            <a:ext cx="4014698" cy="390414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F6AFE57-D808-FAE0-73C1-199FA9BA741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268" y="2268578"/>
            <a:ext cx="2554216" cy="3836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5265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4B7A94-4E72-A674-C3A6-A7FD7AAD0A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5A05434A-60C1-4257-0AB8-4EDD0A7FBAC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D2614169-A5F2-0C61-22A4-6B3EA38919C8}"/>
              </a:ext>
            </a:extLst>
          </p:cNvPr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عرض فيديو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النمذجة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AC062145-28AC-B60A-3F70-8F66E37CFF30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MATHS_ N5_P4_SEM5_L1_V1VF">
            <a:hlinkClick r:id="" action="ppaction://media"/>
            <a:extLst>
              <a:ext uri="{FF2B5EF4-FFF2-40B4-BE49-F238E27FC236}">
                <a16:creationId xmlns:a16="http://schemas.microsoft.com/office/drawing/2014/main" id="{34EEE693-F2CC-1805-956A-DC779D5340B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55608" y="2000108"/>
            <a:ext cx="7178571" cy="4037946"/>
          </a:xfrm>
          <a:prstGeom prst="rect">
            <a:avLst/>
          </a:prstGeom>
          <a:ln>
            <a:solidFill>
              <a:srgbClr val="106585"/>
            </a:solidFill>
          </a:ln>
        </p:spPr>
      </p:pic>
    </p:spTree>
    <p:extLst>
      <p:ext uri="{BB962C8B-B14F-4D97-AF65-F5344CB8AC3E}">
        <p14:creationId xmlns:p14="http://schemas.microsoft.com/office/powerpoint/2010/main" val="264040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5686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F974C7-CE14-100F-D834-A6D2FBA8B5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C0B774B-17A7-926B-DD53-D973791E2B15}"/>
              </a:ext>
            </a:extLst>
          </p:cNvPr>
          <p:cNvSpPr txBox="1"/>
          <p:nvPr/>
        </p:nvSpPr>
        <p:spPr>
          <a:xfrm>
            <a:off x="266644" y="866168"/>
            <a:ext cx="7214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يذكرنا بما تعلمناه؟</a:t>
            </a:r>
          </a:p>
        </p:txBody>
      </p:sp>
      <p:pic>
        <p:nvPicPr>
          <p:cNvPr id="4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6D5AA959-CB5B-D80D-9351-36892AC97F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D78484B-8EA2-F9FB-1F44-2A9EEA3F17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8285" y="2371827"/>
            <a:ext cx="6487430" cy="3620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784756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609027-18D2-9241-8BA4-2B698BBC00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ED16067C-98DD-E137-87B9-3C90FF02A20E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4118E317-B78B-69EF-5259-97C6BC5B2B65}"/>
              </a:ext>
            </a:extLst>
          </p:cNvPr>
          <p:cNvSpPr/>
          <p:nvPr/>
        </p:nvSpPr>
        <p:spPr>
          <a:xfrm>
            <a:off x="2213653" y="2610517"/>
            <a:ext cx="4881185" cy="295208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A1791D6E-0577-E878-CEED-42365BC04ACD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chemeClr val="accent6">
              <a:lumMod val="75000"/>
            </a:schemeClr>
          </a:solidFill>
          <a:ln w="539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الممارسة الموجهة 1</a:t>
            </a: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2C3A0E84-BAA2-C968-F335-841185804F05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0517F32-37C2-4376-57CC-07AEA21C428F}"/>
              </a:ext>
            </a:extLst>
          </p:cNvPr>
          <p:cNvSpPr txBox="1"/>
          <p:nvPr/>
        </p:nvSpPr>
        <p:spPr>
          <a:xfrm>
            <a:off x="2474608" y="3435502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1</a:t>
            </a:r>
          </a:p>
        </p:txBody>
      </p:sp>
      <p:pic>
        <p:nvPicPr>
          <p:cNvPr id="6" name="Image 5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F24080D2-F839-49A7-466E-E3C62F0035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68922" y="3323461"/>
            <a:ext cx="925916" cy="925916"/>
          </a:xfrm>
          <a:prstGeom prst="rect">
            <a:avLst/>
          </a:prstGeom>
        </p:spPr>
      </p:pic>
      <p:sp>
        <p:nvSpPr>
          <p:cNvPr id="8" name="Oval 80">
            <a:extLst>
              <a:ext uri="{FF2B5EF4-FFF2-40B4-BE49-F238E27FC236}">
                <a16:creationId xmlns:a16="http://schemas.microsoft.com/office/drawing/2014/main" id="{0491732E-7DB5-9283-C63E-B4CB3579A7E5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9" name="Flowchart: Alternate Process 54">
            <a:extLst>
              <a:ext uri="{FF2B5EF4-FFF2-40B4-BE49-F238E27FC236}">
                <a16:creationId xmlns:a16="http://schemas.microsoft.com/office/drawing/2014/main" id="{8BC71FF7-2D21-7F8B-A1F5-523857F8E13F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ممارسة موجهة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endParaRPr kumimoji="0" lang="ar-AE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EB7422AA-4609-C694-3990-027DBB6DEDA1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DDDC89E0-3E70-E522-90CF-64193A742AC7}"/>
              </a:ext>
            </a:extLst>
          </p:cNvPr>
          <p:cNvSpPr txBox="1"/>
          <p:nvPr/>
        </p:nvSpPr>
        <p:spPr>
          <a:xfrm>
            <a:off x="2505077" y="4076677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B2B3AE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6A228A1B-6CD5-BCD1-46CC-B9C888CEA986}"/>
              </a:ext>
            </a:extLst>
          </p:cNvPr>
          <p:cNvSpPr txBox="1"/>
          <p:nvPr/>
        </p:nvSpPr>
        <p:spPr>
          <a:xfrm>
            <a:off x="2474608" y="4711938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B2B3AE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3</a:t>
            </a:r>
          </a:p>
        </p:txBody>
      </p:sp>
    </p:spTree>
    <p:extLst>
      <p:ext uri="{BB962C8B-B14F-4D97-AF65-F5344CB8AC3E}">
        <p14:creationId xmlns:p14="http://schemas.microsoft.com/office/powerpoint/2010/main" val="180271397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789BBA-C765-2F70-0CFB-0DE7BD2EDC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56A6373-0A4E-0740-1B0E-4264AC087D4F}"/>
              </a:ext>
            </a:extLst>
          </p:cNvPr>
          <p:cNvSpPr txBox="1"/>
          <p:nvPr/>
        </p:nvSpPr>
        <p:spPr>
          <a:xfrm>
            <a:off x="590551" y="879779"/>
            <a:ext cx="68827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خذوا ألواحكم. </a:t>
            </a:r>
            <a:endParaRPr kumimoji="0" lang="fr-FR" sz="20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5" name="Image 4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86F2E773-58BD-CA6E-AD00-2DD080722A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2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5D13350-3824-56CC-E1E1-B91054E3363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99693" y="2192683"/>
            <a:ext cx="3475674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65929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CF036E-C3A6-3FB7-4DA8-0F69083C7D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9D337AAA-AF07-7DC5-A21B-A1B12E436258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الأولى؟ </a:t>
            </a:r>
          </a:p>
        </p:txBody>
      </p:sp>
      <p:pic>
        <p:nvPicPr>
          <p:cNvPr id="1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4131E8F-A6B0-9361-B9E9-9A0DC9B2CBEB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F14B4C5-46EB-E030-4A2D-DF75F7414AC8}"/>
              </a:ext>
            </a:extLst>
          </p:cNvPr>
          <p:cNvSpPr/>
          <p:nvPr/>
        </p:nvSpPr>
        <p:spPr>
          <a:xfrm>
            <a:off x="6401155" y="1752495"/>
            <a:ext cx="1089954" cy="459325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أضع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1" name="Oval 80">
            <a:extLst>
              <a:ext uri="{FF2B5EF4-FFF2-40B4-BE49-F238E27FC236}">
                <a16:creationId xmlns:a16="http://schemas.microsoft.com/office/drawing/2014/main" id="{0DE7824C-2A5E-887C-3091-245133A85C13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F306882D-D2DE-899F-A895-C1A9E7742DFF}"/>
              </a:ext>
            </a:extLst>
          </p:cNvPr>
          <p:cNvSpPr/>
          <p:nvPr/>
        </p:nvSpPr>
        <p:spPr>
          <a:xfrm>
            <a:off x="899295" y="1752495"/>
            <a:ext cx="1089954" cy="459325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أقرأ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8E547B4E-191E-A036-BD5D-22796BE086D0}"/>
              </a:ext>
            </a:extLst>
          </p:cNvPr>
          <p:cNvSpPr>
            <a:spLocks noChangeAspect="1"/>
          </p:cNvSpPr>
          <p:nvPr/>
        </p:nvSpPr>
        <p:spPr>
          <a:xfrm>
            <a:off x="2014841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6A306865-87D4-5544-AC5C-4599C2709479}"/>
              </a:ext>
            </a:extLst>
          </p:cNvPr>
          <p:cNvSpPr/>
          <p:nvPr/>
        </p:nvSpPr>
        <p:spPr>
          <a:xfrm>
            <a:off x="3590863" y="1752495"/>
            <a:ext cx="1089954" cy="459325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أطابق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B5095C8D-6EC7-C920-94AE-D21BF3F25696}"/>
              </a:ext>
            </a:extLst>
          </p:cNvPr>
          <p:cNvSpPr>
            <a:spLocks noChangeAspect="1"/>
          </p:cNvSpPr>
          <p:nvPr/>
        </p:nvSpPr>
        <p:spPr>
          <a:xfrm>
            <a:off x="4706409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2031E4EF-0B3B-F6A4-EC5B-FDC46AB53823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877594">
            <a:off x="2326082" y="2225043"/>
            <a:ext cx="4153480" cy="3200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3455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ADE705-144A-B45A-C5B2-D6E12B5C3B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C0116416-E87B-9AFE-05A5-FD74C989986B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</a:t>
            </a:r>
            <a:r>
              <a:rPr lang="fr-FR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اكتبوا الحرف الذي يمثل رأس الزاوية (</a:t>
            </a:r>
            <a:r>
              <a:rPr lang="fr-FR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ABC</a:t>
            </a: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4168D26-729C-278A-99B3-C01B3B542AF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E202A811-735C-D20E-CE2B-9FA25AC446D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877594">
            <a:off x="2326082" y="2225043"/>
            <a:ext cx="4153480" cy="3200847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D837153-8778-4E64-6F02-44B0EEEBF3FB}"/>
              </a:ext>
            </a:extLst>
          </p:cNvPr>
          <p:cNvSpPr/>
          <p:nvPr/>
        </p:nvSpPr>
        <p:spPr>
          <a:xfrm>
            <a:off x="6401155" y="1752495"/>
            <a:ext cx="1089954" cy="459325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أضع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52E31011-0B5B-8BD6-B110-96ADE51EFA72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2DD96A8C-704A-84EE-8A13-35146CC5978C}"/>
              </a:ext>
            </a:extLst>
          </p:cNvPr>
          <p:cNvSpPr/>
          <p:nvPr/>
        </p:nvSpPr>
        <p:spPr>
          <a:xfrm>
            <a:off x="899295" y="1752495"/>
            <a:ext cx="1089954" cy="459325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أقرأ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0BFBA136-A0E3-4323-63AB-A512D0330977}"/>
              </a:ext>
            </a:extLst>
          </p:cNvPr>
          <p:cNvSpPr>
            <a:spLocks noChangeAspect="1"/>
          </p:cNvSpPr>
          <p:nvPr/>
        </p:nvSpPr>
        <p:spPr>
          <a:xfrm>
            <a:off x="2014841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FF83599F-9A64-CB14-26BF-4BDF5551B0B6}"/>
              </a:ext>
            </a:extLst>
          </p:cNvPr>
          <p:cNvSpPr/>
          <p:nvPr/>
        </p:nvSpPr>
        <p:spPr>
          <a:xfrm>
            <a:off x="3590863" y="1752495"/>
            <a:ext cx="1089954" cy="459325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أطابق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4C025E62-7629-7C7C-0037-3BD9A0ACA35D}"/>
              </a:ext>
            </a:extLst>
          </p:cNvPr>
          <p:cNvSpPr>
            <a:spLocks noChangeAspect="1"/>
          </p:cNvSpPr>
          <p:nvPr/>
        </p:nvSpPr>
        <p:spPr>
          <a:xfrm>
            <a:off x="4706409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</p:spTree>
    <p:extLst>
      <p:ext uri="{BB962C8B-B14F-4D97-AF65-F5344CB8AC3E}">
        <p14:creationId xmlns:p14="http://schemas.microsoft.com/office/powerpoint/2010/main" val="3518561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415885-946B-852C-54F6-93586A46A0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3201C94D-69C3-AC37-B3FF-651D27DFEE6F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6582263-A85D-0464-91BE-BEC83D5234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1766940-0790-B6FC-238B-55E5A3BE1D0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95125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09D235-1EDC-0575-7814-EACB15B7E3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07B54E8-831E-6F07-3DFA-A695BC7A1743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4CA6D96-C274-876F-99BA-FF05415B211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BC9A747-AC82-6D9C-EDD6-BD21CF28765F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877594">
            <a:off x="2326082" y="2225043"/>
            <a:ext cx="4153480" cy="3200847"/>
          </a:xfrm>
          <a:prstGeom prst="rect">
            <a:avLst/>
          </a:prstGeom>
        </p:spPr>
      </p:pic>
      <p:sp>
        <p:nvSpPr>
          <p:cNvPr id="10" name="Ellipse 9">
            <a:extLst>
              <a:ext uri="{FF2B5EF4-FFF2-40B4-BE49-F238E27FC236}">
                <a16:creationId xmlns:a16="http://schemas.microsoft.com/office/drawing/2014/main" id="{3A71F5DA-63C8-7838-503B-57038854F449}"/>
              </a:ext>
            </a:extLst>
          </p:cNvPr>
          <p:cNvSpPr/>
          <p:nvPr/>
        </p:nvSpPr>
        <p:spPr>
          <a:xfrm>
            <a:off x="1989248" y="3981450"/>
            <a:ext cx="1306402" cy="1181100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8EC9E0F8-1484-44DD-D09B-22F3E0CD3715}"/>
              </a:ext>
            </a:extLst>
          </p:cNvPr>
          <p:cNvSpPr/>
          <p:nvPr/>
        </p:nvSpPr>
        <p:spPr>
          <a:xfrm>
            <a:off x="6401155" y="1752495"/>
            <a:ext cx="1089954" cy="459325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أضع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D138C64C-9680-A9C7-8374-AE4620D55BCC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DE84B0BA-7794-70AD-BDA2-4BFF17610A41}"/>
              </a:ext>
            </a:extLst>
          </p:cNvPr>
          <p:cNvSpPr/>
          <p:nvPr/>
        </p:nvSpPr>
        <p:spPr>
          <a:xfrm>
            <a:off x="899295" y="1752495"/>
            <a:ext cx="1089954" cy="459325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أقرأ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BBC79F92-393C-9CD8-921E-A5A5589256B2}"/>
              </a:ext>
            </a:extLst>
          </p:cNvPr>
          <p:cNvSpPr>
            <a:spLocks noChangeAspect="1"/>
          </p:cNvSpPr>
          <p:nvPr/>
        </p:nvSpPr>
        <p:spPr>
          <a:xfrm>
            <a:off x="2014841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F73B71DE-E224-1D39-92EC-A8A844CCB20F}"/>
              </a:ext>
            </a:extLst>
          </p:cNvPr>
          <p:cNvSpPr/>
          <p:nvPr/>
        </p:nvSpPr>
        <p:spPr>
          <a:xfrm>
            <a:off x="3590863" y="1752495"/>
            <a:ext cx="1089954" cy="459325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أطابق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74A93F29-B485-046D-6036-BA2AB9D73533}"/>
              </a:ext>
            </a:extLst>
          </p:cNvPr>
          <p:cNvSpPr>
            <a:spLocks noChangeAspect="1"/>
          </p:cNvSpPr>
          <p:nvPr/>
        </p:nvSpPr>
        <p:spPr>
          <a:xfrm>
            <a:off x="4706409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</p:spTree>
    <p:extLst>
      <p:ext uri="{BB962C8B-B14F-4D97-AF65-F5344CB8AC3E}">
        <p14:creationId xmlns:p14="http://schemas.microsoft.com/office/powerpoint/2010/main" val="1846260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1DBD08-0F14-BC5D-0901-A22171EC5F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3ADB6D4-34FC-3330-E809-C525A4B60162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 لوضع المنقلة على رأس الزاوية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236B8E8-A4BD-4E72-F9AE-EE81B62599B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AFF9B3A4-4307-4AEE-DA6E-4219B836BB37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877594">
            <a:off x="2326082" y="2225043"/>
            <a:ext cx="4153480" cy="3200847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DD03D37B-CEBC-6799-A08C-07F1E0A891FE}"/>
              </a:ext>
            </a:extLst>
          </p:cNvPr>
          <p:cNvSpPr/>
          <p:nvPr/>
        </p:nvSpPr>
        <p:spPr>
          <a:xfrm>
            <a:off x="6401155" y="1752495"/>
            <a:ext cx="1089954" cy="459325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أضع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44B023A2-CDFA-A105-3FD2-2EFFC13119DA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4FB4525D-1257-8779-3418-DAA38EC1A936}"/>
              </a:ext>
            </a:extLst>
          </p:cNvPr>
          <p:cNvSpPr/>
          <p:nvPr/>
        </p:nvSpPr>
        <p:spPr>
          <a:xfrm>
            <a:off x="899295" y="1752495"/>
            <a:ext cx="1089954" cy="459325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أقرأ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B29D0061-EFBB-F11F-C506-427B78D1D6CD}"/>
              </a:ext>
            </a:extLst>
          </p:cNvPr>
          <p:cNvSpPr>
            <a:spLocks noChangeAspect="1"/>
          </p:cNvSpPr>
          <p:nvPr/>
        </p:nvSpPr>
        <p:spPr>
          <a:xfrm>
            <a:off x="2014841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3D1EF42D-3F95-CAB3-8051-C659D5898717}"/>
              </a:ext>
            </a:extLst>
          </p:cNvPr>
          <p:cNvSpPr/>
          <p:nvPr/>
        </p:nvSpPr>
        <p:spPr>
          <a:xfrm>
            <a:off x="3590863" y="1752495"/>
            <a:ext cx="1089954" cy="459325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أطابق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5943932E-619B-5119-2E96-63B8262A4F68}"/>
              </a:ext>
            </a:extLst>
          </p:cNvPr>
          <p:cNvSpPr>
            <a:spLocks noChangeAspect="1"/>
          </p:cNvSpPr>
          <p:nvPr/>
        </p:nvSpPr>
        <p:spPr>
          <a:xfrm>
            <a:off x="4706409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</p:spTree>
    <p:extLst>
      <p:ext uri="{BB962C8B-B14F-4D97-AF65-F5344CB8AC3E}">
        <p14:creationId xmlns:p14="http://schemas.microsoft.com/office/powerpoint/2010/main" val="2710565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872CA2-0DE1-0D7A-EAEE-AC8EF65D27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59FEBC9B-2EE5-27AF-AE6C-2BBA35A2734E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C34406D-DE35-A7BB-B9E3-C5B0816C12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B2A20ED-D5F6-8FA3-5D3C-497BDA2CC5F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98497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11B5C5-96AF-BEA3-0C38-9B52F7739D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388BBC3D-E8A0-29BF-A118-94E1F22D1BDF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7D61FCA-0CE7-D702-A928-8BDBBE08F34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4D7AD55-8A34-3906-26E4-F455E0524C2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877594">
            <a:off x="2326082" y="2225043"/>
            <a:ext cx="4153480" cy="3200847"/>
          </a:xfrm>
          <a:prstGeom prst="rect">
            <a:avLst/>
          </a:prstGeom>
        </p:spPr>
      </p:pic>
      <p:pic>
        <p:nvPicPr>
          <p:cNvPr id="1026" name="Picture 2" descr="Rapporteur 'sans bordures' 10 cm – Crim ...">
            <a:extLst>
              <a:ext uri="{FF2B5EF4-FFF2-40B4-BE49-F238E27FC236}">
                <a16:creationId xmlns:a16="http://schemas.microsoft.com/office/drawing/2014/main" id="{854D778D-2B4C-D74C-5948-B4FC37BFF8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 am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295" y="2750486"/>
            <a:ext cx="3654096" cy="2098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A9440A42-6CEA-E14D-7B36-F220287386DC}"/>
              </a:ext>
            </a:extLst>
          </p:cNvPr>
          <p:cNvSpPr/>
          <p:nvPr/>
        </p:nvSpPr>
        <p:spPr>
          <a:xfrm>
            <a:off x="6401155" y="1752495"/>
            <a:ext cx="1089954" cy="459325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أضع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CD396D2B-5A2C-002D-76CF-FE6CB8A97A2A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A6A3E90B-C803-E7DA-856C-0B0784666193}"/>
              </a:ext>
            </a:extLst>
          </p:cNvPr>
          <p:cNvSpPr/>
          <p:nvPr/>
        </p:nvSpPr>
        <p:spPr>
          <a:xfrm>
            <a:off x="899295" y="1752495"/>
            <a:ext cx="1089954" cy="459325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أقرأ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6CDF56E8-CA7C-CAFF-4B1B-16A5578E743B}"/>
              </a:ext>
            </a:extLst>
          </p:cNvPr>
          <p:cNvSpPr>
            <a:spLocks noChangeAspect="1"/>
          </p:cNvSpPr>
          <p:nvPr/>
        </p:nvSpPr>
        <p:spPr>
          <a:xfrm>
            <a:off x="2014841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5A6D4352-12E0-D6B4-763A-5A96EAD1964A}"/>
              </a:ext>
            </a:extLst>
          </p:cNvPr>
          <p:cNvSpPr/>
          <p:nvPr/>
        </p:nvSpPr>
        <p:spPr>
          <a:xfrm>
            <a:off x="3590863" y="1752495"/>
            <a:ext cx="1089954" cy="459325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أطابق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0568534D-43B0-6D98-7481-D956453DC68B}"/>
              </a:ext>
            </a:extLst>
          </p:cNvPr>
          <p:cNvSpPr>
            <a:spLocks noChangeAspect="1"/>
          </p:cNvSpPr>
          <p:nvPr/>
        </p:nvSpPr>
        <p:spPr>
          <a:xfrm>
            <a:off x="4706409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</p:spTree>
    <p:extLst>
      <p:ext uri="{BB962C8B-B14F-4D97-AF65-F5344CB8AC3E}">
        <p14:creationId xmlns:p14="http://schemas.microsoft.com/office/powerpoint/2010/main" val="3364858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A903E1-B9BB-8465-D85A-5978B70E37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AF7DA5A9-54BC-7BB6-EDBA-68AEC92BA967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الثانية؟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57EB9FD-7F1C-B7EE-5A61-66E3A9BE7DF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AD948B45-BE83-47A7-4441-6B0510462F11}"/>
              </a:ext>
            </a:extLst>
          </p:cNvPr>
          <p:cNvSpPr/>
          <p:nvPr/>
        </p:nvSpPr>
        <p:spPr>
          <a:xfrm>
            <a:off x="6401155" y="1752495"/>
            <a:ext cx="1089954" cy="459325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أضع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7" name="Oval 80">
            <a:extLst>
              <a:ext uri="{FF2B5EF4-FFF2-40B4-BE49-F238E27FC236}">
                <a16:creationId xmlns:a16="http://schemas.microsoft.com/office/drawing/2014/main" id="{C06E0BCF-52C8-D9CE-00FB-1F13F43E2B5F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015465F5-5FA1-45ED-A64F-CAB1454896E8}"/>
              </a:ext>
            </a:extLst>
          </p:cNvPr>
          <p:cNvSpPr/>
          <p:nvPr/>
        </p:nvSpPr>
        <p:spPr>
          <a:xfrm>
            <a:off x="899295" y="1752495"/>
            <a:ext cx="1089954" cy="459325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أقرأ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1" name="Oval 80">
            <a:extLst>
              <a:ext uri="{FF2B5EF4-FFF2-40B4-BE49-F238E27FC236}">
                <a16:creationId xmlns:a16="http://schemas.microsoft.com/office/drawing/2014/main" id="{B735FBD5-F5CC-E984-B053-5D0D12BF5968}"/>
              </a:ext>
            </a:extLst>
          </p:cNvPr>
          <p:cNvSpPr>
            <a:spLocks noChangeAspect="1"/>
          </p:cNvSpPr>
          <p:nvPr/>
        </p:nvSpPr>
        <p:spPr>
          <a:xfrm>
            <a:off x="2014841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60145F65-7854-361B-970A-7101E08B25DA}"/>
              </a:ext>
            </a:extLst>
          </p:cNvPr>
          <p:cNvSpPr/>
          <p:nvPr/>
        </p:nvSpPr>
        <p:spPr>
          <a:xfrm>
            <a:off x="3590863" y="1752495"/>
            <a:ext cx="1089954" cy="459325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أطابق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3" name="Oval 80">
            <a:extLst>
              <a:ext uri="{FF2B5EF4-FFF2-40B4-BE49-F238E27FC236}">
                <a16:creationId xmlns:a16="http://schemas.microsoft.com/office/drawing/2014/main" id="{F8A11DE6-1D6A-FD83-E7F3-5FE78DCD7057}"/>
              </a:ext>
            </a:extLst>
          </p:cNvPr>
          <p:cNvSpPr>
            <a:spLocks noChangeAspect="1"/>
          </p:cNvSpPr>
          <p:nvPr/>
        </p:nvSpPr>
        <p:spPr>
          <a:xfrm>
            <a:off x="4706409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89D134F7-7F8D-D6AC-5890-4D59677F9094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877594">
            <a:off x="2326082" y="2225043"/>
            <a:ext cx="4153480" cy="3200847"/>
          </a:xfrm>
          <a:prstGeom prst="rect">
            <a:avLst/>
          </a:prstGeom>
        </p:spPr>
      </p:pic>
      <p:pic>
        <p:nvPicPr>
          <p:cNvPr id="25" name="Picture 2" descr="Rapporteur 'sans bordures' 10 cm – Crim ...">
            <a:extLst>
              <a:ext uri="{FF2B5EF4-FFF2-40B4-BE49-F238E27FC236}">
                <a16:creationId xmlns:a16="http://schemas.microsoft.com/office/drawing/2014/main" id="{81CBB19F-19AA-F50D-EAE1-C14F588F25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 am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295" y="2750486"/>
            <a:ext cx="3654096" cy="2098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6681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0BEE07-28E5-C3CD-82D4-90CF14494B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DE3F405-7517-F90D-BFD2-AFCDF28A7FB1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يقم إلى السبورة لمطابقة التدريجة 0 مع أحد ضلعي الزاوية؟</a:t>
            </a: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41DBE31-E269-F8AC-7028-13123E13452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F2A93C09-5296-36AA-3BD4-719AD139AF8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877594">
            <a:off x="2326082" y="2225043"/>
            <a:ext cx="4153480" cy="3200847"/>
          </a:xfrm>
          <a:prstGeom prst="rect">
            <a:avLst/>
          </a:prstGeom>
        </p:spPr>
      </p:pic>
      <p:pic>
        <p:nvPicPr>
          <p:cNvPr id="25" name="Picture 2" descr="Rapporteur 'sans bordures' 10 cm – Crim ...">
            <a:extLst>
              <a:ext uri="{FF2B5EF4-FFF2-40B4-BE49-F238E27FC236}">
                <a16:creationId xmlns:a16="http://schemas.microsoft.com/office/drawing/2014/main" id="{3FD5B7C4-41D9-FAC8-1047-FE730FD210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 am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295" y="2750486"/>
            <a:ext cx="3654096" cy="2098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066A2F8F-77AA-C3C4-3FC3-EF3090836D98}"/>
              </a:ext>
            </a:extLst>
          </p:cNvPr>
          <p:cNvSpPr/>
          <p:nvPr/>
        </p:nvSpPr>
        <p:spPr>
          <a:xfrm>
            <a:off x="6401155" y="1752495"/>
            <a:ext cx="1089954" cy="459325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أضع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9416F215-C75A-4EA1-6780-60A331B7EA88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966119B3-DAC1-523B-E6E5-6B911FE5A43A}"/>
              </a:ext>
            </a:extLst>
          </p:cNvPr>
          <p:cNvSpPr/>
          <p:nvPr/>
        </p:nvSpPr>
        <p:spPr>
          <a:xfrm>
            <a:off x="899295" y="1752495"/>
            <a:ext cx="1089954" cy="459325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أقرأ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43CB08C8-E5C0-1CFB-A906-2897E06E24DC}"/>
              </a:ext>
            </a:extLst>
          </p:cNvPr>
          <p:cNvSpPr>
            <a:spLocks noChangeAspect="1"/>
          </p:cNvSpPr>
          <p:nvPr/>
        </p:nvSpPr>
        <p:spPr>
          <a:xfrm>
            <a:off x="2014841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38BE9277-096D-C287-9A4E-A3A1AA469070}"/>
              </a:ext>
            </a:extLst>
          </p:cNvPr>
          <p:cNvSpPr/>
          <p:nvPr/>
        </p:nvSpPr>
        <p:spPr>
          <a:xfrm>
            <a:off x="3590863" y="1752495"/>
            <a:ext cx="1089954" cy="459325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أطابق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FE04DFC2-AB85-B1D9-099E-67AC7E3470B7}"/>
              </a:ext>
            </a:extLst>
          </p:cNvPr>
          <p:cNvSpPr>
            <a:spLocks noChangeAspect="1"/>
          </p:cNvSpPr>
          <p:nvPr/>
        </p:nvSpPr>
        <p:spPr>
          <a:xfrm>
            <a:off x="4706409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</p:spTree>
    <p:extLst>
      <p:ext uri="{BB962C8B-B14F-4D97-AF65-F5344CB8AC3E}">
        <p14:creationId xmlns:p14="http://schemas.microsoft.com/office/powerpoint/2010/main" val="470574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0EAE53-46AB-64E6-DDD7-9A847439FD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D6DC9F95-CA60-3D4B-26D2-A9E054670736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30B1DFB-7A33-8E78-E682-2194C2AA6C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3694E20-6238-C3C2-F48A-385D2D9FE70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65628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E1F68B-2C9F-F140-202F-BE0EDFCD2F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CBF8C902-03A6-FF8C-4F12-C6738AE59B21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لاحظوا – مركز المنقلة متطابق مع رأس الزاوية والضلع </a:t>
            </a:r>
            <a:r>
              <a:rPr lang="fr-FR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BC</a:t>
            </a: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مع تدريجة الصفر.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D4076FF-D27C-7A65-9234-49D42B83FE2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6" name="Groupe 25">
            <a:extLst>
              <a:ext uri="{FF2B5EF4-FFF2-40B4-BE49-F238E27FC236}">
                <a16:creationId xmlns:a16="http://schemas.microsoft.com/office/drawing/2014/main" id="{FF3C472C-9634-73B9-E7E2-F79B8EA3FA71}"/>
              </a:ext>
            </a:extLst>
          </p:cNvPr>
          <p:cNvGrpSpPr/>
          <p:nvPr/>
        </p:nvGrpSpPr>
        <p:grpSpPr>
          <a:xfrm>
            <a:off x="1069274" y="2225043"/>
            <a:ext cx="5410288" cy="3200847"/>
            <a:chOff x="1069274" y="2225043"/>
            <a:chExt cx="5410288" cy="3200847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3F21A41C-9DCA-6E0A-BAFB-601CDE60823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 rot="877594">
              <a:off x="2326082" y="2225043"/>
              <a:ext cx="4153480" cy="3200847"/>
            </a:xfrm>
            <a:prstGeom prst="rect">
              <a:avLst/>
            </a:prstGeom>
          </p:spPr>
        </p:pic>
        <p:pic>
          <p:nvPicPr>
            <p:cNvPr id="25" name="Picture 2" descr="Rapporteur 'sans bordures' 10 cm – Crim ...">
              <a:extLst>
                <a:ext uri="{FF2B5EF4-FFF2-40B4-BE49-F238E27FC236}">
                  <a16:creationId xmlns:a16="http://schemas.microsoft.com/office/drawing/2014/main" id="{EA43DE9A-91B1-84E8-9D40-57A9F2231E8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alphaModFix amt="6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969256">
              <a:off x="1069274" y="2776147"/>
              <a:ext cx="3654096" cy="20986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486F3C5-3B1A-AB09-66D9-F9A999BA65D3}"/>
              </a:ext>
            </a:extLst>
          </p:cNvPr>
          <p:cNvSpPr/>
          <p:nvPr/>
        </p:nvSpPr>
        <p:spPr>
          <a:xfrm>
            <a:off x="6401155" y="1752495"/>
            <a:ext cx="1089954" cy="459325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أضع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AD45CD2A-D56E-AEC7-F6B7-253C9591003A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66847438-BA0D-76FA-5663-3F673DC3A4D0}"/>
              </a:ext>
            </a:extLst>
          </p:cNvPr>
          <p:cNvSpPr/>
          <p:nvPr/>
        </p:nvSpPr>
        <p:spPr>
          <a:xfrm>
            <a:off x="899295" y="1752495"/>
            <a:ext cx="1089954" cy="459325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أقرأ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A843BE84-E93F-9C92-608A-F51B67A77C63}"/>
              </a:ext>
            </a:extLst>
          </p:cNvPr>
          <p:cNvSpPr>
            <a:spLocks noChangeAspect="1"/>
          </p:cNvSpPr>
          <p:nvPr/>
        </p:nvSpPr>
        <p:spPr>
          <a:xfrm>
            <a:off x="2014841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6326C976-2ABC-E29B-15EA-AC21B90834B4}"/>
              </a:ext>
            </a:extLst>
          </p:cNvPr>
          <p:cNvSpPr/>
          <p:nvPr/>
        </p:nvSpPr>
        <p:spPr>
          <a:xfrm>
            <a:off x="3590863" y="1752495"/>
            <a:ext cx="1089954" cy="459325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أطابق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6DA0F8C3-50A0-199F-6038-94FBCC15268A}"/>
              </a:ext>
            </a:extLst>
          </p:cNvPr>
          <p:cNvSpPr>
            <a:spLocks noChangeAspect="1"/>
          </p:cNvSpPr>
          <p:nvPr/>
        </p:nvSpPr>
        <p:spPr>
          <a:xfrm>
            <a:off x="4706409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</p:spTree>
    <p:extLst>
      <p:ext uri="{BB962C8B-B14F-4D97-AF65-F5344CB8AC3E}">
        <p14:creationId xmlns:p14="http://schemas.microsoft.com/office/powerpoint/2010/main" val="1909688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49466E-78B6-79FD-B50A-06A4DC8743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894AFEE3-DCCE-B6C9-138E-FCB7ACE42009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الثالثة؟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D9BF2C4-6C98-F49C-C427-EF846C9731C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57E65271-FED9-154E-F4EC-AB37B3980A1C}"/>
              </a:ext>
            </a:extLst>
          </p:cNvPr>
          <p:cNvSpPr/>
          <p:nvPr/>
        </p:nvSpPr>
        <p:spPr>
          <a:xfrm>
            <a:off x="6401155" y="1752495"/>
            <a:ext cx="1089954" cy="459325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أضع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7" name="Oval 80">
            <a:extLst>
              <a:ext uri="{FF2B5EF4-FFF2-40B4-BE49-F238E27FC236}">
                <a16:creationId xmlns:a16="http://schemas.microsoft.com/office/drawing/2014/main" id="{2A842867-12F1-4CB0-E5F3-8F13606595FE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2DEC6469-9330-1D5B-DFF5-C760FD144DEE}"/>
              </a:ext>
            </a:extLst>
          </p:cNvPr>
          <p:cNvSpPr/>
          <p:nvPr/>
        </p:nvSpPr>
        <p:spPr>
          <a:xfrm>
            <a:off x="899295" y="1752495"/>
            <a:ext cx="1089954" cy="459325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أقرأ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1" name="Oval 80">
            <a:extLst>
              <a:ext uri="{FF2B5EF4-FFF2-40B4-BE49-F238E27FC236}">
                <a16:creationId xmlns:a16="http://schemas.microsoft.com/office/drawing/2014/main" id="{914C8F30-95A0-FBC9-C4BB-0448703FA729}"/>
              </a:ext>
            </a:extLst>
          </p:cNvPr>
          <p:cNvSpPr>
            <a:spLocks noChangeAspect="1"/>
          </p:cNvSpPr>
          <p:nvPr/>
        </p:nvSpPr>
        <p:spPr>
          <a:xfrm>
            <a:off x="2014841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0D923FBD-B8DC-9305-2A2E-0E1B4F460698}"/>
              </a:ext>
            </a:extLst>
          </p:cNvPr>
          <p:cNvSpPr/>
          <p:nvPr/>
        </p:nvSpPr>
        <p:spPr>
          <a:xfrm>
            <a:off x="3590863" y="1752495"/>
            <a:ext cx="1089954" cy="459325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أطابق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3" name="Oval 80">
            <a:extLst>
              <a:ext uri="{FF2B5EF4-FFF2-40B4-BE49-F238E27FC236}">
                <a16:creationId xmlns:a16="http://schemas.microsoft.com/office/drawing/2014/main" id="{508012FB-55BD-56D8-CA81-3AB9765F1F0E}"/>
              </a:ext>
            </a:extLst>
          </p:cNvPr>
          <p:cNvSpPr>
            <a:spLocks noChangeAspect="1"/>
          </p:cNvSpPr>
          <p:nvPr/>
        </p:nvSpPr>
        <p:spPr>
          <a:xfrm>
            <a:off x="4706409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A3F83B0-FAE0-2C7A-7354-DD927056A9D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877594">
            <a:off x="2326082" y="2225043"/>
            <a:ext cx="4153480" cy="3200847"/>
          </a:xfrm>
          <a:prstGeom prst="rect">
            <a:avLst/>
          </a:prstGeom>
        </p:spPr>
      </p:pic>
      <p:pic>
        <p:nvPicPr>
          <p:cNvPr id="6" name="Picture 2" descr="Rapporteur 'sans bordures' 10 cm – Crim ...">
            <a:extLst>
              <a:ext uri="{FF2B5EF4-FFF2-40B4-BE49-F238E27FC236}">
                <a16:creationId xmlns:a16="http://schemas.microsoft.com/office/drawing/2014/main" id="{314FC01E-193D-8B71-3955-846845E329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 am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69256">
            <a:off x="1069274" y="2776147"/>
            <a:ext cx="3654096" cy="2098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3549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EDA075-3F35-51D3-2DD6-0E601CB091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6F92ED0E-4971-51DE-56FB-6A3FBFAA0703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الألواح، اكتبوا قياس الزاوية (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ABC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)</a:t>
            </a: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895D45D-FA48-6368-C636-01A066C4B54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872A774-8FE7-A2C2-912F-F81B0DA9A974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877594">
            <a:off x="2326082" y="2225043"/>
            <a:ext cx="4153480" cy="3200847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6EE93EDC-5608-B404-730C-820BF7653325}"/>
              </a:ext>
            </a:extLst>
          </p:cNvPr>
          <p:cNvSpPr/>
          <p:nvPr/>
        </p:nvSpPr>
        <p:spPr>
          <a:xfrm>
            <a:off x="6401155" y="1752495"/>
            <a:ext cx="1089954" cy="459325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أضع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7" name="Oval 80">
            <a:extLst>
              <a:ext uri="{FF2B5EF4-FFF2-40B4-BE49-F238E27FC236}">
                <a16:creationId xmlns:a16="http://schemas.microsoft.com/office/drawing/2014/main" id="{F32F056E-3526-457C-F1F1-DADB66E6AD0F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4806812F-DFF7-35E8-9DF4-C2952003B0D6}"/>
              </a:ext>
            </a:extLst>
          </p:cNvPr>
          <p:cNvSpPr/>
          <p:nvPr/>
        </p:nvSpPr>
        <p:spPr>
          <a:xfrm>
            <a:off x="899295" y="1752495"/>
            <a:ext cx="1089954" cy="459325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أقرأ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1" name="Oval 80">
            <a:extLst>
              <a:ext uri="{FF2B5EF4-FFF2-40B4-BE49-F238E27FC236}">
                <a16:creationId xmlns:a16="http://schemas.microsoft.com/office/drawing/2014/main" id="{849D2487-1446-FA44-EFAE-3A25601EDCFC}"/>
              </a:ext>
            </a:extLst>
          </p:cNvPr>
          <p:cNvSpPr>
            <a:spLocks noChangeAspect="1"/>
          </p:cNvSpPr>
          <p:nvPr/>
        </p:nvSpPr>
        <p:spPr>
          <a:xfrm>
            <a:off x="2014841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B1495DCA-8612-034E-BAE0-7F4502893D73}"/>
              </a:ext>
            </a:extLst>
          </p:cNvPr>
          <p:cNvSpPr/>
          <p:nvPr/>
        </p:nvSpPr>
        <p:spPr>
          <a:xfrm>
            <a:off x="3590863" y="1752495"/>
            <a:ext cx="1089954" cy="459325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أطابق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4" name="Oval 80">
            <a:extLst>
              <a:ext uri="{FF2B5EF4-FFF2-40B4-BE49-F238E27FC236}">
                <a16:creationId xmlns:a16="http://schemas.microsoft.com/office/drawing/2014/main" id="{59B4F994-E0E1-FB9D-8969-D06775907966}"/>
              </a:ext>
            </a:extLst>
          </p:cNvPr>
          <p:cNvSpPr>
            <a:spLocks noChangeAspect="1"/>
          </p:cNvSpPr>
          <p:nvPr/>
        </p:nvSpPr>
        <p:spPr>
          <a:xfrm>
            <a:off x="4706409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pic>
        <p:nvPicPr>
          <p:cNvPr id="9" name="Picture 2" descr="Rapporteur 'sans bordures' 10 cm – Crim ...">
            <a:extLst>
              <a:ext uri="{FF2B5EF4-FFF2-40B4-BE49-F238E27FC236}">
                <a16:creationId xmlns:a16="http://schemas.microsoft.com/office/drawing/2014/main" id="{E5A1BB82-2E53-8686-C365-93FFD09EDC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 am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69256">
            <a:off x="1069274" y="2776147"/>
            <a:ext cx="3654096" cy="2098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893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177F56-8912-91B5-4B5D-56CD2C4662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B17C5D53-D0B4-0AD1-8E0C-2A1AE0112804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C0D238F-1830-83DD-56EB-26335066A3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4B0468A-CCB7-5ABF-FEDB-E1F25808298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82297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38DC95-D58E-BE5B-E244-21CC2DD43F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A7ECFE10-612E-26D9-3F81-0581148CAD5D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نتحقق. هل القياس الذي قرأناه منسجم مع طبيعة هذه الزاوية؟ </a:t>
            </a: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24698B7-DD91-BE78-D50B-8EF86CD367D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2C10C14A-6EB4-E0D0-D06E-A12DB78AAEE9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877594">
            <a:off x="2326082" y="2225043"/>
            <a:ext cx="4153480" cy="3200847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C3A5F250-8838-4983-9F0F-54F39F61E3BB}"/>
              </a:ext>
            </a:extLst>
          </p:cNvPr>
          <p:cNvSpPr txBox="1"/>
          <p:nvPr/>
        </p:nvSpPr>
        <p:spPr>
          <a:xfrm>
            <a:off x="4601829" y="3825466"/>
            <a:ext cx="108995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45°</a:t>
            </a:r>
            <a:endParaRPr lang="fr-MA" dirty="0"/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CF66CED3-54A2-A27C-3350-AF7C57AD1002}"/>
              </a:ext>
            </a:extLst>
          </p:cNvPr>
          <p:cNvSpPr/>
          <p:nvPr/>
        </p:nvSpPr>
        <p:spPr>
          <a:xfrm>
            <a:off x="6401155" y="1752495"/>
            <a:ext cx="1089954" cy="459325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أضع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1" name="Oval 80">
            <a:extLst>
              <a:ext uri="{FF2B5EF4-FFF2-40B4-BE49-F238E27FC236}">
                <a16:creationId xmlns:a16="http://schemas.microsoft.com/office/drawing/2014/main" id="{137A6B08-B7BB-9808-8E18-CB584713CDB4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6B100DBB-B744-74CD-E2A0-D4B900060D82}"/>
              </a:ext>
            </a:extLst>
          </p:cNvPr>
          <p:cNvSpPr/>
          <p:nvPr/>
        </p:nvSpPr>
        <p:spPr>
          <a:xfrm>
            <a:off x="899295" y="1752495"/>
            <a:ext cx="1089954" cy="459325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أقرأ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4" name="Oval 80">
            <a:extLst>
              <a:ext uri="{FF2B5EF4-FFF2-40B4-BE49-F238E27FC236}">
                <a16:creationId xmlns:a16="http://schemas.microsoft.com/office/drawing/2014/main" id="{471F2547-11D9-31EA-CA3E-8B0EBC698363}"/>
              </a:ext>
            </a:extLst>
          </p:cNvPr>
          <p:cNvSpPr>
            <a:spLocks noChangeAspect="1"/>
          </p:cNvSpPr>
          <p:nvPr/>
        </p:nvSpPr>
        <p:spPr>
          <a:xfrm>
            <a:off x="2014841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8D8C78BF-AA66-ACF9-3F67-C73D757B5DFC}"/>
              </a:ext>
            </a:extLst>
          </p:cNvPr>
          <p:cNvSpPr/>
          <p:nvPr/>
        </p:nvSpPr>
        <p:spPr>
          <a:xfrm>
            <a:off x="3590863" y="1752495"/>
            <a:ext cx="1089954" cy="459325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أطابق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6" name="Oval 80">
            <a:extLst>
              <a:ext uri="{FF2B5EF4-FFF2-40B4-BE49-F238E27FC236}">
                <a16:creationId xmlns:a16="http://schemas.microsoft.com/office/drawing/2014/main" id="{2D7AABBF-D88E-5A79-EC69-004A0196E726}"/>
              </a:ext>
            </a:extLst>
          </p:cNvPr>
          <p:cNvSpPr>
            <a:spLocks noChangeAspect="1"/>
          </p:cNvSpPr>
          <p:nvPr/>
        </p:nvSpPr>
        <p:spPr>
          <a:xfrm>
            <a:off x="4706409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pic>
        <p:nvPicPr>
          <p:cNvPr id="3" name="Picture 2" descr="Rapporteur 'sans bordures' 10 cm – Crim ...">
            <a:extLst>
              <a:ext uri="{FF2B5EF4-FFF2-40B4-BE49-F238E27FC236}">
                <a16:creationId xmlns:a16="http://schemas.microsoft.com/office/drawing/2014/main" id="{C461EB06-934B-5064-225C-4DF2076A35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 am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69256">
            <a:off x="1069274" y="2776147"/>
            <a:ext cx="3654096" cy="2098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0275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2E325A-F846-3A4A-0794-94E7132B1B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5208F49A-EB6E-0292-E018-62F4474AD6E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C493DB7-4378-A0C2-95FB-1926638F1FA4}"/>
              </a:ext>
            </a:extLst>
          </p:cNvPr>
          <p:cNvSpPr/>
          <p:nvPr/>
        </p:nvSpPr>
        <p:spPr>
          <a:xfrm>
            <a:off x="2213653" y="2610517"/>
            <a:ext cx="4881185" cy="295208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29843842-A2E5-0644-8EA2-F7653D08A293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chemeClr val="accent6">
              <a:lumMod val="75000"/>
            </a:schemeClr>
          </a:solidFill>
          <a:ln w="539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الممارسة الموجهة 1</a:t>
            </a: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1B94CF05-637B-71E6-7FFB-189497A9D7C4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363A1735-87EA-8275-9916-56CB979F788A}"/>
              </a:ext>
            </a:extLst>
          </p:cNvPr>
          <p:cNvSpPr txBox="1"/>
          <p:nvPr/>
        </p:nvSpPr>
        <p:spPr>
          <a:xfrm>
            <a:off x="2474608" y="3435502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8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pic>
        <p:nvPicPr>
          <p:cNvPr id="6" name="Image 5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4BD98363-DDCC-BF58-1001-A8FE5A80C4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232304" y="3958722"/>
            <a:ext cx="925916" cy="925916"/>
          </a:xfrm>
          <a:prstGeom prst="rect">
            <a:avLst/>
          </a:prstGeom>
        </p:spPr>
      </p:pic>
      <p:sp>
        <p:nvSpPr>
          <p:cNvPr id="8" name="Oval 80">
            <a:extLst>
              <a:ext uri="{FF2B5EF4-FFF2-40B4-BE49-F238E27FC236}">
                <a16:creationId xmlns:a16="http://schemas.microsoft.com/office/drawing/2014/main" id="{AD91A9B9-DC42-CB3D-5009-3D91DA053647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9" name="Flowchart: Alternate Process 54">
            <a:extLst>
              <a:ext uri="{FF2B5EF4-FFF2-40B4-BE49-F238E27FC236}">
                <a16:creationId xmlns:a16="http://schemas.microsoft.com/office/drawing/2014/main" id="{262165A0-0E75-2824-6682-7C81F22A1884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ممارسة موجهة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endParaRPr kumimoji="0" lang="ar-AE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ACF701E9-6FD0-089A-32A2-F4330396D78A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5EEE33E-B4BF-29E8-3D07-60FB1D934A1E}"/>
              </a:ext>
            </a:extLst>
          </p:cNvPr>
          <p:cNvSpPr txBox="1"/>
          <p:nvPr/>
        </p:nvSpPr>
        <p:spPr>
          <a:xfrm>
            <a:off x="2505077" y="4076677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D46722C8-4806-36C9-2543-EC5BC7E65EF4}"/>
              </a:ext>
            </a:extLst>
          </p:cNvPr>
          <p:cNvSpPr txBox="1"/>
          <p:nvPr/>
        </p:nvSpPr>
        <p:spPr>
          <a:xfrm>
            <a:off x="2474608" y="4711938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B2B3AE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3</a:t>
            </a:r>
          </a:p>
        </p:txBody>
      </p:sp>
    </p:spTree>
    <p:extLst>
      <p:ext uri="{BB962C8B-B14F-4D97-AF65-F5344CB8AC3E}">
        <p14:creationId xmlns:p14="http://schemas.microsoft.com/office/powerpoint/2010/main" val="279509410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2AAC51-B7B8-AB42-276E-BE45F9B0A6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640BACF4-AD60-562D-7BC3-997357A9E413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الدفاتر. كل واحد منكم يرسم زاوية ثم يقيسها باستعمال المنقلة</a:t>
            </a:r>
          </a:p>
        </p:txBody>
      </p:sp>
      <p:pic>
        <p:nvPicPr>
          <p:cNvPr id="1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3064A32-E610-BDF7-77C1-750F1FB1B63F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8C97441-CF95-374B-38AB-7D0CBD62CA0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6976" t="-2259" b="1"/>
          <a:stretch>
            <a:fillRect/>
          </a:stretch>
        </p:blipFill>
        <p:spPr>
          <a:xfrm rot="5400000">
            <a:off x="2711629" y="1862099"/>
            <a:ext cx="4120790" cy="4895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3109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C31046-CC0C-7C2F-3A5B-3A7C88C165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6B02C71E-47FF-56D0-4B60-749F825F3DEE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CDC8482-8F0E-7773-4D3F-80FDD0A2D7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3AEFA89-06DE-6D00-52F7-8278CEE9DB1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28251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6DFB28-54AB-D0CB-8F3B-94746F9B67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878CBA70-F4D4-83B0-5053-1E3DA1B8BDAD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9FF8D58-876D-921C-B8A7-ADDA68593E5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ECE481D4-F9C0-7797-9CB0-F2FBBC279154}"/>
              </a:ext>
            </a:extLst>
          </p:cNvPr>
          <p:cNvGrpSpPr/>
          <p:nvPr/>
        </p:nvGrpSpPr>
        <p:grpSpPr>
          <a:xfrm>
            <a:off x="2324099" y="2249629"/>
            <a:ext cx="5311991" cy="4120790"/>
            <a:chOff x="2324099" y="2249629"/>
            <a:chExt cx="5311991" cy="4120790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D75C6842-1378-48D0-8819-8467E28DC36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26976" t="-2259" b="1"/>
            <a:stretch>
              <a:fillRect/>
            </a:stretch>
          </p:blipFill>
          <p:spPr>
            <a:xfrm rot="5400000">
              <a:off x="2711629" y="1862099"/>
              <a:ext cx="4120790" cy="4895849"/>
            </a:xfrm>
            <a:prstGeom prst="rect">
              <a:avLst/>
            </a:prstGeom>
          </p:spPr>
        </p:pic>
        <p:pic>
          <p:nvPicPr>
            <p:cNvPr id="4" name="Picture 2" descr="Rapporteur 'sans bordures' 10 cm – Crim ...">
              <a:extLst>
                <a:ext uri="{FF2B5EF4-FFF2-40B4-BE49-F238E27FC236}">
                  <a16:creationId xmlns:a16="http://schemas.microsoft.com/office/drawing/2014/main" id="{6E4C63E1-ACFE-A614-388B-5CD1D200EA1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alphaModFix amt="6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1355242">
              <a:off x="3981994" y="3457576"/>
              <a:ext cx="3654096" cy="20986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AE98762E-4512-06E1-2D8F-EDFC04418FB2}"/>
              </a:ext>
            </a:extLst>
          </p:cNvPr>
          <p:cNvSpPr txBox="1"/>
          <p:nvPr/>
        </p:nvSpPr>
        <p:spPr>
          <a:xfrm>
            <a:off x="3911977" y="3429000"/>
            <a:ext cx="108995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80°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1304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C3A657-3EF5-4D52-304C-EEB91696AA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1AF8B53F-9253-FCF4-7842-EAE3AC760A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6D3E9C85-B3EE-5BD5-15FA-56D76EFDE621}"/>
              </a:ext>
            </a:extLst>
          </p:cNvPr>
          <p:cNvSpPr/>
          <p:nvPr/>
        </p:nvSpPr>
        <p:spPr>
          <a:xfrm>
            <a:off x="2213653" y="2610517"/>
            <a:ext cx="4881185" cy="299018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40166D31-DF65-8821-80C3-28C6649CC20B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chemeClr val="accent6">
              <a:lumMod val="75000"/>
            </a:schemeClr>
          </a:solidFill>
          <a:ln w="539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الممارسة الموجهة 1</a:t>
            </a: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D974E1EE-FA56-C09F-3D21-72EDBF7540AA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3884E16-5F43-D7EE-74C8-A02D85084AE9}"/>
              </a:ext>
            </a:extLst>
          </p:cNvPr>
          <p:cNvSpPr txBox="1"/>
          <p:nvPr/>
        </p:nvSpPr>
        <p:spPr>
          <a:xfrm>
            <a:off x="2474608" y="3435502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B2B3AE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1</a:t>
            </a:r>
          </a:p>
        </p:txBody>
      </p:sp>
      <p:pic>
        <p:nvPicPr>
          <p:cNvPr id="6" name="Image 5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D4292EDC-5F15-3B19-05E3-7ADCBD6A7F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258368" y="4510590"/>
            <a:ext cx="925916" cy="925916"/>
          </a:xfrm>
          <a:prstGeom prst="rect">
            <a:avLst/>
          </a:prstGeom>
        </p:spPr>
      </p:pic>
      <p:sp>
        <p:nvSpPr>
          <p:cNvPr id="8" name="Oval 80">
            <a:extLst>
              <a:ext uri="{FF2B5EF4-FFF2-40B4-BE49-F238E27FC236}">
                <a16:creationId xmlns:a16="http://schemas.microsoft.com/office/drawing/2014/main" id="{BC5490CB-9516-F1CA-DFAB-A2363A7608F7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9" name="Flowchart: Alternate Process 54">
            <a:extLst>
              <a:ext uri="{FF2B5EF4-FFF2-40B4-BE49-F238E27FC236}">
                <a16:creationId xmlns:a16="http://schemas.microsoft.com/office/drawing/2014/main" id="{118573A9-BA86-5C54-9CA6-AEC14410DA7B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ممارسة موجهة</a:t>
            </a: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F91170B7-94D2-29F5-192D-043FD5AA50C1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3CF090A4-D771-B10D-3CF8-99D3E2E83756}"/>
              </a:ext>
            </a:extLst>
          </p:cNvPr>
          <p:cNvSpPr txBox="1"/>
          <p:nvPr/>
        </p:nvSpPr>
        <p:spPr>
          <a:xfrm>
            <a:off x="2505077" y="4076677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C3C61A3-9021-D45C-AAD4-A7B13308E475}"/>
              </a:ext>
            </a:extLst>
          </p:cNvPr>
          <p:cNvSpPr txBox="1"/>
          <p:nvPr/>
        </p:nvSpPr>
        <p:spPr>
          <a:xfrm>
            <a:off x="2474608" y="4711938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</p:spTree>
    <p:extLst>
      <p:ext uri="{BB962C8B-B14F-4D97-AF65-F5344CB8AC3E}">
        <p14:creationId xmlns:p14="http://schemas.microsoft.com/office/powerpoint/2010/main" val="240398961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EC583AFA-AD06-57D9-7CBA-25D7DC71E9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50863" y="2089632"/>
            <a:ext cx="2522281" cy="3497880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327278" y="844006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خذوا كراساتكم</a:t>
            </a:r>
            <a:r>
              <a:rPr lang="fr-FR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 </a:t>
            </a:r>
            <a:r>
              <a:rPr lang="ar-MA" sz="2000" b="1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النشاط 2 </a:t>
            </a: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صفحة 108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A3E1B2BD-970F-CD05-59C1-FD304C73EA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D078A8CD-64A6-7587-B45C-FC6565F703E7}"/>
              </a:ext>
            </a:extLst>
          </p:cNvPr>
          <p:cNvSpPr/>
          <p:nvPr/>
        </p:nvSpPr>
        <p:spPr>
          <a:xfrm>
            <a:off x="3497498" y="3838572"/>
            <a:ext cx="2514600" cy="143119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04DF4-82F7-B405-4EEE-3B8E8F845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044895B-678F-0574-1C71-AC4E732446E9}"/>
              </a:ext>
            </a:extLst>
          </p:cNvPr>
          <p:cNvSpPr txBox="1"/>
          <p:nvPr/>
        </p:nvSpPr>
        <p:spPr>
          <a:xfrm>
            <a:off x="363137" y="817111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دقيقتان  للإنجاز؛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سأمر بين الصفوف لمساعدتكم؛</a:t>
            </a: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3D5DEEE-227D-9C86-57AB-0D977976DD1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6" name="Image 21">
            <a:extLst>
              <a:ext uri="{FF2B5EF4-FFF2-40B4-BE49-F238E27FC236}">
                <a16:creationId xmlns:a16="http://schemas.microsoft.com/office/drawing/2014/main" id="{C55855DF-E44A-99D8-31D1-DD6A59B85C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23365" y="2586988"/>
            <a:ext cx="2479541" cy="2479541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8C9D5036-7F56-7A22-E34A-8C65793534DA}"/>
              </a:ext>
            </a:extLst>
          </p:cNvPr>
          <p:cNvGrpSpPr/>
          <p:nvPr/>
        </p:nvGrpSpPr>
        <p:grpSpPr>
          <a:xfrm>
            <a:off x="379266" y="783314"/>
            <a:ext cx="614494" cy="688367"/>
            <a:chOff x="924143" y="3511073"/>
            <a:chExt cx="614494" cy="68836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E379E7D4-3AEE-ED20-8F91-D426E8708CE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747ED0A7-7D72-6ECE-E779-742819259E0C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2</a:t>
              </a:r>
            </a:p>
          </p:txBody>
        </p:sp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DFA09327-14EA-2EE6-8E01-6CB21570085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0390" y="2832408"/>
            <a:ext cx="3860492" cy="2234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235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CA298-FCE5-C41F-1316-D35A5F74B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7229897-7472-6B95-9726-0814D83AE38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5" name="Image 4" descr="Une image contenant dessin humoristique, Dessin animé, clipart, illustration&#10;&#10;Le contenu généré par l’IA peut être incorrect.">
            <a:extLst>
              <a:ext uri="{FF2B5EF4-FFF2-40B4-BE49-F238E27FC236}">
                <a16:creationId xmlns:a16="http://schemas.microsoft.com/office/drawing/2014/main" id="{41C64EE6-E938-B3AB-1C18-F8BE756A10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9163" y="2740294"/>
            <a:ext cx="2132524" cy="2132524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F60C20ED-B13B-B2E5-198B-FC6B8610AD54}"/>
              </a:ext>
            </a:extLst>
          </p:cNvPr>
          <p:cNvSpPr txBox="1"/>
          <p:nvPr/>
        </p:nvSpPr>
        <p:spPr>
          <a:xfrm>
            <a:off x="367005" y="1022852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كل واحد يقارن إنجازه مع إنجاز زميله. تأكدوا أنكم اتبعتم الخطوات بشكل سليم.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3BB9DB8F-B8CF-6EB0-2F13-7D667BE33724}"/>
              </a:ext>
            </a:extLst>
          </p:cNvPr>
          <p:cNvSpPr txBox="1"/>
          <p:nvPr/>
        </p:nvSpPr>
        <p:spPr>
          <a:xfrm>
            <a:off x="367004" y="7322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الآن؛ ستشتغلون في ثنائيات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500FD9F-13B5-DF0A-78DD-51DE3F95D4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7004" y="2317274"/>
            <a:ext cx="5167765" cy="2883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44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63F2C-BD6C-9EF2-708B-D3F7281B9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E84880A-15FC-E436-B785-13B976395EF7}"/>
              </a:ext>
            </a:extLst>
          </p:cNvPr>
          <p:cNvSpPr txBox="1"/>
          <p:nvPr/>
        </p:nvSpPr>
        <p:spPr>
          <a:xfrm>
            <a:off x="327278" y="813495"/>
            <a:ext cx="711632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</a:t>
            </a: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الإجابات القريبة من الجواب بدرجة أو درجتين مقبولة</a:t>
            </a: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sz="200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حسب نوعية الطباعة؛ قد تختلف القياسات. 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3B4004-C3AD-AED0-1E55-10A11BB4E6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B8FD737D-C89F-0E7F-9B06-5D212F0391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1163" y="1905000"/>
            <a:ext cx="6985743" cy="4556185"/>
          </a:xfrm>
          <a:prstGeom prst="rect">
            <a:avLst/>
          </a:prstGeom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9EB731E2-62A1-A53F-CDA3-1D683C57AA0B}"/>
              </a:ext>
            </a:extLst>
          </p:cNvPr>
          <p:cNvSpPr txBox="1"/>
          <p:nvPr/>
        </p:nvSpPr>
        <p:spPr>
          <a:xfrm>
            <a:off x="1829177" y="5395594"/>
            <a:ext cx="108995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115°</a:t>
            </a:r>
            <a:endParaRPr lang="fr-MA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B099B817-BB54-6BD6-21F0-05FFFBECCF1D}"/>
              </a:ext>
            </a:extLst>
          </p:cNvPr>
          <p:cNvSpPr txBox="1"/>
          <p:nvPr/>
        </p:nvSpPr>
        <p:spPr>
          <a:xfrm>
            <a:off x="5221948" y="5457053"/>
            <a:ext cx="108995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100°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6486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B13551D-3BA5-81C8-322E-8DEA13090E99}"/>
              </a:ext>
            </a:extLst>
          </p:cNvPr>
          <p:cNvGrpSpPr/>
          <p:nvPr/>
        </p:nvGrpSpPr>
        <p:grpSpPr>
          <a:xfrm>
            <a:off x="1930085" y="2415654"/>
            <a:ext cx="5182232" cy="2026691"/>
            <a:chOff x="1997212" y="2436266"/>
            <a:chExt cx="4747833" cy="1742377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879E11BB-F682-44D0-7BC2-DC00ED7EA6B0}"/>
                </a:ext>
              </a:extLst>
            </p:cNvPr>
            <p:cNvSpPr/>
            <p:nvPr/>
          </p:nvSpPr>
          <p:spPr>
            <a:xfrm>
              <a:off x="2268784" y="2817097"/>
              <a:ext cx="4476261" cy="136154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5CE68030-86C0-D905-2F9F-5CA4D65B609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5555034" y="3293807"/>
              <a:ext cx="631873" cy="631873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993D2A88-51C3-AF38-1856-9F403BB20B67}"/>
                </a:ext>
              </a:extLst>
            </p:cNvPr>
            <p:cNvSpPr txBox="1"/>
            <p:nvPr/>
          </p:nvSpPr>
          <p:spPr>
            <a:xfrm>
              <a:off x="1997212" y="3219252"/>
              <a:ext cx="3555109" cy="61563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ts val="5486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أنجز بمفردي</a:t>
              </a:r>
            </a:p>
          </p:txBody>
        </p:sp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74A91FD8-4E35-99D5-CA17-D71B9462D921}"/>
                </a:ext>
              </a:extLst>
            </p:cNvPr>
            <p:cNvSpPr/>
            <p:nvPr/>
          </p:nvSpPr>
          <p:spPr>
            <a:xfrm>
              <a:off x="2969606" y="2436266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 </a:t>
              </a:r>
              <a:r>
                <a:rPr kumimoji="0" lang="ar-AE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ممارسة مستقلة</a:t>
              </a: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777D77DB-6365-2D5B-B57B-95DC223DE4B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64069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E8C44557-10EB-734A-A4C7-8BD04631FD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34281" y="1867617"/>
            <a:ext cx="3086785" cy="4320021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30B86E6E-BD4D-3F80-5CC4-32C14B68E852}"/>
              </a:ext>
            </a:extLst>
          </p:cNvPr>
          <p:cNvSpPr txBox="1"/>
          <p:nvPr/>
        </p:nvSpPr>
        <p:spPr>
          <a:xfrm>
            <a:off x="1078184" y="912716"/>
            <a:ext cx="64435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الكراسات صفحة 109 وأنجزوا النشاط 3. لديكم 5 دقائق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سأمر بين الصفوف لأقدم  المساعدة إليكم وأدون ملاحظاتي في كراساتكم</a:t>
            </a: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8B1BF28-281E-B0B8-FB9E-B821242ABC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C6D6D96C-5733-0E98-DD60-EA4498ECBF7B}"/>
              </a:ext>
            </a:extLst>
          </p:cNvPr>
          <p:cNvSpPr/>
          <p:nvPr/>
        </p:nvSpPr>
        <p:spPr>
          <a:xfrm>
            <a:off x="1573750" y="2323866"/>
            <a:ext cx="2807845" cy="1428984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B784338B-822B-F1C2-E598-A50E648E4D3F}"/>
              </a:ext>
            </a:extLst>
          </p:cNvPr>
          <p:cNvGrpSpPr/>
          <p:nvPr/>
        </p:nvGrpSpPr>
        <p:grpSpPr>
          <a:xfrm>
            <a:off x="379266" y="951263"/>
            <a:ext cx="614494" cy="688367"/>
            <a:chOff x="924143" y="3511073"/>
            <a:chExt cx="614494" cy="68836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66A6A508-397F-3D59-5741-3A3347D149D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7A1FFDEB-DC0B-AE30-86DE-930FC78D80B1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5</a:t>
              </a:r>
            </a:p>
          </p:txBody>
        </p:sp>
      </p:grpSp>
      <p:pic>
        <p:nvPicPr>
          <p:cNvPr id="10" name="Image 9">
            <a:extLst>
              <a:ext uri="{FF2B5EF4-FFF2-40B4-BE49-F238E27FC236}">
                <a16:creationId xmlns:a16="http://schemas.microsoft.com/office/drawing/2014/main" id="{4258D3F4-894C-31F3-E6DF-9EA982CDDD3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7140" y="2654899"/>
            <a:ext cx="2441950" cy="2497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4722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77FB12-A402-2F94-BB92-0A628EF805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3BA316CF-C7AA-F968-A338-986D1A6261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6026" y="1639630"/>
            <a:ext cx="7067045" cy="4450802"/>
          </a:xfrm>
          <a:prstGeom prst="rect">
            <a:avLst/>
          </a:prstGeom>
        </p:spPr>
      </p:pic>
      <p:sp>
        <p:nvSpPr>
          <p:cNvPr id="22" name="ZoneTexte 2">
            <a:extLst>
              <a:ext uri="{FF2B5EF4-FFF2-40B4-BE49-F238E27FC236}">
                <a16:creationId xmlns:a16="http://schemas.microsoft.com/office/drawing/2014/main" id="{03F582B8-5DB2-C0B6-02CE-19EE3A800818}"/>
              </a:ext>
            </a:extLst>
          </p:cNvPr>
          <p:cNvSpPr txBox="1"/>
          <p:nvPr/>
        </p:nvSpPr>
        <p:spPr>
          <a:xfrm>
            <a:off x="1114636" y="881857"/>
            <a:ext cx="62494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على كراساتكم </a:t>
            </a: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A71ED37-6046-35B5-FCC6-9B9871B7D5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21CADC91-352D-B8CF-3E69-A3580C3267BE}"/>
              </a:ext>
            </a:extLst>
          </p:cNvPr>
          <p:cNvSpPr txBox="1"/>
          <p:nvPr/>
        </p:nvSpPr>
        <p:spPr>
          <a:xfrm>
            <a:off x="1549777" y="5017477"/>
            <a:ext cx="108995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140°</a:t>
            </a:r>
            <a:endParaRPr lang="fr-MA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15D773A1-5ED3-C28C-9D27-DA452C9E9B8F}"/>
              </a:ext>
            </a:extLst>
          </p:cNvPr>
          <p:cNvSpPr txBox="1"/>
          <p:nvPr/>
        </p:nvSpPr>
        <p:spPr>
          <a:xfrm>
            <a:off x="5196069" y="5017476"/>
            <a:ext cx="108995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42°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2903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65403" y="769125"/>
            <a:ext cx="71902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جيدا!  في المنزل، ستنجزون الأنشطة المتبقية على </a:t>
            </a: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كراساتكم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:</a:t>
            </a:r>
          </a:p>
          <a:p>
            <a:pPr lvl="0" algn="just" rtl="1"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في الحصة القادمة سأختار أحدكم لتصحيح</a:t>
            </a:r>
            <a:r>
              <a:rPr lang="fr-FR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النشاط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</p:txBody>
      </p:sp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F490379-FFC8-4DE2-9F80-2632D41F3B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A45FF366-259B-FC9F-4D20-E2EBBA401C05}"/>
              </a:ext>
            </a:extLst>
          </p:cNvPr>
          <p:cNvGrpSpPr/>
          <p:nvPr/>
        </p:nvGrpSpPr>
        <p:grpSpPr>
          <a:xfrm>
            <a:off x="1808399" y="2021221"/>
            <a:ext cx="5008752" cy="3586207"/>
            <a:chOff x="1579799" y="2668921"/>
            <a:chExt cx="5008752" cy="358620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1B5C15A7-B17F-3900-575E-1B50643F946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005738" y="2668921"/>
              <a:ext cx="2582813" cy="3586207"/>
            </a:xfrm>
            <a:prstGeom prst="rect">
              <a:avLst/>
            </a:prstGeom>
          </p:spPr>
        </p:pic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08859936-A0E1-FBB8-2CE3-33F5214760A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79799" y="2670169"/>
              <a:ext cx="2547517" cy="356465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17620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0438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إلى اللقاء. في الحصة القادمة، سنقوم بتصحيح الأنشطة المنجزة في المنزل.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5191A2B-7D09-0DC7-D2B8-BC11545F9E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C732EE8-0265-E87E-8500-9D159CE4E40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F8AD2374-0DCF-5C39-4DF3-1A28F7095F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3865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5">
            <a:extLst>
              <a:ext uri="{FF2B5EF4-FFF2-40B4-BE49-F238E27FC236}">
                <a16:creationId xmlns:a16="http://schemas.microsoft.com/office/drawing/2014/main" id="{65C12CA8-CCF9-3616-1895-9A43513F7305}"/>
              </a:ext>
            </a:extLst>
          </p:cNvPr>
          <p:cNvSpPr txBox="1"/>
          <p:nvPr/>
        </p:nvSpPr>
        <p:spPr>
          <a:xfrm>
            <a:off x="1747817" y="2595036"/>
            <a:ext cx="6524089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200" b="1" i="0" u="none" strike="noStrike" kern="0" cap="none" spc="0" normalizeH="0" baseline="0" noProof="0" dirty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12" name="Image 11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EF38A5C2-D9BB-E7BC-24D2-866B3AE227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35B67F8-4E41-C120-5707-1311627812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4768" y="3126440"/>
            <a:ext cx="5688105" cy="1188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1518853"/>
      </p:ext>
    </p:extLst>
  </p:cSld>
  <p:clrMapOvr>
    <a:masterClrMapping/>
  </p:clrMapOvr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16545</TotalTime>
  <Words>687</Words>
  <Application>Microsoft Office PowerPoint</Application>
  <PresentationFormat>Affichage à l'écran (4:3)</PresentationFormat>
  <Paragraphs>249</Paragraphs>
  <Slides>52</Slides>
  <Notes>21</Notes>
  <HiddenSlides>0</HiddenSlides>
  <MMClips>5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4</vt:i4>
      </vt:variant>
      <vt:variant>
        <vt:lpstr>Titres des diapositives</vt:lpstr>
      </vt:variant>
      <vt:variant>
        <vt:i4>52</vt:i4>
      </vt:variant>
    </vt:vector>
  </HeadingPairs>
  <TitlesOfParts>
    <vt:vector size="63" baseType="lpstr">
      <vt:lpstr>Calibri</vt:lpstr>
      <vt:lpstr>Dosis</vt:lpstr>
      <vt:lpstr>Effra CC Arbc</vt:lpstr>
      <vt:lpstr>Aptos Display</vt:lpstr>
      <vt:lpstr>Aptos</vt:lpstr>
      <vt:lpstr>Arial</vt:lpstr>
      <vt:lpstr>DengXian</vt:lpstr>
      <vt:lpstr>2_Conception personnalisée</vt:lpstr>
      <vt:lpstr>Page d'entree</vt:lpstr>
      <vt:lpstr>partie 1</vt:lpstr>
      <vt:lpstr>3_Conception personnalisée</vt:lpstr>
      <vt:lpstr>Présentation PowerPoint</vt:lpstr>
      <vt:lpstr>Présentation PowerPoint</vt:lpstr>
      <vt:lpstr>برمجة الأسبوع الخامس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 EL HAMDOUNI</dc:creator>
  <cp:lastModifiedBy>EL HAMDOUNI BTIHAJ</cp:lastModifiedBy>
  <cp:revision>303</cp:revision>
  <cp:lastPrinted>2025-08-13T10:11:39Z</cp:lastPrinted>
  <dcterms:created xsi:type="dcterms:W3CDTF">2025-08-01T12:31:49Z</dcterms:created>
  <dcterms:modified xsi:type="dcterms:W3CDTF">2026-05-08T13:59:12Z</dcterms:modified>
</cp:coreProperties>
</file>