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2134807197" r:id="rId7"/>
    <p:sldId id="2134807198" r:id="rId8"/>
    <p:sldId id="2134807199" r:id="rId9"/>
    <p:sldId id="2134807200" r:id="rId10"/>
    <p:sldId id="2134806642" r:id="rId11"/>
    <p:sldId id="2134807049" r:id="rId12"/>
    <p:sldId id="741" r:id="rId13"/>
    <p:sldId id="746" r:id="rId14"/>
    <p:sldId id="2134807251" r:id="rId15"/>
    <p:sldId id="2134807163" r:id="rId16"/>
    <p:sldId id="2134807261" r:id="rId17"/>
    <p:sldId id="2134807269" r:id="rId18"/>
    <p:sldId id="2134807189" r:id="rId19"/>
    <p:sldId id="2134807224" r:id="rId20"/>
    <p:sldId id="2134807232" r:id="rId21"/>
    <p:sldId id="2134807233" r:id="rId22"/>
    <p:sldId id="2134807234" r:id="rId23"/>
    <p:sldId id="2134807256" r:id="rId24"/>
    <p:sldId id="2134807229" r:id="rId25"/>
    <p:sldId id="2134807235" r:id="rId26"/>
    <p:sldId id="2134807195" r:id="rId27"/>
    <p:sldId id="2134807242" r:id="rId28"/>
    <p:sldId id="2134807270" r:id="rId29"/>
    <p:sldId id="2134807272" r:id="rId30"/>
    <p:sldId id="2134807265" r:id="rId31"/>
    <p:sldId id="2134807266" r:id="rId32"/>
    <p:sldId id="2134807267" r:id="rId33"/>
    <p:sldId id="2134806710" r:id="rId34"/>
    <p:sldId id="2134806711" r:id="rId35"/>
    <p:sldId id="2134806722" r:id="rId36"/>
    <p:sldId id="2134806700" r:id="rId37"/>
    <p:sldId id="2134806663" r:id="rId38"/>
    <p:sldId id="2134806665" r:id="rId39"/>
    <p:sldId id="2134807274" r:id="rId40"/>
    <p:sldId id="2134807280" r:id="rId41"/>
    <p:sldId id="2134807277" r:id="rId42"/>
    <p:sldId id="2134807279" r:id="rId43"/>
    <p:sldId id="2134807281" r:id="rId44"/>
    <p:sldId id="2134807282" r:id="rId45"/>
    <p:sldId id="2134807283" r:id="rId46"/>
    <p:sldId id="2134807257" r:id="rId47"/>
    <p:sldId id="2134807258" r:id="rId48"/>
    <p:sldId id="2134807259" r:id="rId49"/>
    <p:sldId id="2134807260" r:id="rId50"/>
    <p:sldId id="2134807241" r:id="rId51"/>
    <p:sldId id="2134806697" r:id="rId52"/>
    <p:sldId id="2134806706" r:id="rId53"/>
    <p:sldId id="2134807187" r:id="rId54"/>
    <p:sldId id="858" r:id="rId55"/>
    <p:sldId id="868" r:id="rId56"/>
    <p:sldId id="869" r:id="rId57"/>
    <p:sldId id="764" r:id="rId58"/>
    <p:sldId id="949" r:id="rId59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2"/>
    </p:embeddedFont>
    <p:embeddedFont>
      <p:font typeface="Dosis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FC5C2"/>
    <a:srgbClr val="FCC302"/>
    <a:srgbClr val="084F6A"/>
    <a:srgbClr val="F1A947"/>
    <a:srgbClr val="FFC000"/>
    <a:srgbClr val="199995"/>
    <a:srgbClr val="A6A6A6"/>
    <a:srgbClr val="F2F2F2"/>
    <a:srgbClr val="FFEFB9"/>
    <a:srgbClr val="0B7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2.fntdata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3.fntdata"/><Relationship Id="rId69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C299F-BD4D-655A-C00F-B3FCEAFF7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A63549-F650-E4CB-0853-635455786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BD8ADA-5997-6903-672E-54D45B9DF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B86352-3100-D7FA-3453-7165B928C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006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0FED5-F66B-2A46-FE1C-59CC0696A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53D8BD0-BFA3-46C9-B926-F9FA72729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015A95-1A0F-E897-31A2-02A192BD3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4F365E-5F07-64A9-1CEB-FC6A64415C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888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7AD49-A3A2-DDB4-BFC4-0218F754E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5B3525-58CB-BB84-8E87-77D88EC28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1F6870-7967-007A-27A5-68582D33D2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1839F4-D6AB-AD5D-1D1F-564C7B2CA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7169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F6391-B491-166F-C7AF-14C14DE9C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3A4744-0696-9455-A6D2-2DC0D771C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271026-D639-D723-F064-3C2D9A400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6CCA61-B9E4-7A65-BAF3-78E57EBB8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5208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72BB9-74B7-6543-78B6-45ED86E17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0E02620-61D6-0ABD-1B59-A664D6871A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F1B0E5-9DC6-D885-5717-EE12776BD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E7C98F-B587-0257-BE03-05E1F7696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77248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C672C-FDCE-6B9C-AB87-51AC0EFB3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F8E40D-A952-983F-CDB3-0797B6C46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473FBBA-9321-34A1-F19F-D6C3919914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6ACD87-3B07-811A-6999-B93E53E52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76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BD1AD-07BA-26DB-09A6-A8F97879C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CD20F4-9AC6-2310-A35C-AE731491F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6654E0-273B-E318-23B4-37437CE19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654E68-224F-CF30-6FA6-332347D8B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05337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1200-5198-FE81-159F-286E3225A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65F3B6-C7B8-8F8E-C1B3-BA524C75D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79D5B2-933B-26D4-5E6B-F9E9D26F7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B605DE-D446-D0F2-F4AC-839CE2049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1620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17/05/2026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66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7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0.png"/><Relationship Id="rId5" Type="http://schemas.openxmlformats.org/officeDocument/2006/relationships/image" Target="../media/image20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image" Target="../media/image74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image" Target="../media/image76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19" Type="http://schemas.openxmlformats.org/officeDocument/2006/relationships/image" Target="../media/image92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18" Type="http://schemas.openxmlformats.org/officeDocument/2006/relationships/image" Target="../media/image109.png"/><Relationship Id="rId3" Type="http://schemas.openxmlformats.org/officeDocument/2006/relationships/image" Target="../media/image27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17" Type="http://schemas.openxmlformats.org/officeDocument/2006/relationships/image" Target="../media/image108.png"/><Relationship Id="rId2" Type="http://schemas.openxmlformats.org/officeDocument/2006/relationships/image" Target="../media/image93.png"/><Relationship Id="rId16" Type="http://schemas.openxmlformats.org/officeDocument/2006/relationships/image" Target="../media/image10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10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5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ar-SA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S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60888" cy="288630"/>
            <a:chOff x="5372100" y="5877672"/>
            <a:chExt cx="1860888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63937" y="5905618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AE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995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164" y="1292184"/>
            <a:ext cx="4617935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</a:t>
            </a:r>
            <a:r>
              <a:rPr lang="ar-SA" sz="3600" dirty="0">
                <a:solidFill>
                  <a:srgbClr val="17AB98"/>
                </a:solidFill>
                <a:ea typeface="Calibri" panose="020F0502020204030204" pitchFamily="34" charset="0"/>
              </a:rPr>
              <a:t>أول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F7C58E3-9E22-F78A-F55C-EAD042E0CF45}"/>
              </a:ext>
            </a:extLst>
          </p:cNvPr>
          <p:cNvGrpSpPr/>
          <p:nvPr/>
        </p:nvGrpSpPr>
        <p:grpSpPr>
          <a:xfrm>
            <a:off x="4465517" y="3771810"/>
            <a:ext cx="3780000" cy="1123837"/>
            <a:chOff x="415003" y="2475889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415003" y="2722648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656573" y="2475889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595003" y="2858113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tx1"/>
                  </a:solidFill>
                </a:rPr>
                <a:t>جمع وطرح الأعداد الكسرية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549565" y="4083176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822541" y="3805427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729565" y="4218641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حل مسائل من خطوتين أو أكثر.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B83AB2-DA58-B023-A831-9E3362169C24}"/>
              </a:ext>
            </a:extLst>
          </p:cNvPr>
          <p:cNvGrpSpPr/>
          <p:nvPr/>
        </p:nvGrpSpPr>
        <p:grpSpPr>
          <a:xfrm>
            <a:off x="426644" y="2334439"/>
            <a:ext cx="3780000" cy="1120670"/>
            <a:chOff x="4584511" y="3747290"/>
            <a:chExt cx="3780000" cy="112067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6E4BFE5-A928-8A79-BF6F-C492BA6F7671}"/>
                </a:ext>
              </a:extLst>
            </p:cNvPr>
            <p:cNvGrpSpPr/>
            <p:nvPr/>
          </p:nvGrpSpPr>
          <p:grpSpPr>
            <a:xfrm>
              <a:off x="4584511" y="3747290"/>
              <a:ext cx="3780000" cy="1120670"/>
              <a:chOff x="4584511" y="3793026"/>
              <a:chExt cx="3780000" cy="1120670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85A2F114-D2FF-43A5-1BC5-C728126D6DED}"/>
                  </a:ext>
                </a:extLst>
              </p:cNvPr>
              <p:cNvSpPr/>
              <p:nvPr/>
            </p:nvSpPr>
            <p:spPr>
              <a:xfrm>
                <a:off x="4584511" y="4036618"/>
                <a:ext cx="3780000" cy="877078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MA" dirty="0"/>
              </a:p>
            </p:txBody>
          </p:sp>
          <p:sp>
            <p:nvSpPr>
              <p:cNvPr id="33" name="Organigramme : Terminateur 21">
                <a:extLst>
                  <a:ext uri="{FF2B5EF4-FFF2-40B4-BE49-F238E27FC236}">
                    <a16:creationId xmlns:a16="http://schemas.microsoft.com/office/drawing/2014/main" id="{09DF9E9A-581D-14F9-24EC-3567A55C3816}"/>
                  </a:ext>
                </a:extLst>
              </p:cNvPr>
              <p:cNvSpPr/>
              <p:nvPr/>
            </p:nvSpPr>
            <p:spPr>
              <a:xfrm>
                <a:off x="6741120" y="3793026"/>
                <a:ext cx="1260000" cy="360000"/>
              </a:xfrm>
              <a:prstGeom prst="flowChartTerminator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الدرس 2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4764511" y="4153026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</a:rPr>
                <a:t>طرح الأعداد الكسرية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الأسبوع1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26F0F17-CDE7-4760-8F27-49467335F4B5}"/>
              </a:ext>
            </a:extLst>
          </p:cNvPr>
          <p:cNvGrpSpPr/>
          <p:nvPr/>
        </p:nvGrpSpPr>
        <p:grpSpPr>
          <a:xfrm>
            <a:off x="4499550" y="2305163"/>
            <a:ext cx="3783167" cy="1128674"/>
            <a:chOff x="370132" y="2300326"/>
            <a:chExt cx="3783167" cy="112867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C09FF45-780F-A0A4-0304-C42C9FB6AE0D}"/>
                </a:ext>
              </a:extLst>
            </p:cNvPr>
            <p:cNvGrpSpPr/>
            <p:nvPr/>
          </p:nvGrpSpPr>
          <p:grpSpPr>
            <a:xfrm>
              <a:off x="370132" y="2300326"/>
              <a:ext cx="3783167" cy="1128674"/>
              <a:chOff x="4423967" y="2471052"/>
              <a:chExt cx="3783167" cy="1128674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F9F746C-D79A-CE24-F2B6-01A823F446DF}"/>
                  </a:ext>
                </a:extLst>
              </p:cNvPr>
              <p:cNvGrpSpPr/>
              <p:nvPr/>
            </p:nvGrpSpPr>
            <p:grpSpPr>
              <a:xfrm>
                <a:off x="4427134" y="2475889"/>
                <a:ext cx="3780000" cy="1123837"/>
                <a:chOff x="648000" y="1949241"/>
                <a:chExt cx="3780000" cy="1123837"/>
              </a:xfrm>
            </p:grpSpPr>
            <p:sp>
              <p:nvSpPr>
                <p:cNvPr id="9" name="Rectangle : coins arrondis 8">
                  <a:extLst>
                    <a:ext uri="{FF2B5EF4-FFF2-40B4-BE49-F238E27FC236}">
                      <a16:creationId xmlns:a16="http://schemas.microsoft.com/office/drawing/2014/main" id="{D06DF442-E3A1-AD93-FFB0-B22E54299438}"/>
                    </a:ext>
                  </a:extLst>
                </p:cNvPr>
                <p:cNvSpPr/>
                <p:nvPr/>
              </p:nvSpPr>
              <p:spPr>
                <a:xfrm>
                  <a:off x="648000" y="2196000"/>
                  <a:ext cx="3780000" cy="877078"/>
                </a:xfrm>
                <a:prstGeom prst="round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rgbClr val="75757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fr-MA" dirty="0"/>
                </a:p>
              </p:txBody>
            </p:sp>
            <p:sp>
              <p:nvSpPr>
                <p:cNvPr id="10" name="Organigramme : Terminateur 21">
                  <a:extLst>
                    <a:ext uri="{FF2B5EF4-FFF2-40B4-BE49-F238E27FC236}">
                      <a16:creationId xmlns:a16="http://schemas.microsoft.com/office/drawing/2014/main" id="{19BFBC15-D948-462E-399C-A5B8E0D3EC37}"/>
                    </a:ext>
                  </a:extLst>
                </p:cNvPr>
                <p:cNvSpPr/>
                <p:nvPr/>
              </p:nvSpPr>
              <p:spPr>
                <a:xfrm>
                  <a:off x="2889570" y="1949241"/>
                  <a:ext cx="1260000" cy="360000"/>
                </a:xfrm>
                <a:prstGeom prst="flowChartTerminator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rgbClr val="75757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09630" rtl="1">
                    <a:defRPr/>
                  </a:pPr>
                  <a:r>
                    <a:rPr lang="ar-MA" sz="1800" b="1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الدرس 1</a:t>
                  </a:r>
                  <a:endParaRPr lang="fr-FR" sz="1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Espace réservé du texte 5">
                  <a:extLst>
                    <a:ext uri="{FF2B5EF4-FFF2-40B4-BE49-F238E27FC236}">
                      <a16:creationId xmlns:a16="http://schemas.microsoft.com/office/drawing/2014/main" id="{5EE30BBC-F8A7-642B-618D-EF6534CF83B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28000" y="2331465"/>
                  <a:ext cx="3420000" cy="631140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txBody>
                <a:bodyPr anchor="ctr"/>
                <a:lstStyle>
                  <a:lvl1pPr marL="266700" indent="-266700" algn="l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buFont typeface="Wingdings" panose="05000000000000000000" pitchFamily="2" charset="2"/>
                    <a:buChar char="m"/>
                    <a:defRPr sz="1200" kern="1200">
                      <a:solidFill>
                        <a:srgbClr val="757575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rgbClr val="757575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rgbClr val="474F71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050" kern="1200">
                      <a:solidFill>
                        <a:srgbClr val="474F71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050" kern="1200">
                      <a:solidFill>
                        <a:srgbClr val="474F71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 rtl="1">
                    <a:buNone/>
                  </a:pPr>
                  <a:r>
                    <a:rPr lang="ar-MA" sz="1800" b="1" kern="0">
                      <a:solidFill>
                        <a:schemeClr val="bg1">
                          <a:lumMod val="75000"/>
                        </a:scheme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اَلأَعدادُ مِن 0 إِلى 999 (مراجعة المستلزمات)</a:t>
                  </a:r>
                  <a:endParaRPr lang="ar-MA" sz="1800" b="1" kern="0" dirty="0">
                    <a:solidFill>
                      <a:schemeClr val="bg1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9D40F4D-751C-8593-FB38-864B9117CCE4}"/>
                  </a:ext>
                </a:extLst>
              </p:cNvPr>
              <p:cNvSpPr/>
              <p:nvPr/>
            </p:nvSpPr>
            <p:spPr>
              <a:xfrm>
                <a:off x="4423967" y="2717811"/>
                <a:ext cx="3780000" cy="877078"/>
              </a:xfrm>
              <a:prstGeom prst="roundRect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9" name="Organigramme : Terminateur 21">
                <a:extLst>
                  <a:ext uri="{FF2B5EF4-FFF2-40B4-BE49-F238E27FC236}">
                    <a16:creationId xmlns:a16="http://schemas.microsoft.com/office/drawing/2014/main" id="{E65D0AC4-1110-15B5-60EE-18BFB6BF000F}"/>
                  </a:ext>
                </a:extLst>
              </p:cNvPr>
              <p:cNvSpPr/>
              <p:nvPr/>
            </p:nvSpPr>
            <p:spPr>
              <a:xfrm>
                <a:off x="6665537" y="2471052"/>
                <a:ext cx="1260000" cy="360000"/>
              </a:xfrm>
              <a:prstGeom prst="flowChartTerminator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الدرس </a:t>
                </a: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Espace réservé du texte 5">
                <a:extLst>
                  <a:ext uri="{FF2B5EF4-FFF2-40B4-BE49-F238E27FC236}">
                    <a16:creationId xmlns:a16="http://schemas.microsoft.com/office/drawing/2014/main" id="{FFB4C9B3-E09A-1D96-45D0-9103463568D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03967" y="2853276"/>
                <a:ext cx="3420000" cy="631140"/>
              </a:xfrm>
              <a:prstGeom prst="roundRect">
                <a:avLst/>
              </a:prstGeom>
              <a:solidFill>
                <a:srgbClr val="F2F2F2"/>
              </a:solidFill>
            </p:spPr>
            <p:txBody>
              <a:bodyPr anchor="ctr"/>
              <a:lstStyle>
                <a:defPPr>
                  <a:defRPr lang="fr-FR"/>
                </a:defPPr>
                <a:lvl1pPr indent="0" algn="r" rtl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None/>
                  <a:defRPr b="1" ker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 marL="685800" indent="-228600">
                  <a:lnSpc>
                    <a:spcPct val="10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 sz="1100">
                    <a:solidFill>
                      <a:srgbClr val="757575"/>
                    </a:solidFill>
                    <a:latin typeface="Dosis SemiBold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>
                    <a:solidFill>
                      <a:srgbClr val="474F71"/>
                    </a:solidFill>
                    <a:latin typeface="Dosis SemiBold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>
                    <a:solidFill>
                      <a:srgbClr val="474F71"/>
                    </a:solidFill>
                    <a:latin typeface="Dosis SemiBold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>
                    <a:solidFill>
                      <a:srgbClr val="474F71"/>
                    </a:solidFill>
                    <a:latin typeface="Dosis SemiBold" pitchFamily="2" charset="0"/>
                  </a:defRPr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ar-MA" sz="2000" dirty="0">
                    <a:solidFill>
                      <a:schemeClr val="bg1">
                        <a:lumMod val="50000"/>
                      </a:schemeClr>
                    </a:solidFill>
                  </a:rPr>
                  <a:t>جمع الأعداد الكسرية</a:t>
                </a:r>
              </a:p>
            </p:txBody>
          </p:sp>
        </p:grpSp>
        <p:sp>
          <p:nvSpPr>
            <p:cNvPr id="3" name="Organigramme : Terminateur 21">
              <a:extLst>
                <a:ext uri="{FF2B5EF4-FFF2-40B4-BE49-F238E27FC236}">
                  <a16:creationId xmlns:a16="http://schemas.microsoft.com/office/drawing/2014/main" id="{F73B32B8-07E2-F34D-DAA7-DFB80025F8D0}"/>
                </a:ext>
              </a:extLst>
            </p:cNvPr>
            <p:cNvSpPr/>
            <p:nvPr/>
          </p:nvSpPr>
          <p:spPr>
            <a:xfrm>
              <a:off x="2619564" y="2307582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79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194781" y="728724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03942" y="1499171"/>
            <a:ext cx="8178799" cy="44890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ar-MA" sz="3200" b="1" dirty="0">
                <a:solidFill>
                  <a:srgbClr val="199995"/>
                </a:solidFill>
                <a:latin typeface="Dosis" pitchFamily="2" charset="0"/>
                <a:cs typeface="Calibri" panose="020F0502020204030204" pitchFamily="34" charset="0"/>
              </a:rPr>
              <a:t>جَمْعُ وَطَرْحُ الْأَعْدادِ الْكَسْريِّةِ.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288BEC-77AF-F287-083F-ED84AFE3DB97}"/>
              </a:ext>
            </a:extLst>
          </p:cNvPr>
          <p:cNvGrpSpPr/>
          <p:nvPr/>
        </p:nvGrpSpPr>
        <p:grpSpPr>
          <a:xfrm>
            <a:off x="403942" y="1948076"/>
            <a:ext cx="8178799" cy="4578848"/>
            <a:chOff x="1122453" y="1847310"/>
            <a:chExt cx="7506545" cy="470707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8537F10-5C52-EF00-1C6C-288A9CF64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3395" y="1889140"/>
              <a:ext cx="3825603" cy="466524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A1D038-9EA6-7D08-CE63-69972CB74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2453" y="1847310"/>
              <a:ext cx="3825603" cy="47070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2940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982576" y="3638497"/>
            <a:ext cx="689491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893379" y="3751686"/>
            <a:ext cx="6339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حِساب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مَجْموعِ أَوْ فَرْقِ 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عَدَدَيْنِ كَسْرِيَّيْنِ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9644-8ED8-EA20-B3FD-C80D228C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45F6132-A782-9B7B-54B0-99C606413F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953B5B-153E-C6C1-72D0-91F9CBC62B51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DD2DB17-5F5D-3FDF-B099-67FBA47B3CF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83362A9-6271-16E7-5ED2-76E4C03B19E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50D780-35BF-D15C-830F-9C6CC07A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84432" y="31080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7A9049-E1A2-571B-5CDE-EF6AADDF9D10}"/>
              </a:ext>
            </a:extLst>
          </p:cNvPr>
          <p:cNvSpPr txBox="1"/>
          <p:nvPr/>
        </p:nvSpPr>
        <p:spPr>
          <a:xfrm>
            <a:off x="1984273" y="5057276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3583524-ADFF-B2CF-18DE-BD163F527D5A}"/>
              </a:ext>
            </a:extLst>
          </p:cNvPr>
          <p:cNvSpPr txBox="1"/>
          <p:nvPr/>
        </p:nvSpPr>
        <p:spPr>
          <a:xfrm>
            <a:off x="1984273" y="4232738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3E7244-3D8D-E5BF-2AD1-D3A56318B1CF}"/>
              </a:ext>
            </a:extLst>
          </p:cNvPr>
          <p:cNvSpPr txBox="1"/>
          <p:nvPr/>
        </p:nvSpPr>
        <p:spPr>
          <a:xfrm>
            <a:off x="2736185" y="3267263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65400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">
            <a:extLst>
              <a:ext uri="{FF2B5EF4-FFF2-40B4-BE49-F238E27FC236}">
                <a16:creationId xmlns:a16="http://schemas.microsoft.com/office/drawing/2014/main" id="{8F6DFE7A-E1C8-19F0-C6DD-D177776BC546}"/>
              </a:ext>
            </a:extLst>
          </p:cNvPr>
          <p:cNvGrpSpPr/>
          <p:nvPr/>
        </p:nvGrpSpPr>
        <p:grpSpPr>
          <a:xfrm>
            <a:off x="446017" y="1515177"/>
            <a:ext cx="8336116" cy="4945627"/>
            <a:chOff x="403942" y="1948888"/>
            <a:chExt cx="8336116" cy="4520739"/>
          </a:xfrm>
        </p:grpSpPr>
        <p:pic>
          <p:nvPicPr>
            <p:cNvPr id="14" name="Image 2">
              <a:extLst>
                <a:ext uri="{FF2B5EF4-FFF2-40B4-BE49-F238E27FC236}">
                  <a16:creationId xmlns:a16="http://schemas.microsoft.com/office/drawing/2014/main" id="{DAD0CC66-97A1-6249-7510-CCBB88B6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1948889"/>
              <a:ext cx="4168058" cy="4520738"/>
            </a:xfrm>
            <a:prstGeom prst="rect">
              <a:avLst/>
            </a:prstGeom>
          </p:spPr>
        </p:pic>
        <p:pic>
          <p:nvPicPr>
            <p:cNvPr id="15" name="Image 8">
              <a:extLst>
                <a:ext uri="{FF2B5EF4-FFF2-40B4-BE49-F238E27FC236}">
                  <a16:creationId xmlns:a16="http://schemas.microsoft.com/office/drawing/2014/main" id="{3D317744-B8A3-FFE1-9240-01C52E595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4" r="11724"/>
            <a:stretch>
              <a:fillRect/>
            </a:stretch>
          </p:blipFill>
          <p:spPr>
            <a:xfrm>
              <a:off x="403942" y="1948888"/>
              <a:ext cx="4445710" cy="4520739"/>
            </a:xfrm>
            <a:prstGeom prst="rect">
              <a:avLst/>
            </a:prstGeom>
          </p:spPr>
        </p:pic>
      </p:grp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382751" y="862060"/>
            <a:ext cx="614177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123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سنصحح تمارين الواجب المنزلي.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BDEC66D-5665-855F-B4B0-830135451669}"/>
              </a:ext>
            </a:extLst>
          </p:cNvPr>
          <p:cNvSpPr/>
          <p:nvPr/>
        </p:nvSpPr>
        <p:spPr>
          <a:xfrm>
            <a:off x="840828" y="3594539"/>
            <a:ext cx="4037040" cy="26486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11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3C6D2-7703-0DC6-CCF6-1B9770353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F5DF8E-F781-9810-4B95-11A1C9643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B38D97-F622-6308-991F-26010E7D00E7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FE907A-2829-42DB-17C0-B61CE0A94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185" y="2106815"/>
            <a:ext cx="6797629" cy="315886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71D9323-E97A-6B4B-51AE-EF70D832F1B5}"/>
              </a:ext>
            </a:extLst>
          </p:cNvPr>
          <p:cNvGrpSpPr/>
          <p:nvPr/>
        </p:nvGrpSpPr>
        <p:grpSpPr>
          <a:xfrm>
            <a:off x="1195249" y="4140357"/>
            <a:ext cx="6683963" cy="1617152"/>
            <a:chOff x="1195249" y="4140357"/>
            <a:chExt cx="6683963" cy="1617152"/>
          </a:xfrm>
        </p:grpSpPr>
        <p:sp>
          <p:nvSpPr>
            <p:cNvPr id="11" name="ZoneTexte 26">
              <a:extLst>
                <a:ext uri="{FF2B5EF4-FFF2-40B4-BE49-F238E27FC236}">
                  <a16:creationId xmlns:a16="http://schemas.microsoft.com/office/drawing/2014/main" id="{965436B0-8F4A-B0CE-8AEF-82CF617B5FEA}"/>
                </a:ext>
              </a:extLst>
            </p:cNvPr>
            <p:cNvSpPr txBox="1"/>
            <p:nvPr/>
          </p:nvSpPr>
          <p:spPr>
            <a:xfrm>
              <a:off x="3031196" y="4665767"/>
              <a:ext cx="484801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ُّ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َّذ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 ي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 تَبَقّى مِنْ بِطاقاتٍ لَدى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      </a:t>
              </a:r>
              <a:endPara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MA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BAEFBCA-5BB4-C8F2-96DD-A1D04C2D96B2}"/>
                </a:ext>
              </a:extLst>
            </p:cNvPr>
            <p:cNvGrpSpPr/>
            <p:nvPr/>
          </p:nvGrpSpPr>
          <p:grpSpPr>
            <a:xfrm>
              <a:off x="1264788" y="4264131"/>
              <a:ext cx="1690172" cy="703509"/>
              <a:chOff x="594228" y="5679116"/>
              <a:chExt cx="1690172" cy="70350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ZoneTexte 29">
                    <a:extLst>
                      <a:ext uri="{FF2B5EF4-FFF2-40B4-BE49-F238E27FC236}">
                        <a16:creationId xmlns:a16="http://schemas.microsoft.com/office/drawing/2014/main" id="{3E5CF14D-C9AE-CA6C-5E71-906CDE160F86}"/>
                      </a:ext>
                    </a:extLst>
                  </p:cNvPr>
                  <p:cNvSpPr txBox="1"/>
                  <p:nvPr/>
                </p:nvSpPr>
                <p:spPr>
                  <a:xfrm>
                    <a:off x="594228" y="5689231"/>
                    <a:ext cx="360675" cy="57624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num>
                            <m:den>
                              <m:r>
                                <a:rPr lang="a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fr-MA" sz="24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ZoneTexte 29">
                    <a:extLst>
                      <a:ext uri="{FF2B5EF4-FFF2-40B4-BE49-F238E27FC236}">
                        <a16:creationId xmlns:a16="http://schemas.microsoft.com/office/drawing/2014/main" id="{3E5CF14D-C9AE-CA6C-5E71-906CDE160F8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4228" y="5689231"/>
                    <a:ext cx="360675" cy="57624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ZoneTexte 30">
                    <a:extLst>
                      <a:ext uri="{FF2B5EF4-FFF2-40B4-BE49-F238E27FC236}">
                        <a16:creationId xmlns:a16="http://schemas.microsoft.com/office/drawing/2014/main" id="{FFE3768A-101D-7FBB-50C5-98992E618769}"/>
                      </a:ext>
                    </a:extLst>
                  </p:cNvPr>
                  <p:cNvSpPr txBox="1"/>
                  <p:nvPr/>
                </p:nvSpPr>
                <p:spPr>
                  <a:xfrm>
                    <a:off x="1185537" y="5679116"/>
                    <a:ext cx="360676" cy="5782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a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fr-MA" sz="24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ZoneTexte 30">
                    <a:extLst>
                      <a:ext uri="{FF2B5EF4-FFF2-40B4-BE49-F238E27FC236}">
                        <a16:creationId xmlns:a16="http://schemas.microsoft.com/office/drawing/2014/main" id="{FFE3768A-101D-7FBB-50C5-98992E61876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85537" y="5679116"/>
                    <a:ext cx="360676" cy="57823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0" name="ZoneTexte 31">
                <a:extLst>
                  <a:ext uri="{FF2B5EF4-FFF2-40B4-BE49-F238E27FC236}">
                    <a16:creationId xmlns:a16="http://schemas.microsoft.com/office/drawing/2014/main" id="{D88513A4-FB26-5744-568A-D3DB64E4CDD1}"/>
                  </a:ext>
                </a:extLst>
              </p:cNvPr>
              <p:cNvSpPr txBox="1"/>
              <p:nvPr/>
            </p:nvSpPr>
            <p:spPr>
              <a:xfrm>
                <a:off x="935417" y="5833003"/>
                <a:ext cx="5145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-</a:t>
                </a:r>
                <a:endParaRPr lang="fr-MA" dirty="0"/>
              </a:p>
            </p:txBody>
          </p:sp>
          <p:sp>
            <p:nvSpPr>
              <p:cNvPr id="21" name="ZoneTexte 32">
                <a:extLst>
                  <a:ext uri="{FF2B5EF4-FFF2-40B4-BE49-F238E27FC236}">
                    <a16:creationId xmlns:a16="http://schemas.microsoft.com/office/drawing/2014/main" id="{B2BD48EE-0EA7-2323-2E52-DFF65F3956B7}"/>
                  </a:ext>
                </a:extLst>
              </p:cNvPr>
              <p:cNvSpPr txBox="1"/>
              <p:nvPr/>
            </p:nvSpPr>
            <p:spPr>
              <a:xfrm>
                <a:off x="1490186" y="5817950"/>
                <a:ext cx="4198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dirty="0"/>
                  <a:t>=</a:t>
                </a:r>
                <a:endParaRPr lang="fr-MA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ZoneTexte 33">
                    <a:extLst>
                      <a:ext uri="{FF2B5EF4-FFF2-40B4-BE49-F238E27FC236}">
                        <a16:creationId xmlns:a16="http://schemas.microsoft.com/office/drawing/2014/main" id="{1EF1ED16-9150-40FE-343E-619130F9BC82}"/>
                      </a:ext>
                    </a:extLst>
                  </p:cNvPr>
                  <p:cNvSpPr txBox="1"/>
                  <p:nvPr/>
                </p:nvSpPr>
                <p:spPr>
                  <a:xfrm>
                    <a:off x="1853192" y="5690128"/>
                    <a:ext cx="431208" cy="69249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ar-MA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fr-MA" sz="24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2" name="ZoneTexte 33">
                    <a:extLst>
                      <a:ext uri="{FF2B5EF4-FFF2-40B4-BE49-F238E27FC236}">
                        <a16:creationId xmlns:a16="http://schemas.microsoft.com/office/drawing/2014/main" id="{1EF1ED16-9150-40FE-343E-619130F9BC8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53192" y="5690128"/>
                    <a:ext cx="431208" cy="69249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33">
                  <a:extLst>
                    <a:ext uri="{FF2B5EF4-FFF2-40B4-BE49-F238E27FC236}">
                      <a16:creationId xmlns:a16="http://schemas.microsoft.com/office/drawing/2014/main" id="{C7462A55-538A-64FC-B2E9-509D2FE3946B}"/>
                    </a:ext>
                  </a:extLst>
                </p:cNvPr>
                <p:cNvSpPr txBox="1"/>
                <p:nvPr/>
              </p:nvSpPr>
              <p:spPr>
                <a:xfrm>
                  <a:off x="5239600" y="5065012"/>
                  <a:ext cx="431208" cy="6924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fr-MA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ZoneTexte 33">
                  <a:extLst>
                    <a:ext uri="{FF2B5EF4-FFF2-40B4-BE49-F238E27FC236}">
                      <a16:creationId xmlns:a16="http://schemas.microsoft.com/office/drawing/2014/main" id="{C7462A55-538A-64FC-B2E9-509D2FE394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9600" y="5065012"/>
                  <a:ext cx="431208" cy="69249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94178B67-2A9A-ED48-F9AC-6702B9403B92}"/>
                </a:ext>
              </a:extLst>
            </p:cNvPr>
            <p:cNvSpPr/>
            <p:nvPr/>
          </p:nvSpPr>
          <p:spPr>
            <a:xfrm>
              <a:off x="1195249" y="4140357"/>
              <a:ext cx="2011680" cy="92465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99938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4301C-A2B1-6622-F620-32D883AFA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2231CD-24AA-A16C-9060-9D1402D68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168D6C-FE01-733B-63C1-37783D0119CA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7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922330-19D8-4DAD-C89A-186450D53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237" y="1877140"/>
            <a:ext cx="7358580" cy="397409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88D5AD5-05C2-7A2C-A8BA-2785F41328CA}"/>
              </a:ext>
            </a:extLst>
          </p:cNvPr>
          <p:cNvGrpSpPr/>
          <p:nvPr/>
        </p:nvGrpSpPr>
        <p:grpSpPr>
          <a:xfrm>
            <a:off x="1056640" y="4195985"/>
            <a:ext cx="7030720" cy="1561197"/>
            <a:chOff x="1056640" y="4195985"/>
            <a:chExt cx="7030720" cy="1561197"/>
          </a:xfrm>
        </p:grpSpPr>
        <p:sp>
          <p:nvSpPr>
            <p:cNvPr id="6" name="ZoneTexte 26">
              <a:extLst>
                <a:ext uri="{FF2B5EF4-FFF2-40B4-BE49-F238E27FC236}">
                  <a16:creationId xmlns:a16="http://schemas.microsoft.com/office/drawing/2014/main" id="{59C94127-D62A-DC35-735B-ABBB290853C1}"/>
                </a:ext>
              </a:extLst>
            </p:cNvPr>
            <p:cNvSpPr txBox="1"/>
            <p:nvPr/>
          </p:nvSpPr>
          <p:spPr>
            <a:xfrm>
              <a:off x="3239344" y="4772297"/>
              <a:ext cx="4848016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ُّ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َّذ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 ي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 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عُمَرُ وَآيَة مَعًا : </a:t>
              </a:r>
            </a:p>
            <a:p>
              <a:pPr algn="r" rtl="1"/>
              <a:r>
                <a:rPr lang="a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.</a:t>
              </a:r>
              <a:endPara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fr-MA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A92C5D5-00E7-CAB8-4C4E-904C93489D89}"/>
                </a:ext>
              </a:extLst>
            </p:cNvPr>
            <p:cNvGrpSpPr/>
            <p:nvPr/>
          </p:nvGrpSpPr>
          <p:grpSpPr>
            <a:xfrm>
              <a:off x="1264788" y="4264131"/>
              <a:ext cx="1465752" cy="587324"/>
              <a:chOff x="594228" y="5679116"/>
              <a:chExt cx="1465752" cy="5873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ZoneTexte 29">
                    <a:extLst>
                      <a:ext uri="{FF2B5EF4-FFF2-40B4-BE49-F238E27FC236}">
                        <a16:creationId xmlns:a16="http://schemas.microsoft.com/office/drawing/2014/main" id="{9B5E72F7-E995-66A8-F35E-F192452564DD}"/>
                      </a:ext>
                    </a:extLst>
                  </p:cNvPr>
                  <p:cNvSpPr txBox="1"/>
                  <p:nvPr/>
                </p:nvSpPr>
                <p:spPr>
                  <a:xfrm>
                    <a:off x="594228" y="5689231"/>
                    <a:ext cx="206788" cy="57720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ar-S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</m:oMath>
                      </m:oMathPara>
                    </a14:m>
                    <a:endParaRPr lang="fr-MA" sz="24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ZoneTexte 29">
                    <a:extLst>
                      <a:ext uri="{FF2B5EF4-FFF2-40B4-BE49-F238E27FC236}">
                        <a16:creationId xmlns:a16="http://schemas.microsoft.com/office/drawing/2014/main" id="{9B5E72F7-E995-66A8-F35E-F192452564D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4228" y="5689231"/>
                    <a:ext cx="206788" cy="57720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ZoneTexte 30">
                    <a:extLst>
                      <a:ext uri="{FF2B5EF4-FFF2-40B4-BE49-F238E27FC236}">
                        <a16:creationId xmlns:a16="http://schemas.microsoft.com/office/drawing/2014/main" id="{1D2A5B48-7DCF-6BF9-BF4B-9F5F3B9822CC}"/>
                      </a:ext>
                    </a:extLst>
                  </p:cNvPr>
                  <p:cNvSpPr txBox="1"/>
                  <p:nvPr/>
                </p:nvSpPr>
                <p:spPr>
                  <a:xfrm>
                    <a:off x="1185537" y="5679116"/>
                    <a:ext cx="206788" cy="57830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ar-S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</m:oMath>
                      </m:oMathPara>
                    </a14:m>
                    <a:endParaRPr lang="fr-MA" sz="24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3" name="ZoneTexte 30">
                    <a:extLst>
                      <a:ext uri="{FF2B5EF4-FFF2-40B4-BE49-F238E27FC236}">
                        <a16:creationId xmlns:a16="http://schemas.microsoft.com/office/drawing/2014/main" id="{1D2A5B48-7DCF-6BF9-BF4B-9F5F3B9822C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85537" y="5679116"/>
                    <a:ext cx="206788" cy="57830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4" name="ZoneTexte 31">
                <a:extLst>
                  <a:ext uri="{FF2B5EF4-FFF2-40B4-BE49-F238E27FC236}">
                    <a16:creationId xmlns:a16="http://schemas.microsoft.com/office/drawing/2014/main" id="{095C3CD6-DCD1-CA74-DF52-B788A02CC15F}"/>
                  </a:ext>
                </a:extLst>
              </p:cNvPr>
              <p:cNvSpPr txBox="1"/>
              <p:nvPr/>
            </p:nvSpPr>
            <p:spPr>
              <a:xfrm>
                <a:off x="807768" y="5823625"/>
                <a:ext cx="5145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dirty="0"/>
                  <a:t>+</a:t>
                </a:r>
                <a:endParaRPr lang="fr-MA" dirty="0"/>
              </a:p>
            </p:txBody>
          </p:sp>
          <p:sp>
            <p:nvSpPr>
              <p:cNvPr id="15" name="ZoneTexte 32">
                <a:extLst>
                  <a:ext uri="{FF2B5EF4-FFF2-40B4-BE49-F238E27FC236}">
                    <a16:creationId xmlns:a16="http://schemas.microsoft.com/office/drawing/2014/main" id="{A809AA42-C952-D6EA-A365-E55357DB74C0}"/>
                  </a:ext>
                </a:extLst>
              </p:cNvPr>
              <p:cNvSpPr txBox="1"/>
              <p:nvPr/>
            </p:nvSpPr>
            <p:spPr>
              <a:xfrm>
                <a:off x="1490186" y="5817950"/>
                <a:ext cx="4198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dirty="0"/>
                  <a:t>=</a:t>
                </a:r>
                <a:endParaRPr lang="fr-MA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ZoneTexte 33">
                    <a:extLst>
                      <a:ext uri="{FF2B5EF4-FFF2-40B4-BE49-F238E27FC236}">
                        <a16:creationId xmlns:a16="http://schemas.microsoft.com/office/drawing/2014/main" id="{24D3263B-5924-B82A-06CE-6A15CB32E4C5}"/>
                      </a:ext>
                    </a:extLst>
                  </p:cNvPr>
                  <p:cNvSpPr txBox="1"/>
                  <p:nvPr/>
                </p:nvSpPr>
                <p:spPr>
                  <a:xfrm>
                    <a:off x="1853192" y="5690128"/>
                    <a:ext cx="206788" cy="57631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num>
                            <m:den>
                              <m:r>
                                <a:rPr lang="ar-S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</m:oMath>
                      </m:oMathPara>
                    </a14:m>
                    <a:endParaRPr lang="fr-MA" sz="24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ZoneTexte 33">
                    <a:extLst>
                      <a:ext uri="{FF2B5EF4-FFF2-40B4-BE49-F238E27FC236}">
                        <a16:creationId xmlns:a16="http://schemas.microsoft.com/office/drawing/2014/main" id="{24D3263B-5924-B82A-06CE-6A15CB32E4C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53192" y="5690128"/>
                    <a:ext cx="206788" cy="57631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33">
                  <a:extLst>
                    <a:ext uri="{FF2B5EF4-FFF2-40B4-BE49-F238E27FC236}">
                      <a16:creationId xmlns:a16="http://schemas.microsoft.com/office/drawing/2014/main" id="{A667F632-F83E-29C8-67F5-B3B985D5D1AF}"/>
                    </a:ext>
                  </a:extLst>
                </p:cNvPr>
                <p:cNvSpPr txBox="1"/>
                <p:nvPr/>
              </p:nvSpPr>
              <p:spPr>
                <a:xfrm>
                  <a:off x="3700786" y="4648152"/>
                  <a:ext cx="206788" cy="57631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ar-S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oMath>
                    </m:oMathPara>
                  </a14:m>
                  <a:endParaRPr lang="fr-MA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ZoneTexte 33">
                  <a:extLst>
                    <a:ext uri="{FF2B5EF4-FFF2-40B4-BE49-F238E27FC236}">
                      <a16:creationId xmlns:a16="http://schemas.microsoft.com/office/drawing/2014/main" id="{A667F632-F83E-29C8-67F5-B3B985D5D1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0786" y="4648152"/>
                  <a:ext cx="206788" cy="57631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F798BC9-9073-6A8F-ACE0-67C9E9ED36ED}"/>
                </a:ext>
              </a:extLst>
            </p:cNvPr>
            <p:cNvSpPr/>
            <p:nvPr/>
          </p:nvSpPr>
          <p:spPr>
            <a:xfrm>
              <a:off x="1056640" y="4195985"/>
              <a:ext cx="2011680" cy="92465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17" name="ZoneTexte 26">
            <a:extLst>
              <a:ext uri="{FF2B5EF4-FFF2-40B4-BE49-F238E27FC236}">
                <a16:creationId xmlns:a16="http://schemas.microsoft.com/office/drawing/2014/main" id="{981364C3-6FB5-C53C-F693-3E4659F739EC}"/>
              </a:ext>
            </a:extLst>
          </p:cNvPr>
          <p:cNvSpPr txBox="1"/>
          <p:nvPr/>
        </p:nvSpPr>
        <p:spPr>
          <a:xfrm>
            <a:off x="3410368" y="5375045"/>
            <a:ext cx="484801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َّذ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 ي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تَبَقّى مِنْ لَوْحَةِ الشُّكللاطَةِ:</a:t>
            </a:r>
            <a:endParaRPr lang="ar-S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MA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5CA16FE-CD11-18BA-BAF3-DCB4A4220A90}"/>
              </a:ext>
            </a:extLst>
          </p:cNvPr>
          <p:cNvSpPr/>
          <p:nvPr/>
        </p:nvSpPr>
        <p:spPr>
          <a:xfrm>
            <a:off x="1083200" y="5209014"/>
            <a:ext cx="2327168" cy="9246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9">
                <a:extLst>
                  <a:ext uri="{FF2B5EF4-FFF2-40B4-BE49-F238E27FC236}">
                    <a16:creationId xmlns:a16="http://schemas.microsoft.com/office/drawing/2014/main" id="{683B4EDA-0950-674A-70A5-9B3E4A701AB5}"/>
                  </a:ext>
                </a:extLst>
              </p:cNvPr>
              <p:cNvSpPr txBox="1"/>
              <p:nvPr/>
            </p:nvSpPr>
            <p:spPr>
              <a:xfrm>
                <a:off x="1135420" y="5451296"/>
                <a:ext cx="20678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ZoneTexte 29">
                <a:extLst>
                  <a:ext uri="{FF2B5EF4-FFF2-40B4-BE49-F238E27FC236}">
                    <a16:creationId xmlns:a16="http://schemas.microsoft.com/office/drawing/2014/main" id="{683B4EDA-0950-674A-70A5-9B3E4A701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420" y="5451296"/>
                <a:ext cx="206787" cy="307777"/>
              </a:xfrm>
              <a:prstGeom prst="rect">
                <a:avLst/>
              </a:prstGeom>
              <a:blipFill>
                <a:blip r:embed="rId8"/>
                <a:stretch>
                  <a:fillRect l="-29412" r="-29412" b="-588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30">
                <a:extLst>
                  <a:ext uri="{FF2B5EF4-FFF2-40B4-BE49-F238E27FC236}">
                    <a16:creationId xmlns:a16="http://schemas.microsoft.com/office/drawing/2014/main" id="{3BFDD20C-B7F3-77E5-C5B7-74E0E949021F}"/>
                  </a:ext>
                </a:extLst>
              </p:cNvPr>
              <p:cNvSpPr txBox="1"/>
              <p:nvPr/>
            </p:nvSpPr>
            <p:spPr>
              <a:xfrm>
                <a:off x="1534946" y="5372311"/>
                <a:ext cx="206788" cy="578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ZoneTexte 30">
                <a:extLst>
                  <a:ext uri="{FF2B5EF4-FFF2-40B4-BE49-F238E27FC236}">
                    <a16:creationId xmlns:a16="http://schemas.microsoft.com/office/drawing/2014/main" id="{3BFDD20C-B7F3-77E5-C5B7-74E0E9490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946" y="5372311"/>
                <a:ext cx="206788" cy="5783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ZoneTexte 31">
            <a:extLst>
              <a:ext uri="{FF2B5EF4-FFF2-40B4-BE49-F238E27FC236}">
                <a16:creationId xmlns:a16="http://schemas.microsoft.com/office/drawing/2014/main" id="{E9AD063D-5916-F97D-61A1-7AC1068E5432}"/>
              </a:ext>
            </a:extLst>
          </p:cNvPr>
          <p:cNvSpPr txBox="1"/>
          <p:nvPr/>
        </p:nvSpPr>
        <p:spPr>
          <a:xfrm>
            <a:off x="1243988" y="5483170"/>
            <a:ext cx="51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-</a:t>
            </a:r>
            <a:endParaRPr lang="fr-MA" dirty="0"/>
          </a:p>
        </p:txBody>
      </p:sp>
      <p:sp>
        <p:nvSpPr>
          <p:cNvPr id="24" name="ZoneTexte 32">
            <a:extLst>
              <a:ext uri="{FF2B5EF4-FFF2-40B4-BE49-F238E27FC236}">
                <a16:creationId xmlns:a16="http://schemas.microsoft.com/office/drawing/2014/main" id="{67DFCB16-1A4E-7BF9-93D3-407B82CA3337}"/>
              </a:ext>
            </a:extLst>
          </p:cNvPr>
          <p:cNvSpPr txBox="1"/>
          <p:nvPr/>
        </p:nvSpPr>
        <p:spPr>
          <a:xfrm>
            <a:off x="1706246" y="5537197"/>
            <a:ext cx="41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/>
              <a:t>=</a:t>
            </a:r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33">
                <a:extLst>
                  <a:ext uri="{FF2B5EF4-FFF2-40B4-BE49-F238E27FC236}">
                    <a16:creationId xmlns:a16="http://schemas.microsoft.com/office/drawing/2014/main" id="{CD352389-A4C6-E34C-3AE6-FD3ECEADA4A2}"/>
                  </a:ext>
                </a:extLst>
              </p:cNvPr>
              <p:cNvSpPr txBox="1"/>
              <p:nvPr/>
            </p:nvSpPr>
            <p:spPr>
              <a:xfrm>
                <a:off x="2373786" y="5372311"/>
                <a:ext cx="206788" cy="576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ZoneTexte 33">
                <a:extLst>
                  <a:ext uri="{FF2B5EF4-FFF2-40B4-BE49-F238E27FC236}">
                    <a16:creationId xmlns:a16="http://schemas.microsoft.com/office/drawing/2014/main" id="{CD352389-A4C6-E34C-3AE6-FD3ECEADA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786" y="5372311"/>
                <a:ext cx="206788" cy="57631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33">
                <a:extLst>
                  <a:ext uri="{FF2B5EF4-FFF2-40B4-BE49-F238E27FC236}">
                    <a16:creationId xmlns:a16="http://schemas.microsoft.com/office/drawing/2014/main" id="{CAC491AD-F614-CBCE-043B-F2086027BA20}"/>
                  </a:ext>
                </a:extLst>
              </p:cNvPr>
              <p:cNvSpPr txBox="1"/>
              <p:nvPr/>
            </p:nvSpPr>
            <p:spPr>
              <a:xfrm>
                <a:off x="1937130" y="5374299"/>
                <a:ext cx="206788" cy="576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ZoneTexte 33">
                <a:extLst>
                  <a:ext uri="{FF2B5EF4-FFF2-40B4-BE49-F238E27FC236}">
                    <a16:creationId xmlns:a16="http://schemas.microsoft.com/office/drawing/2014/main" id="{CAC491AD-F614-CBCE-043B-F2086027B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7130" y="5374299"/>
                <a:ext cx="206788" cy="57631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32">
            <a:extLst>
              <a:ext uri="{FF2B5EF4-FFF2-40B4-BE49-F238E27FC236}">
                <a16:creationId xmlns:a16="http://schemas.microsoft.com/office/drawing/2014/main" id="{12AC8C2F-5FCD-0773-9223-21C246751F37}"/>
              </a:ext>
            </a:extLst>
          </p:cNvPr>
          <p:cNvSpPr txBox="1"/>
          <p:nvPr/>
        </p:nvSpPr>
        <p:spPr>
          <a:xfrm>
            <a:off x="2541684" y="5481905"/>
            <a:ext cx="41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/>
              <a:t>=</a:t>
            </a:r>
            <a:endParaRPr lang="fr-MA" dirty="0"/>
          </a:p>
        </p:txBody>
      </p:sp>
      <p:sp>
        <p:nvSpPr>
          <p:cNvPr id="28" name="ZoneTexte 31">
            <a:extLst>
              <a:ext uri="{FF2B5EF4-FFF2-40B4-BE49-F238E27FC236}">
                <a16:creationId xmlns:a16="http://schemas.microsoft.com/office/drawing/2014/main" id="{139EB0FE-D179-970C-2D87-C879790DB2BB}"/>
              </a:ext>
            </a:extLst>
          </p:cNvPr>
          <p:cNvSpPr txBox="1"/>
          <p:nvPr/>
        </p:nvSpPr>
        <p:spPr>
          <a:xfrm>
            <a:off x="2120299" y="5476795"/>
            <a:ext cx="51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-</a:t>
            </a:r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33">
                <a:extLst>
                  <a:ext uri="{FF2B5EF4-FFF2-40B4-BE49-F238E27FC236}">
                    <a16:creationId xmlns:a16="http://schemas.microsoft.com/office/drawing/2014/main" id="{780E9513-7E84-BAFC-7768-0A5BE185A859}"/>
                  </a:ext>
                </a:extLst>
              </p:cNvPr>
              <p:cNvSpPr txBox="1"/>
              <p:nvPr/>
            </p:nvSpPr>
            <p:spPr>
              <a:xfrm>
                <a:off x="2904790" y="5379680"/>
                <a:ext cx="206788" cy="576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ZoneTexte 33">
                <a:extLst>
                  <a:ext uri="{FF2B5EF4-FFF2-40B4-BE49-F238E27FC236}">
                    <a16:creationId xmlns:a16="http://schemas.microsoft.com/office/drawing/2014/main" id="{780E9513-7E84-BAFC-7768-0A5BE185A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4790" y="5379680"/>
                <a:ext cx="206788" cy="57631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33">
                <a:extLst>
                  <a:ext uri="{FF2B5EF4-FFF2-40B4-BE49-F238E27FC236}">
                    <a16:creationId xmlns:a16="http://schemas.microsoft.com/office/drawing/2014/main" id="{5FEB7028-87C3-C645-E71D-074CF3F2D739}"/>
                  </a:ext>
                </a:extLst>
              </p:cNvPr>
              <p:cNvSpPr txBox="1"/>
              <p:nvPr/>
            </p:nvSpPr>
            <p:spPr>
              <a:xfrm>
                <a:off x="5335352" y="5704297"/>
                <a:ext cx="206788" cy="576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ZoneTexte 33">
                <a:extLst>
                  <a:ext uri="{FF2B5EF4-FFF2-40B4-BE49-F238E27FC236}">
                    <a16:creationId xmlns:a16="http://schemas.microsoft.com/office/drawing/2014/main" id="{5FEB7028-87C3-C645-E71D-074CF3F2D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5352" y="5704297"/>
                <a:ext cx="206788" cy="576312"/>
              </a:xfrm>
              <a:prstGeom prst="rect">
                <a:avLst/>
              </a:prstGeom>
              <a:blipFill>
                <a:blip r:embed="rId13"/>
                <a:stretch>
                  <a:fillRect b="-1064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96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629784" y="2632818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3846274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524416" y="489718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777203" y="3963385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81498-845B-8C47-94B9-19DB111DBB8E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48509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ADE20-6B1D-C52E-1C9F-5706ACF98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9D1E9D7-376A-D260-787A-28635909D7A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6DC28F-93C2-1435-A422-F02701585187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الذهني، على الصفحة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23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A0D6FB-881A-BFB2-90EF-576552622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46605"/>
            <a:ext cx="3834581" cy="4755084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5CB55A-BAEC-874A-4E30-2AF2F5463E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5" y="1746603"/>
            <a:ext cx="4080387" cy="475508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D50E146-5981-BB45-41B2-F0A2E074FFD8}"/>
              </a:ext>
            </a:extLst>
          </p:cNvPr>
          <p:cNvSpPr/>
          <p:nvPr/>
        </p:nvSpPr>
        <p:spPr>
          <a:xfrm>
            <a:off x="737419" y="3666945"/>
            <a:ext cx="3352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48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7B9D-79C0-0ACA-8B41-9BD9AFFFF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6DB8D3-5A8A-8936-8C57-3B9217B0CD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2EFB302-A11E-302C-0BF2-F71A0B8F5509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DFFC30B-0DEF-DA05-B9E2-712227470868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736C948A-CE94-AD8D-587B-70A63FDC7371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226049F-B644-1D3A-29A1-3B71C7CDB165}"/>
                </a:ext>
              </a:extLst>
            </p:cNvPr>
            <p:cNvSpPr txBox="1"/>
            <p:nvPr/>
          </p:nvSpPr>
          <p:spPr>
            <a:xfrm>
              <a:off x="1943482" y="2684186"/>
              <a:ext cx="2192281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عُُ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شر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dirty="0">
                  <a:solidFill>
                    <a:srgbClr val="002060"/>
                  </a:solidFill>
                </a:rPr>
                <a:t> 20</a:t>
              </a:r>
              <a:r>
                <a:rPr lang="fr-FR" sz="2800" b="1" dirty="0">
                  <a:solidFill>
                    <a:srgbClr val="002060"/>
                  </a:solidFill>
                </a:rPr>
                <a:t>=</a:t>
              </a:r>
              <a:r>
                <a:rPr lang="ar-MA" sz="2800" b="1" dirty="0">
                  <a:solidFill>
                    <a:srgbClr val="002060"/>
                  </a:solidFill>
                </a:rPr>
                <a:t> </a:t>
              </a:r>
              <a:r>
                <a:rPr lang="ar-SA" sz="2800" b="1" dirty="0">
                  <a:solidFill>
                    <a:srgbClr val="002060"/>
                  </a:solidFill>
                </a:rPr>
                <a:t> </a:t>
              </a:r>
              <a:r>
                <a:rPr lang="ar-SA" sz="2800" b="1" dirty="0">
                  <a:solidFill>
                    <a:srgbClr val="FFC000"/>
                  </a:solidFill>
                </a:rPr>
                <a:t>.......</a:t>
              </a:r>
              <a:r>
                <a:rPr lang="ar-MA" sz="2800" b="1" dirty="0">
                  <a:solidFill>
                    <a:srgbClr val="002060"/>
                  </a:solidFill>
                </a:rPr>
                <a:t> </a:t>
              </a:r>
              <a:endParaRPr lang="fr-FR" sz="3600" b="1" dirty="0">
                <a:solidFill>
                  <a:srgbClr val="00206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9D87E126-8388-19B8-620A-40E130883035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80E0D5D-5513-23AB-5503-77B322122BDA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A9E596E-F040-DDA4-8AF4-98B6096EAAB9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1D38A43-0F38-8981-9CE0-D044BD2C2A6C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B681FE5A-CF68-6011-3DC7-2BCE6C90A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BDD2334-FC44-B3C3-6A9F-3A00B3AE249B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4606A20-F1A5-95EB-9650-DF6F3447A9AF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2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640B6207-657C-E18C-758C-BE0F00C69758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C00BC85-D581-822E-4974-25E37ABFB275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12D587AF-219A-AB93-7FF6-EF14A84D907A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22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394F6-2D40-777C-DF3B-C9FE6C267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4071DC24-362B-5646-F34F-CEAAEC90CC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B6919F9C-6642-1C3C-E8E4-30C19008DFC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C3AC1356-18C8-7C65-644D-59C5ED023BA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7FF7DFE6-D935-1781-B11E-F17AD39C58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20AEF6-E226-32C7-483C-734BEA638E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721" y="2910795"/>
            <a:ext cx="7582557" cy="136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6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EA437-5EAB-AD73-0395-ED4B79BED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C13531-15F6-8DD1-3B08-4985D1D64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21" y="2910795"/>
            <a:ext cx="7582557" cy="1364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C0D064-946A-FF23-436A-2097FA863C7F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68DBE6-2775-390C-C447-8C06138D29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19DBB3D-E2C6-056B-E3A8-3EC167F025D5}"/>
              </a:ext>
            </a:extLst>
          </p:cNvPr>
          <p:cNvGrpSpPr/>
          <p:nvPr/>
        </p:nvGrpSpPr>
        <p:grpSpPr>
          <a:xfrm>
            <a:off x="2471354" y="2629551"/>
            <a:ext cx="5522016" cy="1957670"/>
            <a:chOff x="2280323" y="3100758"/>
            <a:chExt cx="4994707" cy="434563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B80F73B-A932-FF40-440C-C474D22D47A5}"/>
                </a:ext>
              </a:extLst>
            </p:cNvPr>
            <p:cNvSpPr txBox="1"/>
            <p:nvPr/>
          </p:nvSpPr>
          <p:spPr>
            <a:xfrm>
              <a:off x="6604315" y="3105714"/>
              <a:ext cx="560438" cy="8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08901FC-D482-9E74-43B0-683627E6EBA9}"/>
                </a:ext>
              </a:extLst>
            </p:cNvPr>
            <p:cNvSpPr txBox="1"/>
            <p:nvPr/>
          </p:nvSpPr>
          <p:spPr>
            <a:xfrm>
              <a:off x="3858825" y="3100758"/>
              <a:ext cx="560438" cy="8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209C77B-3781-CE5B-2BE5-8836C4EA6D12}"/>
                </a:ext>
              </a:extLst>
            </p:cNvPr>
            <p:cNvSpPr txBox="1"/>
            <p:nvPr/>
          </p:nvSpPr>
          <p:spPr>
            <a:xfrm>
              <a:off x="5231570" y="3108586"/>
              <a:ext cx="560438" cy="8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15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A1422D0-E572-6CCF-FDAB-11FFC43F4D90}"/>
                </a:ext>
              </a:extLst>
            </p:cNvPr>
            <p:cNvSpPr txBox="1"/>
            <p:nvPr/>
          </p:nvSpPr>
          <p:spPr>
            <a:xfrm>
              <a:off x="2350873" y="3101122"/>
              <a:ext cx="560438" cy="8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1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D500EA98-12C3-DAC5-E45C-66524B243DF4}"/>
                    </a:ext>
                  </a:extLst>
                </p:cNvPr>
                <p:cNvSpPr txBox="1"/>
                <p:nvPr/>
              </p:nvSpPr>
              <p:spPr>
                <a:xfrm>
                  <a:off x="2280323" y="3443089"/>
                  <a:ext cx="560438" cy="888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D500EA98-12C3-DAC5-E45C-66524B243D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0323" y="3443089"/>
                  <a:ext cx="560438" cy="8881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B27BFDE1-5763-AD52-27EE-0BCEEA918D71}"/>
                    </a:ext>
                  </a:extLst>
                </p:cNvPr>
                <p:cNvSpPr txBox="1"/>
                <p:nvPr/>
              </p:nvSpPr>
              <p:spPr>
                <a:xfrm>
                  <a:off x="3748548" y="3452187"/>
                  <a:ext cx="560438" cy="819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f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B27BFDE1-5763-AD52-27EE-0BCEEA918D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8548" y="3452187"/>
                  <a:ext cx="560438" cy="8198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35A2685-A1F8-2186-93B4-A2CC72BC948B}"/>
                </a:ext>
              </a:extLst>
            </p:cNvPr>
            <p:cNvSpPr txBox="1"/>
            <p:nvPr/>
          </p:nvSpPr>
          <p:spPr>
            <a:xfrm>
              <a:off x="5231570" y="3446505"/>
              <a:ext cx="560438" cy="8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8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3E25C7A-2E04-B8BF-03B7-494904453785}"/>
                </a:ext>
              </a:extLst>
            </p:cNvPr>
            <p:cNvSpPr txBox="1"/>
            <p:nvPr/>
          </p:nvSpPr>
          <p:spPr>
            <a:xfrm>
              <a:off x="6714592" y="3439674"/>
              <a:ext cx="560438" cy="8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91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27" y="2669223"/>
            <a:ext cx="5884432" cy="33189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4713167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1775975" y="4027014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3535679" y="4772999"/>
            <a:ext cx="2782299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9DDFBB-F37B-9F70-EF49-A8B4D50F3386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26524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7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15C9-764E-767F-67C6-E23D0112D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B89D869-9DE7-1FA0-CC25-48429E322B78}"/>
              </a:ext>
            </a:extLst>
          </p:cNvPr>
          <p:cNvSpPr txBox="1"/>
          <p:nvPr/>
        </p:nvSpPr>
        <p:spPr>
          <a:xfrm>
            <a:off x="1085346" y="938025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جداء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68C687-6895-DA66-88FE-1D5C9A6D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37A0A77-828E-F4FC-2646-CC133D50B601}"/>
                  </a:ext>
                </a:extLst>
              </p:cNvPr>
              <p:cNvSpPr txBox="1"/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a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60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37A0A77-828E-F4FC-2646-CC133D50B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10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66897-DB0B-34D3-7BEE-23A79534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371161C-3BE1-F766-5287-704FE6CBF171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99E099-CA6B-1CAB-AE34-294D6B3F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8B4B8D-EF67-C8A9-D2A2-C59A8A414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0544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C8AB3-A645-67E7-CE8E-FB601895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2541AD6-6250-B83B-8591-5293C585BD2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88CF4D-FAFB-F909-45CC-D0CB43494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735807F-30EC-BCFC-C7F0-CF70C4BD7303}"/>
              </a:ext>
            </a:extLst>
          </p:cNvPr>
          <p:cNvSpPr txBox="1"/>
          <p:nvPr/>
        </p:nvSpPr>
        <p:spPr>
          <a:xfrm>
            <a:off x="999352" y="907247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41210A92-29B2-4BEA-F109-46101D70EF7B}"/>
                  </a:ext>
                </a:extLst>
              </p:cNvPr>
              <p:cNvSpPr txBox="1"/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MA" sz="6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MA" sz="6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41210A92-29B2-4BEA-F109-46101D70E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106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84ACC-3E2E-3F3E-D9AB-E9835A2D6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7ECEC2-113C-6BCA-6AEC-E8BF20DF4366}"/>
              </a:ext>
            </a:extLst>
          </p:cNvPr>
          <p:cNvSpPr txBox="1"/>
          <p:nvPr/>
        </p:nvSpPr>
        <p:spPr>
          <a:xfrm>
            <a:off x="1085346" y="938025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جداء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515B21-D0AB-D0D3-375F-4B98DBEF9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E788EE6-D82C-8681-B579-AB4AAD462FA9}"/>
                  </a:ext>
                </a:extLst>
              </p:cNvPr>
              <p:cNvSpPr txBox="1"/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MA" sz="6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60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E788EE6-D82C-8681-B579-AB4AAD462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437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D8C96-ED24-A21B-08DF-48AAED097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CCCCB0D-0CB6-BF38-088A-DFB1B88443F9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BBAFF9-B44D-6CFA-A0D1-2817BEDFA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E6E77E3-4C2A-16BA-2248-ADB7EACEC8EE}"/>
              </a:ext>
            </a:extLst>
          </p:cNvPr>
          <p:cNvSpPr txBox="1"/>
          <p:nvPr/>
        </p:nvSpPr>
        <p:spPr>
          <a:xfrm>
            <a:off x="999352" y="907247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3CD31EA3-5D20-2D39-87E2-B12D03BD9383}"/>
                  </a:ext>
                </a:extLst>
              </p:cNvPr>
              <p:cNvSpPr txBox="1"/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MA" sz="6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MA" sz="6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3CD31EA3-5D20-2D39-87E2-B12D03BD9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579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02D6B-A388-31C2-90C1-C6F2876FA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7E7057B-8F8D-E99B-2E30-48AD583102A2}"/>
              </a:ext>
            </a:extLst>
          </p:cNvPr>
          <p:cNvSpPr txBox="1"/>
          <p:nvPr/>
        </p:nvSpPr>
        <p:spPr>
          <a:xfrm>
            <a:off x="182880" y="938025"/>
            <a:ext cx="7418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أتمموا جدول التناسبية لحل المسألة.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9AD90D-91F7-3B4B-ABC0-51D387CB4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BB999C6-2ECE-8B9E-6BE1-DEA23F643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978063"/>
              </p:ext>
            </p:extLst>
          </p:nvPr>
        </p:nvGraphicFramePr>
        <p:xfrm>
          <a:off x="1540089" y="2854960"/>
          <a:ext cx="5740401" cy="19308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913467">
                  <a:extLst>
                    <a:ext uri="{9D8B030D-6E8A-4147-A177-3AD203B41FA5}">
                      <a16:colId xmlns:a16="http://schemas.microsoft.com/office/drawing/2014/main" val="1180661182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1852195795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4066007935"/>
                    </a:ext>
                  </a:extLst>
                </a:gridCol>
              </a:tblGrid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MA" sz="3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fr-MA" sz="3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عَدَدُ الْفِيّلَةِ</a:t>
                      </a:r>
                      <a:endParaRPr lang="fr-MA" sz="320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8523071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MA" sz="3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  <a:endParaRPr lang="fr-MA" sz="3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كُتْلَةُ الْغِذاءِ </a:t>
                      </a:r>
                    </a:p>
                    <a:p>
                      <a:pPr algn="ctr"/>
                      <a:r>
                        <a:rPr lang="fr-MA" sz="320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0548020"/>
                  </a:ext>
                </a:extLst>
              </a:tr>
            </a:tbl>
          </a:graphicData>
        </a:graphic>
      </p:graphicFrame>
      <p:sp>
        <p:nvSpPr>
          <p:cNvPr id="3" name="ZoneTexte 11">
            <a:extLst>
              <a:ext uri="{FF2B5EF4-FFF2-40B4-BE49-F238E27FC236}">
                <a16:creationId xmlns:a16="http://schemas.microsoft.com/office/drawing/2014/main" id="{BD0DD83D-9870-4941-BED5-585F8AA2314E}"/>
              </a:ext>
            </a:extLst>
          </p:cNvPr>
          <p:cNvSpPr txBox="1"/>
          <p:nvPr/>
        </p:nvSpPr>
        <p:spPr>
          <a:xfrm>
            <a:off x="182880" y="1626691"/>
            <a:ext cx="74180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يَسْتَهْلِكُ فيلٌ 150 كيلوغْرامًا مِنَ النّباتِ يَوْمِيًّا، ما كُتْلَةُ غِذاءِ 4 فِيّلَةٍ مِنْ نَفْسِ النَّوْعِ وَالْحَجْمِ.</a:t>
            </a:r>
          </a:p>
        </p:txBody>
      </p:sp>
    </p:spTree>
    <p:extLst>
      <p:ext uri="{BB962C8B-B14F-4D97-AF65-F5344CB8AC3E}">
        <p14:creationId xmlns:p14="http://schemas.microsoft.com/office/powerpoint/2010/main" val="127896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497A4-7F3E-576C-EA47-841CCBCD4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1DA52AA-7081-E774-DB35-E6171328C8F3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DFF139-EB1F-6600-E6B2-A163B6601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B3C4B7-C37A-991F-4962-C08C2F186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270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AD01C-994F-747F-2663-A3CE485D5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6A94A5E-1F08-8413-F74C-094D1F7634B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A8A90D-46BF-0DD6-6B7C-1AE5B47D5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464A021-DCA5-4542-9056-1777756BBC8D}"/>
              </a:ext>
            </a:extLst>
          </p:cNvPr>
          <p:cNvSpPr txBox="1"/>
          <p:nvPr/>
        </p:nvSpPr>
        <p:spPr>
          <a:xfrm>
            <a:off x="999352" y="907247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من يشرح كيف حصل على الجواب الصحيح.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4BD7C2C-E82E-37B5-F02F-CC8F7F8135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39732"/>
              </p:ext>
            </p:extLst>
          </p:nvPr>
        </p:nvGraphicFramePr>
        <p:xfrm>
          <a:off x="1727683" y="3191291"/>
          <a:ext cx="5740401" cy="19308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913467">
                  <a:extLst>
                    <a:ext uri="{9D8B030D-6E8A-4147-A177-3AD203B41FA5}">
                      <a16:colId xmlns:a16="http://schemas.microsoft.com/office/drawing/2014/main" val="1180661182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1852195795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4066007935"/>
                    </a:ext>
                  </a:extLst>
                </a:gridCol>
              </a:tblGrid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MA" sz="3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fr-MA" sz="3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عَدَدُ الْفِيّلَةِ</a:t>
                      </a:r>
                      <a:endParaRPr lang="fr-MA" sz="320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8523071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600</a:t>
                      </a:r>
                      <a:endParaRPr lang="fr-MA" sz="32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  <a:endParaRPr lang="fr-MA" sz="3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كُتْلَةُ الْغِذاءِ </a:t>
                      </a:r>
                    </a:p>
                    <a:p>
                      <a:pPr algn="ctr"/>
                      <a:r>
                        <a:rPr lang="fr-MA" sz="320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0548020"/>
                  </a:ext>
                </a:extLst>
              </a:tr>
            </a:tbl>
          </a:graphicData>
        </a:graphic>
      </p:graphicFrame>
      <p:sp>
        <p:nvSpPr>
          <p:cNvPr id="5" name="ZoneTexte 11">
            <a:extLst>
              <a:ext uri="{FF2B5EF4-FFF2-40B4-BE49-F238E27FC236}">
                <a16:creationId xmlns:a16="http://schemas.microsoft.com/office/drawing/2014/main" id="{91BE9B40-5F84-B826-C059-C983CBAE0C6A}"/>
              </a:ext>
            </a:extLst>
          </p:cNvPr>
          <p:cNvSpPr txBox="1"/>
          <p:nvPr/>
        </p:nvSpPr>
        <p:spPr>
          <a:xfrm>
            <a:off x="-123512" y="1956936"/>
            <a:ext cx="7418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كُتْلَةُ غِذاءِ 4 فِيّلَةٍ :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600 كيلوغْرامٍ</a:t>
            </a:r>
          </a:p>
        </p:txBody>
      </p:sp>
    </p:spTree>
    <p:extLst>
      <p:ext uri="{BB962C8B-B14F-4D97-AF65-F5344CB8AC3E}">
        <p14:creationId xmlns:p14="http://schemas.microsoft.com/office/powerpoint/2010/main" val="367761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981697" y="2158011"/>
            <a:ext cx="5817680" cy="3166231"/>
            <a:chOff x="1869989" y="2167843"/>
            <a:chExt cx="5817680" cy="31662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1869989" y="2610518"/>
              <a:ext cx="5817680" cy="27235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806815" y="3675758"/>
              <a:ext cx="880854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239840" y="3548550"/>
              <a:ext cx="4538846" cy="8374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endParaRPr lang="ar-MA" sz="36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CA2DBB2-784F-7981-397E-586251AFAEE7}"/>
              </a:ext>
            </a:extLst>
          </p:cNvPr>
          <p:cNvSpPr txBox="1"/>
          <p:nvPr/>
        </p:nvSpPr>
        <p:spPr>
          <a:xfrm>
            <a:off x="1981697" y="3768609"/>
            <a:ext cx="50783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4000" b="1" dirty="0">
                <a:solidFill>
                  <a:srgbClr val="F1A9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جَمْعُ وَطَرْحُ الْأَعْدادِ الْكَسْرِيَّةِ</a:t>
            </a:r>
            <a:endParaRPr lang="fr-FR" altLang="fr-FR" sz="4000" b="1" dirty="0">
              <a:solidFill>
                <a:srgbClr val="F1A94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CC4E1E-FC9F-D06E-F7AC-170CEC369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76" y="2728276"/>
            <a:ext cx="3836275" cy="232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1DEF5A-DB56-8938-EFDA-57BADAEDB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60" y="2636992"/>
            <a:ext cx="4218719" cy="262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واستعدوا.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F5AD49-4D2E-10E7-9630-FF4BDB992DA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76981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الفرق.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5">
            <a:extLst>
              <a:ext uri="{FF2B5EF4-FFF2-40B4-BE49-F238E27FC236}">
                <a16:creationId xmlns:a16="http://schemas.microsoft.com/office/drawing/2014/main" id="{EFA25081-244E-8CF1-0DB8-93683EC79EC7}"/>
              </a:ext>
            </a:extLst>
          </p:cNvPr>
          <p:cNvGrpSpPr/>
          <p:nvPr/>
        </p:nvGrpSpPr>
        <p:grpSpPr>
          <a:xfrm>
            <a:off x="2393790" y="3000326"/>
            <a:ext cx="4350575" cy="1347357"/>
            <a:chOff x="2320218" y="3126451"/>
            <a:chExt cx="4350575" cy="13473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6371A27F-6E17-0404-C5D9-60355E83BDE1}"/>
                    </a:ext>
                  </a:extLst>
                </p:cNvPr>
                <p:cNvSpPr txBox="1"/>
                <p:nvPr/>
              </p:nvSpPr>
              <p:spPr>
                <a:xfrm>
                  <a:off x="2320218" y="3126451"/>
                  <a:ext cx="3488134" cy="13473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-  </a:t>
                  </a:r>
                  <a:r>
                    <a:rPr lang="fr-MA" sz="6000" b="1" dirty="0">
                      <a:solidFill>
                        <a:srgbClr val="00206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=</a:t>
                  </a:r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endParaRPr lang="fr-MA" sz="6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6371A27F-6E17-0404-C5D9-60355E83BD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0218" y="3126451"/>
                  <a:ext cx="3488134" cy="1347357"/>
                </a:xfrm>
                <a:prstGeom prst="rect">
                  <a:avLst/>
                </a:prstGeom>
                <a:blipFill>
                  <a:blip r:embed="rId3"/>
                  <a:stretch>
                    <a:fillRect l="-175" t="-2262" r="-11888" b="-17195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3E3CBC2A-E76B-BBC0-47BA-13E76585244B}"/>
                    </a:ext>
                  </a:extLst>
                </p:cNvPr>
                <p:cNvSpPr txBox="1"/>
                <p:nvPr/>
              </p:nvSpPr>
              <p:spPr>
                <a:xfrm>
                  <a:off x="5935015" y="3176915"/>
                  <a:ext cx="735778" cy="129689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6000" b="1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6000" b="1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…</m:t>
                            </m:r>
                          </m:num>
                          <m:den>
                            <m:r>
                              <a:rPr lang="ar-MA" sz="6000" b="1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…</m:t>
                            </m:r>
                          </m:den>
                        </m:f>
                      </m:oMath>
                    </m:oMathPara>
                  </a14:m>
                  <a:endParaRPr lang="fr-MA" sz="6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3E3CBC2A-E76B-BBC0-47BA-13E7658524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5015" y="3176915"/>
                  <a:ext cx="735778" cy="129689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47510" y="768748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  <a:p>
            <a:pPr lvl="0" algn="r" rtl="1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تسجيل نسبة الأجوبة الصحيحة.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00C924-9D7E-F6BC-807F-7950C5592FF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5">
            <a:extLst>
              <a:ext uri="{FF2B5EF4-FFF2-40B4-BE49-F238E27FC236}">
                <a16:creationId xmlns:a16="http://schemas.microsoft.com/office/drawing/2014/main" id="{74AEC81A-738B-16E0-74E1-5734A7C8D6B8}"/>
              </a:ext>
            </a:extLst>
          </p:cNvPr>
          <p:cNvGrpSpPr/>
          <p:nvPr/>
        </p:nvGrpSpPr>
        <p:grpSpPr>
          <a:xfrm>
            <a:off x="2393790" y="3000326"/>
            <a:ext cx="4406680" cy="1347357"/>
            <a:chOff x="2320218" y="3126451"/>
            <a:chExt cx="4406680" cy="13473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6">
                  <a:extLst>
                    <a:ext uri="{FF2B5EF4-FFF2-40B4-BE49-F238E27FC236}">
                      <a16:creationId xmlns:a16="http://schemas.microsoft.com/office/drawing/2014/main" id="{106278E0-1B9F-BBD2-6D06-7C8B377C6ED2}"/>
                    </a:ext>
                  </a:extLst>
                </p:cNvPr>
                <p:cNvSpPr txBox="1"/>
                <p:nvPr/>
              </p:nvSpPr>
              <p:spPr>
                <a:xfrm>
                  <a:off x="2320218" y="3126451"/>
                  <a:ext cx="3488134" cy="13473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-  </a:t>
                  </a:r>
                  <a:r>
                    <a:rPr lang="fr-MA" sz="6000" b="1" dirty="0">
                      <a:solidFill>
                        <a:srgbClr val="00206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=</a:t>
                  </a:r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endParaRPr lang="fr-MA" sz="6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ZoneTexte 6">
                  <a:extLst>
                    <a:ext uri="{FF2B5EF4-FFF2-40B4-BE49-F238E27FC236}">
                      <a16:creationId xmlns:a16="http://schemas.microsoft.com/office/drawing/2014/main" id="{106278E0-1B9F-BBD2-6D06-7C8B377C6E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0218" y="3126451"/>
                  <a:ext cx="3488134" cy="1347357"/>
                </a:xfrm>
                <a:prstGeom prst="rect">
                  <a:avLst/>
                </a:prstGeom>
                <a:blipFill>
                  <a:blip r:embed="rId3"/>
                  <a:stretch>
                    <a:fillRect l="-175" t="-2262" r="-11888" b="-17195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7">
                  <a:extLst>
                    <a:ext uri="{FF2B5EF4-FFF2-40B4-BE49-F238E27FC236}">
                      <a16:creationId xmlns:a16="http://schemas.microsoft.com/office/drawing/2014/main" id="{3123E968-622C-FF61-F918-3ADB7A63874D}"/>
                    </a:ext>
                  </a:extLst>
                </p:cNvPr>
                <p:cNvSpPr txBox="1"/>
                <p:nvPr/>
              </p:nvSpPr>
              <p:spPr>
                <a:xfrm>
                  <a:off x="5935015" y="3176915"/>
                  <a:ext cx="791883" cy="12720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4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4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num>
                          <m:den>
                            <m:r>
                              <a:rPr lang="ar-MA" sz="4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fr-MA" sz="6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ZoneTexte 7">
                  <a:extLst>
                    <a:ext uri="{FF2B5EF4-FFF2-40B4-BE49-F238E27FC236}">
                      <a16:creationId xmlns:a16="http://schemas.microsoft.com/office/drawing/2014/main" id="{3123E968-622C-FF61-F918-3ADB7A6387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5015" y="3176915"/>
                  <a:ext cx="791883" cy="127208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AB77C-EB30-2CDA-D548-F5698FD0D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B01F3B-F6FC-F01A-83B9-1F7F40489B75}"/>
              </a:ext>
            </a:extLst>
          </p:cNvPr>
          <p:cNvSpPr txBox="1"/>
          <p:nvPr/>
        </p:nvSpPr>
        <p:spPr>
          <a:xfrm>
            <a:off x="176981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المجموع.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14DD4A-650A-2175-439E-1906C44A30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5">
            <a:extLst>
              <a:ext uri="{FF2B5EF4-FFF2-40B4-BE49-F238E27FC236}">
                <a16:creationId xmlns:a16="http://schemas.microsoft.com/office/drawing/2014/main" id="{C97C7B44-29AC-4BFE-90D0-1D251292B490}"/>
              </a:ext>
            </a:extLst>
          </p:cNvPr>
          <p:cNvGrpSpPr/>
          <p:nvPr/>
        </p:nvGrpSpPr>
        <p:grpSpPr>
          <a:xfrm>
            <a:off x="2328092" y="3000326"/>
            <a:ext cx="4416273" cy="1347357"/>
            <a:chOff x="2254520" y="3126451"/>
            <a:chExt cx="4416273" cy="13473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6BFA6FA3-40CD-24B1-8E1B-713C9FB2ECB9}"/>
                    </a:ext>
                  </a:extLst>
                </p:cNvPr>
                <p:cNvSpPr txBox="1"/>
                <p:nvPr/>
              </p:nvSpPr>
              <p:spPr>
                <a:xfrm>
                  <a:off x="2254520" y="3126451"/>
                  <a:ext cx="3680495" cy="13473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+  </a:t>
                  </a:r>
                  <a:r>
                    <a:rPr lang="fr-MA" sz="6000" b="1" dirty="0">
                      <a:solidFill>
                        <a:srgbClr val="00206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=</a:t>
                  </a:r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endParaRPr lang="fr-MA" sz="6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6BFA6FA3-40CD-24B1-8E1B-713C9FB2EC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20" y="3126451"/>
                  <a:ext cx="3680495" cy="1347357"/>
                </a:xfrm>
                <a:prstGeom prst="rect">
                  <a:avLst/>
                </a:prstGeom>
                <a:blipFill>
                  <a:blip r:embed="rId3"/>
                  <a:stretch>
                    <a:fillRect l="-166" t="-2262" r="-11093" b="-17195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21205BA6-6E7D-A47E-6C17-42280FB143A4}"/>
                    </a:ext>
                  </a:extLst>
                </p:cNvPr>
                <p:cNvSpPr txBox="1"/>
                <p:nvPr/>
              </p:nvSpPr>
              <p:spPr>
                <a:xfrm>
                  <a:off x="5935015" y="3176915"/>
                  <a:ext cx="735778" cy="129689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6000" b="1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6000" b="1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…</m:t>
                            </m:r>
                          </m:num>
                          <m:den>
                            <m:r>
                              <a:rPr lang="ar-MA" sz="6000" b="1" i="1" smtClean="0">
                                <a:solidFill>
                                  <a:srgbClr val="FCC302"/>
                                </a:solidFill>
                                <a:latin typeface="Cambria Math" panose="02040503050406030204" pitchFamily="18" charset="0"/>
                              </a:rPr>
                              <m:t>…</m:t>
                            </m:r>
                          </m:den>
                        </m:f>
                      </m:oMath>
                    </m:oMathPara>
                  </a14:m>
                  <a:endParaRPr lang="fr-MA" sz="6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21205BA6-6E7D-A47E-6C17-42280FB143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5015" y="3176915"/>
                  <a:ext cx="735778" cy="129689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3229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51B95-3703-66D1-2912-87DA08A0D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B559B04-9928-6E3F-501B-A97C2B7CC9AE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AC4EA0-E2DD-ECFF-F3C1-F447C79092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654E55-AA64-D2E2-E82E-778C9996AF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598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4DB71-2CE8-5AE0-3DBF-50A062DB3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C1031BE-7A25-B8A5-D272-63A90A3006CA}"/>
              </a:ext>
            </a:extLst>
          </p:cNvPr>
          <p:cNvSpPr txBox="1"/>
          <p:nvPr/>
        </p:nvSpPr>
        <p:spPr>
          <a:xfrm>
            <a:off x="176981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59BB4C-4D00-1949-AD22-71A72E21E07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5">
            <a:extLst>
              <a:ext uri="{FF2B5EF4-FFF2-40B4-BE49-F238E27FC236}">
                <a16:creationId xmlns:a16="http://schemas.microsoft.com/office/drawing/2014/main" id="{2575F88A-1296-3581-F461-911BAC40456B}"/>
              </a:ext>
            </a:extLst>
          </p:cNvPr>
          <p:cNvGrpSpPr/>
          <p:nvPr/>
        </p:nvGrpSpPr>
        <p:grpSpPr>
          <a:xfrm>
            <a:off x="2328092" y="2809696"/>
            <a:ext cx="4862816" cy="1728615"/>
            <a:chOff x="2254520" y="2935821"/>
            <a:chExt cx="4862816" cy="17286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1E1D1193-40DC-0E63-8A47-78BD07955A1A}"/>
                    </a:ext>
                  </a:extLst>
                </p:cNvPr>
                <p:cNvSpPr txBox="1"/>
                <p:nvPr/>
              </p:nvSpPr>
              <p:spPr>
                <a:xfrm>
                  <a:off x="2254520" y="3126451"/>
                  <a:ext cx="3680495" cy="13473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+  </a:t>
                  </a:r>
                  <a:r>
                    <a:rPr lang="fr-MA" sz="6000" b="1" dirty="0">
                      <a:solidFill>
                        <a:srgbClr val="00206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=</a:t>
                  </a:r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endParaRPr lang="fr-MA" sz="6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1E1D1193-40DC-0E63-8A47-78BD07955A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20" y="3126451"/>
                  <a:ext cx="3680495" cy="1347357"/>
                </a:xfrm>
                <a:prstGeom prst="rect">
                  <a:avLst/>
                </a:prstGeom>
                <a:blipFill>
                  <a:blip r:embed="rId3"/>
                  <a:stretch>
                    <a:fillRect l="-166" t="-2262" r="-11093" b="-17195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D7ADC4B2-AFA3-4221-853D-06A13AE5AF68}"/>
                    </a:ext>
                  </a:extLst>
                </p:cNvPr>
                <p:cNvSpPr txBox="1"/>
                <p:nvPr/>
              </p:nvSpPr>
              <p:spPr>
                <a:xfrm>
                  <a:off x="6040118" y="2935821"/>
                  <a:ext cx="1077218" cy="17286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𝟒𝟏</m:t>
                            </m:r>
                          </m:num>
                          <m:den>
                            <m:r>
                              <a:rPr lang="ar-M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lang="fr-MA" sz="60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D7ADC4B2-AFA3-4221-853D-06A13AE5AF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0118" y="2935821"/>
                  <a:ext cx="1077218" cy="172861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0121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EFE98-1D92-AE18-F688-57B7BE98A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1EE36E-59CF-066F-B66E-E6FBA1FDBF01}"/>
              </a:ext>
            </a:extLst>
          </p:cNvPr>
          <p:cNvSpPr txBox="1"/>
          <p:nvPr/>
        </p:nvSpPr>
        <p:spPr>
          <a:xfrm>
            <a:off x="176981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كتابة مختلطة.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89F527-2D9C-9DD3-5C67-A29C407769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5">
            <a:extLst>
              <a:ext uri="{FF2B5EF4-FFF2-40B4-BE49-F238E27FC236}">
                <a16:creationId xmlns:a16="http://schemas.microsoft.com/office/drawing/2014/main" id="{A5F417AE-6EEE-97AF-B6D6-3668CD421BD1}"/>
              </a:ext>
            </a:extLst>
          </p:cNvPr>
          <p:cNvGrpSpPr/>
          <p:nvPr/>
        </p:nvGrpSpPr>
        <p:grpSpPr>
          <a:xfrm>
            <a:off x="2328092" y="2809696"/>
            <a:ext cx="4862816" cy="1728615"/>
            <a:chOff x="2254520" y="2935821"/>
            <a:chExt cx="4862816" cy="17286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96F41918-525C-EC47-2B61-2696C8624ADC}"/>
                    </a:ext>
                  </a:extLst>
                </p:cNvPr>
                <p:cNvSpPr txBox="1"/>
                <p:nvPr/>
              </p:nvSpPr>
              <p:spPr>
                <a:xfrm>
                  <a:off x="2254520" y="3126451"/>
                  <a:ext cx="3680495" cy="13473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+  </a:t>
                  </a:r>
                  <a:r>
                    <a:rPr lang="fr-MA" sz="6000" b="1" dirty="0">
                      <a:solidFill>
                        <a:srgbClr val="00206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=</a:t>
                  </a:r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endParaRPr lang="fr-MA" sz="6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96F41918-525C-EC47-2B61-2696C8624A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20" y="3126451"/>
                  <a:ext cx="3680495" cy="1347357"/>
                </a:xfrm>
                <a:prstGeom prst="rect">
                  <a:avLst/>
                </a:prstGeom>
                <a:blipFill>
                  <a:blip r:embed="rId3"/>
                  <a:stretch>
                    <a:fillRect l="-166" t="-2262" r="-11093" b="-17195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7AEF7FBA-24C3-57FB-FFE8-3B9BD0DFBB63}"/>
                    </a:ext>
                  </a:extLst>
                </p:cNvPr>
                <p:cNvSpPr txBox="1"/>
                <p:nvPr/>
              </p:nvSpPr>
              <p:spPr>
                <a:xfrm>
                  <a:off x="6040118" y="2935821"/>
                  <a:ext cx="1077218" cy="17286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𝟒𝟏</m:t>
                            </m:r>
                          </m:num>
                          <m:den>
                            <m:r>
                              <a:rPr lang="ar-M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lang="fr-MA" sz="60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7AEF7FBA-24C3-57FB-FFE8-3B9BD0DFBB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0118" y="2935821"/>
                  <a:ext cx="1077218" cy="172861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6230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4E410-821F-1CF0-0C5E-F6398DB43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FFDA1FE-EA75-5FDB-6525-A51D99E5148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FD06C65-9694-0FFC-C403-5EE5AE73F07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E500E2-A699-5193-F53C-EABD99283B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311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EF6F8-4333-DCBB-D8DA-C341FCBB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C4386BB-192F-4359-3277-2020A720724E}"/>
              </a:ext>
            </a:extLst>
          </p:cNvPr>
          <p:cNvSpPr txBox="1"/>
          <p:nvPr/>
        </p:nvSpPr>
        <p:spPr>
          <a:xfrm>
            <a:off x="208512" y="691838"/>
            <a:ext cx="7374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تسجيل عدد الإجابات الصحيحة.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BA66F3-5E75-6937-3CE5-A3C4B1A00FE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965" y="620114"/>
            <a:ext cx="1051835" cy="1083845"/>
          </a:xfrm>
          <a:prstGeom prst="ellipse">
            <a:avLst/>
          </a:prstGeom>
        </p:spPr>
      </p:pic>
      <p:grpSp>
        <p:nvGrpSpPr>
          <p:cNvPr id="2" name="Groupe 5">
            <a:extLst>
              <a:ext uri="{FF2B5EF4-FFF2-40B4-BE49-F238E27FC236}">
                <a16:creationId xmlns:a16="http://schemas.microsoft.com/office/drawing/2014/main" id="{449D041B-00C9-DF47-AB7E-62D77528515C}"/>
              </a:ext>
            </a:extLst>
          </p:cNvPr>
          <p:cNvGrpSpPr/>
          <p:nvPr/>
        </p:nvGrpSpPr>
        <p:grpSpPr>
          <a:xfrm>
            <a:off x="2328092" y="2809696"/>
            <a:ext cx="4862816" cy="1728615"/>
            <a:chOff x="2254520" y="2935821"/>
            <a:chExt cx="4862816" cy="17286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F8BC2778-C124-D559-CABE-E498D5C91F25}"/>
                    </a:ext>
                  </a:extLst>
                </p:cNvPr>
                <p:cNvSpPr txBox="1"/>
                <p:nvPr/>
              </p:nvSpPr>
              <p:spPr>
                <a:xfrm>
                  <a:off x="2254520" y="3126451"/>
                  <a:ext cx="3680495" cy="13473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+  </a:t>
                  </a:r>
                  <a:r>
                    <a:rPr lang="fr-MA" sz="6000" b="1" dirty="0">
                      <a:solidFill>
                        <a:srgbClr val="00206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MA" sz="6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MA" sz="6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a14:m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r>
                    <a:rPr lang="ar-MA" sz="6000" b="1" dirty="0">
                      <a:solidFill>
                        <a:srgbClr val="002060"/>
                      </a:solidFill>
                    </a:rPr>
                    <a:t>=</a:t>
                  </a:r>
                  <a:r>
                    <a:rPr lang="ar-SA" sz="6000" b="1" dirty="0">
                      <a:solidFill>
                        <a:srgbClr val="002060"/>
                      </a:solidFill>
                    </a:rPr>
                    <a:t> </a:t>
                  </a:r>
                  <a:endParaRPr lang="fr-MA" sz="6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F8BC2778-C124-D559-CABE-E498D5C91F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20" y="3126451"/>
                  <a:ext cx="3680495" cy="1347357"/>
                </a:xfrm>
                <a:prstGeom prst="rect">
                  <a:avLst/>
                </a:prstGeom>
                <a:blipFill>
                  <a:blip r:embed="rId3"/>
                  <a:stretch>
                    <a:fillRect l="-166" t="-2262" r="-11093" b="-17195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4CB943EE-AF0C-A509-6C24-B51033D5F85E}"/>
                    </a:ext>
                  </a:extLst>
                </p:cNvPr>
                <p:cNvSpPr txBox="1"/>
                <p:nvPr/>
              </p:nvSpPr>
              <p:spPr>
                <a:xfrm>
                  <a:off x="6040118" y="2935821"/>
                  <a:ext cx="1077218" cy="17286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𝟒𝟏</m:t>
                            </m:r>
                          </m:num>
                          <m:den>
                            <m:r>
                              <a:rPr lang="ar-MA" sz="6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lang="fr-MA" sz="60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4CB943EE-AF0C-A509-6C24-B51033D5F8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0118" y="2935821"/>
                  <a:ext cx="1077218" cy="172861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7">
                <a:extLst>
                  <a:ext uri="{FF2B5EF4-FFF2-40B4-BE49-F238E27FC236}">
                    <a16:creationId xmlns:a16="http://schemas.microsoft.com/office/drawing/2014/main" id="{F4622169-C21C-D458-8A09-049B87BE15AE}"/>
                  </a:ext>
                </a:extLst>
              </p:cNvPr>
              <p:cNvSpPr txBox="1"/>
              <p:nvPr/>
            </p:nvSpPr>
            <p:spPr>
              <a:xfrm>
                <a:off x="964428" y="5072018"/>
                <a:ext cx="7374774" cy="10668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𝟒𝟏</m:t>
                        </m:r>
                      </m:num>
                      <m:den>
                        <m:r>
                          <a:rPr lang="ar-MA" sz="4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  <m:r>
                      <a:rPr lang="ar-MA" sz="4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MA" sz="4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num>
                      <m:den>
                        <m:r>
                          <a:rPr lang="ar-MA" sz="4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srgbClr val="C00000"/>
                    </a:solidFill>
                  </a:rPr>
                  <a:t> وَ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num>
                      <m:den>
                        <m:r>
                          <a:rPr lang="ar-MA" sz="4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srgbClr val="C00000"/>
                    </a:solidFill>
                  </a:rPr>
                  <a:t> وَ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MA" sz="4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  <m:r>
                      <a:rPr lang="ar-MA" sz="4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MA" sz="4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ar-MA" sz="4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ar-MA" sz="4800" b="1" dirty="0">
                    <a:solidFill>
                      <a:srgbClr val="C00000"/>
                    </a:solidFill>
                  </a:rPr>
                  <a:t> وَ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MA" sz="4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endParaRPr lang="fr-MA" sz="4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ZoneTexte 7">
                <a:extLst>
                  <a:ext uri="{FF2B5EF4-FFF2-40B4-BE49-F238E27FC236}">
                    <a16:creationId xmlns:a16="http://schemas.microsoft.com/office/drawing/2014/main" id="{F4622169-C21C-D458-8A09-049B87BE15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28" y="5072018"/>
                <a:ext cx="7374774" cy="1066895"/>
              </a:xfrm>
              <a:prstGeom prst="rect">
                <a:avLst/>
              </a:prstGeom>
              <a:blipFill>
                <a:blip r:embed="rId5"/>
                <a:stretch>
                  <a:fillRect t="-3429" b="-1714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897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E75F8-1338-9BC4-BBA6-10C73719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40EB24A-1AB6-E74A-03F7-BA3C8C6DE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559E85A3-C48B-8C93-B7B6-74424F5148F4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5CBB08E-A5CA-A465-8F54-20E615406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DFDE8-F849-919D-7208-550DE3B8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143BC2C-2068-3346-3C74-14CDE654C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533" y="1651795"/>
            <a:ext cx="4477710" cy="48751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2CA046-D3D8-17E1-20D3-D0C1F99F3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42" y="1608083"/>
            <a:ext cx="4477710" cy="491884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50B6E018-45AB-4FE3-64E8-FC626D4513DA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127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أتمموا النشاط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D01BF8F-C952-FD5F-1962-78E9C26C02B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2AF9B8-4679-5117-3D0F-20DF5C15FE4D}"/>
              </a:ext>
            </a:extLst>
          </p:cNvPr>
          <p:cNvSpPr/>
          <p:nvPr/>
        </p:nvSpPr>
        <p:spPr>
          <a:xfrm>
            <a:off x="630621" y="2165131"/>
            <a:ext cx="4014951" cy="1471448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63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9E9D4-6F9E-49C8-0DD1-CB12F912F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A7F77A-38E4-5B14-9365-0CC329D1D90F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2876FD-E8C6-A649-8B7D-821C1590D8E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5292BC-E665-EAF0-4C70-8D46B1718DE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2534" y="4672529"/>
            <a:ext cx="1738932" cy="16671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4DDDED-96CB-9E80-2251-CE172B4B3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972" y="1629319"/>
            <a:ext cx="7479718" cy="290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5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E2F2-C78F-D374-A5C1-21DE9275B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55C6C00-2028-9C57-EF96-7E1708CC923D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اشتغلوا 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5F9A81-6AA0-06C0-E6CB-BA663A66DD6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70783E-10B2-2C62-5127-61041D29AD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539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0EB22-8BC7-979E-8355-9D8D421E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C5BF6D7-BE7C-1C93-02DD-9AFD289050B2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63ACF8-9308-6ABC-7E42-C03B7BBD0C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1">
            <a:extLst>
              <a:ext uri="{FF2B5EF4-FFF2-40B4-BE49-F238E27FC236}">
                <a16:creationId xmlns:a16="http://schemas.microsoft.com/office/drawing/2014/main" id="{D29EC1F3-00B2-2BC1-98CE-CAABB45748E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9743" y="2790291"/>
            <a:ext cx="2609063" cy="2609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2415F9-88A8-3EB2-F755-94F7497E5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725" y="1626691"/>
            <a:ext cx="3836275" cy="232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ED2581-5737-26BD-9E3F-0E5A514FB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174" y="3891876"/>
            <a:ext cx="4025930" cy="250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0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39217-4EAB-3357-B6D7-521487D9F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6EE821F-2554-9DE4-4EE2-37917F30EE7B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CE26A4-19F7-8DD6-25C2-E770EB3B997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5C134D5A-D8B3-2BBD-1BEC-0CEEEC403E1F}"/>
              </a:ext>
            </a:extLst>
          </p:cNvPr>
          <p:cNvGrpSpPr/>
          <p:nvPr/>
        </p:nvGrpSpPr>
        <p:grpSpPr>
          <a:xfrm>
            <a:off x="966951" y="2551246"/>
            <a:ext cx="7840394" cy="2908644"/>
            <a:chOff x="966951" y="2551246"/>
            <a:chExt cx="7840394" cy="29086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7A0C08-6321-5412-2ABD-76B2DB833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6951" y="2551246"/>
              <a:ext cx="7479718" cy="2908644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79B3037-EA6C-7185-E735-EA5155489A67}"/>
                </a:ext>
              </a:extLst>
            </p:cNvPr>
            <p:cNvGrpSpPr/>
            <p:nvPr/>
          </p:nvGrpSpPr>
          <p:grpSpPr>
            <a:xfrm>
              <a:off x="5279852" y="2959073"/>
              <a:ext cx="819135" cy="576183"/>
              <a:chOff x="5080155" y="1687321"/>
              <a:chExt cx="819135" cy="57618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ZoneTexte 4">
                    <a:extLst>
                      <a:ext uri="{FF2B5EF4-FFF2-40B4-BE49-F238E27FC236}">
                        <a16:creationId xmlns:a16="http://schemas.microsoft.com/office/drawing/2014/main" id="{E719959B-2C2E-3E39-3228-102DB36BE8BB}"/>
                      </a:ext>
                    </a:extLst>
                  </p:cNvPr>
                  <p:cNvSpPr txBox="1"/>
                  <p:nvPr/>
                </p:nvSpPr>
                <p:spPr>
                  <a:xfrm>
                    <a:off x="5080155" y="1687321"/>
                    <a:ext cx="360676" cy="5761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num>
                            <m:den>
                              <m:r>
                                <a:rPr lang="a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den>
                          </m:f>
                        </m:oMath>
                      </m:oMathPara>
                    </a14:m>
                    <a:endParaRPr lang="fr-MA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" name="ZoneTexte 4">
                    <a:extLst>
                      <a:ext uri="{FF2B5EF4-FFF2-40B4-BE49-F238E27FC236}">
                        <a16:creationId xmlns:a16="http://schemas.microsoft.com/office/drawing/2014/main" id="{E719959B-2C2E-3E39-3228-102DB36BE8B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80155" y="1687321"/>
                    <a:ext cx="360676" cy="576183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ZoneTexte 4">
                    <a:extLst>
                      <a:ext uri="{FF2B5EF4-FFF2-40B4-BE49-F238E27FC236}">
                        <a16:creationId xmlns:a16="http://schemas.microsoft.com/office/drawing/2014/main" id="{7DABEEDE-7E37-AF44-0930-24763579EB89}"/>
                      </a:ext>
                    </a:extLst>
                  </p:cNvPr>
                  <p:cNvSpPr txBox="1"/>
                  <p:nvPr/>
                </p:nvSpPr>
                <p:spPr>
                  <a:xfrm>
                    <a:off x="5440831" y="1821523"/>
                    <a:ext cx="245259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ZoneTexte 4">
                    <a:extLst>
                      <a:ext uri="{FF2B5EF4-FFF2-40B4-BE49-F238E27FC236}">
                        <a16:creationId xmlns:a16="http://schemas.microsoft.com/office/drawing/2014/main" id="{7DABEEDE-7E37-AF44-0930-24763579EB8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40831" y="1821523"/>
                    <a:ext cx="245259" cy="30777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2195" r="-9756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ZoneTexte 4">
                    <a:extLst>
                      <a:ext uri="{FF2B5EF4-FFF2-40B4-BE49-F238E27FC236}">
                        <a16:creationId xmlns:a16="http://schemas.microsoft.com/office/drawing/2014/main" id="{26D9E701-9EA4-231D-B8C9-D642A44B7C46}"/>
                      </a:ext>
                    </a:extLst>
                  </p:cNvPr>
                  <p:cNvSpPr txBox="1"/>
                  <p:nvPr/>
                </p:nvSpPr>
                <p:spPr>
                  <a:xfrm>
                    <a:off x="5703724" y="1821522"/>
                    <a:ext cx="19556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fr-MA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ZoneTexte 4">
                    <a:extLst>
                      <a:ext uri="{FF2B5EF4-FFF2-40B4-BE49-F238E27FC236}">
                        <a16:creationId xmlns:a16="http://schemas.microsoft.com/office/drawing/2014/main" id="{26D9E701-9EA4-231D-B8C9-D642A44B7C4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03724" y="1821522"/>
                    <a:ext cx="195566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1250" r="-31250" b="-5882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6E005FD-E775-4BA9-689F-22CA055BC79C}"/>
                </a:ext>
              </a:extLst>
            </p:cNvPr>
            <p:cNvGrpSpPr/>
            <p:nvPr/>
          </p:nvGrpSpPr>
          <p:grpSpPr>
            <a:xfrm>
              <a:off x="7499292" y="2959073"/>
              <a:ext cx="1308053" cy="576185"/>
              <a:chOff x="5493853" y="1666694"/>
              <a:chExt cx="1308053" cy="57618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5FD39AD-CA3C-B8DF-5A90-BBBE842C6364}"/>
                  </a:ext>
                </a:extLst>
              </p:cNvPr>
              <p:cNvGrpSpPr/>
              <p:nvPr/>
            </p:nvGrpSpPr>
            <p:grpSpPr>
              <a:xfrm>
                <a:off x="5493853" y="1666696"/>
                <a:ext cx="929743" cy="576183"/>
                <a:chOff x="5080155" y="1687321"/>
                <a:chExt cx="929743" cy="57618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ZoneTexte 4">
                      <a:extLst>
                        <a:ext uri="{FF2B5EF4-FFF2-40B4-BE49-F238E27FC236}">
                          <a16:creationId xmlns:a16="http://schemas.microsoft.com/office/drawing/2014/main" id="{7ECB380C-25B6-233B-D285-85EFE2BAB5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80155" y="1687321"/>
                      <a:ext cx="360676" cy="57618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ar-MA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MA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𝟏𝟕</m:t>
                                </m:r>
                              </m:num>
                              <m:den>
                                <m:r>
                                  <a:rPr lang="ar-MA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den>
                            </m:f>
                          </m:oMath>
                        </m:oMathPara>
                      </a14:m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ZoneTexte 4">
                      <a:extLst>
                        <a:ext uri="{FF2B5EF4-FFF2-40B4-BE49-F238E27FC236}">
                          <a16:creationId xmlns:a16="http://schemas.microsoft.com/office/drawing/2014/main" id="{7ECB380C-25B6-233B-D285-85EFE2BAB51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080155" y="1687321"/>
                      <a:ext cx="360676" cy="576183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ZoneTexte 4">
                      <a:extLst>
                        <a:ext uri="{FF2B5EF4-FFF2-40B4-BE49-F238E27FC236}">
                          <a16:creationId xmlns:a16="http://schemas.microsoft.com/office/drawing/2014/main" id="{2A5584F2-8419-BBFE-0267-A0C68E7BA2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40831" y="1821523"/>
                      <a:ext cx="24525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</m:oMath>
                        </m:oMathPara>
                      </a14:m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ZoneTexte 4">
                      <a:extLst>
                        <a:ext uri="{FF2B5EF4-FFF2-40B4-BE49-F238E27FC236}">
                          <a16:creationId xmlns:a16="http://schemas.microsoft.com/office/drawing/2014/main" id="{2A5584F2-8419-BBFE-0267-A0C68E7BA29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40831" y="1821523"/>
                      <a:ext cx="245259" cy="307777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12195" r="-97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ZoneTexte 4">
                      <a:extLst>
                        <a:ext uri="{FF2B5EF4-FFF2-40B4-BE49-F238E27FC236}">
                          <a16:creationId xmlns:a16="http://schemas.microsoft.com/office/drawing/2014/main" id="{40353D92-88BC-908C-AC2E-648903C0DF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03724" y="1821522"/>
                      <a:ext cx="306174" cy="34535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ar-MA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و</m:t>
                            </m:r>
                          </m:oMath>
                        </m:oMathPara>
                      </a14:m>
                      <a:endParaRPr lang="fr-MA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ZoneTexte 4">
                      <a:extLst>
                        <a:ext uri="{FF2B5EF4-FFF2-40B4-BE49-F238E27FC236}">
                          <a16:creationId xmlns:a16="http://schemas.microsoft.com/office/drawing/2014/main" id="{40353D92-88BC-908C-AC2E-648903C0DF5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703724" y="1821522"/>
                      <a:ext cx="306174" cy="345351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l="-19608" t="-14035" r="-39216" b="-4210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ZoneTexte 4">
                    <a:extLst>
                      <a:ext uri="{FF2B5EF4-FFF2-40B4-BE49-F238E27FC236}">
                        <a16:creationId xmlns:a16="http://schemas.microsoft.com/office/drawing/2014/main" id="{6D53BE86-3B45-C93D-D7D7-A9D6B023DFC0}"/>
                      </a:ext>
                    </a:extLst>
                  </p:cNvPr>
                  <p:cNvSpPr txBox="1"/>
                  <p:nvPr/>
                </p:nvSpPr>
                <p:spPr>
                  <a:xfrm>
                    <a:off x="6441230" y="1666694"/>
                    <a:ext cx="360676" cy="5761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num>
                            <m:den>
                              <m:r>
                                <a:rPr lang="ar-MA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fr-MA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ZoneTexte 4">
                    <a:extLst>
                      <a:ext uri="{FF2B5EF4-FFF2-40B4-BE49-F238E27FC236}">
                        <a16:creationId xmlns:a16="http://schemas.microsoft.com/office/drawing/2014/main" id="{6D53BE86-3B45-C93D-D7D7-A9D6B023DFC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41230" y="1666694"/>
                    <a:ext cx="360676" cy="576183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ZoneTexte 4">
                  <a:extLst>
                    <a:ext uri="{FF2B5EF4-FFF2-40B4-BE49-F238E27FC236}">
                      <a16:creationId xmlns:a16="http://schemas.microsoft.com/office/drawing/2014/main" id="{0F52068B-142D-3A97-241E-CE467A253C77}"/>
                    </a:ext>
                  </a:extLst>
                </p:cNvPr>
                <p:cNvSpPr txBox="1"/>
                <p:nvPr/>
              </p:nvSpPr>
              <p:spPr>
                <a:xfrm>
                  <a:off x="5010548" y="4270022"/>
                  <a:ext cx="28854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ZoneTexte 4">
                  <a:extLst>
                    <a:ext uri="{FF2B5EF4-FFF2-40B4-BE49-F238E27FC236}">
                      <a16:creationId xmlns:a16="http://schemas.microsoft.com/office/drawing/2014/main" id="{0F52068B-142D-3A97-241E-CE467A253C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0548" y="4270022"/>
                  <a:ext cx="288541" cy="246221"/>
                </a:xfrm>
                <a:prstGeom prst="rect">
                  <a:avLst/>
                </a:prstGeom>
                <a:blipFill>
                  <a:blip r:embed="rId11"/>
                  <a:stretch>
                    <a:fillRect l="-17021" r="-17021" b="-487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ZoneTexte 4">
                  <a:extLst>
                    <a:ext uri="{FF2B5EF4-FFF2-40B4-BE49-F238E27FC236}">
                      <a16:creationId xmlns:a16="http://schemas.microsoft.com/office/drawing/2014/main" id="{AB0888A0-413E-741C-7512-6270F9B42570}"/>
                    </a:ext>
                  </a:extLst>
                </p:cNvPr>
                <p:cNvSpPr txBox="1"/>
                <p:nvPr/>
              </p:nvSpPr>
              <p:spPr>
                <a:xfrm>
                  <a:off x="4302696" y="4718058"/>
                  <a:ext cx="28854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ZoneTexte 4">
                  <a:extLst>
                    <a:ext uri="{FF2B5EF4-FFF2-40B4-BE49-F238E27FC236}">
                      <a16:creationId xmlns:a16="http://schemas.microsoft.com/office/drawing/2014/main" id="{AB0888A0-413E-741C-7512-6270F9B425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02696" y="4718058"/>
                  <a:ext cx="288541" cy="246221"/>
                </a:xfrm>
                <a:prstGeom prst="rect">
                  <a:avLst/>
                </a:prstGeom>
                <a:blipFill>
                  <a:blip r:embed="rId12"/>
                  <a:stretch>
                    <a:fillRect l="-17021" r="-17021" b="-5000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ZoneTexte 4">
                  <a:extLst>
                    <a:ext uri="{FF2B5EF4-FFF2-40B4-BE49-F238E27FC236}">
                      <a16:creationId xmlns:a16="http://schemas.microsoft.com/office/drawing/2014/main" id="{A45E5BF1-6267-AA25-1912-31D93AED4148}"/>
                    </a:ext>
                  </a:extLst>
                </p:cNvPr>
                <p:cNvSpPr txBox="1"/>
                <p:nvPr/>
              </p:nvSpPr>
              <p:spPr>
                <a:xfrm>
                  <a:off x="5384948" y="4676188"/>
                  <a:ext cx="360676" cy="5761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𝟏𝟕</m:t>
                            </m:r>
                          </m:num>
                          <m:den>
                            <m: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ZoneTexte 4">
                  <a:extLst>
                    <a:ext uri="{FF2B5EF4-FFF2-40B4-BE49-F238E27FC236}">
                      <a16:creationId xmlns:a16="http://schemas.microsoft.com/office/drawing/2014/main" id="{A45E5BF1-6267-AA25-1912-31D93AED41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4948" y="4676188"/>
                  <a:ext cx="360676" cy="57618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ZoneTexte 4">
                  <a:extLst>
                    <a:ext uri="{FF2B5EF4-FFF2-40B4-BE49-F238E27FC236}">
                      <a16:creationId xmlns:a16="http://schemas.microsoft.com/office/drawing/2014/main" id="{B263EF44-CD54-CC24-7B7C-54D5F4333833}"/>
                    </a:ext>
                  </a:extLst>
                </p:cNvPr>
                <p:cNvSpPr txBox="1"/>
                <p:nvPr/>
              </p:nvSpPr>
              <p:spPr>
                <a:xfrm>
                  <a:off x="5384948" y="3768747"/>
                  <a:ext cx="360676" cy="5761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𝟏𝟕</m:t>
                            </m:r>
                          </m:num>
                          <m:den>
                            <m: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ZoneTexte 4">
                  <a:extLst>
                    <a:ext uri="{FF2B5EF4-FFF2-40B4-BE49-F238E27FC236}">
                      <a16:creationId xmlns:a16="http://schemas.microsoft.com/office/drawing/2014/main" id="{B263EF44-CD54-CC24-7B7C-54D5F43338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4948" y="3768747"/>
                  <a:ext cx="360676" cy="576183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ZoneTexte 4">
                  <a:extLst>
                    <a:ext uri="{FF2B5EF4-FFF2-40B4-BE49-F238E27FC236}">
                      <a16:creationId xmlns:a16="http://schemas.microsoft.com/office/drawing/2014/main" id="{1807C5CB-5F58-51A7-04AB-DBEF0DBD22A6}"/>
                    </a:ext>
                  </a:extLst>
                </p:cNvPr>
                <p:cNvSpPr txBox="1"/>
                <p:nvPr/>
              </p:nvSpPr>
              <p:spPr>
                <a:xfrm>
                  <a:off x="7293545" y="4270022"/>
                  <a:ext cx="28854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ZoneTexte 4">
                  <a:extLst>
                    <a:ext uri="{FF2B5EF4-FFF2-40B4-BE49-F238E27FC236}">
                      <a16:creationId xmlns:a16="http://schemas.microsoft.com/office/drawing/2014/main" id="{1807C5CB-5F58-51A7-04AB-DBEF0DBD22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3545" y="4270022"/>
                  <a:ext cx="288541" cy="246221"/>
                </a:xfrm>
                <a:prstGeom prst="rect">
                  <a:avLst/>
                </a:prstGeom>
                <a:blipFill>
                  <a:blip r:embed="rId15"/>
                  <a:stretch>
                    <a:fillRect l="-14583" r="-16667" b="-487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ZoneTexte 4">
                  <a:extLst>
                    <a:ext uri="{FF2B5EF4-FFF2-40B4-BE49-F238E27FC236}">
                      <a16:creationId xmlns:a16="http://schemas.microsoft.com/office/drawing/2014/main" id="{575C8BEB-1D65-3953-514F-1FDF697EDF83}"/>
                    </a:ext>
                  </a:extLst>
                </p:cNvPr>
                <p:cNvSpPr txBox="1"/>
                <p:nvPr/>
              </p:nvSpPr>
              <p:spPr>
                <a:xfrm>
                  <a:off x="7149274" y="4741845"/>
                  <a:ext cx="28854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ZoneTexte 4">
                  <a:extLst>
                    <a:ext uri="{FF2B5EF4-FFF2-40B4-BE49-F238E27FC236}">
                      <a16:creationId xmlns:a16="http://schemas.microsoft.com/office/drawing/2014/main" id="{575C8BEB-1D65-3953-514F-1FDF697EDF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9274" y="4741845"/>
                  <a:ext cx="288541" cy="246221"/>
                </a:xfrm>
                <a:prstGeom prst="rect">
                  <a:avLst/>
                </a:prstGeom>
                <a:blipFill>
                  <a:blip r:embed="rId16"/>
                  <a:stretch>
                    <a:fillRect l="-17021" r="-17021" b="-5000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ZoneTexte 4">
                  <a:extLst>
                    <a:ext uri="{FF2B5EF4-FFF2-40B4-BE49-F238E27FC236}">
                      <a16:creationId xmlns:a16="http://schemas.microsoft.com/office/drawing/2014/main" id="{1957B47C-DFD0-1199-2AFF-B5AA99FCD3D9}"/>
                    </a:ext>
                  </a:extLst>
                </p:cNvPr>
                <p:cNvSpPr txBox="1"/>
                <p:nvPr/>
              </p:nvSpPr>
              <p:spPr>
                <a:xfrm>
                  <a:off x="7694577" y="4725845"/>
                  <a:ext cx="16511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ZoneTexte 4">
                  <a:extLst>
                    <a:ext uri="{FF2B5EF4-FFF2-40B4-BE49-F238E27FC236}">
                      <a16:creationId xmlns:a16="http://schemas.microsoft.com/office/drawing/2014/main" id="{1957B47C-DFD0-1199-2AFF-B5AA99FCD3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4577" y="4725845"/>
                  <a:ext cx="165110" cy="246221"/>
                </a:xfrm>
                <a:prstGeom prst="rect">
                  <a:avLst/>
                </a:prstGeom>
                <a:blipFill>
                  <a:blip r:embed="rId17"/>
                  <a:stretch>
                    <a:fillRect l="-25926" r="-33333" b="-487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ZoneTexte 4">
                  <a:extLst>
                    <a:ext uri="{FF2B5EF4-FFF2-40B4-BE49-F238E27FC236}">
                      <a16:creationId xmlns:a16="http://schemas.microsoft.com/office/drawing/2014/main" id="{7E3A1969-593E-5270-5363-D0F1DB7AA87D}"/>
                    </a:ext>
                  </a:extLst>
                </p:cNvPr>
                <p:cNvSpPr txBox="1"/>
                <p:nvPr/>
              </p:nvSpPr>
              <p:spPr>
                <a:xfrm>
                  <a:off x="7694577" y="4964279"/>
                  <a:ext cx="16511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ZoneTexte 4">
                  <a:extLst>
                    <a:ext uri="{FF2B5EF4-FFF2-40B4-BE49-F238E27FC236}">
                      <a16:creationId xmlns:a16="http://schemas.microsoft.com/office/drawing/2014/main" id="{7E3A1969-593E-5270-5363-D0F1DB7AA8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4577" y="4964279"/>
                  <a:ext cx="165110" cy="246221"/>
                </a:xfrm>
                <a:prstGeom prst="rect">
                  <a:avLst/>
                </a:prstGeom>
                <a:blipFill>
                  <a:blip r:embed="rId18"/>
                  <a:stretch>
                    <a:fillRect l="-25926" r="-33333" b="-487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ZoneTexte 4">
                  <a:extLst>
                    <a:ext uri="{FF2B5EF4-FFF2-40B4-BE49-F238E27FC236}">
                      <a16:creationId xmlns:a16="http://schemas.microsoft.com/office/drawing/2014/main" id="{9CD1D1C1-7388-8EF4-4DA9-617EC047AC87}"/>
                    </a:ext>
                  </a:extLst>
                </p:cNvPr>
                <p:cNvSpPr txBox="1"/>
                <p:nvPr/>
              </p:nvSpPr>
              <p:spPr>
                <a:xfrm>
                  <a:off x="7632425" y="3776456"/>
                  <a:ext cx="206788" cy="5761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a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ZoneTexte 4">
                  <a:extLst>
                    <a:ext uri="{FF2B5EF4-FFF2-40B4-BE49-F238E27FC236}">
                      <a16:creationId xmlns:a16="http://schemas.microsoft.com/office/drawing/2014/main" id="{9CD1D1C1-7388-8EF4-4DA9-617EC047AC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2425" y="3776456"/>
                  <a:ext cx="206788" cy="576183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5234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6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9FA95E-49FB-CF26-998D-A858B42AA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533" y="1651795"/>
            <a:ext cx="4477710" cy="48751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E434C8-F4E0-FDA1-3563-124093E7C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42" y="1608083"/>
            <a:ext cx="4477710" cy="4918841"/>
          </a:xfrm>
          <a:prstGeom prst="rect">
            <a:avLst/>
          </a:prstGeom>
        </p:spPr>
      </p:pic>
      <p:sp>
        <p:nvSpPr>
          <p:cNvPr id="5" name="Rectangle : coins arrondis 6">
            <a:extLst>
              <a:ext uri="{FF2B5EF4-FFF2-40B4-BE49-F238E27FC236}">
                <a16:creationId xmlns:a16="http://schemas.microsoft.com/office/drawing/2014/main" id="{737AA68C-2467-E416-731B-F89B9832171D}"/>
              </a:ext>
            </a:extLst>
          </p:cNvPr>
          <p:cNvSpPr/>
          <p:nvPr/>
        </p:nvSpPr>
        <p:spPr>
          <a:xfrm>
            <a:off x="635321" y="3615559"/>
            <a:ext cx="4014951" cy="1471448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SA" dirty="0">
              <a:solidFill>
                <a:srgbClr val="FFFFFF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76382-CFE0-9C6D-6D85-C7A6BDE6D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4CB9C80-640F-08E9-CE4F-0744E6A7C556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4BC231-CF6D-0221-F45A-05F8B31BC1C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E148C9-A5C4-42E3-BFAD-35883E42FF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6496" y="5046290"/>
            <a:ext cx="1383877" cy="1383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EAC5A2-E799-C8DA-F02E-BEB295231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75" y="2070552"/>
            <a:ext cx="7582849" cy="271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5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2288C6D-619F-D48A-9F89-9B11A6700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41" y="2243987"/>
            <a:ext cx="7816927" cy="305322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F5BFB80-C5F8-52E7-47A9-31A08D36D2FC}"/>
              </a:ext>
            </a:extLst>
          </p:cNvPr>
          <p:cNvGrpSpPr/>
          <p:nvPr/>
        </p:nvGrpSpPr>
        <p:grpSpPr>
          <a:xfrm>
            <a:off x="1722201" y="3092438"/>
            <a:ext cx="6376246" cy="524182"/>
            <a:chOff x="1722201" y="3092438"/>
            <a:chExt cx="6376246" cy="5241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ZoneTexte 3">
                  <a:extLst>
                    <a:ext uri="{FF2B5EF4-FFF2-40B4-BE49-F238E27FC236}">
                      <a16:creationId xmlns:a16="http://schemas.microsoft.com/office/drawing/2014/main" id="{866510F3-6617-9995-8234-38AB50BCBADB}"/>
                    </a:ext>
                  </a:extLst>
                </p:cNvPr>
                <p:cNvSpPr txBox="1"/>
                <p:nvPr/>
              </p:nvSpPr>
              <p:spPr>
                <a:xfrm>
                  <a:off x="1722201" y="3095227"/>
                  <a:ext cx="184346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ZoneTexte 3">
                  <a:extLst>
                    <a:ext uri="{FF2B5EF4-FFF2-40B4-BE49-F238E27FC236}">
                      <a16:creationId xmlns:a16="http://schemas.microsoft.com/office/drawing/2014/main" id="{866510F3-6617-9995-8234-38AB50BCBA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2201" y="3095227"/>
                  <a:ext cx="184346" cy="52039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4B0DD4AD-207E-30F7-413F-AE84A0603B89}"/>
                    </a:ext>
                  </a:extLst>
                </p:cNvPr>
                <p:cNvSpPr txBox="1"/>
                <p:nvPr/>
              </p:nvSpPr>
              <p:spPr>
                <a:xfrm>
                  <a:off x="4132101" y="3097022"/>
                  <a:ext cx="322204" cy="5186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𝟏𝟑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ZoneTexte 3">
                  <a:extLst>
                    <a:ext uri="{FF2B5EF4-FFF2-40B4-BE49-F238E27FC236}">
                      <a16:creationId xmlns:a16="http://schemas.microsoft.com/office/drawing/2014/main" id="{4B0DD4AD-207E-30F7-413F-AE84A0603B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2101" y="3097022"/>
                  <a:ext cx="322204" cy="51860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8FD577AE-CBAB-D443-9501-54B2F8AABD43}"/>
                    </a:ext>
                  </a:extLst>
                </p:cNvPr>
                <p:cNvSpPr txBox="1"/>
                <p:nvPr/>
              </p:nvSpPr>
              <p:spPr>
                <a:xfrm>
                  <a:off x="6715657" y="3095227"/>
                  <a:ext cx="322203" cy="5186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8FD577AE-CBAB-D443-9501-54B2F8AABD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5657" y="3095227"/>
                  <a:ext cx="322203" cy="51860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4E0270EE-5CBE-668F-A32D-0A39301D07DB}"/>
                    </a:ext>
                  </a:extLst>
                </p:cNvPr>
                <p:cNvSpPr txBox="1"/>
                <p:nvPr/>
              </p:nvSpPr>
              <p:spPr>
                <a:xfrm>
                  <a:off x="7776243" y="3092438"/>
                  <a:ext cx="322204" cy="5241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4E0270EE-5CBE-668F-A32D-0A39301D07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6243" y="3092438"/>
                  <a:ext cx="322204" cy="52418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3">
                <a:extLst>
                  <a:ext uri="{FF2B5EF4-FFF2-40B4-BE49-F238E27FC236}">
                    <a16:creationId xmlns:a16="http://schemas.microsoft.com/office/drawing/2014/main" id="{79497AE2-E097-4F5E-34CB-C09B2D072A8E}"/>
                  </a:ext>
                </a:extLst>
              </p:cNvPr>
              <p:cNvSpPr txBox="1"/>
              <p:nvPr/>
            </p:nvSpPr>
            <p:spPr>
              <a:xfrm>
                <a:off x="2794712" y="3095227"/>
                <a:ext cx="184346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MA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ZoneTexte 3">
                <a:extLst>
                  <a:ext uri="{FF2B5EF4-FFF2-40B4-BE49-F238E27FC236}">
                    <a16:creationId xmlns:a16="http://schemas.microsoft.com/office/drawing/2014/main" id="{79497AE2-E097-4F5E-34CB-C09B2D072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712" y="3095227"/>
                <a:ext cx="184346" cy="5203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3">
                <a:extLst>
                  <a:ext uri="{FF2B5EF4-FFF2-40B4-BE49-F238E27FC236}">
                    <a16:creationId xmlns:a16="http://schemas.microsoft.com/office/drawing/2014/main" id="{919A9B6A-0CAF-6550-B594-F81E010577C8}"/>
                  </a:ext>
                </a:extLst>
              </p:cNvPr>
              <p:cNvSpPr txBox="1"/>
              <p:nvPr/>
            </p:nvSpPr>
            <p:spPr>
              <a:xfrm>
                <a:off x="4689696" y="3097022"/>
                <a:ext cx="322204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MA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ZoneTexte 3">
                <a:extLst>
                  <a:ext uri="{FF2B5EF4-FFF2-40B4-BE49-F238E27FC236}">
                    <a16:creationId xmlns:a16="http://schemas.microsoft.com/office/drawing/2014/main" id="{919A9B6A-0CAF-6550-B594-F81E01057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9696" y="3097022"/>
                <a:ext cx="322204" cy="5186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3">
                <a:extLst>
                  <a:ext uri="{FF2B5EF4-FFF2-40B4-BE49-F238E27FC236}">
                    <a16:creationId xmlns:a16="http://schemas.microsoft.com/office/drawing/2014/main" id="{54AA35FC-C3DA-EC33-E8EE-1CDC415213A7}"/>
                  </a:ext>
                </a:extLst>
              </p:cNvPr>
              <p:cNvSpPr txBox="1"/>
              <p:nvPr/>
            </p:nvSpPr>
            <p:spPr>
              <a:xfrm>
                <a:off x="5286093" y="3097022"/>
                <a:ext cx="184346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MA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ZoneTexte 3">
                <a:extLst>
                  <a:ext uri="{FF2B5EF4-FFF2-40B4-BE49-F238E27FC236}">
                    <a16:creationId xmlns:a16="http://schemas.microsoft.com/office/drawing/2014/main" id="{54AA35FC-C3DA-EC33-E8EE-1CDC41521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093" y="3097022"/>
                <a:ext cx="184346" cy="5186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4">
                <a:extLst>
                  <a:ext uri="{FF2B5EF4-FFF2-40B4-BE49-F238E27FC236}">
                    <a16:creationId xmlns:a16="http://schemas.microsoft.com/office/drawing/2014/main" id="{38FC9635-3A39-AAFC-817A-2E84FA441237}"/>
                  </a:ext>
                </a:extLst>
              </p:cNvPr>
              <p:cNvSpPr txBox="1"/>
              <p:nvPr/>
            </p:nvSpPr>
            <p:spPr>
              <a:xfrm>
                <a:off x="7199532" y="3095227"/>
                <a:ext cx="322203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ZoneTexte 4">
                <a:extLst>
                  <a:ext uri="{FF2B5EF4-FFF2-40B4-BE49-F238E27FC236}">
                    <a16:creationId xmlns:a16="http://schemas.microsoft.com/office/drawing/2014/main" id="{38FC9635-3A39-AAFC-817A-2E84FA441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532" y="3095227"/>
                <a:ext cx="322203" cy="51860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35572D05-EA8D-63F3-F9A0-E92394CB1A08}"/>
              </a:ext>
            </a:extLst>
          </p:cNvPr>
          <p:cNvGrpSpPr/>
          <p:nvPr/>
        </p:nvGrpSpPr>
        <p:grpSpPr>
          <a:xfrm>
            <a:off x="1741837" y="4231127"/>
            <a:ext cx="6376246" cy="524182"/>
            <a:chOff x="1722201" y="3092438"/>
            <a:chExt cx="6376246" cy="5241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ZoneTexte 3">
                  <a:extLst>
                    <a:ext uri="{FF2B5EF4-FFF2-40B4-BE49-F238E27FC236}">
                      <a16:creationId xmlns:a16="http://schemas.microsoft.com/office/drawing/2014/main" id="{B90FE741-0BB5-F19F-F46B-4FB05678D18F}"/>
                    </a:ext>
                  </a:extLst>
                </p:cNvPr>
                <p:cNvSpPr txBox="1"/>
                <p:nvPr/>
              </p:nvSpPr>
              <p:spPr>
                <a:xfrm>
                  <a:off x="1722201" y="3095227"/>
                  <a:ext cx="184346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ZoneTexte 3">
                  <a:extLst>
                    <a:ext uri="{FF2B5EF4-FFF2-40B4-BE49-F238E27FC236}">
                      <a16:creationId xmlns:a16="http://schemas.microsoft.com/office/drawing/2014/main" id="{B90FE741-0BB5-F19F-F46B-4FB05678D1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2201" y="3095227"/>
                  <a:ext cx="184346" cy="52039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ZoneTexte 3">
                  <a:extLst>
                    <a:ext uri="{FF2B5EF4-FFF2-40B4-BE49-F238E27FC236}">
                      <a16:creationId xmlns:a16="http://schemas.microsoft.com/office/drawing/2014/main" id="{645A73B1-264F-2595-9181-A27BC028FF93}"/>
                    </a:ext>
                  </a:extLst>
                </p:cNvPr>
                <p:cNvSpPr txBox="1"/>
                <p:nvPr/>
              </p:nvSpPr>
              <p:spPr>
                <a:xfrm>
                  <a:off x="4371100" y="3094328"/>
                  <a:ext cx="460062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𝟕𝟎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ZoneTexte 3">
                  <a:extLst>
                    <a:ext uri="{FF2B5EF4-FFF2-40B4-BE49-F238E27FC236}">
                      <a16:creationId xmlns:a16="http://schemas.microsoft.com/office/drawing/2014/main" id="{645A73B1-264F-2595-9181-A27BC028FF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1100" y="3094328"/>
                  <a:ext cx="460062" cy="520399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4">
                  <a:extLst>
                    <a:ext uri="{FF2B5EF4-FFF2-40B4-BE49-F238E27FC236}">
                      <a16:creationId xmlns:a16="http://schemas.microsoft.com/office/drawing/2014/main" id="{6671A899-F224-6AF8-5D63-4F83555309FB}"/>
                    </a:ext>
                  </a:extLst>
                </p:cNvPr>
                <p:cNvSpPr txBox="1"/>
                <p:nvPr/>
              </p:nvSpPr>
              <p:spPr>
                <a:xfrm>
                  <a:off x="6715657" y="3095227"/>
                  <a:ext cx="184346" cy="52046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ZoneTexte 4">
                  <a:extLst>
                    <a:ext uri="{FF2B5EF4-FFF2-40B4-BE49-F238E27FC236}">
                      <a16:creationId xmlns:a16="http://schemas.microsoft.com/office/drawing/2014/main" id="{6671A899-F224-6AF8-5D63-4F83555309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5657" y="3095227"/>
                  <a:ext cx="184346" cy="520463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5">
                  <a:extLst>
                    <a:ext uri="{FF2B5EF4-FFF2-40B4-BE49-F238E27FC236}">
                      <a16:creationId xmlns:a16="http://schemas.microsoft.com/office/drawing/2014/main" id="{7B21A51F-4880-EB72-B237-7E56A6E5A397}"/>
                    </a:ext>
                  </a:extLst>
                </p:cNvPr>
                <p:cNvSpPr txBox="1"/>
                <p:nvPr/>
              </p:nvSpPr>
              <p:spPr>
                <a:xfrm>
                  <a:off x="7776243" y="3092438"/>
                  <a:ext cx="322204" cy="5241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𝟐𝟔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ZoneTexte 5">
                  <a:extLst>
                    <a:ext uri="{FF2B5EF4-FFF2-40B4-BE49-F238E27FC236}">
                      <a16:creationId xmlns:a16="http://schemas.microsoft.com/office/drawing/2014/main" id="{7B21A51F-4880-EB72-B237-7E56A6E5A3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6243" y="3092438"/>
                  <a:ext cx="322204" cy="52418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3">
                <a:extLst>
                  <a:ext uri="{FF2B5EF4-FFF2-40B4-BE49-F238E27FC236}">
                    <a16:creationId xmlns:a16="http://schemas.microsoft.com/office/drawing/2014/main" id="{4D256116-E2BA-C41C-D80D-9E18FF82552E}"/>
                  </a:ext>
                </a:extLst>
              </p:cNvPr>
              <p:cNvSpPr txBox="1"/>
              <p:nvPr/>
            </p:nvSpPr>
            <p:spPr>
              <a:xfrm>
                <a:off x="2224362" y="4233018"/>
                <a:ext cx="184346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ZoneTexte 3">
                <a:extLst>
                  <a:ext uri="{FF2B5EF4-FFF2-40B4-BE49-F238E27FC236}">
                    <a16:creationId xmlns:a16="http://schemas.microsoft.com/office/drawing/2014/main" id="{4D256116-E2BA-C41C-D80D-9E18FF825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362" y="4233018"/>
                <a:ext cx="184346" cy="5203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3">
                <a:extLst>
                  <a:ext uri="{FF2B5EF4-FFF2-40B4-BE49-F238E27FC236}">
                    <a16:creationId xmlns:a16="http://schemas.microsoft.com/office/drawing/2014/main" id="{F907B88E-61F6-8689-808C-49C07615AF33}"/>
                  </a:ext>
                </a:extLst>
              </p:cNvPr>
              <p:cNvSpPr txBox="1"/>
              <p:nvPr/>
            </p:nvSpPr>
            <p:spPr>
              <a:xfrm>
                <a:off x="2783164" y="4233916"/>
                <a:ext cx="322204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ZoneTexte 3">
                <a:extLst>
                  <a:ext uri="{FF2B5EF4-FFF2-40B4-BE49-F238E27FC236}">
                    <a16:creationId xmlns:a16="http://schemas.microsoft.com/office/drawing/2014/main" id="{F907B88E-61F6-8689-808C-49C07615A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164" y="4233916"/>
                <a:ext cx="322204" cy="51860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4">
                <a:extLst>
                  <a:ext uri="{FF2B5EF4-FFF2-40B4-BE49-F238E27FC236}">
                    <a16:creationId xmlns:a16="http://schemas.microsoft.com/office/drawing/2014/main" id="{EC61D872-C633-CF6D-1DF3-2BAF4EAFB75E}"/>
                  </a:ext>
                </a:extLst>
              </p:cNvPr>
              <p:cNvSpPr txBox="1"/>
              <p:nvPr/>
            </p:nvSpPr>
            <p:spPr>
              <a:xfrm>
                <a:off x="7248397" y="4232984"/>
                <a:ext cx="322204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a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ZoneTexte 4">
                <a:extLst>
                  <a:ext uri="{FF2B5EF4-FFF2-40B4-BE49-F238E27FC236}">
                    <a16:creationId xmlns:a16="http://schemas.microsoft.com/office/drawing/2014/main" id="{EC61D872-C633-CF6D-1DF3-2BAF4EAFB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397" y="4232984"/>
                <a:ext cx="322204" cy="52046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جيدا، أنجزوا في المنزل الأنشطة المتبقية على الصفحتين: 126 و127.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1BE3FD-C6E8-B2B2-E895-C102D5C57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533" y="1651795"/>
            <a:ext cx="4477710" cy="48751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362ABA-9CC3-578D-8BC5-B098EDE777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42" y="1608083"/>
            <a:ext cx="4477710" cy="491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بالتصحيح.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18291</TotalTime>
  <Words>888</Words>
  <Application>Microsoft Office PowerPoint</Application>
  <PresentationFormat>Affichage à l'écran (4:3)</PresentationFormat>
  <Paragraphs>264</Paragraphs>
  <Slides>53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7" baseType="lpstr">
      <vt:lpstr>Aptos Display</vt:lpstr>
      <vt:lpstr>Cambria Math</vt:lpstr>
      <vt:lpstr>Chalkboard</vt:lpstr>
      <vt:lpstr>Arial</vt:lpstr>
      <vt:lpstr>Effra CC Arbc</vt:lpstr>
      <vt:lpstr>Aptos</vt:lpstr>
      <vt:lpstr>Dosis</vt:lpstr>
      <vt:lpstr>Calibri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159</cp:revision>
  <cp:lastPrinted>2025-08-13T10:11:39Z</cp:lastPrinted>
  <dcterms:created xsi:type="dcterms:W3CDTF">2025-08-01T12:31:49Z</dcterms:created>
  <dcterms:modified xsi:type="dcterms:W3CDTF">2026-05-17T13:30:05Z</dcterms:modified>
</cp:coreProperties>
</file>