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6"/>
  </p:notesMasterIdLst>
  <p:handoutMasterIdLst>
    <p:handoutMasterId r:id="rId77"/>
  </p:handoutMasterIdLst>
  <p:sldIdLst>
    <p:sldId id="2134807197" r:id="rId7"/>
    <p:sldId id="2134807198" r:id="rId8"/>
    <p:sldId id="2134807199" r:id="rId9"/>
    <p:sldId id="2134807200" r:id="rId10"/>
    <p:sldId id="781" r:id="rId11"/>
    <p:sldId id="741" r:id="rId12"/>
    <p:sldId id="746" r:id="rId13"/>
    <p:sldId id="2134807127" r:id="rId14"/>
    <p:sldId id="2134807224" r:id="rId15"/>
    <p:sldId id="2134807232" r:id="rId16"/>
    <p:sldId id="2134807233" r:id="rId17"/>
    <p:sldId id="2134807234" r:id="rId18"/>
    <p:sldId id="2134807228" r:id="rId19"/>
    <p:sldId id="2134807229" r:id="rId20"/>
    <p:sldId id="2134807257" r:id="rId21"/>
    <p:sldId id="2134807258" r:id="rId22"/>
    <p:sldId id="2134807259" r:id="rId23"/>
    <p:sldId id="2134807265" r:id="rId24"/>
    <p:sldId id="2134807266" r:id="rId25"/>
    <p:sldId id="2134807267" r:id="rId26"/>
    <p:sldId id="2134807235" r:id="rId27"/>
    <p:sldId id="2134807195" r:id="rId28"/>
    <p:sldId id="2134807242" r:id="rId29"/>
    <p:sldId id="2134807251" r:id="rId30"/>
    <p:sldId id="2134807243" r:id="rId31"/>
    <p:sldId id="2134807244" r:id="rId32"/>
    <p:sldId id="2134807245" r:id="rId33"/>
    <p:sldId id="2134806710" r:id="rId34"/>
    <p:sldId id="751" r:id="rId35"/>
    <p:sldId id="871" r:id="rId36"/>
    <p:sldId id="2134806711" r:id="rId37"/>
    <p:sldId id="2134806681" r:id="rId38"/>
    <p:sldId id="2134806700" r:id="rId39"/>
    <p:sldId id="2134806722" r:id="rId40"/>
    <p:sldId id="2134806701" r:id="rId41"/>
    <p:sldId id="2134806719" r:id="rId42"/>
    <p:sldId id="2134807201" r:id="rId43"/>
    <p:sldId id="2134807020" r:id="rId44"/>
    <p:sldId id="2134807252" r:id="rId45"/>
    <p:sldId id="2134807074" r:id="rId46"/>
    <p:sldId id="2134807253" r:id="rId47"/>
    <p:sldId id="2134807033" r:id="rId48"/>
    <p:sldId id="2134807254" r:id="rId49"/>
    <p:sldId id="2134807255" r:id="rId50"/>
    <p:sldId id="2134807042" r:id="rId51"/>
    <p:sldId id="2134807043" r:id="rId52"/>
    <p:sldId id="2134807044" r:id="rId53"/>
    <p:sldId id="2134806689" r:id="rId54"/>
    <p:sldId id="2134806665" r:id="rId55"/>
    <p:sldId id="2134806663" r:id="rId56"/>
    <p:sldId id="2134807028" r:id="rId57"/>
    <p:sldId id="2134807239" r:id="rId58"/>
    <p:sldId id="2134807240" r:id="rId59"/>
    <p:sldId id="2134807241" r:id="rId60"/>
    <p:sldId id="2134806696" r:id="rId61"/>
    <p:sldId id="848" r:id="rId62"/>
    <p:sldId id="921" r:id="rId63"/>
    <p:sldId id="922" r:id="rId64"/>
    <p:sldId id="924" r:id="rId65"/>
    <p:sldId id="925" r:id="rId66"/>
    <p:sldId id="849" r:id="rId67"/>
    <p:sldId id="2134806697" r:id="rId68"/>
    <p:sldId id="2134806706" r:id="rId69"/>
    <p:sldId id="2134807187" r:id="rId70"/>
    <p:sldId id="858" r:id="rId71"/>
    <p:sldId id="868" r:id="rId72"/>
    <p:sldId id="869" r:id="rId73"/>
    <p:sldId id="764" r:id="rId74"/>
    <p:sldId id="949" r:id="rId75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8"/>
    </p:embeddedFont>
    <p:embeddedFont>
      <p:font typeface="Dosis" pitchFamily="2" charset="0"/>
      <p:regular r:id="rId79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084F6A"/>
    <a:srgbClr val="F1A947"/>
    <a:srgbClr val="199995"/>
    <a:srgbClr val="F2F2F2"/>
    <a:srgbClr val="A6A6A6"/>
    <a:srgbClr val="FFC000"/>
    <a:srgbClr val="FFEFB9"/>
    <a:srgbClr val="0B76A0"/>
    <a:srgbClr val="47D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0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113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tableStyles" Target="tableStyle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font" Target="fonts/font3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font" Target="fonts/font1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61" Type="http://schemas.openxmlformats.org/officeDocument/2006/relationships/slide" Target="slides/slide55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7EB6B-25E7-A89D-BC5D-66916E392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FA3A24-0347-1852-59B7-5314714E7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E62CB6-E99B-D753-78A9-C82D28612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DF2CAC-BFE0-7220-0BA8-E02353D21D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849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7AD49-A3A2-DDB4-BFC4-0218F754E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5B3525-58CB-BB84-8E87-77D88EC28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1F6870-7967-007A-27A5-68582D33D2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1839F4-D6AB-AD5D-1D1F-564C7B2CA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7169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F6391-B491-166F-C7AF-14C14DE9C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3A4744-0696-9455-A6D2-2DC0D771C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271026-D639-D723-F064-3C2D9A400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6CCA61-B9E4-7A65-BAF3-78E57EBB8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5208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BD1AD-07BA-26DB-09A6-A8F97879C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CD20F4-9AC6-2310-A35C-AE731491F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6654E0-273B-E318-23B4-37437CE19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654E68-224F-CF30-6FA6-332347D8B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0533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1200-5198-FE81-159F-286E3225A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65F3B6-C7B8-8F8E-C1B3-BA524C75D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79D5B2-933B-26D4-5E6B-F9E9D26F7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B605DE-D446-D0F2-F4AC-839CE2049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1620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7AD49-A3A2-DDB4-BFC4-0218F754E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5B3525-58CB-BB84-8E87-77D88EC28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1F6870-7967-007A-27A5-68582D33D2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1839F4-D6AB-AD5D-1D1F-564C7B2CA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7169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F6391-B491-166F-C7AF-14C14DE9C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3A4744-0696-9455-A6D2-2DC0D771C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271026-D639-D723-F064-3C2D9A400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6CCA61-B9E4-7A65-BAF3-78E57EBB8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5208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04F78-46FA-7D85-90CF-14FE8F9AD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AF50BF-7EC8-CBD1-FA8E-9416E5817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A63250-F0C4-1BC7-D32E-2BA00984C7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E043E7-28BF-4088-F825-8BBE34CCE3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9378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14418-157E-A23F-4ACD-697A6A0D4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E80E7E8-06A9-23FD-4658-8CD8093C2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A492E0-D6D0-13C3-CFFC-D131C9B63C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705584-90F2-C098-63CD-86BE75092A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33156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8C695-2827-3BF6-C396-AEE338B06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50FBAEF-15B2-CF13-E712-B4F8DCA64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74F828-17D4-B592-9E7F-05CE191BD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CF371E-309D-273D-8D73-CAB086830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909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627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17/05/2026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66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7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3.gif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11" Type="http://schemas.openxmlformats.org/officeDocument/2006/relationships/image" Target="../media/image49.pn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0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3.png"/><Relationship Id="rId5" Type="http://schemas.openxmlformats.org/officeDocument/2006/relationships/image" Target="../media/image11.emf"/><Relationship Id="rId4" Type="http://schemas.openxmlformats.org/officeDocument/2006/relationships/image" Target="../media/image2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2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0.png"/><Relationship Id="rId4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7.png"/><Relationship Id="rId5" Type="http://schemas.openxmlformats.org/officeDocument/2006/relationships/image" Target="../media/image680.png"/><Relationship Id="rId4" Type="http://schemas.openxmlformats.org/officeDocument/2006/relationships/image" Target="../media/image67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8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63.png"/><Relationship Id="rId7" Type="http://schemas.openxmlformats.org/officeDocument/2006/relationships/image" Target="../media/image8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63.png"/><Relationship Id="rId7" Type="http://schemas.openxmlformats.org/officeDocument/2006/relationships/image" Target="../media/image9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63.png"/><Relationship Id="rId7" Type="http://schemas.openxmlformats.org/officeDocument/2006/relationships/image" Target="../media/image9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63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750.png"/><Relationship Id="rId10" Type="http://schemas.openxmlformats.org/officeDocument/2006/relationships/image" Target="../media/image107.png"/><Relationship Id="rId4" Type="http://schemas.openxmlformats.org/officeDocument/2006/relationships/image" Target="../media/image740.png"/><Relationship Id="rId9" Type="http://schemas.openxmlformats.org/officeDocument/2006/relationships/image" Target="../media/image10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0.png"/><Relationship Id="rId13" Type="http://schemas.openxmlformats.org/officeDocument/2006/relationships/image" Target="../media/image1020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12" Type="http://schemas.openxmlformats.org/officeDocument/2006/relationships/image" Target="../media/image11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5.png"/><Relationship Id="rId11" Type="http://schemas.openxmlformats.org/officeDocument/2006/relationships/image" Target="../media/image1000.png"/><Relationship Id="rId5" Type="http://schemas.openxmlformats.org/officeDocument/2006/relationships/image" Target="../media/image114.png"/><Relationship Id="rId15" Type="http://schemas.openxmlformats.org/officeDocument/2006/relationships/image" Target="../media/image120.png"/><Relationship Id="rId10" Type="http://schemas.openxmlformats.org/officeDocument/2006/relationships/image" Target="../media/image990.png"/><Relationship Id="rId4" Type="http://schemas.openxmlformats.org/officeDocument/2006/relationships/image" Target="../media/image113.png"/><Relationship Id="rId9" Type="http://schemas.openxmlformats.org/officeDocument/2006/relationships/image" Target="../media/image117.png"/><Relationship Id="rId14" Type="http://schemas.openxmlformats.org/officeDocument/2006/relationships/image" Target="../media/image119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6.mp4"/><Relationship Id="rId7" Type="http://schemas.openxmlformats.org/officeDocument/2006/relationships/image" Target="../media/image2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ar-SA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S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995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164" y="1292184"/>
            <a:ext cx="4617935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</a:t>
            </a:r>
            <a:r>
              <a:rPr lang="ar-SA" sz="3600" dirty="0">
                <a:solidFill>
                  <a:srgbClr val="17AB98"/>
                </a:solidFill>
                <a:ea typeface="Calibri" panose="020F0502020204030204" pitchFamily="34" charset="0"/>
              </a:rPr>
              <a:t>أول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F7C58E3-9E22-F78A-F55C-EAD042E0CF45}"/>
              </a:ext>
            </a:extLst>
          </p:cNvPr>
          <p:cNvGrpSpPr/>
          <p:nvPr/>
        </p:nvGrpSpPr>
        <p:grpSpPr>
          <a:xfrm>
            <a:off x="4484255" y="2367026"/>
            <a:ext cx="3780000" cy="1123837"/>
            <a:chOff x="415003" y="2475889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415003" y="2722648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656573" y="2475889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595003" y="2858113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tx1"/>
                  </a:solidFill>
                </a:rPr>
                <a:t>جمع الأعداد الكسرية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حل مسائل من خطوتين أو أكثر.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جمع وطرح الأعداد الكسرية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الأسبوع1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26F0F17-CDE7-4760-8F27-49467335F4B5}"/>
              </a:ext>
            </a:extLst>
          </p:cNvPr>
          <p:cNvGrpSpPr/>
          <p:nvPr/>
        </p:nvGrpSpPr>
        <p:grpSpPr>
          <a:xfrm>
            <a:off x="370132" y="2300326"/>
            <a:ext cx="3783167" cy="1128674"/>
            <a:chOff x="370132" y="2300326"/>
            <a:chExt cx="3783167" cy="112867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C09FF45-780F-A0A4-0304-C42C9FB6AE0D}"/>
                </a:ext>
              </a:extLst>
            </p:cNvPr>
            <p:cNvGrpSpPr/>
            <p:nvPr/>
          </p:nvGrpSpPr>
          <p:grpSpPr>
            <a:xfrm>
              <a:off x="370132" y="2300326"/>
              <a:ext cx="3783167" cy="1128674"/>
              <a:chOff x="4423967" y="2471052"/>
              <a:chExt cx="3783167" cy="1128674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F9F746C-D79A-CE24-F2B6-01A823F446DF}"/>
                  </a:ext>
                </a:extLst>
              </p:cNvPr>
              <p:cNvGrpSpPr/>
              <p:nvPr/>
            </p:nvGrpSpPr>
            <p:grpSpPr>
              <a:xfrm>
                <a:off x="4427134" y="2475889"/>
                <a:ext cx="3780000" cy="1123837"/>
                <a:chOff x="648000" y="1949241"/>
                <a:chExt cx="3780000" cy="1123837"/>
              </a:xfrm>
            </p:grpSpPr>
            <p:sp>
              <p:nvSpPr>
                <p:cNvPr id="9" name="Rectangle : coins arrondis 8">
                  <a:extLst>
                    <a:ext uri="{FF2B5EF4-FFF2-40B4-BE49-F238E27FC236}">
                      <a16:creationId xmlns:a16="http://schemas.microsoft.com/office/drawing/2014/main" id="{D06DF442-E3A1-AD93-FFB0-B22E54299438}"/>
                    </a:ext>
                  </a:extLst>
                </p:cNvPr>
                <p:cNvSpPr/>
                <p:nvPr/>
              </p:nvSpPr>
              <p:spPr>
                <a:xfrm>
                  <a:off x="648000" y="2196000"/>
                  <a:ext cx="3780000" cy="877078"/>
                </a:xfrm>
                <a:prstGeom prst="round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rgbClr val="75757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fr-MA" dirty="0"/>
                </a:p>
              </p:txBody>
            </p:sp>
            <p:sp>
              <p:nvSpPr>
                <p:cNvPr id="10" name="Organigramme : Terminateur 21">
                  <a:extLst>
                    <a:ext uri="{FF2B5EF4-FFF2-40B4-BE49-F238E27FC236}">
                      <a16:creationId xmlns:a16="http://schemas.microsoft.com/office/drawing/2014/main" id="{19BFBC15-D948-462E-399C-A5B8E0D3EC37}"/>
                    </a:ext>
                  </a:extLst>
                </p:cNvPr>
                <p:cNvSpPr/>
                <p:nvPr/>
              </p:nvSpPr>
              <p:spPr>
                <a:xfrm>
                  <a:off x="2889570" y="1949241"/>
                  <a:ext cx="1260000" cy="360000"/>
                </a:xfrm>
                <a:prstGeom prst="flowChartTerminator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rgbClr val="75757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09630" rtl="1">
                    <a:defRPr/>
                  </a:pPr>
                  <a:r>
                    <a:rPr lang="ar-MA" sz="1800" b="1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الدرس 1</a:t>
                  </a:r>
                  <a:endParaRPr lang="fr-FR" sz="1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Espace réservé du texte 5">
                  <a:extLst>
                    <a:ext uri="{FF2B5EF4-FFF2-40B4-BE49-F238E27FC236}">
                      <a16:creationId xmlns:a16="http://schemas.microsoft.com/office/drawing/2014/main" id="{5EE30BBC-F8A7-642B-618D-EF6534CF83B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28000" y="2331465"/>
                  <a:ext cx="3420000" cy="631140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txBody>
                <a:bodyPr anchor="ctr"/>
                <a:lstStyle>
                  <a:lvl1pPr marL="266700" indent="-266700" algn="l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buFont typeface="Wingdings" panose="05000000000000000000" pitchFamily="2" charset="2"/>
                    <a:buChar char="m"/>
                    <a:defRPr sz="1200" kern="1200">
                      <a:solidFill>
                        <a:srgbClr val="757575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rgbClr val="757575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rgbClr val="474F71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050" kern="1200">
                      <a:solidFill>
                        <a:srgbClr val="474F71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050" kern="1200">
                      <a:solidFill>
                        <a:srgbClr val="474F71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 rtl="1">
                    <a:buNone/>
                  </a:pPr>
                  <a:r>
                    <a:rPr lang="ar-MA" sz="1800" b="1" kern="0">
                      <a:solidFill>
                        <a:schemeClr val="bg1">
                          <a:lumMod val="75000"/>
                        </a:scheme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اَلأَعدادُ مِن 0 إِلى 999 (مراجعة المستلزمات)</a:t>
                  </a:r>
                  <a:endParaRPr lang="ar-MA" sz="1800" b="1" kern="0" dirty="0">
                    <a:solidFill>
                      <a:schemeClr val="bg1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9D40F4D-751C-8593-FB38-864B9117CCE4}"/>
                  </a:ext>
                </a:extLst>
              </p:cNvPr>
              <p:cNvSpPr/>
              <p:nvPr/>
            </p:nvSpPr>
            <p:spPr>
              <a:xfrm>
                <a:off x="4423967" y="2717811"/>
                <a:ext cx="3780000" cy="877078"/>
              </a:xfrm>
              <a:prstGeom prst="roundRect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9" name="Organigramme : Terminateur 21">
                <a:extLst>
                  <a:ext uri="{FF2B5EF4-FFF2-40B4-BE49-F238E27FC236}">
                    <a16:creationId xmlns:a16="http://schemas.microsoft.com/office/drawing/2014/main" id="{E65D0AC4-1110-15B5-60EE-18BFB6BF000F}"/>
                  </a:ext>
                </a:extLst>
              </p:cNvPr>
              <p:cNvSpPr/>
              <p:nvPr/>
            </p:nvSpPr>
            <p:spPr>
              <a:xfrm>
                <a:off x="6665537" y="2471052"/>
                <a:ext cx="1260000" cy="360000"/>
              </a:xfrm>
              <a:prstGeom prst="flowChartTerminator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الدرس </a:t>
                </a: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Espace réservé du texte 5">
                <a:extLst>
                  <a:ext uri="{FF2B5EF4-FFF2-40B4-BE49-F238E27FC236}">
                    <a16:creationId xmlns:a16="http://schemas.microsoft.com/office/drawing/2014/main" id="{FFB4C9B3-E09A-1D96-45D0-9103463568D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03967" y="2853276"/>
                <a:ext cx="3420000" cy="631140"/>
              </a:xfrm>
              <a:prstGeom prst="roundRect">
                <a:avLst/>
              </a:prstGeom>
              <a:solidFill>
                <a:srgbClr val="F2F2F2"/>
              </a:solidFill>
            </p:spPr>
            <p:txBody>
              <a:bodyPr anchor="ctr"/>
              <a:lstStyle>
                <a:defPPr>
                  <a:defRPr lang="fr-FR"/>
                </a:defPPr>
                <a:lvl1pPr indent="0" algn="r" rtl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None/>
                  <a:defRPr b="1" ker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 marL="685800" indent="-228600">
                  <a:lnSpc>
                    <a:spcPct val="10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 sz="1100">
                    <a:solidFill>
                      <a:srgbClr val="757575"/>
                    </a:solidFill>
                    <a:latin typeface="Dosis SemiBold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>
                    <a:solidFill>
                      <a:srgbClr val="474F71"/>
                    </a:solidFill>
                    <a:latin typeface="Dosis SemiBold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>
                    <a:solidFill>
                      <a:srgbClr val="474F71"/>
                    </a:solidFill>
                    <a:latin typeface="Dosis SemiBold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>
                    <a:solidFill>
                      <a:srgbClr val="474F71"/>
                    </a:solidFill>
                    <a:latin typeface="Dosis SemiBold" pitchFamily="2" charset="0"/>
                  </a:defRPr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ar-MA" sz="2000" dirty="0">
                    <a:solidFill>
                      <a:schemeClr val="bg1">
                        <a:lumMod val="50000"/>
                      </a:schemeClr>
                    </a:solidFill>
                  </a:rPr>
                  <a:t>طرح الأعداد الكسرية</a:t>
                </a:r>
              </a:p>
            </p:txBody>
          </p:sp>
        </p:grpSp>
        <p:sp>
          <p:nvSpPr>
            <p:cNvPr id="3" name="Organigramme : Terminateur 21">
              <a:extLst>
                <a:ext uri="{FF2B5EF4-FFF2-40B4-BE49-F238E27FC236}">
                  <a16:creationId xmlns:a16="http://schemas.microsoft.com/office/drawing/2014/main" id="{F73B32B8-07E2-F34D-DAA7-DFB80025F8D0}"/>
                </a:ext>
              </a:extLst>
            </p:cNvPr>
            <p:cNvSpPr/>
            <p:nvPr/>
          </p:nvSpPr>
          <p:spPr>
            <a:xfrm>
              <a:off x="2619564" y="2307582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79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102574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03942" y="867434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fr-MA" sz="3200" b="1" dirty="0" err="1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جَمْعُ</a:t>
            </a:r>
            <a:r>
              <a:rPr lang="fr-MA" sz="32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الْأَعْدادِ </a:t>
            </a:r>
            <a:r>
              <a:rPr lang="fr-MA" sz="3200" b="1" dirty="0" err="1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الْكَسْرِيَّة</a:t>
            </a:r>
            <a:endParaRPr lang="ar-MA" sz="3200" b="1" dirty="0">
              <a:solidFill>
                <a:srgbClr val="1999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FAE18B-21E1-8B56-41D7-FE0E1C262E9A}"/>
              </a:ext>
            </a:extLst>
          </p:cNvPr>
          <p:cNvGrpSpPr/>
          <p:nvPr/>
        </p:nvGrpSpPr>
        <p:grpSpPr>
          <a:xfrm>
            <a:off x="403942" y="1795893"/>
            <a:ext cx="8079818" cy="4624574"/>
            <a:chOff x="403942" y="1991563"/>
            <a:chExt cx="8079818" cy="442890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B361B4A-7075-E0A5-871E-33039470A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9"/>
            <a:stretch>
              <a:fillRect/>
            </a:stretch>
          </p:blipFill>
          <p:spPr>
            <a:xfrm>
              <a:off x="4572000" y="1991563"/>
              <a:ext cx="3911760" cy="442890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6599A3A-9C6B-F649-0F2E-468A693FD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30"/>
            <a:stretch>
              <a:fillRect/>
            </a:stretch>
          </p:blipFill>
          <p:spPr>
            <a:xfrm>
              <a:off x="403942" y="1991563"/>
              <a:ext cx="4168058" cy="44289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2940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982576" y="3638497"/>
            <a:ext cx="689491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484027" y="3751686"/>
            <a:ext cx="57488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مَجْمُوع عَدَدَيْنِ كَسْرِيَّيْنِ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9644-8ED8-EA20-B3FD-C80D228C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45F6132-A782-9B7B-54B0-99C606413F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953B5B-153E-C6C1-72D0-91F9CBC62B51}"/>
              </a:ext>
            </a:extLst>
          </p:cNvPr>
          <p:cNvSpPr/>
          <p:nvPr/>
        </p:nvSpPr>
        <p:spPr>
          <a:xfrm>
            <a:off x="1720931" y="2610517"/>
            <a:ext cx="5884432" cy="233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DD2DB17-5F5D-3FDF-B099-67FBA47B3CF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83362A9-6271-16E7-5ED2-76E4C03B19E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50D780-35BF-D15C-830F-9C6CC07A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84432" y="31080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7A9049-E1A2-571B-5CDE-EF6AADDF9D10}"/>
              </a:ext>
            </a:extLst>
          </p:cNvPr>
          <p:cNvSpPr txBox="1"/>
          <p:nvPr/>
        </p:nvSpPr>
        <p:spPr>
          <a:xfrm>
            <a:off x="1984273" y="4198573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3583524-ADFF-B2CF-18DE-BD163F527D5A}"/>
              </a:ext>
            </a:extLst>
          </p:cNvPr>
          <p:cNvSpPr txBox="1"/>
          <p:nvPr/>
        </p:nvSpPr>
        <p:spPr>
          <a:xfrm>
            <a:off x="1984273" y="322353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8918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الذهني، الصفحة 23.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FAADEB-FAD6-C83A-F845-690168EE0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46605"/>
            <a:ext cx="3834581" cy="4755084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35969D-2D5E-BC70-8698-7019796168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5" y="1746603"/>
            <a:ext cx="4080387" cy="475508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7C51266-157E-1F07-3FA2-1D91B86A2778}"/>
              </a:ext>
            </a:extLst>
          </p:cNvPr>
          <p:cNvSpPr/>
          <p:nvPr/>
        </p:nvSpPr>
        <p:spPr>
          <a:xfrm>
            <a:off x="737419" y="2734597"/>
            <a:ext cx="3352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532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1E899-35A3-238E-1738-D863046BB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55E5B-4C5E-EF45-C2E4-1EDE41ECF7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21235D0-55CC-49FF-8401-8157C8084055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07180F-811A-DBF4-F361-425E02EF9336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D6A06D4-4528-70A1-A0B5-A21D18EB4833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355CFF88-1C12-5A9F-6AED-01C2C7B4A1ED}"/>
                </a:ext>
              </a:extLst>
            </p:cNvPr>
            <p:cNvSpPr txBox="1"/>
            <p:nvPr/>
          </p:nvSpPr>
          <p:spPr>
            <a:xfrm>
              <a:off x="1943482" y="2684186"/>
              <a:ext cx="2072358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084F6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800" b="1" dirty="0">
                  <a:solidFill>
                    <a:srgbClr val="084F6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dirty="0">
                  <a:solidFill>
                    <a:srgbClr val="084F6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</a:t>
              </a:r>
              <a:r>
                <a:rPr lang="ar-MA" sz="2800" b="1" dirty="0">
                  <a:solidFill>
                    <a:srgbClr val="084F6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dirty="0">
                  <a:solidFill>
                    <a:srgbClr val="084F6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2800" b="1" dirty="0">
                  <a:solidFill>
                    <a:srgbClr val="084F6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dirty="0">
                  <a:solidFill>
                    <a:srgbClr val="084F6A"/>
                  </a:solidFill>
                </a:rPr>
                <a:t> 10</a:t>
              </a:r>
              <a:r>
                <a:rPr lang="fr-FR" sz="2800" b="1" dirty="0">
                  <a:solidFill>
                    <a:srgbClr val="084F6A"/>
                  </a:solidFill>
                </a:rPr>
                <a:t>=</a:t>
              </a:r>
              <a:r>
                <a:rPr lang="ar-SA" sz="2800" b="1" dirty="0">
                  <a:solidFill>
                    <a:srgbClr val="F1A947"/>
                  </a:solidFill>
                </a:rPr>
                <a:t>........</a:t>
              </a:r>
              <a:r>
                <a:rPr lang="ar-MA" sz="2800" b="1" dirty="0">
                  <a:solidFill>
                    <a:srgbClr val="F1A947"/>
                  </a:solidFill>
                </a:rPr>
                <a:t> </a:t>
              </a:r>
              <a:endParaRPr lang="fr-FR" sz="3600" b="1" dirty="0">
                <a:solidFill>
                  <a:srgbClr val="F1A947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422ECFC-2A62-09AB-16F1-E5E9551BFF72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DFE0B3D-61E8-CB06-B660-33F94389A92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7F5AF6D-8816-76BD-800D-80459E41D2F7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914A923-8DDA-51C5-06D3-6B492F41767E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DAC17-F62D-1B24-BEFE-F935E3942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2E3816A-B2EA-E903-F5A1-10C4772C4F33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CBFB79A-F21F-D22E-4747-8507E7F4E141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91A4B16-8FE5-47EB-1E97-C0589927859F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FB496AD-1C4A-8A54-233C-3700F4EE727A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025DD69-B9C0-3898-DFEF-12630C897111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7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4AFAB-0B55-568F-5852-A99687411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FF20987-8CB0-06C0-A7CE-AD7F3D0BF4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E1FEBC62-2D68-4CEC-2DB9-D8747AF7FFA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D7906659-8E86-430A-3E31-16ECA5A5706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958C4B9C-8F57-F850-7235-80F7D1DCB7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082E43-D9B0-3DA1-8D92-E88A6DC1C9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06" y="2778635"/>
            <a:ext cx="7474732" cy="173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0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F5C1A-8BCE-BD92-E930-EA36408C9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2C42CB-39A1-6DB1-90C6-4BC92A97E728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731350-203E-E2EA-2066-9C1021DF0B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2BCFAC2-D541-841E-6D6E-4C3196836178}"/>
              </a:ext>
            </a:extLst>
          </p:cNvPr>
          <p:cNvGrpSpPr/>
          <p:nvPr/>
        </p:nvGrpSpPr>
        <p:grpSpPr>
          <a:xfrm>
            <a:off x="436880" y="2732161"/>
            <a:ext cx="7576332" cy="2213757"/>
            <a:chOff x="1242548" y="2963050"/>
            <a:chExt cx="6658904" cy="139607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73676F5-5E36-24F1-D867-8078D2884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907"/>
            <a:stretch>
              <a:fillRect/>
            </a:stretch>
          </p:blipFill>
          <p:spPr>
            <a:xfrm>
              <a:off x="1242548" y="3175819"/>
              <a:ext cx="6658904" cy="853340"/>
            </a:xfrm>
            <a:prstGeom prst="rect">
              <a:avLst/>
            </a:prstGeom>
          </p:spPr>
        </p:pic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875BFF25-3EFF-1EE6-809C-44A3D5678199}"/>
                </a:ext>
              </a:extLst>
            </p:cNvPr>
            <p:cNvGrpSpPr/>
            <p:nvPr/>
          </p:nvGrpSpPr>
          <p:grpSpPr>
            <a:xfrm>
              <a:off x="2818062" y="2963050"/>
              <a:ext cx="4939712" cy="1396075"/>
              <a:chOff x="2072518" y="3082006"/>
              <a:chExt cx="5015171" cy="500655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04D62EE-0BDA-1059-7BB4-DF408907B22F}"/>
                  </a:ext>
                </a:extLst>
              </p:cNvPr>
              <p:cNvSpPr txBox="1"/>
              <p:nvPr/>
            </p:nvSpPr>
            <p:spPr>
              <a:xfrm>
                <a:off x="6188216" y="3082006"/>
                <a:ext cx="899473" cy="118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C00000"/>
                    </a:solidFill>
                  </a:rPr>
                  <a:t>0,5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17835E9-065F-0F66-69A6-CAB2AE54C9DE}"/>
                  </a:ext>
                </a:extLst>
              </p:cNvPr>
              <p:cNvSpPr txBox="1"/>
              <p:nvPr/>
            </p:nvSpPr>
            <p:spPr>
              <a:xfrm>
                <a:off x="3565296" y="3084938"/>
                <a:ext cx="560438" cy="118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C00000"/>
                    </a:solidFill>
                  </a:rPr>
                  <a:t>2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2325672-DF42-5A8A-361C-F45956C887D4}"/>
                  </a:ext>
                </a:extLst>
              </p:cNvPr>
              <p:cNvSpPr txBox="1"/>
              <p:nvPr/>
            </p:nvSpPr>
            <p:spPr>
              <a:xfrm>
                <a:off x="4838990" y="3088123"/>
                <a:ext cx="560438" cy="118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C00000"/>
                    </a:solidFill>
                  </a:rPr>
                  <a:t>1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4DAE578-C8A6-F7CF-2D00-8C734E7D28D3}"/>
                  </a:ext>
                </a:extLst>
              </p:cNvPr>
              <p:cNvSpPr txBox="1"/>
              <p:nvPr/>
            </p:nvSpPr>
            <p:spPr>
              <a:xfrm>
                <a:off x="2216071" y="3084938"/>
                <a:ext cx="560438" cy="118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C00000"/>
                    </a:solidFill>
                  </a:rPr>
                  <a:t>1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ZoneTexte 21">
                    <a:extLst>
                      <a:ext uri="{FF2B5EF4-FFF2-40B4-BE49-F238E27FC236}">
                        <a16:creationId xmlns:a16="http://schemas.microsoft.com/office/drawing/2014/main" id="{4FE22E58-A454-52CC-FFC7-5ABB3886638F}"/>
                      </a:ext>
                    </a:extLst>
                  </p:cNvPr>
                  <p:cNvSpPr txBox="1"/>
                  <p:nvPr/>
                </p:nvSpPr>
                <p:spPr>
                  <a:xfrm>
                    <a:off x="2072518" y="3464174"/>
                    <a:ext cx="560438" cy="118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SA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2" name="ZoneTexte 21">
                    <a:extLst>
                      <a:ext uri="{FF2B5EF4-FFF2-40B4-BE49-F238E27FC236}">
                        <a16:creationId xmlns:a16="http://schemas.microsoft.com/office/drawing/2014/main" id="{4FE22E58-A454-52CC-FFC7-5ABB3886638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72518" y="3464174"/>
                    <a:ext cx="560438" cy="11832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ZoneTexte 22">
                    <a:extLst>
                      <a:ext uri="{FF2B5EF4-FFF2-40B4-BE49-F238E27FC236}">
                        <a16:creationId xmlns:a16="http://schemas.microsoft.com/office/drawing/2014/main" id="{40C0983B-F595-4061-1F02-A1029C39109D}"/>
                      </a:ext>
                    </a:extLst>
                  </p:cNvPr>
                  <p:cNvSpPr txBox="1"/>
                  <p:nvPr/>
                </p:nvSpPr>
                <p:spPr>
                  <a:xfrm>
                    <a:off x="3492638" y="3464174"/>
                    <a:ext cx="560438" cy="118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SA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3" name="ZoneTexte 22">
                    <a:extLst>
                      <a:ext uri="{FF2B5EF4-FFF2-40B4-BE49-F238E27FC236}">
                        <a16:creationId xmlns:a16="http://schemas.microsoft.com/office/drawing/2014/main" id="{40C0983B-F595-4061-1F02-A1029C39109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92638" y="3464174"/>
                    <a:ext cx="560438" cy="11832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F5E0A27-10BC-0785-1908-AB049B523590}"/>
                  </a:ext>
                </a:extLst>
              </p:cNvPr>
              <p:cNvSpPr txBox="1"/>
              <p:nvPr/>
            </p:nvSpPr>
            <p:spPr>
              <a:xfrm>
                <a:off x="4989075" y="3464332"/>
                <a:ext cx="560438" cy="118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C00000"/>
                    </a:solidFill>
                  </a:rPr>
                  <a:t>2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893483D-FAC3-FF88-920F-8B737366FECB}"/>
                  </a:ext>
                </a:extLst>
              </p:cNvPr>
              <p:cNvSpPr txBox="1"/>
              <p:nvPr/>
            </p:nvSpPr>
            <p:spPr>
              <a:xfrm>
                <a:off x="6324096" y="3464332"/>
                <a:ext cx="560438" cy="118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C00000"/>
                    </a:solidFill>
                  </a:rPr>
                  <a:t>2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506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27" y="2669223"/>
            <a:ext cx="5884432" cy="33189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4549262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1538641" y="3429000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3473035" y="4549262"/>
            <a:ext cx="2782299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89907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7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15C9-764E-767F-67C6-E23D0112D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B89D869-9DE7-1FA0-CC25-48429E322B78}"/>
              </a:ext>
            </a:extLst>
          </p:cNvPr>
          <p:cNvSpPr txBox="1"/>
          <p:nvPr/>
        </p:nvSpPr>
        <p:spPr>
          <a:xfrm>
            <a:off x="1085346" y="938025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جداء 7 و8.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68C687-6895-DA66-88FE-1D5C9A6D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37A0A77-828E-F4FC-2646-CC133D50B601}"/>
                  </a:ext>
                </a:extLst>
              </p:cNvPr>
              <p:cNvSpPr txBox="1"/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MA" sz="6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60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37A0A77-828E-F4FC-2646-CC133D50B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540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66897-DB0B-34D3-7BEE-23A79534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371161C-3BE1-F766-5287-704FE6CBF171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99E099-CA6B-1CAB-AE34-294D6B3F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8B4B8D-EF67-C8A9-D2A2-C59A8A414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6704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C8AB3-A645-67E7-CE8E-FB601895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2541AD6-6250-B83B-8591-5293C585BD2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88CF4D-FAFB-F909-45CC-D0CB43494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735807F-30EC-BCFC-C7F0-CF70C4BD7303}"/>
              </a:ext>
            </a:extLst>
          </p:cNvPr>
          <p:cNvSpPr txBox="1"/>
          <p:nvPr/>
        </p:nvSpPr>
        <p:spPr>
          <a:xfrm>
            <a:off x="999352" y="907247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41210A92-29B2-4BEA-F109-46101D70EF7B}"/>
                  </a:ext>
                </a:extLst>
              </p:cNvPr>
              <p:cNvSpPr txBox="1"/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MA" sz="6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MA" sz="6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𝟓𝟒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41210A92-29B2-4BEA-F109-46101D70E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609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02D6B-A388-31C2-90C1-C6F2876FA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7E7057B-8F8D-E99B-2E30-48AD583102A2}"/>
              </a:ext>
            </a:extLst>
          </p:cNvPr>
          <p:cNvSpPr txBox="1"/>
          <p:nvPr/>
        </p:nvSpPr>
        <p:spPr>
          <a:xfrm>
            <a:off x="182880" y="938025"/>
            <a:ext cx="741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المناسب في الخانة لتكون أعداد السطر الأول متناسبة مع أعداد السطر الثاني.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9AD90D-91F7-3B4B-ABC0-51D387CB4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BB999C6-2ECE-8B9E-6BE1-DEA23F643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611027"/>
              </p:ext>
            </p:extLst>
          </p:nvPr>
        </p:nvGraphicFramePr>
        <p:xfrm>
          <a:off x="1540089" y="2854960"/>
          <a:ext cx="5740401" cy="17280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913467">
                  <a:extLst>
                    <a:ext uri="{9D8B030D-6E8A-4147-A177-3AD203B41FA5}">
                      <a16:colId xmlns:a16="http://schemas.microsoft.com/office/drawing/2014/main" val="1180661182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1852195795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4066007935"/>
                    </a:ext>
                  </a:extLst>
                </a:gridCol>
              </a:tblGrid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8523071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.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18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054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96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497A4-7F3E-576C-EA47-841CCBCD4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1DA52AA-7081-E774-DB35-E6171328C8F3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DFF139-EB1F-6600-E6B2-A163B6601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B3C4B7-C37A-991F-4962-C08C2F186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270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AD01C-994F-747F-2663-A3CE485D5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6A94A5E-1F08-8413-F74C-094D1F7634B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A8A90D-46BF-0DD6-6B7C-1AE5B47D5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464A021-DCA5-4542-9056-1777756BBC8D}"/>
              </a:ext>
            </a:extLst>
          </p:cNvPr>
          <p:cNvSpPr txBox="1"/>
          <p:nvPr/>
        </p:nvSpPr>
        <p:spPr>
          <a:xfrm>
            <a:off x="999352" y="907247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من يشرح كيف حصل على الجواب الصحيح.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349489-C3D6-FEF4-383E-D7E871F4F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711304"/>
              </p:ext>
            </p:extLst>
          </p:nvPr>
        </p:nvGraphicFramePr>
        <p:xfrm>
          <a:off x="1472920" y="3139440"/>
          <a:ext cx="5740401" cy="17280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913467">
                  <a:extLst>
                    <a:ext uri="{9D8B030D-6E8A-4147-A177-3AD203B41FA5}">
                      <a16:colId xmlns:a16="http://schemas.microsoft.com/office/drawing/2014/main" val="1180661182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1852195795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4066007935"/>
                    </a:ext>
                  </a:extLst>
                </a:gridCol>
              </a:tblGrid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8523071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C00000"/>
                          </a:solidFill>
                        </a:rPr>
                        <a:t>27</a:t>
                      </a:r>
                      <a:endParaRPr lang="fr-MA" sz="3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18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054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61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15C9-764E-767F-67C6-E23D0112D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B89D869-9DE7-1FA0-CC25-48429E322B7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68C687-6895-DA66-88FE-1D5C9A6D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9500EEC-BCA3-A008-729F-F731DB83640B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أكتبوا الكسر على شكل كتابة مختلطة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كما في المثال الأول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51ED0AC-48C5-0E66-DA6F-D0AB668A0821}"/>
              </a:ext>
            </a:extLst>
          </p:cNvPr>
          <p:cNvGrpSpPr/>
          <p:nvPr/>
        </p:nvGrpSpPr>
        <p:grpSpPr>
          <a:xfrm>
            <a:off x="-20320" y="2595716"/>
            <a:ext cx="8312810" cy="2713703"/>
            <a:chOff x="-20320" y="2595716"/>
            <a:chExt cx="8312810" cy="271370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97212C4-E594-7E90-1D65-028CAD15E4AD}"/>
                </a:ext>
              </a:extLst>
            </p:cNvPr>
            <p:cNvGrpSpPr/>
            <p:nvPr/>
          </p:nvGrpSpPr>
          <p:grpSpPr>
            <a:xfrm>
              <a:off x="-20320" y="2595716"/>
              <a:ext cx="8312810" cy="2713703"/>
              <a:chOff x="-20320" y="2595716"/>
              <a:chExt cx="8312810" cy="2713703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02E652BD-18E1-F5F5-2F5B-1CAA3205F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31" t="7235" r="3317" b="13415"/>
              <a:stretch>
                <a:fillRect/>
              </a:stretch>
            </p:blipFill>
            <p:spPr>
              <a:xfrm>
                <a:off x="701986" y="2595716"/>
                <a:ext cx="7590504" cy="2713703"/>
              </a:xfrm>
              <a:prstGeom prst="rect">
                <a:avLst/>
              </a:prstGeom>
            </p:spPr>
          </p:pic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6AB459B4-CC99-CFCA-0D6D-7909BBEE5517}"/>
                  </a:ext>
                </a:extLst>
              </p:cNvPr>
              <p:cNvSpPr/>
              <p:nvPr/>
            </p:nvSpPr>
            <p:spPr>
              <a:xfrm>
                <a:off x="3251200" y="3088640"/>
                <a:ext cx="2357120" cy="1026160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C66EA5BE-A661-1A0F-DFB3-E2C12D0A0ACC}"/>
                      </a:ext>
                    </a:extLst>
                  </p:cNvPr>
                  <p:cNvSpPr txBox="1"/>
                  <p:nvPr/>
                </p:nvSpPr>
                <p:spPr>
                  <a:xfrm>
                    <a:off x="-20320" y="3429000"/>
                    <a:ext cx="4592320" cy="40312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و</m:t>
                          </m:r>
                        </m:oMath>
                      </m:oMathPara>
                    </a14:m>
                    <a:endParaRPr lang="fr-MA" dirty="0"/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C66EA5BE-A661-1A0F-DFB3-E2C12D0A0AC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0320" y="3429000"/>
                    <a:ext cx="4592320" cy="40312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t="-3030" b="-196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511422-240E-57E4-29F5-3B90862F7C19}"/>
                </a:ext>
              </a:extLst>
            </p:cNvPr>
            <p:cNvSpPr txBox="1"/>
            <p:nvPr/>
          </p:nvSpPr>
          <p:spPr>
            <a:xfrm>
              <a:off x="4572000" y="341705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2A3DA20-820E-7D77-5748-91E59B791A86}"/>
                </a:ext>
              </a:extLst>
            </p:cNvPr>
            <p:cNvSpPr txBox="1"/>
            <p:nvPr/>
          </p:nvSpPr>
          <p:spPr>
            <a:xfrm>
              <a:off x="6929120" y="346279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46DED6-FFA3-8777-DB46-FA2CB44C12B2}"/>
                </a:ext>
              </a:extLst>
            </p:cNvPr>
            <p:cNvSpPr txBox="1"/>
            <p:nvPr/>
          </p:nvSpPr>
          <p:spPr>
            <a:xfrm>
              <a:off x="6929120" y="443181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F27D25-4428-D9C9-50E1-463079DDB13C}"/>
                </a:ext>
              </a:extLst>
            </p:cNvPr>
            <p:cNvSpPr txBox="1"/>
            <p:nvPr/>
          </p:nvSpPr>
          <p:spPr>
            <a:xfrm>
              <a:off x="4567190" y="4480742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/>
                <a:t>و</a:t>
              </a:r>
              <a:endParaRPr lang="fr-MA" b="1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6E87762-80B0-8BAE-159D-46AADD6CD910}"/>
                </a:ext>
              </a:extLst>
            </p:cNvPr>
            <p:cNvSpPr txBox="1"/>
            <p:nvPr/>
          </p:nvSpPr>
          <p:spPr>
            <a:xfrm>
              <a:off x="2131409" y="4480742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/>
                <a:t>و</a:t>
              </a:r>
              <a:endParaRPr lang="fr-MA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4910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66897-DB0B-34D3-7BEE-23A79534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371161C-3BE1-F766-5287-704FE6CBF171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99E099-CA6B-1CAB-AE34-294D6B3F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8B4B8D-EF67-C8A9-D2A2-C59A8A414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0544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C8AB3-A645-67E7-CE8E-FB601895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2541AD6-6250-B83B-8591-5293C585BD2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88CF4D-FAFB-F909-45CC-D0CB43494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735807F-30EC-BCFC-C7F0-CF70C4BD7303}"/>
              </a:ext>
            </a:extLst>
          </p:cNvPr>
          <p:cNvSpPr txBox="1"/>
          <p:nvPr/>
        </p:nvSpPr>
        <p:spPr>
          <a:xfrm>
            <a:off x="897752" y="737970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/=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82ED22-8885-5B2E-BF61-04A03206A127}"/>
              </a:ext>
            </a:extLst>
          </p:cNvPr>
          <p:cNvGrpSpPr/>
          <p:nvPr/>
        </p:nvGrpSpPr>
        <p:grpSpPr>
          <a:xfrm>
            <a:off x="-20320" y="2595716"/>
            <a:ext cx="8312810" cy="2713703"/>
            <a:chOff x="-20320" y="2595716"/>
            <a:chExt cx="8312810" cy="271370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B51A6D-CAD0-0AAC-6553-5853E1C16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1" t="7235" r="3317" b="13415"/>
            <a:stretch>
              <a:fillRect/>
            </a:stretch>
          </p:blipFill>
          <p:spPr>
            <a:xfrm>
              <a:off x="701986" y="2595716"/>
              <a:ext cx="7590504" cy="271370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ZoneTexte 1">
                  <a:extLst>
                    <a:ext uri="{FF2B5EF4-FFF2-40B4-BE49-F238E27FC236}">
                      <a16:creationId xmlns:a16="http://schemas.microsoft.com/office/drawing/2014/main" id="{2944B717-62B5-999A-D062-E818C21DF8A3}"/>
                    </a:ext>
                  </a:extLst>
                </p:cNvPr>
                <p:cNvSpPr txBox="1"/>
                <p:nvPr/>
              </p:nvSpPr>
              <p:spPr>
                <a:xfrm>
                  <a:off x="4343120" y="3143115"/>
                  <a:ext cx="757199" cy="8094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ar-MA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  <m:f>
                          <m:fPr>
                            <m:ctrlPr>
                              <a:rPr lang="fr-M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S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ZoneTexte 1">
                  <a:extLst>
                    <a:ext uri="{FF2B5EF4-FFF2-40B4-BE49-F238E27FC236}">
                      <a16:creationId xmlns:a16="http://schemas.microsoft.com/office/drawing/2014/main" id="{2944B717-62B5-999A-D062-E818C21DF8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120" y="3143115"/>
                  <a:ext cx="757199" cy="80945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917E15D-951D-8788-715A-74C677412516}"/>
                </a:ext>
              </a:extLst>
            </p:cNvPr>
            <p:cNvSpPr/>
            <p:nvPr/>
          </p:nvSpPr>
          <p:spPr>
            <a:xfrm>
              <a:off x="3251200" y="3088640"/>
              <a:ext cx="2357120" cy="102616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EF4D7C7-F671-6E15-338C-D3ADE9F76B19}"/>
                    </a:ext>
                  </a:extLst>
                </p:cNvPr>
                <p:cNvSpPr txBox="1"/>
                <p:nvPr/>
              </p:nvSpPr>
              <p:spPr>
                <a:xfrm>
                  <a:off x="-20320" y="3429000"/>
                  <a:ext cx="4592320" cy="40312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1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EF4D7C7-F671-6E15-338C-D3ADE9F76B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320" y="3429000"/>
                  <a:ext cx="4592320" cy="403124"/>
                </a:xfrm>
                <a:prstGeom prst="rect">
                  <a:avLst/>
                </a:prstGeom>
                <a:blipFill>
                  <a:blip r:embed="rId6"/>
                  <a:stretch>
                    <a:fillRect t="-3030" b="-19697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D50F962-1B29-FCD1-84D3-934CBC08BE20}"/>
              </a:ext>
            </a:extLst>
          </p:cNvPr>
          <p:cNvSpPr txBox="1"/>
          <p:nvPr/>
        </p:nvSpPr>
        <p:spPr>
          <a:xfrm>
            <a:off x="6929120" y="346279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C2057D-DD47-0A25-C0C7-27A57CCF3B4E}"/>
              </a:ext>
            </a:extLst>
          </p:cNvPr>
          <p:cNvSpPr txBox="1"/>
          <p:nvPr/>
        </p:nvSpPr>
        <p:spPr>
          <a:xfrm>
            <a:off x="6929120" y="4431817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331D49-A103-4EE4-7DA7-B569A3852D73}"/>
              </a:ext>
            </a:extLst>
          </p:cNvPr>
          <p:cNvSpPr txBox="1"/>
          <p:nvPr/>
        </p:nvSpPr>
        <p:spPr>
          <a:xfrm>
            <a:off x="4567190" y="448074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/>
              <a:t>و</a:t>
            </a:r>
            <a:endParaRPr lang="fr-MA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446959-1B54-C9B6-418A-3A2BD418AC13}"/>
              </a:ext>
            </a:extLst>
          </p:cNvPr>
          <p:cNvSpPr txBox="1"/>
          <p:nvPr/>
        </p:nvSpPr>
        <p:spPr>
          <a:xfrm>
            <a:off x="2131409" y="448074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/>
              <a:t>و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371106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70A53-DD17-276A-B7C9-B34C6B26F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352D2A0-F50A-0F32-587C-8138408512E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0C52B4-D5CA-0A09-E2C0-38212B560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3096632-5F85-920B-D9CC-A7B4F1600374}"/>
              </a:ext>
            </a:extLst>
          </p:cNvPr>
          <p:cNvSpPr txBox="1"/>
          <p:nvPr/>
        </p:nvSpPr>
        <p:spPr>
          <a:xfrm>
            <a:off x="897752" y="737970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من يشرح كيف حصل على الجواب الصحيح.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45DA70-D32A-C94D-8881-60BB79F91589}"/>
              </a:ext>
            </a:extLst>
          </p:cNvPr>
          <p:cNvGrpSpPr/>
          <p:nvPr/>
        </p:nvGrpSpPr>
        <p:grpSpPr>
          <a:xfrm>
            <a:off x="-35842" y="2595716"/>
            <a:ext cx="8328332" cy="2713703"/>
            <a:chOff x="-35842" y="2595716"/>
            <a:chExt cx="8328332" cy="271370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B2C51A2-B5F8-FDA1-EAA5-ED386D808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1" t="7235" r="3317" b="13415"/>
            <a:stretch>
              <a:fillRect/>
            </a:stretch>
          </p:blipFill>
          <p:spPr>
            <a:xfrm>
              <a:off x="701986" y="2595716"/>
              <a:ext cx="7590504" cy="271370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ZoneTexte 1">
                  <a:extLst>
                    <a:ext uri="{FF2B5EF4-FFF2-40B4-BE49-F238E27FC236}">
                      <a16:creationId xmlns:a16="http://schemas.microsoft.com/office/drawing/2014/main" id="{46DEF66C-5205-E141-9608-FA6C3D58CC23}"/>
                    </a:ext>
                  </a:extLst>
                </p:cNvPr>
                <p:cNvSpPr txBox="1"/>
                <p:nvPr/>
              </p:nvSpPr>
              <p:spPr>
                <a:xfrm>
                  <a:off x="4343120" y="3143115"/>
                  <a:ext cx="757199" cy="8094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ar-MA" sz="2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  <m:f>
                          <m:fPr>
                            <m:ctrlPr>
                              <a:rPr lang="fr-M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S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ZoneTexte 1">
                  <a:extLst>
                    <a:ext uri="{FF2B5EF4-FFF2-40B4-BE49-F238E27FC236}">
                      <a16:creationId xmlns:a16="http://schemas.microsoft.com/office/drawing/2014/main" id="{46DEF66C-5205-E141-9608-FA6C3D58CC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120" y="3143115"/>
                  <a:ext cx="757199" cy="80945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9496C20-62E4-7A87-4A98-34CE982016F9}"/>
                </a:ext>
              </a:extLst>
            </p:cNvPr>
            <p:cNvSpPr/>
            <p:nvPr/>
          </p:nvSpPr>
          <p:spPr>
            <a:xfrm>
              <a:off x="3251200" y="3088640"/>
              <a:ext cx="2357120" cy="102616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B7AAEB4-5EC0-679B-28AE-56BDFDAFC146}"/>
                    </a:ext>
                  </a:extLst>
                </p:cNvPr>
                <p:cNvSpPr txBox="1"/>
                <p:nvPr/>
              </p:nvSpPr>
              <p:spPr>
                <a:xfrm>
                  <a:off x="-35842" y="3400158"/>
                  <a:ext cx="4592320" cy="40312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1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B7AAEB4-5EC0-679B-28AE-56BDFDAFC1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5842" y="3400158"/>
                  <a:ext cx="4592320" cy="403124"/>
                </a:xfrm>
                <a:prstGeom prst="rect">
                  <a:avLst/>
                </a:prstGeom>
                <a:blipFill>
                  <a:blip r:embed="rId8"/>
                  <a:stretch>
                    <a:fillRect t="-3030" b="-21212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24E2552-44F3-A68D-5D2F-A9A7455F5A0B}"/>
              </a:ext>
            </a:extLst>
          </p:cNvPr>
          <p:cNvSpPr txBox="1"/>
          <p:nvPr/>
        </p:nvSpPr>
        <p:spPr>
          <a:xfrm>
            <a:off x="6929120" y="346279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6C8A83-9A5B-2A86-F227-3073ECA61C06}"/>
              </a:ext>
            </a:extLst>
          </p:cNvPr>
          <p:cNvSpPr txBox="1"/>
          <p:nvPr/>
        </p:nvSpPr>
        <p:spPr>
          <a:xfrm>
            <a:off x="6929120" y="4431817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4EF272-A701-056D-34BA-833EA2C0AB45}"/>
              </a:ext>
            </a:extLst>
          </p:cNvPr>
          <p:cNvSpPr txBox="1"/>
          <p:nvPr/>
        </p:nvSpPr>
        <p:spPr>
          <a:xfrm>
            <a:off x="4567190" y="448074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/>
              <a:t>و</a:t>
            </a:r>
            <a:endParaRPr lang="fr-MA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382EBB-65ED-F8A1-B280-CF97BEE143B7}"/>
              </a:ext>
            </a:extLst>
          </p:cNvPr>
          <p:cNvSpPr txBox="1"/>
          <p:nvPr/>
        </p:nvSpPr>
        <p:spPr>
          <a:xfrm>
            <a:off x="2131409" y="448074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/>
              <a:t>و</a:t>
            </a:r>
            <a:endParaRPr lang="fr-MA" b="1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BD6580-05D5-DCAA-547E-E5151DE372B1}"/>
              </a:ext>
            </a:extLst>
          </p:cNvPr>
          <p:cNvGrpSpPr/>
          <p:nvPr/>
        </p:nvGrpSpPr>
        <p:grpSpPr>
          <a:xfrm>
            <a:off x="1551518" y="5425506"/>
            <a:ext cx="6659421" cy="816175"/>
            <a:chOff x="1551518" y="5425506"/>
            <a:chExt cx="6659421" cy="8161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1">
                  <a:extLst>
                    <a:ext uri="{FF2B5EF4-FFF2-40B4-BE49-F238E27FC236}">
                      <a16:creationId xmlns:a16="http://schemas.microsoft.com/office/drawing/2014/main" id="{98A87234-1E72-F73F-23C4-EC231E1B52CB}"/>
                    </a:ext>
                  </a:extLst>
                </p:cNvPr>
                <p:cNvSpPr txBox="1"/>
                <p:nvPr/>
              </p:nvSpPr>
              <p:spPr>
                <a:xfrm>
                  <a:off x="1551518" y="5425506"/>
                  <a:ext cx="1417600" cy="8094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num>
                          <m:den>
                            <m:r>
                              <a:rPr lang="ar-S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ZoneTexte 1">
                  <a:extLst>
                    <a:ext uri="{FF2B5EF4-FFF2-40B4-BE49-F238E27FC236}">
                      <a16:creationId xmlns:a16="http://schemas.microsoft.com/office/drawing/2014/main" id="{98A87234-1E72-F73F-23C4-EC231E1B52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518" y="5425506"/>
                  <a:ext cx="1417600" cy="80945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1">
                  <a:extLst>
                    <a:ext uri="{FF2B5EF4-FFF2-40B4-BE49-F238E27FC236}">
                      <a16:creationId xmlns:a16="http://schemas.microsoft.com/office/drawing/2014/main" id="{669D63EE-2A14-C453-036B-DF0B2C95CD62}"/>
                    </a:ext>
                  </a:extLst>
                </p:cNvPr>
                <p:cNvSpPr txBox="1"/>
                <p:nvPr/>
              </p:nvSpPr>
              <p:spPr>
                <a:xfrm>
                  <a:off x="6793339" y="5491511"/>
                  <a:ext cx="1417600" cy="6223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ar-MA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ar-MA" sz="2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و</m:t>
                      </m:r>
                    </m:oMath>
                  </a14:m>
                  <a:r>
                    <a:rPr lang="fr-MA" sz="2800" b="1" dirty="0">
                      <a:solidFill>
                        <a:srgbClr val="FF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MA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a14:m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ZoneTexte 1">
                  <a:extLst>
                    <a:ext uri="{FF2B5EF4-FFF2-40B4-BE49-F238E27FC236}">
                      <a16:creationId xmlns:a16="http://schemas.microsoft.com/office/drawing/2014/main" id="{669D63EE-2A14-C453-036B-DF0B2C95CD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3339" y="5491511"/>
                  <a:ext cx="1417600" cy="62235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AB044D5B-A49C-5315-65CB-2ADB893DCAE4}"/>
                </a:ext>
              </a:extLst>
            </p:cNvPr>
            <p:cNvSpPr/>
            <p:nvPr/>
          </p:nvSpPr>
          <p:spPr>
            <a:xfrm>
              <a:off x="5749603" y="5560138"/>
              <a:ext cx="838198" cy="420706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1">
                  <a:extLst>
                    <a:ext uri="{FF2B5EF4-FFF2-40B4-BE49-F238E27FC236}">
                      <a16:creationId xmlns:a16="http://schemas.microsoft.com/office/drawing/2014/main" id="{230E29F3-1E51-FAFA-86F2-1186106C58C5}"/>
                    </a:ext>
                  </a:extLst>
                </p:cNvPr>
                <p:cNvSpPr txBox="1"/>
                <p:nvPr/>
              </p:nvSpPr>
              <p:spPr>
                <a:xfrm>
                  <a:off x="3427084" y="5432229"/>
                  <a:ext cx="2322519" cy="8094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M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ar-SA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  <m:r>
                          <a:rPr lang="ar-MA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  <m:f>
                          <m:fPr>
                            <m:ctrlPr>
                              <a:rPr lang="fr-MA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ar-SA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  <m:r>
                          <a:rPr lang="ar-MA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  <m:f>
                          <m:fPr>
                            <m:ctrlPr>
                              <a:rPr lang="fr-MA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SA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1">
                  <a:extLst>
                    <a:ext uri="{FF2B5EF4-FFF2-40B4-BE49-F238E27FC236}">
                      <a16:creationId xmlns:a16="http://schemas.microsoft.com/office/drawing/2014/main" id="{230E29F3-1E51-FAFA-86F2-1186106C58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7084" y="5432229"/>
                  <a:ext cx="2322519" cy="80945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02BAADCB-6FCB-21DC-78BD-2396490DE896}"/>
                </a:ext>
              </a:extLst>
            </p:cNvPr>
            <p:cNvSpPr/>
            <p:nvPr/>
          </p:nvSpPr>
          <p:spPr>
            <a:xfrm>
              <a:off x="2851324" y="5626602"/>
              <a:ext cx="838198" cy="420706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90836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58006-106E-8B5D-F3EE-18EADD7FC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176A04C-DDC1-CFB8-6734-0A089DF6845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CE15C4C-01FA-0530-E9B8-DF9EEFDDE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6D9AC26-9852-C47C-00DF-8D5C5333AE85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أكتبوا الكسر على شكل كتابة مختلطة 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CFAF1C-FE0E-0801-D45A-FDCBBC68896A}"/>
              </a:ext>
            </a:extLst>
          </p:cNvPr>
          <p:cNvGrpSpPr/>
          <p:nvPr/>
        </p:nvGrpSpPr>
        <p:grpSpPr>
          <a:xfrm>
            <a:off x="-35842" y="2595716"/>
            <a:ext cx="8328332" cy="2713703"/>
            <a:chOff x="-35842" y="2595716"/>
            <a:chExt cx="8328332" cy="2713703"/>
          </a:xfrm>
        </p:grpSpPr>
        <p:pic>
          <p:nvPicPr>
            <p:cNvPr id="6" name="Image 2">
              <a:extLst>
                <a:ext uri="{FF2B5EF4-FFF2-40B4-BE49-F238E27FC236}">
                  <a16:creationId xmlns:a16="http://schemas.microsoft.com/office/drawing/2014/main" id="{3F94578E-B469-64FC-2583-C36895977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1" t="7235" r="3317" b="13415"/>
            <a:stretch>
              <a:fillRect/>
            </a:stretch>
          </p:blipFill>
          <p:spPr>
            <a:xfrm>
              <a:off x="701986" y="2595716"/>
              <a:ext cx="7590504" cy="271370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ZoneTexte 1">
                  <a:extLst>
                    <a:ext uri="{FF2B5EF4-FFF2-40B4-BE49-F238E27FC236}">
                      <a16:creationId xmlns:a16="http://schemas.microsoft.com/office/drawing/2014/main" id="{B01B35FE-9147-FB32-B784-F41F83DF2812}"/>
                    </a:ext>
                  </a:extLst>
                </p:cNvPr>
                <p:cNvSpPr txBox="1"/>
                <p:nvPr/>
              </p:nvSpPr>
              <p:spPr>
                <a:xfrm>
                  <a:off x="4343120" y="3143115"/>
                  <a:ext cx="757199" cy="8094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ar-MA" sz="2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  <m:f>
                          <m:fPr>
                            <m:ctrlPr>
                              <a:rPr lang="fr-M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S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ZoneTexte 1">
                  <a:extLst>
                    <a:ext uri="{FF2B5EF4-FFF2-40B4-BE49-F238E27FC236}">
                      <a16:creationId xmlns:a16="http://schemas.microsoft.com/office/drawing/2014/main" id="{B01B35FE-9147-FB32-B784-F41F83DF28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120" y="3143115"/>
                  <a:ext cx="757199" cy="80945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8F12F32-0AB9-8D68-9122-636E62B9C7B6}"/>
                </a:ext>
              </a:extLst>
            </p:cNvPr>
            <p:cNvSpPr/>
            <p:nvPr/>
          </p:nvSpPr>
          <p:spPr>
            <a:xfrm>
              <a:off x="5720080" y="3088640"/>
              <a:ext cx="2357120" cy="102616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8CF7940E-D1FF-C572-4DA7-2500235AC9A2}"/>
                    </a:ext>
                  </a:extLst>
                </p:cNvPr>
                <p:cNvSpPr txBox="1"/>
                <p:nvPr/>
              </p:nvSpPr>
              <p:spPr>
                <a:xfrm>
                  <a:off x="-35842" y="3400158"/>
                  <a:ext cx="4592320" cy="40312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1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8CF7940E-D1FF-C572-4DA7-2500235AC9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5842" y="3400158"/>
                  <a:ext cx="4592320" cy="403124"/>
                </a:xfrm>
                <a:prstGeom prst="rect">
                  <a:avLst/>
                </a:prstGeom>
                <a:blipFill>
                  <a:blip r:embed="rId6"/>
                  <a:stretch>
                    <a:fillRect t="-3030" b="-21212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533DDBE-DA7D-60C5-D5F9-30C1E6AB943B}"/>
              </a:ext>
            </a:extLst>
          </p:cNvPr>
          <p:cNvSpPr txBox="1"/>
          <p:nvPr/>
        </p:nvSpPr>
        <p:spPr>
          <a:xfrm>
            <a:off x="6929120" y="346279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1032C9-E63C-8B7F-3729-6B9DCD9FC28A}"/>
              </a:ext>
            </a:extLst>
          </p:cNvPr>
          <p:cNvSpPr txBox="1"/>
          <p:nvPr/>
        </p:nvSpPr>
        <p:spPr>
          <a:xfrm>
            <a:off x="6929120" y="4431817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C7756C-6C12-D6A4-A45A-62B21D64C33D}"/>
              </a:ext>
            </a:extLst>
          </p:cNvPr>
          <p:cNvSpPr txBox="1"/>
          <p:nvPr/>
        </p:nvSpPr>
        <p:spPr>
          <a:xfrm>
            <a:off x="4567190" y="448074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/>
              <a:t>و</a:t>
            </a:r>
            <a:endParaRPr lang="fr-MA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A9E55C-44D8-8B71-EFAF-C2FCE8FA4B80}"/>
              </a:ext>
            </a:extLst>
          </p:cNvPr>
          <p:cNvSpPr txBox="1"/>
          <p:nvPr/>
        </p:nvSpPr>
        <p:spPr>
          <a:xfrm>
            <a:off x="2131409" y="448074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/>
              <a:t>و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339404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401EF-677C-BBB0-FD5C-F5A5C223C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B4DEA64-8DD5-DBDD-676B-9E1CEFC65AF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8B6BA14-F28F-B38D-CE1D-1211FCC7F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32120B-FB35-D815-5749-BBF0135D0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95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73B26-2BA4-DE1E-EF9E-1E2E4684D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3479478-9D9F-6035-21BF-74559D345D93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6ACA4EA-26F2-94D3-F575-B6311529F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69B05F1-C6C6-77B8-774C-DAE1459C8283}"/>
              </a:ext>
            </a:extLst>
          </p:cNvPr>
          <p:cNvSpPr txBox="1"/>
          <p:nvPr/>
        </p:nvSpPr>
        <p:spPr>
          <a:xfrm>
            <a:off x="897752" y="737970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074C07-476F-313B-C5C8-D7039F5CA456}"/>
              </a:ext>
            </a:extLst>
          </p:cNvPr>
          <p:cNvGrpSpPr/>
          <p:nvPr/>
        </p:nvGrpSpPr>
        <p:grpSpPr>
          <a:xfrm>
            <a:off x="0" y="2605876"/>
            <a:ext cx="8328332" cy="2713703"/>
            <a:chOff x="-35842" y="2595716"/>
            <a:chExt cx="8328332" cy="2713703"/>
          </a:xfrm>
        </p:grpSpPr>
        <p:pic>
          <p:nvPicPr>
            <p:cNvPr id="7" name="Image 2">
              <a:extLst>
                <a:ext uri="{FF2B5EF4-FFF2-40B4-BE49-F238E27FC236}">
                  <a16:creationId xmlns:a16="http://schemas.microsoft.com/office/drawing/2014/main" id="{18AE4422-F49A-5E30-3CF1-2701CE66D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1" t="7235" r="3317" b="13415"/>
            <a:stretch>
              <a:fillRect/>
            </a:stretch>
          </p:blipFill>
          <p:spPr>
            <a:xfrm>
              <a:off x="701986" y="2595716"/>
              <a:ext cx="7590504" cy="271370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1">
                  <a:extLst>
                    <a:ext uri="{FF2B5EF4-FFF2-40B4-BE49-F238E27FC236}">
                      <a16:creationId xmlns:a16="http://schemas.microsoft.com/office/drawing/2014/main" id="{6D7AFFD0-6FA3-F568-DD12-3679B66A961B}"/>
                    </a:ext>
                  </a:extLst>
                </p:cNvPr>
                <p:cNvSpPr txBox="1"/>
                <p:nvPr/>
              </p:nvSpPr>
              <p:spPr>
                <a:xfrm>
                  <a:off x="4343120" y="3143115"/>
                  <a:ext cx="757199" cy="8094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ar-MA" sz="2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  <m:f>
                          <m:fPr>
                            <m:ctrlPr>
                              <a:rPr lang="fr-M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S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1">
                  <a:extLst>
                    <a:ext uri="{FF2B5EF4-FFF2-40B4-BE49-F238E27FC236}">
                      <a16:creationId xmlns:a16="http://schemas.microsoft.com/office/drawing/2014/main" id="{6D7AFFD0-6FA3-F568-DD12-3679B66A96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120" y="3143115"/>
                  <a:ext cx="757199" cy="80945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23C5527-92E3-A429-80F4-84D82A8F6CBA}"/>
                    </a:ext>
                  </a:extLst>
                </p:cNvPr>
                <p:cNvSpPr txBox="1"/>
                <p:nvPr/>
              </p:nvSpPr>
              <p:spPr>
                <a:xfrm>
                  <a:off x="-35842" y="3400158"/>
                  <a:ext cx="4592320" cy="40312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1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23C5527-92E3-A429-80F4-84D82A8F6C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5842" y="3400158"/>
                  <a:ext cx="4592320" cy="403124"/>
                </a:xfrm>
                <a:prstGeom prst="rect">
                  <a:avLst/>
                </a:prstGeom>
                <a:blipFill>
                  <a:blip r:embed="rId6"/>
                  <a:stretch>
                    <a:fillRect t="-1493" b="-19403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">
                <a:extLst>
                  <a:ext uri="{FF2B5EF4-FFF2-40B4-BE49-F238E27FC236}">
                    <a16:creationId xmlns:a16="http://schemas.microsoft.com/office/drawing/2014/main" id="{81201FDD-A291-6100-0A61-C31610566D9A}"/>
                  </a:ext>
                </a:extLst>
              </p:cNvPr>
              <p:cNvSpPr txBox="1"/>
              <p:nvPr/>
            </p:nvSpPr>
            <p:spPr>
              <a:xfrm>
                <a:off x="6762934" y="3160087"/>
                <a:ext cx="757199" cy="8094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MA" sz="2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و</m:t>
                      </m:r>
                      <m:f>
                        <m:fPr>
                          <m:ctrlPr>
                            <a:rPr lang="fr-MA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ZoneTexte 1">
                <a:extLst>
                  <a:ext uri="{FF2B5EF4-FFF2-40B4-BE49-F238E27FC236}">
                    <a16:creationId xmlns:a16="http://schemas.microsoft.com/office/drawing/2014/main" id="{81201FDD-A291-6100-0A61-C31610566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934" y="3160087"/>
                <a:ext cx="757199" cy="8094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22B0CED-33FE-9F07-4500-23FB8B7EEE39}"/>
              </a:ext>
            </a:extLst>
          </p:cNvPr>
          <p:cNvSpPr/>
          <p:nvPr/>
        </p:nvSpPr>
        <p:spPr>
          <a:xfrm>
            <a:off x="5705122" y="3098800"/>
            <a:ext cx="2357120" cy="10261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6641E1-4153-71AD-A5CC-D09EB1161BFD}"/>
              </a:ext>
            </a:extLst>
          </p:cNvPr>
          <p:cNvSpPr txBox="1"/>
          <p:nvPr/>
        </p:nvSpPr>
        <p:spPr>
          <a:xfrm>
            <a:off x="6929120" y="4431817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00FE2D-FD0A-7A44-E8AB-969164CDD2DB}"/>
              </a:ext>
            </a:extLst>
          </p:cNvPr>
          <p:cNvSpPr txBox="1"/>
          <p:nvPr/>
        </p:nvSpPr>
        <p:spPr>
          <a:xfrm>
            <a:off x="4567190" y="448074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/>
              <a:t>و</a:t>
            </a:r>
            <a:endParaRPr lang="fr-MA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6DD3BF-F6F6-0F7D-4D5B-0BA9830CE711}"/>
              </a:ext>
            </a:extLst>
          </p:cNvPr>
          <p:cNvSpPr txBox="1"/>
          <p:nvPr/>
        </p:nvSpPr>
        <p:spPr>
          <a:xfrm>
            <a:off x="2131409" y="448074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/>
              <a:t>و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31604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782000" y="2158011"/>
            <a:ext cx="5817680" cy="3166231"/>
            <a:chOff x="1869989" y="2167843"/>
            <a:chExt cx="5817680" cy="31662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1869989" y="2610518"/>
              <a:ext cx="5817680" cy="27235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806815" y="3675758"/>
              <a:ext cx="880854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239840" y="3548550"/>
              <a:ext cx="4538846" cy="8374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36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CA2DBB2-784F-7981-397E-586251AFAEE7}"/>
              </a:ext>
            </a:extLst>
          </p:cNvPr>
          <p:cNvSpPr txBox="1"/>
          <p:nvPr/>
        </p:nvSpPr>
        <p:spPr>
          <a:xfrm>
            <a:off x="2121236" y="3687969"/>
            <a:ext cx="4739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جَمْعُ الْأَعْدادِ الْكَسْرِيَّةِ</a:t>
            </a:r>
            <a:endParaRPr lang="fr-FR" altLang="fr-FR" sz="4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 كيف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ن</a:t>
            </a:r>
            <a:r>
              <a:rPr lang="ar-MA" alt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جمع</a:t>
            </a:r>
            <a:r>
              <a:rPr lang="ar-SA" alt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الأعداد الكسرية.</a:t>
            </a:r>
            <a:endParaRPr lang="fr-FR" alt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/>
            </p:cNvSpPr>
            <p:nvPr/>
          </p:nvSpPr>
          <p:spPr>
            <a:xfrm>
              <a:off x="2880852" y="2625212"/>
              <a:ext cx="3146322" cy="20451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0470213-79EA-E9FB-2037-A1A5EBE71F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90647" y="3252217"/>
            <a:ext cx="3520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جَمْعُ الْأَعْدادِ الْكَسْرِيَّةِ</a:t>
            </a:r>
            <a:endParaRPr lang="fr-FR" altLang="fr-FR" sz="2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_N4_P5_SEM1_S1_V1">
            <a:hlinkClick r:id="" action="ppaction://media"/>
            <a:extLst>
              <a:ext uri="{FF2B5EF4-FFF2-40B4-BE49-F238E27FC236}">
                <a16:creationId xmlns:a16="http://schemas.microsoft.com/office/drawing/2014/main" id="{21171FAA-EAA9-1FB0-733A-A899675BC3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3223" y="1940062"/>
            <a:ext cx="7426263" cy="417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A41808-2902-71F3-422D-267FF0A89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17" y="1825209"/>
            <a:ext cx="7294973" cy="415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47838" y="3881528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0" y="87235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سنتعلم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كيف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ن</a:t>
            </a:r>
            <a:r>
              <a:rPr lang="ar-MA" alt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جمع</a:t>
            </a:r>
            <a:r>
              <a:rPr lang="ar-SA" alt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عددين كسريين لهما نفس المقام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C71257-1F2E-69FF-077F-472E6D819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35" y="2268752"/>
            <a:ext cx="7374774" cy="29890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4E94D4-6B64-9124-7E0B-B73531919FF2}"/>
              </a:ext>
            </a:extLst>
          </p:cNvPr>
          <p:cNvSpPr txBox="1"/>
          <p:nvPr/>
        </p:nvSpPr>
        <p:spPr>
          <a:xfrm>
            <a:off x="2817091" y="31496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6C842A-3034-96C9-4B98-6C56558531AE}"/>
              </a:ext>
            </a:extLst>
          </p:cNvPr>
          <p:cNvSpPr txBox="1"/>
          <p:nvPr/>
        </p:nvSpPr>
        <p:spPr>
          <a:xfrm>
            <a:off x="5102442" y="31496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24C898-A169-DC5D-24DB-06C363425D9B}"/>
              </a:ext>
            </a:extLst>
          </p:cNvPr>
          <p:cNvSpPr txBox="1"/>
          <p:nvPr/>
        </p:nvSpPr>
        <p:spPr>
          <a:xfrm>
            <a:off x="7458382" y="31496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5F3F43-8F27-5897-0728-1503C491B7EC}"/>
              </a:ext>
            </a:extLst>
          </p:cNvPr>
          <p:cNvSpPr txBox="1"/>
          <p:nvPr/>
        </p:nvSpPr>
        <p:spPr>
          <a:xfrm>
            <a:off x="7458382" y="439978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FC1748-7E7B-BEDC-7D32-B10C2830E194}"/>
              </a:ext>
            </a:extLst>
          </p:cNvPr>
          <p:cNvSpPr txBox="1"/>
          <p:nvPr/>
        </p:nvSpPr>
        <p:spPr>
          <a:xfrm>
            <a:off x="5102442" y="446211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72999A-C0C6-6D76-F9EF-21CE3ABCFC98}"/>
              </a:ext>
            </a:extLst>
          </p:cNvPr>
          <p:cNvSpPr txBox="1"/>
          <p:nvPr/>
        </p:nvSpPr>
        <p:spPr>
          <a:xfrm>
            <a:off x="2738960" y="4427476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و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واستعدوا.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F5AD49-4D2E-10E7-9630-FF4BDB992DA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18">
            <a:extLst>
              <a:ext uri="{FF2B5EF4-FFF2-40B4-BE49-F238E27FC236}">
                <a16:creationId xmlns:a16="http://schemas.microsoft.com/office/drawing/2014/main" id="{7A3DF405-263F-D78C-DEF8-1F09DA51C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9727" y="4532324"/>
            <a:ext cx="1122763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6C3829-94BF-951B-096C-1E97034B4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763" y="2516884"/>
            <a:ext cx="4848837" cy="1824231"/>
          </a:xfrm>
          <a:prstGeom prst="rect">
            <a:avLst/>
          </a:prstGeom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4DCD1F79-C007-70AC-D3BB-BBFA18DC6687}"/>
              </a:ext>
            </a:extLst>
          </p:cNvPr>
          <p:cNvGrpSpPr/>
          <p:nvPr/>
        </p:nvGrpSpPr>
        <p:grpSpPr>
          <a:xfrm>
            <a:off x="677525" y="1596410"/>
            <a:ext cx="7110965" cy="573666"/>
            <a:chOff x="2356388" y="1796959"/>
            <a:chExt cx="6278142" cy="573666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9728A52C-7614-103B-724D-F8D16BAD7332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25" name="Rectangle : coins arrondis 25">
                <a:extLst>
                  <a:ext uri="{FF2B5EF4-FFF2-40B4-BE49-F238E27FC236}">
                    <a16:creationId xmlns:a16="http://schemas.microsoft.com/office/drawing/2014/main" id="{F795A885-CE85-DDB7-3F36-7CF552B52F0B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39765B48-E735-2EBF-1F87-9D77B73842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2B432B2-5115-0EF9-CBED-22AF46C46CE4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23" name="Rectangle : coins arrondis 23">
                <a:extLst>
                  <a:ext uri="{FF2B5EF4-FFF2-40B4-BE49-F238E27FC236}">
                    <a16:creationId xmlns:a16="http://schemas.microsoft.com/office/drawing/2014/main" id="{99989697-367E-0FDB-E483-4822D796BB4B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454E9947-C8CB-0110-AC9A-9F21748884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66E575F-C0B9-FFF7-4923-B289B8754706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14" name="Rectangle : coins arrondis 21">
                <a:extLst>
                  <a:ext uri="{FF2B5EF4-FFF2-40B4-BE49-F238E27FC236}">
                    <a16:creationId xmlns:a16="http://schemas.microsoft.com/office/drawing/2014/main" id="{10D0F98C-D7BE-41C3-BA35-072D241BEB22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9BB9C10D-7987-D580-64A0-1AB4BA0958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1164004" y="864148"/>
            <a:ext cx="6401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مقام كسر المجموع.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3D3F1-EBE2-624B-E579-6C55723CF95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34DDB1-BCAB-1E5E-DB71-71051D207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338" y="3213832"/>
            <a:ext cx="4848837" cy="1824231"/>
          </a:xfrm>
          <a:prstGeom prst="rect">
            <a:avLst/>
          </a:prstGeom>
        </p:spPr>
      </p:pic>
      <p:grpSp>
        <p:nvGrpSpPr>
          <p:cNvPr id="4" name="Groupe 4">
            <a:extLst>
              <a:ext uri="{FF2B5EF4-FFF2-40B4-BE49-F238E27FC236}">
                <a16:creationId xmlns:a16="http://schemas.microsoft.com/office/drawing/2014/main" id="{11D1AEEE-3FFA-1364-95E1-F9ED9C8D634D}"/>
              </a:ext>
            </a:extLst>
          </p:cNvPr>
          <p:cNvGrpSpPr/>
          <p:nvPr/>
        </p:nvGrpSpPr>
        <p:grpSpPr>
          <a:xfrm>
            <a:off x="902110" y="1878305"/>
            <a:ext cx="7110965" cy="573666"/>
            <a:chOff x="2356388" y="1796959"/>
            <a:chExt cx="6278142" cy="573666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E99B675E-D1DA-F488-C034-DAF3E6350107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14" name="Rectangle : coins arrondis 25">
                <a:extLst>
                  <a:ext uri="{FF2B5EF4-FFF2-40B4-BE49-F238E27FC236}">
                    <a16:creationId xmlns:a16="http://schemas.microsoft.com/office/drawing/2014/main" id="{BE5DF3AB-D3A9-AE97-59FE-92B50D0C1E1D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04F2B52B-671B-5B5A-DC37-327FD1AB14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7B3E7FDC-B3CC-6AE5-8EF8-80BF847E4417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11" name="Rectangle : coins arrondis 23">
                <a:extLst>
                  <a:ext uri="{FF2B5EF4-FFF2-40B4-BE49-F238E27FC236}">
                    <a16:creationId xmlns:a16="http://schemas.microsoft.com/office/drawing/2014/main" id="{246F7B8A-C5E1-15C2-B404-D9A26772BC27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13744AF0-ED12-2E53-CEFA-C13CBE4A90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A9BAD812-9365-7F21-FB50-5D5228764A9B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9" name="Rectangle : coins arrondis 21">
                <a:extLst>
                  <a:ext uri="{FF2B5EF4-FFF2-40B4-BE49-F238E27FC236}">
                    <a16:creationId xmlns:a16="http://schemas.microsoft.com/office/drawing/2014/main" id="{17EF95CB-D7B1-DC9F-AB4C-9D2E6DA45A06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A9FB6535-A6FB-8992-F96E-E495FF96C1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A2FFB-A58D-CE9B-53C7-AD8217FFE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5D95FD-219A-54E4-A753-EEADDE96F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338" y="3213832"/>
            <a:ext cx="4848837" cy="1824231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63532D-C09D-8300-6181-3F47279EB4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D39008-2C1A-DFB8-05CE-5DB2BBE8FB72}"/>
              </a:ext>
            </a:extLst>
          </p:cNvPr>
          <p:cNvSpPr txBox="1"/>
          <p:nvPr/>
        </p:nvSpPr>
        <p:spPr>
          <a:xfrm>
            <a:off x="1130710" y="814511"/>
            <a:ext cx="60517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770382" rtl="1">
              <a:lnSpc>
                <a:spcPct val="90000"/>
              </a:lnSpc>
              <a:spcBef>
                <a:spcPts val="843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نحتفظ بنفس المقام أي 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7733DE-3130-DD97-AAC2-EA1078AED9C2}"/>
              </a:ext>
            </a:extLst>
          </p:cNvPr>
          <p:cNvGrpSpPr/>
          <p:nvPr/>
        </p:nvGrpSpPr>
        <p:grpSpPr>
          <a:xfrm>
            <a:off x="902110" y="1878305"/>
            <a:ext cx="7110965" cy="573666"/>
            <a:chOff x="2356388" y="1796959"/>
            <a:chExt cx="6278142" cy="57366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B0D9414E-DB4B-0077-DE6E-D049E50B3766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68CF943-884E-48DB-F2BB-C2CF1431D45E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673C1937-896D-0FFC-E0C3-3B7CF99037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341F6781-3AFB-4BE9-F510-DB0626549F4A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62465B-379B-F6C7-AB98-838EEB5D6D9C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AEE9535F-8EF1-B428-5E92-D271CC0DFE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C70D04DD-611E-8DC7-0EB0-B19ADF6BFF1F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4753D4A-F6BB-C3EE-23AF-33D3032144D4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F2498425-0C90-F10C-A1C5-B38495B663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1ED3387-CD92-1FFD-EAB3-B08E4FE1295D}"/>
                  </a:ext>
                </a:extLst>
              </p:cNvPr>
              <p:cNvSpPr txBox="1"/>
              <p:nvPr/>
            </p:nvSpPr>
            <p:spPr>
              <a:xfrm>
                <a:off x="5609924" y="3270776"/>
                <a:ext cx="410369" cy="1309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000" b="1" i="1" smtClean="0">
                              <a:latin typeface="Cambria Math" panose="02040503050406030204" pitchFamily="18" charset="0"/>
                            </a:rPr>
                            <m:t>؟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/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1ED3387-CD92-1FFD-EAB3-B08E4FE12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924" y="3270776"/>
                <a:ext cx="410369" cy="1309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878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7" name="Image 18">
            <a:extLst>
              <a:ext uri="{FF2B5EF4-FFF2-40B4-BE49-F238E27FC236}">
                <a16:creationId xmlns:a16="http://schemas.microsoft.com/office/drawing/2014/main" id="{E64E97DB-3118-EBC2-7D45-1D6BC6C49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9191" y="4532324"/>
            <a:ext cx="1013299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AC381F-B083-FD68-60DA-70D106718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338" y="3213832"/>
            <a:ext cx="4848837" cy="1824231"/>
          </a:xfrm>
          <a:prstGeom prst="rect">
            <a:avLst/>
          </a:prstGeom>
        </p:spPr>
      </p:pic>
      <p:grpSp>
        <p:nvGrpSpPr>
          <p:cNvPr id="4" name="Groupe 4">
            <a:extLst>
              <a:ext uri="{FF2B5EF4-FFF2-40B4-BE49-F238E27FC236}">
                <a16:creationId xmlns:a16="http://schemas.microsoft.com/office/drawing/2014/main" id="{EE52ABED-7EC7-E8B8-AFA5-D29091605E96}"/>
              </a:ext>
            </a:extLst>
          </p:cNvPr>
          <p:cNvGrpSpPr/>
          <p:nvPr/>
        </p:nvGrpSpPr>
        <p:grpSpPr>
          <a:xfrm>
            <a:off x="902110" y="1878305"/>
            <a:ext cx="7110965" cy="573666"/>
            <a:chOff x="2356388" y="1796959"/>
            <a:chExt cx="6278142" cy="573666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175ED22D-DDEE-AB55-2426-7A043D5F9069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13" name="Rectangle : coins arrondis 25">
                <a:extLst>
                  <a:ext uri="{FF2B5EF4-FFF2-40B4-BE49-F238E27FC236}">
                    <a16:creationId xmlns:a16="http://schemas.microsoft.com/office/drawing/2014/main" id="{4BB2A8BB-0AB4-CAD8-86E9-FE8FB357DD85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AE4C12CA-EC2C-B536-2422-91988E0C63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87A91B25-EF60-1399-F7B2-ED0CD91CD9A7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10" name="Rectangle : coins arrondis 23">
                <a:extLst>
                  <a:ext uri="{FF2B5EF4-FFF2-40B4-BE49-F238E27FC236}">
                    <a16:creationId xmlns:a16="http://schemas.microsoft.com/office/drawing/2014/main" id="{9E712279-E060-2254-3D15-60375B84278D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C7E2B558-2DB5-885E-D7A9-5D6AEE6019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7C5CC744-CF2E-353E-C08D-E2AE32587478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8" name="Rectangle : coins arrondis 21">
                <a:extLst>
                  <a:ext uri="{FF2B5EF4-FFF2-40B4-BE49-F238E27FC236}">
                    <a16:creationId xmlns:a16="http://schemas.microsoft.com/office/drawing/2014/main" id="{7D6DB49B-AF7A-4FD6-986A-8A2857A1B749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E2CEF0EB-B6C6-AAFC-CFC9-FB8EB3F277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8">
                <a:extLst>
                  <a:ext uri="{FF2B5EF4-FFF2-40B4-BE49-F238E27FC236}">
                    <a16:creationId xmlns:a16="http://schemas.microsoft.com/office/drawing/2014/main" id="{59BDED68-4961-A76B-30E2-3DB49DA29A1E}"/>
                  </a:ext>
                </a:extLst>
              </p:cNvPr>
              <p:cNvSpPr txBox="1"/>
              <p:nvPr/>
            </p:nvSpPr>
            <p:spPr>
              <a:xfrm>
                <a:off x="5609924" y="3270776"/>
                <a:ext cx="410369" cy="1309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000" b="1" i="1" smtClean="0">
                              <a:latin typeface="Cambria Math" panose="02040503050406030204" pitchFamily="18" charset="0"/>
                            </a:rPr>
                            <m:t>؟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/>
              </a:p>
            </p:txBody>
          </p:sp>
        </mc:Choice>
        <mc:Fallback xmlns="">
          <p:sp>
            <p:nvSpPr>
              <p:cNvPr id="26" name="ZoneTexte 28">
                <a:extLst>
                  <a:ext uri="{FF2B5EF4-FFF2-40B4-BE49-F238E27FC236}">
                    <a16:creationId xmlns:a16="http://schemas.microsoft.com/office/drawing/2014/main" id="{59BDED68-4961-A76B-30E2-3DB49DA29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924" y="3270776"/>
                <a:ext cx="410369" cy="13093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09B8C-88A7-E499-B4BA-174FD4974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1C9BA9C-EA70-6783-47EE-F236A4DBDFAF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على ألواحكم ، اجمعوا البسطين.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70B54-A85F-40CC-1A57-E37C76B9385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E3D060-8FD5-EC9D-29D5-EC58DF7B6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338" y="3213832"/>
            <a:ext cx="4848837" cy="1824231"/>
          </a:xfrm>
          <a:prstGeom prst="rect">
            <a:avLst/>
          </a:prstGeom>
        </p:spPr>
      </p:pic>
      <p:grpSp>
        <p:nvGrpSpPr>
          <p:cNvPr id="4" name="Groupe 4">
            <a:extLst>
              <a:ext uri="{FF2B5EF4-FFF2-40B4-BE49-F238E27FC236}">
                <a16:creationId xmlns:a16="http://schemas.microsoft.com/office/drawing/2014/main" id="{F6DB6261-2B54-E4E1-1461-FEBE7194B61C}"/>
              </a:ext>
            </a:extLst>
          </p:cNvPr>
          <p:cNvGrpSpPr/>
          <p:nvPr/>
        </p:nvGrpSpPr>
        <p:grpSpPr>
          <a:xfrm>
            <a:off x="902110" y="1878305"/>
            <a:ext cx="7110965" cy="573666"/>
            <a:chOff x="2356388" y="1796959"/>
            <a:chExt cx="6278142" cy="573666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C3E8646B-D9F7-C411-6CD0-10776A402667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13" name="Rectangle : coins arrondis 25">
                <a:extLst>
                  <a:ext uri="{FF2B5EF4-FFF2-40B4-BE49-F238E27FC236}">
                    <a16:creationId xmlns:a16="http://schemas.microsoft.com/office/drawing/2014/main" id="{D6DF6917-F9B3-5DA8-8C47-F91F5BB3C4D0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0F82425A-61F3-F7E1-7255-95436102F2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B135C093-4F0A-3D44-25C0-05C2B021DE43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10" name="Rectangle : coins arrondis 23">
                <a:extLst>
                  <a:ext uri="{FF2B5EF4-FFF2-40B4-BE49-F238E27FC236}">
                    <a16:creationId xmlns:a16="http://schemas.microsoft.com/office/drawing/2014/main" id="{8FB4C8AE-86B3-5625-2116-FA93EDBD8464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5582D973-417C-94F1-C5B8-331F99B32F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10C1E940-A94B-91C5-A83E-6E6750409C8B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8" name="Rectangle : coins arrondis 21">
                <a:extLst>
                  <a:ext uri="{FF2B5EF4-FFF2-40B4-BE49-F238E27FC236}">
                    <a16:creationId xmlns:a16="http://schemas.microsoft.com/office/drawing/2014/main" id="{7AC4CC3C-9E0C-3FF2-0A37-0E59B095DAA7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0F0A5AAA-7EF0-2209-EFBB-451688EF8C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8">
                <a:extLst>
                  <a:ext uri="{FF2B5EF4-FFF2-40B4-BE49-F238E27FC236}">
                    <a16:creationId xmlns:a16="http://schemas.microsoft.com/office/drawing/2014/main" id="{75EAA80D-5F0F-5A3D-9BA1-A432283E7B99}"/>
                  </a:ext>
                </a:extLst>
              </p:cNvPr>
              <p:cNvSpPr txBox="1"/>
              <p:nvPr/>
            </p:nvSpPr>
            <p:spPr>
              <a:xfrm>
                <a:off x="5609924" y="3270776"/>
                <a:ext cx="410369" cy="1309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؟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/>
              </a:p>
            </p:txBody>
          </p:sp>
        </mc:Choice>
        <mc:Fallback xmlns="">
          <p:sp>
            <p:nvSpPr>
              <p:cNvPr id="26" name="ZoneTexte 28">
                <a:extLst>
                  <a:ext uri="{FF2B5EF4-FFF2-40B4-BE49-F238E27FC236}">
                    <a16:creationId xmlns:a16="http://schemas.microsoft.com/office/drawing/2014/main" id="{75EAA80D-5F0F-5A3D-9BA1-A432283E7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924" y="3270776"/>
                <a:ext cx="410369" cy="1309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855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14B42-897B-67CE-4022-90AF37E1A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AB2B9D-C149-6FBC-0F0E-7D829637E5BC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6DBAB6-B0AF-5674-19DA-59B2FC8BD88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F0C09B-9896-ECCE-1FA1-B3A9AB3CD38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F4F8-CAEB-463D-B7C4-FCE0AFCFE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1A59EA1-C49C-5E29-3B00-9846423E4FE8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زائد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يساوي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أحصل على 6 على 5 في المجموع.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9E84F4-A274-1755-84C4-8406EC05483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AD3BEE-AE2E-BD99-C792-4F5F27BE2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338" y="3213832"/>
            <a:ext cx="4848837" cy="1824231"/>
          </a:xfrm>
          <a:prstGeom prst="rect">
            <a:avLst/>
          </a:prstGeom>
        </p:spPr>
      </p:pic>
      <p:grpSp>
        <p:nvGrpSpPr>
          <p:cNvPr id="4" name="Groupe 4">
            <a:extLst>
              <a:ext uri="{FF2B5EF4-FFF2-40B4-BE49-F238E27FC236}">
                <a16:creationId xmlns:a16="http://schemas.microsoft.com/office/drawing/2014/main" id="{AF406363-7949-A042-57F4-B58296F5CDE1}"/>
              </a:ext>
            </a:extLst>
          </p:cNvPr>
          <p:cNvGrpSpPr/>
          <p:nvPr/>
        </p:nvGrpSpPr>
        <p:grpSpPr>
          <a:xfrm>
            <a:off x="902110" y="1878305"/>
            <a:ext cx="7110965" cy="573666"/>
            <a:chOff x="2356388" y="1796959"/>
            <a:chExt cx="6278142" cy="573666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4709493C-B702-2569-0627-259EC1E98CF4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13" name="Rectangle : coins arrondis 25">
                <a:extLst>
                  <a:ext uri="{FF2B5EF4-FFF2-40B4-BE49-F238E27FC236}">
                    <a16:creationId xmlns:a16="http://schemas.microsoft.com/office/drawing/2014/main" id="{5A63A863-8045-0C13-06C3-A1DEEE69D0AB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43C88CEB-5B1E-96F7-0930-50667F8E1D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7A8BEFAD-16F5-88A0-38EA-94086690F4C0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10" name="Rectangle : coins arrondis 23">
                <a:extLst>
                  <a:ext uri="{FF2B5EF4-FFF2-40B4-BE49-F238E27FC236}">
                    <a16:creationId xmlns:a16="http://schemas.microsoft.com/office/drawing/2014/main" id="{6E2AD53E-08D1-04ED-E2AF-7E02E576BBC7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BF6E6A35-7C30-D35C-D1C4-39731C14F0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E7EFEEF4-191A-17A3-15FE-E4F5424194CC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8" name="Rectangle : coins arrondis 21">
                <a:extLst>
                  <a:ext uri="{FF2B5EF4-FFF2-40B4-BE49-F238E27FC236}">
                    <a16:creationId xmlns:a16="http://schemas.microsoft.com/office/drawing/2014/main" id="{10C4E736-A0DE-AFD7-4962-9AFFDB88B0BF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398CB9D2-9563-758D-60C3-86C1B5FB6C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8">
                <a:extLst>
                  <a:ext uri="{FF2B5EF4-FFF2-40B4-BE49-F238E27FC236}">
                    <a16:creationId xmlns:a16="http://schemas.microsoft.com/office/drawing/2014/main" id="{054C286B-1A2E-831B-8125-427362BA9F8C}"/>
                  </a:ext>
                </a:extLst>
              </p:cNvPr>
              <p:cNvSpPr txBox="1"/>
              <p:nvPr/>
            </p:nvSpPr>
            <p:spPr>
              <a:xfrm>
                <a:off x="5609924" y="3429000"/>
                <a:ext cx="410369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/>
              </a:p>
            </p:txBody>
          </p:sp>
        </mc:Choice>
        <mc:Fallback xmlns="">
          <p:sp>
            <p:nvSpPr>
              <p:cNvPr id="26" name="ZoneTexte 28">
                <a:extLst>
                  <a:ext uri="{FF2B5EF4-FFF2-40B4-BE49-F238E27FC236}">
                    <a16:creationId xmlns:a16="http://schemas.microsoft.com/office/drawing/2014/main" id="{054C286B-1A2E-831B-8125-427362BA9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924" y="3429000"/>
                <a:ext cx="410369" cy="115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82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EA7F55-321C-5F00-D901-46CD98CB1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0" t="21088" r="33312" b="43679"/>
          <a:stretch>
            <a:fillRect/>
          </a:stretch>
        </p:blipFill>
        <p:spPr>
          <a:xfrm>
            <a:off x="1665528" y="3142517"/>
            <a:ext cx="5357832" cy="2179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C7AFF50-906D-F9D7-C341-707F9A22CC97}"/>
                  </a:ext>
                </a:extLst>
              </p:cNvPr>
              <p:cNvSpPr txBox="1"/>
              <p:nvPr/>
            </p:nvSpPr>
            <p:spPr>
              <a:xfrm>
                <a:off x="4471966" y="3573620"/>
                <a:ext cx="410369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C7AFF50-906D-F9D7-C341-707F9A22C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1966" y="3573620"/>
                <a:ext cx="410369" cy="115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2">
            <a:extLst>
              <a:ext uri="{FF2B5EF4-FFF2-40B4-BE49-F238E27FC236}">
                <a16:creationId xmlns:a16="http://schemas.microsoft.com/office/drawing/2014/main" id="{D3BA04B1-C8C9-EB44-B895-EA46721B4274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أن 6 على 5 كسر مركب،  أكتبوه على شكل كسر مختلط.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C0750FD-7784-D182-D026-8AA759BFA343}"/>
              </a:ext>
            </a:extLst>
          </p:cNvPr>
          <p:cNvGrpSpPr/>
          <p:nvPr/>
        </p:nvGrpSpPr>
        <p:grpSpPr>
          <a:xfrm>
            <a:off x="902110" y="1878305"/>
            <a:ext cx="7110965" cy="573666"/>
            <a:chOff x="2356388" y="1796959"/>
            <a:chExt cx="6278142" cy="573666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835149D0-A5ED-5BFE-3343-4B4DADF8C0F0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20" name="Rectangle : coins arrondis 25">
                <a:extLst>
                  <a:ext uri="{FF2B5EF4-FFF2-40B4-BE49-F238E27FC236}">
                    <a16:creationId xmlns:a16="http://schemas.microsoft.com/office/drawing/2014/main" id="{485BD61E-C5D4-D1AA-EF8D-923A543E04DD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2F252A0D-8213-15CC-C66F-B023C890D9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EEA4FC0C-B655-301D-18B5-F561D30B6904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18" name="Rectangle : coins arrondis 23">
                <a:extLst>
                  <a:ext uri="{FF2B5EF4-FFF2-40B4-BE49-F238E27FC236}">
                    <a16:creationId xmlns:a16="http://schemas.microsoft.com/office/drawing/2014/main" id="{BC61509A-50A3-751B-3579-20DC7F443769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1DF035D8-79C3-C264-AB78-22FE156FAE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C95F845F-C7A7-EC0E-8023-DEFCA38E853D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11" name="Rectangle : coins arrondis 21">
                <a:extLst>
                  <a:ext uri="{FF2B5EF4-FFF2-40B4-BE49-F238E27FC236}">
                    <a16:creationId xmlns:a16="http://schemas.microsoft.com/office/drawing/2014/main" id="{490FEAB8-EA89-BB60-E6C8-A3524714A371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C03B662D-9686-4963-E9AA-D19A61138A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E014F-8D61-FB47-89C1-9C88F7C9D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4BBAFA1-F18A-D6EC-B5DA-D2BD46DD5BB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21768-399A-07A9-6E10-C006B68CE85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891F75-88C9-5980-0A74-65AC5818ABC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8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3C963-B7C6-A0CB-50EE-0B2B7BBC2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BF0F78-FD01-61EB-297F-C5A13BB5FB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7C91015-7E5C-E269-F784-FE6A144E5019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على   6 على 5  أو وحدة و  1 على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98A7D15-71CD-5B40-0499-0331FBD5CAD7}"/>
              </a:ext>
            </a:extLst>
          </p:cNvPr>
          <p:cNvGrpSpPr/>
          <p:nvPr/>
        </p:nvGrpSpPr>
        <p:grpSpPr>
          <a:xfrm>
            <a:off x="902110" y="1878305"/>
            <a:ext cx="7110965" cy="573666"/>
            <a:chOff x="2356388" y="1796959"/>
            <a:chExt cx="6278142" cy="573666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90FE88E7-F8A7-422B-46C4-19886EA44C17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20" name="Rectangle : coins arrondis 25">
                <a:extLst>
                  <a:ext uri="{FF2B5EF4-FFF2-40B4-BE49-F238E27FC236}">
                    <a16:creationId xmlns:a16="http://schemas.microsoft.com/office/drawing/2014/main" id="{4FC94607-51C3-C48F-2235-3812C0B8D511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220F8120-D2EA-DD46-3443-AE2B778125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2C5766BE-8B3C-58C8-562C-7684EAA5B872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18" name="Rectangle : coins arrondis 23">
                <a:extLst>
                  <a:ext uri="{FF2B5EF4-FFF2-40B4-BE49-F238E27FC236}">
                    <a16:creationId xmlns:a16="http://schemas.microsoft.com/office/drawing/2014/main" id="{82F33764-F0BA-7E54-1427-B79D1D6253DB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464CADE9-486A-BB75-C4F6-F51F6CE62C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DEF88E4D-DECC-BE85-5D74-F0C9EB01B216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11" name="Rectangle : coins arrondis 21">
                <a:extLst>
                  <a:ext uri="{FF2B5EF4-FFF2-40B4-BE49-F238E27FC236}">
                    <a16:creationId xmlns:a16="http://schemas.microsoft.com/office/drawing/2014/main" id="{4A3FC5B1-29AD-FC8C-3788-6145F7F51507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6078EECD-215C-F602-D38F-210CFB1008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9" name="Image 18">
            <a:extLst>
              <a:ext uri="{FF2B5EF4-FFF2-40B4-BE49-F238E27FC236}">
                <a16:creationId xmlns:a16="http://schemas.microsoft.com/office/drawing/2014/main" id="{764F3339-C6FC-5D33-C220-C127A9096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0" t="21088" r="33312" b="43679"/>
          <a:stretch>
            <a:fillRect/>
          </a:stretch>
        </p:blipFill>
        <p:spPr>
          <a:xfrm>
            <a:off x="1309430" y="3142517"/>
            <a:ext cx="5747408" cy="2179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13">
                <a:extLst>
                  <a:ext uri="{FF2B5EF4-FFF2-40B4-BE49-F238E27FC236}">
                    <a16:creationId xmlns:a16="http://schemas.microsoft.com/office/drawing/2014/main" id="{F3CF1412-F11A-07CE-65D6-7372B9436A67}"/>
                  </a:ext>
                </a:extLst>
              </p:cNvPr>
              <p:cNvSpPr txBox="1"/>
              <p:nvPr/>
            </p:nvSpPr>
            <p:spPr>
              <a:xfrm>
                <a:off x="4254492" y="3529187"/>
                <a:ext cx="440208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ZoneTexte 13">
                <a:extLst>
                  <a:ext uri="{FF2B5EF4-FFF2-40B4-BE49-F238E27FC236}">
                    <a16:creationId xmlns:a16="http://schemas.microsoft.com/office/drawing/2014/main" id="{F3CF1412-F11A-07CE-65D6-7372B9436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492" y="3529187"/>
                <a:ext cx="440208" cy="115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46">
                <a:extLst>
                  <a:ext uri="{FF2B5EF4-FFF2-40B4-BE49-F238E27FC236}">
                    <a16:creationId xmlns:a16="http://schemas.microsoft.com/office/drawing/2014/main" id="{F70FD6B0-CE78-BBA1-31F4-EE08B831968F}"/>
                  </a:ext>
                </a:extLst>
              </p:cNvPr>
              <p:cNvSpPr txBox="1"/>
              <p:nvPr/>
            </p:nvSpPr>
            <p:spPr>
              <a:xfrm>
                <a:off x="5134665" y="3529187"/>
                <a:ext cx="1482207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ar-S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M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و</m:t>
                      </m:r>
                      <m:r>
                        <a:rPr lang="ar-S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MA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ZoneTexte 46">
                <a:extLst>
                  <a:ext uri="{FF2B5EF4-FFF2-40B4-BE49-F238E27FC236}">
                    <a16:creationId xmlns:a16="http://schemas.microsoft.com/office/drawing/2014/main" id="{F70FD6B0-CE78-BBA1-31F4-EE08B8319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4665" y="3529187"/>
                <a:ext cx="1482207" cy="11564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803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C058-D512-A0D7-8415-EF2C3CABB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E84A5CE-C067-B5F3-17B3-CD0C5145DB9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3F2A94-EBF7-8F67-CDE7-7D37551E06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" name="Image 18">
            <a:extLst>
              <a:ext uri="{FF2B5EF4-FFF2-40B4-BE49-F238E27FC236}">
                <a16:creationId xmlns:a16="http://schemas.microsoft.com/office/drawing/2014/main" id="{32DF2D3A-215A-7B3E-9E01-4B234157E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3222" y="4623023"/>
            <a:ext cx="1013299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C6EBD8-F6C3-7C7B-7C4E-BB3EFA84A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0" t="21088" r="33312" b="43679"/>
          <a:stretch>
            <a:fillRect/>
          </a:stretch>
        </p:blipFill>
        <p:spPr>
          <a:xfrm>
            <a:off x="1594975" y="3017528"/>
            <a:ext cx="5747408" cy="2179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9DE247C-66E5-0706-6CC9-8D4413615FFD}"/>
                  </a:ext>
                </a:extLst>
              </p:cNvPr>
              <p:cNvSpPr txBox="1"/>
              <p:nvPr/>
            </p:nvSpPr>
            <p:spPr>
              <a:xfrm>
                <a:off x="4536432" y="3390086"/>
                <a:ext cx="440208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9DE247C-66E5-0706-6CC9-8D4413615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432" y="3390086"/>
                <a:ext cx="440208" cy="11564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911AF1EA-1297-01D0-4BE1-0096D7818514}"/>
                  </a:ext>
                </a:extLst>
              </p:cNvPr>
              <p:cNvSpPr txBox="1"/>
              <p:nvPr/>
            </p:nvSpPr>
            <p:spPr>
              <a:xfrm>
                <a:off x="5445674" y="3397460"/>
                <a:ext cx="1482207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ar-S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M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و</m:t>
                      </m:r>
                      <m:r>
                        <a:rPr lang="ar-S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MA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911AF1EA-1297-01D0-4BE1-0096D7818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5674" y="3397460"/>
                <a:ext cx="1482207" cy="11564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e 4">
            <a:extLst>
              <a:ext uri="{FF2B5EF4-FFF2-40B4-BE49-F238E27FC236}">
                <a16:creationId xmlns:a16="http://schemas.microsoft.com/office/drawing/2014/main" id="{4DC602C8-F554-EE0D-39C5-D66E4F7624B6}"/>
              </a:ext>
            </a:extLst>
          </p:cNvPr>
          <p:cNvGrpSpPr/>
          <p:nvPr/>
        </p:nvGrpSpPr>
        <p:grpSpPr>
          <a:xfrm>
            <a:off x="677525" y="1661311"/>
            <a:ext cx="7110965" cy="573666"/>
            <a:chOff x="2356388" y="1796959"/>
            <a:chExt cx="6278142" cy="573666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928A48BB-E22D-EB7D-6E01-F0D34C2B5CB0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12" name="Rectangle : coins arrondis 25">
                <a:extLst>
                  <a:ext uri="{FF2B5EF4-FFF2-40B4-BE49-F238E27FC236}">
                    <a16:creationId xmlns:a16="http://schemas.microsoft.com/office/drawing/2014/main" id="{D898F2CC-575D-2E1C-477A-3E20CB0E4B65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4EBFC9F9-76FF-88E7-7A35-CC3C48506D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8223FC52-90AB-31C2-D9B5-B881BD635A5C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10" name="Rectangle : coins arrondis 23">
                <a:extLst>
                  <a:ext uri="{FF2B5EF4-FFF2-40B4-BE49-F238E27FC236}">
                    <a16:creationId xmlns:a16="http://schemas.microsoft.com/office/drawing/2014/main" id="{2B89946C-FEF2-413A-E8CB-D0FFF7633A7C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87300818-D542-864A-509C-F90CF1BFFE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FF75A665-8077-E616-EA20-1C241113AB9F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8" name="Rectangle : coins arrondis 21">
                <a:extLst>
                  <a:ext uri="{FF2B5EF4-FFF2-40B4-BE49-F238E27FC236}">
                    <a16:creationId xmlns:a16="http://schemas.microsoft.com/office/drawing/2014/main" id="{3FB3864E-D803-5064-864D-2B5AB0951651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r>
                  <a:rPr lang="ar-MA" sz="200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5F7E57A0-4BA9-F50E-B68B-0499C76D90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42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094BC-170C-14F1-DCE3-7AB72790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21851ED-CB5C-2953-EC94-B0C52FA665B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C21BC025-17FC-0EE5-59A0-789C3AAFB062}"/>
              </a:ext>
            </a:extLst>
          </p:cNvPr>
          <p:cNvSpPr txBox="1"/>
          <p:nvPr/>
        </p:nvSpPr>
        <p:spPr>
          <a:xfrm>
            <a:off x="2743871" y="910463"/>
            <a:ext cx="45916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من يعيد العملية ليتحقق.</a:t>
            </a:r>
            <a:endParaRPr lang="f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18">
            <a:extLst>
              <a:ext uri="{FF2B5EF4-FFF2-40B4-BE49-F238E27FC236}">
                <a16:creationId xmlns:a16="http://schemas.microsoft.com/office/drawing/2014/main" id="{39BCBBAF-95AC-11C9-54B7-16FE24CB3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0" t="21088" r="33312" b="43679"/>
          <a:stretch>
            <a:fillRect/>
          </a:stretch>
        </p:blipFill>
        <p:spPr>
          <a:xfrm>
            <a:off x="1457022" y="2995268"/>
            <a:ext cx="5747408" cy="2179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3">
                <a:extLst>
                  <a:ext uri="{FF2B5EF4-FFF2-40B4-BE49-F238E27FC236}">
                    <a16:creationId xmlns:a16="http://schemas.microsoft.com/office/drawing/2014/main" id="{C1F6B9E8-4302-D04E-8A90-6A3AA825568D}"/>
                  </a:ext>
                </a:extLst>
              </p:cNvPr>
              <p:cNvSpPr txBox="1"/>
              <p:nvPr/>
            </p:nvSpPr>
            <p:spPr>
              <a:xfrm>
                <a:off x="4536432" y="3390086"/>
                <a:ext cx="440208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ZoneTexte 13">
                <a:extLst>
                  <a:ext uri="{FF2B5EF4-FFF2-40B4-BE49-F238E27FC236}">
                    <a16:creationId xmlns:a16="http://schemas.microsoft.com/office/drawing/2014/main" id="{C1F6B9E8-4302-D04E-8A90-6A3AA8255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432" y="3390086"/>
                <a:ext cx="440208" cy="115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46">
                <a:extLst>
                  <a:ext uri="{FF2B5EF4-FFF2-40B4-BE49-F238E27FC236}">
                    <a16:creationId xmlns:a16="http://schemas.microsoft.com/office/drawing/2014/main" id="{BDE99E67-A275-7284-DAAB-BC9B0745B329}"/>
                  </a:ext>
                </a:extLst>
              </p:cNvPr>
              <p:cNvSpPr txBox="1"/>
              <p:nvPr/>
            </p:nvSpPr>
            <p:spPr>
              <a:xfrm>
                <a:off x="5260947" y="3390086"/>
                <a:ext cx="1482207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ar-S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M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و</m:t>
                      </m:r>
                      <m:r>
                        <a:rPr lang="ar-SA" sz="4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MA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4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ZoneTexte 46">
                <a:extLst>
                  <a:ext uri="{FF2B5EF4-FFF2-40B4-BE49-F238E27FC236}">
                    <a16:creationId xmlns:a16="http://schemas.microsoft.com/office/drawing/2014/main" id="{BDE99E67-A275-7284-DAAB-BC9B0745B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0947" y="3390086"/>
                <a:ext cx="1482207" cy="11564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e 4">
            <a:extLst>
              <a:ext uri="{FF2B5EF4-FFF2-40B4-BE49-F238E27FC236}">
                <a16:creationId xmlns:a16="http://schemas.microsoft.com/office/drawing/2014/main" id="{7B15DB7D-DC98-AAC2-D941-11F38A5496B1}"/>
              </a:ext>
            </a:extLst>
          </p:cNvPr>
          <p:cNvGrpSpPr/>
          <p:nvPr/>
        </p:nvGrpSpPr>
        <p:grpSpPr>
          <a:xfrm>
            <a:off x="677525" y="1661311"/>
            <a:ext cx="7110965" cy="573666"/>
            <a:chOff x="2356388" y="1796959"/>
            <a:chExt cx="6278142" cy="573666"/>
          </a:xfrm>
        </p:grpSpPr>
        <p:grpSp>
          <p:nvGrpSpPr>
            <p:cNvPr id="17" name="Group 12">
              <a:extLst>
                <a:ext uri="{FF2B5EF4-FFF2-40B4-BE49-F238E27FC236}">
                  <a16:creationId xmlns:a16="http://schemas.microsoft.com/office/drawing/2014/main" id="{4A24E30C-928C-5AB4-F00C-EDC088E50A8C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25" name="Rectangle : coins arrondis 25">
                <a:extLst>
                  <a:ext uri="{FF2B5EF4-FFF2-40B4-BE49-F238E27FC236}">
                    <a16:creationId xmlns:a16="http://schemas.microsoft.com/office/drawing/2014/main" id="{271E9624-45D3-2CA6-810A-FE9B10D7CFCA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17C0B881-9939-D2C5-777F-F99D0BC072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C9A7ABC9-7611-93F4-79B1-DD60096CB88C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22" name="Rectangle : coins arrondis 23">
                <a:extLst>
                  <a:ext uri="{FF2B5EF4-FFF2-40B4-BE49-F238E27FC236}">
                    <a16:creationId xmlns:a16="http://schemas.microsoft.com/office/drawing/2014/main" id="{AB444F91-93B0-2355-7651-E251A18E668D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4625866C-C39B-6D9B-BB42-6ECEDC25B5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69E89373-0BF5-5B7E-B5E9-CCF2D7A3A645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20" name="Rectangle : coins arrondis 21">
                <a:extLst>
                  <a:ext uri="{FF2B5EF4-FFF2-40B4-BE49-F238E27FC236}">
                    <a16:creationId xmlns:a16="http://schemas.microsoft.com/office/drawing/2014/main" id="{2493A1ED-DFEE-3D25-385C-2E8B542F67F6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r>
                  <a:rPr lang="ar-MA" sz="200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8C46E436-EC78-35CA-C153-109C53A8AE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97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E130B-D1A5-AD73-C5A1-4877B92CC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BCB2CD-FE93-0D63-C2C9-9F0040062B8E}"/>
              </a:ext>
            </a:extLst>
          </p:cNvPr>
          <p:cNvSpPr txBox="1"/>
          <p:nvPr/>
        </p:nvSpPr>
        <p:spPr>
          <a:xfrm>
            <a:off x="-279936" y="808389"/>
            <a:ext cx="783631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770382" rtl="1">
              <a:lnSpc>
                <a:spcPct val="90000"/>
              </a:lnSpc>
              <a:spcBef>
                <a:spcPts val="843"/>
              </a:spcBef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2على 5 زائد  4 على 5. المقام هو نفسه 5 ، مجموع البسطين 2 و4 هو 6</a:t>
            </a:r>
          </a:p>
          <a:p>
            <a:pPr lvl="0" algn="r" defTabSz="770382" rtl="1">
              <a:lnSpc>
                <a:spcPct val="90000"/>
              </a:lnSpc>
              <a:spcBef>
                <a:spcPts val="843"/>
              </a:spcBef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الإجابة صحيحة  6 على 5 أو   1 و 1على5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E5FDCC-CB38-C73A-A91B-B8C1E5D8C2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24BC0CA-A19C-EA57-C257-9AF201A7790C}"/>
              </a:ext>
            </a:extLst>
          </p:cNvPr>
          <p:cNvGrpSpPr/>
          <p:nvPr/>
        </p:nvGrpSpPr>
        <p:grpSpPr>
          <a:xfrm>
            <a:off x="551857" y="1813504"/>
            <a:ext cx="7628014" cy="3547362"/>
            <a:chOff x="551857" y="1813504"/>
            <a:chExt cx="7628014" cy="354736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6348A7C-63F5-F1F7-01C0-18FD18ADE987}"/>
                </a:ext>
              </a:extLst>
            </p:cNvPr>
            <p:cNvGrpSpPr/>
            <p:nvPr/>
          </p:nvGrpSpPr>
          <p:grpSpPr>
            <a:xfrm>
              <a:off x="551857" y="1813504"/>
              <a:ext cx="7628014" cy="3547362"/>
              <a:chOff x="1130710" y="2259305"/>
              <a:chExt cx="7110965" cy="3547362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492F3829-C977-8009-B278-5E5F3CD083FB}"/>
                  </a:ext>
                </a:extLst>
              </p:cNvPr>
              <p:cNvGrpSpPr/>
              <p:nvPr/>
            </p:nvGrpSpPr>
            <p:grpSpPr>
              <a:xfrm>
                <a:off x="1130710" y="2259305"/>
                <a:ext cx="7110965" cy="3547362"/>
                <a:chOff x="454978" y="1384234"/>
                <a:chExt cx="7110965" cy="3547362"/>
              </a:xfrm>
            </p:grpSpPr>
            <p:grpSp>
              <p:nvGrpSpPr>
                <p:cNvPr id="16" name="Groupe 15">
                  <a:extLst>
                    <a:ext uri="{FF2B5EF4-FFF2-40B4-BE49-F238E27FC236}">
                      <a16:creationId xmlns:a16="http://schemas.microsoft.com/office/drawing/2014/main" id="{8480953D-5749-686C-7B78-D1A94D9F71F5}"/>
                    </a:ext>
                  </a:extLst>
                </p:cNvPr>
                <p:cNvGrpSpPr/>
                <p:nvPr/>
              </p:nvGrpSpPr>
              <p:grpSpPr>
                <a:xfrm>
                  <a:off x="454978" y="1384234"/>
                  <a:ext cx="7110965" cy="573666"/>
                  <a:chOff x="2356388" y="1796959"/>
                  <a:chExt cx="6278142" cy="573666"/>
                </a:xfrm>
              </p:grpSpPr>
              <p:grpSp>
                <p:nvGrpSpPr>
                  <p:cNvPr id="18" name="Group 12">
                    <a:extLst>
                      <a:ext uri="{FF2B5EF4-FFF2-40B4-BE49-F238E27FC236}">
                        <a16:creationId xmlns:a16="http://schemas.microsoft.com/office/drawing/2014/main" id="{FA23719D-50F6-3E49-5B4D-237E5D1B0F8E}"/>
                      </a:ext>
                    </a:extLst>
                  </p:cNvPr>
                  <p:cNvGrpSpPr/>
                  <p:nvPr/>
                </p:nvGrpSpPr>
                <p:grpSpPr>
                  <a:xfrm>
                    <a:off x="6566797" y="1796959"/>
                    <a:ext cx="2067733" cy="551406"/>
                    <a:chOff x="6384912" y="1884468"/>
                    <a:chExt cx="1997915" cy="551406"/>
                  </a:xfrm>
                </p:grpSpPr>
                <p:sp>
                  <p:nvSpPr>
                    <p:cNvPr id="30" name="Rectangle : coins arrondis 29">
                      <a:extLst>
                        <a:ext uri="{FF2B5EF4-FFF2-40B4-BE49-F238E27FC236}">
                          <a16:creationId xmlns:a16="http://schemas.microsoft.com/office/drawing/2014/main" id="{42BECA99-CAA6-283A-274F-A96E6D35C7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4912" y="1884468"/>
                      <a:ext cx="1565297" cy="551406"/>
                    </a:xfrm>
                    <a:prstGeom prst="roundRect">
                      <a:avLst/>
                    </a:prstGeom>
                    <a:solidFill>
                      <a:srgbClr val="0F9ED5">
                        <a:lumMod val="50000"/>
                      </a:srgb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أَكْتُبُ</a:t>
                      </a:r>
                      <a:endParaRPr kumimoji="0" lang="fr-FR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1" name="Oval 80">
                      <a:extLst>
                        <a:ext uri="{FF2B5EF4-FFF2-40B4-BE49-F238E27FC236}">
                          <a16:creationId xmlns:a16="http://schemas.microsoft.com/office/drawing/2014/main" id="{7C9E9815-92D2-4A1C-546F-C6D4C345FE3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950209" y="1893381"/>
                      <a:ext cx="432618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fr-MA" sz="3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3" name="Group 12">
                    <a:extLst>
                      <a:ext uri="{FF2B5EF4-FFF2-40B4-BE49-F238E27FC236}">
                        <a16:creationId xmlns:a16="http://schemas.microsoft.com/office/drawing/2014/main" id="{67F038DF-A070-E9FF-AF14-2B6C164F762E}"/>
                      </a:ext>
                    </a:extLst>
                  </p:cNvPr>
                  <p:cNvGrpSpPr/>
                  <p:nvPr/>
                </p:nvGrpSpPr>
                <p:grpSpPr>
                  <a:xfrm>
                    <a:off x="4443145" y="1796959"/>
                    <a:ext cx="2069687" cy="551406"/>
                    <a:chOff x="6140634" y="1884468"/>
                    <a:chExt cx="2069687" cy="551406"/>
                  </a:xfrm>
                </p:grpSpPr>
                <p:sp>
                  <p:nvSpPr>
                    <p:cNvPr id="28" name="Rectangle : coins arrondis 27">
                      <a:extLst>
                        <a:ext uri="{FF2B5EF4-FFF2-40B4-BE49-F238E27FC236}">
                          <a16:creationId xmlns:a16="http://schemas.microsoft.com/office/drawing/2014/main" id="{1E3F2322-0700-9E42-DFCD-24F4E2C755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40634" y="1884468"/>
                      <a:ext cx="1620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>
                        <a:defRPr/>
                      </a:pPr>
                      <a:r>
                        <a:rPr lang="ar-MA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أَجْمَعُ</a:t>
                      </a:r>
                      <a:endParaRPr lang="fr-FR" sz="24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9" name="Oval 80">
                      <a:extLst>
                        <a:ext uri="{FF2B5EF4-FFF2-40B4-BE49-F238E27FC236}">
                          <a16:creationId xmlns:a16="http://schemas.microsoft.com/office/drawing/2014/main" id="{BFE9CBD9-8377-B359-C924-A55B077862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777703" y="1946312"/>
                      <a:ext cx="432618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kumimoji="0" lang="fr-M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24" name="Group 12">
                    <a:extLst>
                      <a:ext uri="{FF2B5EF4-FFF2-40B4-BE49-F238E27FC236}">
                        <a16:creationId xmlns:a16="http://schemas.microsoft.com/office/drawing/2014/main" id="{02A53A4B-45C0-D8AF-54C7-52C9C010EE6F}"/>
                      </a:ext>
                    </a:extLst>
                  </p:cNvPr>
                  <p:cNvGrpSpPr/>
                  <p:nvPr/>
                </p:nvGrpSpPr>
                <p:grpSpPr>
                  <a:xfrm>
                    <a:off x="2356388" y="1819219"/>
                    <a:ext cx="2069688" cy="551406"/>
                    <a:chOff x="6034306" y="1906728"/>
                    <a:chExt cx="2069688" cy="551406"/>
                  </a:xfrm>
                </p:grpSpPr>
                <p:sp>
                  <p:nvSpPr>
                    <p:cNvPr id="25" name="Rectangle : coins arrondis 24">
                      <a:extLst>
                        <a:ext uri="{FF2B5EF4-FFF2-40B4-BE49-F238E27FC236}">
                          <a16:creationId xmlns:a16="http://schemas.microsoft.com/office/drawing/2014/main" id="{843A4911-F67C-B9B6-D371-6C8E2E235D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4306" y="1906728"/>
                      <a:ext cx="1620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SA" sz="2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8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أَتَحَقَّقُ</a:t>
                      </a:r>
                      <a:r>
                        <a:rPr lang="ar-MA" sz="2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p:txBody>
                </p:sp>
                <p:sp>
                  <p:nvSpPr>
                    <p:cNvPr id="27" name="Oval 80">
                      <a:extLst>
                        <a:ext uri="{FF2B5EF4-FFF2-40B4-BE49-F238E27FC236}">
                          <a16:creationId xmlns:a16="http://schemas.microsoft.com/office/drawing/2014/main" id="{80E9E756-D1E3-8019-82FA-77ECB216FC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71376" y="1946312"/>
                      <a:ext cx="432618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kumimoji="0" lang="fr-M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973CF79C-CF64-4BDD-7773-986A96E438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550" t="21088" r="33312" b="43679"/>
                <a:stretch>
                  <a:fillRect/>
                </a:stretch>
              </p:blipFill>
              <p:spPr>
                <a:xfrm>
                  <a:off x="1843770" y="2752435"/>
                  <a:ext cx="5357832" cy="2179161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ZoneTexte 14">
                    <a:extLst>
                      <a:ext uri="{FF2B5EF4-FFF2-40B4-BE49-F238E27FC236}">
                        <a16:creationId xmlns:a16="http://schemas.microsoft.com/office/drawing/2014/main" id="{D7C640F4-F56C-DC40-E6E6-26BA3185FEC0}"/>
                      </a:ext>
                    </a:extLst>
                  </p:cNvPr>
                  <p:cNvSpPr txBox="1"/>
                  <p:nvPr/>
                </p:nvSpPr>
                <p:spPr>
                  <a:xfrm>
                    <a:off x="5295740" y="3989982"/>
                    <a:ext cx="410369" cy="115647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40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ar-SA" sz="40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lang="fr-MA" sz="40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ZoneTexte 14">
                    <a:extLst>
                      <a:ext uri="{FF2B5EF4-FFF2-40B4-BE49-F238E27FC236}">
                        <a16:creationId xmlns:a16="http://schemas.microsoft.com/office/drawing/2014/main" id="{D7C640F4-F56C-DC40-E6E6-26BA3185FEC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95740" y="3989982"/>
                    <a:ext cx="410369" cy="115647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7138396-4904-D58C-E6EF-1A14EBA102A9}"/>
                    </a:ext>
                  </a:extLst>
                </p:cNvPr>
                <p:cNvSpPr txBox="1"/>
                <p:nvPr/>
              </p:nvSpPr>
              <p:spPr>
                <a:xfrm>
                  <a:off x="5773334" y="3544181"/>
                  <a:ext cx="1482207" cy="11564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4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ar-SA" sz="4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ar-SA" sz="4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MA" sz="4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و</m:t>
                        </m:r>
                        <m:f>
                          <m:fPr>
                            <m:ctrlPr>
                              <a:rPr lang="fr-MA" sz="4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40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SA" sz="40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sz="40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7138396-4904-D58C-E6EF-1A14EBA102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73334" y="3544181"/>
                  <a:ext cx="1482207" cy="115647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DE4EFE8-35C8-7522-ACD2-9C62EA06E7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2123" y="3544181"/>
            <a:ext cx="835496" cy="96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3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19620" y="370627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لواحكم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اتبعوا نفس الخطوات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C394394-DF0E-C07C-2E4B-381CBEDAC460}"/>
              </a:ext>
            </a:extLst>
          </p:cNvPr>
          <p:cNvGrpSpPr/>
          <p:nvPr/>
        </p:nvGrpSpPr>
        <p:grpSpPr>
          <a:xfrm>
            <a:off x="258995" y="2103813"/>
            <a:ext cx="8183041" cy="3705860"/>
            <a:chOff x="258995" y="2103813"/>
            <a:chExt cx="8183041" cy="370586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A0C20B6-D852-786E-8679-0F7F1C183E7D}"/>
                </a:ext>
              </a:extLst>
            </p:cNvPr>
            <p:cNvGrpSpPr/>
            <p:nvPr/>
          </p:nvGrpSpPr>
          <p:grpSpPr>
            <a:xfrm>
              <a:off x="258995" y="2103813"/>
              <a:ext cx="8111612" cy="3705860"/>
              <a:chOff x="304801" y="2168468"/>
              <a:chExt cx="8111612" cy="3705860"/>
            </a:xfrm>
          </p:grpSpPr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E9235526-EEB1-F863-6E0C-F69F64722E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31" t="2859" r="682" b="3349"/>
              <a:stretch>
                <a:fillRect/>
              </a:stretch>
            </p:blipFill>
            <p:spPr>
              <a:xfrm>
                <a:off x="304801" y="2168468"/>
                <a:ext cx="8111612" cy="3705860"/>
              </a:xfrm>
              <a:prstGeom prst="rect">
                <a:avLst/>
              </a:prstGeom>
            </p:spPr>
          </p:pic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13143C28-0895-4BA4-F46A-DF560E1992F2}"/>
                  </a:ext>
                </a:extLst>
              </p:cNvPr>
              <p:cNvGrpSpPr/>
              <p:nvPr/>
            </p:nvGrpSpPr>
            <p:grpSpPr>
              <a:xfrm>
                <a:off x="4499859" y="3174038"/>
                <a:ext cx="1494109" cy="693844"/>
                <a:chOff x="4466594" y="3229457"/>
                <a:chExt cx="1573785" cy="69384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ZoneTexte 25">
                      <a:extLst>
                        <a:ext uri="{FF2B5EF4-FFF2-40B4-BE49-F238E27FC236}">
                          <a16:creationId xmlns:a16="http://schemas.microsoft.com/office/drawing/2014/main" id="{F293AD29-B639-A97A-16E6-A79C84A37B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6594" y="3229457"/>
                      <a:ext cx="260026" cy="6938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fr-MA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num>
                              <m:den>
                                <m:r>
                                  <a:rPr lang="ar-SA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6" name="ZoneTexte 25">
                      <a:extLst>
                        <a:ext uri="{FF2B5EF4-FFF2-40B4-BE49-F238E27FC236}">
                          <a16:creationId xmlns:a16="http://schemas.microsoft.com/office/drawing/2014/main" id="{F293AD29-B639-A97A-16E6-A79C84A37B4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66594" y="3229457"/>
                      <a:ext cx="260026" cy="693844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ZoneTexte 23">
                      <a:extLst>
                        <a:ext uri="{FF2B5EF4-FFF2-40B4-BE49-F238E27FC236}">
                          <a16:creationId xmlns:a16="http://schemas.microsoft.com/office/drawing/2014/main" id="{FE2E8C92-866B-8F68-C0B5-000F2776478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58172" y="3229457"/>
                      <a:ext cx="1482207" cy="6938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SA" sz="24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ar-SA" sz="24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ar-SA" sz="24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fr-MA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SA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ZoneTexte 23">
                      <a:extLst>
                        <a:ext uri="{FF2B5EF4-FFF2-40B4-BE49-F238E27FC236}">
                          <a16:creationId xmlns:a16="http://schemas.microsoft.com/office/drawing/2014/main" id="{FE2E8C92-866B-8F68-C0B5-000F2776478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58172" y="3229457"/>
                      <a:ext cx="1482207" cy="693844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CA06109-729A-CFDF-9094-997E4D2916A4}"/>
                </a:ext>
              </a:extLst>
            </p:cNvPr>
            <p:cNvSpPr/>
            <p:nvPr/>
          </p:nvSpPr>
          <p:spPr>
            <a:xfrm>
              <a:off x="5745018" y="2826327"/>
              <a:ext cx="2697018" cy="153323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6E365F7-497D-5247-116E-6F2319A35BF8}"/>
                </a:ext>
              </a:extLst>
            </p:cNvPr>
            <p:cNvSpPr txBox="1"/>
            <p:nvPr/>
          </p:nvSpPr>
          <p:spPr>
            <a:xfrm>
              <a:off x="2600532" y="337627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51E194-DAAA-1584-F46E-321D13658CF2}"/>
                </a:ext>
              </a:extLst>
            </p:cNvPr>
            <p:cNvSpPr txBox="1"/>
            <p:nvPr/>
          </p:nvSpPr>
          <p:spPr>
            <a:xfrm>
              <a:off x="5103843" y="337627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81DB7E-0E85-E316-2B28-A231DDD94070}"/>
                </a:ext>
              </a:extLst>
            </p:cNvPr>
            <p:cNvSpPr txBox="1"/>
            <p:nvPr/>
          </p:nvSpPr>
          <p:spPr>
            <a:xfrm>
              <a:off x="7699993" y="337627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159B67-7F85-892B-9E34-D1FE09D10018}"/>
                </a:ext>
              </a:extLst>
            </p:cNvPr>
            <p:cNvSpPr txBox="1"/>
            <p:nvPr/>
          </p:nvSpPr>
          <p:spPr>
            <a:xfrm>
              <a:off x="7629751" y="487345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3CD38C0-2D11-A1BA-7E70-C32662FB69F8}"/>
                </a:ext>
              </a:extLst>
            </p:cNvPr>
            <p:cNvSpPr txBox="1"/>
            <p:nvPr/>
          </p:nvSpPr>
          <p:spPr>
            <a:xfrm>
              <a:off x="5069859" y="487345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4729BF8-CCC0-E9A6-D104-C57F4267B4C7}"/>
                </a:ext>
              </a:extLst>
            </p:cNvPr>
            <p:cNvSpPr txBox="1"/>
            <p:nvPr/>
          </p:nvSpPr>
          <p:spPr>
            <a:xfrm>
              <a:off x="2458506" y="487345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7F28EAE-94B5-C38E-FED9-C2AD14DC1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1" t="2859" r="682" b="3349"/>
          <a:stretch>
            <a:fillRect/>
          </a:stretch>
        </p:blipFill>
        <p:spPr>
          <a:xfrm>
            <a:off x="284689" y="2200574"/>
            <a:ext cx="8111612" cy="3556000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2B88380-8A77-C02B-8379-E72AB9A1052E}"/>
              </a:ext>
            </a:extLst>
          </p:cNvPr>
          <p:cNvGrpSpPr/>
          <p:nvPr/>
        </p:nvGrpSpPr>
        <p:grpSpPr>
          <a:xfrm>
            <a:off x="4443027" y="3030174"/>
            <a:ext cx="3920808" cy="938398"/>
            <a:chOff x="4443027" y="3030174"/>
            <a:chExt cx="3920808" cy="9383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BA812F1-3EF0-9C80-29C8-7FDE136668EF}"/>
                </a:ext>
              </a:extLst>
            </p:cNvPr>
            <p:cNvGrpSpPr/>
            <p:nvPr/>
          </p:nvGrpSpPr>
          <p:grpSpPr>
            <a:xfrm>
              <a:off x="4443027" y="3043382"/>
              <a:ext cx="1407167" cy="925190"/>
              <a:chOff x="4393865" y="3023717"/>
              <a:chExt cx="1482207" cy="92519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ZoneTexte 3">
                    <a:extLst>
                      <a:ext uri="{FF2B5EF4-FFF2-40B4-BE49-F238E27FC236}">
                        <a16:creationId xmlns:a16="http://schemas.microsoft.com/office/drawing/2014/main" id="{2EDA344C-63C6-502F-FCEA-3872E11CC8E1}"/>
                      </a:ext>
                    </a:extLst>
                  </p:cNvPr>
                  <p:cNvSpPr txBox="1"/>
                  <p:nvPr/>
                </p:nvSpPr>
                <p:spPr>
                  <a:xfrm>
                    <a:off x="4393865" y="3023717"/>
                    <a:ext cx="328616" cy="92519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lang="fr-MA" sz="32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ZoneTexte 3">
                    <a:extLst>
                      <a:ext uri="{FF2B5EF4-FFF2-40B4-BE49-F238E27FC236}">
                        <a16:creationId xmlns:a16="http://schemas.microsoft.com/office/drawing/2014/main" id="{2EDA344C-63C6-502F-FCEA-3872E11CC8E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93865" y="3023717"/>
                    <a:ext cx="328616" cy="92519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ZoneTexte 4">
                    <a:extLst>
                      <a:ext uri="{FF2B5EF4-FFF2-40B4-BE49-F238E27FC236}">
                        <a16:creationId xmlns:a16="http://schemas.microsoft.com/office/drawing/2014/main" id="{0E3F301E-6360-9324-913F-08F93F248F13}"/>
                      </a:ext>
                    </a:extLst>
                  </p:cNvPr>
                  <p:cNvSpPr txBox="1"/>
                  <p:nvPr/>
                </p:nvSpPr>
                <p:spPr>
                  <a:xfrm>
                    <a:off x="4393865" y="3023717"/>
                    <a:ext cx="1482207" cy="925190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fr-M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lang="fr-MA" sz="32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" name="ZoneTexte 4">
                    <a:extLst>
                      <a:ext uri="{FF2B5EF4-FFF2-40B4-BE49-F238E27FC236}">
                        <a16:creationId xmlns:a16="http://schemas.microsoft.com/office/drawing/2014/main" id="{0E3F301E-6360-9324-913F-08F93F248F1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93865" y="3023717"/>
                    <a:ext cx="1482207" cy="92519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CA0F4387-2A74-F25A-5C51-6CEAAF1D21A7}"/>
                    </a:ext>
                  </a:extLst>
                </p:cNvPr>
                <p:cNvSpPr txBox="1"/>
                <p:nvPr/>
              </p:nvSpPr>
              <p:spPr>
                <a:xfrm>
                  <a:off x="6985763" y="3030174"/>
                  <a:ext cx="404277" cy="93519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𝟐𝟓</m:t>
                            </m:r>
                          </m:num>
                          <m:den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MA" sz="40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CA0F4387-2A74-F25A-5C51-6CEAAF1D21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5763" y="3030174"/>
                  <a:ext cx="404277" cy="935192"/>
                </a:xfrm>
                <a:prstGeom prst="rect">
                  <a:avLst/>
                </a:prstGeom>
                <a:blipFill>
                  <a:blip r:embed="rId6"/>
                  <a:stretch>
                    <a:fillRect l="-1515" r="-21212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A7F54F4D-F936-9225-6C4F-79F174093634}"/>
                    </a:ext>
                  </a:extLst>
                </p:cNvPr>
                <p:cNvSpPr txBox="1"/>
                <p:nvPr/>
              </p:nvSpPr>
              <p:spPr>
                <a:xfrm>
                  <a:off x="7255271" y="3036778"/>
                  <a:ext cx="1108564" cy="92198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ar-S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MA" sz="32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A7F54F4D-F936-9225-6C4F-79F1740936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5271" y="3036778"/>
                  <a:ext cx="1108564" cy="92198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3A4BB14-178B-07BF-CC18-84A98A8EF1E8}"/>
              </a:ext>
            </a:extLst>
          </p:cNvPr>
          <p:cNvSpPr/>
          <p:nvPr/>
        </p:nvSpPr>
        <p:spPr>
          <a:xfrm>
            <a:off x="5745018" y="2826327"/>
            <a:ext cx="2697018" cy="15332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F3B3B6F-962C-6473-F1D8-148BF858D110}"/>
              </a:ext>
            </a:extLst>
          </p:cNvPr>
          <p:cNvGrpSpPr/>
          <p:nvPr/>
        </p:nvGrpSpPr>
        <p:grpSpPr>
          <a:xfrm>
            <a:off x="2514019" y="3353447"/>
            <a:ext cx="5504944" cy="1926162"/>
            <a:chOff x="2514019" y="3353447"/>
            <a:chExt cx="5504944" cy="192616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8788A4D-1F40-5892-F353-AE33A79FF31E}"/>
                </a:ext>
              </a:extLst>
            </p:cNvPr>
            <p:cNvSpPr txBox="1"/>
            <p:nvPr/>
          </p:nvSpPr>
          <p:spPr>
            <a:xfrm>
              <a:off x="7734911" y="340806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26EE1FD-E154-C66B-7466-399CA58133C4}"/>
                </a:ext>
              </a:extLst>
            </p:cNvPr>
            <p:cNvSpPr txBox="1"/>
            <p:nvPr/>
          </p:nvSpPr>
          <p:spPr>
            <a:xfrm>
              <a:off x="7709001" y="486416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C39052-6653-1125-9E44-0DC904BE2326}"/>
                </a:ext>
              </a:extLst>
            </p:cNvPr>
            <p:cNvSpPr txBox="1"/>
            <p:nvPr/>
          </p:nvSpPr>
          <p:spPr>
            <a:xfrm>
              <a:off x="5098642" y="340806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B803657-B546-46D8-9723-978856426EAD}"/>
                </a:ext>
              </a:extLst>
            </p:cNvPr>
            <p:cNvSpPr txBox="1"/>
            <p:nvPr/>
          </p:nvSpPr>
          <p:spPr>
            <a:xfrm>
              <a:off x="5115009" y="491027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9773F9-4A59-DF6D-3D94-DCDFAF96C1A4}"/>
                </a:ext>
              </a:extLst>
            </p:cNvPr>
            <p:cNvSpPr txBox="1"/>
            <p:nvPr/>
          </p:nvSpPr>
          <p:spPr>
            <a:xfrm>
              <a:off x="2518911" y="4875651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1FED62-0EB4-9E4C-83F6-380851B643E9}"/>
                </a:ext>
              </a:extLst>
            </p:cNvPr>
            <p:cNvSpPr txBox="1"/>
            <p:nvPr/>
          </p:nvSpPr>
          <p:spPr>
            <a:xfrm>
              <a:off x="2514019" y="335344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F0CAC-4B13-DEA8-C8C0-84E36010C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6F2EDC62-0FF7-4FBC-0A48-DB0D97050D73}"/>
              </a:ext>
            </a:extLst>
          </p:cNvPr>
          <p:cNvSpPr txBox="1"/>
          <p:nvPr/>
        </p:nvSpPr>
        <p:spPr>
          <a:xfrm>
            <a:off x="304801" y="858759"/>
            <a:ext cx="7221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الكسرين المواليين.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AAA3D1-9B7A-2DAE-06B4-1BB3E855CD8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891D94A-45C4-EC47-3D55-D9A7EFE16F93}"/>
              </a:ext>
            </a:extLst>
          </p:cNvPr>
          <p:cNvGrpSpPr/>
          <p:nvPr/>
        </p:nvGrpSpPr>
        <p:grpSpPr>
          <a:xfrm>
            <a:off x="304801" y="2327565"/>
            <a:ext cx="7980217" cy="3937126"/>
            <a:chOff x="304801" y="1858297"/>
            <a:chExt cx="7980217" cy="439879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04FC330-8A3D-E23B-47A2-B2618466C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31" t="2859" r="682" b="3349"/>
            <a:stretch>
              <a:fillRect/>
            </a:stretch>
          </p:blipFill>
          <p:spPr>
            <a:xfrm>
              <a:off x="304801" y="1858297"/>
              <a:ext cx="7980217" cy="439879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DA4703C-9FBC-77D0-4A06-B6E74D563E3D}"/>
                </a:ext>
              </a:extLst>
            </p:cNvPr>
            <p:cNvGrpSpPr/>
            <p:nvPr/>
          </p:nvGrpSpPr>
          <p:grpSpPr>
            <a:xfrm>
              <a:off x="4415774" y="2891329"/>
              <a:ext cx="3839083" cy="986875"/>
              <a:chOff x="4415774" y="2891329"/>
              <a:chExt cx="3839083" cy="986875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9626B958-5304-CAEE-4244-0ED38AB4578F}"/>
                  </a:ext>
                </a:extLst>
              </p:cNvPr>
              <p:cNvGrpSpPr/>
              <p:nvPr/>
            </p:nvGrpSpPr>
            <p:grpSpPr>
              <a:xfrm>
                <a:off x="4415774" y="2891329"/>
                <a:ext cx="1434421" cy="986875"/>
                <a:chOff x="4365158" y="2871664"/>
                <a:chExt cx="1510914" cy="98687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" name="ZoneTexte 8">
                      <a:extLst>
                        <a:ext uri="{FF2B5EF4-FFF2-40B4-BE49-F238E27FC236}">
                          <a16:creationId xmlns:a16="http://schemas.microsoft.com/office/drawing/2014/main" id="{3E7A2786-53EC-6A5F-907E-F899ABAE356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65158" y="2871664"/>
                      <a:ext cx="328616" cy="92519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fr-M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num>
                              <m:den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9" name="ZoneTexte 8">
                      <a:extLst>
                        <a:ext uri="{FF2B5EF4-FFF2-40B4-BE49-F238E27FC236}">
                          <a16:creationId xmlns:a16="http://schemas.microsoft.com/office/drawing/2014/main" id="{3E7A2786-53EC-6A5F-907E-F899ABAE356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65158" y="2871664"/>
                      <a:ext cx="328616" cy="92519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b="-1176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" name="ZoneTexte 9">
                      <a:extLst>
                        <a:ext uri="{FF2B5EF4-FFF2-40B4-BE49-F238E27FC236}">
                          <a16:creationId xmlns:a16="http://schemas.microsoft.com/office/drawing/2014/main" id="{6E5F3FDD-D68E-8496-956E-98E0677008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93865" y="2933349"/>
                      <a:ext cx="1482207" cy="92519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fr-M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0" name="ZoneTexte 9">
                      <a:extLst>
                        <a:ext uri="{FF2B5EF4-FFF2-40B4-BE49-F238E27FC236}">
                          <a16:creationId xmlns:a16="http://schemas.microsoft.com/office/drawing/2014/main" id="{6E5F3FDD-D68E-8496-956E-98E06770081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93865" y="2933349"/>
                      <a:ext cx="1482207" cy="92519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b="-118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ZoneTexte 6">
                    <a:extLst>
                      <a:ext uri="{FF2B5EF4-FFF2-40B4-BE49-F238E27FC236}">
                        <a16:creationId xmlns:a16="http://schemas.microsoft.com/office/drawing/2014/main" id="{7A532A2E-17C5-0EC2-47D3-4F53504D8968}"/>
                      </a:ext>
                    </a:extLst>
                  </p:cNvPr>
                  <p:cNvSpPr txBox="1"/>
                  <p:nvPr/>
                </p:nvSpPr>
                <p:spPr>
                  <a:xfrm>
                    <a:off x="6944155" y="2980149"/>
                    <a:ext cx="404277" cy="81823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8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</m:num>
                            <m:den>
                              <m:r>
                                <a:rPr lang="ar-SA" sz="28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den>
                          </m:f>
                        </m:oMath>
                      </m:oMathPara>
                    </a14:m>
                    <a:endParaRPr lang="fr-MA" sz="32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ZoneTexte 6">
                    <a:extLst>
                      <a:ext uri="{FF2B5EF4-FFF2-40B4-BE49-F238E27FC236}">
                        <a16:creationId xmlns:a16="http://schemas.microsoft.com/office/drawing/2014/main" id="{7A532A2E-17C5-0EC2-47D3-4F53504D89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44155" y="2980149"/>
                    <a:ext cx="404277" cy="81823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7576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ZoneTexte 7">
                    <a:extLst>
                      <a:ext uri="{FF2B5EF4-FFF2-40B4-BE49-F238E27FC236}">
                        <a16:creationId xmlns:a16="http://schemas.microsoft.com/office/drawing/2014/main" id="{05F57473-3473-44DA-C3E3-EF8850F0B259}"/>
                      </a:ext>
                    </a:extLst>
                  </p:cNvPr>
                  <p:cNvSpPr txBox="1"/>
                  <p:nvPr/>
                </p:nvSpPr>
                <p:spPr>
                  <a:xfrm>
                    <a:off x="7146293" y="3037260"/>
                    <a:ext cx="1108564" cy="8066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SA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ar-SA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fr-MA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num>
                            <m:den>
                              <m:r>
                                <a:rPr lang="ar-SA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den>
                          </m:f>
                        </m:oMath>
                      </m:oMathPara>
                    </a14:m>
                    <a:endParaRPr lang="fr-MA" sz="28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" name="ZoneTexte 7">
                    <a:extLst>
                      <a:ext uri="{FF2B5EF4-FFF2-40B4-BE49-F238E27FC236}">
                        <a16:creationId xmlns:a16="http://schemas.microsoft.com/office/drawing/2014/main" id="{05F57473-3473-44DA-C3E3-EF8850F0B25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6293" y="3037260"/>
                    <a:ext cx="1108564" cy="80663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11864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322A7C4-CA60-872C-FB16-1DDEE1A04812}"/>
              </a:ext>
            </a:extLst>
          </p:cNvPr>
          <p:cNvSpPr/>
          <p:nvPr/>
        </p:nvSpPr>
        <p:spPr>
          <a:xfrm>
            <a:off x="544945" y="4544290"/>
            <a:ext cx="2697018" cy="16717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13FC23-45C7-6C38-21E8-FA4EFF2DC8FE}"/>
              </a:ext>
            </a:extLst>
          </p:cNvPr>
          <p:cNvGrpSpPr/>
          <p:nvPr/>
        </p:nvGrpSpPr>
        <p:grpSpPr>
          <a:xfrm>
            <a:off x="2506322" y="3581209"/>
            <a:ext cx="5383902" cy="2076202"/>
            <a:chOff x="2471211" y="3353447"/>
            <a:chExt cx="5383902" cy="207620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3E8A11-9754-30FB-F29C-8CD72483F5DF}"/>
                </a:ext>
              </a:extLst>
            </p:cNvPr>
            <p:cNvSpPr txBox="1"/>
            <p:nvPr/>
          </p:nvSpPr>
          <p:spPr>
            <a:xfrm>
              <a:off x="7565258" y="340806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1662A9-2BC1-D616-44EC-6BDB26B72DF8}"/>
                </a:ext>
              </a:extLst>
            </p:cNvPr>
            <p:cNvSpPr txBox="1"/>
            <p:nvPr/>
          </p:nvSpPr>
          <p:spPr>
            <a:xfrm>
              <a:off x="7571061" y="506031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2DDD41-8B40-A686-B03B-5C58FF08E1E1}"/>
                </a:ext>
              </a:extLst>
            </p:cNvPr>
            <p:cNvSpPr txBox="1"/>
            <p:nvPr/>
          </p:nvSpPr>
          <p:spPr>
            <a:xfrm>
              <a:off x="4972983" y="340806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DF2249-85D4-2834-68E3-DECF91C186CA}"/>
                </a:ext>
              </a:extLst>
            </p:cNvPr>
            <p:cNvSpPr txBox="1"/>
            <p:nvPr/>
          </p:nvSpPr>
          <p:spPr>
            <a:xfrm>
              <a:off x="4972983" y="506031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448166C-6FAF-7716-2808-A1F59A0E0389}"/>
                </a:ext>
              </a:extLst>
            </p:cNvPr>
            <p:cNvSpPr txBox="1"/>
            <p:nvPr/>
          </p:nvSpPr>
          <p:spPr>
            <a:xfrm>
              <a:off x="2471211" y="506031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3D11DD9-3FF1-1E47-BDB1-043FCD822CD4}"/>
                </a:ext>
              </a:extLst>
            </p:cNvPr>
            <p:cNvSpPr txBox="1"/>
            <p:nvPr/>
          </p:nvSpPr>
          <p:spPr>
            <a:xfrm>
              <a:off x="2514019" y="335344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66877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BFE6D-8FE0-3DBE-7025-05BB3C44D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0758EB-DCED-760A-7C8F-A8DB8B928A5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4D46B8-89B8-FF63-EEBF-90002A66CF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364633-E840-4230-92A4-8B577EFECB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053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39217-4EAB-3357-B6D7-521487D9F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6EE821F-2554-9DE4-4EE2-37917F30EE7B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CE26A4-19F7-8DD6-25C2-E770EB3B997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71" name="Groupe 70">
            <a:extLst>
              <a:ext uri="{FF2B5EF4-FFF2-40B4-BE49-F238E27FC236}">
                <a16:creationId xmlns:a16="http://schemas.microsoft.com/office/drawing/2014/main" id="{41530D35-2BC6-D961-85CB-F7DF50F6DA77}"/>
              </a:ext>
            </a:extLst>
          </p:cNvPr>
          <p:cNvGrpSpPr/>
          <p:nvPr/>
        </p:nvGrpSpPr>
        <p:grpSpPr>
          <a:xfrm>
            <a:off x="267856" y="1967344"/>
            <a:ext cx="7887854" cy="3560841"/>
            <a:chOff x="304801" y="1858296"/>
            <a:chExt cx="8111612" cy="44712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C5F2A9E-A8F2-F6E8-B152-D926F14AD3BF}"/>
                </a:ext>
              </a:extLst>
            </p:cNvPr>
            <p:cNvGrpSpPr/>
            <p:nvPr/>
          </p:nvGrpSpPr>
          <p:grpSpPr>
            <a:xfrm>
              <a:off x="304801" y="1858296"/>
              <a:ext cx="8111612" cy="4471219"/>
              <a:chOff x="304801" y="1858296"/>
              <a:chExt cx="8111612" cy="4471219"/>
            </a:xfrm>
          </p:grpSpPr>
          <p:pic>
            <p:nvPicPr>
              <p:cNvPr id="61" name="Image 60">
                <a:extLst>
                  <a:ext uri="{FF2B5EF4-FFF2-40B4-BE49-F238E27FC236}">
                    <a16:creationId xmlns:a16="http://schemas.microsoft.com/office/drawing/2014/main" id="{9C7E1290-EED8-B8E8-66AF-56182CA438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31" t="2859" r="682" b="3349"/>
              <a:stretch>
                <a:fillRect/>
              </a:stretch>
            </p:blipFill>
            <p:spPr>
              <a:xfrm>
                <a:off x="304801" y="1858296"/>
                <a:ext cx="8111612" cy="4471219"/>
              </a:xfrm>
              <a:prstGeom prst="rect">
                <a:avLst/>
              </a:prstGeom>
            </p:spPr>
          </p:pic>
          <p:grpSp>
            <p:nvGrpSpPr>
              <p:cNvPr id="63" name="Groupe 62">
                <a:extLst>
                  <a:ext uri="{FF2B5EF4-FFF2-40B4-BE49-F238E27FC236}">
                    <a16:creationId xmlns:a16="http://schemas.microsoft.com/office/drawing/2014/main" id="{F6E6C773-65ED-AB48-ACCA-1DF171EFA194}"/>
                  </a:ext>
                </a:extLst>
              </p:cNvPr>
              <p:cNvGrpSpPr/>
              <p:nvPr/>
            </p:nvGrpSpPr>
            <p:grpSpPr>
              <a:xfrm>
                <a:off x="4471530" y="2865292"/>
                <a:ext cx="3885110" cy="978752"/>
                <a:chOff x="4471530" y="2865292"/>
                <a:chExt cx="3885110" cy="978752"/>
              </a:xfrm>
            </p:grpSpPr>
            <p:grpSp>
              <p:nvGrpSpPr>
                <p:cNvPr id="64" name="Groupe 63">
                  <a:extLst>
                    <a:ext uri="{FF2B5EF4-FFF2-40B4-BE49-F238E27FC236}">
                      <a16:creationId xmlns:a16="http://schemas.microsoft.com/office/drawing/2014/main" id="{F5115B0A-084E-DAC1-4098-3B6DC43EFB56}"/>
                    </a:ext>
                  </a:extLst>
                </p:cNvPr>
                <p:cNvGrpSpPr/>
                <p:nvPr/>
              </p:nvGrpSpPr>
              <p:grpSpPr>
                <a:xfrm>
                  <a:off x="4471530" y="2865292"/>
                  <a:ext cx="1424637" cy="955091"/>
                  <a:chOff x="4423886" y="2845627"/>
                  <a:chExt cx="1500608" cy="955091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7" name="ZoneTexte 66">
                        <a:extLst>
                          <a:ext uri="{FF2B5EF4-FFF2-40B4-BE49-F238E27FC236}">
                            <a16:creationId xmlns:a16="http://schemas.microsoft.com/office/drawing/2014/main" id="{34DD3A50-2BEE-2669-4DC6-F5655AD0CC0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23886" y="2845627"/>
                        <a:ext cx="328616" cy="92519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32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num>
                                <m:den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m:oMathPara>
                        </a14:m>
                        <a:endParaRPr lang="fr-MA" sz="32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7" name="ZoneTexte 66">
                        <a:extLst>
                          <a:ext uri="{FF2B5EF4-FFF2-40B4-BE49-F238E27FC236}">
                            <a16:creationId xmlns:a16="http://schemas.microsoft.com/office/drawing/2014/main" id="{34DD3A50-2BEE-2669-4DC6-F5655AD0CC0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423886" y="2845627"/>
                        <a:ext cx="328616" cy="9251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b="-2479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8" name="ZoneTexte 67">
                        <a:extLst>
                          <a:ext uri="{FF2B5EF4-FFF2-40B4-BE49-F238E27FC236}">
                            <a16:creationId xmlns:a16="http://schemas.microsoft.com/office/drawing/2014/main" id="{109A997A-F2ED-B1A5-7848-DD78EAF34B2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42287" y="2875528"/>
                        <a:ext cx="1482207" cy="92519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fr-MA" sz="32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m:oMathPara>
                        </a14:m>
                        <a:endParaRPr lang="fr-MA" sz="32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8" name="ZoneTexte 67">
                        <a:extLst>
                          <a:ext uri="{FF2B5EF4-FFF2-40B4-BE49-F238E27FC236}">
                            <a16:creationId xmlns:a16="http://schemas.microsoft.com/office/drawing/2014/main" id="{109A997A-F2ED-B1A5-7848-DD78EAF34B2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442287" y="2875528"/>
                        <a:ext cx="1482207" cy="9251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b="-2479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ZoneTexte 64">
                      <a:extLst>
                        <a:ext uri="{FF2B5EF4-FFF2-40B4-BE49-F238E27FC236}">
                          <a16:creationId xmlns:a16="http://schemas.microsoft.com/office/drawing/2014/main" id="{466DBD6F-9536-6878-02C3-13DF0B675D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4578" y="2908852"/>
                      <a:ext cx="404277" cy="93519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fr-M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num>
                              <m:den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5" name="ZoneTexte 64">
                      <a:extLst>
                        <a:ext uri="{FF2B5EF4-FFF2-40B4-BE49-F238E27FC236}">
                          <a16:creationId xmlns:a16="http://schemas.microsoft.com/office/drawing/2014/main" id="{466DBD6F-9536-6878-02C3-13DF0B675D1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4578" y="2908852"/>
                      <a:ext cx="404277" cy="93519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r="-24615" b="-2541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6" name="ZoneTexte 65">
                      <a:extLst>
                        <a:ext uri="{FF2B5EF4-FFF2-40B4-BE49-F238E27FC236}">
                          <a16:creationId xmlns:a16="http://schemas.microsoft.com/office/drawing/2014/main" id="{3E50D279-ED4C-990F-6C26-27DAEE34A8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48076" y="2895193"/>
                      <a:ext cx="1108564" cy="9219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fr-M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num>
                              <m:den>
                                <m:r>
                                  <a:rPr lang="ar-S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6" name="ZoneTexte 65">
                      <a:extLst>
                        <a:ext uri="{FF2B5EF4-FFF2-40B4-BE49-F238E27FC236}">
                          <a16:creationId xmlns:a16="http://schemas.microsoft.com/office/drawing/2014/main" id="{3E50D279-ED4C-990F-6C26-27DAEE34A81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248076" y="2895193"/>
                      <a:ext cx="1108564" cy="921985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2479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ZoneTexte 68">
                  <a:extLst>
                    <a:ext uri="{FF2B5EF4-FFF2-40B4-BE49-F238E27FC236}">
                      <a16:creationId xmlns:a16="http://schemas.microsoft.com/office/drawing/2014/main" id="{24863D76-ADDA-94E0-7928-3E555D068109}"/>
                    </a:ext>
                  </a:extLst>
                </p:cNvPr>
                <p:cNvSpPr txBox="1"/>
                <p:nvPr/>
              </p:nvSpPr>
              <p:spPr>
                <a:xfrm>
                  <a:off x="1793530" y="4736948"/>
                  <a:ext cx="404277" cy="117098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M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𝟐𝟓</m:t>
                            </m:r>
                          </m:num>
                          <m:den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MA" sz="32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9" name="ZoneTexte 68">
                  <a:extLst>
                    <a:ext uri="{FF2B5EF4-FFF2-40B4-BE49-F238E27FC236}">
                      <a16:creationId xmlns:a16="http://schemas.microsoft.com/office/drawing/2014/main" id="{24863D76-ADDA-94E0-7928-3E555D0681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3530" y="4736948"/>
                  <a:ext cx="404277" cy="1170986"/>
                </a:xfrm>
                <a:prstGeom prst="rect">
                  <a:avLst/>
                </a:prstGeom>
                <a:blipFill>
                  <a:blip r:embed="rId8"/>
                  <a:stretch>
                    <a:fillRect r="-24615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ZoneTexte 69">
                  <a:extLst>
                    <a:ext uri="{FF2B5EF4-FFF2-40B4-BE49-F238E27FC236}">
                      <a16:creationId xmlns:a16="http://schemas.microsoft.com/office/drawing/2014/main" id="{C8339B1E-DB7C-8AB4-0503-E32202401246}"/>
                    </a:ext>
                  </a:extLst>
                </p:cNvPr>
                <p:cNvSpPr txBox="1"/>
                <p:nvPr/>
              </p:nvSpPr>
              <p:spPr>
                <a:xfrm>
                  <a:off x="2058708" y="4737915"/>
                  <a:ext cx="1108564" cy="117098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S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MA" sz="32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ZoneTexte 69">
                  <a:extLst>
                    <a:ext uri="{FF2B5EF4-FFF2-40B4-BE49-F238E27FC236}">
                      <a16:creationId xmlns:a16="http://schemas.microsoft.com/office/drawing/2014/main" id="{C8339B1E-DB7C-8AB4-0503-E322024012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8708" y="4737915"/>
                  <a:ext cx="1108564" cy="117098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563FDD-431C-0181-3F7A-937AFD271347}"/>
              </a:ext>
            </a:extLst>
          </p:cNvPr>
          <p:cNvSpPr/>
          <p:nvPr/>
        </p:nvSpPr>
        <p:spPr>
          <a:xfrm>
            <a:off x="415648" y="3960312"/>
            <a:ext cx="2697018" cy="15332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35B75E-8E5A-E6D6-BAEB-B4AE2033BEF0}"/>
              </a:ext>
            </a:extLst>
          </p:cNvPr>
          <p:cNvGrpSpPr/>
          <p:nvPr/>
        </p:nvGrpSpPr>
        <p:grpSpPr>
          <a:xfrm>
            <a:off x="2419816" y="3079400"/>
            <a:ext cx="5372232" cy="1926162"/>
            <a:chOff x="2514019" y="3353447"/>
            <a:chExt cx="5372232" cy="192616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671B71-22B9-AF4E-F2CC-E83A81AF8F60}"/>
                </a:ext>
              </a:extLst>
            </p:cNvPr>
            <p:cNvSpPr txBox="1"/>
            <p:nvPr/>
          </p:nvSpPr>
          <p:spPr>
            <a:xfrm>
              <a:off x="7566975" y="340806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B63B265-08F0-FEFE-6FE3-453ACF9EBC9C}"/>
                </a:ext>
              </a:extLst>
            </p:cNvPr>
            <p:cNvSpPr txBox="1"/>
            <p:nvPr/>
          </p:nvSpPr>
          <p:spPr>
            <a:xfrm>
              <a:off x="7602199" y="491027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B549C9-3B33-97DA-32A1-34C6234A4914}"/>
                </a:ext>
              </a:extLst>
            </p:cNvPr>
            <p:cNvSpPr txBox="1"/>
            <p:nvPr/>
          </p:nvSpPr>
          <p:spPr>
            <a:xfrm>
              <a:off x="5003607" y="340806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746250-5C7C-61F8-1AD3-9B517C9E21B1}"/>
                </a:ext>
              </a:extLst>
            </p:cNvPr>
            <p:cNvSpPr txBox="1"/>
            <p:nvPr/>
          </p:nvSpPr>
          <p:spPr>
            <a:xfrm>
              <a:off x="5015463" y="491027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68D0B67-4E01-51C3-875A-EA79422AB091}"/>
                </a:ext>
              </a:extLst>
            </p:cNvPr>
            <p:cNvSpPr txBox="1"/>
            <p:nvPr/>
          </p:nvSpPr>
          <p:spPr>
            <a:xfrm>
              <a:off x="2518911" y="4875651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2EF53B-8350-22B4-9540-D2D85F96299A}"/>
                </a:ext>
              </a:extLst>
            </p:cNvPr>
            <p:cNvSpPr txBox="1"/>
            <p:nvPr/>
          </p:nvSpPr>
          <p:spPr>
            <a:xfrm>
              <a:off x="2514019" y="335344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65234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123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أتمموا النشاط 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A87044F-EE18-A94B-683C-45EDEFBBD970}"/>
              </a:ext>
            </a:extLst>
          </p:cNvPr>
          <p:cNvGrpSpPr/>
          <p:nvPr/>
        </p:nvGrpSpPr>
        <p:grpSpPr>
          <a:xfrm>
            <a:off x="532091" y="1873576"/>
            <a:ext cx="8079818" cy="4527224"/>
            <a:chOff x="403942" y="1991563"/>
            <a:chExt cx="8079818" cy="452722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5C119A-9C36-EAD0-743C-A06EC5D26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9"/>
            <a:stretch>
              <a:fillRect/>
            </a:stretch>
          </p:blipFill>
          <p:spPr>
            <a:xfrm>
              <a:off x="4572000" y="1991563"/>
              <a:ext cx="3911760" cy="452722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CC5D961-DCE0-2A44-900A-9D8517ECC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30"/>
            <a:stretch>
              <a:fillRect/>
            </a:stretch>
          </p:blipFill>
          <p:spPr>
            <a:xfrm>
              <a:off x="403942" y="1991563"/>
              <a:ext cx="4168058" cy="4527224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788389" y="2281084"/>
            <a:ext cx="3911760" cy="924232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08CFA39-2681-1F23-9F4A-F4632D46037E}"/>
              </a:ext>
            </a:extLst>
          </p:cNvPr>
          <p:cNvGrpSpPr/>
          <p:nvPr/>
        </p:nvGrpSpPr>
        <p:grpSpPr>
          <a:xfrm>
            <a:off x="381065" y="2076261"/>
            <a:ext cx="8111612" cy="4205748"/>
            <a:chOff x="304801" y="1858296"/>
            <a:chExt cx="8111612" cy="447121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3B893CA-4A6B-16B8-7ADD-95CA581536F7}"/>
                </a:ext>
              </a:extLst>
            </p:cNvPr>
            <p:cNvGrpSpPr/>
            <p:nvPr/>
          </p:nvGrpSpPr>
          <p:grpSpPr>
            <a:xfrm>
              <a:off x="304801" y="1858296"/>
              <a:ext cx="8111612" cy="4471219"/>
              <a:chOff x="304801" y="1858296"/>
              <a:chExt cx="8111612" cy="4471219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8EAFF737-CB63-F549-CF74-E55A7AD50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31" t="2859" r="682" b="3349"/>
              <a:stretch>
                <a:fillRect/>
              </a:stretch>
            </p:blipFill>
            <p:spPr>
              <a:xfrm>
                <a:off x="304801" y="1858296"/>
                <a:ext cx="8111612" cy="4471219"/>
              </a:xfrm>
              <a:prstGeom prst="rect">
                <a:avLst/>
              </a:prstGeom>
            </p:spPr>
          </p:pic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3179EC38-2005-9D1A-AD24-52CD5044635E}"/>
                  </a:ext>
                </a:extLst>
              </p:cNvPr>
              <p:cNvGrpSpPr/>
              <p:nvPr/>
            </p:nvGrpSpPr>
            <p:grpSpPr>
              <a:xfrm>
                <a:off x="4473026" y="2967600"/>
                <a:ext cx="3875503" cy="994223"/>
                <a:chOff x="4473026" y="2967600"/>
                <a:chExt cx="3875503" cy="994223"/>
              </a:xfrm>
            </p:grpSpPr>
            <p:grpSp>
              <p:nvGrpSpPr>
                <p:cNvPr id="12" name="Groupe 11">
                  <a:extLst>
                    <a:ext uri="{FF2B5EF4-FFF2-40B4-BE49-F238E27FC236}">
                      <a16:creationId xmlns:a16="http://schemas.microsoft.com/office/drawing/2014/main" id="{DBEE614C-0CCD-0834-14AE-EEA662F51E91}"/>
                    </a:ext>
                  </a:extLst>
                </p:cNvPr>
                <p:cNvGrpSpPr/>
                <p:nvPr/>
              </p:nvGrpSpPr>
              <p:grpSpPr>
                <a:xfrm>
                  <a:off x="4473026" y="2967600"/>
                  <a:ext cx="1498770" cy="925190"/>
                  <a:chOff x="4425464" y="2947935"/>
                  <a:chExt cx="1578695" cy="925190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" name="ZoneTexte 14">
                        <a:extLst>
                          <a:ext uri="{FF2B5EF4-FFF2-40B4-BE49-F238E27FC236}">
                            <a16:creationId xmlns:a16="http://schemas.microsoft.com/office/drawing/2014/main" id="{FF3B1A90-42EA-FAF1-4E7E-1FB763475A3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25464" y="2947935"/>
                        <a:ext cx="328616" cy="92519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32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num>
                                <m:den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m:oMathPara>
                        </a14:m>
                        <a:endParaRPr lang="fr-MA" sz="32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5" name="ZoneTexte 14">
                        <a:extLst>
                          <a:ext uri="{FF2B5EF4-FFF2-40B4-BE49-F238E27FC236}">
                            <a16:creationId xmlns:a16="http://schemas.microsoft.com/office/drawing/2014/main" id="{FF3B1A90-42EA-FAF1-4E7E-1FB763475A3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425464" y="2947935"/>
                        <a:ext cx="328616" cy="9251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b="-559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" name="ZoneTexte 15">
                        <a:extLst>
                          <a:ext uri="{FF2B5EF4-FFF2-40B4-BE49-F238E27FC236}">
                            <a16:creationId xmlns:a16="http://schemas.microsoft.com/office/drawing/2014/main" id="{220CF3CA-8C28-E56E-0144-ACBBB583457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521952" y="2947935"/>
                        <a:ext cx="1482207" cy="92519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fr-MA" sz="32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m:oMathPara>
                        </a14:m>
                        <a:endParaRPr lang="fr-MA" sz="32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6" name="ZoneTexte 15">
                        <a:extLst>
                          <a:ext uri="{FF2B5EF4-FFF2-40B4-BE49-F238E27FC236}">
                            <a16:creationId xmlns:a16="http://schemas.microsoft.com/office/drawing/2014/main" id="{220CF3CA-8C28-E56E-0144-ACBBB583457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521952" y="2947935"/>
                        <a:ext cx="1482207" cy="9251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b="-559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ZoneTexte 12">
                      <a:extLst>
                        <a:ext uri="{FF2B5EF4-FFF2-40B4-BE49-F238E27FC236}">
                          <a16:creationId xmlns:a16="http://schemas.microsoft.com/office/drawing/2014/main" id="{1E07F4BD-FC7B-1DBB-45E6-E32DDDE1F7D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44591" y="2967600"/>
                      <a:ext cx="404277" cy="99422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fr-M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num>
                              <m:den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6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3" name="ZoneTexte 12">
                      <a:extLst>
                        <a:ext uri="{FF2B5EF4-FFF2-40B4-BE49-F238E27FC236}">
                          <a16:creationId xmlns:a16="http://schemas.microsoft.com/office/drawing/2014/main" id="{1E07F4BD-FC7B-1DBB-45E6-E32DDDE1F7D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44591" y="2967600"/>
                      <a:ext cx="404277" cy="994223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1515" r="-2121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ZoneTexte 13">
                      <a:extLst>
                        <a:ext uri="{FF2B5EF4-FFF2-40B4-BE49-F238E27FC236}">
                          <a16:creationId xmlns:a16="http://schemas.microsoft.com/office/drawing/2014/main" id="{97522861-C3F1-A279-25D0-118DBB423E2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39965" y="2971053"/>
                      <a:ext cx="1108564" cy="98018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fr-M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num>
                              <m:den>
                                <m:r>
                                  <a:rPr lang="ar-S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ZoneTexte 13">
                      <a:extLst>
                        <a:ext uri="{FF2B5EF4-FFF2-40B4-BE49-F238E27FC236}">
                          <a16:creationId xmlns:a16="http://schemas.microsoft.com/office/drawing/2014/main" id="{97522861-C3F1-A279-25D0-118DBB423E2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239965" y="2971053"/>
                      <a:ext cx="1108564" cy="980181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066970E9-2DF6-9D1B-D69A-CF72124542E2}"/>
                    </a:ext>
                  </a:extLst>
                </p:cNvPr>
                <p:cNvSpPr txBox="1"/>
                <p:nvPr/>
              </p:nvSpPr>
              <p:spPr>
                <a:xfrm>
                  <a:off x="1797366" y="4815117"/>
                  <a:ext cx="404277" cy="99142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M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𝟐𝟓</m:t>
                            </m:r>
                          </m:num>
                          <m:den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066970E9-2DF6-9D1B-D69A-CF72124542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7366" y="4815117"/>
                  <a:ext cx="404277" cy="991427"/>
                </a:xfrm>
                <a:prstGeom prst="rect">
                  <a:avLst/>
                </a:prstGeom>
                <a:blipFill>
                  <a:blip r:embed="rId8"/>
                  <a:stretch>
                    <a:fillRect r="-20896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19F2A3DA-EA2A-F5FA-2D25-4FBEAD269694}"/>
                    </a:ext>
                  </a:extLst>
                </p:cNvPr>
                <p:cNvSpPr txBox="1"/>
                <p:nvPr/>
              </p:nvSpPr>
              <p:spPr>
                <a:xfrm>
                  <a:off x="2082164" y="4804483"/>
                  <a:ext cx="1108564" cy="99142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S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MA" sz="32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19F2A3DA-EA2A-F5FA-2D25-4FBEAD2696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2164" y="4804483"/>
                  <a:ext cx="1108564" cy="99142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Rectangle : coins arrondis 6">
            <a:extLst>
              <a:ext uri="{FF2B5EF4-FFF2-40B4-BE49-F238E27FC236}">
                <a16:creationId xmlns:a16="http://schemas.microsoft.com/office/drawing/2014/main" id="{DEBE988F-C8FA-C5E2-EBC2-B724F1DDC806}"/>
              </a:ext>
            </a:extLst>
          </p:cNvPr>
          <p:cNvSpPr/>
          <p:nvPr/>
        </p:nvSpPr>
        <p:spPr>
          <a:xfrm>
            <a:off x="3266994" y="4456429"/>
            <a:ext cx="5225683" cy="1811636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FE1CDAF-6A90-35DF-2C65-7EE3F67AC4FC}"/>
              </a:ext>
            </a:extLst>
          </p:cNvPr>
          <p:cNvGrpSpPr/>
          <p:nvPr/>
        </p:nvGrpSpPr>
        <p:grpSpPr>
          <a:xfrm>
            <a:off x="2627351" y="3429000"/>
            <a:ext cx="5466217" cy="2208431"/>
            <a:chOff x="2428659" y="3255844"/>
            <a:chExt cx="5466217" cy="220843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2B2CCB-21A5-02D8-ABCB-6B8EBB3D4409}"/>
                </a:ext>
              </a:extLst>
            </p:cNvPr>
            <p:cNvSpPr txBox="1"/>
            <p:nvPr/>
          </p:nvSpPr>
          <p:spPr>
            <a:xfrm>
              <a:off x="7566975" y="325584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9069AC-060D-5964-3DDD-8C4B1096397C}"/>
                </a:ext>
              </a:extLst>
            </p:cNvPr>
            <p:cNvSpPr txBox="1"/>
            <p:nvPr/>
          </p:nvSpPr>
          <p:spPr>
            <a:xfrm>
              <a:off x="7610824" y="509494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23FC5E-FEF8-17C0-F191-0EE97B81AF28}"/>
                </a:ext>
              </a:extLst>
            </p:cNvPr>
            <p:cNvSpPr txBox="1"/>
            <p:nvPr/>
          </p:nvSpPr>
          <p:spPr>
            <a:xfrm>
              <a:off x="4958997" y="328330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98FFDC-FA30-547D-3829-26A77658EC89}"/>
                </a:ext>
              </a:extLst>
            </p:cNvPr>
            <p:cNvSpPr txBox="1"/>
            <p:nvPr/>
          </p:nvSpPr>
          <p:spPr>
            <a:xfrm>
              <a:off x="5003758" y="509494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ADDB0CE-0868-D832-82C3-9B93DBA4D807}"/>
                </a:ext>
              </a:extLst>
            </p:cNvPr>
            <p:cNvSpPr txBox="1"/>
            <p:nvPr/>
          </p:nvSpPr>
          <p:spPr>
            <a:xfrm>
              <a:off x="2428659" y="504883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0FD7AD9-61D6-E92B-63CF-8AB15ABB6055}"/>
                </a:ext>
              </a:extLst>
            </p:cNvPr>
            <p:cNvSpPr txBox="1"/>
            <p:nvPr/>
          </p:nvSpPr>
          <p:spPr>
            <a:xfrm>
              <a:off x="2428659" y="3294155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3">
            <a:extLst>
              <a:ext uri="{FF2B5EF4-FFF2-40B4-BE49-F238E27FC236}">
                <a16:creationId xmlns:a16="http://schemas.microsoft.com/office/drawing/2014/main" id="{1C05BA7E-3BA1-1041-4626-18CC7F5DC59D}"/>
              </a:ext>
            </a:extLst>
          </p:cNvPr>
          <p:cNvGrpSpPr/>
          <p:nvPr/>
        </p:nvGrpSpPr>
        <p:grpSpPr>
          <a:xfrm>
            <a:off x="381066" y="2133600"/>
            <a:ext cx="8111612" cy="4205748"/>
            <a:chOff x="304801" y="1858296"/>
            <a:chExt cx="8111612" cy="4471219"/>
          </a:xfrm>
        </p:grpSpPr>
        <p:grpSp>
          <p:nvGrpSpPr>
            <p:cNvPr id="18" name="Groupe 4">
              <a:extLst>
                <a:ext uri="{FF2B5EF4-FFF2-40B4-BE49-F238E27FC236}">
                  <a16:creationId xmlns:a16="http://schemas.microsoft.com/office/drawing/2014/main" id="{4CAF2B09-9506-36BD-CEDD-86ACC950D4D7}"/>
                </a:ext>
              </a:extLst>
            </p:cNvPr>
            <p:cNvGrpSpPr/>
            <p:nvPr/>
          </p:nvGrpSpPr>
          <p:grpSpPr>
            <a:xfrm>
              <a:off x="304801" y="1858296"/>
              <a:ext cx="8111612" cy="4471219"/>
              <a:chOff x="304801" y="1858296"/>
              <a:chExt cx="8111612" cy="4471219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E51B95A3-1C1D-59E0-0362-7492362FF2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31" t="2859" r="682" b="3349"/>
              <a:stretch>
                <a:fillRect/>
              </a:stretch>
            </p:blipFill>
            <p:spPr>
              <a:xfrm>
                <a:off x="304801" y="1858296"/>
                <a:ext cx="8111612" cy="4471219"/>
              </a:xfrm>
              <a:prstGeom prst="rect">
                <a:avLst/>
              </a:prstGeom>
            </p:spPr>
          </p:pic>
          <p:grpSp>
            <p:nvGrpSpPr>
              <p:cNvPr id="22" name="Groupe 10">
                <a:extLst>
                  <a:ext uri="{FF2B5EF4-FFF2-40B4-BE49-F238E27FC236}">
                    <a16:creationId xmlns:a16="http://schemas.microsoft.com/office/drawing/2014/main" id="{9DE10117-412B-6EEB-DE12-0D81750E078B}"/>
                  </a:ext>
                </a:extLst>
              </p:cNvPr>
              <p:cNvGrpSpPr/>
              <p:nvPr/>
            </p:nvGrpSpPr>
            <p:grpSpPr>
              <a:xfrm>
                <a:off x="4473026" y="2967600"/>
                <a:ext cx="3902255" cy="1055963"/>
                <a:chOff x="4473026" y="2967600"/>
                <a:chExt cx="3902255" cy="1055963"/>
              </a:xfrm>
            </p:grpSpPr>
            <p:grpSp>
              <p:nvGrpSpPr>
                <p:cNvPr id="23" name="Groupe 11">
                  <a:extLst>
                    <a:ext uri="{FF2B5EF4-FFF2-40B4-BE49-F238E27FC236}">
                      <a16:creationId xmlns:a16="http://schemas.microsoft.com/office/drawing/2014/main" id="{8AE82DF4-BDE2-2662-30BA-EC0E28DB85F2}"/>
                    </a:ext>
                  </a:extLst>
                </p:cNvPr>
                <p:cNvGrpSpPr/>
                <p:nvPr/>
              </p:nvGrpSpPr>
              <p:grpSpPr>
                <a:xfrm>
                  <a:off x="4473026" y="2967600"/>
                  <a:ext cx="1498770" cy="925190"/>
                  <a:chOff x="4425464" y="2947935"/>
                  <a:chExt cx="1578695" cy="925190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6" name="ZoneTexte 14">
                        <a:extLst>
                          <a:ext uri="{FF2B5EF4-FFF2-40B4-BE49-F238E27FC236}">
                            <a16:creationId xmlns:a16="http://schemas.microsoft.com/office/drawing/2014/main" id="{94819571-B37B-BFAA-AFDE-42A877FFCBF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25464" y="2947935"/>
                        <a:ext cx="328616" cy="92519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32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num>
                                <m:den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m:oMathPara>
                        </a14:m>
                        <a:endParaRPr lang="fr-MA" sz="32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6" name="ZoneTexte 14">
                        <a:extLst>
                          <a:ext uri="{FF2B5EF4-FFF2-40B4-BE49-F238E27FC236}">
                            <a16:creationId xmlns:a16="http://schemas.microsoft.com/office/drawing/2014/main" id="{94819571-B37B-BFAA-AFDE-42A877FFCBFB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425464" y="2947935"/>
                        <a:ext cx="328616" cy="9251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b="-559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" name="ZoneTexte 15">
                        <a:extLst>
                          <a:ext uri="{FF2B5EF4-FFF2-40B4-BE49-F238E27FC236}">
                            <a16:creationId xmlns:a16="http://schemas.microsoft.com/office/drawing/2014/main" id="{3493D2D2-F7F6-E24E-98A2-E379AD148BF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521952" y="2947935"/>
                        <a:ext cx="1482207" cy="92519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fr-MA" sz="32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m:oMathPara>
                        </a14:m>
                        <a:endParaRPr lang="fr-MA" sz="32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7" name="ZoneTexte 15">
                        <a:extLst>
                          <a:ext uri="{FF2B5EF4-FFF2-40B4-BE49-F238E27FC236}">
                            <a16:creationId xmlns:a16="http://schemas.microsoft.com/office/drawing/2014/main" id="{3493D2D2-F7F6-E24E-98A2-E379AD148BF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521952" y="2947935"/>
                        <a:ext cx="1482207" cy="9251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b="-559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ZoneTexte 12">
                      <a:extLst>
                        <a:ext uri="{FF2B5EF4-FFF2-40B4-BE49-F238E27FC236}">
                          <a16:creationId xmlns:a16="http://schemas.microsoft.com/office/drawing/2014/main" id="{230584C1-5DF9-0348-6836-153363E89D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44591" y="2967600"/>
                      <a:ext cx="404277" cy="99422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fr-M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num>
                              <m:den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6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ZoneTexte 12">
                      <a:extLst>
                        <a:ext uri="{FF2B5EF4-FFF2-40B4-BE49-F238E27FC236}">
                          <a16:creationId xmlns:a16="http://schemas.microsoft.com/office/drawing/2014/main" id="{230584C1-5DF9-0348-6836-153363E89D5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44591" y="2967600"/>
                      <a:ext cx="404277" cy="994223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1515" r="-2121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ZoneTexte 13">
                      <a:extLst>
                        <a:ext uri="{FF2B5EF4-FFF2-40B4-BE49-F238E27FC236}">
                          <a16:creationId xmlns:a16="http://schemas.microsoft.com/office/drawing/2014/main" id="{23D5033A-3056-E339-81FA-844C7C6381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66717" y="3043382"/>
                      <a:ext cx="1108564" cy="98018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fr-M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num>
                              <m:den>
                                <m:r>
                                  <a:rPr lang="ar-S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5" name="ZoneTexte 13">
                      <a:extLst>
                        <a:ext uri="{FF2B5EF4-FFF2-40B4-BE49-F238E27FC236}">
                          <a16:creationId xmlns:a16="http://schemas.microsoft.com/office/drawing/2014/main" id="{23D5033A-3056-E339-81FA-844C7C63813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266717" y="3043382"/>
                      <a:ext cx="1108564" cy="980181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6">
                  <a:extLst>
                    <a:ext uri="{FF2B5EF4-FFF2-40B4-BE49-F238E27FC236}">
                      <a16:creationId xmlns:a16="http://schemas.microsoft.com/office/drawing/2014/main" id="{69314019-5853-D5D7-BE08-416C9173A0AF}"/>
                    </a:ext>
                  </a:extLst>
                </p:cNvPr>
                <p:cNvSpPr txBox="1"/>
                <p:nvPr/>
              </p:nvSpPr>
              <p:spPr>
                <a:xfrm>
                  <a:off x="1797366" y="4815117"/>
                  <a:ext cx="404277" cy="99142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M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𝟐𝟓</m:t>
                            </m:r>
                          </m:num>
                          <m:den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ZoneTexte 6">
                  <a:extLst>
                    <a:ext uri="{FF2B5EF4-FFF2-40B4-BE49-F238E27FC236}">
                      <a16:creationId xmlns:a16="http://schemas.microsoft.com/office/drawing/2014/main" id="{69314019-5853-D5D7-BE08-416C9173A0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7366" y="4815117"/>
                  <a:ext cx="404277" cy="991427"/>
                </a:xfrm>
                <a:prstGeom prst="rect">
                  <a:avLst/>
                </a:prstGeom>
                <a:blipFill>
                  <a:blip r:embed="rId8"/>
                  <a:stretch>
                    <a:fillRect r="-20896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7">
                  <a:extLst>
                    <a:ext uri="{FF2B5EF4-FFF2-40B4-BE49-F238E27FC236}">
                      <a16:creationId xmlns:a16="http://schemas.microsoft.com/office/drawing/2014/main" id="{7EC7A398-3168-EF6D-64A5-02E1556D84E4}"/>
                    </a:ext>
                  </a:extLst>
                </p:cNvPr>
                <p:cNvSpPr txBox="1"/>
                <p:nvPr/>
              </p:nvSpPr>
              <p:spPr>
                <a:xfrm>
                  <a:off x="2082164" y="4804483"/>
                  <a:ext cx="1108564" cy="99142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ar-SA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S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MA" sz="32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ZoneTexte 7">
                  <a:extLst>
                    <a:ext uri="{FF2B5EF4-FFF2-40B4-BE49-F238E27FC236}">
                      <a16:creationId xmlns:a16="http://schemas.microsoft.com/office/drawing/2014/main" id="{7EC7A398-3168-EF6D-64A5-02E1556D84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2164" y="4804483"/>
                  <a:ext cx="1108564" cy="99142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Rectangle : coins arrondis 6">
            <a:extLst>
              <a:ext uri="{FF2B5EF4-FFF2-40B4-BE49-F238E27FC236}">
                <a16:creationId xmlns:a16="http://schemas.microsoft.com/office/drawing/2014/main" id="{10DAC201-E02D-8831-1E72-A933FA49157E}"/>
              </a:ext>
            </a:extLst>
          </p:cNvPr>
          <p:cNvSpPr/>
          <p:nvPr/>
        </p:nvSpPr>
        <p:spPr>
          <a:xfrm>
            <a:off x="3266994" y="4456429"/>
            <a:ext cx="5225683" cy="1811636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80F1E37-4223-2883-992E-8C9A06CD31CE}"/>
              </a:ext>
            </a:extLst>
          </p:cNvPr>
          <p:cNvGrpSpPr/>
          <p:nvPr/>
        </p:nvGrpSpPr>
        <p:grpSpPr>
          <a:xfrm>
            <a:off x="2627351" y="3429000"/>
            <a:ext cx="5466217" cy="2208431"/>
            <a:chOff x="2428659" y="3255844"/>
            <a:chExt cx="5466217" cy="220843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7A97DF0-EB61-8519-1E14-A6C425D0B7B4}"/>
                </a:ext>
              </a:extLst>
            </p:cNvPr>
            <p:cNvSpPr txBox="1"/>
            <p:nvPr/>
          </p:nvSpPr>
          <p:spPr>
            <a:xfrm>
              <a:off x="7566975" y="325584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9439763-6DCD-D3B5-93D1-44E5DB98D22C}"/>
                </a:ext>
              </a:extLst>
            </p:cNvPr>
            <p:cNvSpPr txBox="1"/>
            <p:nvPr/>
          </p:nvSpPr>
          <p:spPr>
            <a:xfrm>
              <a:off x="7610824" y="509494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14D979-62A4-AC15-00DD-D0A04CF34841}"/>
                </a:ext>
              </a:extLst>
            </p:cNvPr>
            <p:cNvSpPr txBox="1"/>
            <p:nvPr/>
          </p:nvSpPr>
          <p:spPr>
            <a:xfrm>
              <a:off x="4958997" y="328330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76A9CD-4FAA-3C33-264D-7154C6B88E0B}"/>
                </a:ext>
              </a:extLst>
            </p:cNvPr>
            <p:cNvSpPr txBox="1"/>
            <p:nvPr/>
          </p:nvSpPr>
          <p:spPr>
            <a:xfrm>
              <a:off x="5003758" y="509494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58B624-8370-D912-1B58-CC758B2B48C8}"/>
                </a:ext>
              </a:extLst>
            </p:cNvPr>
            <p:cNvSpPr txBox="1"/>
            <p:nvPr/>
          </p:nvSpPr>
          <p:spPr>
            <a:xfrm>
              <a:off x="2428659" y="504883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30F6609-E0FB-718B-4443-72B9EA831DEE}"/>
                </a:ext>
              </a:extLst>
            </p:cNvPr>
            <p:cNvSpPr txBox="1"/>
            <p:nvPr/>
          </p:nvSpPr>
          <p:spPr>
            <a:xfrm>
              <a:off x="2428659" y="3294155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اشتغلوا 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361056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7D2C33-7DA1-BF0B-32F4-E0BBB07BEE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6704" y="2527311"/>
            <a:ext cx="2609063" cy="26090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9F0AE0-8AB4-4529-ED7D-16B30AB24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27" y="2056256"/>
            <a:ext cx="5055332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.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BE0EBF51-3B7A-3FD6-5224-B312C8F7B545}"/>
              </a:ext>
            </a:extLst>
          </p:cNvPr>
          <p:cNvGrpSpPr/>
          <p:nvPr/>
        </p:nvGrpSpPr>
        <p:grpSpPr>
          <a:xfrm>
            <a:off x="327278" y="1969729"/>
            <a:ext cx="8115139" cy="4471219"/>
            <a:chOff x="381066" y="1868129"/>
            <a:chExt cx="8115139" cy="4471219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59B550B-A111-CC59-3662-AEA0C0098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31" t="2859" r="682" b="3349"/>
            <a:stretch>
              <a:fillRect/>
            </a:stretch>
          </p:blipFill>
          <p:spPr>
            <a:xfrm>
              <a:off x="381066" y="1868129"/>
              <a:ext cx="8111612" cy="4471219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5AA13BFE-0DB7-2525-E669-DE84E8F70FE0}"/>
                </a:ext>
              </a:extLst>
            </p:cNvPr>
            <p:cNvGrpSpPr/>
            <p:nvPr/>
          </p:nvGrpSpPr>
          <p:grpSpPr>
            <a:xfrm>
              <a:off x="1843764" y="3053215"/>
              <a:ext cx="6652441" cy="2760545"/>
              <a:chOff x="1843764" y="3053215"/>
              <a:chExt cx="6652441" cy="2760545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F873500-F8BF-E3BD-2670-93948B8ECC68}"/>
                  </a:ext>
                </a:extLst>
              </p:cNvPr>
              <p:cNvGrpSpPr/>
              <p:nvPr/>
            </p:nvGrpSpPr>
            <p:grpSpPr>
              <a:xfrm>
                <a:off x="4519292" y="3053215"/>
                <a:ext cx="3932254" cy="935192"/>
                <a:chOff x="4443027" y="3043382"/>
                <a:chExt cx="3932254" cy="935192"/>
              </a:xfrm>
            </p:grpSpPr>
            <p:grpSp>
              <p:nvGrpSpPr>
                <p:cNvPr id="23" name="Groupe 22">
                  <a:extLst>
                    <a:ext uri="{FF2B5EF4-FFF2-40B4-BE49-F238E27FC236}">
                      <a16:creationId xmlns:a16="http://schemas.microsoft.com/office/drawing/2014/main" id="{14D4D4D4-88F4-77D8-7387-C3F45FABC563}"/>
                    </a:ext>
                  </a:extLst>
                </p:cNvPr>
                <p:cNvGrpSpPr/>
                <p:nvPr/>
              </p:nvGrpSpPr>
              <p:grpSpPr>
                <a:xfrm>
                  <a:off x="4443027" y="3043382"/>
                  <a:ext cx="1407167" cy="925190"/>
                  <a:chOff x="4393865" y="3023717"/>
                  <a:chExt cx="1482207" cy="925190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6" name="ZoneTexte 25">
                        <a:extLst>
                          <a:ext uri="{FF2B5EF4-FFF2-40B4-BE49-F238E27FC236}">
                            <a16:creationId xmlns:a16="http://schemas.microsoft.com/office/drawing/2014/main" id="{6B0670C8-BBEF-4C0C-84F6-02BB8A1FF2C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393865" y="3023717"/>
                        <a:ext cx="328616" cy="92519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32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num>
                                <m:den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m:oMathPara>
                        </a14:m>
                        <a:endParaRPr lang="fr-MA" sz="32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6" name="ZoneTexte 25">
                        <a:extLst>
                          <a:ext uri="{FF2B5EF4-FFF2-40B4-BE49-F238E27FC236}">
                            <a16:creationId xmlns:a16="http://schemas.microsoft.com/office/drawing/2014/main" id="{6B0670C8-BBEF-4C0C-84F6-02BB8A1FF2C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393865" y="3023717"/>
                        <a:ext cx="328616" cy="9251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" name="ZoneTexte 26">
                        <a:extLst>
                          <a:ext uri="{FF2B5EF4-FFF2-40B4-BE49-F238E27FC236}">
                            <a16:creationId xmlns:a16="http://schemas.microsoft.com/office/drawing/2014/main" id="{F7D8992B-2610-6BE1-0255-630D24C9140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393865" y="3023717"/>
                        <a:ext cx="1482207" cy="92519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fr-MA" sz="32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ar-SA" sz="32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m:oMathPara>
                        </a14:m>
                        <a:endParaRPr lang="fr-MA" sz="32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7" name="ZoneTexte 26">
                        <a:extLst>
                          <a:ext uri="{FF2B5EF4-FFF2-40B4-BE49-F238E27FC236}">
                            <a16:creationId xmlns:a16="http://schemas.microsoft.com/office/drawing/2014/main" id="{F7D8992B-2610-6BE1-0255-630D24C9140D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393865" y="3023717"/>
                        <a:ext cx="1482207" cy="9251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ZoneTexte 23">
                      <a:extLst>
                        <a:ext uri="{FF2B5EF4-FFF2-40B4-BE49-F238E27FC236}">
                          <a16:creationId xmlns:a16="http://schemas.microsoft.com/office/drawing/2014/main" id="{F2603383-59F7-3095-F43B-6C860B56F8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09246" y="3043382"/>
                      <a:ext cx="404277" cy="93519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fr-M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num>
                              <m:den>
                                <m:r>
                                  <a:rPr lang="ar-SA" sz="32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ZoneTexte 23">
                      <a:extLst>
                        <a:ext uri="{FF2B5EF4-FFF2-40B4-BE49-F238E27FC236}">
                          <a16:creationId xmlns:a16="http://schemas.microsoft.com/office/drawing/2014/main" id="{F2603383-59F7-3095-F43B-6C860B56F8F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09246" y="3043382"/>
                      <a:ext cx="404277" cy="93519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r="-208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ZoneTexte 24">
                      <a:extLst>
                        <a:ext uri="{FF2B5EF4-FFF2-40B4-BE49-F238E27FC236}">
                          <a16:creationId xmlns:a16="http://schemas.microsoft.com/office/drawing/2014/main" id="{747FCCA5-A3CF-BE37-4E5E-52E2355E48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66717" y="3043382"/>
                      <a:ext cx="1108564" cy="92198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ar-SA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fr-M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num>
                              <m:den>
                                <m:r>
                                  <a:rPr lang="ar-SA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5" name="ZoneTexte 24">
                      <a:extLst>
                        <a:ext uri="{FF2B5EF4-FFF2-40B4-BE49-F238E27FC236}">
                          <a16:creationId xmlns:a16="http://schemas.microsoft.com/office/drawing/2014/main" id="{747FCCA5-A3CF-BE37-4E5E-52E2355E484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266717" y="3043382"/>
                      <a:ext cx="1108564" cy="921984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ZoneTexte 17">
                    <a:extLst>
                      <a:ext uri="{FF2B5EF4-FFF2-40B4-BE49-F238E27FC236}">
                        <a16:creationId xmlns:a16="http://schemas.microsoft.com/office/drawing/2014/main" id="{A61A78E5-B779-E302-0335-6433B6989D5F}"/>
                      </a:ext>
                    </a:extLst>
                  </p:cNvPr>
                  <p:cNvSpPr txBox="1"/>
                  <p:nvPr/>
                </p:nvSpPr>
                <p:spPr>
                  <a:xfrm>
                    <a:off x="1843764" y="4854492"/>
                    <a:ext cx="404277" cy="93256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M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</m:num>
                            <m:den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den>
                          </m:f>
                        </m:oMath>
                      </m:oMathPara>
                    </a14:m>
                    <a:endParaRPr lang="fr-MA" sz="36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ZoneTexte 17">
                    <a:extLst>
                      <a:ext uri="{FF2B5EF4-FFF2-40B4-BE49-F238E27FC236}">
                        <a16:creationId xmlns:a16="http://schemas.microsoft.com/office/drawing/2014/main" id="{A61A78E5-B779-E302-0335-6433B6989D5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43764" y="4854492"/>
                    <a:ext cx="404277" cy="93256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515" r="-21212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ZoneTexte 18">
                    <a:extLst>
                      <a:ext uri="{FF2B5EF4-FFF2-40B4-BE49-F238E27FC236}">
                        <a16:creationId xmlns:a16="http://schemas.microsoft.com/office/drawing/2014/main" id="{73CB98D6-212B-248B-75F8-6CCED78D3D23}"/>
                      </a:ext>
                    </a:extLst>
                  </p:cNvPr>
                  <p:cNvSpPr txBox="1"/>
                  <p:nvPr/>
                </p:nvSpPr>
                <p:spPr>
                  <a:xfrm>
                    <a:off x="2144539" y="4854492"/>
                    <a:ext cx="1108564" cy="9207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fr-M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M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ar-S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den>
                          </m:f>
                        </m:oMath>
                      </m:oMathPara>
                    </a14:m>
                    <a:endParaRPr lang="fr-MA" sz="32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ZoneTexte 18">
                    <a:extLst>
                      <a:ext uri="{FF2B5EF4-FFF2-40B4-BE49-F238E27FC236}">
                        <a16:creationId xmlns:a16="http://schemas.microsoft.com/office/drawing/2014/main" id="{73CB98D6-212B-248B-75F8-6CCED78D3D2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44539" y="4854492"/>
                    <a:ext cx="1108564" cy="9207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ZoneTexte 11">
                    <a:extLst>
                      <a:ext uri="{FF2B5EF4-FFF2-40B4-BE49-F238E27FC236}">
                        <a16:creationId xmlns:a16="http://schemas.microsoft.com/office/drawing/2014/main" id="{AC51A80B-F85B-E77C-20C0-99D53F5C4FE0}"/>
                      </a:ext>
                    </a:extLst>
                  </p:cNvPr>
                  <p:cNvSpPr txBox="1"/>
                  <p:nvPr/>
                </p:nvSpPr>
                <p:spPr>
                  <a:xfrm>
                    <a:off x="4515764" y="4888570"/>
                    <a:ext cx="404277" cy="925190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𝟐𝟔</m:t>
                              </m:r>
                            </m:num>
                            <m:den>
                              <m:r>
                                <a:rPr lang="ar-S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den>
                          </m:f>
                        </m:oMath>
                      </m:oMathPara>
                    </a14:m>
                    <a:endParaRPr lang="fr-MA" sz="36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ZoneTexte 11">
                    <a:extLst>
                      <a:ext uri="{FF2B5EF4-FFF2-40B4-BE49-F238E27FC236}">
                        <a16:creationId xmlns:a16="http://schemas.microsoft.com/office/drawing/2014/main" id="{AC51A80B-F85B-E77C-20C0-99D53F5C4FE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15764" y="4888570"/>
                    <a:ext cx="404277" cy="92519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515" r="-21212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ZoneTexte 13">
                    <a:extLst>
                      <a:ext uri="{FF2B5EF4-FFF2-40B4-BE49-F238E27FC236}">
                        <a16:creationId xmlns:a16="http://schemas.microsoft.com/office/drawing/2014/main" id="{71106077-AC8F-B1A7-3B9B-A06BF36FAC1B}"/>
                      </a:ext>
                    </a:extLst>
                  </p:cNvPr>
                  <p:cNvSpPr txBox="1"/>
                  <p:nvPr/>
                </p:nvSpPr>
                <p:spPr>
                  <a:xfrm>
                    <a:off x="4721430" y="4861865"/>
                    <a:ext cx="1108564" cy="925190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fr-M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ar-S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den>
                          </m:f>
                        </m:oMath>
                      </m:oMathPara>
                    </a14:m>
                    <a:endParaRPr lang="fr-MA" sz="32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" name="ZoneTexte 13">
                    <a:extLst>
                      <a:ext uri="{FF2B5EF4-FFF2-40B4-BE49-F238E27FC236}">
                        <a16:creationId xmlns:a16="http://schemas.microsoft.com/office/drawing/2014/main" id="{71106077-AC8F-B1A7-3B9B-A06BF36FAC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21430" y="4861865"/>
                    <a:ext cx="1108564" cy="92519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ZoneTexte 14">
                    <a:extLst>
                      <a:ext uri="{FF2B5EF4-FFF2-40B4-BE49-F238E27FC236}">
                        <a16:creationId xmlns:a16="http://schemas.microsoft.com/office/drawing/2014/main" id="{CEAC9ABF-14CB-1FD8-8C03-59C4E6CCCEAC}"/>
                      </a:ext>
                    </a:extLst>
                  </p:cNvPr>
                  <p:cNvSpPr txBox="1"/>
                  <p:nvPr/>
                </p:nvSpPr>
                <p:spPr>
                  <a:xfrm>
                    <a:off x="7387641" y="4854492"/>
                    <a:ext cx="1108564" cy="92198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ar-SA" sz="3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fr-M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ar-S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oMath>
                      </m:oMathPara>
                    </a14:m>
                    <a:endParaRPr lang="fr-MA" sz="32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ZoneTexte 14">
                    <a:extLst>
                      <a:ext uri="{FF2B5EF4-FFF2-40B4-BE49-F238E27FC236}">
                        <a16:creationId xmlns:a16="http://schemas.microsoft.com/office/drawing/2014/main" id="{CEAC9ABF-14CB-1FD8-8C03-59C4E6CCCE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87641" y="4854492"/>
                    <a:ext cx="1108564" cy="92198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ZoneTexte 15">
                    <a:extLst>
                      <a:ext uri="{FF2B5EF4-FFF2-40B4-BE49-F238E27FC236}">
                        <a16:creationId xmlns:a16="http://schemas.microsoft.com/office/drawing/2014/main" id="{6A0A3D9C-8720-1D01-059C-AC5E074A2851}"/>
                      </a:ext>
                    </a:extLst>
                  </p:cNvPr>
                  <p:cNvSpPr txBox="1"/>
                  <p:nvPr/>
                </p:nvSpPr>
                <p:spPr>
                  <a:xfrm>
                    <a:off x="7140843" y="4854492"/>
                    <a:ext cx="404277" cy="92198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32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𝟑𝟏</m:t>
                              </m:r>
                            </m:num>
                            <m:den>
                              <m:r>
                                <a:rPr lang="ar-SA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oMath>
                      </m:oMathPara>
                    </a14:m>
                    <a:endParaRPr lang="fr-MA" sz="36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ZoneTexte 15">
                    <a:extLst>
                      <a:ext uri="{FF2B5EF4-FFF2-40B4-BE49-F238E27FC236}">
                        <a16:creationId xmlns:a16="http://schemas.microsoft.com/office/drawing/2014/main" id="{6A0A3D9C-8720-1D01-059C-AC5E074A285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0843" y="4854492"/>
                    <a:ext cx="404277" cy="92198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515" r="-21212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1D2CCD-5663-E76E-7AAC-771498240D20}"/>
              </a:ext>
            </a:extLst>
          </p:cNvPr>
          <p:cNvGrpSpPr/>
          <p:nvPr/>
        </p:nvGrpSpPr>
        <p:grpSpPr>
          <a:xfrm>
            <a:off x="2554758" y="3429000"/>
            <a:ext cx="5494961" cy="2293576"/>
            <a:chOff x="2356066" y="3255844"/>
            <a:chExt cx="5494961" cy="229357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4EEB65-08FF-C2C3-6A6D-DA2F70D50822}"/>
                </a:ext>
              </a:extLst>
            </p:cNvPr>
            <p:cNvSpPr txBox="1"/>
            <p:nvPr/>
          </p:nvSpPr>
          <p:spPr>
            <a:xfrm>
              <a:off x="7566975" y="325584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BECA23A-F2BE-E6B2-C3C6-B1AE54C23A17}"/>
                </a:ext>
              </a:extLst>
            </p:cNvPr>
            <p:cNvSpPr txBox="1"/>
            <p:nvPr/>
          </p:nvSpPr>
          <p:spPr>
            <a:xfrm>
              <a:off x="7547417" y="509494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F63CE0B-DF1D-F868-AD04-09A56F0BA3FA}"/>
                </a:ext>
              </a:extLst>
            </p:cNvPr>
            <p:cNvSpPr txBox="1"/>
            <p:nvPr/>
          </p:nvSpPr>
          <p:spPr>
            <a:xfrm>
              <a:off x="4958997" y="328330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000A6D4-4D5B-AB34-92B5-15658D85D5DB}"/>
                </a:ext>
              </a:extLst>
            </p:cNvPr>
            <p:cNvSpPr txBox="1"/>
            <p:nvPr/>
          </p:nvSpPr>
          <p:spPr>
            <a:xfrm>
              <a:off x="4970395" y="518008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32DC83F-A0BC-D51C-CD3E-B490BA7F4E1D}"/>
                </a:ext>
              </a:extLst>
            </p:cNvPr>
            <p:cNvSpPr txBox="1"/>
            <p:nvPr/>
          </p:nvSpPr>
          <p:spPr>
            <a:xfrm>
              <a:off x="2356066" y="509494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687CC9B-B489-03F6-923D-6A4CC6E53A65}"/>
                </a:ext>
              </a:extLst>
            </p:cNvPr>
            <p:cNvSpPr txBox="1"/>
            <p:nvPr/>
          </p:nvSpPr>
          <p:spPr>
            <a:xfrm>
              <a:off x="2428659" y="325584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2AB3600-4634-662C-8620-34E2DBD3B9DE}"/>
              </a:ext>
            </a:extLst>
          </p:cNvPr>
          <p:cNvGrpSpPr/>
          <p:nvPr/>
        </p:nvGrpSpPr>
        <p:grpSpPr>
          <a:xfrm>
            <a:off x="532091" y="1810404"/>
            <a:ext cx="8079818" cy="4655051"/>
            <a:chOff x="403942" y="1991562"/>
            <a:chExt cx="8079818" cy="465505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491B41C-53DD-3408-786C-E397D1CD2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9"/>
            <a:stretch>
              <a:fillRect/>
            </a:stretch>
          </p:blipFill>
          <p:spPr>
            <a:xfrm>
              <a:off x="4572000" y="1991563"/>
              <a:ext cx="3911760" cy="465505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99EE655-6CCE-54F0-9741-CB6EF72E2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30"/>
            <a:stretch>
              <a:fillRect/>
            </a:stretch>
          </p:blipFill>
          <p:spPr>
            <a:xfrm>
              <a:off x="403942" y="1991562"/>
              <a:ext cx="4168058" cy="4655049"/>
            </a:xfrm>
            <a:prstGeom prst="rect">
              <a:avLst/>
            </a:prstGeom>
          </p:spPr>
        </p:pic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9CF2A1-7FD2-8E22-0132-634A8FAF6EDB}"/>
              </a:ext>
            </a:extLst>
          </p:cNvPr>
          <p:cNvSpPr/>
          <p:nvPr/>
        </p:nvSpPr>
        <p:spPr>
          <a:xfrm>
            <a:off x="766916" y="3200846"/>
            <a:ext cx="4051220" cy="9090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76382-CFE0-9C6D-6D85-C7A6BDE6D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4CB9C80-640F-08E9-CE4F-0744E6A7C556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4BC231-CF6D-0221-F45A-05F8B31BC1C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E148C9-A5C4-42E3-BFAD-35883E42FF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6496" y="5046290"/>
            <a:ext cx="1383877" cy="13838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35D232-4BCE-9ADD-1CA5-E6E1F88F7E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52" y="1907748"/>
            <a:ext cx="7914967" cy="304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5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9167F03-C540-FD86-81A1-A570895E668F}"/>
              </a:ext>
            </a:extLst>
          </p:cNvPr>
          <p:cNvGrpSpPr/>
          <p:nvPr/>
        </p:nvGrpSpPr>
        <p:grpSpPr>
          <a:xfrm>
            <a:off x="289572" y="2320703"/>
            <a:ext cx="8214851" cy="3645601"/>
            <a:chOff x="314632" y="2320702"/>
            <a:chExt cx="8214851" cy="3645601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4D802011-CC85-E970-A4D8-2FFB609FC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632" y="2320702"/>
              <a:ext cx="8214851" cy="3645601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2855BB-6E0F-F17A-34C3-39F83B86F165}"/>
                </a:ext>
              </a:extLst>
            </p:cNvPr>
            <p:cNvGrpSpPr/>
            <p:nvPr/>
          </p:nvGrpSpPr>
          <p:grpSpPr>
            <a:xfrm>
              <a:off x="2044538" y="3733475"/>
              <a:ext cx="6295139" cy="1894624"/>
              <a:chOff x="1919813" y="3133568"/>
              <a:chExt cx="6733871" cy="2892374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64B9624B-29EA-8112-6C08-BAC32FCC1878}"/>
                  </a:ext>
                </a:extLst>
              </p:cNvPr>
              <p:cNvGrpSpPr/>
              <p:nvPr/>
            </p:nvGrpSpPr>
            <p:grpSpPr>
              <a:xfrm>
                <a:off x="4487340" y="3133568"/>
                <a:ext cx="4157281" cy="1243817"/>
                <a:chOff x="4411075" y="3123735"/>
                <a:chExt cx="4157281" cy="1243817"/>
              </a:xfrm>
            </p:grpSpPr>
            <p:grpSp>
              <p:nvGrpSpPr>
                <p:cNvPr id="37" name="Groupe 36">
                  <a:extLst>
                    <a:ext uri="{FF2B5EF4-FFF2-40B4-BE49-F238E27FC236}">
                      <a16:creationId xmlns:a16="http://schemas.microsoft.com/office/drawing/2014/main" id="{A4B43504-F95F-A507-2972-65480454D5C8}"/>
                    </a:ext>
                  </a:extLst>
                </p:cNvPr>
                <p:cNvGrpSpPr/>
                <p:nvPr/>
              </p:nvGrpSpPr>
              <p:grpSpPr>
                <a:xfrm>
                  <a:off x="4411075" y="3123735"/>
                  <a:ext cx="1543251" cy="1243817"/>
                  <a:chOff x="4360209" y="3104070"/>
                  <a:chExt cx="1625548" cy="1243817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0" name="ZoneTexte 39">
                        <a:extLst>
                          <a:ext uri="{FF2B5EF4-FFF2-40B4-BE49-F238E27FC236}">
                            <a16:creationId xmlns:a16="http://schemas.microsoft.com/office/drawing/2014/main" id="{EFD245CD-EF51-DD48-BC52-905547F3812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360209" y="3112162"/>
                        <a:ext cx="567135" cy="123572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28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𝟑𝟎</m:t>
                                  </m:r>
                                </m:num>
                                <m:den>
                                  <m:r>
                                    <a:rPr lang="ar-SA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den>
                              </m:f>
                            </m:oMath>
                          </m:oMathPara>
                        </a14:m>
                        <a:endParaRPr lang="fr-MA" sz="28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0" name="ZoneTexte 39">
                        <a:extLst>
                          <a:ext uri="{FF2B5EF4-FFF2-40B4-BE49-F238E27FC236}">
                            <a16:creationId xmlns:a16="http://schemas.microsoft.com/office/drawing/2014/main" id="{EFD245CD-EF51-DD48-BC52-905547F3812B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360209" y="3112162"/>
                        <a:ext cx="567135" cy="1235725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1" name="ZoneTexte 40">
                        <a:extLst>
                          <a:ext uri="{FF2B5EF4-FFF2-40B4-BE49-F238E27FC236}">
                            <a16:creationId xmlns:a16="http://schemas.microsoft.com/office/drawing/2014/main" id="{615A4AE0-C5FA-B1F1-C564-5BEC114808A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503550" y="3104070"/>
                        <a:ext cx="1482207" cy="123572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ar-SA" sz="28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ar-SA" sz="28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ar-SA" sz="28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2800" b="1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ar-SA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den>
                              </m:f>
                            </m:oMath>
                          </m:oMathPara>
                        </a14:m>
                        <a:endParaRPr lang="fr-MA" sz="28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1" name="ZoneTexte 40">
                        <a:extLst>
                          <a:ext uri="{FF2B5EF4-FFF2-40B4-BE49-F238E27FC236}">
                            <a16:creationId xmlns:a16="http://schemas.microsoft.com/office/drawing/2014/main" id="{615A4AE0-C5FA-B1F1-C564-5BEC114808A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503550" y="3104070"/>
                        <a:ext cx="1482207" cy="1235726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ZoneTexte 37">
                      <a:extLst>
                        <a:ext uri="{FF2B5EF4-FFF2-40B4-BE49-F238E27FC236}">
                          <a16:creationId xmlns:a16="http://schemas.microsoft.com/office/drawing/2014/main" id="{8CF7825A-3CEE-3DF0-99B4-DC2AF0C6189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4578" y="3230024"/>
                      <a:ext cx="404277" cy="107068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fr-MA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𝟐𝟕</m:t>
                                </m:r>
                              </m:num>
                              <m:den>
                                <m:r>
                                  <a:rPr lang="ar-SA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8" name="ZoneTexte 37">
                      <a:extLst>
                        <a:ext uri="{FF2B5EF4-FFF2-40B4-BE49-F238E27FC236}">
                          <a16:creationId xmlns:a16="http://schemas.microsoft.com/office/drawing/2014/main" id="{8CF7825A-3CEE-3DF0-99B4-DC2AF0C6189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4578" y="3230024"/>
                      <a:ext cx="404277" cy="107068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" name="ZoneTexte 38">
                      <a:extLst>
                        <a:ext uri="{FF2B5EF4-FFF2-40B4-BE49-F238E27FC236}">
                          <a16:creationId xmlns:a16="http://schemas.microsoft.com/office/drawing/2014/main" id="{8FA74562-DC72-1DDA-1974-6C329C1B3C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59792" y="3237609"/>
                      <a:ext cx="1108564" cy="10555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SA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  <m:r>
                              <a:rPr lang="ar-SA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fr-MA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SA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num>
                              <m:den>
                                <m:r>
                                  <a:rPr lang="ar-SA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9" name="ZoneTexte 38">
                      <a:extLst>
                        <a:ext uri="{FF2B5EF4-FFF2-40B4-BE49-F238E27FC236}">
                          <a16:creationId xmlns:a16="http://schemas.microsoft.com/office/drawing/2014/main" id="{8FA74562-DC72-1DDA-1974-6C329C1B3C4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59792" y="3237609"/>
                      <a:ext cx="1108564" cy="1055518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ZoneTexte 25">
                    <a:extLst>
                      <a:ext uri="{FF2B5EF4-FFF2-40B4-BE49-F238E27FC236}">
                        <a16:creationId xmlns:a16="http://schemas.microsoft.com/office/drawing/2014/main" id="{21A5FDDC-A1C8-46E5-52BD-5D21878E5847}"/>
                      </a:ext>
                    </a:extLst>
                  </p:cNvPr>
                  <p:cNvSpPr txBox="1"/>
                  <p:nvPr/>
                </p:nvSpPr>
                <p:spPr>
                  <a:xfrm>
                    <a:off x="1919813" y="4946856"/>
                    <a:ext cx="404277" cy="10677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</m:num>
                            <m:den>
                              <m:r>
                                <a:rPr lang="ar-SA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den>
                          </m:f>
                        </m:oMath>
                      </m:oMathPara>
                    </a14:m>
                    <a:endParaRPr lang="fr-MA" sz="28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ZoneTexte 25">
                    <a:extLst>
                      <a:ext uri="{FF2B5EF4-FFF2-40B4-BE49-F238E27FC236}">
                        <a16:creationId xmlns:a16="http://schemas.microsoft.com/office/drawing/2014/main" id="{21A5FDDC-A1C8-46E5-52BD-5D21878E58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9813" y="4946856"/>
                    <a:ext cx="404277" cy="106775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ZoneTexte 31">
                    <a:extLst>
                      <a:ext uri="{FF2B5EF4-FFF2-40B4-BE49-F238E27FC236}">
                        <a16:creationId xmlns:a16="http://schemas.microsoft.com/office/drawing/2014/main" id="{D68E0E81-A276-BF8A-C9E7-2948031D5DBC}"/>
                      </a:ext>
                    </a:extLst>
                  </p:cNvPr>
                  <p:cNvSpPr txBox="1"/>
                  <p:nvPr/>
                </p:nvSpPr>
                <p:spPr>
                  <a:xfrm>
                    <a:off x="2165157" y="4946856"/>
                    <a:ext cx="1108564" cy="105424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SA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ar-SA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fr-M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ar-S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den>
                          </m:f>
                        </m:oMath>
                      </m:oMathPara>
                    </a14:m>
                    <a:endParaRPr lang="fr-MA" sz="24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ZoneTexte 31">
                    <a:extLst>
                      <a:ext uri="{FF2B5EF4-FFF2-40B4-BE49-F238E27FC236}">
                        <a16:creationId xmlns:a16="http://schemas.microsoft.com/office/drawing/2014/main" id="{D68E0E81-A276-BF8A-C9E7-2948031D5DB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65157" y="4946856"/>
                    <a:ext cx="1108564" cy="105424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E304A42B-E9BA-8EA6-CBE0-DA7397F44577}"/>
                      </a:ext>
                    </a:extLst>
                  </p:cNvPr>
                  <p:cNvSpPr txBox="1"/>
                  <p:nvPr/>
                </p:nvSpPr>
                <p:spPr>
                  <a:xfrm>
                    <a:off x="4519292" y="4946856"/>
                    <a:ext cx="404277" cy="105923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𝟐𝟔</m:t>
                              </m:r>
                            </m:num>
                            <m:den>
                              <m:r>
                                <a:rPr lang="ar-S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den>
                          </m:f>
                        </m:oMath>
                      </m:oMathPara>
                    </a14:m>
                    <a:endParaRPr lang="fr-MA" sz="28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E304A42B-E9BA-8EA6-CBE0-DA7397F4457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19292" y="4946856"/>
                    <a:ext cx="404277" cy="105923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ZoneTexte 33">
                    <a:extLst>
                      <a:ext uri="{FF2B5EF4-FFF2-40B4-BE49-F238E27FC236}">
                        <a16:creationId xmlns:a16="http://schemas.microsoft.com/office/drawing/2014/main" id="{01EAA0C6-12E9-B1F8-0340-C1735410B0A4}"/>
                      </a:ext>
                    </a:extLst>
                  </p:cNvPr>
                  <p:cNvSpPr txBox="1"/>
                  <p:nvPr/>
                </p:nvSpPr>
                <p:spPr>
                  <a:xfrm>
                    <a:off x="4766090" y="4929449"/>
                    <a:ext cx="1108564" cy="105923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SA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ar-SA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fr-M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ar-S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den>
                          </m:f>
                        </m:oMath>
                      </m:oMathPara>
                    </a14:m>
                    <a:endParaRPr lang="fr-MA" sz="24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4" name="ZoneTexte 33">
                    <a:extLst>
                      <a:ext uri="{FF2B5EF4-FFF2-40B4-BE49-F238E27FC236}">
                        <a16:creationId xmlns:a16="http://schemas.microsoft.com/office/drawing/2014/main" id="{01EAA0C6-12E9-B1F8-0340-C1735410B0A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66090" y="4929449"/>
                    <a:ext cx="1108564" cy="1059237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ZoneTexte 34">
                    <a:extLst>
                      <a:ext uri="{FF2B5EF4-FFF2-40B4-BE49-F238E27FC236}">
                        <a16:creationId xmlns:a16="http://schemas.microsoft.com/office/drawing/2014/main" id="{297F6358-006A-5A2F-CB88-C503460610B8}"/>
                      </a:ext>
                    </a:extLst>
                  </p:cNvPr>
                  <p:cNvSpPr txBox="1"/>
                  <p:nvPr/>
                </p:nvSpPr>
                <p:spPr>
                  <a:xfrm>
                    <a:off x="7545120" y="4932577"/>
                    <a:ext cx="1108564" cy="105923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fr-M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ar-S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oMath>
                      </m:oMathPara>
                    </a14:m>
                    <a:endParaRPr lang="fr-MA" sz="24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ZoneTexte 34">
                    <a:extLst>
                      <a:ext uri="{FF2B5EF4-FFF2-40B4-BE49-F238E27FC236}">
                        <a16:creationId xmlns:a16="http://schemas.microsoft.com/office/drawing/2014/main" id="{297F6358-006A-5A2F-CB88-C503460610B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45120" y="4932577"/>
                    <a:ext cx="1108564" cy="1059237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ZoneTexte 35">
                    <a:extLst>
                      <a:ext uri="{FF2B5EF4-FFF2-40B4-BE49-F238E27FC236}">
                        <a16:creationId xmlns:a16="http://schemas.microsoft.com/office/drawing/2014/main" id="{D9FC9571-6EF5-7D6C-0F5A-F65D560F56CB}"/>
                      </a:ext>
                    </a:extLst>
                  </p:cNvPr>
                  <p:cNvSpPr txBox="1"/>
                  <p:nvPr/>
                </p:nvSpPr>
                <p:spPr>
                  <a:xfrm>
                    <a:off x="7140843" y="4955252"/>
                    <a:ext cx="404277" cy="1070690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ar-S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ar-S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oMath>
                      </m:oMathPara>
                    </a14:m>
                    <a:endParaRPr lang="fr-MA" sz="28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6" name="ZoneTexte 35">
                    <a:extLst>
                      <a:ext uri="{FF2B5EF4-FFF2-40B4-BE49-F238E27FC236}">
                        <a16:creationId xmlns:a16="http://schemas.microsoft.com/office/drawing/2014/main" id="{D9FC9571-6EF5-7D6C-0F5A-F65D560F56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0843" y="4955252"/>
                    <a:ext cx="404277" cy="107069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6A8854B5-F0E1-B2AA-A7CD-4CC83B113B1E}"/>
                    </a:ext>
                  </a:extLst>
                </p:cNvPr>
                <p:cNvSpPr txBox="1"/>
                <p:nvPr/>
              </p:nvSpPr>
              <p:spPr>
                <a:xfrm>
                  <a:off x="2095030" y="3732056"/>
                  <a:ext cx="1315486" cy="8094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ar-SA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ar-SA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M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28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SA" sz="28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6A8854B5-F0E1-B2AA-A7CD-4CC83B113B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5030" y="3732056"/>
                  <a:ext cx="1315486" cy="80945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A779C45B-5AE6-8B7C-51FD-1E0829F39B19}"/>
                    </a:ext>
                  </a:extLst>
                </p:cNvPr>
                <p:cNvSpPr txBox="1"/>
                <p:nvPr/>
              </p:nvSpPr>
              <p:spPr>
                <a:xfrm>
                  <a:off x="1616154" y="3736754"/>
                  <a:ext cx="1315486" cy="8094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28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𝟐𝟔</m:t>
                            </m:r>
                          </m:num>
                          <m:den>
                            <m:r>
                              <a:rPr lang="ar-SA" sz="28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A779C45B-5AE6-8B7C-51FD-1E0829F39B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6154" y="3736754"/>
                  <a:ext cx="1315486" cy="80945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F707FAC-B201-DF20-BA56-F76E1D87D71A}"/>
              </a:ext>
            </a:extLst>
          </p:cNvPr>
          <p:cNvGrpSpPr/>
          <p:nvPr/>
        </p:nvGrpSpPr>
        <p:grpSpPr>
          <a:xfrm>
            <a:off x="2597814" y="4005797"/>
            <a:ext cx="5301825" cy="1512952"/>
            <a:chOff x="2399122" y="3832641"/>
            <a:chExt cx="5301825" cy="151295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922E1D6-0DF4-3536-860B-042D62A55D38}"/>
                </a:ext>
              </a:extLst>
            </p:cNvPr>
            <p:cNvSpPr txBox="1"/>
            <p:nvPr/>
          </p:nvSpPr>
          <p:spPr>
            <a:xfrm>
              <a:off x="7416895" y="3842999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B217329-5713-FAF6-C613-347255EABD8B}"/>
                </a:ext>
              </a:extLst>
            </p:cNvPr>
            <p:cNvSpPr txBox="1"/>
            <p:nvPr/>
          </p:nvSpPr>
          <p:spPr>
            <a:xfrm>
              <a:off x="7402860" y="4976261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9CFB68-A2DC-CCB3-A7EB-0BF329542B06}"/>
                </a:ext>
              </a:extLst>
            </p:cNvPr>
            <p:cNvSpPr txBox="1"/>
            <p:nvPr/>
          </p:nvSpPr>
          <p:spPr>
            <a:xfrm>
              <a:off x="4910002" y="3832641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DB228A3-8825-0C4D-124D-DDE6D10C4376}"/>
                </a:ext>
              </a:extLst>
            </p:cNvPr>
            <p:cNvSpPr txBox="1"/>
            <p:nvPr/>
          </p:nvSpPr>
          <p:spPr>
            <a:xfrm>
              <a:off x="4891922" y="4948165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EA8051-8BA0-8A25-7D2C-98D6D95FB2A4}"/>
                </a:ext>
              </a:extLst>
            </p:cNvPr>
            <p:cNvSpPr txBox="1"/>
            <p:nvPr/>
          </p:nvSpPr>
          <p:spPr>
            <a:xfrm>
              <a:off x="2448668" y="4976261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FF2C65-0B83-88BD-1089-FB5EE11A92B8}"/>
                </a:ext>
              </a:extLst>
            </p:cNvPr>
            <p:cNvSpPr txBox="1"/>
            <p:nvPr/>
          </p:nvSpPr>
          <p:spPr>
            <a:xfrm>
              <a:off x="2399122" y="386431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و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زل، ستنجزون كل الأنشطة المتبقية على الصفحتين: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506E9F-ABDD-1A9B-A650-1B5FFA5931ED}"/>
              </a:ext>
            </a:extLst>
          </p:cNvPr>
          <p:cNvGrpSpPr/>
          <p:nvPr/>
        </p:nvGrpSpPr>
        <p:grpSpPr>
          <a:xfrm>
            <a:off x="403942" y="1801091"/>
            <a:ext cx="8079818" cy="4747491"/>
            <a:chOff x="403942" y="1801091"/>
            <a:chExt cx="8079818" cy="474749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EDE275C-7E48-A155-2F7D-754D4DE4B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9"/>
            <a:stretch>
              <a:fillRect/>
            </a:stretch>
          </p:blipFill>
          <p:spPr>
            <a:xfrm>
              <a:off x="4572000" y="1801091"/>
              <a:ext cx="3911760" cy="474749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3C84361-696A-252C-E276-E4E123486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30"/>
            <a:stretch>
              <a:fillRect/>
            </a:stretch>
          </p:blipFill>
          <p:spPr>
            <a:xfrm>
              <a:off x="403942" y="1801091"/>
              <a:ext cx="4168058" cy="47474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18407</TotalTime>
  <Words>1069</Words>
  <Application>Microsoft Office PowerPoint</Application>
  <PresentationFormat>Affichage à l'écran (4:3)</PresentationFormat>
  <Paragraphs>434</Paragraphs>
  <Slides>69</Slides>
  <Notes>16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69</vt:i4>
      </vt:variant>
    </vt:vector>
  </HeadingPairs>
  <TitlesOfParts>
    <vt:vector size="83" baseType="lpstr">
      <vt:lpstr>Aptos Display</vt:lpstr>
      <vt:lpstr>Chalkboard</vt:lpstr>
      <vt:lpstr>Cambria Math</vt:lpstr>
      <vt:lpstr>Arial</vt:lpstr>
      <vt:lpstr>Effra CC Arbc</vt:lpstr>
      <vt:lpstr>Aptos</vt:lpstr>
      <vt:lpstr>Dosis</vt:lpstr>
      <vt:lpstr>Calibri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BTIAJ EL HAMDOUNI</dc:creator>
  <cp:lastModifiedBy>EL HAMDOUNI BTIHAJ</cp:lastModifiedBy>
  <cp:revision>155</cp:revision>
  <cp:lastPrinted>2025-08-13T10:11:39Z</cp:lastPrinted>
  <dcterms:created xsi:type="dcterms:W3CDTF">2025-08-01T12:31:49Z</dcterms:created>
  <dcterms:modified xsi:type="dcterms:W3CDTF">2026-05-17T13:24:15Z</dcterms:modified>
</cp:coreProperties>
</file>