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54"/>
  </p:notesMasterIdLst>
  <p:handoutMasterIdLst>
    <p:handoutMasterId r:id="rId55"/>
  </p:handoutMasterIdLst>
  <p:sldIdLst>
    <p:sldId id="779" r:id="rId7"/>
    <p:sldId id="948" r:id="rId8"/>
    <p:sldId id="2134807280" r:id="rId9"/>
    <p:sldId id="780" r:id="rId10"/>
    <p:sldId id="2134806642" r:id="rId11"/>
    <p:sldId id="2134807049" r:id="rId12"/>
    <p:sldId id="741" r:id="rId13"/>
    <p:sldId id="2134807302" r:id="rId14"/>
    <p:sldId id="2134807127" r:id="rId15"/>
    <p:sldId id="2134807224" r:id="rId16"/>
    <p:sldId id="2134807303" r:id="rId17"/>
    <p:sldId id="2134807233" r:id="rId18"/>
    <p:sldId id="2134807234" r:id="rId19"/>
    <p:sldId id="2134807228" r:id="rId20"/>
    <p:sldId id="2134807235" r:id="rId21"/>
    <p:sldId id="2134807307" r:id="rId22"/>
    <p:sldId id="2134807308" r:id="rId23"/>
    <p:sldId id="2134807309" r:id="rId24"/>
    <p:sldId id="2134807310" r:id="rId25"/>
    <p:sldId id="2134807311" r:id="rId26"/>
    <p:sldId id="2134807312" r:id="rId27"/>
    <p:sldId id="2134806710" r:id="rId28"/>
    <p:sldId id="2134807254" r:id="rId29"/>
    <p:sldId id="2134807255" r:id="rId30"/>
    <p:sldId id="2134806722" r:id="rId31"/>
    <p:sldId id="2134806701" r:id="rId32"/>
    <p:sldId id="2134807256" r:id="rId33"/>
    <p:sldId id="2134807314" r:id="rId34"/>
    <p:sldId id="2134807315" r:id="rId35"/>
    <p:sldId id="2134807316" r:id="rId36"/>
    <p:sldId id="2134807313" r:id="rId37"/>
    <p:sldId id="2134807317" r:id="rId38"/>
    <p:sldId id="2134807257" r:id="rId39"/>
    <p:sldId id="2134807258" r:id="rId40"/>
    <p:sldId id="2134807259" r:id="rId41"/>
    <p:sldId id="2134807260" r:id="rId42"/>
    <p:sldId id="2134807324" r:id="rId43"/>
    <p:sldId id="2134807325" r:id="rId44"/>
    <p:sldId id="2134807326" r:id="rId45"/>
    <p:sldId id="2134807322" r:id="rId46"/>
    <p:sldId id="2134807319" r:id="rId47"/>
    <p:sldId id="2134807320" r:id="rId48"/>
    <p:sldId id="2134807327" r:id="rId49"/>
    <p:sldId id="2134807232" r:id="rId50"/>
    <p:sldId id="2134807328" r:id="rId51"/>
    <p:sldId id="764" r:id="rId52"/>
    <p:sldId id="949" r:id="rId53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56"/>
    </p:embeddedFont>
    <p:embeddedFont>
      <p:font typeface="Dosis" pitchFamily="2" charset="0"/>
      <p:regular r:id="rId57"/>
      <p:bold r:id="rId5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D00"/>
    <a:srgbClr val="7FC5C2"/>
    <a:srgbClr val="F6BB00"/>
    <a:srgbClr val="FFFFFF"/>
    <a:srgbClr val="4A7090"/>
    <a:srgbClr val="FFC000"/>
    <a:srgbClr val="FFEFB9"/>
    <a:srgbClr val="F2F2F2"/>
    <a:srgbClr val="9B6A47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890" autoAdjust="0"/>
  </p:normalViewPr>
  <p:slideViewPr>
    <p:cSldViewPr snapToGrid="0">
      <p:cViewPr varScale="1">
        <p:scale>
          <a:sx n="70" d="100"/>
          <a:sy n="70" d="100"/>
        </p:scale>
        <p:origin x="120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handoutMaster" Target="handoutMasters/handoutMaster1.xml"/><Relationship Id="rId63" Type="http://schemas.microsoft.com/office/2018/10/relationships/authors" Target="author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61" Type="http://schemas.openxmlformats.org/officeDocument/2006/relationships/theme" Target="theme/theme1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font" Target="fonts/font1.fntdata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presProps" Target="pres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notesMaster" Target="notesMasters/notesMaster1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font" Target="fonts/font2.fntdata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12/05/2026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7EB6B-25E7-A89D-BC5D-66916E392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FFA3A24-0347-1852-59B7-5314714E74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BE62CB6-E99B-D753-78A9-C82D28612E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DF2CAC-BFE0-7220-0BA8-E02353D21D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48492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7AD49-A3A2-DDB4-BFC4-0218F754E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C5B3525-58CB-BB84-8E87-77D88EC286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61F6870-7967-007A-27A5-68582D33D2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51839F4-D6AB-AD5D-1D1F-564C7B2CAB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671695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DDAA3-56B3-C016-EA75-E2CDCA1E8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42BD3E2-EED2-44E5-FD43-4AB5CAE85B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1B28C4C-3C8F-B32F-3796-8FE43837F1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0A133CB-886A-C88B-BF62-801F60841E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945341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3CAD7-9670-97ED-93EC-635B5FB09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516CD2-2565-19BF-AA20-FB62B755B3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AEE6120-14B7-02F2-272B-A213FF62E2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E5D45B6-80F8-3D90-3B08-639DD7A317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56330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8EC04A-6F72-3352-BF38-8C8D6146C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6E5D6D-1015-317E-F920-CE7BDF11F8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B540FB3-C5E2-F192-2C8E-EC944BBEB9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CA9CCC2-225E-C8B2-AA43-404569947E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465359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E4527-B357-043E-82B1-1C461E810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36212B7-71FA-9CE9-6194-2CCC774D86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D85061E-52DC-EBEC-DAB8-04E6E77C5C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E28AD2A-F473-2CD4-68BC-9E6004278F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04498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5267B-AFC7-95AB-64D0-EBA517CAF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8ADB1F5-83FE-C660-A0B0-09ED93BBA6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7138823-24DD-A470-6339-516DED5CA5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E8D63A7-0951-8D76-E1FA-B02959D695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82422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C6D602-2E26-8FF9-FFA1-3C5D16AB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64D9B0C-7777-D3A3-792D-CCBAFC07AB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FFC1FEF-D25C-5908-4BC9-9B3DBD104C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6CC9938-923C-89A0-18A9-A3D5D90E85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2988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335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639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12/05/2026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12/05/2026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  <p:sldLayoutId id="2147483920" r:id="rId3"/>
    <p:sldLayoutId id="214748392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media" Target="../media/media2.mp4"/><Relationship Id="rId7" Type="http://schemas.openxmlformats.org/officeDocument/2006/relationships/image" Target="../media/image18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21.png"/><Relationship Id="rId4" Type="http://schemas.openxmlformats.org/officeDocument/2006/relationships/video" Target="../media/media2.mp4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8.gif"/><Relationship Id="rId5" Type="http://schemas.openxmlformats.org/officeDocument/2006/relationships/image" Target="../media/image9.emf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5.mp4"/><Relationship Id="rId7" Type="http://schemas.openxmlformats.org/officeDocument/2006/relationships/image" Target="../media/image2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5.mp4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الدرس 18</a:t>
            </a:r>
            <a:endParaRPr sz="14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4354" y="4143247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en-US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ar-MA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3898629" y="6021421"/>
            <a:ext cx="1847335" cy="288630"/>
            <a:chOff x="5260962" y="5877672"/>
            <a:chExt cx="1847335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19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5260962" y="5905618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839246" y="5905618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336589" y="6017392"/>
            <a:ext cx="1200861" cy="292659"/>
            <a:chOff x="5295710" y="5873643"/>
            <a:chExt cx="1200861" cy="292659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20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5295710" y="5873643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790797" y="6007001"/>
            <a:ext cx="1149862" cy="303050"/>
            <a:chOff x="5346706" y="5863252"/>
            <a:chExt cx="1149862" cy="30305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5346706" y="5863252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6035" y="1401014"/>
            <a:ext cx="4617935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خامس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7D83345-5570-23A1-8A84-DC1E18783C58}"/>
              </a:ext>
            </a:extLst>
          </p:cNvPr>
          <p:cNvGrpSpPr/>
          <p:nvPr/>
        </p:nvGrpSpPr>
        <p:grpSpPr>
          <a:xfrm>
            <a:off x="2939141" y="5075765"/>
            <a:ext cx="3780000" cy="1123837"/>
            <a:chOff x="4793970" y="5043302"/>
            <a:chExt cx="3780000" cy="1123837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4793970" y="5290061"/>
              <a:ext cx="3780000" cy="87707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7035540" y="5043302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4973970" y="5461497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sz="1600" b="1" kern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ar-MA" sz="2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مراجعة دروس الأسبوع 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637110" y="37606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الدرس20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المسائل- توليف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31">
            <a:extLst>
              <a:ext uri="{FF2B5EF4-FFF2-40B4-BE49-F238E27FC236}">
                <a16:creationId xmlns:a16="http://schemas.microsoft.com/office/drawing/2014/main" id="{408729D0-5388-374F-EDFE-A44C479990AA}"/>
              </a:ext>
            </a:extLst>
          </p:cNvPr>
          <p:cNvSpPr/>
          <p:nvPr/>
        </p:nvSpPr>
        <p:spPr>
          <a:xfrm>
            <a:off x="4613970" y="2754275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7" name="Organigramme : Terminateur 21">
            <a:extLst>
              <a:ext uri="{FF2B5EF4-FFF2-40B4-BE49-F238E27FC236}">
                <a16:creationId xmlns:a16="http://schemas.microsoft.com/office/drawing/2014/main" id="{9E1632EC-279F-A011-2DCF-EAB9D3E1819B}"/>
              </a:ext>
            </a:extLst>
          </p:cNvPr>
          <p:cNvSpPr/>
          <p:nvPr/>
        </p:nvSpPr>
        <p:spPr>
          <a:xfrm>
            <a:off x="6855540" y="2507516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17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66877D43-76B6-E557-FA68-8EFD65184ADC}"/>
              </a:ext>
            </a:extLst>
          </p:cNvPr>
          <p:cNvSpPr txBox="1">
            <a:spLocks/>
          </p:cNvSpPr>
          <p:nvPr/>
        </p:nvSpPr>
        <p:spPr>
          <a:xfrm>
            <a:off x="4793970" y="2889740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جمع الأعداد العشرية</a:t>
            </a:r>
          </a:p>
        </p:txBody>
      </p:sp>
      <p:sp>
        <p:nvSpPr>
          <p:cNvPr id="8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555540" y="274807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9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2797110" y="250132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18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735540" y="288354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طرح الأعداد العشرية</a:t>
            </a:r>
          </a:p>
        </p:txBody>
      </p:sp>
      <p:sp>
        <p:nvSpPr>
          <p:cNvPr id="11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4515540" y="395192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13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6757110" y="370516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19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4695540" y="406281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جمع وطرح الأعداد العشرية</a:t>
            </a:r>
          </a:p>
        </p:txBody>
      </p:sp>
    </p:spTree>
    <p:extLst>
      <p:ext uri="{BB962C8B-B14F-4D97-AF65-F5344CB8AC3E}">
        <p14:creationId xmlns:p14="http://schemas.microsoft.com/office/powerpoint/2010/main" val="311116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37465" y="775679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16389" y="898093"/>
            <a:ext cx="8178799" cy="86690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>
              <a:buSzPts val="4400"/>
            </a:pPr>
            <a:r>
              <a:rPr lang="ar-MA" sz="2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مراجعة دروس الأسبوع5</a:t>
            </a:r>
            <a:endParaRPr lang="pt-BR" sz="28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C17FAD5-DF0B-6CAC-431E-A0CB4E93AC34}"/>
              </a:ext>
            </a:extLst>
          </p:cNvPr>
          <p:cNvGrpSpPr/>
          <p:nvPr/>
        </p:nvGrpSpPr>
        <p:grpSpPr>
          <a:xfrm>
            <a:off x="706582" y="1764997"/>
            <a:ext cx="7688606" cy="4687757"/>
            <a:chOff x="748812" y="1340427"/>
            <a:chExt cx="7284223" cy="512678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ACFEE2E-4865-F30B-79FE-5347164849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57700" y="1340427"/>
              <a:ext cx="3575335" cy="512678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6A5713C-BAAE-E5B6-B94E-8DA672862E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8812" y="1340427"/>
              <a:ext cx="3708888" cy="51267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412815" y="2557789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469392" y="4071315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412815" y="3278830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المراجعة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45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5223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494886" y="3630476"/>
            <a:ext cx="5982985" cy="122977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1111250" indent="-571500" algn="r" rtl="1">
              <a:buFont typeface="Wingdings" panose="05000000000000000000" pitchFamily="2" charset="2"/>
              <a:buChar char="ü"/>
              <a:defRPr/>
            </a:pPr>
            <a:r>
              <a:rPr lang="ar-MA" sz="3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جَمْعِ وَطَرْحِ الْأَعْدادِ الْعَشَرِيّة؛</a:t>
            </a:r>
          </a:p>
          <a:p>
            <a:pPr marL="1111250" indent="-571500" algn="r" rtl="1">
              <a:buFont typeface="Wingdings" panose="05000000000000000000" pitchFamily="2" charset="2"/>
              <a:buChar char="ü"/>
              <a:defRPr/>
            </a:pPr>
            <a:r>
              <a:rPr lang="ar-MA" sz="3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حَلِّ الْمَسائِلِ.</a:t>
            </a:r>
            <a:endParaRPr lang="pt-BR" sz="32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132037" y="369849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162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79644-8ED8-EA20-B3FD-C80D228CA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45F6132-A782-9B7B-54B0-99C606413F5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C953B5B-153E-C6C1-72D0-91F9CBC62B51}"/>
              </a:ext>
            </a:extLst>
          </p:cNvPr>
          <p:cNvSpPr/>
          <p:nvPr/>
        </p:nvSpPr>
        <p:spPr>
          <a:xfrm>
            <a:off x="1720931" y="2610516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CDD2DB17-5F5D-3FDF-B099-67FBA47B3CF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83362A9-6271-16E7-5ED2-76E4C03B19EE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250D780-35BF-D15C-830F-9C6CC07A2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784432" y="3108002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77A9049-E1A2-571B-5CDE-EF6AADDF9D10}"/>
              </a:ext>
            </a:extLst>
          </p:cNvPr>
          <p:cNvSpPr txBox="1"/>
          <p:nvPr/>
        </p:nvSpPr>
        <p:spPr>
          <a:xfrm>
            <a:off x="2077186" y="4392579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23E7244-3D8D-E5BF-2AD1-D3A56318B1CF}"/>
              </a:ext>
            </a:extLst>
          </p:cNvPr>
          <p:cNvSpPr txBox="1"/>
          <p:nvPr/>
        </p:nvSpPr>
        <p:spPr>
          <a:xfrm>
            <a:off x="2736185" y="3267263"/>
            <a:ext cx="39779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spc="-100" dirty="0">
                <a:solidFill>
                  <a:srgbClr val="FFA4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2891810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خذوا كراسات الحساب الذهني، على الصفحة 22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AFAADEB-FAD6-C83A-F845-690168EE04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746605"/>
            <a:ext cx="3834581" cy="4755084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649D45D-6FDD-920A-1A39-7D930667EF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65" y="1881686"/>
            <a:ext cx="3834580" cy="4607604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7C51266-157E-1F07-3FA2-1D91B86A2778}"/>
              </a:ext>
            </a:extLst>
          </p:cNvPr>
          <p:cNvSpPr/>
          <p:nvPr/>
        </p:nvSpPr>
        <p:spPr>
          <a:xfrm>
            <a:off x="737419" y="4580343"/>
            <a:ext cx="3352800" cy="457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14120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1E899-35A3-238E-1738-D863046BB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A55E5B-4C5E-EF45-C2E4-1EDE41ECF7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21235D0-55CC-49FF-8401-8157C8084055}"/>
              </a:ext>
            </a:extLst>
          </p:cNvPr>
          <p:cNvSpPr txBox="1"/>
          <p:nvPr/>
        </p:nvSpPr>
        <p:spPr>
          <a:xfrm>
            <a:off x="117987" y="871291"/>
            <a:ext cx="7419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لتحسبوا كما في المثال. دوّنوا النتيجة فقط.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07180F-811A-DBF4-F361-425E02EF9336}"/>
              </a:ext>
            </a:extLst>
          </p:cNvPr>
          <p:cNvGrpSpPr/>
          <p:nvPr/>
        </p:nvGrpSpPr>
        <p:grpSpPr>
          <a:xfrm>
            <a:off x="1289625" y="2616984"/>
            <a:ext cx="6845382" cy="1005796"/>
            <a:chOff x="1332271" y="2616985"/>
            <a:chExt cx="5846672" cy="523856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D6A06D4-4528-70A1-A0B5-A21D18EB4833}"/>
                </a:ext>
              </a:extLst>
            </p:cNvPr>
            <p:cNvSpPr/>
            <p:nvPr/>
          </p:nvSpPr>
          <p:spPr>
            <a:xfrm>
              <a:off x="1848632" y="2616985"/>
              <a:ext cx="2072358" cy="422927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355CFF88-1C12-5A9F-6AED-01C2C7B4A1ED}"/>
                </a:ext>
              </a:extLst>
            </p:cNvPr>
            <p:cNvSpPr txBox="1"/>
            <p:nvPr/>
          </p:nvSpPr>
          <p:spPr>
            <a:xfrm>
              <a:off x="1943482" y="2684186"/>
              <a:ext cx="2026021" cy="336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600" b="1" dirty="0">
                  <a:solidFill>
                    <a:srgbClr val="084F6A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0,4+ </a:t>
              </a:r>
              <a:r>
                <a:rPr lang="fr-MA" sz="3600" b="1" dirty="0">
                  <a:solidFill>
                    <a:srgbClr val="FC8D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…</a:t>
              </a:r>
              <a:r>
                <a:rPr lang="fr-MA" sz="3600" b="1" dirty="0">
                  <a:solidFill>
                    <a:srgbClr val="084F6A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= 1</a:t>
              </a:r>
              <a:endParaRPr lang="fr-FR" sz="3600" b="1" dirty="0">
                <a:solidFill>
                  <a:srgbClr val="084F6A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C422ECFC-2A62-09AB-16F1-E5E9551BFF72}"/>
                </a:ext>
              </a:extLst>
            </p:cNvPr>
            <p:cNvSpPr/>
            <p:nvPr/>
          </p:nvSpPr>
          <p:spPr>
            <a:xfrm>
              <a:off x="1332271" y="2616985"/>
              <a:ext cx="518787" cy="373807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ADFE0B3D-61E8-CB06-B660-33F94389A92F}"/>
                </a:ext>
              </a:extLst>
            </p:cNvPr>
            <p:cNvSpPr txBox="1"/>
            <p:nvPr/>
          </p:nvSpPr>
          <p:spPr>
            <a:xfrm>
              <a:off x="1424695" y="267917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07F5AF6D-8816-76BD-800D-80459E41D2F7}"/>
                </a:ext>
              </a:extLst>
            </p:cNvPr>
            <p:cNvSpPr txBox="1"/>
            <p:nvPr/>
          </p:nvSpPr>
          <p:spPr>
            <a:xfrm>
              <a:off x="6422895" y="2768475"/>
              <a:ext cx="756048" cy="2404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7914A923-8DDA-51C5-06D3-6B492F41767E}"/>
              </a:ext>
            </a:extLst>
          </p:cNvPr>
          <p:cNvGrpSpPr/>
          <p:nvPr/>
        </p:nvGrpSpPr>
        <p:grpSpPr>
          <a:xfrm>
            <a:off x="3481851" y="396251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434DAC17-F62D-1B24-BEFE-F935E3942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C2E3816A-B2EA-E903-F5A1-10C4772C4F33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8CBFB79A-F21F-D22E-4747-8507E7F4E141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0,6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891A4B16-8FE5-47EB-1E97-C0589927859F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8FB496AD-1C4A-8A54-233C-3700F4EE727A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5025DD69-B9C0-3898-DFEF-12630C897111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620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4AFAB-0B55-568F-5852-A99687411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0D39F37-425A-3C3E-F923-8126A4C4D1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389" y="2914577"/>
            <a:ext cx="8221222" cy="1552319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FF20987-8CB0-06C0-A7CE-AD7F3D0BF45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E1FEBC62-2D68-4CEC-2DB9-D8747AF7FFA4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الذهني.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D7906659-8E86-430A-3E31-16ECA5A5706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958C4B9C-8F57-F850-7235-80F7D1DCB71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0EABACC-D0DF-5CDF-FB82-8507FD8DD110}"/>
              </a:ext>
            </a:extLst>
          </p:cNvPr>
          <p:cNvSpPr txBox="1"/>
          <p:nvPr/>
        </p:nvSpPr>
        <p:spPr>
          <a:xfrm>
            <a:off x="2462858" y="2598587"/>
            <a:ext cx="552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0,6</a:t>
            </a:r>
          </a:p>
        </p:txBody>
      </p:sp>
    </p:spTree>
    <p:extLst>
      <p:ext uri="{BB962C8B-B14F-4D97-AF65-F5344CB8AC3E}">
        <p14:creationId xmlns:p14="http://schemas.microsoft.com/office/powerpoint/2010/main" val="3315047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F5C1A-8BCE-BD92-E930-EA36408C9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962728-4331-093A-A08C-1C540FD3AE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89" y="2914577"/>
            <a:ext cx="8221222" cy="155231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B2C42CB-39A1-6DB1-90C6-4BC92A97E728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731350-203E-E2EA-2066-9C1021DF0B3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875BFF25-3EFF-1EE6-809C-44A3D5678199}"/>
              </a:ext>
            </a:extLst>
          </p:cNvPr>
          <p:cNvGrpSpPr/>
          <p:nvPr/>
        </p:nvGrpSpPr>
        <p:grpSpPr>
          <a:xfrm>
            <a:off x="2608230" y="2566231"/>
            <a:ext cx="5855670" cy="1691694"/>
            <a:chOff x="2276421" y="3038241"/>
            <a:chExt cx="5945120" cy="1691694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04D62EE-0BDA-1059-7BB4-DF408907B22F}"/>
                </a:ext>
              </a:extLst>
            </p:cNvPr>
            <p:cNvSpPr txBox="1"/>
            <p:nvPr/>
          </p:nvSpPr>
          <p:spPr>
            <a:xfrm>
              <a:off x="7259974" y="3060038"/>
              <a:ext cx="5604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0,9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17835E9-065F-0F66-69A6-CAB2AE54C9DE}"/>
                </a:ext>
              </a:extLst>
            </p:cNvPr>
            <p:cNvSpPr txBox="1"/>
            <p:nvPr/>
          </p:nvSpPr>
          <p:spPr>
            <a:xfrm>
              <a:off x="3839366" y="3038241"/>
              <a:ext cx="5604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0,4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12325672-DF42-5A8A-361C-F45956C887D4}"/>
                </a:ext>
              </a:extLst>
            </p:cNvPr>
            <p:cNvSpPr txBox="1"/>
            <p:nvPr/>
          </p:nvSpPr>
          <p:spPr>
            <a:xfrm>
              <a:off x="5549670" y="3038241"/>
              <a:ext cx="5604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0,3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04DAE578-C8A6-F7CF-2D00-8C734E7D28D3}"/>
                </a:ext>
              </a:extLst>
            </p:cNvPr>
            <p:cNvSpPr txBox="1"/>
            <p:nvPr/>
          </p:nvSpPr>
          <p:spPr>
            <a:xfrm>
              <a:off x="2276421" y="3049194"/>
              <a:ext cx="5604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0,6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4FE22E58-A454-52CC-FFC7-5ABB3886638F}"/>
                </a:ext>
              </a:extLst>
            </p:cNvPr>
            <p:cNvSpPr txBox="1"/>
            <p:nvPr/>
          </p:nvSpPr>
          <p:spPr>
            <a:xfrm>
              <a:off x="2666561" y="4329825"/>
              <a:ext cx="5604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0,8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40C0983B-F595-4061-1F02-A1029C39109D}"/>
                </a:ext>
              </a:extLst>
            </p:cNvPr>
            <p:cNvSpPr txBox="1"/>
            <p:nvPr/>
          </p:nvSpPr>
          <p:spPr>
            <a:xfrm>
              <a:off x="4399806" y="4303131"/>
              <a:ext cx="5604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0,2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CF5E0A27-10BC-0785-1908-AB049B523590}"/>
                </a:ext>
              </a:extLst>
            </p:cNvPr>
            <p:cNvSpPr txBox="1"/>
            <p:nvPr/>
          </p:nvSpPr>
          <p:spPr>
            <a:xfrm>
              <a:off x="5962752" y="4282349"/>
              <a:ext cx="5604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0,9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6F3DF0F-E9DC-BC21-9BB5-AFF5535F9D45}"/>
                </a:ext>
              </a:extLst>
            </p:cNvPr>
            <p:cNvSpPr txBox="1"/>
            <p:nvPr/>
          </p:nvSpPr>
          <p:spPr>
            <a:xfrm>
              <a:off x="7661103" y="4259219"/>
              <a:ext cx="5604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0,5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4205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FF82C-6239-08C3-0C60-EC3656DC5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9FD36F5-B8A5-0F25-9B07-88C91703A8F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DAA6A59-36A8-6C7C-C712-F61A12873F9E}"/>
              </a:ext>
            </a:extLst>
          </p:cNvPr>
          <p:cNvSpPr/>
          <p:nvPr/>
        </p:nvSpPr>
        <p:spPr>
          <a:xfrm>
            <a:off x="1720927" y="2669223"/>
            <a:ext cx="5884432" cy="331898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CE8D7C9-9780-9480-1793-16ABE80A46B3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34F20A8-CAC6-040A-BBC3-E920FAFD697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924A196-D835-9CEB-0291-015F2EBC9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476" y="4713167"/>
            <a:ext cx="841742" cy="841742"/>
          </a:xfrm>
          <a:prstGeom prst="rect">
            <a:avLst/>
          </a:prstGeom>
        </p:spPr>
      </p:pic>
      <p:sp>
        <p:nvSpPr>
          <p:cNvPr id="10" name="ZoneTexte 8">
            <a:extLst>
              <a:ext uri="{FF2B5EF4-FFF2-40B4-BE49-F238E27FC236}">
                <a16:creationId xmlns:a16="http://schemas.microsoft.com/office/drawing/2014/main" id="{6429A0BC-4A1B-16E0-ACDA-4636FFCF5CBA}"/>
              </a:ext>
            </a:extLst>
          </p:cNvPr>
          <p:cNvSpPr txBox="1"/>
          <p:nvPr/>
        </p:nvSpPr>
        <p:spPr>
          <a:xfrm>
            <a:off x="1775975" y="4027014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AA19DDC-8C5E-750A-03C5-B452EF9099F5}"/>
              </a:ext>
            </a:extLst>
          </p:cNvPr>
          <p:cNvSpPr txBox="1"/>
          <p:nvPr/>
        </p:nvSpPr>
        <p:spPr>
          <a:xfrm>
            <a:off x="3535679" y="4772999"/>
            <a:ext cx="2782299" cy="58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E88128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19DDFBB-F37B-9F70-EF49-A8B4D50F3386}"/>
              </a:ext>
            </a:extLst>
          </p:cNvPr>
          <p:cNvSpPr txBox="1"/>
          <p:nvPr/>
        </p:nvSpPr>
        <p:spPr>
          <a:xfrm>
            <a:off x="2396348" y="3202312"/>
            <a:ext cx="39779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899073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815C9-764E-767F-67C6-E23D0112D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B89D869-9DE7-1FA0-CC25-48429E322B78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68C687-6895-DA66-88FE-1D5C9A6D7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9500EEC-BCA3-A008-729F-F731DB83640B}"/>
              </a:ext>
            </a:extLst>
          </p:cNvPr>
          <p:cNvSpPr txBox="1"/>
          <p:nvPr/>
        </p:nvSpPr>
        <p:spPr>
          <a:xfrm>
            <a:off x="1085346" y="873484"/>
            <a:ext cx="65155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نفس الصفحة من كراسة الحساب الذهني، أنجزوا العمليات الثلاث. لديكم 3 دقائق.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3EEEB9-5C22-09A3-6205-AFC76FA95B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5" y="2233822"/>
            <a:ext cx="7879069" cy="320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10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43A58-5600-2391-80B9-0C78403C5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9707A00F-049F-8FAD-A1EA-ED48CC788A4D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124C2C7-8D18-AF9C-93E7-903822301B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2D77588E-ABEE-B975-8386-E7903E7D3893}"/>
              </a:ext>
            </a:extLst>
          </p:cNvPr>
          <p:cNvSpPr txBox="1"/>
          <p:nvPr/>
        </p:nvSpPr>
        <p:spPr>
          <a:xfrm>
            <a:off x="1085346" y="873484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 يصحح العملية الأولى.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501AE3-20EF-789C-8825-896E83AE36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5" y="2233822"/>
            <a:ext cx="7879069" cy="3200847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586F743-0E90-87D5-A7E8-243220175756}"/>
              </a:ext>
            </a:extLst>
          </p:cNvPr>
          <p:cNvSpPr/>
          <p:nvPr/>
        </p:nvSpPr>
        <p:spPr>
          <a:xfrm>
            <a:off x="5621482" y="3314700"/>
            <a:ext cx="2670463" cy="170410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657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A5FBB9-54F9-3958-69D5-D66184D11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86003223-E2B9-D980-F8AB-0D01AB715495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B4EE7A1-6E43-C888-6530-399FADAECC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8BA48AF-ECC1-5E8B-3BFF-58E2C12AAC69}"/>
              </a:ext>
            </a:extLst>
          </p:cNvPr>
          <p:cNvSpPr txBox="1"/>
          <p:nvPr/>
        </p:nvSpPr>
        <p:spPr>
          <a:xfrm>
            <a:off x="1085346" y="873484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F0A7D6-3AF3-20A9-8899-358FA1FC88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5" y="2233821"/>
            <a:ext cx="7879069" cy="3200847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0D03010-E7B9-AA1C-2D47-86481A2BA169}"/>
              </a:ext>
            </a:extLst>
          </p:cNvPr>
          <p:cNvSpPr/>
          <p:nvPr/>
        </p:nvSpPr>
        <p:spPr>
          <a:xfrm>
            <a:off x="5621482" y="3314700"/>
            <a:ext cx="2670463" cy="170410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EF5382A-F13F-4CC6-44E5-95A188058701}"/>
              </a:ext>
            </a:extLst>
          </p:cNvPr>
          <p:cNvGrpSpPr/>
          <p:nvPr/>
        </p:nvGrpSpPr>
        <p:grpSpPr>
          <a:xfrm>
            <a:off x="6362849" y="3576842"/>
            <a:ext cx="1035010" cy="1309594"/>
            <a:chOff x="6362849" y="3576842"/>
            <a:chExt cx="1035010" cy="1309594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B43521A-0B27-A77F-BE56-73922AEA0B6B}"/>
                </a:ext>
              </a:extLst>
            </p:cNvPr>
            <p:cNvSpPr txBox="1"/>
            <p:nvPr/>
          </p:nvSpPr>
          <p:spPr>
            <a:xfrm>
              <a:off x="6956713" y="3834245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12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8BB0B94-D8F5-E499-E12E-BF1167665E09}"/>
                </a:ext>
              </a:extLst>
            </p:cNvPr>
            <p:cNvSpPr txBox="1"/>
            <p:nvPr/>
          </p:nvSpPr>
          <p:spPr>
            <a:xfrm>
              <a:off x="6503328" y="364957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7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6F55F0B-53B0-9F4E-AAB2-FDD61CA9FC7F}"/>
                </a:ext>
              </a:extLst>
            </p:cNvPr>
            <p:cNvSpPr txBox="1"/>
            <p:nvPr/>
          </p:nvSpPr>
          <p:spPr>
            <a:xfrm>
              <a:off x="6362849" y="3576842"/>
              <a:ext cx="261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-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A7970A6-3C63-7AB2-40AD-F9FFF4B36DE0}"/>
                </a:ext>
              </a:extLst>
            </p:cNvPr>
            <p:cNvCxnSpPr>
              <a:cxnSpLocks/>
            </p:cNvCxnSpPr>
            <p:nvPr/>
          </p:nvCxnSpPr>
          <p:spPr>
            <a:xfrm>
              <a:off x="6526000" y="4018911"/>
              <a:ext cx="225971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DFCB35A-E5EA-2028-A5CD-62827F06BE7F}"/>
                </a:ext>
              </a:extLst>
            </p:cNvPr>
            <p:cNvSpPr txBox="1"/>
            <p:nvPr/>
          </p:nvSpPr>
          <p:spPr>
            <a:xfrm>
              <a:off x="6503328" y="401891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3C9DCF3-A956-FB61-20E4-56473BA66C17}"/>
                </a:ext>
              </a:extLst>
            </p:cNvPr>
            <p:cNvSpPr txBox="1"/>
            <p:nvPr/>
          </p:nvSpPr>
          <p:spPr>
            <a:xfrm>
              <a:off x="6659781" y="4018910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5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5A34FFB-A10E-436C-272A-10193DDAAB15}"/>
                </a:ext>
              </a:extLst>
            </p:cNvPr>
            <p:cNvSpPr txBox="1"/>
            <p:nvPr/>
          </p:nvSpPr>
          <p:spPr>
            <a:xfrm>
              <a:off x="6531398" y="420357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14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C5916E6-5D69-FF69-CEC9-0EBC226D12F7}"/>
                </a:ext>
              </a:extLst>
            </p:cNvPr>
            <p:cNvCxnSpPr>
              <a:cxnSpLocks/>
            </p:cNvCxnSpPr>
            <p:nvPr/>
          </p:nvCxnSpPr>
          <p:spPr>
            <a:xfrm>
              <a:off x="6659781" y="4572908"/>
              <a:ext cx="225971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F46A5E7-E41C-0E08-9841-A9D71AE9B5D5}"/>
                </a:ext>
              </a:extLst>
            </p:cNvPr>
            <p:cNvSpPr txBox="1"/>
            <p:nvPr/>
          </p:nvSpPr>
          <p:spPr>
            <a:xfrm>
              <a:off x="6377375" y="4268008"/>
              <a:ext cx="261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-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CCBAE56-B089-8649-6E2E-F5069D86E9A3}"/>
                </a:ext>
              </a:extLst>
            </p:cNvPr>
            <p:cNvSpPr txBox="1"/>
            <p:nvPr/>
          </p:nvSpPr>
          <p:spPr>
            <a:xfrm>
              <a:off x="6531398" y="4517104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b="1" dirty="0">
                  <a:solidFill>
                    <a:srgbClr val="C00000"/>
                  </a:solidFill>
                </a:rPr>
                <a:t>01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646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80AB5-68C9-C90B-9D4F-99A891B60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9191584A-194B-2B94-0B7C-E7CBF6954348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5E87866-E406-342D-CF99-33CEBC7F31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BC646ED-1AC9-E340-1C08-5BF4335E0F49}"/>
              </a:ext>
            </a:extLst>
          </p:cNvPr>
          <p:cNvSpPr txBox="1"/>
          <p:nvPr/>
        </p:nvSpPr>
        <p:spPr>
          <a:xfrm>
            <a:off x="1085346" y="873484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 يصحح العملية الثانية.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3C9E43-C8FC-8C01-F567-AE946380D3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5" y="2233822"/>
            <a:ext cx="7879069" cy="3200847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33D9B5F-06A6-B790-669C-D33D50C99344}"/>
              </a:ext>
            </a:extLst>
          </p:cNvPr>
          <p:cNvSpPr/>
          <p:nvPr/>
        </p:nvSpPr>
        <p:spPr>
          <a:xfrm>
            <a:off x="3172575" y="3395172"/>
            <a:ext cx="2670463" cy="170410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9315205-4F8E-D71E-0220-0874F2CAF3E1}"/>
              </a:ext>
            </a:extLst>
          </p:cNvPr>
          <p:cNvGrpSpPr/>
          <p:nvPr/>
        </p:nvGrpSpPr>
        <p:grpSpPr>
          <a:xfrm>
            <a:off x="6362849" y="3576842"/>
            <a:ext cx="1035010" cy="1309594"/>
            <a:chOff x="6362849" y="3576842"/>
            <a:chExt cx="1035010" cy="130959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55773ED-9BED-2525-C6CD-8B7AE0F68A5F}"/>
                </a:ext>
              </a:extLst>
            </p:cNvPr>
            <p:cNvSpPr txBox="1"/>
            <p:nvPr/>
          </p:nvSpPr>
          <p:spPr>
            <a:xfrm>
              <a:off x="6956713" y="3834245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12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B85B48C-CF3C-FD23-15B9-339FC8D3935D}"/>
                </a:ext>
              </a:extLst>
            </p:cNvPr>
            <p:cNvSpPr txBox="1"/>
            <p:nvPr/>
          </p:nvSpPr>
          <p:spPr>
            <a:xfrm>
              <a:off x="6503328" y="364957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7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333EBAF-4574-95AB-A5B9-2D7107E376DF}"/>
                </a:ext>
              </a:extLst>
            </p:cNvPr>
            <p:cNvSpPr txBox="1"/>
            <p:nvPr/>
          </p:nvSpPr>
          <p:spPr>
            <a:xfrm>
              <a:off x="6362849" y="3576842"/>
              <a:ext cx="261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-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C8D40BE-DA00-B49D-5135-5986F34D5EF4}"/>
                </a:ext>
              </a:extLst>
            </p:cNvPr>
            <p:cNvCxnSpPr>
              <a:cxnSpLocks/>
            </p:cNvCxnSpPr>
            <p:nvPr/>
          </p:nvCxnSpPr>
          <p:spPr>
            <a:xfrm>
              <a:off x="6526000" y="4018911"/>
              <a:ext cx="225971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D505D86-6251-513D-9376-C876BD5D2805}"/>
                </a:ext>
              </a:extLst>
            </p:cNvPr>
            <p:cNvSpPr txBox="1"/>
            <p:nvPr/>
          </p:nvSpPr>
          <p:spPr>
            <a:xfrm>
              <a:off x="6503328" y="401891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C2C08FB-C516-A407-3922-F77DA20E6287}"/>
                </a:ext>
              </a:extLst>
            </p:cNvPr>
            <p:cNvSpPr txBox="1"/>
            <p:nvPr/>
          </p:nvSpPr>
          <p:spPr>
            <a:xfrm>
              <a:off x="6659781" y="4018910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5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E2545AE-D4DE-A0C4-25CD-EB07D2723957}"/>
                </a:ext>
              </a:extLst>
            </p:cNvPr>
            <p:cNvSpPr txBox="1"/>
            <p:nvPr/>
          </p:nvSpPr>
          <p:spPr>
            <a:xfrm>
              <a:off x="6531398" y="420357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14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0E9C1D7-8BF5-D9C9-4734-A462D4036F04}"/>
                </a:ext>
              </a:extLst>
            </p:cNvPr>
            <p:cNvCxnSpPr>
              <a:cxnSpLocks/>
            </p:cNvCxnSpPr>
            <p:nvPr/>
          </p:nvCxnSpPr>
          <p:spPr>
            <a:xfrm>
              <a:off x="6659781" y="4572908"/>
              <a:ext cx="225971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F411570-0C8C-2A94-03BD-8FEBA331AED5}"/>
                </a:ext>
              </a:extLst>
            </p:cNvPr>
            <p:cNvSpPr txBox="1"/>
            <p:nvPr/>
          </p:nvSpPr>
          <p:spPr>
            <a:xfrm>
              <a:off x="6377375" y="4268008"/>
              <a:ext cx="261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-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FAB5CCE-06AB-3E0B-9425-1A9681BE0A8B}"/>
                </a:ext>
              </a:extLst>
            </p:cNvPr>
            <p:cNvSpPr txBox="1"/>
            <p:nvPr/>
          </p:nvSpPr>
          <p:spPr>
            <a:xfrm>
              <a:off x="6531398" y="4517104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00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5638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B48CC-957E-5BDA-AF6A-9ED6F5006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22A4F806-6002-556E-2440-29B96195CD78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87E5EBA-85B2-D32F-CE8B-E6CE8AE9D1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C672B3CB-D607-DFA5-B201-6C396570F4CF}"/>
              </a:ext>
            </a:extLst>
          </p:cNvPr>
          <p:cNvSpPr txBox="1"/>
          <p:nvPr/>
        </p:nvSpPr>
        <p:spPr>
          <a:xfrm>
            <a:off x="1085346" y="873484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F7747B-2583-B9BA-1409-90210B001F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5" y="2233822"/>
            <a:ext cx="7879069" cy="3200847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AF057CD-6D48-92DB-2CB6-29E8C7C0A0A1}"/>
              </a:ext>
            </a:extLst>
          </p:cNvPr>
          <p:cNvSpPr/>
          <p:nvPr/>
        </p:nvSpPr>
        <p:spPr>
          <a:xfrm>
            <a:off x="3172575" y="3395172"/>
            <a:ext cx="2670463" cy="170410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0B1E43A-ABBC-FDA1-D299-8CF3C0C8520A}"/>
              </a:ext>
            </a:extLst>
          </p:cNvPr>
          <p:cNvGrpSpPr/>
          <p:nvPr/>
        </p:nvGrpSpPr>
        <p:grpSpPr>
          <a:xfrm>
            <a:off x="6362849" y="3576842"/>
            <a:ext cx="1035010" cy="1309594"/>
            <a:chOff x="6362849" y="3576842"/>
            <a:chExt cx="1035010" cy="130959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5040D77-7A8E-19D0-0D05-BD9D40AE0F0A}"/>
                </a:ext>
              </a:extLst>
            </p:cNvPr>
            <p:cNvSpPr txBox="1"/>
            <p:nvPr/>
          </p:nvSpPr>
          <p:spPr>
            <a:xfrm>
              <a:off x="6956713" y="3834245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12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F427949-D635-3444-0981-6F8FF7BDE3E0}"/>
                </a:ext>
              </a:extLst>
            </p:cNvPr>
            <p:cNvSpPr txBox="1"/>
            <p:nvPr/>
          </p:nvSpPr>
          <p:spPr>
            <a:xfrm>
              <a:off x="6503328" y="364957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7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755DC9D-03DE-9188-35DC-49E8B2C51EDB}"/>
                </a:ext>
              </a:extLst>
            </p:cNvPr>
            <p:cNvSpPr txBox="1"/>
            <p:nvPr/>
          </p:nvSpPr>
          <p:spPr>
            <a:xfrm>
              <a:off x="6362849" y="3576842"/>
              <a:ext cx="261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-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2A3701F-B37F-C715-F5A3-4F2703DDBAD4}"/>
                </a:ext>
              </a:extLst>
            </p:cNvPr>
            <p:cNvCxnSpPr>
              <a:cxnSpLocks/>
            </p:cNvCxnSpPr>
            <p:nvPr/>
          </p:nvCxnSpPr>
          <p:spPr>
            <a:xfrm>
              <a:off x="6526000" y="4018911"/>
              <a:ext cx="225971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E656EB4-6974-7A57-6AEF-FDC491951E89}"/>
                </a:ext>
              </a:extLst>
            </p:cNvPr>
            <p:cNvSpPr txBox="1"/>
            <p:nvPr/>
          </p:nvSpPr>
          <p:spPr>
            <a:xfrm>
              <a:off x="6503328" y="401891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CCF8612-2203-B724-158B-663C20D35E8B}"/>
                </a:ext>
              </a:extLst>
            </p:cNvPr>
            <p:cNvSpPr txBox="1"/>
            <p:nvPr/>
          </p:nvSpPr>
          <p:spPr>
            <a:xfrm>
              <a:off x="6659781" y="4018910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5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4B0C7E6-5120-289C-BB48-C6C0959207CC}"/>
                </a:ext>
              </a:extLst>
            </p:cNvPr>
            <p:cNvSpPr txBox="1"/>
            <p:nvPr/>
          </p:nvSpPr>
          <p:spPr>
            <a:xfrm>
              <a:off x="6531398" y="420357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14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28687DF-9A71-F189-88E7-975048320544}"/>
                </a:ext>
              </a:extLst>
            </p:cNvPr>
            <p:cNvCxnSpPr>
              <a:cxnSpLocks/>
            </p:cNvCxnSpPr>
            <p:nvPr/>
          </p:nvCxnSpPr>
          <p:spPr>
            <a:xfrm>
              <a:off x="6659781" y="4572908"/>
              <a:ext cx="225971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3CF7F7E-CAE8-42AD-69D1-4A377E750F5F}"/>
                </a:ext>
              </a:extLst>
            </p:cNvPr>
            <p:cNvSpPr txBox="1"/>
            <p:nvPr/>
          </p:nvSpPr>
          <p:spPr>
            <a:xfrm>
              <a:off x="6377375" y="4268008"/>
              <a:ext cx="261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-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0F7D807-6DB2-B2ED-567C-A76FE698C283}"/>
                </a:ext>
              </a:extLst>
            </p:cNvPr>
            <p:cNvSpPr txBox="1"/>
            <p:nvPr/>
          </p:nvSpPr>
          <p:spPr>
            <a:xfrm>
              <a:off x="6531398" y="4517104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00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CE55A64-5EB1-11A1-04F4-D13112FBF4E3}"/>
              </a:ext>
            </a:extLst>
          </p:cNvPr>
          <p:cNvGrpSpPr/>
          <p:nvPr/>
        </p:nvGrpSpPr>
        <p:grpSpPr>
          <a:xfrm>
            <a:off x="3894796" y="3592429"/>
            <a:ext cx="1004103" cy="1309594"/>
            <a:chOff x="6362849" y="3576842"/>
            <a:chExt cx="1004103" cy="130959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C40B7A1-0A3B-F0E2-AF12-6D6693DF20E5}"/>
                </a:ext>
              </a:extLst>
            </p:cNvPr>
            <p:cNvSpPr txBox="1"/>
            <p:nvPr/>
          </p:nvSpPr>
          <p:spPr>
            <a:xfrm>
              <a:off x="6925806" y="3769813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15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B108F1F-0148-3342-A170-5770D860AFEF}"/>
                </a:ext>
              </a:extLst>
            </p:cNvPr>
            <p:cNvSpPr txBox="1"/>
            <p:nvPr/>
          </p:nvSpPr>
          <p:spPr>
            <a:xfrm>
              <a:off x="6503328" y="364957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6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A63C0BE-DF57-13F6-2659-A60CDAA79AD1}"/>
                </a:ext>
              </a:extLst>
            </p:cNvPr>
            <p:cNvSpPr txBox="1"/>
            <p:nvPr/>
          </p:nvSpPr>
          <p:spPr>
            <a:xfrm>
              <a:off x="6362849" y="3576842"/>
              <a:ext cx="261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-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EEBBC3F-EBC2-B861-EC29-40CE2C88F409}"/>
                </a:ext>
              </a:extLst>
            </p:cNvPr>
            <p:cNvCxnSpPr>
              <a:cxnSpLocks/>
            </p:cNvCxnSpPr>
            <p:nvPr/>
          </p:nvCxnSpPr>
          <p:spPr>
            <a:xfrm>
              <a:off x="6526000" y="4018911"/>
              <a:ext cx="225971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8DC645F-2CD1-A4FA-6D0E-38E290C0E5CF}"/>
                </a:ext>
              </a:extLst>
            </p:cNvPr>
            <p:cNvSpPr txBox="1"/>
            <p:nvPr/>
          </p:nvSpPr>
          <p:spPr>
            <a:xfrm>
              <a:off x="6503328" y="401891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3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8B57F55-A9A7-B30C-B7BA-2040A3D2192B}"/>
                </a:ext>
              </a:extLst>
            </p:cNvPr>
            <p:cNvSpPr txBox="1"/>
            <p:nvPr/>
          </p:nvSpPr>
          <p:spPr>
            <a:xfrm>
              <a:off x="6659781" y="4018910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3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9104B12-2DB1-EF5B-C319-C81C75DC4259}"/>
                </a:ext>
              </a:extLst>
            </p:cNvPr>
            <p:cNvSpPr txBox="1"/>
            <p:nvPr/>
          </p:nvSpPr>
          <p:spPr>
            <a:xfrm>
              <a:off x="6531398" y="420357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30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C3F1D18-47A8-45B6-C621-B0AEA606C6BB}"/>
                </a:ext>
              </a:extLst>
            </p:cNvPr>
            <p:cNvCxnSpPr>
              <a:cxnSpLocks/>
            </p:cNvCxnSpPr>
            <p:nvPr/>
          </p:nvCxnSpPr>
          <p:spPr>
            <a:xfrm>
              <a:off x="6659781" y="4572908"/>
              <a:ext cx="225971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1D28257-78AC-BF61-EA9C-568CE15480C8}"/>
                </a:ext>
              </a:extLst>
            </p:cNvPr>
            <p:cNvSpPr txBox="1"/>
            <p:nvPr/>
          </p:nvSpPr>
          <p:spPr>
            <a:xfrm>
              <a:off x="6377375" y="4268008"/>
              <a:ext cx="261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-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08FC9C0-8C02-B0EE-BD33-2A6DF851400F}"/>
                </a:ext>
              </a:extLst>
            </p:cNvPr>
            <p:cNvSpPr txBox="1"/>
            <p:nvPr/>
          </p:nvSpPr>
          <p:spPr>
            <a:xfrm>
              <a:off x="6531398" y="4517104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03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92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34F3F-F20C-D77B-47D6-A5C07C0ED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617B2700-2C97-5554-CE05-4A4A994FA7D9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B65F46A-C2D1-671B-59FC-ECDA8A6851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1A16F32D-FFA7-528D-4F86-06AB777080CC}"/>
              </a:ext>
            </a:extLst>
          </p:cNvPr>
          <p:cNvSpPr txBox="1"/>
          <p:nvPr/>
        </p:nvSpPr>
        <p:spPr>
          <a:xfrm>
            <a:off x="1085346" y="873484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 يصحح العملية الثالثة؟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0C102B-582B-E40F-B263-23A3A130C3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5" y="2233822"/>
            <a:ext cx="7879069" cy="3200847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9DE5229-93ED-A78E-B64D-25B4DB7CA602}"/>
              </a:ext>
            </a:extLst>
          </p:cNvPr>
          <p:cNvSpPr/>
          <p:nvPr/>
        </p:nvSpPr>
        <p:spPr>
          <a:xfrm>
            <a:off x="719050" y="3351521"/>
            <a:ext cx="2670463" cy="170410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4E20AC9-00AD-F964-2360-5B0F4F0D117E}"/>
              </a:ext>
            </a:extLst>
          </p:cNvPr>
          <p:cNvGrpSpPr/>
          <p:nvPr/>
        </p:nvGrpSpPr>
        <p:grpSpPr>
          <a:xfrm>
            <a:off x="6362849" y="3576842"/>
            <a:ext cx="1035010" cy="1309594"/>
            <a:chOff x="6362849" y="3576842"/>
            <a:chExt cx="1035010" cy="130959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7A5D31F-7515-00DB-B78E-2ADA67427186}"/>
                </a:ext>
              </a:extLst>
            </p:cNvPr>
            <p:cNvSpPr txBox="1"/>
            <p:nvPr/>
          </p:nvSpPr>
          <p:spPr>
            <a:xfrm>
              <a:off x="6956713" y="3834245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12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0510499-1EC8-440D-EBAF-221E7B6DAF09}"/>
                </a:ext>
              </a:extLst>
            </p:cNvPr>
            <p:cNvSpPr txBox="1"/>
            <p:nvPr/>
          </p:nvSpPr>
          <p:spPr>
            <a:xfrm>
              <a:off x="6503328" y="364957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7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0F3C107-2255-7EAF-BAC5-0902726133C0}"/>
                </a:ext>
              </a:extLst>
            </p:cNvPr>
            <p:cNvSpPr txBox="1"/>
            <p:nvPr/>
          </p:nvSpPr>
          <p:spPr>
            <a:xfrm>
              <a:off x="6362849" y="3576842"/>
              <a:ext cx="261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-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BCFCEF6-ECD9-9D2E-E578-F965F1D833BD}"/>
                </a:ext>
              </a:extLst>
            </p:cNvPr>
            <p:cNvCxnSpPr>
              <a:cxnSpLocks/>
            </p:cNvCxnSpPr>
            <p:nvPr/>
          </p:nvCxnSpPr>
          <p:spPr>
            <a:xfrm>
              <a:off x="6526000" y="4018911"/>
              <a:ext cx="225971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512796F-A402-BD07-2608-205D581DD849}"/>
                </a:ext>
              </a:extLst>
            </p:cNvPr>
            <p:cNvSpPr txBox="1"/>
            <p:nvPr/>
          </p:nvSpPr>
          <p:spPr>
            <a:xfrm>
              <a:off x="6503328" y="401891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226D643-6316-9A3D-A9C8-47D71A106FB9}"/>
                </a:ext>
              </a:extLst>
            </p:cNvPr>
            <p:cNvSpPr txBox="1"/>
            <p:nvPr/>
          </p:nvSpPr>
          <p:spPr>
            <a:xfrm>
              <a:off x="6659781" y="4018910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5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D5A7DF9-4BB4-302C-979A-152A03B88CE2}"/>
                </a:ext>
              </a:extLst>
            </p:cNvPr>
            <p:cNvSpPr txBox="1"/>
            <p:nvPr/>
          </p:nvSpPr>
          <p:spPr>
            <a:xfrm>
              <a:off x="6531398" y="420357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14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78D4B3D-0D53-7F6F-EDA7-FBCD1D78D8B1}"/>
                </a:ext>
              </a:extLst>
            </p:cNvPr>
            <p:cNvCxnSpPr>
              <a:cxnSpLocks/>
            </p:cNvCxnSpPr>
            <p:nvPr/>
          </p:nvCxnSpPr>
          <p:spPr>
            <a:xfrm>
              <a:off x="6659781" y="4572908"/>
              <a:ext cx="225971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6B12EEE-0ABB-F22F-72C8-F8CC1940F715}"/>
                </a:ext>
              </a:extLst>
            </p:cNvPr>
            <p:cNvSpPr txBox="1"/>
            <p:nvPr/>
          </p:nvSpPr>
          <p:spPr>
            <a:xfrm>
              <a:off x="6377375" y="4268008"/>
              <a:ext cx="261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-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29EAEC9-EE4E-445B-2506-C42A9BB8D06F}"/>
                </a:ext>
              </a:extLst>
            </p:cNvPr>
            <p:cNvSpPr txBox="1"/>
            <p:nvPr/>
          </p:nvSpPr>
          <p:spPr>
            <a:xfrm>
              <a:off x="6531398" y="4517104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00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877DEEA-E971-4424-28D7-CE7136CB544C}"/>
              </a:ext>
            </a:extLst>
          </p:cNvPr>
          <p:cNvGrpSpPr/>
          <p:nvPr/>
        </p:nvGrpSpPr>
        <p:grpSpPr>
          <a:xfrm>
            <a:off x="3894796" y="3592429"/>
            <a:ext cx="1004103" cy="1309594"/>
            <a:chOff x="6362849" y="3576842"/>
            <a:chExt cx="1004103" cy="130959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11DBEA5-D817-4580-4C66-C7B807E763CC}"/>
                </a:ext>
              </a:extLst>
            </p:cNvPr>
            <p:cNvSpPr txBox="1"/>
            <p:nvPr/>
          </p:nvSpPr>
          <p:spPr>
            <a:xfrm>
              <a:off x="6925806" y="3769813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15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FD2B90C-C3BE-B3A4-AC14-202E56467383}"/>
                </a:ext>
              </a:extLst>
            </p:cNvPr>
            <p:cNvSpPr txBox="1"/>
            <p:nvPr/>
          </p:nvSpPr>
          <p:spPr>
            <a:xfrm>
              <a:off x="6503328" y="364957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6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6D81B5B-04CB-66A9-D322-00A28F2091AC}"/>
                </a:ext>
              </a:extLst>
            </p:cNvPr>
            <p:cNvSpPr txBox="1"/>
            <p:nvPr/>
          </p:nvSpPr>
          <p:spPr>
            <a:xfrm>
              <a:off x="6362849" y="3576842"/>
              <a:ext cx="261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-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5842A5D-4F59-A83F-A7FB-E292E65E7012}"/>
                </a:ext>
              </a:extLst>
            </p:cNvPr>
            <p:cNvCxnSpPr>
              <a:cxnSpLocks/>
            </p:cNvCxnSpPr>
            <p:nvPr/>
          </p:nvCxnSpPr>
          <p:spPr>
            <a:xfrm>
              <a:off x="6526000" y="4018911"/>
              <a:ext cx="225971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7DB3BD9-78F4-3977-ED93-4DEE9CFBABB1}"/>
                </a:ext>
              </a:extLst>
            </p:cNvPr>
            <p:cNvSpPr txBox="1"/>
            <p:nvPr/>
          </p:nvSpPr>
          <p:spPr>
            <a:xfrm>
              <a:off x="6503328" y="401891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3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50EE201-C104-FE75-1178-9A94FB17CB5A}"/>
                </a:ext>
              </a:extLst>
            </p:cNvPr>
            <p:cNvSpPr txBox="1"/>
            <p:nvPr/>
          </p:nvSpPr>
          <p:spPr>
            <a:xfrm>
              <a:off x="6659781" y="4018910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3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1E628C5-541A-06EF-FC56-F2C40B6838BB}"/>
                </a:ext>
              </a:extLst>
            </p:cNvPr>
            <p:cNvSpPr txBox="1"/>
            <p:nvPr/>
          </p:nvSpPr>
          <p:spPr>
            <a:xfrm>
              <a:off x="6531398" y="420357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30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85F44B8-47C2-9F39-412A-5A3A5CF13C63}"/>
                </a:ext>
              </a:extLst>
            </p:cNvPr>
            <p:cNvCxnSpPr>
              <a:cxnSpLocks/>
            </p:cNvCxnSpPr>
            <p:nvPr/>
          </p:nvCxnSpPr>
          <p:spPr>
            <a:xfrm>
              <a:off x="6659781" y="4572908"/>
              <a:ext cx="225971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F3557BB-FFC0-E2DF-490F-844837ED9478}"/>
                </a:ext>
              </a:extLst>
            </p:cNvPr>
            <p:cNvSpPr txBox="1"/>
            <p:nvPr/>
          </p:nvSpPr>
          <p:spPr>
            <a:xfrm>
              <a:off x="6377375" y="4268008"/>
              <a:ext cx="261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-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2FC6C59-1283-B7B5-0361-57039559C16C}"/>
                </a:ext>
              </a:extLst>
            </p:cNvPr>
            <p:cNvSpPr txBox="1"/>
            <p:nvPr/>
          </p:nvSpPr>
          <p:spPr>
            <a:xfrm>
              <a:off x="6531398" y="4517104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03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1179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45A49-E4E2-CD32-452F-58ABA5CB9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071122B2-0709-FA1E-55A9-474482263BC0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E706C29-27B1-1AC7-DE7B-85A1A8C776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E92092FB-C19E-D2CB-1787-1067E94C5CE5}"/>
              </a:ext>
            </a:extLst>
          </p:cNvPr>
          <p:cNvSpPr txBox="1"/>
          <p:nvPr/>
        </p:nvSpPr>
        <p:spPr>
          <a:xfrm>
            <a:off x="1085346" y="873484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D64FFE-E37C-8A3B-52F6-DA028C5876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5" y="2233822"/>
            <a:ext cx="7879069" cy="3200847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5EF937E-B8B5-99AD-52A3-2F2AEC0E8218}"/>
              </a:ext>
            </a:extLst>
          </p:cNvPr>
          <p:cNvSpPr/>
          <p:nvPr/>
        </p:nvSpPr>
        <p:spPr>
          <a:xfrm>
            <a:off x="719050" y="3351521"/>
            <a:ext cx="2670463" cy="170410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9794720-D706-E891-60E3-B78204A82A11}"/>
              </a:ext>
            </a:extLst>
          </p:cNvPr>
          <p:cNvGrpSpPr/>
          <p:nvPr/>
        </p:nvGrpSpPr>
        <p:grpSpPr>
          <a:xfrm>
            <a:off x="6362849" y="3576842"/>
            <a:ext cx="1035010" cy="1309594"/>
            <a:chOff x="6362849" y="3576842"/>
            <a:chExt cx="1035010" cy="130959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ABA4DC9-0EC9-E0AD-9003-B197701B8280}"/>
                </a:ext>
              </a:extLst>
            </p:cNvPr>
            <p:cNvSpPr txBox="1"/>
            <p:nvPr/>
          </p:nvSpPr>
          <p:spPr>
            <a:xfrm>
              <a:off x="6956713" y="3834245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12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A7778D5-967E-46CE-E5D6-C93718DDDB9C}"/>
                </a:ext>
              </a:extLst>
            </p:cNvPr>
            <p:cNvSpPr txBox="1"/>
            <p:nvPr/>
          </p:nvSpPr>
          <p:spPr>
            <a:xfrm>
              <a:off x="6503328" y="364957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7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F09B4F6-A8DB-6B4D-C141-1F43A3CC5A9C}"/>
                </a:ext>
              </a:extLst>
            </p:cNvPr>
            <p:cNvSpPr txBox="1"/>
            <p:nvPr/>
          </p:nvSpPr>
          <p:spPr>
            <a:xfrm>
              <a:off x="6362849" y="3576842"/>
              <a:ext cx="261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-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D5F6483-9845-F11E-9120-258F96583457}"/>
                </a:ext>
              </a:extLst>
            </p:cNvPr>
            <p:cNvCxnSpPr>
              <a:cxnSpLocks/>
            </p:cNvCxnSpPr>
            <p:nvPr/>
          </p:nvCxnSpPr>
          <p:spPr>
            <a:xfrm>
              <a:off x="6526000" y="4018911"/>
              <a:ext cx="225971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E8B4EFA-B325-7F9E-182D-4A758218C87A}"/>
                </a:ext>
              </a:extLst>
            </p:cNvPr>
            <p:cNvSpPr txBox="1"/>
            <p:nvPr/>
          </p:nvSpPr>
          <p:spPr>
            <a:xfrm>
              <a:off x="6503328" y="401891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2A5AA77-18E6-18CD-2549-BC9C64122AC7}"/>
                </a:ext>
              </a:extLst>
            </p:cNvPr>
            <p:cNvSpPr txBox="1"/>
            <p:nvPr/>
          </p:nvSpPr>
          <p:spPr>
            <a:xfrm>
              <a:off x="6659781" y="4018910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5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FF7752A-99BA-0B2D-5D0A-72EC88843FE6}"/>
                </a:ext>
              </a:extLst>
            </p:cNvPr>
            <p:cNvSpPr txBox="1"/>
            <p:nvPr/>
          </p:nvSpPr>
          <p:spPr>
            <a:xfrm>
              <a:off x="6531398" y="420357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14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F30C7DC-6BE0-759C-1404-41F7FE277B70}"/>
                </a:ext>
              </a:extLst>
            </p:cNvPr>
            <p:cNvCxnSpPr>
              <a:cxnSpLocks/>
            </p:cNvCxnSpPr>
            <p:nvPr/>
          </p:nvCxnSpPr>
          <p:spPr>
            <a:xfrm>
              <a:off x="6659781" y="4572908"/>
              <a:ext cx="225971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9245CF9-060C-717F-8FDA-DA8EE42E9074}"/>
                </a:ext>
              </a:extLst>
            </p:cNvPr>
            <p:cNvSpPr txBox="1"/>
            <p:nvPr/>
          </p:nvSpPr>
          <p:spPr>
            <a:xfrm>
              <a:off x="6377375" y="4268008"/>
              <a:ext cx="261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-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09530AF-92CA-343C-CC68-B9138BB2742D}"/>
                </a:ext>
              </a:extLst>
            </p:cNvPr>
            <p:cNvSpPr txBox="1"/>
            <p:nvPr/>
          </p:nvSpPr>
          <p:spPr>
            <a:xfrm>
              <a:off x="6531398" y="4517104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00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7265793-02C1-5393-6E4C-FECB0CF2C782}"/>
              </a:ext>
            </a:extLst>
          </p:cNvPr>
          <p:cNvGrpSpPr/>
          <p:nvPr/>
        </p:nvGrpSpPr>
        <p:grpSpPr>
          <a:xfrm>
            <a:off x="3894796" y="3592429"/>
            <a:ext cx="1004103" cy="1309594"/>
            <a:chOff x="6362849" y="3576842"/>
            <a:chExt cx="1004103" cy="130959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D004262-53D6-1778-ECE1-3D15D6F2E58B}"/>
                </a:ext>
              </a:extLst>
            </p:cNvPr>
            <p:cNvSpPr txBox="1"/>
            <p:nvPr/>
          </p:nvSpPr>
          <p:spPr>
            <a:xfrm>
              <a:off x="6925806" y="3769813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15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0D29606-9022-B61E-4283-DCF1E4D08EC3}"/>
                </a:ext>
              </a:extLst>
            </p:cNvPr>
            <p:cNvSpPr txBox="1"/>
            <p:nvPr/>
          </p:nvSpPr>
          <p:spPr>
            <a:xfrm>
              <a:off x="6503328" y="364957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6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06D5A8C-DFE9-340A-DF76-E36AC0B068C5}"/>
                </a:ext>
              </a:extLst>
            </p:cNvPr>
            <p:cNvSpPr txBox="1"/>
            <p:nvPr/>
          </p:nvSpPr>
          <p:spPr>
            <a:xfrm>
              <a:off x="6362849" y="3576842"/>
              <a:ext cx="261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-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425D905-854A-0C6D-30E5-23AA0B12F349}"/>
                </a:ext>
              </a:extLst>
            </p:cNvPr>
            <p:cNvCxnSpPr>
              <a:cxnSpLocks/>
            </p:cNvCxnSpPr>
            <p:nvPr/>
          </p:nvCxnSpPr>
          <p:spPr>
            <a:xfrm>
              <a:off x="6526000" y="4018911"/>
              <a:ext cx="225971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EB69161-463E-62C0-C826-4D581056B480}"/>
                </a:ext>
              </a:extLst>
            </p:cNvPr>
            <p:cNvSpPr txBox="1"/>
            <p:nvPr/>
          </p:nvSpPr>
          <p:spPr>
            <a:xfrm>
              <a:off x="6503328" y="401891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3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04A429D-DB0D-50CA-570E-A2973FCEB962}"/>
                </a:ext>
              </a:extLst>
            </p:cNvPr>
            <p:cNvSpPr txBox="1"/>
            <p:nvPr/>
          </p:nvSpPr>
          <p:spPr>
            <a:xfrm>
              <a:off x="6659781" y="4018910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3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57EDCD7-C4DD-450C-6415-D90D6A9F9962}"/>
                </a:ext>
              </a:extLst>
            </p:cNvPr>
            <p:cNvSpPr txBox="1"/>
            <p:nvPr/>
          </p:nvSpPr>
          <p:spPr>
            <a:xfrm>
              <a:off x="6531398" y="420357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30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6BBBAB4-3340-8DFA-B57C-D73EFDDA3AF0}"/>
                </a:ext>
              </a:extLst>
            </p:cNvPr>
            <p:cNvCxnSpPr>
              <a:cxnSpLocks/>
            </p:cNvCxnSpPr>
            <p:nvPr/>
          </p:nvCxnSpPr>
          <p:spPr>
            <a:xfrm>
              <a:off x="6659781" y="4572908"/>
              <a:ext cx="225971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455C048-C160-469F-D65E-321BFB39D1AD}"/>
                </a:ext>
              </a:extLst>
            </p:cNvPr>
            <p:cNvSpPr txBox="1"/>
            <p:nvPr/>
          </p:nvSpPr>
          <p:spPr>
            <a:xfrm>
              <a:off x="6377375" y="4268008"/>
              <a:ext cx="261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-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7980F51-60F3-4CD3-D34B-F8E69170A812}"/>
                </a:ext>
              </a:extLst>
            </p:cNvPr>
            <p:cNvSpPr txBox="1"/>
            <p:nvPr/>
          </p:nvSpPr>
          <p:spPr>
            <a:xfrm>
              <a:off x="6531398" y="4517104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03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F39CBF2-A4BB-6250-6F45-2437E2496EC1}"/>
              </a:ext>
            </a:extLst>
          </p:cNvPr>
          <p:cNvGrpSpPr/>
          <p:nvPr/>
        </p:nvGrpSpPr>
        <p:grpSpPr>
          <a:xfrm>
            <a:off x="1469307" y="3576842"/>
            <a:ext cx="993585" cy="1309594"/>
            <a:chOff x="6362849" y="3576842"/>
            <a:chExt cx="993585" cy="1309594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0F54BA9-A384-22BC-06CC-709E63AB0B9F}"/>
                </a:ext>
              </a:extLst>
            </p:cNvPr>
            <p:cNvSpPr txBox="1"/>
            <p:nvPr/>
          </p:nvSpPr>
          <p:spPr>
            <a:xfrm>
              <a:off x="6915288" y="3741911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19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EFBEAFA-721D-BD32-1A54-6D428289DA79}"/>
                </a:ext>
              </a:extLst>
            </p:cNvPr>
            <p:cNvSpPr txBox="1"/>
            <p:nvPr/>
          </p:nvSpPr>
          <p:spPr>
            <a:xfrm>
              <a:off x="6503328" y="364957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5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3F29041-55DE-ABC3-3C9E-D69F68767E94}"/>
                </a:ext>
              </a:extLst>
            </p:cNvPr>
            <p:cNvSpPr txBox="1"/>
            <p:nvPr/>
          </p:nvSpPr>
          <p:spPr>
            <a:xfrm>
              <a:off x="6362849" y="3576842"/>
              <a:ext cx="261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-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9532008-6F53-C413-E02B-D24C42812B81}"/>
                </a:ext>
              </a:extLst>
            </p:cNvPr>
            <p:cNvCxnSpPr>
              <a:cxnSpLocks/>
            </p:cNvCxnSpPr>
            <p:nvPr/>
          </p:nvCxnSpPr>
          <p:spPr>
            <a:xfrm>
              <a:off x="6526000" y="4018911"/>
              <a:ext cx="225971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AAFABF8-87D0-E5F2-E6CA-2A6EF523B276}"/>
                </a:ext>
              </a:extLst>
            </p:cNvPr>
            <p:cNvSpPr txBox="1"/>
            <p:nvPr/>
          </p:nvSpPr>
          <p:spPr>
            <a:xfrm>
              <a:off x="6503328" y="401891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4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7F007BD-7E7A-BFB3-8974-F541CFD94BC2}"/>
                </a:ext>
              </a:extLst>
            </p:cNvPr>
            <p:cNvSpPr txBox="1"/>
            <p:nvPr/>
          </p:nvSpPr>
          <p:spPr>
            <a:xfrm>
              <a:off x="6659781" y="4018910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9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2DBB23B-F4AC-DF10-3CED-1DE34B35A46C}"/>
                </a:ext>
              </a:extLst>
            </p:cNvPr>
            <p:cNvSpPr txBox="1"/>
            <p:nvPr/>
          </p:nvSpPr>
          <p:spPr>
            <a:xfrm>
              <a:off x="6531398" y="420357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45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437D7EC-B7F3-BE8C-671D-F84A67EC8EF9}"/>
                </a:ext>
              </a:extLst>
            </p:cNvPr>
            <p:cNvCxnSpPr>
              <a:cxnSpLocks/>
            </p:cNvCxnSpPr>
            <p:nvPr/>
          </p:nvCxnSpPr>
          <p:spPr>
            <a:xfrm>
              <a:off x="6659781" y="4572908"/>
              <a:ext cx="225971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0E23A26-28C9-6D09-34E8-7AF14182A805}"/>
                </a:ext>
              </a:extLst>
            </p:cNvPr>
            <p:cNvSpPr txBox="1"/>
            <p:nvPr/>
          </p:nvSpPr>
          <p:spPr>
            <a:xfrm>
              <a:off x="6377375" y="4268008"/>
              <a:ext cx="261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-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587C134-83EC-71CF-974C-EAD8C1979DCF}"/>
                </a:ext>
              </a:extLst>
            </p:cNvPr>
            <p:cNvSpPr txBox="1"/>
            <p:nvPr/>
          </p:nvSpPr>
          <p:spPr>
            <a:xfrm>
              <a:off x="6531398" y="4517104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04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2830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1782000" y="2158011"/>
            <a:ext cx="5817680" cy="3166231"/>
            <a:chOff x="1869989" y="2167843"/>
            <a:chExt cx="5817680" cy="31662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1869989" y="2610518"/>
              <a:ext cx="5817680" cy="27235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806815" y="3675758"/>
              <a:ext cx="880854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239840" y="3548550"/>
              <a:ext cx="4538846" cy="8374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endParaRPr lang="ar-MA" sz="3600" b="1" kern="0" dirty="0">
                <a:solidFill>
                  <a:srgbClr val="F1A947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المراجعة</a:t>
              </a:r>
              <a:endParaRPr lang="en-US" sz="32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4CA2DBB2-784F-7981-397E-586251AFAEE7}"/>
              </a:ext>
            </a:extLst>
          </p:cNvPr>
          <p:cNvSpPr txBox="1"/>
          <p:nvPr/>
        </p:nvSpPr>
        <p:spPr>
          <a:xfrm>
            <a:off x="1711423" y="3729860"/>
            <a:ext cx="54478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b="1" i="0" u="none" strike="noStrike" cap="none" dirty="0">
                <a:solidFill>
                  <a:srgbClr val="F1A947"/>
                </a:solidFill>
                <a:latin typeface="Calibri"/>
                <a:ea typeface="Calibri"/>
                <a:cs typeface="Calibri"/>
                <a:sym typeface="Calibri"/>
              </a:rPr>
              <a:t>ط</a:t>
            </a:r>
            <a:r>
              <a:rPr lang="ar-MA" sz="3600" b="1" i="0" u="none" strike="noStrike" cap="none" dirty="0">
                <a:solidFill>
                  <a:srgbClr val="F1A947"/>
                </a:solidFill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lang="ar-SA" sz="3600" b="1" i="0" u="none" strike="noStrike" cap="none" dirty="0">
                <a:solidFill>
                  <a:srgbClr val="F1A947"/>
                </a:solidFill>
                <a:latin typeface="Calibri"/>
                <a:ea typeface="Calibri"/>
                <a:cs typeface="Calibri"/>
                <a:sym typeface="Calibri"/>
              </a:rPr>
              <a:t>ر</a:t>
            </a:r>
            <a:r>
              <a:rPr lang="ar-MA" sz="3600" b="1" i="0" u="none" strike="noStrike" cap="none" dirty="0">
                <a:solidFill>
                  <a:srgbClr val="F1A947"/>
                </a:solidFill>
                <a:latin typeface="Calibri"/>
                <a:ea typeface="Calibri"/>
                <a:cs typeface="Calibri"/>
                <a:sym typeface="Calibri"/>
              </a:rPr>
              <a:t>ْ</a:t>
            </a:r>
            <a:r>
              <a:rPr lang="ar-SA" sz="3600" b="1" i="0" u="none" strike="noStrike" cap="none" dirty="0">
                <a:solidFill>
                  <a:srgbClr val="F1A947"/>
                </a:solidFill>
                <a:latin typeface="Calibri"/>
                <a:ea typeface="Calibri"/>
                <a:cs typeface="Calibri"/>
                <a:sym typeface="Calibri"/>
              </a:rPr>
              <a:t>ح</a:t>
            </a:r>
            <a:r>
              <a:rPr lang="ar-MA" sz="3600" b="1" i="0" u="none" strike="noStrike" cap="none" dirty="0">
                <a:solidFill>
                  <a:srgbClr val="F1A947"/>
                </a:solidFill>
                <a:latin typeface="Calibri"/>
                <a:ea typeface="Calibri"/>
                <a:cs typeface="Calibri"/>
                <a:sym typeface="Calibri"/>
              </a:rPr>
              <a:t>ُ الْأَعْدادِ الْعَشَرِيَّة.</a:t>
            </a:r>
          </a:p>
        </p:txBody>
      </p: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DB068-B9C6-B5B6-0DE6-D5968AD4E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3DB20B9-0764-0680-8243-597CF37A5A1D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F05DE8C-F44D-2F20-149E-294409CEEC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90549489-8ED7-F0FC-A0AE-57EDAD2374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62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DFC7B-CC65-6BA7-1A02-6E6D58728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F60184AA-0C10-1982-112D-BFB405AFBED5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ضعوا وأنجزوا العملية الآتية.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54719EA-CA7D-AB99-F5EA-FC8D56743FF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AF67BB-D3C1-7E71-260A-9E2D11E0AEBA}"/>
              </a:ext>
            </a:extLst>
          </p:cNvPr>
          <p:cNvSpPr/>
          <p:nvPr/>
        </p:nvSpPr>
        <p:spPr>
          <a:xfrm>
            <a:off x="2067791" y="2878282"/>
            <a:ext cx="5265420" cy="1455420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6000" b="1" dirty="0"/>
              <a:t>76 – 24,26</a:t>
            </a:r>
          </a:p>
        </p:txBody>
      </p:sp>
    </p:spTree>
    <p:extLst>
      <p:ext uri="{BB962C8B-B14F-4D97-AF65-F5344CB8AC3E}">
        <p14:creationId xmlns:p14="http://schemas.microsoft.com/office/powerpoint/2010/main" val="4176296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F5AD49-4D2E-10E7-9630-FF4BDB992DA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212428" y="724559"/>
            <a:ext cx="7182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تسجل نسبة الإجابات الصحيحة.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99A40AA2-5025-845D-C713-B1FCA8805B04}"/>
              </a:ext>
            </a:extLst>
          </p:cNvPr>
          <p:cNvGrpSpPr/>
          <p:nvPr/>
        </p:nvGrpSpPr>
        <p:grpSpPr>
          <a:xfrm>
            <a:off x="3210026" y="1730498"/>
            <a:ext cx="2482115" cy="2895971"/>
            <a:chOff x="3248125" y="1837178"/>
            <a:chExt cx="2563929" cy="2895971"/>
          </a:xfrm>
        </p:grpSpPr>
        <p:grpSp>
          <p:nvGrpSpPr>
            <p:cNvPr id="2" name="Group 25">
              <a:extLst>
                <a:ext uri="{FF2B5EF4-FFF2-40B4-BE49-F238E27FC236}">
                  <a16:creationId xmlns:a16="http://schemas.microsoft.com/office/drawing/2014/main" id="{8C80C321-A882-D286-7412-40880F147AFC}"/>
                </a:ext>
              </a:extLst>
            </p:cNvPr>
            <p:cNvGrpSpPr/>
            <p:nvPr/>
          </p:nvGrpSpPr>
          <p:grpSpPr>
            <a:xfrm>
              <a:off x="3248125" y="2309081"/>
              <a:ext cx="2563929" cy="2424068"/>
              <a:chOff x="5075791" y="3232242"/>
              <a:chExt cx="2563929" cy="2424068"/>
            </a:xfrm>
          </p:grpSpPr>
          <p:cxnSp>
            <p:nvCxnSpPr>
              <p:cNvPr id="3" name="Straight Connector 5">
                <a:extLst>
                  <a:ext uri="{FF2B5EF4-FFF2-40B4-BE49-F238E27FC236}">
                    <a16:creationId xmlns:a16="http://schemas.microsoft.com/office/drawing/2014/main" id="{718EA73A-2869-B907-5991-FCD5BC2618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63049" y="4763704"/>
                <a:ext cx="1958095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" name="TextBox 6">
                <a:extLst>
                  <a:ext uri="{FF2B5EF4-FFF2-40B4-BE49-F238E27FC236}">
                    <a16:creationId xmlns:a16="http://schemas.microsoft.com/office/drawing/2014/main" id="{AFB71A17-923D-15F4-1A79-9A6616925BD5}"/>
                  </a:ext>
                </a:extLst>
              </p:cNvPr>
              <p:cNvSpPr txBox="1"/>
              <p:nvPr/>
            </p:nvSpPr>
            <p:spPr>
              <a:xfrm>
                <a:off x="5075791" y="4135873"/>
                <a:ext cx="32092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sz="3200" b="1" dirty="0">
                    <a:solidFill>
                      <a:srgbClr val="FF0000"/>
                    </a:solidFill>
                  </a:rPr>
                  <a:t>-</a:t>
                </a:r>
                <a:endParaRPr lang="fr-MA" sz="32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" name="TextBox 3">
                <a:extLst>
                  <a:ext uri="{FF2B5EF4-FFF2-40B4-BE49-F238E27FC236}">
                    <a16:creationId xmlns:a16="http://schemas.microsoft.com/office/drawing/2014/main" id="{5E2C119C-DDC2-5303-CD92-26C692CBB51C}"/>
                  </a:ext>
                </a:extLst>
              </p:cNvPr>
              <p:cNvSpPr txBox="1"/>
              <p:nvPr/>
            </p:nvSpPr>
            <p:spPr>
              <a:xfrm>
                <a:off x="5265385" y="4640647"/>
                <a:ext cx="2128581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MA" sz="6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51,74</a:t>
                </a:r>
                <a:endParaRPr lang="fr-MA" sz="6000" dirty="0">
                  <a:solidFill>
                    <a:srgbClr val="FF0000"/>
                  </a:solidFill>
                  <a:cs typeface="+mj-cs"/>
                </a:endParaRPr>
              </a:p>
            </p:txBody>
          </p:sp>
          <p:sp>
            <p:nvSpPr>
              <p:cNvPr id="6" name="TextBox 12">
                <a:extLst>
                  <a:ext uri="{FF2B5EF4-FFF2-40B4-BE49-F238E27FC236}">
                    <a16:creationId xmlns:a16="http://schemas.microsoft.com/office/drawing/2014/main" id="{A4F11C7A-D78D-9C83-916E-1D4C721A9663}"/>
                  </a:ext>
                </a:extLst>
              </p:cNvPr>
              <p:cNvSpPr txBox="1"/>
              <p:nvPr/>
            </p:nvSpPr>
            <p:spPr>
              <a:xfrm>
                <a:off x="5268471" y="3232242"/>
                <a:ext cx="2371249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60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76, 00</a:t>
                </a:r>
                <a:endParaRPr lang="fr-MA" sz="6000" dirty="0">
                  <a:solidFill>
                    <a:srgbClr val="C00000"/>
                  </a:solidFill>
                  <a:cs typeface="+mj-cs"/>
                </a:endParaRPr>
              </a:p>
            </p:txBody>
          </p:sp>
          <p:sp>
            <p:nvSpPr>
              <p:cNvPr id="7" name="TextBox 13">
                <a:extLst>
                  <a:ext uri="{FF2B5EF4-FFF2-40B4-BE49-F238E27FC236}">
                    <a16:creationId xmlns:a16="http://schemas.microsoft.com/office/drawing/2014/main" id="{07D80C3F-6CE8-9B46-FBCA-DC06CD12D759}"/>
                  </a:ext>
                </a:extLst>
              </p:cNvPr>
              <p:cNvSpPr txBox="1"/>
              <p:nvPr/>
            </p:nvSpPr>
            <p:spPr>
              <a:xfrm>
                <a:off x="5268471" y="3827260"/>
                <a:ext cx="2197995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60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24, 26</a:t>
                </a:r>
                <a:endParaRPr lang="fr-MA" sz="6000" dirty="0">
                  <a:solidFill>
                    <a:srgbClr val="0070C0"/>
                  </a:solidFill>
                  <a:cs typeface="+mj-cs"/>
                </a:endParaRPr>
              </a:p>
            </p:txBody>
          </p:sp>
        </p:grp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3904AE1-C46A-1EF3-FFC5-76C8C9F44DAF}"/>
                </a:ext>
              </a:extLst>
            </p:cNvPr>
            <p:cNvCxnSpPr/>
            <p:nvPr/>
          </p:nvCxnSpPr>
          <p:spPr>
            <a:xfrm flipH="1">
              <a:off x="5198969" y="2510549"/>
              <a:ext cx="341530" cy="51054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3">
              <a:extLst>
                <a:ext uri="{FF2B5EF4-FFF2-40B4-BE49-F238E27FC236}">
                  <a16:creationId xmlns:a16="http://schemas.microsoft.com/office/drawing/2014/main" id="{DF616844-3CAD-2407-1738-7E9060DD3FC9}"/>
                </a:ext>
              </a:extLst>
            </p:cNvPr>
            <p:cNvSpPr txBox="1"/>
            <p:nvPr/>
          </p:nvSpPr>
          <p:spPr>
            <a:xfrm>
              <a:off x="5183470" y="1837178"/>
              <a:ext cx="372526" cy="23083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MA" sz="9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10</a:t>
              </a:r>
              <a:endParaRPr lang="fr-MA" sz="2400" dirty="0">
                <a:solidFill>
                  <a:srgbClr val="C00000"/>
                </a:solidFill>
                <a:cs typeface="+mj-cs"/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72285AC-FC74-C3D6-E54E-D649A7655890}"/>
                </a:ext>
              </a:extLst>
            </p:cNvPr>
            <p:cNvCxnSpPr/>
            <p:nvPr/>
          </p:nvCxnSpPr>
          <p:spPr>
            <a:xfrm flipH="1">
              <a:off x="3978357" y="2598543"/>
              <a:ext cx="341530" cy="51054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3">
              <a:extLst>
                <a:ext uri="{FF2B5EF4-FFF2-40B4-BE49-F238E27FC236}">
                  <a16:creationId xmlns:a16="http://schemas.microsoft.com/office/drawing/2014/main" id="{DB708985-771E-3745-921C-6735CA0B049B}"/>
                </a:ext>
              </a:extLst>
            </p:cNvPr>
            <p:cNvSpPr txBox="1"/>
            <p:nvPr/>
          </p:nvSpPr>
          <p:spPr>
            <a:xfrm>
              <a:off x="4714604" y="2191124"/>
              <a:ext cx="372526" cy="23083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MA" sz="9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10</a:t>
              </a:r>
              <a:endParaRPr lang="fr-MA" sz="2400" dirty="0">
                <a:solidFill>
                  <a:srgbClr val="C00000"/>
                </a:solidFill>
                <a:cs typeface="+mj-cs"/>
              </a:endParaRPr>
            </a:p>
          </p:txBody>
        </p:sp>
      </p:grpSp>
      <p:sp>
        <p:nvSpPr>
          <p:cNvPr id="8" name="TextBox 3">
            <a:extLst>
              <a:ext uri="{FF2B5EF4-FFF2-40B4-BE49-F238E27FC236}">
                <a16:creationId xmlns:a16="http://schemas.microsoft.com/office/drawing/2014/main" id="{5D646C50-B3C1-912E-9B29-A48622BE3B1C}"/>
              </a:ext>
            </a:extLst>
          </p:cNvPr>
          <p:cNvSpPr txBox="1"/>
          <p:nvPr/>
        </p:nvSpPr>
        <p:spPr>
          <a:xfrm>
            <a:off x="3916957" y="2104469"/>
            <a:ext cx="360639" cy="2308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MA" sz="900" b="1" dirty="0">
                <a:solidFill>
                  <a:srgbClr val="C00000"/>
                </a:solidFill>
                <a:latin typeface="Calibri"/>
                <a:ea typeface="Calibri"/>
                <a:cs typeface="+mj-cs"/>
                <a:sym typeface="Calibri"/>
              </a:rPr>
              <a:t>5</a:t>
            </a:r>
            <a:endParaRPr lang="fr-MA" sz="2400" dirty="0">
              <a:solidFill>
                <a:srgbClr val="C00000"/>
              </a:solidFill>
              <a:cs typeface="+mj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AC8678A-E5C8-E3BE-A85B-E6E230DB8F34}"/>
              </a:ext>
            </a:extLst>
          </p:cNvPr>
          <p:cNvCxnSpPr/>
          <p:nvPr/>
        </p:nvCxnSpPr>
        <p:spPr>
          <a:xfrm flipH="1">
            <a:off x="4644713" y="2433233"/>
            <a:ext cx="330632" cy="51054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21D26B-1C83-E7E0-653B-38847923E7AD}"/>
              </a:ext>
            </a:extLst>
          </p:cNvPr>
          <p:cNvCxnSpPr>
            <a:cxnSpLocks/>
          </p:cNvCxnSpPr>
          <p:nvPr/>
        </p:nvCxnSpPr>
        <p:spPr>
          <a:xfrm flipH="1">
            <a:off x="4674720" y="1991564"/>
            <a:ext cx="305669" cy="35381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3">
            <a:extLst>
              <a:ext uri="{FF2B5EF4-FFF2-40B4-BE49-F238E27FC236}">
                <a16:creationId xmlns:a16="http://schemas.microsoft.com/office/drawing/2014/main" id="{B5A7FF54-1E85-29DB-495B-A9D5CA403799}"/>
              </a:ext>
            </a:extLst>
          </p:cNvPr>
          <p:cNvSpPr txBox="1"/>
          <p:nvPr/>
        </p:nvSpPr>
        <p:spPr>
          <a:xfrm>
            <a:off x="4618737" y="1729784"/>
            <a:ext cx="360639" cy="2308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MA" sz="900" b="1" dirty="0">
                <a:solidFill>
                  <a:srgbClr val="C00000"/>
                </a:solidFill>
                <a:latin typeface="Calibri"/>
                <a:ea typeface="Calibri"/>
                <a:cs typeface="+mj-cs"/>
                <a:sym typeface="Calibri"/>
              </a:rPr>
              <a:t>9</a:t>
            </a:r>
            <a:endParaRPr lang="fr-MA" sz="2400" dirty="0">
              <a:solidFill>
                <a:srgbClr val="C000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E75F8-1338-9BC4-BBA6-10C737192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40EB24A-1AB6-E74A-03F7-BA3C8C6DE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800" y="2128275"/>
            <a:ext cx="6562061" cy="3718210"/>
          </a:xfrm>
          <a:prstGeom prst="rect">
            <a:avLst/>
          </a:prstGeom>
        </p:spPr>
      </p:pic>
      <p:sp>
        <p:nvSpPr>
          <p:cNvPr id="3" name="ZoneTexte 1">
            <a:extLst>
              <a:ext uri="{FF2B5EF4-FFF2-40B4-BE49-F238E27FC236}">
                <a16:creationId xmlns:a16="http://schemas.microsoft.com/office/drawing/2014/main" id="{559E85A3-C48B-8C93-B7B6-74424F5148F4}"/>
              </a:ext>
            </a:extLst>
          </p:cNvPr>
          <p:cNvSpPr txBox="1"/>
          <p:nvPr/>
        </p:nvSpPr>
        <p:spPr>
          <a:xfrm>
            <a:off x="33298" y="822293"/>
            <a:ext cx="77076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65CBB08E-A5CA-A465-8F54-20E6154066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43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9C11DB6-0B47-7A52-902D-2D945021342C}"/>
              </a:ext>
            </a:extLst>
          </p:cNvPr>
          <p:cNvGrpSpPr/>
          <p:nvPr/>
        </p:nvGrpSpPr>
        <p:grpSpPr>
          <a:xfrm>
            <a:off x="706582" y="1764997"/>
            <a:ext cx="7688606" cy="4687757"/>
            <a:chOff x="748812" y="1340427"/>
            <a:chExt cx="7284223" cy="512678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700ECCF-430C-1CB6-0A97-70F01C6866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57700" y="1340427"/>
              <a:ext cx="3575335" cy="5126786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461FAFD-9EA2-BAD7-B784-C74B51250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8812" y="1340427"/>
              <a:ext cx="3708888" cy="5126786"/>
            </a:xfrm>
            <a:prstGeom prst="rect">
              <a:avLst/>
            </a:prstGeom>
          </p:spPr>
        </p:pic>
      </p:grpSp>
      <p:sp>
        <p:nvSpPr>
          <p:cNvPr id="5" name="ZoneTexte 1">
            <a:extLst>
              <a:ext uri="{FF2B5EF4-FFF2-40B4-BE49-F238E27FC236}">
                <a16:creationId xmlns:a16="http://schemas.microsoft.com/office/drawing/2014/main" id="{5742552D-01F6-4DB2-E01A-4DD2DD22DC8D}"/>
              </a:ext>
            </a:extLst>
          </p:cNvPr>
          <p:cNvSpPr txBox="1"/>
          <p:nvPr/>
        </p:nvSpPr>
        <p:spPr>
          <a:xfrm>
            <a:off x="1973766" y="862060"/>
            <a:ext cx="5550759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115</a:t>
            </a:r>
          </a:p>
        </p:txBody>
      </p:sp>
      <p:pic>
        <p:nvPicPr>
          <p:cNvPr id="6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064564CA-3B55-2134-27D9-5469F29040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A7B350D-CCB7-BF20-0DD8-C6D748490D61}"/>
              </a:ext>
            </a:extLst>
          </p:cNvPr>
          <p:cNvSpPr/>
          <p:nvPr/>
        </p:nvSpPr>
        <p:spPr>
          <a:xfrm>
            <a:off x="959867" y="2109355"/>
            <a:ext cx="3408218" cy="131964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04427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0A650-D745-6F40-5221-0A276A78D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BA7639E5-9BDD-26DD-227B-8BEA0AD5BF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685" y="2110171"/>
            <a:ext cx="8171392" cy="3596952"/>
          </a:xfrm>
          <a:prstGeom prst="rect">
            <a:avLst/>
          </a:prstGeom>
        </p:spPr>
      </p:pic>
      <p:sp>
        <p:nvSpPr>
          <p:cNvPr id="5" name="ZoneTexte 1">
            <a:extLst>
              <a:ext uri="{FF2B5EF4-FFF2-40B4-BE49-F238E27FC236}">
                <a16:creationId xmlns:a16="http://schemas.microsoft.com/office/drawing/2014/main" id="{6AC93783-CB7A-6F0E-FB55-652C2DA7EEE8}"/>
              </a:ext>
            </a:extLst>
          </p:cNvPr>
          <p:cNvSpPr txBox="1"/>
          <p:nvPr/>
        </p:nvSpPr>
        <p:spPr>
          <a:xfrm>
            <a:off x="872836" y="862060"/>
            <a:ext cx="6651689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وأنجزوا العمليات وتححقوا من المجموع. لديكم 4 دقائق.</a:t>
            </a:r>
          </a:p>
        </p:txBody>
      </p:sp>
      <p:pic>
        <p:nvPicPr>
          <p:cNvPr id="1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EDA3D-2865-AA9D-865B-AC4C89B36B2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53367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EEE1D-789F-0A60-7406-B23A44909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1">
            <a:extLst>
              <a:ext uri="{FF2B5EF4-FFF2-40B4-BE49-F238E27FC236}">
                <a16:creationId xmlns:a16="http://schemas.microsoft.com/office/drawing/2014/main" id="{D03C6C33-E206-1EC7-94E0-580201901383}"/>
              </a:ext>
            </a:extLst>
          </p:cNvPr>
          <p:cNvSpPr txBox="1"/>
          <p:nvPr/>
        </p:nvSpPr>
        <p:spPr>
          <a:xfrm>
            <a:off x="872836" y="862060"/>
            <a:ext cx="6651689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1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CDC3E9D-A8F3-2880-D667-F95904CB9CB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A71C1F8-AEBF-26EF-EFBA-CB21FF0569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036" y="1935771"/>
            <a:ext cx="7552074" cy="3596952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8883B4B0-4DBD-F323-3FB5-2F4C4087823D}"/>
              </a:ext>
            </a:extLst>
          </p:cNvPr>
          <p:cNvGrpSpPr/>
          <p:nvPr/>
        </p:nvGrpSpPr>
        <p:grpSpPr>
          <a:xfrm>
            <a:off x="6160726" y="2779950"/>
            <a:ext cx="1862455" cy="2096962"/>
            <a:chOff x="6160726" y="2779950"/>
            <a:chExt cx="1862455" cy="2096962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126EEC0-BBB0-DE86-38EC-FC83F190C331}"/>
                </a:ext>
              </a:extLst>
            </p:cNvPr>
            <p:cNvGrpSpPr/>
            <p:nvPr/>
          </p:nvGrpSpPr>
          <p:grpSpPr>
            <a:xfrm>
              <a:off x="6160726" y="3031784"/>
              <a:ext cx="1862455" cy="1845128"/>
              <a:chOff x="6258952" y="3947857"/>
              <a:chExt cx="2483049" cy="1845128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DCB81074-CE10-6936-49ED-3CD94A8C02CA}"/>
                  </a:ext>
                </a:extLst>
              </p:cNvPr>
              <p:cNvGrpSpPr/>
              <p:nvPr/>
            </p:nvGrpSpPr>
            <p:grpSpPr>
              <a:xfrm>
                <a:off x="6258952" y="3947857"/>
                <a:ext cx="2483049" cy="1845128"/>
                <a:chOff x="3510262" y="2973883"/>
                <a:chExt cx="2564894" cy="1845128"/>
              </a:xfrm>
            </p:grpSpPr>
            <p:grpSp>
              <p:nvGrpSpPr>
                <p:cNvPr id="12" name="Group 25">
                  <a:extLst>
                    <a:ext uri="{FF2B5EF4-FFF2-40B4-BE49-F238E27FC236}">
                      <a16:creationId xmlns:a16="http://schemas.microsoft.com/office/drawing/2014/main" id="{D8740C78-483A-2027-7D0E-35C7BABF8FEA}"/>
                    </a:ext>
                  </a:extLst>
                </p:cNvPr>
                <p:cNvGrpSpPr/>
                <p:nvPr/>
              </p:nvGrpSpPr>
              <p:grpSpPr>
                <a:xfrm>
                  <a:off x="3510262" y="3059603"/>
                  <a:ext cx="2564894" cy="1759408"/>
                  <a:chOff x="5337928" y="3982764"/>
                  <a:chExt cx="2564894" cy="1759408"/>
                </a:xfrm>
              </p:grpSpPr>
              <p:cxnSp>
                <p:nvCxnSpPr>
                  <p:cNvPr id="17" name="Straight Connector 5">
                    <a:extLst>
                      <a:ext uri="{FF2B5EF4-FFF2-40B4-BE49-F238E27FC236}">
                        <a16:creationId xmlns:a16="http://schemas.microsoft.com/office/drawing/2014/main" id="{B016D29D-11AE-5B24-3A44-682FDC87A10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617787" y="5127608"/>
                    <a:ext cx="1653782" cy="0"/>
                  </a:xfrm>
                  <a:prstGeom prst="line">
                    <a:avLst/>
                  </a:pr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8" name="TextBox 6">
                    <a:extLst>
                      <a:ext uri="{FF2B5EF4-FFF2-40B4-BE49-F238E27FC236}">
                        <a16:creationId xmlns:a16="http://schemas.microsoft.com/office/drawing/2014/main" id="{1393ECF7-D512-D9EC-1A3C-1FB564D2A51F}"/>
                      </a:ext>
                    </a:extLst>
                  </p:cNvPr>
                  <p:cNvSpPr txBox="1"/>
                  <p:nvPr/>
                </p:nvSpPr>
                <p:spPr>
                  <a:xfrm>
                    <a:off x="5337928" y="4649096"/>
                    <a:ext cx="44196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ar-MA" sz="3200" b="1" dirty="0">
                        <a:solidFill>
                          <a:srgbClr val="FF0000"/>
                        </a:solidFill>
                      </a:rPr>
                      <a:t>-</a:t>
                    </a:r>
                    <a:endParaRPr lang="fr-MA" sz="48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9" name="TextBox 3">
                    <a:extLst>
                      <a:ext uri="{FF2B5EF4-FFF2-40B4-BE49-F238E27FC236}">
                        <a16:creationId xmlns:a16="http://schemas.microsoft.com/office/drawing/2014/main" id="{D5E9C6A9-72C7-8744-6128-1EDAB514548E}"/>
                      </a:ext>
                    </a:extLst>
                  </p:cNvPr>
                  <p:cNvSpPr txBox="1"/>
                  <p:nvPr/>
                </p:nvSpPr>
                <p:spPr>
                  <a:xfrm>
                    <a:off x="5451034" y="5034286"/>
                    <a:ext cx="2128581" cy="70788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fr-MA" sz="4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+mj-cs"/>
                        <a:sym typeface="Calibri"/>
                      </a:rPr>
                      <a:t>05,65</a:t>
                    </a:r>
                    <a:endParaRPr lang="fr-MA" sz="4000" dirty="0">
                      <a:solidFill>
                        <a:srgbClr val="FF0000"/>
                      </a:solidFill>
                      <a:cs typeface="+mj-cs"/>
                    </a:endParaRPr>
                  </a:p>
                </p:txBody>
              </p:sp>
              <p:sp>
                <p:nvSpPr>
                  <p:cNvPr id="20" name="TextBox 12">
                    <a:extLst>
                      <a:ext uri="{FF2B5EF4-FFF2-40B4-BE49-F238E27FC236}">
                        <a16:creationId xmlns:a16="http://schemas.microsoft.com/office/drawing/2014/main" id="{D74E01FB-C6D5-02BD-9F02-175AE1D3C8A6}"/>
                      </a:ext>
                    </a:extLst>
                  </p:cNvPr>
                  <p:cNvSpPr txBox="1"/>
                  <p:nvPr/>
                </p:nvSpPr>
                <p:spPr>
                  <a:xfrm>
                    <a:off x="5531573" y="3982764"/>
                    <a:ext cx="2371249" cy="70788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ar-MA" sz="40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+mj-cs"/>
                        <a:sym typeface="Calibri"/>
                      </a:rPr>
                      <a:t>13</a:t>
                    </a:r>
                    <a:r>
                      <a:rPr lang="fr-MA" sz="40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+mj-cs"/>
                        <a:sym typeface="Calibri"/>
                      </a:rPr>
                      <a:t>, </a:t>
                    </a:r>
                    <a:r>
                      <a:rPr lang="ar-MA" sz="40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+mj-cs"/>
                        <a:sym typeface="Calibri"/>
                      </a:rPr>
                      <a:t>25</a:t>
                    </a:r>
                    <a:endParaRPr lang="fr-MA" sz="4000" dirty="0">
                      <a:solidFill>
                        <a:srgbClr val="C00000"/>
                      </a:solidFill>
                      <a:cs typeface="+mj-cs"/>
                    </a:endParaRPr>
                  </a:p>
                </p:txBody>
              </p:sp>
              <p:sp>
                <p:nvSpPr>
                  <p:cNvPr id="21" name="TextBox 13">
                    <a:extLst>
                      <a:ext uri="{FF2B5EF4-FFF2-40B4-BE49-F238E27FC236}">
                        <a16:creationId xmlns:a16="http://schemas.microsoft.com/office/drawing/2014/main" id="{9CEB3F0B-39AA-E9AD-2D52-596B1271DA58}"/>
                      </a:ext>
                    </a:extLst>
                  </p:cNvPr>
                  <p:cNvSpPr txBox="1"/>
                  <p:nvPr/>
                </p:nvSpPr>
                <p:spPr>
                  <a:xfrm>
                    <a:off x="5576941" y="4490467"/>
                    <a:ext cx="2197994" cy="70788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ar-MA" sz="4000" b="1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+mj-cs"/>
                        <a:sym typeface="Calibri"/>
                      </a:rPr>
                      <a:t>0</a:t>
                    </a:r>
                    <a:r>
                      <a:rPr lang="ar-MA" sz="40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+mj-cs"/>
                        <a:sym typeface="Calibri"/>
                      </a:rPr>
                      <a:t>7</a:t>
                    </a:r>
                    <a:r>
                      <a:rPr lang="fr-MA" sz="40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+mj-cs"/>
                        <a:sym typeface="Calibri"/>
                      </a:rPr>
                      <a:t>, </a:t>
                    </a:r>
                    <a:r>
                      <a:rPr lang="ar-MA" sz="40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+mj-cs"/>
                        <a:sym typeface="Calibri"/>
                      </a:rPr>
                      <a:t>6</a:t>
                    </a:r>
                    <a:endParaRPr lang="fr-MA" sz="4000" dirty="0">
                      <a:solidFill>
                        <a:srgbClr val="0070C0"/>
                      </a:solidFill>
                      <a:cs typeface="+mj-cs"/>
                    </a:endParaRPr>
                  </a:p>
                </p:txBody>
              </p:sp>
            </p:grpSp>
            <p:cxnSp>
              <p:nvCxnSpPr>
                <p:cNvPr id="15" name="Straight Connector 14">
                  <a:extLst>
                    <a:ext uri="{FF2B5EF4-FFF2-40B4-BE49-F238E27FC236}">
                      <a16:creationId xmlns:a16="http://schemas.microsoft.com/office/drawing/2014/main" id="{93C7BD97-4A47-E265-18C6-A76A0047377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268415" y="3269055"/>
                  <a:ext cx="155268" cy="28176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TextBox 3">
                  <a:extLst>
                    <a:ext uri="{FF2B5EF4-FFF2-40B4-BE49-F238E27FC236}">
                      <a16:creationId xmlns:a16="http://schemas.microsoft.com/office/drawing/2014/main" id="{CFCFDBB3-10F4-F901-587F-F1CD8AA2E317}"/>
                    </a:ext>
                  </a:extLst>
                </p:cNvPr>
                <p:cNvSpPr txBox="1"/>
                <p:nvPr/>
              </p:nvSpPr>
              <p:spPr>
                <a:xfrm>
                  <a:off x="4749546" y="2973883"/>
                  <a:ext cx="486686" cy="230832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fr-MA" sz="900" dirty="0">
                      <a:solidFill>
                        <a:srgbClr val="C00000"/>
                      </a:solidFill>
                      <a:latin typeface="Calibri"/>
                      <a:ea typeface="Calibri"/>
                      <a:cs typeface="+mj-cs"/>
                      <a:sym typeface="Calibri"/>
                    </a:rPr>
                    <a:t>12</a:t>
                  </a:r>
                  <a:endParaRPr lang="fr-MA" sz="2400" dirty="0">
                    <a:solidFill>
                      <a:srgbClr val="C00000"/>
                    </a:solidFill>
                    <a:cs typeface="+mj-cs"/>
                  </a:endParaRPr>
                </a:p>
              </p:txBody>
            </p:sp>
          </p:grp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759DD513-BCD1-EC85-5869-610FEF84FC9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645799" y="4255254"/>
                <a:ext cx="176289" cy="324140"/>
              </a:xfrm>
              <a:prstGeom prst="line">
                <a:avLst/>
              </a:prstGeom>
              <a:ln w="28575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TextBox 3">
              <a:extLst>
                <a:ext uri="{FF2B5EF4-FFF2-40B4-BE49-F238E27FC236}">
                  <a16:creationId xmlns:a16="http://schemas.microsoft.com/office/drawing/2014/main" id="{4C687300-F449-E871-7EFC-348FA08A4D8F}"/>
                </a:ext>
              </a:extLst>
            </p:cNvPr>
            <p:cNvSpPr txBox="1"/>
            <p:nvPr/>
          </p:nvSpPr>
          <p:spPr>
            <a:xfrm>
              <a:off x="6630137" y="3031784"/>
              <a:ext cx="353399" cy="23083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MA" sz="900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2</a:t>
              </a:r>
              <a:endParaRPr lang="fr-MA" sz="2400" dirty="0">
                <a:solidFill>
                  <a:srgbClr val="C00000"/>
                </a:solidFill>
                <a:cs typeface="+mj-cs"/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588D406-7FC7-0A69-DD4B-E981D8E8C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50464" y="2965880"/>
              <a:ext cx="112745" cy="28176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BDB2F88-72F1-487A-279E-D6696D366D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49238" y="3334147"/>
              <a:ext cx="112745" cy="28176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">
              <a:extLst>
                <a:ext uri="{FF2B5EF4-FFF2-40B4-BE49-F238E27FC236}">
                  <a16:creationId xmlns:a16="http://schemas.microsoft.com/office/drawing/2014/main" id="{F4FC47D0-E228-E98F-B97E-FFDF3A78CFA0}"/>
                </a:ext>
              </a:extLst>
            </p:cNvPr>
            <p:cNvSpPr txBox="1"/>
            <p:nvPr/>
          </p:nvSpPr>
          <p:spPr>
            <a:xfrm>
              <a:off x="6630136" y="2779950"/>
              <a:ext cx="353399" cy="23083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MA" sz="900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12</a:t>
              </a:r>
              <a:endParaRPr lang="fr-MA" sz="2400" dirty="0">
                <a:solidFill>
                  <a:srgbClr val="C00000"/>
                </a:solidFill>
                <a:cs typeface="+mj-cs"/>
              </a:endParaRPr>
            </a:p>
          </p:txBody>
        </p:sp>
        <p:sp>
          <p:nvSpPr>
            <p:cNvPr id="32" name="TextBox 3">
              <a:extLst>
                <a:ext uri="{FF2B5EF4-FFF2-40B4-BE49-F238E27FC236}">
                  <a16:creationId xmlns:a16="http://schemas.microsoft.com/office/drawing/2014/main" id="{A8E55362-69DE-F37A-427E-E7FC34F54035}"/>
                </a:ext>
              </a:extLst>
            </p:cNvPr>
            <p:cNvSpPr txBox="1"/>
            <p:nvPr/>
          </p:nvSpPr>
          <p:spPr>
            <a:xfrm>
              <a:off x="6346787" y="2901392"/>
              <a:ext cx="264198" cy="23083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MA" sz="900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0</a:t>
              </a:r>
              <a:endParaRPr lang="fr-MA" sz="2400" dirty="0">
                <a:solidFill>
                  <a:srgbClr val="C00000"/>
                </a:solidFill>
                <a:cs typeface="+mj-cs"/>
              </a:endParaRPr>
            </a:p>
          </p:txBody>
        </p:sp>
      </p:grpSp>
      <p:grpSp>
        <p:nvGrpSpPr>
          <p:cNvPr id="43" name="Group 25">
            <a:extLst>
              <a:ext uri="{FF2B5EF4-FFF2-40B4-BE49-F238E27FC236}">
                <a16:creationId xmlns:a16="http://schemas.microsoft.com/office/drawing/2014/main" id="{22D99D68-5CC3-AD53-62A3-E7A128ACEF09}"/>
              </a:ext>
            </a:extLst>
          </p:cNvPr>
          <p:cNvGrpSpPr/>
          <p:nvPr/>
        </p:nvGrpSpPr>
        <p:grpSpPr>
          <a:xfrm>
            <a:off x="4506698" y="3136771"/>
            <a:ext cx="1736157" cy="1781603"/>
            <a:chOff x="5511860" y="3982764"/>
            <a:chExt cx="2390962" cy="1781603"/>
          </a:xfrm>
        </p:grpSpPr>
        <p:cxnSp>
          <p:nvCxnSpPr>
            <p:cNvPr id="46" name="Straight Connector 5">
              <a:extLst>
                <a:ext uri="{FF2B5EF4-FFF2-40B4-BE49-F238E27FC236}">
                  <a16:creationId xmlns:a16="http://schemas.microsoft.com/office/drawing/2014/main" id="{EE7959FD-B5B6-C0BA-915A-23FBBB1374AC}"/>
                </a:ext>
              </a:extLst>
            </p:cNvPr>
            <p:cNvCxnSpPr>
              <a:cxnSpLocks/>
            </p:cNvCxnSpPr>
            <p:nvPr/>
          </p:nvCxnSpPr>
          <p:spPr>
            <a:xfrm>
              <a:off x="5890306" y="5150344"/>
              <a:ext cx="1653782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6">
              <a:extLst>
                <a:ext uri="{FF2B5EF4-FFF2-40B4-BE49-F238E27FC236}">
                  <a16:creationId xmlns:a16="http://schemas.microsoft.com/office/drawing/2014/main" id="{44834D5E-3836-71A1-A55D-019ED0086ADA}"/>
                </a:ext>
              </a:extLst>
            </p:cNvPr>
            <p:cNvSpPr txBox="1"/>
            <p:nvPr/>
          </p:nvSpPr>
          <p:spPr>
            <a:xfrm>
              <a:off x="5511860" y="4649717"/>
              <a:ext cx="44196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3200" b="1" dirty="0">
                  <a:solidFill>
                    <a:srgbClr val="FF0000"/>
                  </a:solidFill>
                </a:rPr>
                <a:t>-</a:t>
              </a:r>
              <a:endParaRPr lang="fr-MA" sz="4800" b="1" dirty="0">
                <a:solidFill>
                  <a:srgbClr val="FF0000"/>
                </a:solidFill>
              </a:endParaRPr>
            </a:p>
          </p:txBody>
        </p:sp>
        <p:sp>
          <p:nvSpPr>
            <p:cNvPr id="48" name="TextBox 3">
              <a:extLst>
                <a:ext uri="{FF2B5EF4-FFF2-40B4-BE49-F238E27FC236}">
                  <a16:creationId xmlns:a16="http://schemas.microsoft.com/office/drawing/2014/main" id="{95590A97-ED4B-94AC-DB5A-E9D1BF30B221}"/>
                </a:ext>
              </a:extLst>
            </p:cNvPr>
            <p:cNvSpPr txBox="1"/>
            <p:nvPr/>
          </p:nvSpPr>
          <p:spPr>
            <a:xfrm>
              <a:off x="5672733" y="5056481"/>
              <a:ext cx="2128580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MA" sz="4000" b="1" dirty="0">
                  <a:solidFill>
                    <a:srgbClr val="FF0000"/>
                  </a:solidFill>
                  <a:latin typeface="Calibri"/>
                  <a:ea typeface="Calibri"/>
                  <a:cs typeface="+mj-cs"/>
                  <a:sym typeface="Calibri"/>
                </a:rPr>
                <a:t>1,05</a:t>
              </a:r>
              <a:endParaRPr lang="fr-MA" sz="4000" dirty="0">
                <a:solidFill>
                  <a:srgbClr val="FF0000"/>
                </a:solidFill>
                <a:cs typeface="+mj-cs"/>
              </a:endParaRPr>
            </a:p>
          </p:txBody>
        </p:sp>
        <p:sp>
          <p:nvSpPr>
            <p:cNvPr id="49" name="TextBox 12">
              <a:extLst>
                <a:ext uri="{FF2B5EF4-FFF2-40B4-BE49-F238E27FC236}">
                  <a16:creationId xmlns:a16="http://schemas.microsoft.com/office/drawing/2014/main" id="{DBFA96AF-FAAF-6C8B-CC2A-9EA9D8676188}"/>
                </a:ext>
              </a:extLst>
            </p:cNvPr>
            <p:cNvSpPr txBox="1"/>
            <p:nvPr/>
          </p:nvSpPr>
          <p:spPr>
            <a:xfrm>
              <a:off x="5531573" y="3982764"/>
              <a:ext cx="2371249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MA" sz="40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  8, 85</a:t>
              </a:r>
              <a:endParaRPr lang="fr-MA" sz="4000" dirty="0">
                <a:solidFill>
                  <a:srgbClr val="C00000"/>
                </a:solidFill>
                <a:cs typeface="+mj-cs"/>
              </a:endParaRPr>
            </a:p>
          </p:txBody>
        </p:sp>
        <p:sp>
          <p:nvSpPr>
            <p:cNvPr id="50" name="TextBox 13">
              <a:extLst>
                <a:ext uri="{FF2B5EF4-FFF2-40B4-BE49-F238E27FC236}">
                  <a16:creationId xmlns:a16="http://schemas.microsoft.com/office/drawing/2014/main" id="{92D44905-8816-2F55-BCA2-0521F7EBF89B}"/>
                </a:ext>
              </a:extLst>
            </p:cNvPr>
            <p:cNvSpPr txBox="1"/>
            <p:nvPr/>
          </p:nvSpPr>
          <p:spPr>
            <a:xfrm>
              <a:off x="5576942" y="4390149"/>
              <a:ext cx="219799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MA" sz="40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  </a:t>
              </a:r>
              <a:r>
                <a:rPr lang="ar-MA" sz="40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7</a:t>
              </a:r>
              <a:r>
                <a:rPr lang="fr-MA" sz="40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, 8</a:t>
              </a:r>
              <a:r>
                <a:rPr lang="fr-MA" sz="4000" b="1" dirty="0">
                  <a:solidFill>
                    <a:srgbClr val="0070C0"/>
                  </a:solidFill>
                  <a:latin typeface="Calibri"/>
                  <a:ea typeface="Calibri"/>
                  <a:cs typeface="+mj-cs"/>
                  <a:sym typeface="Calibri"/>
                </a:rPr>
                <a:t>0</a:t>
              </a:r>
              <a:endParaRPr lang="fr-MA" sz="4000" dirty="0">
                <a:solidFill>
                  <a:srgbClr val="0070C0"/>
                </a:solidFill>
                <a:cs typeface="+mj-cs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5000E84-7B43-D040-C736-2285584E5C67}"/>
              </a:ext>
            </a:extLst>
          </p:cNvPr>
          <p:cNvGrpSpPr/>
          <p:nvPr/>
        </p:nvGrpSpPr>
        <p:grpSpPr>
          <a:xfrm>
            <a:off x="2537486" y="2930669"/>
            <a:ext cx="1997317" cy="2083341"/>
            <a:chOff x="6025864" y="2779950"/>
            <a:chExt cx="1997317" cy="2083341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C7F1B842-11BD-082F-5280-77612905287D}"/>
                </a:ext>
              </a:extLst>
            </p:cNvPr>
            <p:cNvGrpSpPr/>
            <p:nvPr/>
          </p:nvGrpSpPr>
          <p:grpSpPr>
            <a:xfrm>
              <a:off x="6025864" y="3031784"/>
              <a:ext cx="1997317" cy="1831507"/>
              <a:chOff x="6079153" y="3947857"/>
              <a:chExt cx="2662849" cy="1831507"/>
            </a:xfrm>
          </p:grpSpPr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9F33473E-E707-9C98-8FB4-0864AA71ACA6}"/>
                  </a:ext>
                </a:extLst>
              </p:cNvPr>
              <p:cNvGrpSpPr/>
              <p:nvPr/>
            </p:nvGrpSpPr>
            <p:grpSpPr>
              <a:xfrm>
                <a:off x="6079153" y="3947857"/>
                <a:ext cx="2662849" cy="1831507"/>
                <a:chOff x="3324536" y="2973883"/>
                <a:chExt cx="2750620" cy="1831507"/>
              </a:xfrm>
            </p:grpSpPr>
            <p:grpSp>
              <p:nvGrpSpPr>
                <p:cNvPr id="60" name="Group 25">
                  <a:extLst>
                    <a:ext uri="{FF2B5EF4-FFF2-40B4-BE49-F238E27FC236}">
                      <a16:creationId xmlns:a16="http://schemas.microsoft.com/office/drawing/2014/main" id="{9565D8F2-642B-D4C1-9B57-3C4EFB60BEE4}"/>
                    </a:ext>
                  </a:extLst>
                </p:cNvPr>
                <p:cNvGrpSpPr/>
                <p:nvPr/>
              </p:nvGrpSpPr>
              <p:grpSpPr>
                <a:xfrm>
                  <a:off x="3324536" y="3059603"/>
                  <a:ext cx="2750620" cy="1745787"/>
                  <a:chOff x="5152202" y="3982764"/>
                  <a:chExt cx="2750620" cy="1745787"/>
                </a:xfrm>
              </p:grpSpPr>
              <p:cxnSp>
                <p:nvCxnSpPr>
                  <p:cNvPr id="63" name="Straight Connector 5">
                    <a:extLst>
                      <a:ext uri="{FF2B5EF4-FFF2-40B4-BE49-F238E27FC236}">
                        <a16:creationId xmlns:a16="http://schemas.microsoft.com/office/drawing/2014/main" id="{3C3850AA-1634-5358-60C2-2A746B7F388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617787" y="5127608"/>
                    <a:ext cx="1972105" cy="0"/>
                  </a:xfrm>
                  <a:prstGeom prst="line">
                    <a:avLst/>
                  </a:pr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4" name="TextBox 6">
                    <a:extLst>
                      <a:ext uri="{FF2B5EF4-FFF2-40B4-BE49-F238E27FC236}">
                        <a16:creationId xmlns:a16="http://schemas.microsoft.com/office/drawing/2014/main" id="{DC9F62A3-59A1-3EF4-1524-D6451EA56DD6}"/>
                      </a:ext>
                    </a:extLst>
                  </p:cNvPr>
                  <p:cNvSpPr txBox="1"/>
                  <p:nvPr/>
                </p:nvSpPr>
                <p:spPr>
                  <a:xfrm>
                    <a:off x="5152202" y="4680343"/>
                    <a:ext cx="44196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ar-MA" sz="3200" b="1" dirty="0">
                        <a:solidFill>
                          <a:srgbClr val="FF0000"/>
                        </a:solidFill>
                      </a:rPr>
                      <a:t>-</a:t>
                    </a:r>
                    <a:endParaRPr lang="fr-MA" sz="48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65" name="TextBox 3">
                    <a:extLst>
                      <a:ext uri="{FF2B5EF4-FFF2-40B4-BE49-F238E27FC236}">
                        <a16:creationId xmlns:a16="http://schemas.microsoft.com/office/drawing/2014/main" id="{FFD95A96-EF4F-ED0E-AE60-E6275C18375C}"/>
                      </a:ext>
                    </a:extLst>
                  </p:cNvPr>
                  <p:cNvSpPr txBox="1"/>
                  <p:nvPr/>
                </p:nvSpPr>
                <p:spPr>
                  <a:xfrm>
                    <a:off x="5463112" y="5020665"/>
                    <a:ext cx="2128581" cy="70788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fr-MA" sz="4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+mj-cs"/>
                        <a:sym typeface="Calibri"/>
                      </a:rPr>
                      <a:t>26,90</a:t>
                    </a:r>
                    <a:endParaRPr lang="fr-MA" sz="4000" dirty="0">
                      <a:solidFill>
                        <a:srgbClr val="FF0000"/>
                      </a:solidFill>
                      <a:cs typeface="+mj-cs"/>
                    </a:endParaRPr>
                  </a:p>
                </p:txBody>
              </p:sp>
              <p:sp>
                <p:nvSpPr>
                  <p:cNvPr id="66" name="TextBox 12">
                    <a:extLst>
                      <a:ext uri="{FF2B5EF4-FFF2-40B4-BE49-F238E27FC236}">
                        <a16:creationId xmlns:a16="http://schemas.microsoft.com/office/drawing/2014/main" id="{D3383058-5554-ADE3-2809-5414940A753F}"/>
                      </a:ext>
                    </a:extLst>
                  </p:cNvPr>
                  <p:cNvSpPr txBox="1"/>
                  <p:nvPr/>
                </p:nvSpPr>
                <p:spPr>
                  <a:xfrm>
                    <a:off x="5531573" y="3982764"/>
                    <a:ext cx="2371249" cy="70788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fr-MA" sz="40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+mj-cs"/>
                        <a:sym typeface="Calibri"/>
                      </a:rPr>
                      <a:t>35, 4</a:t>
                    </a:r>
                    <a:r>
                      <a:rPr lang="fr-MA" sz="4000" b="1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+mj-cs"/>
                        <a:sym typeface="Calibri"/>
                      </a:rPr>
                      <a:t>0</a:t>
                    </a:r>
                    <a:endParaRPr lang="fr-MA" sz="4000" dirty="0">
                      <a:solidFill>
                        <a:srgbClr val="0070C0"/>
                      </a:solidFill>
                      <a:cs typeface="+mj-cs"/>
                    </a:endParaRPr>
                  </a:p>
                </p:txBody>
              </p:sp>
              <p:sp>
                <p:nvSpPr>
                  <p:cNvPr id="67" name="TextBox 13">
                    <a:extLst>
                      <a:ext uri="{FF2B5EF4-FFF2-40B4-BE49-F238E27FC236}">
                        <a16:creationId xmlns:a16="http://schemas.microsoft.com/office/drawing/2014/main" id="{2661F931-438A-4603-F195-8AEAD60E023E}"/>
                      </a:ext>
                    </a:extLst>
                  </p:cNvPr>
                  <p:cNvSpPr txBox="1"/>
                  <p:nvPr/>
                </p:nvSpPr>
                <p:spPr>
                  <a:xfrm>
                    <a:off x="5505093" y="4430197"/>
                    <a:ext cx="2197994" cy="70788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fr-MA" sz="40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+mj-cs"/>
                        <a:sym typeface="Calibri"/>
                      </a:rPr>
                      <a:t>18, 50</a:t>
                    </a:r>
                    <a:endParaRPr lang="fr-MA" sz="4000" dirty="0">
                      <a:solidFill>
                        <a:srgbClr val="0070C0"/>
                      </a:solidFill>
                      <a:cs typeface="+mj-cs"/>
                    </a:endParaRPr>
                  </a:p>
                </p:txBody>
              </p:sp>
            </p:grpSp>
            <p:sp>
              <p:nvSpPr>
                <p:cNvPr id="62" name="TextBox 3">
                  <a:extLst>
                    <a:ext uri="{FF2B5EF4-FFF2-40B4-BE49-F238E27FC236}">
                      <a16:creationId xmlns:a16="http://schemas.microsoft.com/office/drawing/2014/main" id="{D506823F-8D89-C422-11CE-58E0EA61BF6D}"/>
                    </a:ext>
                  </a:extLst>
                </p:cNvPr>
                <p:cNvSpPr txBox="1"/>
                <p:nvPr/>
              </p:nvSpPr>
              <p:spPr>
                <a:xfrm>
                  <a:off x="4749546" y="2973883"/>
                  <a:ext cx="486686" cy="230832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fr-MA" sz="900" dirty="0">
                      <a:solidFill>
                        <a:srgbClr val="C00000"/>
                      </a:solidFill>
                      <a:latin typeface="Calibri"/>
                      <a:ea typeface="Calibri"/>
                      <a:cs typeface="+mj-cs"/>
                      <a:sym typeface="Calibri"/>
                    </a:rPr>
                    <a:t>14</a:t>
                  </a:r>
                  <a:endParaRPr lang="fr-MA" sz="2400" dirty="0">
                    <a:solidFill>
                      <a:srgbClr val="C00000"/>
                    </a:solidFill>
                    <a:cs typeface="+mj-cs"/>
                  </a:endParaRPr>
                </a:p>
              </p:txBody>
            </p:sp>
          </p:grp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540FAAF9-5B6B-B0BF-26A3-54B49526E49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689353" y="4202010"/>
                <a:ext cx="176289" cy="324140"/>
              </a:xfrm>
              <a:prstGeom prst="line">
                <a:avLst/>
              </a:prstGeom>
              <a:ln w="28575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3" name="TextBox 3">
              <a:extLst>
                <a:ext uri="{FF2B5EF4-FFF2-40B4-BE49-F238E27FC236}">
                  <a16:creationId xmlns:a16="http://schemas.microsoft.com/office/drawing/2014/main" id="{2463825A-C02E-235D-64C5-333D293A2982}"/>
                </a:ext>
              </a:extLst>
            </p:cNvPr>
            <p:cNvSpPr txBox="1"/>
            <p:nvPr/>
          </p:nvSpPr>
          <p:spPr>
            <a:xfrm>
              <a:off x="6630137" y="3031785"/>
              <a:ext cx="309647" cy="26161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MA" sz="1050" dirty="0">
                  <a:solidFill>
                    <a:srgbClr val="C00000"/>
                  </a:solidFill>
                  <a:cs typeface="+mj-cs"/>
                </a:rPr>
                <a:t>4</a:t>
              </a:r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D32208A2-17F9-35E7-E22C-49D9933563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87541" y="3306860"/>
              <a:ext cx="112745" cy="28176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3">
              <a:extLst>
                <a:ext uri="{FF2B5EF4-FFF2-40B4-BE49-F238E27FC236}">
                  <a16:creationId xmlns:a16="http://schemas.microsoft.com/office/drawing/2014/main" id="{F39ABF90-5EB4-B83F-282A-9F3FA54AB5B5}"/>
                </a:ext>
              </a:extLst>
            </p:cNvPr>
            <p:cNvSpPr txBox="1"/>
            <p:nvPr/>
          </p:nvSpPr>
          <p:spPr>
            <a:xfrm>
              <a:off x="6630136" y="2779950"/>
              <a:ext cx="353399" cy="23083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MA" sz="900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14</a:t>
              </a:r>
              <a:endParaRPr lang="fr-MA" sz="2400" dirty="0">
                <a:solidFill>
                  <a:srgbClr val="C00000"/>
                </a:solidFill>
                <a:cs typeface="+mj-cs"/>
              </a:endParaRPr>
            </a:p>
          </p:txBody>
        </p:sp>
        <p:sp>
          <p:nvSpPr>
            <p:cNvPr id="57" name="TextBox 3">
              <a:extLst>
                <a:ext uri="{FF2B5EF4-FFF2-40B4-BE49-F238E27FC236}">
                  <a16:creationId xmlns:a16="http://schemas.microsoft.com/office/drawing/2014/main" id="{59AE5A68-E706-C15F-8CB1-5AFA46286E4D}"/>
                </a:ext>
              </a:extLst>
            </p:cNvPr>
            <p:cNvSpPr txBox="1"/>
            <p:nvPr/>
          </p:nvSpPr>
          <p:spPr>
            <a:xfrm>
              <a:off x="6346787" y="2901392"/>
              <a:ext cx="264198" cy="23083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MA" sz="900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2</a:t>
              </a:r>
              <a:endParaRPr lang="fr-MA" sz="2400" dirty="0">
                <a:solidFill>
                  <a:srgbClr val="C00000"/>
                </a:solidFill>
                <a:cs typeface="+mj-cs"/>
              </a:endParaRPr>
            </a:p>
          </p:txBody>
        </p:sp>
      </p:grp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85283D36-ACC8-EF4F-F9B5-0AA9EC60E766}"/>
              </a:ext>
            </a:extLst>
          </p:cNvPr>
          <p:cNvCxnSpPr>
            <a:cxnSpLocks/>
          </p:cNvCxnSpPr>
          <p:nvPr/>
        </p:nvCxnSpPr>
        <p:spPr>
          <a:xfrm flipH="1">
            <a:off x="3226530" y="3174966"/>
            <a:ext cx="112745" cy="28176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686D232-444C-8699-A401-7FB73FCDFD2F}"/>
              </a:ext>
            </a:extLst>
          </p:cNvPr>
          <p:cNvGrpSpPr/>
          <p:nvPr/>
        </p:nvGrpSpPr>
        <p:grpSpPr>
          <a:xfrm>
            <a:off x="768229" y="2892973"/>
            <a:ext cx="2215985" cy="2156248"/>
            <a:chOff x="6079153" y="3623116"/>
            <a:chExt cx="2954380" cy="2156248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150B6F55-DF46-E4E1-781B-ED29C2C7B19A}"/>
                </a:ext>
              </a:extLst>
            </p:cNvPr>
            <p:cNvGrpSpPr/>
            <p:nvPr/>
          </p:nvGrpSpPr>
          <p:grpSpPr>
            <a:xfrm>
              <a:off x="6079153" y="3623116"/>
              <a:ext cx="2954380" cy="2156248"/>
              <a:chOff x="3324536" y="2649142"/>
              <a:chExt cx="3051760" cy="2156248"/>
            </a:xfrm>
          </p:grpSpPr>
          <p:grpSp>
            <p:nvGrpSpPr>
              <p:cNvPr id="78" name="Group 25">
                <a:extLst>
                  <a:ext uri="{FF2B5EF4-FFF2-40B4-BE49-F238E27FC236}">
                    <a16:creationId xmlns:a16="http://schemas.microsoft.com/office/drawing/2014/main" id="{2BD1829F-6056-6279-353A-402AE8F532E0}"/>
                  </a:ext>
                </a:extLst>
              </p:cNvPr>
              <p:cNvGrpSpPr/>
              <p:nvPr/>
            </p:nvGrpSpPr>
            <p:grpSpPr>
              <a:xfrm>
                <a:off x="3324536" y="3080147"/>
                <a:ext cx="3051760" cy="1725243"/>
                <a:chOff x="5152202" y="4003308"/>
                <a:chExt cx="3051760" cy="1725243"/>
              </a:xfrm>
            </p:grpSpPr>
            <p:cxnSp>
              <p:nvCxnSpPr>
                <p:cNvPr id="80" name="Straight Connector 5">
                  <a:extLst>
                    <a:ext uri="{FF2B5EF4-FFF2-40B4-BE49-F238E27FC236}">
                      <a16:creationId xmlns:a16="http://schemas.microsoft.com/office/drawing/2014/main" id="{E01AA686-E733-98F5-08CE-32221DD0699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617787" y="5127608"/>
                  <a:ext cx="1972105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1" name="TextBox 6">
                  <a:extLst>
                    <a:ext uri="{FF2B5EF4-FFF2-40B4-BE49-F238E27FC236}">
                      <a16:creationId xmlns:a16="http://schemas.microsoft.com/office/drawing/2014/main" id="{60ECC672-6D2C-3FCC-50A4-E8CA00028562}"/>
                    </a:ext>
                  </a:extLst>
                </p:cNvPr>
                <p:cNvSpPr txBox="1"/>
                <p:nvPr/>
              </p:nvSpPr>
              <p:spPr>
                <a:xfrm>
                  <a:off x="5152202" y="4680343"/>
                  <a:ext cx="44196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ar-MA" sz="3200" b="1" dirty="0">
                      <a:solidFill>
                        <a:srgbClr val="FF0000"/>
                      </a:solidFill>
                    </a:rPr>
                    <a:t>-</a:t>
                  </a:r>
                  <a:endParaRPr lang="fr-MA" sz="48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82" name="TextBox 3">
                  <a:extLst>
                    <a:ext uri="{FF2B5EF4-FFF2-40B4-BE49-F238E27FC236}">
                      <a16:creationId xmlns:a16="http://schemas.microsoft.com/office/drawing/2014/main" id="{95B08388-A6E1-68E0-FC21-23739D003F99}"/>
                    </a:ext>
                  </a:extLst>
                </p:cNvPr>
                <p:cNvSpPr txBox="1"/>
                <p:nvPr/>
              </p:nvSpPr>
              <p:spPr>
                <a:xfrm>
                  <a:off x="5463112" y="5020665"/>
                  <a:ext cx="2128581" cy="70788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fr-MA" sz="4000" b="1" dirty="0">
                      <a:solidFill>
                        <a:srgbClr val="FF0000"/>
                      </a:solidFill>
                      <a:latin typeface="Calibri"/>
                      <a:ea typeface="Calibri"/>
                      <a:cs typeface="+mj-cs"/>
                      <a:sym typeface="Calibri"/>
                    </a:rPr>
                    <a:t>5,66</a:t>
                  </a:r>
                  <a:endParaRPr lang="fr-MA" sz="4000" dirty="0">
                    <a:solidFill>
                      <a:srgbClr val="FF0000"/>
                    </a:solidFill>
                    <a:cs typeface="+mj-cs"/>
                  </a:endParaRPr>
                </a:p>
              </p:txBody>
            </p:sp>
            <p:sp>
              <p:nvSpPr>
                <p:cNvPr id="83" name="TextBox 12">
                  <a:extLst>
                    <a:ext uri="{FF2B5EF4-FFF2-40B4-BE49-F238E27FC236}">
                      <a16:creationId xmlns:a16="http://schemas.microsoft.com/office/drawing/2014/main" id="{8E3D48E8-1083-7B4F-AF11-70472E43B805}"/>
                    </a:ext>
                  </a:extLst>
                </p:cNvPr>
                <p:cNvSpPr txBox="1"/>
                <p:nvPr/>
              </p:nvSpPr>
              <p:spPr>
                <a:xfrm>
                  <a:off x="5832713" y="4003308"/>
                  <a:ext cx="2371249" cy="7078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fr-MA" sz="4000" b="1" dirty="0">
                      <a:solidFill>
                        <a:srgbClr val="C00000"/>
                      </a:solidFill>
                      <a:latin typeface="Calibri"/>
                      <a:ea typeface="Calibri"/>
                      <a:cs typeface="+mj-cs"/>
                      <a:sym typeface="Calibri"/>
                    </a:rPr>
                    <a:t>9, </a:t>
                  </a:r>
                  <a:r>
                    <a:rPr lang="fr-MA" sz="4000" b="1" dirty="0">
                      <a:solidFill>
                        <a:srgbClr val="0070C0"/>
                      </a:solidFill>
                      <a:latin typeface="Calibri"/>
                      <a:ea typeface="Calibri"/>
                      <a:cs typeface="+mj-cs"/>
                      <a:sym typeface="Calibri"/>
                    </a:rPr>
                    <a:t>00</a:t>
                  </a:r>
                  <a:endParaRPr lang="fr-MA" sz="4000" dirty="0">
                    <a:solidFill>
                      <a:srgbClr val="0070C0"/>
                    </a:solidFill>
                    <a:cs typeface="+mj-cs"/>
                  </a:endParaRPr>
                </a:p>
              </p:txBody>
            </p:sp>
            <p:sp>
              <p:nvSpPr>
                <p:cNvPr id="84" name="TextBox 13">
                  <a:extLst>
                    <a:ext uri="{FF2B5EF4-FFF2-40B4-BE49-F238E27FC236}">
                      <a16:creationId xmlns:a16="http://schemas.microsoft.com/office/drawing/2014/main" id="{3FA98287-53F0-0EEB-810E-D8CDE3F5246E}"/>
                    </a:ext>
                  </a:extLst>
                </p:cNvPr>
                <p:cNvSpPr txBox="1"/>
                <p:nvPr/>
              </p:nvSpPr>
              <p:spPr>
                <a:xfrm>
                  <a:off x="5821889" y="4409275"/>
                  <a:ext cx="2197994" cy="7078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fr-MA" sz="4000" b="1" dirty="0">
                      <a:solidFill>
                        <a:srgbClr val="C00000"/>
                      </a:solidFill>
                      <a:latin typeface="Calibri"/>
                      <a:ea typeface="Calibri"/>
                      <a:cs typeface="+mj-cs"/>
                      <a:sym typeface="Calibri"/>
                    </a:rPr>
                    <a:t>3, 34</a:t>
                  </a:r>
                  <a:endParaRPr lang="fr-MA" sz="4000" dirty="0">
                    <a:solidFill>
                      <a:srgbClr val="0070C0"/>
                    </a:solidFill>
                    <a:cs typeface="+mj-cs"/>
                  </a:endParaRPr>
                </a:p>
              </p:txBody>
            </p:sp>
          </p:grpSp>
          <p:sp>
            <p:nvSpPr>
              <p:cNvPr id="79" name="TextBox 3">
                <a:extLst>
                  <a:ext uri="{FF2B5EF4-FFF2-40B4-BE49-F238E27FC236}">
                    <a16:creationId xmlns:a16="http://schemas.microsoft.com/office/drawing/2014/main" id="{F51FB5B6-47F8-F41C-DDD3-5C95C9DFFA4B}"/>
                  </a:ext>
                </a:extLst>
              </p:cNvPr>
              <p:cNvSpPr txBox="1"/>
              <p:nvPr/>
            </p:nvSpPr>
            <p:spPr>
              <a:xfrm>
                <a:off x="5190671" y="2649142"/>
                <a:ext cx="486686" cy="23083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MA" sz="900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10</a:t>
                </a:r>
                <a:endParaRPr lang="fr-MA" sz="2400" dirty="0">
                  <a:solidFill>
                    <a:srgbClr val="C00000"/>
                  </a:solidFill>
                  <a:cs typeface="+mj-cs"/>
                </a:endParaRPr>
              </a:p>
            </p:txBody>
          </p:sp>
        </p:grp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CDCD4BFA-ED87-FB15-5F69-BC417BC29A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94412" y="4212931"/>
              <a:ext cx="176289" cy="32414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AE6254A-1F73-3695-3C73-ECD3C3B11C5F}"/>
              </a:ext>
            </a:extLst>
          </p:cNvPr>
          <p:cNvCxnSpPr>
            <a:cxnSpLocks/>
          </p:cNvCxnSpPr>
          <p:nvPr/>
        </p:nvCxnSpPr>
        <p:spPr>
          <a:xfrm flipH="1">
            <a:off x="1938908" y="3520517"/>
            <a:ext cx="132229" cy="32414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2BA6C4E-036D-5553-AA86-C016007BCD54}"/>
              </a:ext>
            </a:extLst>
          </p:cNvPr>
          <p:cNvCxnSpPr>
            <a:cxnSpLocks/>
          </p:cNvCxnSpPr>
          <p:nvPr/>
        </p:nvCxnSpPr>
        <p:spPr>
          <a:xfrm flipH="1">
            <a:off x="1425008" y="3515851"/>
            <a:ext cx="132229" cy="32414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TextBox 3">
            <a:extLst>
              <a:ext uri="{FF2B5EF4-FFF2-40B4-BE49-F238E27FC236}">
                <a16:creationId xmlns:a16="http://schemas.microsoft.com/office/drawing/2014/main" id="{5630E0D6-1B1F-A0BF-8B40-D2D245447CEE}"/>
              </a:ext>
            </a:extLst>
          </p:cNvPr>
          <p:cNvSpPr txBox="1"/>
          <p:nvPr/>
        </p:nvSpPr>
        <p:spPr>
          <a:xfrm>
            <a:off x="1745755" y="3234940"/>
            <a:ext cx="300898" cy="2308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MA" sz="900" dirty="0">
                <a:solidFill>
                  <a:srgbClr val="C00000"/>
                </a:solidFill>
                <a:latin typeface="Calibri"/>
                <a:ea typeface="Calibri"/>
                <a:cs typeface="+mj-cs"/>
                <a:sym typeface="Calibri"/>
              </a:rPr>
              <a:t>10</a:t>
            </a:r>
            <a:endParaRPr lang="fr-MA" sz="2400" dirty="0">
              <a:solidFill>
                <a:srgbClr val="C00000"/>
              </a:solidFill>
              <a:cs typeface="+mj-cs"/>
            </a:endParaRPr>
          </a:p>
        </p:txBody>
      </p:sp>
      <p:sp>
        <p:nvSpPr>
          <p:cNvPr id="88" name="TextBox 3">
            <a:extLst>
              <a:ext uri="{FF2B5EF4-FFF2-40B4-BE49-F238E27FC236}">
                <a16:creationId xmlns:a16="http://schemas.microsoft.com/office/drawing/2014/main" id="{BC390705-8FFB-A24E-D8FD-4C9080F79AC4}"/>
              </a:ext>
            </a:extLst>
          </p:cNvPr>
          <p:cNvSpPr txBox="1"/>
          <p:nvPr/>
        </p:nvSpPr>
        <p:spPr>
          <a:xfrm>
            <a:off x="1346310" y="3208562"/>
            <a:ext cx="259965" cy="2308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MA" sz="900" dirty="0">
                <a:solidFill>
                  <a:srgbClr val="C00000"/>
                </a:solidFill>
                <a:latin typeface="Calibri"/>
                <a:ea typeface="Calibri"/>
                <a:cs typeface="+mj-cs"/>
                <a:sym typeface="Calibri"/>
              </a:rPr>
              <a:t>8</a:t>
            </a:r>
            <a:endParaRPr lang="fr-MA" sz="2400" dirty="0">
              <a:solidFill>
                <a:srgbClr val="C00000"/>
              </a:solidFill>
              <a:cs typeface="+mj-cs"/>
            </a:endParaRP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CE0B7A3C-EEE2-1D49-4E93-A67B44428F68}"/>
              </a:ext>
            </a:extLst>
          </p:cNvPr>
          <p:cNvCxnSpPr>
            <a:cxnSpLocks/>
          </p:cNvCxnSpPr>
          <p:nvPr/>
        </p:nvCxnSpPr>
        <p:spPr>
          <a:xfrm flipH="1">
            <a:off x="1869694" y="3178656"/>
            <a:ext cx="132229" cy="32414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TextBox 3">
            <a:extLst>
              <a:ext uri="{FF2B5EF4-FFF2-40B4-BE49-F238E27FC236}">
                <a16:creationId xmlns:a16="http://schemas.microsoft.com/office/drawing/2014/main" id="{D3220E93-E10C-9049-D4A9-2C1D0C9D89D2}"/>
              </a:ext>
            </a:extLst>
          </p:cNvPr>
          <p:cNvSpPr txBox="1"/>
          <p:nvPr/>
        </p:nvSpPr>
        <p:spPr>
          <a:xfrm>
            <a:off x="1802451" y="2904022"/>
            <a:ext cx="259965" cy="2308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MA" sz="900" dirty="0">
                <a:solidFill>
                  <a:srgbClr val="C00000"/>
                </a:solidFill>
                <a:latin typeface="Calibri"/>
                <a:ea typeface="Calibri"/>
                <a:cs typeface="+mj-cs"/>
                <a:sym typeface="Calibri"/>
              </a:rPr>
              <a:t>9</a:t>
            </a:r>
            <a:endParaRPr lang="fr-MA" sz="2400" dirty="0">
              <a:solidFill>
                <a:srgbClr val="C000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919035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F5606-B165-D021-DC4F-BBD55B52B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B972EDB-756F-3FA0-6218-50C20422A0B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9E7DE7-2AEE-6307-F175-2718ACA1D4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B90F5C6A-3064-E3FD-FA9F-7E85114B7D51}"/>
              </a:ext>
            </a:extLst>
          </p:cNvPr>
          <p:cNvGrpSpPr/>
          <p:nvPr/>
        </p:nvGrpSpPr>
        <p:grpSpPr>
          <a:xfrm>
            <a:off x="1782000" y="2158011"/>
            <a:ext cx="5817680" cy="3166231"/>
            <a:chOff x="1869989" y="2167843"/>
            <a:chExt cx="5817680" cy="31662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4C8C069-0C00-45ED-73D6-946D4A5E1936}"/>
                </a:ext>
              </a:extLst>
            </p:cNvPr>
            <p:cNvSpPr/>
            <p:nvPr/>
          </p:nvSpPr>
          <p:spPr>
            <a:xfrm>
              <a:off x="1869989" y="2610518"/>
              <a:ext cx="5817680" cy="27235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1945C46-1AB5-491F-53DA-5E1DA5F80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806815" y="3675758"/>
              <a:ext cx="880854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7367148C-31B5-2803-A183-01B097119060}"/>
                </a:ext>
              </a:extLst>
            </p:cNvPr>
            <p:cNvSpPr txBox="1"/>
            <p:nvPr/>
          </p:nvSpPr>
          <p:spPr>
            <a:xfrm>
              <a:off x="2239840" y="3548550"/>
              <a:ext cx="4538846" cy="8374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endParaRPr lang="ar-MA" sz="3600" b="1" kern="0" dirty="0">
                <a:solidFill>
                  <a:srgbClr val="F1A947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C966BE2C-4836-F589-9761-31470BB76B1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المراجعة</a:t>
              </a:r>
              <a:endParaRPr lang="en-US" sz="32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D11D8AA3-1537-1CE4-E3C8-968410F892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54105BC4-F4F9-9765-8539-501910CEE5FC}"/>
              </a:ext>
            </a:extLst>
          </p:cNvPr>
          <p:cNvSpPr txBox="1"/>
          <p:nvPr/>
        </p:nvSpPr>
        <p:spPr>
          <a:xfrm>
            <a:off x="1711423" y="3729860"/>
            <a:ext cx="54478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600" b="1" dirty="0">
                <a:solidFill>
                  <a:srgbClr val="F1A947"/>
                </a:solidFill>
                <a:latin typeface="Calibri"/>
                <a:ea typeface="Calibri"/>
                <a:cs typeface="Calibri"/>
                <a:sym typeface="Calibri"/>
              </a:rPr>
              <a:t>جَمْعُ</a:t>
            </a:r>
            <a:r>
              <a:rPr lang="ar-MA" sz="3600" b="1" i="0" u="none" strike="noStrike" cap="none" dirty="0">
                <a:solidFill>
                  <a:srgbClr val="F1A947"/>
                </a:solidFill>
                <a:latin typeface="Calibri"/>
                <a:ea typeface="Calibri"/>
                <a:cs typeface="Calibri"/>
                <a:sym typeface="Calibri"/>
              </a:rPr>
              <a:t> الْأَعْدادِ الْعَشَرِيَّة.</a:t>
            </a:r>
          </a:p>
        </p:txBody>
      </p:sp>
    </p:spTree>
    <p:extLst>
      <p:ext uri="{BB962C8B-B14F-4D97-AF65-F5344CB8AC3E}">
        <p14:creationId xmlns:p14="http://schemas.microsoft.com/office/powerpoint/2010/main" val="706045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C4A82-EF79-5E40-654C-AA348472F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6CB981A-28D3-1800-1A90-9125C3DC9AFC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747849F-A830-14AE-D5BE-C97478B42F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B08F0EB7-E0E2-CB8F-545C-62AAC75C99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035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F1465-8258-163A-8986-2272E241E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D2499104-A20F-21C1-84D5-42670B416D02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ضعوا وأنجزوا العملية الآتية.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4E46225-2524-BD64-B851-1363B49BB38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3B761EE-4A46-9622-DD5D-251690C875DB}"/>
              </a:ext>
            </a:extLst>
          </p:cNvPr>
          <p:cNvSpPr/>
          <p:nvPr/>
        </p:nvSpPr>
        <p:spPr>
          <a:xfrm>
            <a:off x="1833770" y="2892287"/>
            <a:ext cx="5265420" cy="1455420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6000" b="1" dirty="0"/>
              <a:t>19 + 35,17</a:t>
            </a:r>
          </a:p>
        </p:txBody>
      </p:sp>
    </p:spTree>
    <p:extLst>
      <p:ext uri="{BB962C8B-B14F-4D97-AF65-F5344CB8AC3E}">
        <p14:creationId xmlns:p14="http://schemas.microsoft.com/office/powerpoint/2010/main" val="57996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1B14B-D9B0-0447-2F3A-65ACDC4EE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6F20D91-8AF5-365D-5646-BF25D24771F2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49CF84-1716-EB45-D7EE-14EFE0A6D63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BBA3311-CE54-E3FD-8C5C-5AF6D448DDD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95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4D45F-DE74-1E98-6ED0-7CA51637D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4DDDC1A6-6946-FE6F-452E-9C66AD590E1A}"/>
              </a:ext>
            </a:extLst>
          </p:cNvPr>
          <p:cNvSpPr txBox="1"/>
          <p:nvPr/>
        </p:nvSpPr>
        <p:spPr>
          <a:xfrm>
            <a:off x="289524" y="739626"/>
            <a:ext cx="7182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تسجل نسبة الإجابات الصحيحة.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53C3760-14B1-A002-88A2-F7F518AE7C9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25">
            <a:extLst>
              <a:ext uri="{FF2B5EF4-FFF2-40B4-BE49-F238E27FC236}">
                <a16:creationId xmlns:a16="http://schemas.microsoft.com/office/drawing/2014/main" id="{BA089E44-B929-3C94-C0F1-0319393C1676}"/>
              </a:ext>
            </a:extLst>
          </p:cNvPr>
          <p:cNvGrpSpPr/>
          <p:nvPr/>
        </p:nvGrpSpPr>
        <p:grpSpPr>
          <a:xfrm>
            <a:off x="2946619" y="2215437"/>
            <a:ext cx="2705764" cy="2547125"/>
            <a:chOff x="4844770" y="3232242"/>
            <a:chExt cx="2794950" cy="2547125"/>
          </a:xfrm>
        </p:grpSpPr>
        <p:cxnSp>
          <p:nvCxnSpPr>
            <p:cNvPr id="3" name="Straight Connector 5">
              <a:extLst>
                <a:ext uri="{FF2B5EF4-FFF2-40B4-BE49-F238E27FC236}">
                  <a16:creationId xmlns:a16="http://schemas.microsoft.com/office/drawing/2014/main" id="{EB79A623-D319-4380-32DA-F14CE99F38E9}"/>
                </a:ext>
              </a:extLst>
            </p:cNvPr>
            <p:cNvCxnSpPr>
              <a:cxnSpLocks/>
            </p:cNvCxnSpPr>
            <p:nvPr/>
          </p:nvCxnSpPr>
          <p:spPr>
            <a:xfrm>
              <a:off x="5363049" y="4763704"/>
              <a:ext cx="195809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6">
              <a:extLst>
                <a:ext uri="{FF2B5EF4-FFF2-40B4-BE49-F238E27FC236}">
                  <a16:creationId xmlns:a16="http://schemas.microsoft.com/office/drawing/2014/main" id="{9600596F-18B4-7BDF-5421-127BB2CAAFEC}"/>
                </a:ext>
              </a:extLst>
            </p:cNvPr>
            <p:cNvSpPr txBox="1"/>
            <p:nvPr/>
          </p:nvSpPr>
          <p:spPr>
            <a:xfrm>
              <a:off x="4844770" y="4213417"/>
              <a:ext cx="41760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3200" b="1" dirty="0">
                  <a:solidFill>
                    <a:srgbClr val="FF0000"/>
                  </a:solidFill>
                </a:rPr>
                <a:t>+</a:t>
              </a:r>
            </a:p>
          </p:txBody>
        </p:sp>
        <p:sp>
          <p:nvSpPr>
            <p:cNvPr id="5" name="TextBox 3">
              <a:extLst>
                <a:ext uri="{FF2B5EF4-FFF2-40B4-BE49-F238E27FC236}">
                  <a16:creationId xmlns:a16="http://schemas.microsoft.com/office/drawing/2014/main" id="{2A544CF8-A99C-60E9-3B10-FE7F9510AB49}"/>
                </a:ext>
              </a:extLst>
            </p:cNvPr>
            <p:cNvSpPr txBox="1"/>
            <p:nvPr/>
          </p:nvSpPr>
          <p:spPr>
            <a:xfrm>
              <a:off x="5303178" y="4763704"/>
              <a:ext cx="2128581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MA" sz="6000" b="1" dirty="0">
                  <a:solidFill>
                    <a:srgbClr val="FF0000"/>
                  </a:solidFill>
                  <a:latin typeface="Calibri"/>
                  <a:ea typeface="Calibri"/>
                  <a:cs typeface="+mj-cs"/>
                  <a:sym typeface="Calibri"/>
                </a:rPr>
                <a:t>54,17</a:t>
              </a:r>
              <a:endParaRPr lang="fr-MA" sz="6000" dirty="0">
                <a:solidFill>
                  <a:srgbClr val="FF0000"/>
                </a:solidFill>
                <a:cs typeface="+mj-cs"/>
              </a:endParaRPr>
            </a:p>
          </p:txBody>
        </p:sp>
        <p:sp>
          <p:nvSpPr>
            <p:cNvPr id="6" name="TextBox 12">
              <a:extLst>
                <a:ext uri="{FF2B5EF4-FFF2-40B4-BE49-F238E27FC236}">
                  <a16:creationId xmlns:a16="http://schemas.microsoft.com/office/drawing/2014/main" id="{2001C6BB-20A0-5A07-05F3-3AA8CFCDFDD2}"/>
                </a:ext>
              </a:extLst>
            </p:cNvPr>
            <p:cNvSpPr txBox="1"/>
            <p:nvPr/>
          </p:nvSpPr>
          <p:spPr>
            <a:xfrm>
              <a:off x="5268471" y="3232242"/>
              <a:ext cx="2371249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MA" sz="60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19, </a:t>
              </a:r>
              <a:r>
                <a:rPr lang="fr-MA" sz="6000" b="1" dirty="0">
                  <a:solidFill>
                    <a:srgbClr val="0070C0"/>
                  </a:solidFill>
                  <a:latin typeface="Calibri"/>
                  <a:ea typeface="Calibri"/>
                  <a:cs typeface="+mj-cs"/>
                  <a:sym typeface="Calibri"/>
                </a:rPr>
                <a:t>00</a:t>
              </a:r>
              <a:endParaRPr lang="fr-MA" sz="6000" dirty="0">
                <a:solidFill>
                  <a:srgbClr val="0070C0"/>
                </a:solidFill>
                <a:cs typeface="+mj-cs"/>
              </a:endParaRPr>
            </a:p>
          </p:txBody>
        </p:sp>
        <p:sp>
          <p:nvSpPr>
            <p:cNvPr id="7" name="TextBox 13">
              <a:extLst>
                <a:ext uri="{FF2B5EF4-FFF2-40B4-BE49-F238E27FC236}">
                  <a16:creationId xmlns:a16="http://schemas.microsoft.com/office/drawing/2014/main" id="{0B2E8FDA-AD8C-1739-5C36-334ACCDF3853}"/>
                </a:ext>
              </a:extLst>
            </p:cNvPr>
            <p:cNvSpPr txBox="1"/>
            <p:nvPr/>
          </p:nvSpPr>
          <p:spPr>
            <a:xfrm>
              <a:off x="5268471" y="3827260"/>
              <a:ext cx="2197995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MA" sz="60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35, 17</a:t>
              </a:r>
              <a:endParaRPr lang="fr-MA" sz="6000" dirty="0">
                <a:solidFill>
                  <a:srgbClr val="0070C0"/>
                </a:solidFill>
                <a:cs typeface="+mj-cs"/>
              </a:endParaRPr>
            </a:p>
          </p:txBody>
        </p: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51E1B1EF-1665-0271-C020-63B447AC1FCF}"/>
              </a:ext>
            </a:extLst>
          </p:cNvPr>
          <p:cNvSpPr/>
          <p:nvPr/>
        </p:nvSpPr>
        <p:spPr>
          <a:xfrm>
            <a:off x="3390399" y="2136219"/>
            <a:ext cx="280480" cy="35983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>
                <a:solidFill>
                  <a:srgbClr val="C0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546140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50E3D-FD8B-9F84-D356-6565A2E16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5BCAA39-079B-8186-41FF-BE83CD119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800" y="2128275"/>
            <a:ext cx="6562061" cy="3718210"/>
          </a:xfrm>
          <a:prstGeom prst="rect">
            <a:avLst/>
          </a:prstGeom>
        </p:spPr>
      </p:pic>
      <p:sp>
        <p:nvSpPr>
          <p:cNvPr id="3" name="ZoneTexte 1">
            <a:extLst>
              <a:ext uri="{FF2B5EF4-FFF2-40B4-BE49-F238E27FC236}">
                <a16:creationId xmlns:a16="http://schemas.microsoft.com/office/drawing/2014/main" id="{2B2E7C17-281A-78A7-00E4-9654670432C7}"/>
              </a:ext>
            </a:extLst>
          </p:cNvPr>
          <p:cNvSpPr txBox="1"/>
          <p:nvPr/>
        </p:nvSpPr>
        <p:spPr>
          <a:xfrm>
            <a:off x="33298" y="822293"/>
            <a:ext cx="77076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A9F7C471-97F9-D394-5012-F8AD023AB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49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AA7FD-92E9-7BA5-9C77-8FE71BD9B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8E883A7-90F2-61E2-7F18-41BAF4BF8535}"/>
              </a:ext>
            </a:extLst>
          </p:cNvPr>
          <p:cNvGrpSpPr/>
          <p:nvPr/>
        </p:nvGrpSpPr>
        <p:grpSpPr>
          <a:xfrm>
            <a:off x="706582" y="1764997"/>
            <a:ext cx="7688606" cy="4687757"/>
            <a:chOff x="748812" y="1340427"/>
            <a:chExt cx="7284223" cy="512678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62EC615-FA80-B50A-6505-4FB53193B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57700" y="1340427"/>
              <a:ext cx="3575335" cy="5126786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F5C97A2-DD80-A52D-FC98-DF81E085F8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8812" y="1340427"/>
              <a:ext cx="3708888" cy="5126786"/>
            </a:xfrm>
            <a:prstGeom prst="rect">
              <a:avLst/>
            </a:prstGeom>
          </p:spPr>
        </p:pic>
      </p:grpSp>
      <p:sp>
        <p:nvSpPr>
          <p:cNvPr id="5" name="ZoneTexte 1">
            <a:extLst>
              <a:ext uri="{FF2B5EF4-FFF2-40B4-BE49-F238E27FC236}">
                <a16:creationId xmlns:a16="http://schemas.microsoft.com/office/drawing/2014/main" id="{F47400C7-2194-E7E0-D123-6A350575AED5}"/>
              </a:ext>
            </a:extLst>
          </p:cNvPr>
          <p:cNvSpPr txBox="1"/>
          <p:nvPr/>
        </p:nvSpPr>
        <p:spPr>
          <a:xfrm>
            <a:off x="1973766" y="862060"/>
            <a:ext cx="5550759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115</a:t>
            </a:r>
          </a:p>
        </p:txBody>
      </p:sp>
      <p:pic>
        <p:nvPicPr>
          <p:cNvPr id="6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D281ADB4-072E-584A-FA98-6C6AE6B650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5986CD7-ADDF-1074-D9CB-5066F66EE06F}"/>
              </a:ext>
            </a:extLst>
          </p:cNvPr>
          <p:cNvSpPr/>
          <p:nvPr/>
        </p:nvSpPr>
        <p:spPr>
          <a:xfrm>
            <a:off x="4804169" y="2192483"/>
            <a:ext cx="3342304" cy="1236517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08583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A0ECD-E624-A235-A621-4A0127BF1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1">
            <a:extLst>
              <a:ext uri="{FF2B5EF4-FFF2-40B4-BE49-F238E27FC236}">
                <a16:creationId xmlns:a16="http://schemas.microsoft.com/office/drawing/2014/main" id="{74AD118D-9D83-B39A-3812-5000E7CE7B30}"/>
              </a:ext>
            </a:extLst>
          </p:cNvPr>
          <p:cNvSpPr txBox="1"/>
          <p:nvPr/>
        </p:nvSpPr>
        <p:spPr>
          <a:xfrm>
            <a:off x="872836" y="862060"/>
            <a:ext cx="6651689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وأنجزوا العمليات وتححقوا من المجموع. لديكم 4 دقائق.</a:t>
            </a:r>
          </a:p>
        </p:txBody>
      </p:sp>
      <p:pic>
        <p:nvPicPr>
          <p:cNvPr id="1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51EA4CE-DB44-71B2-4376-86826FEE818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63F43C-3931-3276-AA18-806EA6D5E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271" y="2109355"/>
            <a:ext cx="7576330" cy="3332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9812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6B3DC-F165-560A-381D-9ECBA2217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1">
            <a:extLst>
              <a:ext uri="{FF2B5EF4-FFF2-40B4-BE49-F238E27FC236}">
                <a16:creationId xmlns:a16="http://schemas.microsoft.com/office/drawing/2014/main" id="{8968716B-14F8-03DC-6F97-F97AABC403EC}"/>
              </a:ext>
            </a:extLst>
          </p:cNvPr>
          <p:cNvSpPr txBox="1"/>
          <p:nvPr/>
        </p:nvSpPr>
        <p:spPr>
          <a:xfrm>
            <a:off x="872836" y="862060"/>
            <a:ext cx="6651689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1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0F48EBB-324D-3B89-6A71-011301B33AE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E6DF2A9-637C-49A5-378E-1292BCA67A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834" y="2102965"/>
            <a:ext cx="7338696" cy="3566469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FDA0F045-4486-2C51-2080-A45AC2076B16}"/>
              </a:ext>
            </a:extLst>
          </p:cNvPr>
          <p:cNvGrpSpPr/>
          <p:nvPr/>
        </p:nvGrpSpPr>
        <p:grpSpPr>
          <a:xfrm>
            <a:off x="6088560" y="3295794"/>
            <a:ext cx="2085143" cy="1906177"/>
            <a:chOff x="6171928" y="3121196"/>
            <a:chExt cx="2085143" cy="1906177"/>
          </a:xfrm>
        </p:grpSpPr>
        <p:grpSp>
          <p:nvGrpSpPr>
            <p:cNvPr id="6" name="Group 25">
              <a:extLst>
                <a:ext uri="{FF2B5EF4-FFF2-40B4-BE49-F238E27FC236}">
                  <a16:creationId xmlns:a16="http://schemas.microsoft.com/office/drawing/2014/main" id="{E8C2354F-8F4C-E294-F40E-4A666AD0EDD1}"/>
                </a:ext>
              </a:extLst>
            </p:cNvPr>
            <p:cNvGrpSpPr/>
            <p:nvPr/>
          </p:nvGrpSpPr>
          <p:grpSpPr>
            <a:xfrm>
              <a:off x="6171928" y="3181020"/>
              <a:ext cx="2085143" cy="1846353"/>
              <a:chOff x="5277806" y="3886098"/>
              <a:chExt cx="2166805" cy="1846353"/>
            </a:xfrm>
          </p:grpSpPr>
          <p:cxnSp>
            <p:nvCxnSpPr>
              <p:cNvPr id="7" name="Straight Connector 5">
                <a:extLst>
                  <a:ext uri="{FF2B5EF4-FFF2-40B4-BE49-F238E27FC236}">
                    <a16:creationId xmlns:a16="http://schemas.microsoft.com/office/drawing/2014/main" id="{7FF86ABC-63AF-C3E6-0B70-FB401BF16F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52880" y="4989012"/>
                <a:ext cx="1512350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TextBox 6">
                <a:extLst>
                  <a:ext uri="{FF2B5EF4-FFF2-40B4-BE49-F238E27FC236}">
                    <a16:creationId xmlns:a16="http://schemas.microsoft.com/office/drawing/2014/main" id="{40553402-2FF5-40A1-1E4C-8543B77DB777}"/>
                  </a:ext>
                </a:extLst>
              </p:cNvPr>
              <p:cNvSpPr txBox="1"/>
              <p:nvPr/>
            </p:nvSpPr>
            <p:spPr>
              <a:xfrm>
                <a:off x="5277806" y="4507843"/>
                <a:ext cx="41760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MA" sz="3200" b="1" dirty="0">
                    <a:solidFill>
                      <a:srgbClr val="FF0000"/>
                    </a:solidFill>
                  </a:rPr>
                  <a:t>+</a:t>
                </a:r>
              </a:p>
            </p:txBody>
          </p:sp>
          <p:sp>
            <p:nvSpPr>
              <p:cNvPr id="9" name="TextBox 3">
                <a:extLst>
                  <a:ext uri="{FF2B5EF4-FFF2-40B4-BE49-F238E27FC236}">
                    <a16:creationId xmlns:a16="http://schemas.microsoft.com/office/drawing/2014/main" id="{3EC722A6-D198-D0F9-47D9-A86278B2CAA5}"/>
                  </a:ext>
                </a:extLst>
              </p:cNvPr>
              <p:cNvSpPr txBox="1"/>
              <p:nvPr/>
            </p:nvSpPr>
            <p:spPr>
              <a:xfrm>
                <a:off x="5316030" y="4901454"/>
                <a:ext cx="2128581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MA" sz="48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50,05</a:t>
                </a:r>
                <a:endParaRPr lang="fr-MA" sz="4800" dirty="0">
                  <a:solidFill>
                    <a:srgbClr val="FF0000"/>
                  </a:solidFill>
                  <a:cs typeface="+mj-cs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1C85008-F33E-CFF9-3FDC-7AB94694F969}"/>
                  </a:ext>
                </a:extLst>
              </p:cNvPr>
              <p:cNvSpPr txBox="1"/>
              <p:nvPr/>
            </p:nvSpPr>
            <p:spPr>
              <a:xfrm>
                <a:off x="5552880" y="3886098"/>
                <a:ext cx="1748602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44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30, 6</a:t>
                </a:r>
                <a:r>
                  <a:rPr lang="fr-MA" sz="4400" b="1" dirty="0">
                    <a:solidFill>
                      <a:srgbClr val="0070C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0</a:t>
                </a:r>
                <a:endParaRPr lang="fr-MA" sz="4400" dirty="0">
                  <a:solidFill>
                    <a:srgbClr val="0070C0"/>
                  </a:solidFill>
                  <a:cs typeface="+mj-cs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B8596C3-E47B-A882-FB89-53755981A609}"/>
                  </a:ext>
                </a:extLst>
              </p:cNvPr>
              <p:cNvSpPr txBox="1"/>
              <p:nvPr/>
            </p:nvSpPr>
            <p:spPr>
              <a:xfrm>
                <a:off x="5552880" y="4322064"/>
                <a:ext cx="1748602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44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19, 45</a:t>
                </a:r>
                <a:endParaRPr lang="fr-MA" sz="4400" dirty="0">
                  <a:solidFill>
                    <a:srgbClr val="0070C0"/>
                  </a:solidFill>
                  <a:cs typeface="+mj-cs"/>
                </a:endParaRPr>
              </a:p>
            </p:txBody>
          </p:sp>
        </p:grp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E216389-1D4D-B8D4-4B8C-3E1C20C0FE3E}"/>
                </a:ext>
              </a:extLst>
            </p:cNvPr>
            <p:cNvSpPr/>
            <p:nvPr/>
          </p:nvSpPr>
          <p:spPr>
            <a:xfrm>
              <a:off x="6840182" y="3121196"/>
              <a:ext cx="184073" cy="20609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dirty="0">
                  <a:solidFill>
                    <a:srgbClr val="C00000"/>
                  </a:solidFill>
                </a:rPr>
                <a:t>1</a:t>
              </a: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51E678E-7D49-FABB-7785-F5D69FE1D567}"/>
                </a:ext>
              </a:extLst>
            </p:cNvPr>
            <p:cNvSpPr/>
            <p:nvPr/>
          </p:nvSpPr>
          <p:spPr>
            <a:xfrm>
              <a:off x="6515200" y="3137966"/>
              <a:ext cx="184073" cy="20609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dirty="0">
                  <a:solidFill>
                    <a:srgbClr val="C00000"/>
                  </a:solidFill>
                </a:rPr>
                <a:t>1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ADA698E-8EC8-7A04-5E48-0292A8253DCC}"/>
              </a:ext>
            </a:extLst>
          </p:cNvPr>
          <p:cNvGrpSpPr/>
          <p:nvPr/>
        </p:nvGrpSpPr>
        <p:grpSpPr>
          <a:xfrm>
            <a:off x="4256802" y="3376723"/>
            <a:ext cx="2227754" cy="1856745"/>
            <a:chOff x="6171928" y="3170628"/>
            <a:chExt cx="2227754" cy="1856745"/>
          </a:xfrm>
        </p:grpSpPr>
        <p:grpSp>
          <p:nvGrpSpPr>
            <p:cNvPr id="36" name="Group 25">
              <a:extLst>
                <a:ext uri="{FF2B5EF4-FFF2-40B4-BE49-F238E27FC236}">
                  <a16:creationId xmlns:a16="http://schemas.microsoft.com/office/drawing/2014/main" id="{C61E4C4F-E52F-D8FA-79A6-37305F83788A}"/>
                </a:ext>
              </a:extLst>
            </p:cNvPr>
            <p:cNvGrpSpPr/>
            <p:nvPr/>
          </p:nvGrpSpPr>
          <p:grpSpPr>
            <a:xfrm>
              <a:off x="6171928" y="3170628"/>
              <a:ext cx="2227754" cy="1856745"/>
              <a:chOff x="5277806" y="3875706"/>
              <a:chExt cx="2315001" cy="1856745"/>
            </a:xfrm>
          </p:grpSpPr>
          <p:cxnSp>
            <p:nvCxnSpPr>
              <p:cNvPr id="39" name="Straight Connector 5">
                <a:extLst>
                  <a:ext uri="{FF2B5EF4-FFF2-40B4-BE49-F238E27FC236}">
                    <a16:creationId xmlns:a16="http://schemas.microsoft.com/office/drawing/2014/main" id="{2C13AF47-CE2A-24B2-3A70-47BC8A4EA8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52880" y="4989012"/>
                <a:ext cx="1512350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6">
                <a:extLst>
                  <a:ext uri="{FF2B5EF4-FFF2-40B4-BE49-F238E27FC236}">
                    <a16:creationId xmlns:a16="http://schemas.microsoft.com/office/drawing/2014/main" id="{1866FF5E-413A-AC09-F6BB-821D272D22AE}"/>
                  </a:ext>
                </a:extLst>
              </p:cNvPr>
              <p:cNvSpPr txBox="1"/>
              <p:nvPr/>
            </p:nvSpPr>
            <p:spPr>
              <a:xfrm>
                <a:off x="5277806" y="4507843"/>
                <a:ext cx="41760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MA" sz="3200" b="1" dirty="0">
                    <a:solidFill>
                      <a:srgbClr val="FF0000"/>
                    </a:solidFill>
                  </a:rPr>
                  <a:t>+</a:t>
                </a:r>
              </a:p>
            </p:txBody>
          </p:sp>
          <p:sp>
            <p:nvSpPr>
              <p:cNvPr id="41" name="TextBox 3">
                <a:extLst>
                  <a:ext uri="{FF2B5EF4-FFF2-40B4-BE49-F238E27FC236}">
                    <a16:creationId xmlns:a16="http://schemas.microsoft.com/office/drawing/2014/main" id="{46291E3F-364A-F644-0CA2-2819B785ED06}"/>
                  </a:ext>
                </a:extLst>
              </p:cNvPr>
              <p:cNvSpPr txBox="1"/>
              <p:nvPr/>
            </p:nvSpPr>
            <p:spPr>
              <a:xfrm>
                <a:off x="5316030" y="4901454"/>
                <a:ext cx="2128581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MA" sz="48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22,50</a:t>
                </a:r>
                <a:endParaRPr lang="fr-MA" sz="4800" dirty="0">
                  <a:solidFill>
                    <a:srgbClr val="FF0000"/>
                  </a:solidFill>
                  <a:cs typeface="+mj-cs"/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2AD8E677-7E7F-56C5-71D3-ACE944774112}"/>
                  </a:ext>
                </a:extLst>
              </p:cNvPr>
              <p:cNvSpPr txBox="1"/>
              <p:nvPr/>
            </p:nvSpPr>
            <p:spPr>
              <a:xfrm>
                <a:off x="5844205" y="3875706"/>
                <a:ext cx="1748602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44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7, 5</a:t>
                </a:r>
                <a:r>
                  <a:rPr lang="fr-MA" sz="4400" b="1" dirty="0">
                    <a:solidFill>
                      <a:srgbClr val="0070C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0</a:t>
                </a:r>
                <a:endParaRPr lang="fr-MA" sz="4400" dirty="0">
                  <a:solidFill>
                    <a:srgbClr val="0070C0"/>
                  </a:solidFill>
                  <a:cs typeface="+mj-cs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9A0DFCA-B556-2187-3C99-68F14BE88029}"/>
                  </a:ext>
                </a:extLst>
              </p:cNvPr>
              <p:cNvSpPr txBox="1"/>
              <p:nvPr/>
            </p:nvSpPr>
            <p:spPr>
              <a:xfrm>
                <a:off x="5552880" y="4322064"/>
                <a:ext cx="1748602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44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15, </a:t>
                </a:r>
                <a:r>
                  <a:rPr lang="fr-MA" sz="4400" b="1" dirty="0">
                    <a:solidFill>
                      <a:srgbClr val="0070C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00</a:t>
                </a:r>
                <a:endParaRPr lang="fr-MA" sz="4400" dirty="0">
                  <a:solidFill>
                    <a:srgbClr val="0070C0"/>
                  </a:solidFill>
                  <a:cs typeface="+mj-cs"/>
                </a:endParaRPr>
              </a:p>
            </p:txBody>
          </p:sp>
        </p:grp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E00448BD-7C68-8155-330D-C5857DDB8FD7}"/>
                </a:ext>
              </a:extLst>
            </p:cNvPr>
            <p:cNvSpPr/>
            <p:nvPr/>
          </p:nvSpPr>
          <p:spPr>
            <a:xfrm>
              <a:off x="6573793" y="3201606"/>
              <a:ext cx="184073" cy="20609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dirty="0">
                  <a:solidFill>
                    <a:srgbClr val="C00000"/>
                  </a:solidFill>
                </a:rPr>
                <a:t>1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571D9BE-3F2F-0217-66C0-2289366093C1}"/>
              </a:ext>
            </a:extLst>
          </p:cNvPr>
          <p:cNvGrpSpPr/>
          <p:nvPr/>
        </p:nvGrpSpPr>
        <p:grpSpPr>
          <a:xfrm>
            <a:off x="2494673" y="3202373"/>
            <a:ext cx="2190971" cy="1933800"/>
            <a:chOff x="6208712" y="3093573"/>
            <a:chExt cx="2190971" cy="1933800"/>
          </a:xfrm>
        </p:grpSpPr>
        <p:grpSp>
          <p:nvGrpSpPr>
            <p:cNvPr id="55" name="Group 25">
              <a:extLst>
                <a:ext uri="{FF2B5EF4-FFF2-40B4-BE49-F238E27FC236}">
                  <a16:creationId xmlns:a16="http://schemas.microsoft.com/office/drawing/2014/main" id="{A523E520-E0C7-4C19-9D80-AF7D18E129F2}"/>
                </a:ext>
              </a:extLst>
            </p:cNvPr>
            <p:cNvGrpSpPr/>
            <p:nvPr/>
          </p:nvGrpSpPr>
          <p:grpSpPr>
            <a:xfrm>
              <a:off x="6208712" y="3170628"/>
              <a:ext cx="2190971" cy="1856745"/>
              <a:chOff x="5316030" y="3875706"/>
              <a:chExt cx="2276777" cy="1856745"/>
            </a:xfrm>
          </p:grpSpPr>
          <p:cxnSp>
            <p:nvCxnSpPr>
              <p:cNvPr id="68" name="Straight Connector 5">
                <a:extLst>
                  <a:ext uri="{FF2B5EF4-FFF2-40B4-BE49-F238E27FC236}">
                    <a16:creationId xmlns:a16="http://schemas.microsoft.com/office/drawing/2014/main" id="{065386F3-9E9C-1CB7-9F05-4C525A47B1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52880" y="4989012"/>
                <a:ext cx="1512350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TextBox 6">
                <a:extLst>
                  <a:ext uri="{FF2B5EF4-FFF2-40B4-BE49-F238E27FC236}">
                    <a16:creationId xmlns:a16="http://schemas.microsoft.com/office/drawing/2014/main" id="{CAFCBC8E-4266-498C-0516-334F59705926}"/>
                  </a:ext>
                </a:extLst>
              </p:cNvPr>
              <p:cNvSpPr txBox="1"/>
              <p:nvPr/>
            </p:nvSpPr>
            <p:spPr>
              <a:xfrm>
                <a:off x="5449873" y="4536646"/>
                <a:ext cx="41760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MA" sz="3200" b="1" dirty="0">
                    <a:solidFill>
                      <a:srgbClr val="FF0000"/>
                    </a:solidFill>
                  </a:rPr>
                  <a:t>+</a:t>
                </a:r>
              </a:p>
            </p:txBody>
          </p:sp>
          <p:sp>
            <p:nvSpPr>
              <p:cNvPr id="72" name="TextBox 3">
                <a:extLst>
                  <a:ext uri="{FF2B5EF4-FFF2-40B4-BE49-F238E27FC236}">
                    <a16:creationId xmlns:a16="http://schemas.microsoft.com/office/drawing/2014/main" id="{AAC18A05-ED1B-ED40-FF33-57D9BDD03678}"/>
                  </a:ext>
                </a:extLst>
              </p:cNvPr>
              <p:cNvSpPr txBox="1"/>
              <p:nvPr/>
            </p:nvSpPr>
            <p:spPr>
              <a:xfrm>
                <a:off x="5316030" y="4901454"/>
                <a:ext cx="2128581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MA" sz="48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15,65</a:t>
                </a:r>
                <a:endParaRPr lang="fr-MA" sz="4800" dirty="0">
                  <a:solidFill>
                    <a:srgbClr val="FF0000"/>
                  </a:solidFill>
                  <a:cs typeface="+mj-cs"/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B472EB84-D5C8-648C-B3F6-668257F71FA1}"/>
                  </a:ext>
                </a:extLst>
              </p:cNvPr>
              <p:cNvSpPr txBox="1"/>
              <p:nvPr/>
            </p:nvSpPr>
            <p:spPr>
              <a:xfrm>
                <a:off x="5844205" y="3875706"/>
                <a:ext cx="1748602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44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8, 75</a:t>
                </a:r>
                <a:endParaRPr lang="fr-MA" sz="4400" dirty="0">
                  <a:solidFill>
                    <a:srgbClr val="0070C0"/>
                  </a:solidFill>
                  <a:cs typeface="+mj-cs"/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4F3F7D65-F6FA-8061-7EF5-7772E2944726}"/>
                  </a:ext>
                </a:extLst>
              </p:cNvPr>
              <p:cNvSpPr txBox="1"/>
              <p:nvPr/>
            </p:nvSpPr>
            <p:spPr>
              <a:xfrm>
                <a:off x="5844205" y="4309400"/>
                <a:ext cx="1748602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44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6, 9</a:t>
                </a:r>
                <a:endParaRPr lang="fr-MA" sz="4400" dirty="0">
                  <a:solidFill>
                    <a:srgbClr val="0070C0"/>
                  </a:solidFill>
                  <a:cs typeface="+mj-cs"/>
                </a:endParaRPr>
              </a:p>
            </p:txBody>
          </p:sp>
        </p:grp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3FBD5D65-D7A6-5CE9-5AFD-65D42F6A8CFA}"/>
                </a:ext>
              </a:extLst>
            </p:cNvPr>
            <p:cNvSpPr/>
            <p:nvPr/>
          </p:nvSpPr>
          <p:spPr>
            <a:xfrm>
              <a:off x="6778811" y="3093573"/>
              <a:ext cx="184073" cy="20609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dirty="0">
                  <a:solidFill>
                    <a:srgbClr val="C00000"/>
                  </a:solidFill>
                </a:rPr>
                <a:t>1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219117D3-735F-E613-2057-52399CE51A8B}"/>
              </a:ext>
            </a:extLst>
          </p:cNvPr>
          <p:cNvGrpSpPr/>
          <p:nvPr/>
        </p:nvGrpSpPr>
        <p:grpSpPr>
          <a:xfrm>
            <a:off x="596931" y="3271948"/>
            <a:ext cx="2258900" cy="1871705"/>
            <a:chOff x="6140784" y="3155668"/>
            <a:chExt cx="2258900" cy="1871705"/>
          </a:xfrm>
        </p:grpSpPr>
        <p:grpSp>
          <p:nvGrpSpPr>
            <p:cNvPr id="92" name="Group 25">
              <a:extLst>
                <a:ext uri="{FF2B5EF4-FFF2-40B4-BE49-F238E27FC236}">
                  <a16:creationId xmlns:a16="http://schemas.microsoft.com/office/drawing/2014/main" id="{D45AF591-0911-C72B-B553-2E68567E4FDB}"/>
                </a:ext>
              </a:extLst>
            </p:cNvPr>
            <p:cNvGrpSpPr/>
            <p:nvPr/>
          </p:nvGrpSpPr>
          <p:grpSpPr>
            <a:xfrm>
              <a:off x="6140784" y="3170628"/>
              <a:ext cx="2258900" cy="1856745"/>
              <a:chOff x="5245441" y="3875706"/>
              <a:chExt cx="2347366" cy="1856745"/>
            </a:xfrm>
          </p:grpSpPr>
          <p:cxnSp>
            <p:nvCxnSpPr>
              <p:cNvPr id="94" name="Straight Connector 5">
                <a:extLst>
                  <a:ext uri="{FF2B5EF4-FFF2-40B4-BE49-F238E27FC236}">
                    <a16:creationId xmlns:a16="http://schemas.microsoft.com/office/drawing/2014/main" id="{7646948A-B411-3597-7169-9DC53FA31C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52880" y="4989012"/>
                <a:ext cx="1512350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TextBox 6">
                <a:extLst>
                  <a:ext uri="{FF2B5EF4-FFF2-40B4-BE49-F238E27FC236}">
                    <a16:creationId xmlns:a16="http://schemas.microsoft.com/office/drawing/2014/main" id="{7D240086-B57B-0AB4-31D3-F4DD57004FD7}"/>
                  </a:ext>
                </a:extLst>
              </p:cNvPr>
              <p:cNvSpPr txBox="1"/>
              <p:nvPr/>
            </p:nvSpPr>
            <p:spPr>
              <a:xfrm>
                <a:off x="5245441" y="4526272"/>
                <a:ext cx="41760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MA" sz="3200" b="1" dirty="0">
                    <a:solidFill>
                      <a:srgbClr val="FF0000"/>
                    </a:solidFill>
                  </a:rPr>
                  <a:t>+</a:t>
                </a:r>
              </a:p>
            </p:txBody>
          </p:sp>
          <p:sp>
            <p:nvSpPr>
              <p:cNvPr id="96" name="TextBox 3">
                <a:extLst>
                  <a:ext uri="{FF2B5EF4-FFF2-40B4-BE49-F238E27FC236}">
                    <a16:creationId xmlns:a16="http://schemas.microsoft.com/office/drawing/2014/main" id="{21DA0DBD-C6EF-9BA4-50F0-B725825BC75F}"/>
                  </a:ext>
                </a:extLst>
              </p:cNvPr>
              <p:cNvSpPr txBox="1"/>
              <p:nvPr/>
            </p:nvSpPr>
            <p:spPr>
              <a:xfrm>
                <a:off x="5316030" y="4901454"/>
                <a:ext cx="2128581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MA" sz="48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23,72</a:t>
                </a:r>
                <a:endParaRPr lang="fr-MA" sz="4800" dirty="0">
                  <a:solidFill>
                    <a:srgbClr val="FF0000"/>
                  </a:solidFill>
                  <a:cs typeface="+mj-cs"/>
                </a:endParaRPr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3411FB4C-3F69-DF48-AB95-7D59A0DE545F}"/>
                  </a:ext>
                </a:extLst>
              </p:cNvPr>
              <p:cNvSpPr txBox="1"/>
              <p:nvPr/>
            </p:nvSpPr>
            <p:spPr>
              <a:xfrm>
                <a:off x="5844205" y="3875706"/>
                <a:ext cx="1748602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44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4, 52</a:t>
                </a:r>
                <a:endParaRPr lang="fr-MA" sz="4400" dirty="0">
                  <a:solidFill>
                    <a:srgbClr val="0070C0"/>
                  </a:solidFill>
                  <a:cs typeface="+mj-cs"/>
                </a:endParaRP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ED2EB424-B73D-5B2B-84D0-225E90E1BACC}"/>
                  </a:ext>
                </a:extLst>
              </p:cNvPr>
              <p:cNvSpPr txBox="1"/>
              <p:nvPr/>
            </p:nvSpPr>
            <p:spPr>
              <a:xfrm>
                <a:off x="5575126" y="4304978"/>
                <a:ext cx="1748602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44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19, 2</a:t>
                </a:r>
                <a:r>
                  <a:rPr lang="fr-MA" sz="4400" b="1" dirty="0">
                    <a:solidFill>
                      <a:srgbClr val="0070C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0</a:t>
                </a:r>
                <a:endParaRPr lang="fr-MA" sz="4400" dirty="0">
                  <a:solidFill>
                    <a:srgbClr val="0070C0"/>
                  </a:solidFill>
                  <a:cs typeface="+mj-cs"/>
                </a:endParaRPr>
              </a:p>
            </p:txBody>
          </p:sp>
        </p:grp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F87A4B9A-EFEA-F185-28C2-02286582F7E7}"/>
                </a:ext>
              </a:extLst>
            </p:cNvPr>
            <p:cNvSpPr/>
            <p:nvPr/>
          </p:nvSpPr>
          <p:spPr>
            <a:xfrm>
              <a:off x="6600771" y="3155668"/>
              <a:ext cx="184073" cy="20609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dirty="0">
                  <a:solidFill>
                    <a:srgbClr val="C00000"/>
                  </a:solidFill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0709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88F25-E12F-AF4B-E792-FD3D0603E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6BDCB0B-122B-AAC4-7625-EFED22F1527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1B821FA-46A3-D169-5736-1802835AE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8CC4CA9B-C09C-D3F7-6C14-7789793D4BC5}"/>
              </a:ext>
            </a:extLst>
          </p:cNvPr>
          <p:cNvGrpSpPr/>
          <p:nvPr/>
        </p:nvGrpSpPr>
        <p:grpSpPr>
          <a:xfrm>
            <a:off x="1782000" y="2158011"/>
            <a:ext cx="5817680" cy="3166231"/>
            <a:chOff x="1869989" y="2167843"/>
            <a:chExt cx="5817680" cy="31662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958007C-F1F0-3E91-413F-54F3273C71D2}"/>
                </a:ext>
              </a:extLst>
            </p:cNvPr>
            <p:cNvSpPr/>
            <p:nvPr/>
          </p:nvSpPr>
          <p:spPr>
            <a:xfrm>
              <a:off x="1869989" y="2610518"/>
              <a:ext cx="5817680" cy="27235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A9908AE-1419-FFCD-D7E0-1650D61973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806815" y="3675758"/>
              <a:ext cx="880854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C3F7A16E-E07E-7493-C5E9-4F85AEE20E1B}"/>
                </a:ext>
              </a:extLst>
            </p:cNvPr>
            <p:cNvSpPr txBox="1"/>
            <p:nvPr/>
          </p:nvSpPr>
          <p:spPr>
            <a:xfrm>
              <a:off x="2239840" y="3548550"/>
              <a:ext cx="4538846" cy="8374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endParaRPr lang="ar-MA" sz="3600" b="1" kern="0" dirty="0">
                <a:solidFill>
                  <a:srgbClr val="F1A947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231C1529-D10F-BE64-697C-BA18148C9704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المراجعة</a:t>
              </a:r>
              <a:endParaRPr lang="en-US" sz="32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046D888E-96DD-6C23-6B67-D1AB867CDA5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F214A103-DD0D-EE4A-DF5C-8B972751E051}"/>
              </a:ext>
            </a:extLst>
          </p:cNvPr>
          <p:cNvSpPr txBox="1"/>
          <p:nvPr/>
        </p:nvSpPr>
        <p:spPr>
          <a:xfrm>
            <a:off x="1711423" y="3729860"/>
            <a:ext cx="54478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600" b="1" dirty="0">
                <a:solidFill>
                  <a:srgbClr val="F1A947"/>
                </a:solidFill>
                <a:latin typeface="Calibri"/>
                <a:ea typeface="Calibri"/>
                <a:cs typeface="Calibri"/>
                <a:sym typeface="Calibri"/>
              </a:rPr>
              <a:t>حَلُّ الْمَسائِلِ</a:t>
            </a:r>
            <a:endParaRPr lang="ar-MA" sz="3600" b="1" i="0" u="none" strike="noStrike" cap="none" dirty="0">
              <a:solidFill>
                <a:srgbClr val="F1A9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36503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BECBA-1B05-F5EB-1977-EA815D9C0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6625941-6050-7FC6-F91E-5CA6856DAD83}"/>
              </a:ext>
            </a:extLst>
          </p:cNvPr>
          <p:cNvGrpSpPr/>
          <p:nvPr/>
        </p:nvGrpSpPr>
        <p:grpSpPr>
          <a:xfrm>
            <a:off x="706582" y="1764997"/>
            <a:ext cx="7688606" cy="4687757"/>
            <a:chOff x="748812" y="1340427"/>
            <a:chExt cx="7284223" cy="512678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791E945-2ED2-94ED-88DE-080DD8E36B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57700" y="1340427"/>
              <a:ext cx="3575335" cy="5126786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73468A7-13D7-D9C6-E3FE-15F11B9F4F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8812" y="1340427"/>
              <a:ext cx="3708888" cy="5126786"/>
            </a:xfrm>
            <a:prstGeom prst="rect">
              <a:avLst/>
            </a:prstGeom>
          </p:spPr>
        </p:pic>
      </p:grpSp>
      <p:sp>
        <p:nvSpPr>
          <p:cNvPr id="5" name="ZoneTexte 1">
            <a:extLst>
              <a:ext uri="{FF2B5EF4-FFF2-40B4-BE49-F238E27FC236}">
                <a16:creationId xmlns:a16="http://schemas.microsoft.com/office/drawing/2014/main" id="{38406BAF-4BE5-B8C9-FAFE-003681589960}"/>
              </a:ext>
            </a:extLst>
          </p:cNvPr>
          <p:cNvSpPr txBox="1"/>
          <p:nvPr/>
        </p:nvSpPr>
        <p:spPr>
          <a:xfrm>
            <a:off x="1973766" y="862060"/>
            <a:ext cx="5550759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 114.</a:t>
            </a:r>
          </a:p>
        </p:txBody>
      </p:sp>
      <p:pic>
        <p:nvPicPr>
          <p:cNvPr id="6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A44D74-9B8C-922A-4059-ED583683C6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B94495A-2D11-CF9B-96C9-DA59FF5140F1}"/>
              </a:ext>
            </a:extLst>
          </p:cNvPr>
          <p:cNvSpPr/>
          <p:nvPr/>
        </p:nvSpPr>
        <p:spPr>
          <a:xfrm>
            <a:off x="955964" y="4749032"/>
            <a:ext cx="3460173" cy="150629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61924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A09FC-82EC-0E59-9365-6FF5C8ECF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1">
            <a:extLst>
              <a:ext uri="{FF2B5EF4-FFF2-40B4-BE49-F238E27FC236}">
                <a16:creationId xmlns:a16="http://schemas.microsoft.com/office/drawing/2014/main" id="{AE0658B8-8C38-1734-6891-0AC1EDF5D8C7}"/>
              </a:ext>
            </a:extLst>
          </p:cNvPr>
          <p:cNvSpPr txBox="1"/>
          <p:nvPr/>
        </p:nvSpPr>
        <p:spPr>
          <a:xfrm>
            <a:off x="872836" y="862060"/>
            <a:ext cx="6651689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اقرؤوا وافهموا المسألة وحلوها.</a:t>
            </a:r>
          </a:p>
        </p:txBody>
      </p:sp>
      <p:pic>
        <p:nvPicPr>
          <p:cNvPr id="1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8B92602-6A8D-271A-0A69-81F84A810DF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A04A82-448A-230B-5FEC-FDC2EE277E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036" y="1837292"/>
            <a:ext cx="7544454" cy="4854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2857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91CDD-64FD-3E96-3B17-BD5CA8A53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1">
            <a:extLst>
              <a:ext uri="{FF2B5EF4-FFF2-40B4-BE49-F238E27FC236}">
                <a16:creationId xmlns:a16="http://schemas.microsoft.com/office/drawing/2014/main" id="{8FCD976E-44E7-45B1-F0F7-E44793D06FB2}"/>
              </a:ext>
            </a:extLst>
          </p:cNvPr>
          <p:cNvSpPr txBox="1"/>
          <p:nvPr/>
        </p:nvSpPr>
        <p:spPr>
          <a:xfrm>
            <a:off x="872836" y="862060"/>
            <a:ext cx="6651689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1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A3720E5-BE54-635C-8587-894C2D7E3CE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A39327-57D8-DC7F-32C5-65ACFBECDF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036" y="1756561"/>
            <a:ext cx="7544454" cy="485445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4F607DB-153A-A6D3-DD1C-4CE17D2F87E8}"/>
              </a:ext>
            </a:extLst>
          </p:cNvPr>
          <p:cNvSpPr/>
          <p:nvPr/>
        </p:nvSpPr>
        <p:spPr>
          <a:xfrm>
            <a:off x="1433945" y="4727864"/>
            <a:ext cx="675410" cy="41563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C00000"/>
                </a:solidFill>
              </a:rPr>
              <a:t>70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01BC5E-14ED-F86E-E594-0CADF2F276BE}"/>
              </a:ext>
            </a:extLst>
          </p:cNvPr>
          <p:cNvSpPr/>
          <p:nvPr/>
        </p:nvSpPr>
        <p:spPr>
          <a:xfrm>
            <a:off x="2119854" y="4727863"/>
            <a:ext cx="675410" cy="41563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C00000"/>
                </a:solidFill>
              </a:rPr>
              <a:t>70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96DCCFE-5A7F-1EFC-7CA1-D0D0CB1F8AF5}"/>
              </a:ext>
            </a:extLst>
          </p:cNvPr>
          <p:cNvSpPr/>
          <p:nvPr/>
        </p:nvSpPr>
        <p:spPr>
          <a:xfrm>
            <a:off x="2805763" y="4727863"/>
            <a:ext cx="675410" cy="41563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C00000"/>
                </a:solidFill>
              </a:rPr>
              <a:t>70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07C4FED1-EC05-8AFC-DABF-AC26ABB96CCD}"/>
              </a:ext>
            </a:extLst>
          </p:cNvPr>
          <p:cNvSpPr/>
          <p:nvPr/>
        </p:nvSpPr>
        <p:spPr>
          <a:xfrm rot="5400000">
            <a:off x="1636568" y="5011203"/>
            <a:ext cx="259773" cy="685800"/>
          </a:xfrm>
          <a:prstGeom prst="rightBrace">
            <a:avLst>
              <a:gd name="adj1" fmla="val 22766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CAB7524-399F-1D2E-0204-BF08C8EFA8B9}"/>
                  </a:ext>
                </a:extLst>
              </p:cNvPr>
              <p:cNvSpPr txBox="1"/>
              <p:nvPr/>
            </p:nvSpPr>
            <p:spPr>
              <a:xfrm>
                <a:off x="1589918" y="5590808"/>
                <a:ext cx="328936" cy="4970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1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1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MA" sz="1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MA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CAB7524-399F-1D2E-0204-BF08C8EFA8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9918" y="5590808"/>
                <a:ext cx="328936" cy="497059"/>
              </a:xfrm>
              <a:prstGeom prst="rect">
                <a:avLst/>
              </a:prstGeom>
              <a:blipFill>
                <a:blip r:embed="rId4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ight Brace 8">
            <a:extLst>
              <a:ext uri="{FF2B5EF4-FFF2-40B4-BE49-F238E27FC236}">
                <a16:creationId xmlns:a16="http://schemas.microsoft.com/office/drawing/2014/main" id="{F08EF493-EA80-DD3E-942C-B45B5C70B7DB}"/>
              </a:ext>
            </a:extLst>
          </p:cNvPr>
          <p:cNvSpPr/>
          <p:nvPr/>
        </p:nvSpPr>
        <p:spPr>
          <a:xfrm rot="5400000">
            <a:off x="2670682" y="4722654"/>
            <a:ext cx="259772" cy="1361210"/>
          </a:xfrm>
          <a:prstGeom prst="rightBrace">
            <a:avLst>
              <a:gd name="adj1" fmla="val 22766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A05D18-E5B4-7689-9E85-72890B5B9527}"/>
              </a:ext>
            </a:extLst>
          </p:cNvPr>
          <p:cNvSpPr txBox="1"/>
          <p:nvPr/>
        </p:nvSpPr>
        <p:spPr>
          <a:xfrm>
            <a:off x="2638811" y="5548859"/>
            <a:ext cx="3129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؟</a:t>
            </a:r>
            <a:endParaRPr lang="fr-MA" sz="2800" b="1" dirty="0">
              <a:solidFill>
                <a:srgbClr val="C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7AB4B4-8005-A6D4-A841-215A7D809CCA}"/>
              </a:ext>
            </a:extLst>
          </p:cNvPr>
          <p:cNvSpPr txBox="1"/>
          <p:nvPr/>
        </p:nvSpPr>
        <p:spPr>
          <a:xfrm>
            <a:off x="4261466" y="5062690"/>
            <a:ext cx="383951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اَلْمَطْلوبُ حِسابُ قيمَةِ جُزءَيَنِ مِنْ ثَلاثَةٍ.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مُتَساوِيّة الْحَلِّ:   </a:t>
            </a:r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2x70 = 140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عِبارَةُ الْحَلِّ:   </a:t>
            </a:r>
          </a:p>
          <a:p>
            <a:pPr algn="r" rtl="1"/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اَلْمَسافَةُ الْمُتَبَقِّيَةُ لإنْهاءِ السِّباقِ:  140 كيلومترا</a:t>
            </a:r>
          </a:p>
          <a:p>
            <a:pPr marL="285750" indent="-285750">
              <a:buFontTx/>
              <a:buChar char="-"/>
            </a:pP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9134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78643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F50E5-8187-B594-6C9C-D6244B07F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279A574-1172-4DC4-3038-6BB6744E5DDB}"/>
              </a:ext>
            </a:extLst>
          </p:cNvPr>
          <p:cNvGrpSpPr/>
          <p:nvPr/>
        </p:nvGrpSpPr>
        <p:grpSpPr>
          <a:xfrm>
            <a:off x="706582" y="1764997"/>
            <a:ext cx="7688606" cy="4687757"/>
            <a:chOff x="748812" y="1340427"/>
            <a:chExt cx="7284223" cy="512678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82DC905-C744-0633-8647-BE6A05EC53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57700" y="1340427"/>
              <a:ext cx="3575335" cy="5126786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AA692C2-BBEA-25A2-C74F-1E357E9643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8812" y="1340427"/>
              <a:ext cx="3708888" cy="5126786"/>
            </a:xfrm>
            <a:prstGeom prst="rect">
              <a:avLst/>
            </a:prstGeom>
          </p:spPr>
        </p:pic>
      </p:grpSp>
      <p:sp>
        <p:nvSpPr>
          <p:cNvPr id="5" name="ZoneTexte 1">
            <a:extLst>
              <a:ext uri="{FF2B5EF4-FFF2-40B4-BE49-F238E27FC236}">
                <a16:creationId xmlns:a16="http://schemas.microsoft.com/office/drawing/2014/main" id="{96360D9F-C140-27D8-9DF9-610547270BDE}"/>
              </a:ext>
            </a:extLst>
          </p:cNvPr>
          <p:cNvSpPr txBox="1"/>
          <p:nvPr/>
        </p:nvSpPr>
        <p:spPr>
          <a:xfrm>
            <a:off x="706582" y="862060"/>
            <a:ext cx="6817943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في المنزل، أنجزوا كل العمليات المتبقية في الصفحتين114 و 115.</a:t>
            </a:r>
          </a:p>
        </p:txBody>
      </p:sp>
      <p:pic>
        <p:nvPicPr>
          <p:cNvPr id="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117FAD1-6BC6-D927-2FB5-B282D55C482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07265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18150</TotalTime>
  <Words>756</Words>
  <Application>Microsoft Office PowerPoint</Application>
  <PresentationFormat>Affichage à l'écran (4:3)</PresentationFormat>
  <Paragraphs>299</Paragraphs>
  <Slides>47</Slides>
  <Notes>13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47</vt:i4>
      </vt:variant>
    </vt:vector>
  </HeadingPairs>
  <TitlesOfParts>
    <vt:vector size="62" baseType="lpstr">
      <vt:lpstr>Calibri</vt:lpstr>
      <vt:lpstr>Wingdings</vt:lpstr>
      <vt:lpstr>Aptos Display</vt:lpstr>
      <vt:lpstr>Effra CC Arbc</vt:lpstr>
      <vt:lpstr>Cambria Math</vt:lpstr>
      <vt:lpstr>Arial</vt:lpstr>
      <vt:lpstr>Aptos</vt:lpstr>
      <vt:lpstr>Chalkboard</vt:lpstr>
      <vt:lpstr>Dosis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الخامس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149</cp:revision>
  <cp:lastPrinted>2025-08-13T10:11:39Z</cp:lastPrinted>
  <dcterms:created xsi:type="dcterms:W3CDTF">2025-08-01T12:31:49Z</dcterms:created>
  <dcterms:modified xsi:type="dcterms:W3CDTF">2026-05-12T06:37:23Z</dcterms:modified>
</cp:coreProperties>
</file>