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10.xml" ContentType="application/vnd.openxmlformats-officedocument.presentationml.notesSlide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notesSlides/notesSlide11.xml" ContentType="application/vnd.openxmlformats-officedocument.presentationml.notesSlide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notesSlides/notesSlide12.xml" ContentType="application/vnd.openxmlformats-officedocument.presentationml.notesSlide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notesSlides/notesSlide13.xml" ContentType="application/vnd.openxmlformats-officedocument.presentationml.notesSlide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54"/>
  </p:notesMasterIdLst>
  <p:handoutMasterIdLst>
    <p:handoutMasterId r:id="rId55"/>
  </p:handoutMasterIdLst>
  <p:sldIdLst>
    <p:sldId id="779" r:id="rId7"/>
    <p:sldId id="948" r:id="rId8"/>
    <p:sldId id="2134807280" r:id="rId9"/>
    <p:sldId id="780" r:id="rId10"/>
    <p:sldId id="781" r:id="rId11"/>
    <p:sldId id="741" r:id="rId12"/>
    <p:sldId id="2134807242" r:id="rId13"/>
    <p:sldId id="914" r:id="rId14"/>
    <p:sldId id="2134807124" r:id="rId15"/>
    <p:sldId id="2134807281" r:id="rId16"/>
    <p:sldId id="746" r:id="rId17"/>
    <p:sldId id="2134807282" r:id="rId18"/>
    <p:sldId id="2134807283" r:id="rId19"/>
    <p:sldId id="2134807284" r:id="rId20"/>
    <p:sldId id="2134807285" r:id="rId21"/>
    <p:sldId id="2134807212" r:id="rId22"/>
    <p:sldId id="2134807213" r:id="rId23"/>
    <p:sldId id="2134807215" r:id="rId24"/>
    <p:sldId id="2134807244" r:id="rId25"/>
    <p:sldId id="2134807245" r:id="rId26"/>
    <p:sldId id="2134807246" r:id="rId27"/>
    <p:sldId id="2134807247" r:id="rId28"/>
    <p:sldId id="2134807286" r:id="rId29"/>
    <p:sldId id="2134807248" r:id="rId30"/>
    <p:sldId id="2134807288" r:id="rId31"/>
    <p:sldId id="2134807289" r:id="rId32"/>
    <p:sldId id="2134807290" r:id="rId33"/>
    <p:sldId id="2134807291" r:id="rId34"/>
    <p:sldId id="2134807216" r:id="rId35"/>
    <p:sldId id="2134807292" r:id="rId36"/>
    <p:sldId id="2134807253" r:id="rId37"/>
    <p:sldId id="2134807225" r:id="rId38"/>
    <p:sldId id="2134807226" r:id="rId39"/>
    <p:sldId id="2134807227" r:id="rId40"/>
    <p:sldId id="2134807278" r:id="rId41"/>
    <p:sldId id="2134807222" r:id="rId42"/>
    <p:sldId id="2134807293" r:id="rId43"/>
    <p:sldId id="2134807294" r:id="rId44"/>
    <p:sldId id="2134807295" r:id="rId45"/>
    <p:sldId id="2134807229" r:id="rId46"/>
    <p:sldId id="2134807230" r:id="rId47"/>
    <p:sldId id="2134807297" r:id="rId48"/>
    <p:sldId id="2134807298" r:id="rId49"/>
    <p:sldId id="2134807299" r:id="rId50"/>
    <p:sldId id="2134807232" r:id="rId51"/>
    <p:sldId id="764" r:id="rId52"/>
    <p:sldId id="949" r:id="rId53"/>
  </p:sldIdLst>
  <p:sldSz cx="9144000" cy="6858000" type="screen4x3"/>
  <p:notesSz cx="6735763" cy="9866313"/>
  <p:embeddedFontLst>
    <p:embeddedFont>
      <p:font typeface="Dosis" pitchFamily="2" charset="0"/>
      <p:regular r:id="rId56"/>
      <p:bold r:id="rId5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F6BB00"/>
    <a:srgbClr val="4A7090"/>
    <a:srgbClr val="FFC000"/>
    <a:srgbClr val="FC8D00"/>
    <a:srgbClr val="FFEFB9"/>
    <a:srgbClr val="F2F2F2"/>
    <a:srgbClr val="9B6A47"/>
    <a:srgbClr val="A6A6A6"/>
    <a:srgbClr val="FFDA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890" autoAdjust="0"/>
  </p:normalViewPr>
  <p:slideViewPr>
    <p:cSldViewPr snapToGrid="0">
      <p:cViewPr varScale="1">
        <p:scale>
          <a:sx n="70" d="100"/>
          <a:sy n="70" d="100"/>
        </p:scale>
        <p:origin x="120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tableStyles" Target="tableStyles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font" Target="fonts/font1.fntdata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viewProps" Target="view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notesMaster" Target="notesMasters/notesMaster1.xml"/><Relationship Id="rId62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font" Target="fonts/font2.fntdata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12/05/2026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04:23:43.760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151 0 24575,'-1'6'0,"0"0"0,0 1 0,-1-1 0,1 0 0,-5 10 0,-5 19 0,6-14 0,0 0 0,-15 35 0,12-37 0,2-1 0,0 1 0,-5 31 0,11-50 0,0 4 0,0 0 0,0 0 0,-1 0 0,1 0 0,-1 0 0,0-1 0,0 1 0,0 0 0,-1 0 0,1-1 0,-1 1 0,0-1 0,0 1 0,0-1 0,-1 0 0,1 0 0,-1 0 0,1 0 0,-1 0 0,-5 3 0,-22 19-1365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04:24:05.747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135 0 24575,'-1'9'0,"0"0"0,0 0 0,-1 0 0,-6 17 0,-4 24 0,9-32 0,-1-1 0,0 0 0,-1 0 0,-9 20 0,-4 12 0,7 4 0,10-44 0,0-1 0,0 1 0,-2 0 0,1 0 0,-1-1 0,0 0 0,-7 13 0,-9 15-1365,12-19-5461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04:24:18.945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151 0 24575,'-1'6'0,"0"0"0,0 1 0,-1-1 0,1 0 0,-5 10 0,-5 19 0,6-14 0,0 0 0,-15 35 0,12-37 0,2-1 0,0 1 0,-5 31 0,11-50 0,0 4 0,0 0 0,0 0 0,-1 0 0,1 0 0,-1 0 0,0-1 0,0 1 0,0 0 0,-1 0 0,1-1 0,-1 1 0,0-1 0,0 1 0,0-1 0,-1 0 0,1 0 0,-1 0 0,1 0 0,-1 0 0,-5 3 0,-22 19-1365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04:24:18.946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135 0 24575,'-1'9'0,"0"0"0,0 0 0,-1 0 0,-6 17 0,-4 24 0,9-32 0,-1-1 0,0 0 0,-1 0 0,-9 20 0,-4 12 0,7 4 0,10-44 0,0-1 0,0 1 0,-2 0 0,1 0 0,-1-1 0,0 0 0,-7 13 0,-9 15-1365,12-19-5461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04:24:29.498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151 0 24575,'-1'6'0,"0"0"0,0 1 0,-1-1 0,1 0 0,-5 10 0,-5 19 0,6-14 0,0 0 0,-15 35 0,12-37 0,2-1 0,0 1 0,-5 31 0,11-50 0,0 4 0,0 0 0,0 0 0,-1 0 0,1 0 0,-1 0 0,0-1 0,0 1 0,0 0 0,-1 0 0,1-1 0,-1 1 0,0-1 0,0 1 0,0-1 0,-1 0 0,1 0 0,-1 0 0,1 0 0,-1 0 0,-5 3 0,-22 19-1365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04:24:53.671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151 0 24575,'-1'6'0,"0"0"0,0 1 0,-1-1 0,1 0 0,-5 10 0,-5 19 0,6-14 0,0 0 0,-15 35 0,12-37 0,2-1 0,0 1 0,-5 31 0,11-50 0,0 4 0,0 0 0,0 0 0,-1 0 0,1 0 0,-1 0 0,0-1 0,0 1 0,0 0 0,-1 0 0,1-1 0,-1 1 0,0-1 0,0 1 0,0-1 0,-1 0 0,1 0 0,-1 0 0,1 0 0,-1 0 0,-5 3 0,-22 19-1365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04:23:43.760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151 0 24575,'-1'6'0,"0"0"0,0 1 0,-1-1 0,1 0 0,-5 10 0,-5 19 0,6-14 0,0 0 0,-15 35 0,12-37 0,2-1 0,0 1 0,-5 31 0,11-50 0,0 4 0,0 0 0,0 0 0,-1 0 0,1 0 0,-1 0 0,0-1 0,0 1 0,0 0 0,-1 0 0,1-1 0,-1 1 0,0-1 0,0 1 0,0-1 0,-1 0 0,1 0 0,-1 0 0,1 0 0,-1 0 0,-5 3 0,-22 19-1365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04:24:05.747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135 0 24575,'-1'9'0,"0"0"0,0 0 0,-1 0 0,-6 17 0,-4 24 0,9-32 0,-1-1 0,0 0 0,-1 0 0,-9 20 0,-4 12 0,7 4 0,10-44 0,0-1 0,0 1 0,-2 0 0,1 0 0,-1-1 0,0 0 0,-7 13 0,-9 15-1365,12-19-5461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04:24:18.945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151 0 24575,'-1'6'0,"0"0"0,0 1 0,-1-1 0,1 0 0,-5 10 0,-5 19 0,6-14 0,0 0 0,-15 35 0,12-37 0,2-1 0,0 1 0,-5 31 0,11-50 0,0 4 0,0 0 0,0 0 0,-1 0 0,1 0 0,-1 0 0,0-1 0,0 1 0,0 0 0,-1 0 0,1-1 0,-1 1 0,0-1 0,0 1 0,0-1 0,-1 0 0,1 0 0,-1 0 0,1 0 0,-1 0 0,-5 3 0,-22 19-1365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04:24:18.946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135 0 24575,'-1'9'0,"0"0"0,0 0 0,-1 0 0,-6 17 0,-4 24 0,9-32 0,-1-1 0,0 0 0,-1 0 0,-9 20 0,-4 12 0,7 4 0,10-44 0,0-1 0,0 1 0,-2 0 0,1 0 0,-1-1 0,0 0 0,-7 13 0,-9 15-1365,12-19-5461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04:24:29.498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151 0 24575,'-1'6'0,"0"0"0,0 1 0,-1-1 0,1 0 0,-5 10 0,-5 19 0,6-14 0,0 0 0,-15 35 0,12-37 0,2-1 0,0 1 0,-5 31 0,11-50 0,0 4 0,0 0 0,0 0 0,-1 0 0,1 0 0,-1 0 0,0-1 0,0 1 0,0 0 0,-1 0 0,1-1 0,-1 1 0,0-1 0,0 1 0,0-1 0,-1 0 0,1 0 0,-1 0 0,1 0 0,-1 0 0,-5 3 0,-22 19-1365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04:24:53.671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151 0 24575,'-1'6'0,"0"0"0,0 1 0,-1-1 0,1 0 0,-5 10 0,-5 19 0,6-14 0,0 0 0,-15 35 0,12-37 0,2-1 0,0 1 0,-5 31 0,11-50 0,0 4 0,0 0 0,0 0 0,-1 0 0,1 0 0,-1 0 0,0-1 0,0 1 0,0 0 0,-1 0 0,1-1 0,-1 1 0,0-1 0,0 1 0,0-1 0,-1 0 0,1 0 0,-1 0 0,1 0 0,-1 0 0,-5 3 0,-22 19-1365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04:23:43.760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151 0 24575,'-1'6'0,"0"0"0,0 1 0,-1-1 0,1 0 0,-5 10 0,-5 19 0,6-14 0,0 0 0,-15 35 0,12-37 0,2-1 0,0 1 0,-5 31 0,11-50 0,0 4 0,0 0 0,0 0 0,-1 0 0,1 0 0,-1 0 0,0-1 0,0 1 0,0 0 0,-1 0 0,1-1 0,-1 1 0,0-1 0,0 1 0,0-1 0,-1 0 0,1 0 0,-1 0 0,1 0 0,-1 0 0,-5 3 0,-22 19-1365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04:24:05.747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135 0 24575,'-1'9'0,"0"0"0,0 0 0,-1 0 0,-6 17 0,-4 24 0,9-32 0,-1-1 0,0 0 0,-1 0 0,-9 20 0,-4 12 0,7 4 0,10-44 0,0-1 0,0 1 0,-2 0 0,1 0 0,-1-1 0,0 0 0,-7 13 0,-9 15-1365,12-19-5461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04:24:18.945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151 0 24575,'-1'6'0,"0"0"0,0 1 0,-1-1 0,1 0 0,-5 10 0,-5 19 0,6-14 0,0 0 0,-15 35 0,12-37 0,2-1 0,0 1 0,-5 31 0,11-50 0,0 4 0,0 0 0,0 0 0,-1 0 0,1 0 0,-1 0 0,0-1 0,0 1 0,0 0 0,-1 0 0,1-1 0,-1 1 0,0-1 0,0 1 0,0-1 0,-1 0 0,1 0 0,-1 0 0,1 0 0,-1 0 0,-5 3 0,-22 19-1365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04:24:18.946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135 0 24575,'-1'9'0,"0"0"0,0 0 0,-1 0 0,-6 17 0,-4 24 0,9-32 0,-1-1 0,0 0 0,-1 0 0,-9 20 0,-4 12 0,7 4 0,10-44 0,0-1 0,0 1 0,-2 0 0,1 0 0,-1-1 0,0 0 0,-7 13 0,-9 15-1365,12-19-5461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04:24:29.498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151 0 24575,'-1'6'0,"0"0"0,0 1 0,-1-1 0,1 0 0,-5 10 0,-5 19 0,6-14 0,0 0 0,-15 35 0,12-37 0,2-1 0,0 1 0,-5 31 0,11-50 0,0 4 0,0 0 0,0 0 0,-1 0 0,1 0 0,-1 0 0,0-1 0,0 1 0,0 0 0,-1 0 0,1-1 0,-1 1 0,0-1 0,0 1 0,0-1 0,-1 0 0,1 0 0,-1 0 0,1 0 0,-1 0 0,-5 3 0,-22 19-1365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04:24:53.671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151 0 24575,'-1'6'0,"0"0"0,0 1 0,-1-1 0,1 0 0,-5 10 0,-5 19 0,6-14 0,0 0 0,-15 35 0,12-37 0,2-1 0,0 1 0,-5 31 0,11-50 0,0 4 0,0 0 0,0 0 0,-1 0 0,1 0 0,-1 0 0,0-1 0,0 1 0,0 0 0,-1 0 0,1-1 0,-1 1 0,0-1 0,0 1 0,0-1 0,-1 0 0,1 0 0,-1 0 0,1 0 0,-1 0 0,-5 3 0,-22 19-1365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04:23:43.760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151 0 24575,'-1'6'0,"0"0"0,0 1 0,-1-1 0,1 0 0,-5 10 0,-5 19 0,6-14 0,0 0 0,-15 35 0,12-37 0,2-1 0,0 1 0,-5 31 0,11-50 0,0 4 0,0 0 0,0 0 0,-1 0 0,1 0 0,-1 0 0,0-1 0,0 1 0,0 0 0,-1 0 0,1-1 0,-1 1 0,0-1 0,0 1 0,0-1 0,-1 0 0,1 0 0,-1 0 0,1 0 0,-1 0 0,-5 3 0,-22 19-1365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04:24:05.747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135 0 24575,'-1'9'0,"0"0"0,0 0 0,-1 0 0,-6 17 0,-4 24 0,9-32 0,-1-1 0,0 0 0,-1 0 0,-9 20 0,-4 12 0,7 4 0,10-44 0,0-1 0,0 1 0,-2 0 0,1 0 0,-1-1 0,0 0 0,-7 13 0,-9 15-1365,12-19-5461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04:24:18.945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151 0 24575,'-1'6'0,"0"0"0,0 1 0,-1-1 0,1 0 0,-5 10 0,-5 19 0,6-14 0,0 0 0,-15 35 0,12-37 0,2-1 0,0 1 0,-5 31 0,11-50 0,0 4 0,0 0 0,0 0 0,-1 0 0,1 0 0,-1 0 0,0-1 0,0 1 0,0 0 0,-1 0 0,1-1 0,-1 1 0,0-1 0,0 1 0,0-1 0,-1 0 0,1 0 0,-1 0 0,1 0 0,-1 0 0,-5 3 0,-22 19-1365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04:24:18.946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135 0 24575,'-1'9'0,"0"0"0,0 0 0,-1 0 0,-6 17 0,-4 24 0,9-32 0,-1-1 0,0 0 0,-1 0 0,-9 20 0,-4 12 0,7 4 0,10-44 0,0-1 0,0 1 0,-2 0 0,1 0 0,-1-1 0,0 0 0,-7 13 0,-9 15-1365,12-19-5461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04:24:29.498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151 0 24575,'-1'6'0,"0"0"0,0 1 0,-1-1 0,1 0 0,-5 10 0,-5 19 0,6-14 0,0 0 0,-15 35 0,12-37 0,2-1 0,0 1 0,-5 31 0,11-50 0,0 4 0,0 0 0,0 0 0,-1 0 0,1 0 0,-1 0 0,0-1 0,0 1 0,0 0 0,-1 0 0,1-1 0,-1 1 0,0-1 0,0 1 0,0-1 0,-1 0 0,1 0 0,-1 0 0,1 0 0,-1 0 0,-5 3 0,-22 19-1365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04:24:53.671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151 0 24575,'-1'6'0,"0"0"0,0 1 0,-1-1 0,1 0 0,-5 10 0,-5 19 0,6-14 0,0 0 0,-15 35 0,12-37 0,2-1 0,0 1 0,-5 31 0,11-50 0,0 4 0,0 0 0,0 0 0,-1 0 0,1 0 0,-1 0 0,0-1 0,0 1 0,0 0 0,-1 0 0,1-1 0,-1 1 0,0-1 0,0 1 0,0-1 0,-1 0 0,1 0 0,-1 0 0,1 0 0,-1 0 0,-5 3 0,-22 19-1365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04:23:43.760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151 0 24575,'-1'6'0,"0"0"0,0 1 0,-1-1 0,1 0 0,-5 10 0,-5 19 0,6-14 0,0 0 0,-15 35 0,12-37 0,2-1 0,0 1 0,-5 31 0,11-50 0,0 4 0,0 0 0,0 0 0,-1 0 0,1 0 0,-1 0 0,0-1 0,0 1 0,0 0 0,-1 0 0,1-1 0,-1 1 0,0-1 0,0 1 0,0-1 0,-1 0 0,1 0 0,-1 0 0,1 0 0,-1 0 0,-5 3 0,-22 19-1365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04:24:05.747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135 0 24575,'-1'9'0,"0"0"0,0 0 0,-1 0 0,-6 17 0,-4 24 0,9-32 0,-1-1 0,0 0 0,-1 0 0,-9 20 0,-4 12 0,7 4 0,10-44 0,0-1 0,0 1 0,-2 0 0,1 0 0,-1-1 0,0 0 0,-7 13 0,-9 15-1365,12-19-5461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04:24:18.945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151 0 24575,'-1'6'0,"0"0"0,0 1 0,-1-1 0,1 0 0,-5 10 0,-5 19 0,6-14 0,0 0 0,-15 35 0,12-37 0,2-1 0,0 1 0,-5 31 0,11-50 0,0 4 0,0 0 0,0 0 0,-1 0 0,1 0 0,-1 0 0,0-1 0,0 1 0,0 0 0,-1 0 0,1-1 0,-1 1 0,0-1 0,0 1 0,0-1 0,-1 0 0,1 0 0,-1 0 0,1 0 0,-1 0 0,-5 3 0,-22 19-1365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04:24:18.946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135 0 24575,'-1'9'0,"0"0"0,0 0 0,-1 0 0,-6 17 0,-4 24 0,9-32 0,-1-1 0,0 0 0,-1 0 0,-9 20 0,-4 12 0,7 4 0,10-44 0,0-1 0,0 1 0,-2 0 0,1 0 0,-1-1 0,0 0 0,-7 13 0,-9 15-1365,12-19-5461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04:24:29.498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151 0 24575,'-1'6'0,"0"0"0,0 1 0,-1-1 0,1 0 0,-5 10 0,-5 19 0,6-14 0,0 0 0,-15 35 0,12-37 0,2-1 0,0 1 0,-5 31 0,11-50 0,0 4 0,0 0 0,0 0 0,-1 0 0,1 0 0,-1 0 0,0-1 0,0 1 0,0 0 0,-1 0 0,1-1 0,-1 1 0,0-1 0,0 1 0,0-1 0,-1 0 0,1 0 0,-1 0 0,1 0 0,-1 0 0,-5 3 0,-22 19-1365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04:24:53.671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151 0 24575,'-1'6'0,"0"0"0,0 1 0,-1-1 0,1 0 0,-5 10 0,-5 19 0,6-14 0,0 0 0,-15 35 0,12-37 0,2-1 0,0 1 0,-5 31 0,11-50 0,0 4 0,0 0 0,0 0 0,-1 0 0,1 0 0,-1 0 0,0-1 0,0 1 0,0 0 0,-1 0 0,1-1 0,-1 1 0,0-1 0,0 1 0,0-1 0,-1 0 0,1 0 0,-1 0 0,1 0 0,-1 0 0,-5 3 0,-22 19-1365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7EB6B-25E7-A89D-BC5D-66916E392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FFA3A24-0347-1852-59B7-5314714E74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BE62CB6-E99B-D753-78A9-C82D28612E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DF2CAC-BFE0-7220-0BA8-E02353D21D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4849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726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E2D8E-2C6E-EB7A-7428-6C3DC4352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B3434D-6492-2DCF-7EA6-48F44F47ED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EFAFC7-1D4E-CB94-EFA0-43219657DE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D10FC-BD02-E5E2-A228-C0AED5D33D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70384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B9CE9-057E-B96B-5647-AE4E6CDC7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1652F7-260D-0A9F-6493-8783235BAB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3EF733-C786-3A26-A28C-92C4E598E7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8FEA9A-B896-5565-E1CB-18B60E829E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17574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B0E88-095D-0427-A607-81A909977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F9F379-DE55-E0B1-9E47-EFA1F35A38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7F1779-C9F1-6F05-CFB1-0ED65F20B2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4B8A6C-56A0-1CCA-6D36-EEFCF4CA0C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3989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F240D-5281-79FC-7378-212829F6E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B6FED3-226A-AEE1-8C2D-55CC27181F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E29C08-838E-B0DD-0598-4861692AC4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3E4E4E-F77C-E1D1-6FED-1A9F326806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13070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7B422-64BA-A15D-40B2-87C84CBAF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CF8D79-8C4B-227D-33E7-39B3454E23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425AFC-2B72-BCDB-4B64-B787C7C14F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08825C-0741-0E0C-2481-FC61EDC4F7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61295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3746A-8E30-8189-16B6-BBC49D5ED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0EC46B-3C16-B2BE-4765-961E31BB71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D98293-6296-D739-13F6-95D47EA092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A08743-F64A-FAC3-7F61-4C2A049480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98210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F7806-1344-03B0-62B5-557079A68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C3CCC7-C368-70E6-A046-8DA9A74E5C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BE2AAB-F0B4-FB48-A615-DB34531053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AE23E2-BB9A-A77D-09A2-44486A0A00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28031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384E9-3BD7-E260-696A-130176163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DDA4EE-DF74-B3EB-3A62-45DC7830CA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EAB75F-2527-C6A1-4CF2-9B18BB9A03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0004D0-B814-7BD7-72B8-841E6E368D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8573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7DF7E-ED05-FFB9-B315-33CE9A7A0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80CFE0-F5E0-72F5-1B92-D3AB53609E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BFF0D2-B3C9-28D6-C545-FE008131EE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3433FE-C200-22C9-E23E-A31329C0DF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39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0980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451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335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177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12/05/2026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12/05/2026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  <p:sldLayoutId id="2147483919" r:id="rId3"/>
    <p:sldLayoutId id="2147483920" r:id="rId4"/>
    <p:sldLayoutId id="2147483921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3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32.png"/><Relationship Id="rId4" Type="http://schemas.openxmlformats.org/officeDocument/2006/relationships/video" Target="../media/media2.mp4"/><Relationship Id="rId9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8.png"/><Relationship Id="rId5" Type="http://schemas.openxmlformats.org/officeDocument/2006/relationships/image" Target="../media/image23.gif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png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customXml" Target="../ink/ink6.xml"/><Relationship Id="rId3" Type="http://schemas.openxmlformats.org/officeDocument/2006/relationships/image" Target="../media/image40.png"/><Relationship Id="rId7" Type="http://schemas.openxmlformats.org/officeDocument/2006/relationships/image" Target="../media/image46.png"/><Relationship Id="rId12" Type="http://schemas.openxmlformats.org/officeDocument/2006/relationships/customXml" Target="../ink/ink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1.xml"/><Relationship Id="rId11" Type="http://schemas.openxmlformats.org/officeDocument/2006/relationships/customXml" Target="../ink/ink4.xml"/><Relationship Id="rId5" Type="http://schemas.openxmlformats.org/officeDocument/2006/relationships/image" Target="../media/image43.png"/><Relationship Id="rId10" Type="http://schemas.openxmlformats.org/officeDocument/2006/relationships/customXml" Target="../ink/ink3.xml"/><Relationship Id="rId4" Type="http://schemas.openxmlformats.org/officeDocument/2006/relationships/image" Target="../media/image45.png"/><Relationship Id="rId9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customXml" Target="../ink/ink8.xml"/><Relationship Id="rId12" Type="http://schemas.openxmlformats.org/officeDocument/2006/relationships/customXml" Target="../ink/ink1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11" Type="http://schemas.openxmlformats.org/officeDocument/2006/relationships/customXml" Target="../ink/ink11.xml"/><Relationship Id="rId5" Type="http://schemas.openxmlformats.org/officeDocument/2006/relationships/customXml" Target="../ink/ink7.xml"/><Relationship Id="rId10" Type="http://schemas.openxmlformats.org/officeDocument/2006/relationships/customXml" Target="../ink/ink10.xml"/><Relationship Id="rId4" Type="http://schemas.openxmlformats.org/officeDocument/2006/relationships/image" Target="../media/image43.png"/><Relationship Id="rId9" Type="http://schemas.openxmlformats.org/officeDocument/2006/relationships/customXml" Target="../ink/ink9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.xml"/><Relationship Id="rId13" Type="http://schemas.openxmlformats.org/officeDocument/2006/relationships/customXml" Target="../ink/ink18.xml"/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12" Type="http://schemas.openxmlformats.org/officeDocument/2006/relationships/customXml" Target="../ink/ink1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13.xml"/><Relationship Id="rId11" Type="http://schemas.openxmlformats.org/officeDocument/2006/relationships/customXml" Target="../ink/ink16.xml"/><Relationship Id="rId5" Type="http://schemas.openxmlformats.org/officeDocument/2006/relationships/image" Target="../media/image43.png"/><Relationship Id="rId10" Type="http://schemas.openxmlformats.org/officeDocument/2006/relationships/customXml" Target="../ink/ink15.xml"/><Relationship Id="rId4" Type="http://schemas.openxmlformats.org/officeDocument/2006/relationships/image" Target="../media/image50.png"/><Relationship Id="rId9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customXml" Target="../ink/ink20.xml"/><Relationship Id="rId13" Type="http://schemas.openxmlformats.org/officeDocument/2006/relationships/customXml" Target="../ink/ink24.xml"/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12" Type="http://schemas.openxmlformats.org/officeDocument/2006/relationships/customXml" Target="../ink/ink2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19.xml"/><Relationship Id="rId11" Type="http://schemas.openxmlformats.org/officeDocument/2006/relationships/customXml" Target="../ink/ink22.xml"/><Relationship Id="rId5" Type="http://schemas.openxmlformats.org/officeDocument/2006/relationships/image" Target="../media/image43.png"/><Relationship Id="rId10" Type="http://schemas.openxmlformats.org/officeDocument/2006/relationships/customXml" Target="../ink/ink21.xml"/><Relationship Id="rId4" Type="http://schemas.openxmlformats.org/officeDocument/2006/relationships/image" Target="../media/image50.png"/><Relationship Id="rId9" Type="http://schemas.openxmlformats.org/officeDocument/2006/relationships/image" Target="../media/image49.png"/><Relationship Id="rId1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customXml" Target="../ink/ink26.xml"/><Relationship Id="rId13" Type="http://schemas.openxmlformats.org/officeDocument/2006/relationships/customXml" Target="../ink/ink30.xml"/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12" Type="http://schemas.openxmlformats.org/officeDocument/2006/relationships/customXml" Target="../ink/ink2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25.xml"/><Relationship Id="rId11" Type="http://schemas.openxmlformats.org/officeDocument/2006/relationships/customXml" Target="../ink/ink28.xml"/><Relationship Id="rId5" Type="http://schemas.openxmlformats.org/officeDocument/2006/relationships/image" Target="../media/image43.png"/><Relationship Id="rId10" Type="http://schemas.openxmlformats.org/officeDocument/2006/relationships/customXml" Target="../ink/ink27.xml"/><Relationship Id="rId4" Type="http://schemas.openxmlformats.org/officeDocument/2006/relationships/image" Target="../media/image50.png"/><Relationship Id="rId9" Type="http://schemas.openxmlformats.org/officeDocument/2006/relationships/image" Target="../media/image49.png"/><Relationship Id="rId1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microsoft.com/office/2007/relationships/media" Target="../media/media5.mp4"/><Relationship Id="rId7" Type="http://schemas.openxmlformats.org/officeDocument/2006/relationships/image" Target="../media/image3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5.mp4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الدرس 18</a:t>
            </a:r>
            <a:endParaRPr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4354" y="4143247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ar-MA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3898629" y="6021421"/>
            <a:ext cx="1847335" cy="288630"/>
            <a:chOff x="5260962" y="5877672"/>
            <a:chExt cx="1847335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19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5260962" y="5905618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839246" y="5905618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336589" y="6017392"/>
            <a:ext cx="1200861" cy="292659"/>
            <a:chOff x="5295710" y="5873643"/>
            <a:chExt cx="1200861" cy="292659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ar-MA" sz="1400" b="1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20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5295710" y="5873643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6035" y="1401014"/>
            <a:ext cx="4617935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خامس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555540" y="3984998"/>
            <a:ext cx="3780000" cy="877078"/>
          </a:xfrm>
          <a:prstGeom prst="roundRect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797110" y="3738239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20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735540" y="4120463"/>
            <a:ext cx="3420000" cy="631140"/>
          </a:xfrm>
          <a:prstGeom prst="roundRect">
            <a:avLst/>
          </a:prstGeom>
          <a:solidFill>
            <a:srgbClr val="FFEFB9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حل المسائل - توليف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 5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31">
            <a:extLst>
              <a:ext uri="{FF2B5EF4-FFF2-40B4-BE49-F238E27FC236}">
                <a16:creationId xmlns:a16="http://schemas.microsoft.com/office/drawing/2014/main" id="{408729D0-5388-374F-EDFE-A44C479990AA}"/>
              </a:ext>
            </a:extLst>
          </p:cNvPr>
          <p:cNvSpPr/>
          <p:nvPr/>
        </p:nvSpPr>
        <p:spPr>
          <a:xfrm>
            <a:off x="4613970" y="2754275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7" name="Organigramme : Terminateur 21">
            <a:extLst>
              <a:ext uri="{FF2B5EF4-FFF2-40B4-BE49-F238E27FC236}">
                <a16:creationId xmlns:a16="http://schemas.microsoft.com/office/drawing/2014/main" id="{9E1632EC-279F-A011-2DCF-EAB9D3E1819B}"/>
              </a:ext>
            </a:extLst>
          </p:cNvPr>
          <p:cNvSpPr/>
          <p:nvPr/>
        </p:nvSpPr>
        <p:spPr>
          <a:xfrm>
            <a:off x="6855540" y="2507516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17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66877D43-76B6-E557-FA68-8EFD65184ADC}"/>
              </a:ext>
            </a:extLst>
          </p:cNvPr>
          <p:cNvSpPr txBox="1">
            <a:spLocks/>
          </p:cNvSpPr>
          <p:nvPr/>
        </p:nvSpPr>
        <p:spPr>
          <a:xfrm>
            <a:off x="4793970" y="2889740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جمع الأعداد العشرية</a:t>
            </a:r>
          </a:p>
        </p:txBody>
      </p:sp>
      <p:sp>
        <p:nvSpPr>
          <p:cNvPr id="8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555540" y="274807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9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2797110" y="250132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18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735540" y="288354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طرح الأعداد العشرية</a:t>
            </a:r>
          </a:p>
        </p:txBody>
      </p:sp>
      <p:sp>
        <p:nvSpPr>
          <p:cNvPr id="11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4515540" y="395192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13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6757110" y="370516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19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4695540" y="406281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جمع وطرح الأعداد العشرية</a:t>
            </a:r>
          </a:p>
        </p:txBody>
      </p:sp>
    </p:spTree>
    <p:extLst>
      <p:ext uri="{BB962C8B-B14F-4D97-AF65-F5344CB8AC3E}">
        <p14:creationId xmlns:p14="http://schemas.microsoft.com/office/powerpoint/2010/main" val="311116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37465" y="775679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0" y="955315"/>
            <a:ext cx="8178799" cy="86690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>
              <a:buSzPts val="4400"/>
            </a:pPr>
            <a:r>
              <a:rPr lang="ar-MA" sz="2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ُّ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سا</a:t>
            </a:r>
            <a:r>
              <a:rPr lang="ar-MA" sz="2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ئِلِ(توليف)</a:t>
            </a:r>
            <a:endParaRPr lang="pt-BR" sz="28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7D615C6-5192-5E7D-9B0C-FE54B492B34E}"/>
              </a:ext>
            </a:extLst>
          </p:cNvPr>
          <p:cNvGrpSpPr/>
          <p:nvPr/>
        </p:nvGrpSpPr>
        <p:grpSpPr>
          <a:xfrm>
            <a:off x="538480" y="1788160"/>
            <a:ext cx="7777481" cy="4692336"/>
            <a:chOff x="751840" y="1808480"/>
            <a:chExt cx="7777481" cy="469233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B8F2ED3-B839-A62E-4896-CCC0C401B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1808480"/>
              <a:ext cx="3957321" cy="469233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36163EB-760B-7EBB-9100-5C72A6AF8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1840" y="1808480"/>
              <a:ext cx="3820160" cy="46923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ممارسة 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858662"/>
            <a:chOff x="1596523" y="3988655"/>
            <a:chExt cx="610903" cy="858662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45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494886" y="3630476"/>
            <a:ext cx="5982985" cy="122977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r" rtl="1">
              <a:defRPr/>
            </a:pPr>
            <a:r>
              <a:rPr lang="ar-M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حَ</a:t>
            </a:r>
            <a:r>
              <a:rPr lang="ar-S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سائ</a:t>
            </a:r>
            <a:r>
              <a:rPr lang="ar-M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ِلِ.</a:t>
            </a:r>
            <a:endParaRPr lang="pt-BR" sz="40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132037" y="369849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7E8E6-35DC-5542-9293-710C10CA4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B1D56E6-B620-04CF-578A-46CBA09391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CBEAA4C-E327-06A7-5400-2330AE09582F}"/>
              </a:ext>
            </a:extLst>
          </p:cNvPr>
          <p:cNvSpPr/>
          <p:nvPr/>
        </p:nvSpPr>
        <p:spPr>
          <a:xfrm>
            <a:off x="1629784" y="2632818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27FC6DDF-DE5B-117A-0755-1F99F9E1409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FB6A46D2-E1EC-7B46-D8FE-F2214ED1E677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42F88B6-6E93-BF8B-9E6B-AEB59528A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476" y="3365944"/>
            <a:ext cx="841742" cy="841742"/>
          </a:xfrm>
          <a:prstGeom prst="rect">
            <a:avLst/>
          </a:prstGeom>
        </p:spPr>
      </p:pic>
      <p:sp>
        <p:nvSpPr>
          <p:cNvPr id="10" name="ZoneTexte 8">
            <a:extLst>
              <a:ext uri="{FF2B5EF4-FFF2-40B4-BE49-F238E27FC236}">
                <a16:creationId xmlns:a16="http://schemas.microsoft.com/office/drawing/2014/main" id="{8D5CD5FB-D151-DEE1-5849-AD51C91F7E01}"/>
              </a:ext>
            </a:extLst>
          </p:cNvPr>
          <p:cNvSpPr txBox="1"/>
          <p:nvPr/>
        </p:nvSpPr>
        <p:spPr>
          <a:xfrm>
            <a:off x="1777203" y="4442829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8">
            <a:extLst>
              <a:ext uri="{FF2B5EF4-FFF2-40B4-BE49-F238E27FC236}">
                <a16:creationId xmlns:a16="http://schemas.microsoft.com/office/drawing/2014/main" id="{B52CE5B3-DCC4-D3BE-B95D-54CB139D9216}"/>
              </a:ext>
            </a:extLst>
          </p:cNvPr>
          <p:cNvSpPr txBox="1"/>
          <p:nvPr/>
        </p:nvSpPr>
        <p:spPr>
          <a:xfrm>
            <a:off x="1777203" y="3434910"/>
            <a:ext cx="45970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181578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973766" y="862060"/>
            <a:ext cx="5550759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 100،  سنصحح تمارين الواجب المنزلي </a:t>
            </a:r>
          </a:p>
        </p:txBody>
      </p:sp>
      <p:pic>
        <p:nvPicPr>
          <p:cNvPr id="9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2CB6552-C427-20A9-D7CF-9824892868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A12238F7-649E-C06A-601B-E6D13BE5622A}"/>
              </a:ext>
            </a:extLst>
          </p:cNvPr>
          <p:cNvGrpSpPr/>
          <p:nvPr/>
        </p:nvGrpSpPr>
        <p:grpSpPr>
          <a:xfrm>
            <a:off x="440781" y="1686560"/>
            <a:ext cx="8079239" cy="4909945"/>
            <a:chOff x="440781" y="1686560"/>
            <a:chExt cx="8079239" cy="490994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1C84309-981C-EC8F-182D-413DDD4B0F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43898" y="1686560"/>
              <a:ext cx="4176122" cy="4909945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B11A03C-8047-5E02-7F66-10EA181174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0781" y="1709545"/>
              <a:ext cx="4131219" cy="48869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12D70-E789-07E6-C665-003478FAF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E05F3C-1A56-E211-F838-D177DCDF6F4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95305C29-D7D2-2241-F333-09B9DE29089A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6. 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FD93948-D6FB-EDF9-4CCC-44ADFD4B0F5F}"/>
              </a:ext>
            </a:extLst>
          </p:cNvPr>
          <p:cNvGrpSpPr/>
          <p:nvPr/>
        </p:nvGrpSpPr>
        <p:grpSpPr>
          <a:xfrm>
            <a:off x="386080" y="2367948"/>
            <a:ext cx="8170274" cy="3986156"/>
            <a:chOff x="120283" y="2367948"/>
            <a:chExt cx="8436071" cy="398615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932379B-478C-28AC-FD57-B58F6BA5A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0283" y="2367948"/>
              <a:ext cx="8436071" cy="3608184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00E7F38-931A-BDC0-D89B-4E788190BF0D}"/>
                </a:ext>
              </a:extLst>
            </p:cNvPr>
            <p:cNvSpPr txBox="1"/>
            <p:nvPr/>
          </p:nvSpPr>
          <p:spPr>
            <a:xfrm>
              <a:off x="3987798" y="3017320"/>
              <a:ext cx="350521" cy="23083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ar-MA" sz="900" b="1" dirty="0">
                  <a:solidFill>
                    <a:srgbClr val="C00000"/>
                  </a:solidFill>
                </a:rPr>
                <a:t>12</a:t>
              </a:r>
              <a:endParaRPr lang="a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F2B5CF2-2E4A-98CB-AB44-AB198A816D97}"/>
                </a:ext>
              </a:extLst>
            </p:cNvPr>
            <p:cNvSpPr txBox="1"/>
            <p:nvPr/>
          </p:nvSpPr>
          <p:spPr>
            <a:xfrm>
              <a:off x="3540758" y="3017320"/>
              <a:ext cx="350521" cy="23083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900" b="1" dirty="0">
                  <a:solidFill>
                    <a:srgbClr val="C00000"/>
                  </a:solidFill>
                </a:rPr>
                <a:t>8</a:t>
              </a:r>
              <a:endParaRPr lang="ar-MA" sz="28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AC672F8-149D-DFBF-6B30-C286532CF64D}"/>
                </a:ext>
              </a:extLst>
            </p:cNvPr>
            <p:cNvCxnSpPr/>
            <p:nvPr/>
          </p:nvCxnSpPr>
          <p:spPr>
            <a:xfrm flipH="1">
              <a:off x="4003039" y="3248152"/>
              <a:ext cx="176906" cy="32884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C3EB8A0-F9D6-A37D-F72F-8F3EDB8AD9BE}"/>
                </a:ext>
              </a:extLst>
            </p:cNvPr>
            <p:cNvCxnSpPr/>
            <p:nvPr/>
          </p:nvCxnSpPr>
          <p:spPr>
            <a:xfrm flipH="1">
              <a:off x="3631304" y="3264580"/>
              <a:ext cx="176906" cy="32884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2CB93DC-CA9B-2C6F-7556-EE2472AFCC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13769" y="5162114"/>
              <a:ext cx="677723" cy="652292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9714659-B221-6625-C84D-96D643B62D11}"/>
                </a:ext>
              </a:extLst>
            </p:cNvPr>
            <p:cNvSpPr txBox="1"/>
            <p:nvPr/>
          </p:nvSpPr>
          <p:spPr>
            <a:xfrm>
              <a:off x="5530620" y="3033748"/>
              <a:ext cx="350521" cy="23083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ar-MA" sz="900" b="1" dirty="0">
                  <a:solidFill>
                    <a:srgbClr val="C00000"/>
                  </a:solidFill>
                </a:rPr>
                <a:t>14</a:t>
              </a:r>
              <a:endParaRPr lang="ar-MA" sz="28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3C7226E-37BB-724B-020B-07526084C487}"/>
                </a:ext>
              </a:extLst>
            </p:cNvPr>
            <p:cNvCxnSpPr/>
            <p:nvPr/>
          </p:nvCxnSpPr>
          <p:spPr>
            <a:xfrm flipH="1">
              <a:off x="5247339" y="3264580"/>
              <a:ext cx="176906" cy="32884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5534F87-C70F-4CAF-A831-ED9291D6D90C}"/>
                </a:ext>
              </a:extLst>
            </p:cNvPr>
            <p:cNvSpPr txBox="1"/>
            <p:nvPr/>
          </p:nvSpPr>
          <p:spPr>
            <a:xfrm>
              <a:off x="5083580" y="3033748"/>
              <a:ext cx="350521" cy="23083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ar-MA" sz="900" b="1" dirty="0">
                  <a:solidFill>
                    <a:srgbClr val="C00000"/>
                  </a:solidFill>
                </a:rPr>
                <a:t>8</a:t>
              </a:r>
              <a:endParaRPr lang="ar-MA" sz="2800" b="1" dirty="0">
                <a:solidFill>
                  <a:srgbClr val="C00000"/>
                </a:solidFill>
              </a:endParaRP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275CA9D-951D-3CF4-E928-570F9061F4BA}"/>
                </a:ext>
              </a:extLst>
            </p:cNvPr>
            <p:cNvGrpSpPr/>
            <p:nvPr/>
          </p:nvGrpSpPr>
          <p:grpSpPr>
            <a:xfrm>
              <a:off x="5036453" y="5160734"/>
              <a:ext cx="1316630" cy="527734"/>
              <a:chOff x="5036453" y="5160734"/>
              <a:chExt cx="1316630" cy="527734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6D8A3EC-2AFD-3B85-65B4-D5D41FC9AC82}"/>
                  </a:ext>
                </a:extLst>
              </p:cNvPr>
              <p:cNvSpPr txBox="1"/>
              <p:nvPr/>
            </p:nvSpPr>
            <p:spPr>
              <a:xfrm>
                <a:off x="6002562" y="5160734"/>
                <a:ext cx="350521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ar-MA" sz="2800" b="1" dirty="0">
                    <a:solidFill>
                      <a:srgbClr val="C00000"/>
                    </a:solidFill>
                  </a:rPr>
                  <a:t>0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6C4FC21-F536-3327-0890-DB1FB33D5A69}"/>
                  </a:ext>
                </a:extLst>
              </p:cNvPr>
              <p:cNvSpPr txBox="1"/>
              <p:nvPr/>
            </p:nvSpPr>
            <p:spPr>
              <a:xfrm>
                <a:off x="5601927" y="5165248"/>
                <a:ext cx="350521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rgbClr val="C00000"/>
                    </a:solidFill>
                  </a:rPr>
                  <a:t>7</a:t>
                </a:r>
                <a:endParaRPr lang="ar-MA" sz="28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1F4A8AA-9226-A308-DAFA-FB77121EAE19}"/>
                  </a:ext>
                </a:extLst>
              </p:cNvPr>
              <p:cNvSpPr txBox="1"/>
              <p:nvPr/>
            </p:nvSpPr>
            <p:spPr>
              <a:xfrm>
                <a:off x="5036453" y="5162114"/>
                <a:ext cx="528874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rgbClr val="C00000"/>
                    </a:solidFill>
                  </a:rPr>
                  <a:t>5,</a:t>
                </a:r>
                <a:endParaRPr lang="ar-MA" sz="2800" b="1" dirty="0">
                  <a:solidFill>
                    <a:srgbClr val="C00000"/>
                  </a:solidFill>
                </a:endParaRP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454E1BEC-BE90-FAAB-B552-13D1444BC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67018" y="5683954"/>
              <a:ext cx="677723" cy="652292"/>
            </a:xfrm>
            <a:prstGeom prst="rect">
              <a:avLst/>
            </a:prstGeom>
          </p:spPr>
        </p:pic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6282A3DB-59C0-5E66-4F5E-9DAD88C093D3}"/>
                </a:ext>
              </a:extLst>
            </p:cNvPr>
            <p:cNvGrpSpPr/>
            <p:nvPr/>
          </p:nvGrpSpPr>
          <p:grpSpPr>
            <a:xfrm>
              <a:off x="6948127" y="5160734"/>
              <a:ext cx="1042753" cy="541078"/>
              <a:chOff x="5310330" y="5142876"/>
              <a:chExt cx="1042753" cy="541078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3AF4675-4C1A-6282-2314-F73D5B2348A7}"/>
                  </a:ext>
                </a:extLst>
              </p:cNvPr>
              <p:cNvSpPr txBox="1"/>
              <p:nvPr/>
            </p:nvSpPr>
            <p:spPr>
              <a:xfrm>
                <a:off x="6002562" y="5160734"/>
                <a:ext cx="350521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rgbClr val="C00000"/>
                    </a:solidFill>
                  </a:rPr>
                  <a:t>2</a:t>
                </a:r>
                <a:endParaRPr lang="ar-MA" sz="28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3099F38-2852-A4F7-C798-3E5D48B5049E}"/>
                  </a:ext>
                </a:extLst>
              </p:cNvPr>
              <p:cNvSpPr txBox="1"/>
              <p:nvPr/>
            </p:nvSpPr>
            <p:spPr>
              <a:xfrm>
                <a:off x="5310330" y="5142876"/>
                <a:ext cx="677724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rgbClr val="C00000"/>
                    </a:solidFill>
                  </a:rPr>
                  <a:t>9,</a:t>
                </a:r>
                <a:endParaRPr lang="ar-MA" sz="2800" b="1" dirty="0">
                  <a:solidFill>
                    <a:srgbClr val="C00000"/>
                  </a:solidFill>
                </a:endParaRPr>
              </a:p>
            </p:txBody>
          </p:sp>
        </p:grp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329CD0F5-6446-AB9E-6076-9058BA0D04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23558" y="5701812"/>
              <a:ext cx="677723" cy="652292"/>
            </a:xfrm>
            <a:prstGeom prst="rect">
              <a:avLst/>
            </a:prstGeom>
          </p:spPr>
        </p:pic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233D2D83-B96C-0E85-1F4A-645472246F28}"/>
                </a:ext>
              </a:extLst>
            </p:cNvPr>
            <p:cNvSpPr/>
            <p:nvPr/>
          </p:nvSpPr>
          <p:spPr>
            <a:xfrm>
              <a:off x="7046772" y="3033748"/>
              <a:ext cx="194664" cy="23083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dirty="0">
                  <a:solidFill>
                    <a:srgbClr val="C00000"/>
                  </a:solidFill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4137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22327-C7F0-19C8-2634-8F0C230FF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0408E7-B913-0987-2C79-DB55F324C17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0C74D890-4F59-4AC0-045E-19DF4402B79B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B63525-5621-9857-6D15-E5F5DC992F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994" y="2158597"/>
            <a:ext cx="8207451" cy="3690730"/>
          </a:xfrm>
          <a:prstGeom prst="rect">
            <a:avLst/>
          </a:prstGeom>
        </p:spPr>
      </p:pic>
      <p:grpSp>
        <p:nvGrpSpPr>
          <p:cNvPr id="40" name="Groupe 3">
            <a:extLst>
              <a:ext uri="{FF2B5EF4-FFF2-40B4-BE49-F238E27FC236}">
                <a16:creationId xmlns:a16="http://schemas.microsoft.com/office/drawing/2014/main" id="{DD2F8980-0874-868F-F4EE-EC0A265C29BE}"/>
              </a:ext>
            </a:extLst>
          </p:cNvPr>
          <p:cNvGrpSpPr/>
          <p:nvPr/>
        </p:nvGrpSpPr>
        <p:grpSpPr>
          <a:xfrm>
            <a:off x="624127" y="4179571"/>
            <a:ext cx="2394744" cy="1497776"/>
            <a:chOff x="4466336" y="3105020"/>
            <a:chExt cx="2394744" cy="1497776"/>
          </a:xfrm>
        </p:grpSpPr>
        <p:sp>
          <p:nvSpPr>
            <p:cNvPr id="41" name="TextBox 4">
              <a:extLst>
                <a:ext uri="{FF2B5EF4-FFF2-40B4-BE49-F238E27FC236}">
                  <a16:creationId xmlns:a16="http://schemas.microsoft.com/office/drawing/2014/main" id="{657B9C2D-B15F-8FB0-78CC-023BC2F2D04F}"/>
                </a:ext>
              </a:extLst>
            </p:cNvPr>
            <p:cNvSpPr txBox="1"/>
            <p:nvPr/>
          </p:nvSpPr>
          <p:spPr>
            <a:xfrm>
              <a:off x="4804890" y="3105020"/>
              <a:ext cx="204952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M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25, 5</a:t>
              </a:r>
              <a:r>
                <a:rPr lang="fr-MA" sz="4800" b="1" dirty="0">
                  <a:solidFill>
                    <a:srgbClr val="002060"/>
                  </a:solidFill>
                  <a:latin typeface="Calibri"/>
                  <a:ea typeface="Calibri"/>
                  <a:cs typeface="+mj-cs"/>
                  <a:sym typeface="Calibri"/>
                </a:rPr>
                <a:t>0</a:t>
              </a:r>
              <a:endParaRPr lang="fr-MA" sz="4800" dirty="0">
                <a:solidFill>
                  <a:srgbClr val="002060"/>
                </a:solidFill>
                <a:cs typeface="+mj-cs"/>
              </a:endParaRPr>
            </a:p>
          </p:txBody>
        </p:sp>
        <p:sp>
          <p:nvSpPr>
            <p:cNvPr id="43" name="TextBox 1">
              <a:extLst>
                <a:ext uri="{FF2B5EF4-FFF2-40B4-BE49-F238E27FC236}">
                  <a16:creationId xmlns:a16="http://schemas.microsoft.com/office/drawing/2014/main" id="{0B53067C-18B8-373D-CDF7-CD1460DB4295}"/>
                </a:ext>
              </a:extLst>
            </p:cNvPr>
            <p:cNvSpPr txBox="1"/>
            <p:nvPr/>
          </p:nvSpPr>
          <p:spPr>
            <a:xfrm>
              <a:off x="4811559" y="3671042"/>
              <a:ext cx="204952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M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12,</a:t>
              </a:r>
              <a:r>
                <a:rPr lang="ar-M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 </a:t>
              </a:r>
              <a:r>
                <a:rPr lang="fr-MA" sz="4800" b="1" dirty="0">
                  <a:solidFill>
                    <a:srgbClr val="C00000"/>
                  </a:solidFill>
                  <a:latin typeface="Calibri"/>
                  <a:ea typeface="Calibri"/>
                  <a:cs typeface="+mj-cs"/>
                  <a:sym typeface="Calibri"/>
                </a:rPr>
                <a:t>75</a:t>
              </a:r>
              <a:endParaRPr lang="fr-MA" sz="4800" dirty="0">
                <a:solidFill>
                  <a:srgbClr val="C00000"/>
                </a:solidFill>
                <a:cs typeface="+mj-cs"/>
              </a:endParaRPr>
            </a:p>
          </p:txBody>
        </p:sp>
        <p:cxnSp>
          <p:nvCxnSpPr>
            <p:cNvPr id="44" name="Straight Connector 5">
              <a:extLst>
                <a:ext uri="{FF2B5EF4-FFF2-40B4-BE49-F238E27FC236}">
                  <a16:creationId xmlns:a16="http://schemas.microsoft.com/office/drawing/2014/main" id="{0470A648-96A1-565D-0108-9241A2B4F848}"/>
                </a:ext>
              </a:extLst>
            </p:cNvPr>
            <p:cNvCxnSpPr>
              <a:cxnSpLocks/>
            </p:cNvCxnSpPr>
            <p:nvPr/>
          </p:nvCxnSpPr>
          <p:spPr>
            <a:xfrm>
              <a:off x="4635613" y="4516564"/>
              <a:ext cx="208371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6">
              <a:extLst>
                <a:ext uri="{FF2B5EF4-FFF2-40B4-BE49-F238E27FC236}">
                  <a16:creationId xmlns:a16="http://schemas.microsoft.com/office/drawing/2014/main" id="{843C532C-7F27-322E-3ED1-0B6809AF4872}"/>
                </a:ext>
              </a:extLst>
            </p:cNvPr>
            <p:cNvSpPr txBox="1"/>
            <p:nvPr/>
          </p:nvSpPr>
          <p:spPr>
            <a:xfrm>
              <a:off x="4466336" y="3956465"/>
              <a:ext cx="33855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3600" b="1" dirty="0">
                  <a:solidFill>
                    <a:srgbClr val="C00000"/>
                  </a:solidFill>
                </a:rPr>
                <a:t>-</a:t>
              </a:r>
              <a:endParaRPr lang="fr-MA" sz="36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9" name="Rectangle: Rounded Corners 26">
            <a:extLst>
              <a:ext uri="{FF2B5EF4-FFF2-40B4-BE49-F238E27FC236}">
                <a16:creationId xmlns:a16="http://schemas.microsoft.com/office/drawing/2014/main" id="{B9CF405A-33AA-7298-0E9C-FAAA21265B23}"/>
              </a:ext>
            </a:extLst>
          </p:cNvPr>
          <p:cNvSpPr/>
          <p:nvPr/>
        </p:nvSpPr>
        <p:spPr>
          <a:xfrm>
            <a:off x="2299775" y="4003962"/>
            <a:ext cx="381495" cy="275732"/>
          </a:xfrm>
          <a:prstGeom prst="roundRect">
            <a:avLst/>
          </a:prstGeom>
          <a:ln w="952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200" dirty="0">
                <a:solidFill>
                  <a:srgbClr val="C00000"/>
                </a:solidFill>
              </a:rPr>
              <a:t>1</a:t>
            </a:r>
            <a:r>
              <a:rPr lang="ar-SA" sz="1200" dirty="0">
                <a:solidFill>
                  <a:srgbClr val="C00000"/>
                </a:solidFill>
              </a:rPr>
              <a:t>0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2" name="TextBox 1">
            <a:extLst>
              <a:ext uri="{FF2B5EF4-FFF2-40B4-BE49-F238E27FC236}">
                <a16:creationId xmlns:a16="http://schemas.microsoft.com/office/drawing/2014/main" id="{10963819-99BC-B29D-016B-D8B081AB08EC}"/>
              </a:ext>
            </a:extLst>
          </p:cNvPr>
          <p:cNvSpPr txBox="1"/>
          <p:nvPr/>
        </p:nvSpPr>
        <p:spPr>
          <a:xfrm>
            <a:off x="1003451" y="5442299"/>
            <a:ext cx="20495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4800" b="1" dirty="0">
                <a:solidFill>
                  <a:srgbClr val="FF0000"/>
                </a:solidFill>
                <a:latin typeface="Calibri"/>
                <a:ea typeface="Calibri"/>
                <a:cs typeface="+mj-cs"/>
                <a:sym typeface="Calibri"/>
              </a:rPr>
              <a:t>12, 75</a:t>
            </a:r>
            <a:endParaRPr lang="fr-MA" sz="4800" dirty="0">
              <a:solidFill>
                <a:srgbClr val="FF0000"/>
              </a:solidFill>
              <a:cs typeface="+mj-cs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3B36B99-6307-9DCC-374A-8C326064F3F1}"/>
              </a:ext>
            </a:extLst>
          </p:cNvPr>
          <p:cNvCxnSpPr/>
          <p:nvPr/>
        </p:nvCxnSpPr>
        <p:spPr>
          <a:xfrm flipH="1">
            <a:off x="2299775" y="4447892"/>
            <a:ext cx="245004" cy="43732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73D2ECD2-2C6A-4FFE-678A-9A6AD861E3BE}"/>
              </a:ext>
            </a:extLst>
          </p:cNvPr>
          <p:cNvCxnSpPr/>
          <p:nvPr/>
        </p:nvCxnSpPr>
        <p:spPr>
          <a:xfrm flipH="1">
            <a:off x="1985144" y="4420290"/>
            <a:ext cx="245004" cy="43732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: Rounded Corners 26">
            <a:extLst>
              <a:ext uri="{FF2B5EF4-FFF2-40B4-BE49-F238E27FC236}">
                <a16:creationId xmlns:a16="http://schemas.microsoft.com/office/drawing/2014/main" id="{9F010498-A9B0-3D40-DA92-A31FE6A66B04}"/>
              </a:ext>
            </a:extLst>
          </p:cNvPr>
          <p:cNvSpPr/>
          <p:nvPr/>
        </p:nvSpPr>
        <p:spPr>
          <a:xfrm>
            <a:off x="1968843" y="4003962"/>
            <a:ext cx="261305" cy="263372"/>
          </a:xfrm>
          <a:prstGeom prst="roundRect">
            <a:avLst/>
          </a:prstGeom>
          <a:ln w="952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1200" dirty="0">
                <a:solidFill>
                  <a:srgbClr val="C00000"/>
                </a:solidFill>
              </a:rPr>
              <a:t>4</a:t>
            </a:r>
            <a:endParaRPr lang="fr-MA" dirty="0">
              <a:solidFill>
                <a:srgbClr val="C00000"/>
              </a:solidFill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F2925A3-72A2-4537-3B59-91BE9A7A1D4A}"/>
              </a:ext>
            </a:extLst>
          </p:cNvPr>
          <p:cNvCxnSpPr/>
          <p:nvPr/>
        </p:nvCxnSpPr>
        <p:spPr>
          <a:xfrm flipH="1">
            <a:off x="2048102" y="3939072"/>
            <a:ext cx="245004" cy="43732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Rectangle: Rounded Corners 26">
            <a:extLst>
              <a:ext uri="{FF2B5EF4-FFF2-40B4-BE49-F238E27FC236}">
                <a16:creationId xmlns:a16="http://schemas.microsoft.com/office/drawing/2014/main" id="{53948435-8FA2-3B10-D014-9AA8123A7B13}"/>
              </a:ext>
            </a:extLst>
          </p:cNvPr>
          <p:cNvSpPr/>
          <p:nvPr/>
        </p:nvSpPr>
        <p:spPr>
          <a:xfrm>
            <a:off x="1924815" y="3675848"/>
            <a:ext cx="381495" cy="275732"/>
          </a:xfrm>
          <a:prstGeom prst="roundRect">
            <a:avLst/>
          </a:prstGeom>
          <a:ln w="952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1200" dirty="0">
                <a:solidFill>
                  <a:srgbClr val="C00000"/>
                </a:solidFill>
              </a:rPr>
              <a:t>14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61" name="Rectangle: Rounded Corners 26">
            <a:extLst>
              <a:ext uri="{FF2B5EF4-FFF2-40B4-BE49-F238E27FC236}">
                <a16:creationId xmlns:a16="http://schemas.microsoft.com/office/drawing/2014/main" id="{2F24A5F1-A038-60DE-0010-7847CA9ABC88}"/>
              </a:ext>
            </a:extLst>
          </p:cNvPr>
          <p:cNvSpPr/>
          <p:nvPr/>
        </p:nvSpPr>
        <p:spPr>
          <a:xfrm>
            <a:off x="1387068" y="4067524"/>
            <a:ext cx="261305" cy="263372"/>
          </a:xfrm>
          <a:prstGeom prst="roundRect">
            <a:avLst/>
          </a:prstGeom>
          <a:ln w="952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1200" dirty="0">
                <a:solidFill>
                  <a:srgbClr val="C00000"/>
                </a:solidFill>
              </a:rPr>
              <a:t>4</a:t>
            </a:r>
            <a:endParaRPr lang="fr-MA" dirty="0">
              <a:solidFill>
                <a:srgbClr val="C00000"/>
              </a:solidFill>
            </a:endParaRP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A2F80CE4-FF3D-BB1F-8F48-563D61428F37}"/>
              </a:ext>
            </a:extLst>
          </p:cNvPr>
          <p:cNvCxnSpPr/>
          <p:nvPr/>
        </p:nvCxnSpPr>
        <p:spPr>
          <a:xfrm flipH="1">
            <a:off x="1387068" y="4447892"/>
            <a:ext cx="245004" cy="43732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EEA1FC77-EF68-0FE1-AC90-7F074094B417}"/>
              </a:ext>
            </a:extLst>
          </p:cNvPr>
          <p:cNvSpPr txBox="1"/>
          <p:nvPr/>
        </p:nvSpPr>
        <p:spPr>
          <a:xfrm>
            <a:off x="3411931" y="3931107"/>
            <a:ext cx="49511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كِمّيَةُ الزَّيْتِ المُتَبَقِّيَةِ في الْبِرْميلِ </a:t>
            </a:r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ctr"/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12,75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لتِْرًا</a:t>
            </a:r>
            <a:endParaRPr lang="fr-MA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597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خذوا كراسات الحساب الذهني، على الصفحة 22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AFAADEB-FAD6-C83A-F845-690168EE04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46605"/>
            <a:ext cx="3834581" cy="4755084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49D45D-6FDD-920A-1A39-7D930667EF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65" y="1881686"/>
            <a:ext cx="3834580" cy="4607604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7C51266-157E-1F07-3FA2-1D91B86A2778}"/>
              </a:ext>
            </a:extLst>
          </p:cNvPr>
          <p:cNvSpPr/>
          <p:nvPr/>
        </p:nvSpPr>
        <p:spPr>
          <a:xfrm>
            <a:off x="840155" y="4124147"/>
            <a:ext cx="3352800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5320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1E899-35A3-238E-1738-D863046BB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A55E5B-4C5E-EF45-C2E4-1EDE41ECF7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21235D0-55CC-49FF-8401-8157C8084055}"/>
              </a:ext>
            </a:extLst>
          </p:cNvPr>
          <p:cNvSpPr txBox="1"/>
          <p:nvPr/>
        </p:nvSpPr>
        <p:spPr>
          <a:xfrm>
            <a:off x="117987" y="871291"/>
            <a:ext cx="7419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لتحسبوا كما في المثال. دوّنوا النتيجة فقط.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07180F-811A-DBF4-F361-425E02EF9336}"/>
              </a:ext>
            </a:extLst>
          </p:cNvPr>
          <p:cNvGrpSpPr/>
          <p:nvPr/>
        </p:nvGrpSpPr>
        <p:grpSpPr>
          <a:xfrm>
            <a:off x="1289625" y="2616984"/>
            <a:ext cx="6845382" cy="1005796"/>
            <a:chOff x="1332271" y="2616985"/>
            <a:chExt cx="5846672" cy="523856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D6A06D4-4528-70A1-A0B5-A21D18EB4833}"/>
                </a:ext>
              </a:extLst>
            </p:cNvPr>
            <p:cNvSpPr/>
            <p:nvPr/>
          </p:nvSpPr>
          <p:spPr>
            <a:xfrm>
              <a:off x="1848632" y="2616985"/>
              <a:ext cx="2072358" cy="422927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355CFF88-1C12-5A9F-6AED-01C2C7B4A1ED}"/>
                </a:ext>
              </a:extLst>
            </p:cNvPr>
            <p:cNvSpPr txBox="1"/>
            <p:nvPr/>
          </p:nvSpPr>
          <p:spPr>
            <a:xfrm>
              <a:off x="1943483" y="2684186"/>
              <a:ext cx="1688973" cy="272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800" b="1" dirty="0">
                  <a:solidFill>
                    <a:srgbClr val="084F6A"/>
                  </a:solidFill>
                </a:rPr>
                <a:t>1- 0,1 = </a:t>
              </a:r>
              <a:r>
                <a:rPr lang="fr-MA" sz="2800" b="1" dirty="0">
                  <a:solidFill>
                    <a:schemeClr val="accent2"/>
                  </a:solidFill>
                </a:rPr>
                <a:t>…</a:t>
              </a:r>
              <a:endParaRPr lang="fr-FR" sz="3600" b="1" dirty="0">
                <a:solidFill>
                  <a:schemeClr val="accent2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C422ECFC-2A62-09AB-16F1-E5E9551BFF72}"/>
                </a:ext>
              </a:extLst>
            </p:cNvPr>
            <p:cNvSpPr/>
            <p:nvPr/>
          </p:nvSpPr>
          <p:spPr>
            <a:xfrm>
              <a:off x="1332271" y="2616985"/>
              <a:ext cx="518787" cy="373807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ADFE0B3D-61E8-CB06-B660-33F94389A92F}"/>
                </a:ext>
              </a:extLst>
            </p:cNvPr>
            <p:cNvSpPr txBox="1"/>
            <p:nvPr/>
          </p:nvSpPr>
          <p:spPr>
            <a:xfrm>
              <a:off x="1424695" y="267917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07F5AF6D-8816-76BD-800D-80459E41D2F7}"/>
                </a:ext>
              </a:extLst>
            </p:cNvPr>
            <p:cNvSpPr txBox="1"/>
            <p:nvPr/>
          </p:nvSpPr>
          <p:spPr>
            <a:xfrm>
              <a:off x="6422895" y="2768475"/>
              <a:ext cx="756048" cy="2404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7914A923-8DDA-51C5-06D3-6B492F41767E}"/>
              </a:ext>
            </a:extLst>
          </p:cNvPr>
          <p:cNvGrpSpPr/>
          <p:nvPr/>
        </p:nvGrpSpPr>
        <p:grpSpPr>
          <a:xfrm>
            <a:off x="3481851" y="396251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434DAC17-F62D-1B24-BEFE-F935E3942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2E3816A-B2EA-E903-F5A1-10C4772C4F33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8CBFB79A-F21F-D22E-4747-8507E7F4E141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0,9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891A4B16-8FE5-47EB-1E97-C0589927859F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8FB496AD-1C4A-8A54-233C-3700F4EE727A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5025DD69-B9C0-3898-DFEF-12630C897111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778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4AFAB-0B55-568F-5852-A99687411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AFF20987-8CB0-06C0-A7CE-AD7F3D0BF45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E1FEBC62-2D68-4CEC-2DB9-D8747AF7FFA4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الذهني.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D7906659-8E86-430A-3E31-16ECA5A57060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958C4B9C-8F57-F850-7235-80F7D1DCB71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D3EA2F-932B-576C-BB76-FD4ED0F2A9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651" y="2545678"/>
            <a:ext cx="7810598" cy="1426882"/>
          </a:xfrm>
          <a:prstGeom prst="rect">
            <a:avLst/>
          </a:prstGeom>
        </p:spPr>
      </p:pic>
      <p:sp>
        <p:nvSpPr>
          <p:cNvPr id="7" name="ZoneTexte 25">
            <a:extLst>
              <a:ext uri="{FF2B5EF4-FFF2-40B4-BE49-F238E27FC236}">
                <a16:creationId xmlns:a16="http://schemas.microsoft.com/office/drawing/2014/main" id="{5608B7FA-5E76-307B-4526-6E5AE285EA12}"/>
              </a:ext>
            </a:extLst>
          </p:cNvPr>
          <p:cNvSpPr txBox="1"/>
          <p:nvPr/>
        </p:nvSpPr>
        <p:spPr>
          <a:xfrm>
            <a:off x="2719525" y="2735899"/>
            <a:ext cx="1090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rPr>
              <a:t>0,9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FA7C72B-56B6-C164-B93B-8975A72504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701" y="2576158"/>
            <a:ext cx="7810598" cy="1426882"/>
          </a:xfrm>
          <a:prstGeom prst="rect">
            <a:avLst/>
          </a:prstGeom>
        </p:spPr>
      </p:pic>
      <p:sp>
        <p:nvSpPr>
          <p:cNvPr id="9" name="ZoneTexte 25">
            <a:extLst>
              <a:ext uri="{FF2B5EF4-FFF2-40B4-BE49-F238E27FC236}">
                <a16:creationId xmlns:a16="http://schemas.microsoft.com/office/drawing/2014/main" id="{9A391400-83C3-C251-9C78-10B32B03CF09}"/>
              </a:ext>
            </a:extLst>
          </p:cNvPr>
          <p:cNvSpPr txBox="1"/>
          <p:nvPr/>
        </p:nvSpPr>
        <p:spPr>
          <a:xfrm>
            <a:off x="2772575" y="2766379"/>
            <a:ext cx="1090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rPr>
              <a:t>0,9</a:t>
            </a:r>
          </a:p>
        </p:txBody>
      </p:sp>
    </p:spTree>
    <p:extLst>
      <p:ext uri="{BB962C8B-B14F-4D97-AF65-F5344CB8AC3E}">
        <p14:creationId xmlns:p14="http://schemas.microsoft.com/office/powerpoint/2010/main" val="341370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F5C1A-8BCE-BD92-E930-EA36408C9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B2C42CB-39A1-6DB1-90C6-4BC92A97E728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731350-203E-E2EA-2066-9C1021DF0B3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9FD71037-F95E-B2D0-6608-2BDE049E6D95}"/>
              </a:ext>
            </a:extLst>
          </p:cNvPr>
          <p:cNvGrpSpPr/>
          <p:nvPr/>
        </p:nvGrpSpPr>
        <p:grpSpPr>
          <a:xfrm>
            <a:off x="402541" y="2850478"/>
            <a:ext cx="7989218" cy="1426882"/>
            <a:chOff x="666701" y="2576158"/>
            <a:chExt cx="7989218" cy="1426882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226F0CB2-AFF8-0B28-0795-30F8CA24E4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6701" y="2576158"/>
              <a:ext cx="7940026" cy="1426882"/>
            </a:xfrm>
            <a:prstGeom prst="rect">
              <a:avLst/>
            </a:prstGeom>
          </p:spPr>
        </p:pic>
        <p:sp>
          <p:nvSpPr>
            <p:cNvPr id="7" name="ZoneTexte 25">
              <a:extLst>
                <a:ext uri="{FF2B5EF4-FFF2-40B4-BE49-F238E27FC236}">
                  <a16:creationId xmlns:a16="http://schemas.microsoft.com/office/drawing/2014/main" id="{CBD749E4-E3EA-2E31-6C89-CEBF376F5320}"/>
                </a:ext>
              </a:extLst>
            </p:cNvPr>
            <p:cNvSpPr txBox="1"/>
            <p:nvPr/>
          </p:nvSpPr>
          <p:spPr>
            <a:xfrm>
              <a:off x="2857518" y="2827934"/>
              <a:ext cx="925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0,9</a:t>
              </a:r>
            </a:p>
          </p:txBody>
        </p:sp>
        <p:sp>
          <p:nvSpPr>
            <p:cNvPr id="8" name="ZoneTexte 25">
              <a:extLst>
                <a:ext uri="{FF2B5EF4-FFF2-40B4-BE49-F238E27FC236}">
                  <a16:creationId xmlns:a16="http://schemas.microsoft.com/office/drawing/2014/main" id="{2DB459B4-15DE-7DC2-37B3-2E11D1D76D58}"/>
                </a:ext>
              </a:extLst>
            </p:cNvPr>
            <p:cNvSpPr txBox="1"/>
            <p:nvPr/>
          </p:nvSpPr>
          <p:spPr>
            <a:xfrm>
              <a:off x="2857517" y="3310542"/>
              <a:ext cx="925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0,5</a:t>
              </a:r>
            </a:p>
          </p:txBody>
        </p:sp>
        <p:sp>
          <p:nvSpPr>
            <p:cNvPr id="9" name="ZoneTexte 25">
              <a:extLst>
                <a:ext uri="{FF2B5EF4-FFF2-40B4-BE49-F238E27FC236}">
                  <a16:creationId xmlns:a16="http://schemas.microsoft.com/office/drawing/2014/main" id="{B81B0682-BFAA-CAD2-F9AE-BB6B56D0A757}"/>
                </a:ext>
              </a:extLst>
            </p:cNvPr>
            <p:cNvSpPr txBox="1"/>
            <p:nvPr/>
          </p:nvSpPr>
          <p:spPr>
            <a:xfrm>
              <a:off x="4435154" y="2827933"/>
              <a:ext cx="925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0,7</a:t>
              </a:r>
            </a:p>
          </p:txBody>
        </p:sp>
        <p:sp>
          <p:nvSpPr>
            <p:cNvPr id="14" name="ZoneTexte 25">
              <a:extLst>
                <a:ext uri="{FF2B5EF4-FFF2-40B4-BE49-F238E27FC236}">
                  <a16:creationId xmlns:a16="http://schemas.microsoft.com/office/drawing/2014/main" id="{E45751CE-A64C-4307-319D-3A1D305C704A}"/>
                </a:ext>
              </a:extLst>
            </p:cNvPr>
            <p:cNvSpPr txBox="1"/>
            <p:nvPr/>
          </p:nvSpPr>
          <p:spPr>
            <a:xfrm>
              <a:off x="4557239" y="3315622"/>
              <a:ext cx="925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0,1</a:t>
              </a:r>
            </a:p>
          </p:txBody>
        </p:sp>
        <p:sp>
          <p:nvSpPr>
            <p:cNvPr id="15" name="ZoneTexte 25">
              <a:extLst>
                <a:ext uri="{FF2B5EF4-FFF2-40B4-BE49-F238E27FC236}">
                  <a16:creationId xmlns:a16="http://schemas.microsoft.com/office/drawing/2014/main" id="{A6C941D6-6E86-6F64-2B8A-50AEE0E9EF10}"/>
                </a:ext>
              </a:extLst>
            </p:cNvPr>
            <p:cNvSpPr txBox="1"/>
            <p:nvPr/>
          </p:nvSpPr>
          <p:spPr>
            <a:xfrm>
              <a:off x="6058107" y="2827932"/>
              <a:ext cx="925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0,4</a:t>
              </a:r>
            </a:p>
          </p:txBody>
        </p:sp>
        <p:sp>
          <p:nvSpPr>
            <p:cNvPr id="16" name="ZoneTexte 25">
              <a:extLst>
                <a:ext uri="{FF2B5EF4-FFF2-40B4-BE49-F238E27FC236}">
                  <a16:creationId xmlns:a16="http://schemas.microsoft.com/office/drawing/2014/main" id="{A25DEB99-86EC-5E15-FC07-D4C9D070A2E4}"/>
                </a:ext>
              </a:extLst>
            </p:cNvPr>
            <p:cNvSpPr txBox="1"/>
            <p:nvPr/>
          </p:nvSpPr>
          <p:spPr>
            <a:xfrm>
              <a:off x="6119150" y="3337571"/>
              <a:ext cx="925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0,8</a:t>
              </a:r>
            </a:p>
          </p:txBody>
        </p:sp>
        <p:sp>
          <p:nvSpPr>
            <p:cNvPr id="17" name="ZoneTexte 25">
              <a:extLst>
                <a:ext uri="{FF2B5EF4-FFF2-40B4-BE49-F238E27FC236}">
                  <a16:creationId xmlns:a16="http://schemas.microsoft.com/office/drawing/2014/main" id="{95FA1770-DE2C-1DBD-7DEB-49EDBB170CB5}"/>
                </a:ext>
              </a:extLst>
            </p:cNvPr>
            <p:cNvSpPr txBox="1"/>
            <p:nvPr/>
          </p:nvSpPr>
          <p:spPr>
            <a:xfrm>
              <a:off x="7673720" y="2827931"/>
              <a:ext cx="925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0,2</a:t>
              </a:r>
            </a:p>
          </p:txBody>
        </p:sp>
        <p:sp>
          <p:nvSpPr>
            <p:cNvPr id="18" name="ZoneTexte 25">
              <a:extLst>
                <a:ext uri="{FF2B5EF4-FFF2-40B4-BE49-F238E27FC236}">
                  <a16:creationId xmlns:a16="http://schemas.microsoft.com/office/drawing/2014/main" id="{43594E5B-55F9-116F-B8B7-A9779CEB64A2}"/>
                </a:ext>
              </a:extLst>
            </p:cNvPr>
            <p:cNvSpPr txBox="1"/>
            <p:nvPr/>
          </p:nvSpPr>
          <p:spPr>
            <a:xfrm>
              <a:off x="7730254" y="3337571"/>
              <a:ext cx="925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0,7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506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5726240" cy="2854675"/>
            <a:chOff x="2193989" y="2167843"/>
            <a:chExt cx="572624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540224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927352" y="3324274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664272" y="3438832"/>
              <a:ext cx="5255957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defRPr/>
              </a:pPr>
              <a:r>
                <a:rPr lang="ar-M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حَ</a:t>
              </a:r>
              <a:r>
                <a:rPr lang="ar-S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ُّ</a:t>
              </a:r>
              <a:r>
                <a:rPr lang="ar-S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سائ</a:t>
              </a:r>
              <a:r>
                <a:rPr lang="ar-M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fr-M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lang="pt-BR" sz="4000" b="1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327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لتذكر خطوات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حل مسائل.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C57E304-DB13-3B2D-40C1-85DDD92FEF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80" y="1816003"/>
            <a:ext cx="8236410" cy="4633362"/>
          </a:xfrm>
          <a:prstGeom prst="rect">
            <a:avLst/>
          </a:prstGeom>
        </p:spPr>
      </p:pic>
      <p:sp>
        <p:nvSpPr>
          <p:cNvPr id="6" name="ZoneTexte 13">
            <a:extLst>
              <a:ext uri="{FF2B5EF4-FFF2-40B4-BE49-F238E27FC236}">
                <a16:creationId xmlns:a16="http://schemas.microsoft.com/office/drawing/2014/main" id="{4DC3A12D-681E-51FD-A227-E7D9B65F5930}"/>
              </a:ext>
            </a:extLst>
          </p:cNvPr>
          <p:cNvSpPr txBox="1"/>
          <p:nvPr/>
        </p:nvSpPr>
        <p:spPr>
          <a:xfrm>
            <a:off x="2606212" y="3292421"/>
            <a:ext cx="36559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</a:t>
            </a: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ُّ</a:t>
            </a: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سائ</a:t>
            </a: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endParaRPr lang="pt-BR" sz="32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245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من يذكرنا  بخطوات حل مسألة.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772026F0-DA1F-3141-9F11-1959E66E095F}"/>
              </a:ext>
            </a:extLst>
          </p:cNvPr>
          <p:cNvGrpSpPr/>
          <p:nvPr/>
        </p:nvGrpSpPr>
        <p:grpSpPr>
          <a:xfrm>
            <a:off x="962385" y="1550863"/>
            <a:ext cx="7016030" cy="4156173"/>
            <a:chOff x="1063985" y="2353503"/>
            <a:chExt cx="7016030" cy="415617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B9CF3F1-7968-2F29-3A81-0E3CDD0798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3985" y="2353503"/>
              <a:ext cx="7016030" cy="4156173"/>
            </a:xfrm>
            <a:prstGeom prst="rect">
              <a:avLst/>
            </a:prstGeom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AE870C01-EEE1-4C20-DB82-E02CE8B61AC9}"/>
                </a:ext>
              </a:extLst>
            </p:cNvPr>
            <p:cNvSpPr txBox="1"/>
            <p:nvPr/>
          </p:nvSpPr>
          <p:spPr>
            <a:xfrm>
              <a:off x="2275840" y="2982575"/>
              <a:ext cx="427313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kern="100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لِحَلِّ مَسْأَلَةٍ </a:t>
              </a:r>
              <a:r>
                <a:rPr lang="ar-MA" sz="24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090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45DAB-44CC-0B2F-4278-5674573F7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245B6E0-5D10-C299-0A61-B69D202DF037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انتبهوا سحل هذه المسألة متبعا الخطوات الأربع لحل مسألة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D0147E-E1B4-316F-9863-66F22987E1D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DE2C4C-DA82-2164-5FFE-96B36BDB0D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785" y="1761593"/>
            <a:ext cx="6763694" cy="437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86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431CD-7DDF-5C29-9635-E149723BF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E85A7744-1F80-6C93-2CCF-1E5CB0B5FDAF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اقرؤوا المسألة وحاولوا تخيل شريطها وفهمها.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ثم حددوا المعلومات الأساسية.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373F5D-055B-5907-7B1D-1FF460C1AB2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87782A0-D975-8BF2-BB83-8EDC53175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1289874"/>
            <a:ext cx="4055340" cy="7866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9DD836-90C1-2DF3-5A3B-EDC92102B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155" y="2076553"/>
            <a:ext cx="6763694" cy="437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558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9367D-FE13-2611-A807-BE6ECDA61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10E8C8A-E0C3-7B6B-9C5F-4C2D339C1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5972" y="1484679"/>
            <a:ext cx="3935148" cy="8016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98A1CDE-7E79-CF36-F4E1-92FD19207B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665" y="2177285"/>
            <a:ext cx="6763694" cy="4375047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778CC282-C9BC-682C-F927-92C6578D1139}"/>
              </a:ext>
            </a:extLst>
          </p:cNvPr>
          <p:cNvSpPr txBox="1"/>
          <p:nvPr/>
        </p:nvSpPr>
        <p:spPr>
          <a:xfrm>
            <a:off x="96652" y="784157"/>
            <a:ext cx="7652449" cy="677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صحيح: المعلومة الأساسية الأولى : البقعة الأرضية على شكل مستطيل طوله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m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5,28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المعلومة الأساسية الثان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ي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ة: عرض البقعة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2,76  والمعلومة الثالثة : يريد صاحبها إحاطتها بسياج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C4BF58-FFCF-87D1-7C71-248E2E192AF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A15F0F9-4376-A9E2-A553-F03191746688}"/>
              </a:ext>
            </a:extLst>
          </p:cNvPr>
          <p:cNvSpPr/>
          <p:nvPr/>
        </p:nvSpPr>
        <p:spPr>
          <a:xfrm>
            <a:off x="3969447" y="2191911"/>
            <a:ext cx="3713482" cy="4368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1288E82-E36F-0839-A151-F69F2327244D}"/>
              </a:ext>
            </a:extLst>
          </p:cNvPr>
          <p:cNvSpPr/>
          <p:nvPr/>
        </p:nvSpPr>
        <p:spPr>
          <a:xfrm>
            <a:off x="2124557" y="2208463"/>
            <a:ext cx="1798320" cy="4203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241ED3F-6619-2172-E816-71B3E2D2C32B}"/>
              </a:ext>
            </a:extLst>
          </p:cNvPr>
          <p:cNvSpPr/>
          <p:nvPr/>
        </p:nvSpPr>
        <p:spPr>
          <a:xfrm>
            <a:off x="5861324" y="2643417"/>
            <a:ext cx="1798320" cy="4203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62250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B97A3-05FD-657E-E6F0-1F9D37CD8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86FE05B6-357E-E808-2BD9-67DA7AC2D06B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الآن، من يحدد المطلوب؟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9C32389-7C51-DF26-0A87-AA3AC2934F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B50014-F3D8-4CC9-34A5-6CC895CE55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5972" y="1484679"/>
            <a:ext cx="3935148" cy="8016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9891261-B042-CD03-3F27-700EF20CB0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665" y="2177285"/>
            <a:ext cx="6763694" cy="4375047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2F245EC-B8AB-FFFD-8396-1218934D3062}"/>
              </a:ext>
            </a:extLst>
          </p:cNvPr>
          <p:cNvSpPr/>
          <p:nvPr/>
        </p:nvSpPr>
        <p:spPr>
          <a:xfrm>
            <a:off x="3969447" y="2191911"/>
            <a:ext cx="3713482" cy="4368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1E92C12-1678-EC1D-7993-DA3C8ABAAD35}"/>
              </a:ext>
            </a:extLst>
          </p:cNvPr>
          <p:cNvSpPr/>
          <p:nvPr/>
        </p:nvSpPr>
        <p:spPr>
          <a:xfrm>
            <a:off x="2124557" y="2208463"/>
            <a:ext cx="1798320" cy="4203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F1EA37D-C150-FE5E-25DE-B4CB53EAFE3C}"/>
              </a:ext>
            </a:extLst>
          </p:cNvPr>
          <p:cNvSpPr/>
          <p:nvPr/>
        </p:nvSpPr>
        <p:spPr>
          <a:xfrm>
            <a:off x="5861324" y="2643417"/>
            <a:ext cx="1798320" cy="4203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9969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27F794-82FF-8A84-EE6E-287E7F450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7C34E5FA-D308-4155-4B4D-D184E9249E10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نعم المطلوب حساب طول السياج المحيط للبقعة الأرضية.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F17EA5-8158-CB1C-C3A7-FADE39BA829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237AAA5-DF11-5A21-0BE4-B0545034A1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9896" y="1429884"/>
            <a:ext cx="4280588" cy="7318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B4D53C-8054-335B-2043-7FA9A97D75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665" y="2177285"/>
            <a:ext cx="6763694" cy="4375047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6576E81-15C7-37E8-8635-E611E912FA0F}"/>
              </a:ext>
            </a:extLst>
          </p:cNvPr>
          <p:cNvSpPr/>
          <p:nvPr/>
        </p:nvSpPr>
        <p:spPr>
          <a:xfrm>
            <a:off x="3969447" y="2191911"/>
            <a:ext cx="3713482" cy="4368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5E242B7-1F59-40CA-2AEC-7BE4191A2A55}"/>
              </a:ext>
            </a:extLst>
          </p:cNvPr>
          <p:cNvSpPr/>
          <p:nvPr/>
        </p:nvSpPr>
        <p:spPr>
          <a:xfrm>
            <a:off x="2124557" y="2208463"/>
            <a:ext cx="1798320" cy="4203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91C117D-F732-4D67-C9B4-B5653544D733}"/>
              </a:ext>
            </a:extLst>
          </p:cNvPr>
          <p:cNvSpPr/>
          <p:nvPr/>
        </p:nvSpPr>
        <p:spPr>
          <a:xfrm>
            <a:off x="5861324" y="2643417"/>
            <a:ext cx="1798320" cy="4203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BB7619-5AFD-48D7-B5BA-F5232E101692}"/>
              </a:ext>
            </a:extLst>
          </p:cNvPr>
          <p:cNvCxnSpPr/>
          <p:nvPr/>
        </p:nvCxnSpPr>
        <p:spPr>
          <a:xfrm>
            <a:off x="3497510" y="3063745"/>
            <a:ext cx="224536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3074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62095-078E-F721-62BD-20B59EB21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7C8CD915-6EF6-A9E5-7DCC-F1B8970F94A9}"/>
              </a:ext>
            </a:extLst>
          </p:cNvPr>
          <p:cNvSpPr txBox="1"/>
          <p:nvPr/>
        </p:nvSpPr>
        <p:spPr>
          <a:xfrm>
            <a:off x="347510" y="782504"/>
            <a:ext cx="719282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في الخطوة الثانية، أرسم تصميما يدويا للبقعة الأرضية ليساعدني على الحل.</a:t>
            </a:r>
            <a:endParaRPr kumimoji="0" lang="fr-FR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أتذكر خاصيات المستطيل : كل ضلعين فيه متقابلان متقايسان.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F336CE9-C193-D054-2A30-DEEF1B28638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483ED1-38DB-83B3-3C9D-56A907EDCA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7360" y="1419105"/>
            <a:ext cx="2701206" cy="7499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C4D15E-3233-E3C0-690E-521C4CEDDC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645" y="2169048"/>
            <a:ext cx="6763694" cy="4375047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2B14FFB3-50F5-28A8-BC13-7D9C0A3BC2B2}"/>
              </a:ext>
            </a:extLst>
          </p:cNvPr>
          <p:cNvGrpSpPr/>
          <p:nvPr/>
        </p:nvGrpSpPr>
        <p:grpSpPr>
          <a:xfrm>
            <a:off x="611109" y="3633708"/>
            <a:ext cx="2629931" cy="1680258"/>
            <a:chOff x="611109" y="3633708"/>
            <a:chExt cx="2629931" cy="1680258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D129D39-2B9F-A01D-AC63-DC36E1B32D70}"/>
                </a:ext>
              </a:extLst>
            </p:cNvPr>
            <p:cNvSpPr/>
            <p:nvPr/>
          </p:nvSpPr>
          <p:spPr>
            <a:xfrm>
              <a:off x="1148080" y="4205806"/>
              <a:ext cx="2032000" cy="1016000"/>
            </a:xfrm>
            <a:custGeom>
              <a:avLst/>
              <a:gdLst>
                <a:gd name="csX0" fmla="*/ 0 w 2032000"/>
                <a:gd name="csY0" fmla="*/ 0 h 1016000"/>
                <a:gd name="csX1" fmla="*/ 636693 w 2032000"/>
                <a:gd name="csY1" fmla="*/ 0 h 1016000"/>
                <a:gd name="csX2" fmla="*/ 1354667 w 2032000"/>
                <a:gd name="csY2" fmla="*/ 0 h 1016000"/>
                <a:gd name="csX3" fmla="*/ 2032000 w 2032000"/>
                <a:gd name="csY3" fmla="*/ 0 h 1016000"/>
                <a:gd name="csX4" fmla="*/ 2032000 w 2032000"/>
                <a:gd name="csY4" fmla="*/ 497840 h 1016000"/>
                <a:gd name="csX5" fmla="*/ 2032000 w 2032000"/>
                <a:gd name="csY5" fmla="*/ 1016000 h 1016000"/>
                <a:gd name="csX6" fmla="*/ 1334347 w 2032000"/>
                <a:gd name="csY6" fmla="*/ 1016000 h 1016000"/>
                <a:gd name="csX7" fmla="*/ 657013 w 2032000"/>
                <a:gd name="csY7" fmla="*/ 1016000 h 1016000"/>
                <a:gd name="csX8" fmla="*/ 0 w 2032000"/>
                <a:gd name="csY8" fmla="*/ 1016000 h 1016000"/>
                <a:gd name="csX9" fmla="*/ 0 w 2032000"/>
                <a:gd name="csY9" fmla="*/ 487680 h 1016000"/>
                <a:gd name="csX10" fmla="*/ 0 w 2032000"/>
                <a:gd name="csY10" fmla="*/ 0 h 1016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032000" h="1016000" extrusionOk="0">
                  <a:moveTo>
                    <a:pt x="0" y="0"/>
                  </a:moveTo>
                  <a:cubicBezTo>
                    <a:pt x="137180" y="13250"/>
                    <a:pt x="482824" y="5337"/>
                    <a:pt x="636693" y="0"/>
                  </a:cubicBezTo>
                  <a:cubicBezTo>
                    <a:pt x="790562" y="-5337"/>
                    <a:pt x="1045808" y="8246"/>
                    <a:pt x="1354667" y="0"/>
                  </a:cubicBezTo>
                  <a:cubicBezTo>
                    <a:pt x="1663526" y="-8246"/>
                    <a:pt x="1828146" y="15103"/>
                    <a:pt x="2032000" y="0"/>
                  </a:cubicBezTo>
                  <a:cubicBezTo>
                    <a:pt x="2022361" y="163262"/>
                    <a:pt x="2023190" y="293810"/>
                    <a:pt x="2032000" y="497840"/>
                  </a:cubicBezTo>
                  <a:cubicBezTo>
                    <a:pt x="2040810" y="701870"/>
                    <a:pt x="2026444" y="827613"/>
                    <a:pt x="2032000" y="1016000"/>
                  </a:cubicBezTo>
                  <a:cubicBezTo>
                    <a:pt x="1807024" y="1028934"/>
                    <a:pt x="1522924" y="1027002"/>
                    <a:pt x="1334347" y="1016000"/>
                  </a:cubicBezTo>
                  <a:cubicBezTo>
                    <a:pt x="1145770" y="1004998"/>
                    <a:pt x="869225" y="1000444"/>
                    <a:pt x="657013" y="1016000"/>
                  </a:cubicBezTo>
                  <a:cubicBezTo>
                    <a:pt x="444801" y="1031556"/>
                    <a:pt x="293611" y="994512"/>
                    <a:pt x="0" y="1016000"/>
                  </a:cubicBezTo>
                  <a:cubicBezTo>
                    <a:pt x="2830" y="801351"/>
                    <a:pt x="-18082" y="669432"/>
                    <a:pt x="0" y="487680"/>
                  </a:cubicBezTo>
                  <a:cubicBezTo>
                    <a:pt x="18082" y="305928"/>
                    <a:pt x="5332" y="168853"/>
                    <a:pt x="0" y="0"/>
                  </a:cubicBezTo>
                  <a:close/>
                </a:path>
              </a:pathLst>
            </a:custGeom>
            <a:noFill/>
            <a:ln>
              <a:solidFill>
                <a:srgbClr val="C00000"/>
              </a:solidFill>
              <a:extLst>
                <a:ext uri="{C807C97D-BFC1-408E-A445-0C87EB9F89A2}">
                  <ask:lineSketchStyleProps xmlns:ask="http://schemas.microsoft.com/office/drawing/2018/sketchyshapes" sd="2569156359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27A8AAF3-305C-96C6-4AAC-B214FE77212D}"/>
                </a:ext>
              </a:extLst>
            </p:cNvPr>
            <p:cNvCxnSpPr/>
            <p:nvPr/>
          </p:nvCxnSpPr>
          <p:spPr>
            <a:xfrm>
              <a:off x="1148080" y="4003040"/>
              <a:ext cx="2092960" cy="0"/>
            </a:xfrm>
            <a:prstGeom prst="straightConnector1">
              <a:avLst/>
            </a:prstGeom>
            <a:ln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E76C777-C865-7C35-F4B2-4FD824965581}"/>
                </a:ext>
              </a:extLst>
            </p:cNvPr>
            <p:cNvSpPr txBox="1"/>
            <p:nvPr/>
          </p:nvSpPr>
          <p:spPr>
            <a:xfrm>
              <a:off x="1759985" y="3633708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gh-Tfng-MA" b="1" dirty="0">
                  <a:solidFill>
                    <a:srgbClr val="FF0000"/>
                  </a:solidFill>
                </a:rPr>
                <a:t>5,28 </a:t>
              </a:r>
              <a:r>
                <a:rPr lang="fr-FR" b="1" dirty="0">
                  <a:solidFill>
                    <a:srgbClr val="FF0000"/>
                  </a:solidFill>
                </a:rPr>
                <a:t>m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D5F22E15-140A-9F51-DA4E-51B1535D9A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36320" y="4205805"/>
              <a:ext cx="0" cy="1016001"/>
            </a:xfrm>
            <a:prstGeom prst="straightConnector1">
              <a:avLst/>
            </a:prstGeom>
            <a:ln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36F5FEA-E08F-0CB5-F688-14CD305E2FC1}"/>
                </a:ext>
              </a:extLst>
            </p:cNvPr>
            <p:cNvSpPr txBox="1"/>
            <p:nvPr/>
          </p:nvSpPr>
          <p:spPr>
            <a:xfrm rot="16200000">
              <a:off x="337957" y="4529138"/>
              <a:ext cx="9156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FF0000"/>
                  </a:solidFill>
                </a:rPr>
                <a:t>2,76 m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F86A3E60-42CE-3EB6-8CFA-5CDB15638EAA}"/>
                </a:ext>
              </a:extLst>
            </p:cNvPr>
            <p:cNvGrpSpPr/>
            <p:nvPr/>
          </p:nvGrpSpPr>
          <p:grpSpPr>
            <a:xfrm>
              <a:off x="1906880" y="4114720"/>
              <a:ext cx="165600" cy="184320"/>
              <a:chOff x="1906880" y="4114720"/>
              <a:chExt cx="165600" cy="1843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6">
                <p14:nvContentPartPr>
                  <p14:cNvPr id="29" name="Ink 28">
                    <a:extLst>
                      <a:ext uri="{FF2B5EF4-FFF2-40B4-BE49-F238E27FC236}">
                        <a16:creationId xmlns:a16="http://schemas.microsoft.com/office/drawing/2014/main" id="{7D5F7C24-0494-6262-1077-1B15EFADA00D}"/>
                      </a:ext>
                    </a:extLst>
                  </p14:cNvPr>
                  <p14:cNvContentPartPr/>
                  <p14:nvPr/>
                </p14:nvContentPartPr>
                <p14:xfrm>
                  <a:off x="1906880" y="4114720"/>
                  <a:ext cx="54360" cy="140040"/>
                </p14:xfrm>
              </p:contentPart>
            </mc:Choice>
            <mc:Fallback xmlns="">
              <p:pic>
                <p:nvPicPr>
                  <p:cNvPr id="29" name="Ink 28">
                    <a:extLst>
                      <a:ext uri="{FF2B5EF4-FFF2-40B4-BE49-F238E27FC236}">
                        <a16:creationId xmlns:a16="http://schemas.microsoft.com/office/drawing/2014/main" id="{7D5F7C24-0494-6262-1077-1B15EFADA00D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1888880" y="4096720"/>
                    <a:ext cx="90000" cy="175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">
                <p14:nvContentPartPr>
                  <p14:cNvPr id="33" name="Ink 32">
                    <a:extLst>
                      <a:ext uri="{FF2B5EF4-FFF2-40B4-BE49-F238E27FC236}">
                        <a16:creationId xmlns:a16="http://schemas.microsoft.com/office/drawing/2014/main" id="{C288FC09-FA36-284A-9C4E-2B33BD146D98}"/>
                      </a:ext>
                    </a:extLst>
                  </p14:cNvPr>
                  <p14:cNvContentPartPr/>
                  <p14:nvPr/>
                </p14:nvContentPartPr>
                <p14:xfrm>
                  <a:off x="2023880" y="4135240"/>
                  <a:ext cx="48600" cy="163800"/>
                </p14:xfrm>
              </p:contentPart>
            </mc:Choice>
            <mc:Fallback xmlns="">
              <p:pic>
                <p:nvPicPr>
                  <p:cNvPr id="33" name="Ink 32">
                    <a:extLst>
                      <a:ext uri="{FF2B5EF4-FFF2-40B4-BE49-F238E27FC236}">
                        <a16:creationId xmlns:a16="http://schemas.microsoft.com/office/drawing/2014/main" id="{C288FC09-FA36-284A-9C4E-2B33BD146D98}"/>
                      </a:ext>
                    </a:extLst>
                  </p:cNvPr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2006240" y="4117240"/>
                    <a:ext cx="84240" cy="19944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4997FF1D-0D64-991E-4D42-5CFB4884E9A1}"/>
                </a:ext>
              </a:extLst>
            </p:cNvPr>
            <p:cNvGrpSpPr/>
            <p:nvPr/>
          </p:nvGrpSpPr>
          <p:grpSpPr>
            <a:xfrm>
              <a:off x="1882580" y="5129646"/>
              <a:ext cx="165600" cy="184320"/>
              <a:chOff x="1906880" y="4114720"/>
              <a:chExt cx="165600" cy="1843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0">
                <p14:nvContentPartPr>
                  <p14:cNvPr id="36" name="Ink 35">
                    <a:extLst>
                      <a:ext uri="{FF2B5EF4-FFF2-40B4-BE49-F238E27FC236}">
                        <a16:creationId xmlns:a16="http://schemas.microsoft.com/office/drawing/2014/main" id="{8AB7A3E5-00E3-FF5C-0FB3-13A444172CCF}"/>
                      </a:ext>
                    </a:extLst>
                  </p14:cNvPr>
                  <p14:cNvContentPartPr/>
                  <p14:nvPr/>
                </p14:nvContentPartPr>
                <p14:xfrm>
                  <a:off x="1906880" y="4114720"/>
                  <a:ext cx="54360" cy="140040"/>
                </p14:xfrm>
              </p:contentPart>
            </mc:Choice>
            <mc:Fallback xmlns="">
              <p:pic>
                <p:nvPicPr>
                  <p:cNvPr id="36" name="Ink 35">
                    <a:extLst>
                      <a:ext uri="{FF2B5EF4-FFF2-40B4-BE49-F238E27FC236}">
                        <a16:creationId xmlns:a16="http://schemas.microsoft.com/office/drawing/2014/main" id="{8AB7A3E5-00E3-FF5C-0FB3-13A444172CCF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1888880" y="4096720"/>
                    <a:ext cx="90000" cy="175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">
                <p14:nvContentPartPr>
                  <p14:cNvPr id="37" name="Ink 36">
                    <a:extLst>
                      <a:ext uri="{FF2B5EF4-FFF2-40B4-BE49-F238E27FC236}">
                        <a16:creationId xmlns:a16="http://schemas.microsoft.com/office/drawing/2014/main" id="{621DD64C-0704-FF39-ED0E-EF2BDEEC0901}"/>
                      </a:ext>
                    </a:extLst>
                  </p14:cNvPr>
                  <p14:cNvContentPartPr/>
                  <p14:nvPr/>
                </p14:nvContentPartPr>
                <p14:xfrm>
                  <a:off x="2023880" y="4135240"/>
                  <a:ext cx="48600" cy="163800"/>
                </p14:xfrm>
              </p:contentPart>
            </mc:Choice>
            <mc:Fallback xmlns="">
              <p:pic>
                <p:nvPicPr>
                  <p:cNvPr id="37" name="Ink 36">
                    <a:extLst>
                      <a:ext uri="{FF2B5EF4-FFF2-40B4-BE49-F238E27FC236}">
                        <a16:creationId xmlns:a16="http://schemas.microsoft.com/office/drawing/2014/main" id="{621DD64C-0704-FF39-ED0E-EF2BDEEC0901}"/>
                      </a:ext>
                    </a:extLst>
                  </p:cNvPr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2006240" y="4117240"/>
                    <a:ext cx="84240" cy="19944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E7C0C49B-68EE-45B9-4A3B-2F78F72D31B8}"/>
                    </a:ext>
                  </a:extLst>
                </p14:cNvPr>
                <p14:cNvContentPartPr/>
                <p14:nvPr/>
              </p14:nvContentPartPr>
              <p14:xfrm rot="2913584">
                <a:off x="3132686" y="4587437"/>
                <a:ext cx="54360" cy="1400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E7C0C49B-68EE-45B9-4A3B-2F78F72D31B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 rot="2913584">
                  <a:off x="3114686" y="4569437"/>
                  <a:ext cx="9000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B35FD37D-F09F-E86F-0FBB-39E967342CF3}"/>
                    </a:ext>
                  </a:extLst>
                </p14:cNvPr>
                <p14:cNvContentPartPr/>
                <p14:nvPr/>
              </p14:nvContentPartPr>
              <p14:xfrm rot="2913584">
                <a:off x="1135499" y="4614976"/>
                <a:ext cx="54360" cy="1400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B35FD37D-F09F-E86F-0FBB-39E967342CF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 rot="2913584">
                  <a:off x="1117499" y="4596976"/>
                  <a:ext cx="90000" cy="175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308567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C297E-C544-3F7F-66C7-1568435FA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04E95B4A-D29E-0432-8109-AAD8BF350DD4}"/>
              </a:ext>
            </a:extLst>
          </p:cNvPr>
          <p:cNvSpPr txBox="1"/>
          <p:nvPr/>
        </p:nvSpPr>
        <p:spPr>
          <a:xfrm>
            <a:off x="347510" y="782504"/>
            <a:ext cx="719282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في الخطوة الثالثة، أبحث عن المعطى الناقص.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من خلال التصميم ، يظهر أن  طول السياج هو طول محيط البقعة ، علي إذن أن أحسب محيط المستطيل.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B97075-144F-2A28-F601-6A5D8B2AA35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271E21-64B4-148C-1720-8E7C2FEBE9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645" y="2169048"/>
            <a:ext cx="6763694" cy="4375047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793C67AA-B988-BC20-12F2-7600E51B04C3}"/>
              </a:ext>
            </a:extLst>
          </p:cNvPr>
          <p:cNvGrpSpPr/>
          <p:nvPr/>
        </p:nvGrpSpPr>
        <p:grpSpPr>
          <a:xfrm>
            <a:off x="611109" y="3633708"/>
            <a:ext cx="2629931" cy="1680258"/>
            <a:chOff x="611109" y="3633708"/>
            <a:chExt cx="2629931" cy="1680258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0EC4851-6D34-DA8D-3408-371D7E35A44E}"/>
                </a:ext>
              </a:extLst>
            </p:cNvPr>
            <p:cNvSpPr/>
            <p:nvPr/>
          </p:nvSpPr>
          <p:spPr>
            <a:xfrm>
              <a:off x="1148080" y="4205806"/>
              <a:ext cx="2032000" cy="1016000"/>
            </a:xfrm>
            <a:custGeom>
              <a:avLst/>
              <a:gdLst>
                <a:gd name="csX0" fmla="*/ 0 w 2032000"/>
                <a:gd name="csY0" fmla="*/ 0 h 1016000"/>
                <a:gd name="csX1" fmla="*/ 636693 w 2032000"/>
                <a:gd name="csY1" fmla="*/ 0 h 1016000"/>
                <a:gd name="csX2" fmla="*/ 1354667 w 2032000"/>
                <a:gd name="csY2" fmla="*/ 0 h 1016000"/>
                <a:gd name="csX3" fmla="*/ 2032000 w 2032000"/>
                <a:gd name="csY3" fmla="*/ 0 h 1016000"/>
                <a:gd name="csX4" fmla="*/ 2032000 w 2032000"/>
                <a:gd name="csY4" fmla="*/ 497840 h 1016000"/>
                <a:gd name="csX5" fmla="*/ 2032000 w 2032000"/>
                <a:gd name="csY5" fmla="*/ 1016000 h 1016000"/>
                <a:gd name="csX6" fmla="*/ 1334347 w 2032000"/>
                <a:gd name="csY6" fmla="*/ 1016000 h 1016000"/>
                <a:gd name="csX7" fmla="*/ 657013 w 2032000"/>
                <a:gd name="csY7" fmla="*/ 1016000 h 1016000"/>
                <a:gd name="csX8" fmla="*/ 0 w 2032000"/>
                <a:gd name="csY8" fmla="*/ 1016000 h 1016000"/>
                <a:gd name="csX9" fmla="*/ 0 w 2032000"/>
                <a:gd name="csY9" fmla="*/ 487680 h 1016000"/>
                <a:gd name="csX10" fmla="*/ 0 w 2032000"/>
                <a:gd name="csY10" fmla="*/ 0 h 1016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032000" h="1016000" extrusionOk="0">
                  <a:moveTo>
                    <a:pt x="0" y="0"/>
                  </a:moveTo>
                  <a:cubicBezTo>
                    <a:pt x="137180" y="13250"/>
                    <a:pt x="482824" y="5337"/>
                    <a:pt x="636693" y="0"/>
                  </a:cubicBezTo>
                  <a:cubicBezTo>
                    <a:pt x="790562" y="-5337"/>
                    <a:pt x="1045808" y="8246"/>
                    <a:pt x="1354667" y="0"/>
                  </a:cubicBezTo>
                  <a:cubicBezTo>
                    <a:pt x="1663526" y="-8246"/>
                    <a:pt x="1828146" y="15103"/>
                    <a:pt x="2032000" y="0"/>
                  </a:cubicBezTo>
                  <a:cubicBezTo>
                    <a:pt x="2022361" y="163262"/>
                    <a:pt x="2023190" y="293810"/>
                    <a:pt x="2032000" y="497840"/>
                  </a:cubicBezTo>
                  <a:cubicBezTo>
                    <a:pt x="2040810" y="701870"/>
                    <a:pt x="2026444" y="827613"/>
                    <a:pt x="2032000" y="1016000"/>
                  </a:cubicBezTo>
                  <a:cubicBezTo>
                    <a:pt x="1807024" y="1028934"/>
                    <a:pt x="1522924" y="1027002"/>
                    <a:pt x="1334347" y="1016000"/>
                  </a:cubicBezTo>
                  <a:cubicBezTo>
                    <a:pt x="1145770" y="1004998"/>
                    <a:pt x="869225" y="1000444"/>
                    <a:pt x="657013" y="1016000"/>
                  </a:cubicBezTo>
                  <a:cubicBezTo>
                    <a:pt x="444801" y="1031556"/>
                    <a:pt x="293611" y="994512"/>
                    <a:pt x="0" y="1016000"/>
                  </a:cubicBezTo>
                  <a:cubicBezTo>
                    <a:pt x="2830" y="801351"/>
                    <a:pt x="-18082" y="669432"/>
                    <a:pt x="0" y="487680"/>
                  </a:cubicBezTo>
                  <a:cubicBezTo>
                    <a:pt x="18082" y="305928"/>
                    <a:pt x="5332" y="168853"/>
                    <a:pt x="0" y="0"/>
                  </a:cubicBezTo>
                  <a:close/>
                </a:path>
              </a:pathLst>
            </a:custGeom>
            <a:noFill/>
            <a:ln>
              <a:solidFill>
                <a:srgbClr val="C00000"/>
              </a:solidFill>
              <a:extLst>
                <a:ext uri="{C807C97D-BFC1-408E-A445-0C87EB9F89A2}">
                  <ask:lineSketchStyleProps xmlns:ask="http://schemas.microsoft.com/office/drawing/2018/sketchyshapes" sd="2569156359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0E65CBC-8C46-A679-2051-97AB934EBED5}"/>
                </a:ext>
              </a:extLst>
            </p:cNvPr>
            <p:cNvCxnSpPr/>
            <p:nvPr/>
          </p:nvCxnSpPr>
          <p:spPr>
            <a:xfrm>
              <a:off x="1148080" y="4003040"/>
              <a:ext cx="2092960" cy="0"/>
            </a:xfrm>
            <a:prstGeom prst="straightConnector1">
              <a:avLst/>
            </a:prstGeom>
            <a:ln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B3B8AB1-B879-1C34-79CA-6BBAD53071FE}"/>
                </a:ext>
              </a:extLst>
            </p:cNvPr>
            <p:cNvSpPr txBox="1"/>
            <p:nvPr/>
          </p:nvSpPr>
          <p:spPr>
            <a:xfrm>
              <a:off x="1759985" y="3633708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gh-Tfng-MA" b="1" dirty="0">
                  <a:solidFill>
                    <a:srgbClr val="FF0000"/>
                  </a:solidFill>
                </a:rPr>
                <a:t>5,28 </a:t>
              </a:r>
              <a:r>
                <a:rPr lang="fr-FR" b="1" dirty="0">
                  <a:solidFill>
                    <a:srgbClr val="FF0000"/>
                  </a:solidFill>
                </a:rPr>
                <a:t>m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5214F462-D408-2AC2-1AEF-8F6149F687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36320" y="4205805"/>
              <a:ext cx="0" cy="1016001"/>
            </a:xfrm>
            <a:prstGeom prst="straightConnector1">
              <a:avLst/>
            </a:prstGeom>
            <a:ln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8C73B2E-4293-FB7E-0308-7E3B94341D0D}"/>
                </a:ext>
              </a:extLst>
            </p:cNvPr>
            <p:cNvSpPr txBox="1"/>
            <p:nvPr/>
          </p:nvSpPr>
          <p:spPr>
            <a:xfrm rot="16200000">
              <a:off x="337957" y="4529138"/>
              <a:ext cx="9156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FF0000"/>
                  </a:solidFill>
                </a:rPr>
                <a:t>2,76 m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D1468856-C40E-B2AD-6350-ACBB9065A333}"/>
                </a:ext>
              </a:extLst>
            </p:cNvPr>
            <p:cNvGrpSpPr/>
            <p:nvPr/>
          </p:nvGrpSpPr>
          <p:grpSpPr>
            <a:xfrm>
              <a:off x="1906880" y="4114720"/>
              <a:ext cx="165600" cy="184320"/>
              <a:chOff x="1906880" y="4114720"/>
              <a:chExt cx="165600" cy="1843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5">
                <p14:nvContentPartPr>
                  <p14:cNvPr id="29" name="Ink 28">
                    <a:extLst>
                      <a:ext uri="{FF2B5EF4-FFF2-40B4-BE49-F238E27FC236}">
                        <a16:creationId xmlns:a16="http://schemas.microsoft.com/office/drawing/2014/main" id="{E24DA1C3-C173-9C7D-61E9-3C84092C4640}"/>
                      </a:ext>
                    </a:extLst>
                  </p14:cNvPr>
                  <p14:cNvContentPartPr/>
                  <p14:nvPr/>
                </p14:nvContentPartPr>
                <p14:xfrm>
                  <a:off x="1906880" y="4114720"/>
                  <a:ext cx="54360" cy="140040"/>
                </p14:xfrm>
              </p:contentPart>
            </mc:Choice>
            <mc:Fallback xmlns="">
              <p:pic>
                <p:nvPicPr>
                  <p:cNvPr id="29" name="Ink 28">
                    <a:extLst>
                      <a:ext uri="{FF2B5EF4-FFF2-40B4-BE49-F238E27FC236}">
                        <a16:creationId xmlns:a16="http://schemas.microsoft.com/office/drawing/2014/main" id="{E24DA1C3-C173-9C7D-61E9-3C84092C4640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1888998" y="4096720"/>
                    <a:ext cx="89766" cy="175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">
                <p14:nvContentPartPr>
                  <p14:cNvPr id="33" name="Ink 32">
                    <a:extLst>
                      <a:ext uri="{FF2B5EF4-FFF2-40B4-BE49-F238E27FC236}">
                        <a16:creationId xmlns:a16="http://schemas.microsoft.com/office/drawing/2014/main" id="{D58103C1-19DC-2286-CD66-F797AD10A4E5}"/>
                      </a:ext>
                    </a:extLst>
                  </p14:cNvPr>
                  <p14:cNvContentPartPr/>
                  <p14:nvPr/>
                </p14:nvContentPartPr>
                <p14:xfrm>
                  <a:off x="2023880" y="4135240"/>
                  <a:ext cx="48600" cy="163800"/>
                </p14:xfrm>
              </p:contentPart>
            </mc:Choice>
            <mc:Fallback xmlns="">
              <p:pic>
                <p:nvPicPr>
                  <p:cNvPr id="33" name="Ink 32">
                    <a:extLst>
                      <a:ext uri="{FF2B5EF4-FFF2-40B4-BE49-F238E27FC236}">
                        <a16:creationId xmlns:a16="http://schemas.microsoft.com/office/drawing/2014/main" id="{D58103C1-19DC-2286-CD66-F797AD10A4E5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2005880" y="4117240"/>
                    <a:ext cx="84240" cy="19944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E600F1E5-525F-0E17-67F5-797654EE73BA}"/>
                </a:ext>
              </a:extLst>
            </p:cNvPr>
            <p:cNvGrpSpPr/>
            <p:nvPr/>
          </p:nvGrpSpPr>
          <p:grpSpPr>
            <a:xfrm>
              <a:off x="1882580" y="5129646"/>
              <a:ext cx="165600" cy="184320"/>
              <a:chOff x="1906880" y="4114720"/>
              <a:chExt cx="165600" cy="1843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36" name="Ink 35">
                    <a:extLst>
                      <a:ext uri="{FF2B5EF4-FFF2-40B4-BE49-F238E27FC236}">
                        <a16:creationId xmlns:a16="http://schemas.microsoft.com/office/drawing/2014/main" id="{9FD4E034-1306-9D5D-CB1F-7867B79E8F78}"/>
                      </a:ext>
                    </a:extLst>
                  </p14:cNvPr>
                  <p14:cNvContentPartPr/>
                  <p14:nvPr/>
                </p14:nvContentPartPr>
                <p14:xfrm>
                  <a:off x="1906880" y="4114720"/>
                  <a:ext cx="54360" cy="140040"/>
                </p14:xfrm>
              </p:contentPart>
            </mc:Choice>
            <mc:Fallback xmlns="">
              <p:pic>
                <p:nvPicPr>
                  <p:cNvPr id="36" name="Ink 35">
                    <a:extLst>
                      <a:ext uri="{FF2B5EF4-FFF2-40B4-BE49-F238E27FC236}">
                        <a16:creationId xmlns:a16="http://schemas.microsoft.com/office/drawing/2014/main" id="{9FD4E034-1306-9D5D-CB1F-7867B79E8F78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1888998" y="4096720"/>
                    <a:ext cx="89766" cy="175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">
                <p14:nvContentPartPr>
                  <p14:cNvPr id="37" name="Ink 36">
                    <a:extLst>
                      <a:ext uri="{FF2B5EF4-FFF2-40B4-BE49-F238E27FC236}">
                        <a16:creationId xmlns:a16="http://schemas.microsoft.com/office/drawing/2014/main" id="{9A4D1E1F-0954-E352-CADE-A0271A38DEF0}"/>
                      </a:ext>
                    </a:extLst>
                  </p14:cNvPr>
                  <p14:cNvContentPartPr/>
                  <p14:nvPr/>
                </p14:nvContentPartPr>
                <p14:xfrm>
                  <a:off x="2023880" y="4135240"/>
                  <a:ext cx="48600" cy="163800"/>
                </p14:xfrm>
              </p:contentPart>
            </mc:Choice>
            <mc:Fallback xmlns="">
              <p:pic>
                <p:nvPicPr>
                  <p:cNvPr id="37" name="Ink 36">
                    <a:extLst>
                      <a:ext uri="{FF2B5EF4-FFF2-40B4-BE49-F238E27FC236}">
                        <a16:creationId xmlns:a16="http://schemas.microsoft.com/office/drawing/2014/main" id="{9A4D1E1F-0954-E352-CADE-A0271A38DEF0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2005880" y="4117240"/>
                    <a:ext cx="84240" cy="19944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D90ED87C-4907-15E8-40A3-6B43432E2FF9}"/>
                    </a:ext>
                  </a:extLst>
                </p14:cNvPr>
                <p14:cNvContentPartPr/>
                <p14:nvPr/>
              </p14:nvContentPartPr>
              <p14:xfrm rot="2913584">
                <a:off x="3132686" y="4587437"/>
                <a:ext cx="54360" cy="1400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D90ED87C-4907-15E8-40A3-6B43432E2FF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 rot="2913584">
                  <a:off x="3114804" y="4569437"/>
                  <a:ext cx="89766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C3FF3885-508A-E1D9-EB0C-C94C41AED822}"/>
                    </a:ext>
                  </a:extLst>
                </p14:cNvPr>
                <p14:cNvContentPartPr/>
                <p14:nvPr/>
              </p14:nvContentPartPr>
              <p14:xfrm rot="2913584">
                <a:off x="1135499" y="4614976"/>
                <a:ext cx="54360" cy="1400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C3FF3885-508A-E1D9-EB0C-C94C41AED82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 rot="2913584">
                  <a:off x="1117617" y="4596976"/>
                  <a:ext cx="89766" cy="17568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87E06C01-3CA0-2FCF-534B-DF75D8919DE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89386" y="1514259"/>
            <a:ext cx="2579286" cy="5989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F4A37D-BA27-F314-52F1-82F0176D25A6}"/>
              </a:ext>
            </a:extLst>
          </p:cNvPr>
          <p:cNvSpPr txBox="1"/>
          <p:nvPr/>
        </p:nvSpPr>
        <p:spPr>
          <a:xfrm>
            <a:off x="5609016" y="4618278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حِسابُ الْمُحيطِ:</a:t>
            </a:r>
            <a:endParaRPr lang="fr-MA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20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F2E26-BD01-12DF-4547-D1410BAA3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3C4D56D7-F715-8D5D-3FFB-9FCB5040065F}"/>
              </a:ext>
            </a:extLst>
          </p:cNvPr>
          <p:cNvSpPr txBox="1"/>
          <p:nvPr/>
        </p:nvSpPr>
        <p:spPr>
          <a:xfrm>
            <a:off x="347510" y="782504"/>
            <a:ext cx="719282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أكتب متساوية الحل.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محيط المستطيل: مرتين مجموع قياسي الطول والعرض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أي: 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5,28+2,76+5,28+2,76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8B6F806-3D65-D620-206F-7536E88872D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A7ED981-CE4B-37FA-0E06-1AA1731BFB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9386" y="1514259"/>
            <a:ext cx="2579286" cy="598935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98F9D5FE-8FF9-04A4-3BDE-44F1CDC2829E}"/>
              </a:ext>
            </a:extLst>
          </p:cNvPr>
          <p:cNvGrpSpPr/>
          <p:nvPr/>
        </p:nvGrpSpPr>
        <p:grpSpPr>
          <a:xfrm>
            <a:off x="597419" y="2158888"/>
            <a:ext cx="6942920" cy="4375047"/>
            <a:chOff x="597419" y="2169048"/>
            <a:chExt cx="6942920" cy="437504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07B5972-7862-8DC8-F0D5-7731B6697B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645" y="2169048"/>
              <a:ext cx="6763694" cy="4375047"/>
            </a:xfrm>
            <a:prstGeom prst="rect">
              <a:avLst/>
            </a:prstGeom>
          </p:spPr>
        </p:pic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AE713CF9-6DFE-D04A-8E81-4BB94671E7A8}"/>
                </a:ext>
              </a:extLst>
            </p:cNvPr>
            <p:cNvGrpSpPr/>
            <p:nvPr/>
          </p:nvGrpSpPr>
          <p:grpSpPr>
            <a:xfrm>
              <a:off x="597419" y="3516442"/>
              <a:ext cx="2629931" cy="1680258"/>
              <a:chOff x="611109" y="3633708"/>
              <a:chExt cx="2629931" cy="1680258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2BF136F-FA86-FA50-16B5-D731C3140F20}"/>
                  </a:ext>
                </a:extLst>
              </p:cNvPr>
              <p:cNvSpPr/>
              <p:nvPr/>
            </p:nvSpPr>
            <p:spPr>
              <a:xfrm>
                <a:off x="1148080" y="4205806"/>
                <a:ext cx="2032000" cy="1016000"/>
              </a:xfrm>
              <a:custGeom>
                <a:avLst/>
                <a:gdLst>
                  <a:gd name="csX0" fmla="*/ 0 w 2032000"/>
                  <a:gd name="csY0" fmla="*/ 0 h 1016000"/>
                  <a:gd name="csX1" fmla="*/ 636693 w 2032000"/>
                  <a:gd name="csY1" fmla="*/ 0 h 1016000"/>
                  <a:gd name="csX2" fmla="*/ 1354667 w 2032000"/>
                  <a:gd name="csY2" fmla="*/ 0 h 1016000"/>
                  <a:gd name="csX3" fmla="*/ 2032000 w 2032000"/>
                  <a:gd name="csY3" fmla="*/ 0 h 1016000"/>
                  <a:gd name="csX4" fmla="*/ 2032000 w 2032000"/>
                  <a:gd name="csY4" fmla="*/ 497840 h 1016000"/>
                  <a:gd name="csX5" fmla="*/ 2032000 w 2032000"/>
                  <a:gd name="csY5" fmla="*/ 1016000 h 1016000"/>
                  <a:gd name="csX6" fmla="*/ 1334347 w 2032000"/>
                  <a:gd name="csY6" fmla="*/ 1016000 h 1016000"/>
                  <a:gd name="csX7" fmla="*/ 657013 w 2032000"/>
                  <a:gd name="csY7" fmla="*/ 1016000 h 1016000"/>
                  <a:gd name="csX8" fmla="*/ 0 w 2032000"/>
                  <a:gd name="csY8" fmla="*/ 1016000 h 1016000"/>
                  <a:gd name="csX9" fmla="*/ 0 w 2032000"/>
                  <a:gd name="csY9" fmla="*/ 487680 h 1016000"/>
                  <a:gd name="csX10" fmla="*/ 0 w 2032000"/>
                  <a:gd name="csY10" fmla="*/ 0 h 10160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2032000" h="1016000" extrusionOk="0">
                    <a:moveTo>
                      <a:pt x="0" y="0"/>
                    </a:moveTo>
                    <a:cubicBezTo>
                      <a:pt x="137180" y="13250"/>
                      <a:pt x="482824" y="5337"/>
                      <a:pt x="636693" y="0"/>
                    </a:cubicBezTo>
                    <a:cubicBezTo>
                      <a:pt x="790562" y="-5337"/>
                      <a:pt x="1045808" y="8246"/>
                      <a:pt x="1354667" y="0"/>
                    </a:cubicBezTo>
                    <a:cubicBezTo>
                      <a:pt x="1663526" y="-8246"/>
                      <a:pt x="1828146" y="15103"/>
                      <a:pt x="2032000" y="0"/>
                    </a:cubicBezTo>
                    <a:cubicBezTo>
                      <a:pt x="2022361" y="163262"/>
                      <a:pt x="2023190" y="293810"/>
                      <a:pt x="2032000" y="497840"/>
                    </a:cubicBezTo>
                    <a:cubicBezTo>
                      <a:pt x="2040810" y="701870"/>
                      <a:pt x="2026444" y="827613"/>
                      <a:pt x="2032000" y="1016000"/>
                    </a:cubicBezTo>
                    <a:cubicBezTo>
                      <a:pt x="1807024" y="1028934"/>
                      <a:pt x="1522924" y="1027002"/>
                      <a:pt x="1334347" y="1016000"/>
                    </a:cubicBezTo>
                    <a:cubicBezTo>
                      <a:pt x="1145770" y="1004998"/>
                      <a:pt x="869225" y="1000444"/>
                      <a:pt x="657013" y="1016000"/>
                    </a:cubicBezTo>
                    <a:cubicBezTo>
                      <a:pt x="444801" y="1031556"/>
                      <a:pt x="293611" y="994512"/>
                      <a:pt x="0" y="1016000"/>
                    </a:cubicBezTo>
                    <a:cubicBezTo>
                      <a:pt x="2830" y="801351"/>
                      <a:pt x="-18082" y="669432"/>
                      <a:pt x="0" y="487680"/>
                    </a:cubicBezTo>
                    <a:cubicBezTo>
                      <a:pt x="18082" y="305928"/>
                      <a:pt x="5332" y="168853"/>
                      <a:pt x="0" y="0"/>
                    </a:cubicBezTo>
                    <a:close/>
                  </a:path>
                </a:pathLst>
              </a:custGeom>
              <a:noFill/>
              <a:ln>
                <a:solidFill>
                  <a:srgbClr val="C00000"/>
                </a:solidFill>
                <a:extLst>
                  <a:ext uri="{C807C97D-BFC1-408E-A445-0C87EB9F89A2}">
                    <ask:lineSketchStyleProps xmlns:ask="http://schemas.microsoft.com/office/drawing/2018/sketchyshapes" sd="2569156359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59181742-7023-F191-C1E0-0054E437FA84}"/>
                  </a:ext>
                </a:extLst>
              </p:cNvPr>
              <p:cNvCxnSpPr/>
              <p:nvPr/>
            </p:nvCxnSpPr>
            <p:spPr>
              <a:xfrm>
                <a:off x="1148080" y="4003040"/>
                <a:ext cx="2092960" cy="0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BB4BC66-297E-09C0-21A1-EFBBE77B758F}"/>
                  </a:ext>
                </a:extLst>
              </p:cNvPr>
              <p:cNvSpPr txBox="1"/>
              <p:nvPr/>
            </p:nvSpPr>
            <p:spPr>
              <a:xfrm>
                <a:off x="1759985" y="3633708"/>
                <a:ext cx="9156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gh-Tfng-MA" b="1" dirty="0">
                    <a:solidFill>
                      <a:srgbClr val="FF0000"/>
                    </a:solidFill>
                  </a:rPr>
                  <a:t>5,28 </a:t>
                </a:r>
                <a:r>
                  <a:rPr lang="fr-FR" b="1" dirty="0">
                    <a:solidFill>
                      <a:srgbClr val="FF0000"/>
                    </a:solidFill>
                  </a:rPr>
                  <a:t>m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1A7133A9-1853-0D4D-BAE2-22B7DD5BB57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6320" y="4205805"/>
                <a:ext cx="0" cy="1016001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1718802-8FF8-6E9D-9280-2557ED40D766}"/>
                  </a:ext>
                </a:extLst>
              </p:cNvPr>
              <p:cNvSpPr txBox="1"/>
              <p:nvPr/>
            </p:nvSpPr>
            <p:spPr>
              <a:xfrm rot="16200000">
                <a:off x="337957" y="4529138"/>
                <a:ext cx="9156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>
                    <a:solidFill>
                      <a:srgbClr val="FF0000"/>
                    </a:solidFill>
                  </a:rPr>
                  <a:t>2,76 m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97F96A13-465F-F130-E737-E9B362FCA9A4}"/>
                  </a:ext>
                </a:extLst>
              </p:cNvPr>
              <p:cNvGrpSpPr/>
              <p:nvPr/>
            </p:nvGrpSpPr>
            <p:grpSpPr>
              <a:xfrm>
                <a:off x="1906880" y="4114720"/>
                <a:ext cx="165600" cy="184320"/>
                <a:chOff x="1906880" y="4114720"/>
                <a:chExt cx="165600" cy="18432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6">
                  <p14:nvContentPartPr>
                    <p14:cNvPr id="29" name="Ink 28">
                      <a:extLst>
                        <a:ext uri="{FF2B5EF4-FFF2-40B4-BE49-F238E27FC236}">
                          <a16:creationId xmlns:a16="http://schemas.microsoft.com/office/drawing/2014/main" id="{F8406736-773E-166D-7305-ECC45526891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906880" y="4114720"/>
                    <a:ext cx="54360" cy="140040"/>
                  </p14:xfrm>
                </p:contentPart>
              </mc:Choice>
              <mc:Fallback xmlns="">
                <p:pic>
                  <p:nvPicPr>
                    <p:cNvPr id="29" name="Ink 28">
                      <a:extLst>
                        <a:ext uri="{FF2B5EF4-FFF2-40B4-BE49-F238E27FC236}">
                          <a16:creationId xmlns:a16="http://schemas.microsoft.com/office/drawing/2014/main" id="{F8406736-773E-166D-7305-ECC455268915}"/>
                        </a:ext>
                      </a:extLst>
                    </p:cNvPr>
                    <p:cNvPicPr/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1888998" y="4096720"/>
                      <a:ext cx="89766" cy="1756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8">
                  <p14:nvContentPartPr>
                    <p14:cNvPr id="33" name="Ink 32">
                      <a:extLst>
                        <a:ext uri="{FF2B5EF4-FFF2-40B4-BE49-F238E27FC236}">
                          <a16:creationId xmlns:a16="http://schemas.microsoft.com/office/drawing/2014/main" id="{9127DE14-B9E0-2A18-BFF1-38A25BE6F85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023880" y="4135240"/>
                    <a:ext cx="48600" cy="163800"/>
                  </p14:xfrm>
                </p:contentPart>
              </mc:Choice>
              <mc:Fallback xmlns="">
                <p:pic>
                  <p:nvPicPr>
                    <p:cNvPr id="33" name="Ink 32">
                      <a:extLst>
                        <a:ext uri="{FF2B5EF4-FFF2-40B4-BE49-F238E27FC236}">
                          <a16:creationId xmlns:a16="http://schemas.microsoft.com/office/drawing/2014/main" id="{9127DE14-B9E0-2A18-BFF1-38A25BE6F859}"/>
                        </a:ext>
                      </a:extLst>
                    </p:cNvPr>
                    <p:cNvPicPr/>
                    <p:nvPr/>
                  </p:nvPicPr>
                  <p:blipFill>
                    <a:blip r:embed="rId9"/>
                    <a:stretch>
                      <a:fillRect/>
                    </a:stretch>
                  </p:blipFill>
                  <p:spPr>
                    <a:xfrm>
                      <a:off x="2005880" y="4117240"/>
                      <a:ext cx="84240" cy="19944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CDCB2BE2-2460-C1D0-76D6-3BE628377797}"/>
                  </a:ext>
                </a:extLst>
              </p:cNvPr>
              <p:cNvGrpSpPr/>
              <p:nvPr/>
            </p:nvGrpSpPr>
            <p:grpSpPr>
              <a:xfrm>
                <a:off x="1882580" y="5129646"/>
                <a:ext cx="165600" cy="184320"/>
                <a:chOff x="1906880" y="4114720"/>
                <a:chExt cx="165600" cy="18432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0">
                  <p14:nvContentPartPr>
                    <p14:cNvPr id="36" name="Ink 35">
                      <a:extLst>
                        <a:ext uri="{FF2B5EF4-FFF2-40B4-BE49-F238E27FC236}">
                          <a16:creationId xmlns:a16="http://schemas.microsoft.com/office/drawing/2014/main" id="{E28B9503-E3EC-D20D-DC49-4B9D341309E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906880" y="4114720"/>
                    <a:ext cx="54360" cy="140040"/>
                  </p14:xfrm>
                </p:contentPart>
              </mc:Choice>
              <mc:Fallback xmlns="">
                <p:pic>
                  <p:nvPicPr>
                    <p:cNvPr id="36" name="Ink 35">
                      <a:extLst>
                        <a:ext uri="{FF2B5EF4-FFF2-40B4-BE49-F238E27FC236}">
                          <a16:creationId xmlns:a16="http://schemas.microsoft.com/office/drawing/2014/main" id="{E28B9503-E3EC-D20D-DC49-4B9D341309E7}"/>
                        </a:ext>
                      </a:extLst>
                    </p:cNvPr>
                    <p:cNvPicPr/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1888998" y="4096720"/>
                      <a:ext cx="89766" cy="1756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1">
                  <p14:nvContentPartPr>
                    <p14:cNvPr id="37" name="Ink 36">
                      <a:extLst>
                        <a:ext uri="{FF2B5EF4-FFF2-40B4-BE49-F238E27FC236}">
                          <a16:creationId xmlns:a16="http://schemas.microsoft.com/office/drawing/2014/main" id="{C355C603-4390-61DD-03E3-5316FAEE48D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023880" y="4135240"/>
                    <a:ext cx="48600" cy="163800"/>
                  </p14:xfrm>
                </p:contentPart>
              </mc:Choice>
              <mc:Fallback xmlns="">
                <p:pic>
                  <p:nvPicPr>
                    <p:cNvPr id="37" name="Ink 36">
                      <a:extLst>
                        <a:ext uri="{FF2B5EF4-FFF2-40B4-BE49-F238E27FC236}">
                          <a16:creationId xmlns:a16="http://schemas.microsoft.com/office/drawing/2014/main" id="{C355C603-4390-61DD-03E3-5316FAEE48D8}"/>
                        </a:ext>
                      </a:extLst>
                    </p:cNvPr>
                    <p:cNvPicPr/>
                    <p:nvPr/>
                  </p:nvPicPr>
                  <p:blipFill>
                    <a:blip r:embed="rId9"/>
                    <a:stretch>
                      <a:fillRect/>
                    </a:stretch>
                  </p:blipFill>
                  <p:spPr>
                    <a:xfrm>
                      <a:off x="2005880" y="4117240"/>
                      <a:ext cx="84240" cy="19944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mc:AlternateContent xmlns:mc="http://schemas.openxmlformats.org/markup-compatibility/2006" xmlns:p14="http://schemas.microsoft.com/office/powerpoint/2010/main">
            <mc:Choice Requires="p14">
              <p:contentPart p14:bwMode="auto" r:id="rId12">
                <p14:nvContentPartPr>
                  <p14:cNvPr id="39" name="Ink 38">
                    <a:extLst>
                      <a:ext uri="{FF2B5EF4-FFF2-40B4-BE49-F238E27FC236}">
                        <a16:creationId xmlns:a16="http://schemas.microsoft.com/office/drawing/2014/main" id="{18E4062C-77D7-EF83-A0B0-2C24103AECBC}"/>
                      </a:ext>
                    </a:extLst>
                  </p14:cNvPr>
                  <p14:cNvContentPartPr/>
                  <p14:nvPr/>
                </p14:nvContentPartPr>
                <p14:xfrm rot="2913584">
                  <a:off x="3132686" y="4587437"/>
                  <a:ext cx="54360" cy="140040"/>
                </p14:xfrm>
              </p:contentPart>
            </mc:Choice>
            <mc:Fallback xmlns="">
              <p:pic>
                <p:nvPicPr>
                  <p:cNvPr id="39" name="Ink 38">
                    <a:extLst>
                      <a:ext uri="{FF2B5EF4-FFF2-40B4-BE49-F238E27FC236}">
                        <a16:creationId xmlns:a16="http://schemas.microsoft.com/office/drawing/2014/main" id="{18E4062C-77D7-EF83-A0B0-2C24103AECBC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 rot="2913584">
                    <a:off x="3114804" y="4569437"/>
                    <a:ext cx="89766" cy="175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">
                <p14:nvContentPartPr>
                  <p14:cNvPr id="41" name="Ink 40">
                    <a:extLst>
                      <a:ext uri="{FF2B5EF4-FFF2-40B4-BE49-F238E27FC236}">
                        <a16:creationId xmlns:a16="http://schemas.microsoft.com/office/drawing/2014/main" id="{6C7FF1EA-CE15-364E-2AA6-F7FEF12BD355}"/>
                      </a:ext>
                    </a:extLst>
                  </p14:cNvPr>
                  <p14:cNvContentPartPr/>
                  <p14:nvPr/>
                </p14:nvContentPartPr>
                <p14:xfrm rot="2913584">
                  <a:off x="1135499" y="4614976"/>
                  <a:ext cx="54360" cy="140040"/>
                </p14:xfrm>
              </p:contentPart>
            </mc:Choice>
            <mc:Fallback xmlns="">
              <p:pic>
                <p:nvPicPr>
                  <p:cNvPr id="41" name="Ink 40">
                    <a:extLst>
                      <a:ext uri="{FF2B5EF4-FFF2-40B4-BE49-F238E27FC236}">
                        <a16:creationId xmlns:a16="http://schemas.microsoft.com/office/drawing/2014/main" id="{6C7FF1EA-CE15-364E-2AA6-F7FEF12BD355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 rot="2913584">
                    <a:off x="1117617" y="4596976"/>
                    <a:ext cx="89766" cy="175680"/>
                  </a:xfrm>
                  <a:prstGeom prst="rect">
                    <a:avLst/>
                  </a:prstGeom>
                </p:spPr>
              </p:pic>
            </mc:Fallback>
          </mc:AlternateContent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16355E2-9FD7-379B-BA1B-908FFD6000EF}"/>
                </a:ext>
              </a:extLst>
            </p:cNvPr>
            <p:cNvSpPr txBox="1"/>
            <p:nvPr/>
          </p:nvSpPr>
          <p:spPr>
            <a:xfrm>
              <a:off x="4158492" y="4650699"/>
              <a:ext cx="318548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حِسابُ الْمُحيطِ:</a:t>
              </a:r>
              <a:endParaRPr lang="en-GB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en-GB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5,28 + 2,76 + 5,28 + 2,76= 16,08</a:t>
              </a:r>
              <a:endParaRPr lang="f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FE6C3E8-C93B-C2EB-55C8-FBA92EB0FF7A}"/>
                </a:ext>
              </a:extLst>
            </p:cNvPr>
            <p:cNvSpPr txBox="1"/>
            <p:nvPr/>
          </p:nvSpPr>
          <p:spPr>
            <a:xfrm>
              <a:off x="1643751" y="5206009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gh-Tfng-MA" b="1" dirty="0">
                  <a:solidFill>
                    <a:srgbClr val="FF0000"/>
                  </a:solidFill>
                </a:rPr>
                <a:t>5,28 </a:t>
              </a:r>
              <a:r>
                <a:rPr lang="fr-FR" b="1" dirty="0">
                  <a:solidFill>
                    <a:srgbClr val="FF0000"/>
                  </a:solidFill>
                </a:rPr>
                <a:t>m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D0BC46D4-BA32-C278-D538-FD829A45EC2A}"/>
                </a:ext>
              </a:extLst>
            </p:cNvPr>
            <p:cNvCxnSpPr/>
            <p:nvPr/>
          </p:nvCxnSpPr>
          <p:spPr>
            <a:xfrm>
              <a:off x="1053216" y="5201354"/>
              <a:ext cx="2092960" cy="0"/>
            </a:xfrm>
            <a:prstGeom prst="straightConnector1">
              <a:avLst/>
            </a:prstGeom>
            <a:ln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3F5DE28A-527D-1C2B-E249-6F8A4B58FA05}"/>
                </a:ext>
              </a:extLst>
            </p:cNvPr>
            <p:cNvCxnSpPr>
              <a:cxnSpLocks/>
            </p:cNvCxnSpPr>
            <p:nvPr/>
          </p:nvCxnSpPr>
          <p:spPr>
            <a:xfrm>
              <a:off x="3257993" y="4099874"/>
              <a:ext cx="5711" cy="990155"/>
            </a:xfrm>
            <a:prstGeom prst="straightConnector1">
              <a:avLst/>
            </a:prstGeom>
            <a:ln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2080881-A710-55EC-76E3-7A5151A78E15}"/>
                </a:ext>
              </a:extLst>
            </p:cNvPr>
            <p:cNvSpPr txBox="1"/>
            <p:nvPr/>
          </p:nvSpPr>
          <p:spPr>
            <a:xfrm rot="5400000">
              <a:off x="3033043" y="4307865"/>
              <a:ext cx="9156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FF0000"/>
                  </a:solidFill>
                </a:rPr>
                <a:t>2,76 m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80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9A431-E6FD-045C-F309-03CF1E645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83CA9B7B-B2CB-D9F0-A197-D1780E384EF6}"/>
              </a:ext>
            </a:extLst>
          </p:cNvPr>
          <p:cNvSpPr txBox="1"/>
          <p:nvPr/>
        </p:nvSpPr>
        <p:spPr>
          <a:xfrm>
            <a:off x="347510" y="782504"/>
            <a:ext cx="719282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في الخطوة الرابعة، أكتب عبارة الحل.</a:t>
            </a:r>
          </a:p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طول السياج اللازم هو: </a:t>
            </a:r>
            <a:r>
              <a:rPr lang="zgh-Tfng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16,08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86BA8C8-5146-ACDA-5F14-0FFF4B7E674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23FBE5B-5761-919F-1A54-FB0F40AD8F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9386" y="1514259"/>
            <a:ext cx="2579286" cy="598935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1ABBD72-C3DB-34DE-4739-C2007FFA8064}"/>
              </a:ext>
            </a:extLst>
          </p:cNvPr>
          <p:cNvGrpSpPr/>
          <p:nvPr/>
        </p:nvGrpSpPr>
        <p:grpSpPr>
          <a:xfrm>
            <a:off x="597419" y="2158888"/>
            <a:ext cx="6942920" cy="4375047"/>
            <a:chOff x="597419" y="2169048"/>
            <a:chExt cx="6942920" cy="437504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9E9378F-483D-2242-3585-841A8F9071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645" y="2169048"/>
              <a:ext cx="6763694" cy="4375047"/>
            </a:xfrm>
            <a:prstGeom prst="rect">
              <a:avLst/>
            </a:prstGeom>
          </p:spPr>
        </p:pic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E9D93183-F902-1ED7-AB24-05F2A3D26B65}"/>
                </a:ext>
              </a:extLst>
            </p:cNvPr>
            <p:cNvGrpSpPr/>
            <p:nvPr/>
          </p:nvGrpSpPr>
          <p:grpSpPr>
            <a:xfrm>
              <a:off x="597419" y="3516442"/>
              <a:ext cx="2629931" cy="1680258"/>
              <a:chOff x="611109" y="3633708"/>
              <a:chExt cx="2629931" cy="1680258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BC320019-5B6B-DCB7-AE45-7B0EE1FF8C1A}"/>
                  </a:ext>
                </a:extLst>
              </p:cNvPr>
              <p:cNvSpPr/>
              <p:nvPr/>
            </p:nvSpPr>
            <p:spPr>
              <a:xfrm>
                <a:off x="1148080" y="4205806"/>
                <a:ext cx="2032000" cy="1016000"/>
              </a:xfrm>
              <a:custGeom>
                <a:avLst/>
                <a:gdLst>
                  <a:gd name="csX0" fmla="*/ 0 w 2032000"/>
                  <a:gd name="csY0" fmla="*/ 0 h 1016000"/>
                  <a:gd name="csX1" fmla="*/ 636693 w 2032000"/>
                  <a:gd name="csY1" fmla="*/ 0 h 1016000"/>
                  <a:gd name="csX2" fmla="*/ 1354667 w 2032000"/>
                  <a:gd name="csY2" fmla="*/ 0 h 1016000"/>
                  <a:gd name="csX3" fmla="*/ 2032000 w 2032000"/>
                  <a:gd name="csY3" fmla="*/ 0 h 1016000"/>
                  <a:gd name="csX4" fmla="*/ 2032000 w 2032000"/>
                  <a:gd name="csY4" fmla="*/ 497840 h 1016000"/>
                  <a:gd name="csX5" fmla="*/ 2032000 w 2032000"/>
                  <a:gd name="csY5" fmla="*/ 1016000 h 1016000"/>
                  <a:gd name="csX6" fmla="*/ 1334347 w 2032000"/>
                  <a:gd name="csY6" fmla="*/ 1016000 h 1016000"/>
                  <a:gd name="csX7" fmla="*/ 657013 w 2032000"/>
                  <a:gd name="csY7" fmla="*/ 1016000 h 1016000"/>
                  <a:gd name="csX8" fmla="*/ 0 w 2032000"/>
                  <a:gd name="csY8" fmla="*/ 1016000 h 1016000"/>
                  <a:gd name="csX9" fmla="*/ 0 w 2032000"/>
                  <a:gd name="csY9" fmla="*/ 487680 h 1016000"/>
                  <a:gd name="csX10" fmla="*/ 0 w 2032000"/>
                  <a:gd name="csY10" fmla="*/ 0 h 10160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2032000" h="1016000" extrusionOk="0">
                    <a:moveTo>
                      <a:pt x="0" y="0"/>
                    </a:moveTo>
                    <a:cubicBezTo>
                      <a:pt x="137180" y="13250"/>
                      <a:pt x="482824" y="5337"/>
                      <a:pt x="636693" y="0"/>
                    </a:cubicBezTo>
                    <a:cubicBezTo>
                      <a:pt x="790562" y="-5337"/>
                      <a:pt x="1045808" y="8246"/>
                      <a:pt x="1354667" y="0"/>
                    </a:cubicBezTo>
                    <a:cubicBezTo>
                      <a:pt x="1663526" y="-8246"/>
                      <a:pt x="1828146" y="15103"/>
                      <a:pt x="2032000" y="0"/>
                    </a:cubicBezTo>
                    <a:cubicBezTo>
                      <a:pt x="2022361" y="163262"/>
                      <a:pt x="2023190" y="293810"/>
                      <a:pt x="2032000" y="497840"/>
                    </a:cubicBezTo>
                    <a:cubicBezTo>
                      <a:pt x="2040810" y="701870"/>
                      <a:pt x="2026444" y="827613"/>
                      <a:pt x="2032000" y="1016000"/>
                    </a:cubicBezTo>
                    <a:cubicBezTo>
                      <a:pt x="1807024" y="1028934"/>
                      <a:pt x="1522924" y="1027002"/>
                      <a:pt x="1334347" y="1016000"/>
                    </a:cubicBezTo>
                    <a:cubicBezTo>
                      <a:pt x="1145770" y="1004998"/>
                      <a:pt x="869225" y="1000444"/>
                      <a:pt x="657013" y="1016000"/>
                    </a:cubicBezTo>
                    <a:cubicBezTo>
                      <a:pt x="444801" y="1031556"/>
                      <a:pt x="293611" y="994512"/>
                      <a:pt x="0" y="1016000"/>
                    </a:cubicBezTo>
                    <a:cubicBezTo>
                      <a:pt x="2830" y="801351"/>
                      <a:pt x="-18082" y="669432"/>
                      <a:pt x="0" y="487680"/>
                    </a:cubicBezTo>
                    <a:cubicBezTo>
                      <a:pt x="18082" y="305928"/>
                      <a:pt x="5332" y="168853"/>
                      <a:pt x="0" y="0"/>
                    </a:cubicBezTo>
                    <a:close/>
                  </a:path>
                </a:pathLst>
              </a:custGeom>
              <a:noFill/>
              <a:ln>
                <a:solidFill>
                  <a:srgbClr val="C00000"/>
                </a:solidFill>
                <a:extLst>
                  <a:ext uri="{C807C97D-BFC1-408E-A445-0C87EB9F89A2}">
                    <ask:lineSketchStyleProps xmlns:ask="http://schemas.microsoft.com/office/drawing/2018/sketchyshapes" sd="2569156359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0203B129-C399-B6EE-88DC-1F9B36ACCAC2}"/>
                  </a:ext>
                </a:extLst>
              </p:cNvPr>
              <p:cNvCxnSpPr/>
              <p:nvPr/>
            </p:nvCxnSpPr>
            <p:spPr>
              <a:xfrm>
                <a:off x="1148080" y="4003040"/>
                <a:ext cx="2092960" cy="0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F029A5E-A3C0-C4B7-E2BD-78D29B17D372}"/>
                  </a:ext>
                </a:extLst>
              </p:cNvPr>
              <p:cNvSpPr txBox="1"/>
              <p:nvPr/>
            </p:nvSpPr>
            <p:spPr>
              <a:xfrm>
                <a:off x="1759985" y="3633708"/>
                <a:ext cx="9156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gh-Tfng-MA" b="1" dirty="0">
                    <a:solidFill>
                      <a:srgbClr val="FF0000"/>
                    </a:solidFill>
                  </a:rPr>
                  <a:t>5,28 </a:t>
                </a:r>
                <a:r>
                  <a:rPr lang="fr-FR" b="1" dirty="0">
                    <a:solidFill>
                      <a:srgbClr val="FF0000"/>
                    </a:solidFill>
                  </a:rPr>
                  <a:t>m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913AC067-C259-7915-3548-88A7355156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6320" y="4205805"/>
                <a:ext cx="0" cy="1016001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CE363EB-9F6A-0D7D-194B-45331574918A}"/>
                  </a:ext>
                </a:extLst>
              </p:cNvPr>
              <p:cNvSpPr txBox="1"/>
              <p:nvPr/>
            </p:nvSpPr>
            <p:spPr>
              <a:xfrm rot="16200000">
                <a:off x="337957" y="4529138"/>
                <a:ext cx="9156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>
                    <a:solidFill>
                      <a:srgbClr val="FF0000"/>
                    </a:solidFill>
                  </a:rPr>
                  <a:t>2,76 m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4117B6E3-55B7-BB62-8731-29452052ACAC}"/>
                  </a:ext>
                </a:extLst>
              </p:cNvPr>
              <p:cNvGrpSpPr/>
              <p:nvPr/>
            </p:nvGrpSpPr>
            <p:grpSpPr>
              <a:xfrm>
                <a:off x="1906880" y="4114720"/>
                <a:ext cx="165600" cy="184320"/>
                <a:chOff x="1906880" y="4114720"/>
                <a:chExt cx="165600" cy="18432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6">
                  <p14:nvContentPartPr>
                    <p14:cNvPr id="29" name="Ink 28">
                      <a:extLst>
                        <a:ext uri="{FF2B5EF4-FFF2-40B4-BE49-F238E27FC236}">
                          <a16:creationId xmlns:a16="http://schemas.microsoft.com/office/drawing/2014/main" id="{D26F592F-82BA-DB2A-C649-FE9869BBB6F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906880" y="4114720"/>
                    <a:ext cx="54360" cy="140040"/>
                  </p14:xfrm>
                </p:contentPart>
              </mc:Choice>
              <mc:Fallback xmlns="">
                <p:pic>
                  <p:nvPicPr>
                    <p:cNvPr id="29" name="Ink 28">
                      <a:extLst>
                        <a:ext uri="{FF2B5EF4-FFF2-40B4-BE49-F238E27FC236}">
                          <a16:creationId xmlns:a16="http://schemas.microsoft.com/office/drawing/2014/main" id="{D26F592F-82BA-DB2A-C649-FE9869BBB6FA}"/>
                        </a:ext>
                      </a:extLst>
                    </p:cNvPr>
                    <p:cNvPicPr/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1888998" y="4096720"/>
                      <a:ext cx="89766" cy="1756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8">
                  <p14:nvContentPartPr>
                    <p14:cNvPr id="33" name="Ink 32">
                      <a:extLst>
                        <a:ext uri="{FF2B5EF4-FFF2-40B4-BE49-F238E27FC236}">
                          <a16:creationId xmlns:a16="http://schemas.microsoft.com/office/drawing/2014/main" id="{9B4CFC17-2105-8425-647C-3FB65D0A7ACE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023880" y="4135240"/>
                    <a:ext cx="48600" cy="163800"/>
                  </p14:xfrm>
                </p:contentPart>
              </mc:Choice>
              <mc:Fallback xmlns="">
                <p:pic>
                  <p:nvPicPr>
                    <p:cNvPr id="33" name="Ink 32">
                      <a:extLst>
                        <a:ext uri="{FF2B5EF4-FFF2-40B4-BE49-F238E27FC236}">
                          <a16:creationId xmlns:a16="http://schemas.microsoft.com/office/drawing/2014/main" id="{9B4CFC17-2105-8425-647C-3FB65D0A7ACE}"/>
                        </a:ext>
                      </a:extLst>
                    </p:cNvPr>
                    <p:cNvPicPr/>
                    <p:nvPr/>
                  </p:nvPicPr>
                  <p:blipFill>
                    <a:blip r:embed="rId9"/>
                    <a:stretch>
                      <a:fillRect/>
                    </a:stretch>
                  </p:blipFill>
                  <p:spPr>
                    <a:xfrm>
                      <a:off x="2005880" y="4117240"/>
                      <a:ext cx="84240" cy="19944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85E91BFE-B01A-FE82-F3C2-AD93E8637E07}"/>
                  </a:ext>
                </a:extLst>
              </p:cNvPr>
              <p:cNvGrpSpPr/>
              <p:nvPr/>
            </p:nvGrpSpPr>
            <p:grpSpPr>
              <a:xfrm>
                <a:off x="1882580" y="5129646"/>
                <a:ext cx="165600" cy="184320"/>
                <a:chOff x="1906880" y="4114720"/>
                <a:chExt cx="165600" cy="18432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0">
                  <p14:nvContentPartPr>
                    <p14:cNvPr id="36" name="Ink 35">
                      <a:extLst>
                        <a:ext uri="{FF2B5EF4-FFF2-40B4-BE49-F238E27FC236}">
                          <a16:creationId xmlns:a16="http://schemas.microsoft.com/office/drawing/2014/main" id="{DF781D39-42E2-183F-5196-55596D08B25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906880" y="4114720"/>
                    <a:ext cx="54360" cy="140040"/>
                  </p14:xfrm>
                </p:contentPart>
              </mc:Choice>
              <mc:Fallback xmlns="">
                <p:pic>
                  <p:nvPicPr>
                    <p:cNvPr id="36" name="Ink 35">
                      <a:extLst>
                        <a:ext uri="{FF2B5EF4-FFF2-40B4-BE49-F238E27FC236}">
                          <a16:creationId xmlns:a16="http://schemas.microsoft.com/office/drawing/2014/main" id="{DF781D39-42E2-183F-5196-55596D08B257}"/>
                        </a:ext>
                      </a:extLst>
                    </p:cNvPr>
                    <p:cNvPicPr/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1888998" y="4096720"/>
                      <a:ext cx="89766" cy="1756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1">
                  <p14:nvContentPartPr>
                    <p14:cNvPr id="37" name="Ink 36">
                      <a:extLst>
                        <a:ext uri="{FF2B5EF4-FFF2-40B4-BE49-F238E27FC236}">
                          <a16:creationId xmlns:a16="http://schemas.microsoft.com/office/drawing/2014/main" id="{446B26AA-9D95-7BDA-C1B7-2A1C6EB1BB9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023880" y="4135240"/>
                    <a:ext cx="48600" cy="163800"/>
                  </p14:xfrm>
                </p:contentPart>
              </mc:Choice>
              <mc:Fallback xmlns="">
                <p:pic>
                  <p:nvPicPr>
                    <p:cNvPr id="37" name="Ink 36">
                      <a:extLst>
                        <a:ext uri="{FF2B5EF4-FFF2-40B4-BE49-F238E27FC236}">
                          <a16:creationId xmlns:a16="http://schemas.microsoft.com/office/drawing/2014/main" id="{446B26AA-9D95-7BDA-C1B7-2A1C6EB1BB93}"/>
                        </a:ext>
                      </a:extLst>
                    </p:cNvPr>
                    <p:cNvPicPr/>
                    <p:nvPr/>
                  </p:nvPicPr>
                  <p:blipFill>
                    <a:blip r:embed="rId9"/>
                    <a:stretch>
                      <a:fillRect/>
                    </a:stretch>
                  </p:blipFill>
                  <p:spPr>
                    <a:xfrm>
                      <a:off x="2005880" y="4117240"/>
                      <a:ext cx="84240" cy="19944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mc:AlternateContent xmlns:mc="http://schemas.openxmlformats.org/markup-compatibility/2006" xmlns:p14="http://schemas.microsoft.com/office/powerpoint/2010/main">
            <mc:Choice Requires="p14">
              <p:contentPart p14:bwMode="auto" r:id="rId12">
                <p14:nvContentPartPr>
                  <p14:cNvPr id="39" name="Ink 38">
                    <a:extLst>
                      <a:ext uri="{FF2B5EF4-FFF2-40B4-BE49-F238E27FC236}">
                        <a16:creationId xmlns:a16="http://schemas.microsoft.com/office/drawing/2014/main" id="{9E579382-1698-94AA-0CC8-E2DF36975708}"/>
                      </a:ext>
                    </a:extLst>
                  </p14:cNvPr>
                  <p14:cNvContentPartPr/>
                  <p14:nvPr/>
                </p14:nvContentPartPr>
                <p14:xfrm rot="2913584">
                  <a:off x="3132686" y="4587437"/>
                  <a:ext cx="54360" cy="140040"/>
                </p14:xfrm>
              </p:contentPart>
            </mc:Choice>
            <mc:Fallback xmlns="">
              <p:pic>
                <p:nvPicPr>
                  <p:cNvPr id="39" name="Ink 38">
                    <a:extLst>
                      <a:ext uri="{FF2B5EF4-FFF2-40B4-BE49-F238E27FC236}">
                        <a16:creationId xmlns:a16="http://schemas.microsoft.com/office/drawing/2014/main" id="{9E579382-1698-94AA-0CC8-E2DF36975708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 rot="2913584">
                    <a:off x="3114804" y="4569437"/>
                    <a:ext cx="89766" cy="175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">
                <p14:nvContentPartPr>
                  <p14:cNvPr id="41" name="Ink 40">
                    <a:extLst>
                      <a:ext uri="{FF2B5EF4-FFF2-40B4-BE49-F238E27FC236}">
                        <a16:creationId xmlns:a16="http://schemas.microsoft.com/office/drawing/2014/main" id="{85E326C8-3946-6A9E-A997-AE17E02DBB9A}"/>
                      </a:ext>
                    </a:extLst>
                  </p14:cNvPr>
                  <p14:cNvContentPartPr/>
                  <p14:nvPr/>
                </p14:nvContentPartPr>
                <p14:xfrm rot="2913584">
                  <a:off x="1135499" y="4614976"/>
                  <a:ext cx="54360" cy="140040"/>
                </p14:xfrm>
              </p:contentPart>
            </mc:Choice>
            <mc:Fallback xmlns="">
              <p:pic>
                <p:nvPicPr>
                  <p:cNvPr id="41" name="Ink 40">
                    <a:extLst>
                      <a:ext uri="{FF2B5EF4-FFF2-40B4-BE49-F238E27FC236}">
                        <a16:creationId xmlns:a16="http://schemas.microsoft.com/office/drawing/2014/main" id="{85E326C8-3946-6A9E-A997-AE17E02DBB9A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 rot="2913584">
                    <a:off x="1117617" y="4596976"/>
                    <a:ext cx="89766" cy="175680"/>
                  </a:xfrm>
                  <a:prstGeom prst="rect">
                    <a:avLst/>
                  </a:prstGeom>
                </p:spPr>
              </p:pic>
            </mc:Fallback>
          </mc:AlternateContent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0CB4B5C-EAC7-8E84-35F7-A963238D218C}"/>
                </a:ext>
              </a:extLst>
            </p:cNvPr>
            <p:cNvSpPr txBox="1"/>
            <p:nvPr/>
          </p:nvSpPr>
          <p:spPr>
            <a:xfrm>
              <a:off x="4038266" y="4650699"/>
              <a:ext cx="342593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حِسابُ الْمُحيطِ:</a:t>
              </a:r>
              <a:endParaRPr lang="en-GB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en-GB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5,28 + 2,76 + 5,28 + 2,76= 16,08 m</a:t>
              </a:r>
              <a:endParaRPr lang="f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31D46AC-D529-24E3-B5A9-CDF749FDA1AE}"/>
                </a:ext>
              </a:extLst>
            </p:cNvPr>
            <p:cNvSpPr txBox="1"/>
            <p:nvPr/>
          </p:nvSpPr>
          <p:spPr>
            <a:xfrm>
              <a:off x="1643751" y="5206009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gh-Tfng-MA" b="1" dirty="0">
                  <a:solidFill>
                    <a:srgbClr val="FF0000"/>
                  </a:solidFill>
                </a:rPr>
                <a:t>5,28 </a:t>
              </a:r>
              <a:r>
                <a:rPr lang="fr-FR" b="1" dirty="0">
                  <a:solidFill>
                    <a:srgbClr val="FF0000"/>
                  </a:solidFill>
                </a:rPr>
                <a:t>m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63ABA240-1023-6B70-D451-000A545F41E4}"/>
                </a:ext>
              </a:extLst>
            </p:cNvPr>
            <p:cNvCxnSpPr/>
            <p:nvPr/>
          </p:nvCxnSpPr>
          <p:spPr>
            <a:xfrm>
              <a:off x="1053216" y="5201354"/>
              <a:ext cx="2092960" cy="0"/>
            </a:xfrm>
            <a:prstGeom prst="straightConnector1">
              <a:avLst/>
            </a:prstGeom>
            <a:ln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A68A8B4-9569-DEEC-5219-BDC015EDF7F4}"/>
                </a:ext>
              </a:extLst>
            </p:cNvPr>
            <p:cNvCxnSpPr>
              <a:cxnSpLocks/>
            </p:cNvCxnSpPr>
            <p:nvPr/>
          </p:nvCxnSpPr>
          <p:spPr>
            <a:xfrm>
              <a:off x="3257993" y="4099874"/>
              <a:ext cx="5711" cy="990155"/>
            </a:xfrm>
            <a:prstGeom prst="straightConnector1">
              <a:avLst/>
            </a:prstGeom>
            <a:ln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431D8FA-89C0-30A3-1AF2-285ECA724DB5}"/>
                </a:ext>
              </a:extLst>
            </p:cNvPr>
            <p:cNvSpPr txBox="1"/>
            <p:nvPr/>
          </p:nvSpPr>
          <p:spPr>
            <a:xfrm rot="5400000">
              <a:off x="3033043" y="4307865"/>
              <a:ext cx="9156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FF0000"/>
                  </a:solidFill>
                </a:rPr>
                <a:t>2,76 m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1342480E-D233-F631-31A4-BFAD2E2C649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745211" y="1554656"/>
            <a:ext cx="2963355" cy="75238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3885B48-00D2-A3D1-C2E5-CA5EEFCFE8F4}"/>
              </a:ext>
            </a:extLst>
          </p:cNvPr>
          <p:cNvSpPr txBox="1"/>
          <p:nvPr/>
        </p:nvSpPr>
        <p:spPr>
          <a:xfrm>
            <a:off x="4981100" y="5752330"/>
            <a:ext cx="16770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طُولُ السِّياجِ اللّازِمِ:</a:t>
            </a:r>
            <a:endParaRPr lang="en-GB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16,08</a:t>
            </a:r>
            <a:r>
              <a:rPr lang="f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</a:t>
            </a:r>
          </a:p>
        </p:txBody>
      </p:sp>
    </p:spTree>
    <p:extLst>
      <p:ext uri="{BB962C8B-B14F-4D97-AF65-F5344CB8AC3E}">
        <p14:creationId xmlns:p14="http://schemas.microsoft.com/office/powerpoint/2010/main" val="101936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967F9-8A5D-0895-3C5B-85F8BA9AD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E1EEFD50-B950-0CAC-AE25-797227D9337A}"/>
              </a:ext>
            </a:extLst>
          </p:cNvPr>
          <p:cNvSpPr txBox="1"/>
          <p:nvPr/>
        </p:nvSpPr>
        <p:spPr>
          <a:xfrm>
            <a:off x="347510" y="782504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هكذا قمت بحل المسألة باتباع الخطوات الأربع.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35DC749-24E5-FBAF-7A56-E77844CB2B3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903B7C3-965F-2C37-CEB4-2D87B6B0F7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9386" y="1514259"/>
            <a:ext cx="2579286" cy="598935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6C699CE6-E9EA-B0CF-5ABF-F33FA734E7E8}"/>
              </a:ext>
            </a:extLst>
          </p:cNvPr>
          <p:cNvGrpSpPr/>
          <p:nvPr/>
        </p:nvGrpSpPr>
        <p:grpSpPr>
          <a:xfrm>
            <a:off x="597419" y="2158888"/>
            <a:ext cx="6942920" cy="4375047"/>
            <a:chOff x="597419" y="2169048"/>
            <a:chExt cx="6942920" cy="437504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BC41C59-F9D1-E832-BF49-1DA2FC8576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645" y="2169048"/>
              <a:ext cx="6763694" cy="4375047"/>
            </a:xfrm>
            <a:prstGeom prst="rect">
              <a:avLst/>
            </a:prstGeom>
          </p:spPr>
        </p:pic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F0023052-BB5D-4A81-C999-0849D0184A90}"/>
                </a:ext>
              </a:extLst>
            </p:cNvPr>
            <p:cNvGrpSpPr/>
            <p:nvPr/>
          </p:nvGrpSpPr>
          <p:grpSpPr>
            <a:xfrm>
              <a:off x="597419" y="3516442"/>
              <a:ext cx="2629931" cy="1680258"/>
              <a:chOff x="611109" y="3633708"/>
              <a:chExt cx="2629931" cy="1680258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B14FD229-7288-9272-102C-E1490C491E95}"/>
                  </a:ext>
                </a:extLst>
              </p:cNvPr>
              <p:cNvSpPr/>
              <p:nvPr/>
            </p:nvSpPr>
            <p:spPr>
              <a:xfrm>
                <a:off x="1148080" y="4205806"/>
                <a:ext cx="2032000" cy="1016000"/>
              </a:xfrm>
              <a:custGeom>
                <a:avLst/>
                <a:gdLst>
                  <a:gd name="csX0" fmla="*/ 0 w 2032000"/>
                  <a:gd name="csY0" fmla="*/ 0 h 1016000"/>
                  <a:gd name="csX1" fmla="*/ 636693 w 2032000"/>
                  <a:gd name="csY1" fmla="*/ 0 h 1016000"/>
                  <a:gd name="csX2" fmla="*/ 1354667 w 2032000"/>
                  <a:gd name="csY2" fmla="*/ 0 h 1016000"/>
                  <a:gd name="csX3" fmla="*/ 2032000 w 2032000"/>
                  <a:gd name="csY3" fmla="*/ 0 h 1016000"/>
                  <a:gd name="csX4" fmla="*/ 2032000 w 2032000"/>
                  <a:gd name="csY4" fmla="*/ 497840 h 1016000"/>
                  <a:gd name="csX5" fmla="*/ 2032000 w 2032000"/>
                  <a:gd name="csY5" fmla="*/ 1016000 h 1016000"/>
                  <a:gd name="csX6" fmla="*/ 1334347 w 2032000"/>
                  <a:gd name="csY6" fmla="*/ 1016000 h 1016000"/>
                  <a:gd name="csX7" fmla="*/ 657013 w 2032000"/>
                  <a:gd name="csY7" fmla="*/ 1016000 h 1016000"/>
                  <a:gd name="csX8" fmla="*/ 0 w 2032000"/>
                  <a:gd name="csY8" fmla="*/ 1016000 h 1016000"/>
                  <a:gd name="csX9" fmla="*/ 0 w 2032000"/>
                  <a:gd name="csY9" fmla="*/ 487680 h 1016000"/>
                  <a:gd name="csX10" fmla="*/ 0 w 2032000"/>
                  <a:gd name="csY10" fmla="*/ 0 h 10160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2032000" h="1016000" extrusionOk="0">
                    <a:moveTo>
                      <a:pt x="0" y="0"/>
                    </a:moveTo>
                    <a:cubicBezTo>
                      <a:pt x="137180" y="13250"/>
                      <a:pt x="482824" y="5337"/>
                      <a:pt x="636693" y="0"/>
                    </a:cubicBezTo>
                    <a:cubicBezTo>
                      <a:pt x="790562" y="-5337"/>
                      <a:pt x="1045808" y="8246"/>
                      <a:pt x="1354667" y="0"/>
                    </a:cubicBezTo>
                    <a:cubicBezTo>
                      <a:pt x="1663526" y="-8246"/>
                      <a:pt x="1828146" y="15103"/>
                      <a:pt x="2032000" y="0"/>
                    </a:cubicBezTo>
                    <a:cubicBezTo>
                      <a:pt x="2022361" y="163262"/>
                      <a:pt x="2023190" y="293810"/>
                      <a:pt x="2032000" y="497840"/>
                    </a:cubicBezTo>
                    <a:cubicBezTo>
                      <a:pt x="2040810" y="701870"/>
                      <a:pt x="2026444" y="827613"/>
                      <a:pt x="2032000" y="1016000"/>
                    </a:cubicBezTo>
                    <a:cubicBezTo>
                      <a:pt x="1807024" y="1028934"/>
                      <a:pt x="1522924" y="1027002"/>
                      <a:pt x="1334347" y="1016000"/>
                    </a:cubicBezTo>
                    <a:cubicBezTo>
                      <a:pt x="1145770" y="1004998"/>
                      <a:pt x="869225" y="1000444"/>
                      <a:pt x="657013" y="1016000"/>
                    </a:cubicBezTo>
                    <a:cubicBezTo>
                      <a:pt x="444801" y="1031556"/>
                      <a:pt x="293611" y="994512"/>
                      <a:pt x="0" y="1016000"/>
                    </a:cubicBezTo>
                    <a:cubicBezTo>
                      <a:pt x="2830" y="801351"/>
                      <a:pt x="-18082" y="669432"/>
                      <a:pt x="0" y="487680"/>
                    </a:cubicBezTo>
                    <a:cubicBezTo>
                      <a:pt x="18082" y="305928"/>
                      <a:pt x="5332" y="168853"/>
                      <a:pt x="0" y="0"/>
                    </a:cubicBezTo>
                    <a:close/>
                  </a:path>
                </a:pathLst>
              </a:custGeom>
              <a:noFill/>
              <a:ln>
                <a:solidFill>
                  <a:srgbClr val="C00000"/>
                </a:solidFill>
                <a:extLst>
                  <a:ext uri="{C807C97D-BFC1-408E-A445-0C87EB9F89A2}">
                    <ask:lineSketchStyleProps xmlns:ask="http://schemas.microsoft.com/office/drawing/2018/sketchyshapes" sd="2569156359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2413C642-2CC6-3B8D-3F62-6AC64BD53F91}"/>
                  </a:ext>
                </a:extLst>
              </p:cNvPr>
              <p:cNvCxnSpPr/>
              <p:nvPr/>
            </p:nvCxnSpPr>
            <p:spPr>
              <a:xfrm>
                <a:off x="1148080" y="4003040"/>
                <a:ext cx="2092960" cy="0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A510ED2-F675-E542-5AA1-636A4E834327}"/>
                  </a:ext>
                </a:extLst>
              </p:cNvPr>
              <p:cNvSpPr txBox="1"/>
              <p:nvPr/>
            </p:nvSpPr>
            <p:spPr>
              <a:xfrm>
                <a:off x="1759985" y="3633708"/>
                <a:ext cx="9156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gh-Tfng-MA" b="1" dirty="0">
                    <a:solidFill>
                      <a:srgbClr val="FF0000"/>
                    </a:solidFill>
                  </a:rPr>
                  <a:t>5,28 </a:t>
                </a:r>
                <a:r>
                  <a:rPr lang="fr-FR" b="1" dirty="0">
                    <a:solidFill>
                      <a:srgbClr val="FF0000"/>
                    </a:solidFill>
                  </a:rPr>
                  <a:t>m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A8C2018A-581A-323B-C878-682FAC24CA2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6320" y="4205805"/>
                <a:ext cx="0" cy="1016001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BB2DB68-3D42-19DB-E753-40BAA5D839F4}"/>
                  </a:ext>
                </a:extLst>
              </p:cNvPr>
              <p:cNvSpPr txBox="1"/>
              <p:nvPr/>
            </p:nvSpPr>
            <p:spPr>
              <a:xfrm rot="16200000">
                <a:off x="337957" y="4529138"/>
                <a:ext cx="9156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>
                    <a:solidFill>
                      <a:srgbClr val="FF0000"/>
                    </a:solidFill>
                  </a:rPr>
                  <a:t>2,76 m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BEBEEA23-AABA-DE13-F20E-45FD7D737B25}"/>
                  </a:ext>
                </a:extLst>
              </p:cNvPr>
              <p:cNvGrpSpPr/>
              <p:nvPr/>
            </p:nvGrpSpPr>
            <p:grpSpPr>
              <a:xfrm>
                <a:off x="1906880" y="4114720"/>
                <a:ext cx="165600" cy="184320"/>
                <a:chOff x="1906880" y="4114720"/>
                <a:chExt cx="165600" cy="18432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6">
                  <p14:nvContentPartPr>
                    <p14:cNvPr id="29" name="Ink 28">
                      <a:extLst>
                        <a:ext uri="{FF2B5EF4-FFF2-40B4-BE49-F238E27FC236}">
                          <a16:creationId xmlns:a16="http://schemas.microsoft.com/office/drawing/2014/main" id="{D67BB5F8-D16A-EAD1-5C0B-E36F1584DD1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906880" y="4114720"/>
                    <a:ext cx="54360" cy="140040"/>
                  </p14:xfrm>
                </p:contentPart>
              </mc:Choice>
              <mc:Fallback xmlns="">
                <p:pic>
                  <p:nvPicPr>
                    <p:cNvPr id="29" name="Ink 28">
                      <a:extLst>
                        <a:ext uri="{FF2B5EF4-FFF2-40B4-BE49-F238E27FC236}">
                          <a16:creationId xmlns:a16="http://schemas.microsoft.com/office/drawing/2014/main" id="{D67BB5F8-D16A-EAD1-5C0B-E36F1584DD1A}"/>
                        </a:ext>
                      </a:extLst>
                    </p:cNvPr>
                    <p:cNvPicPr/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1888998" y="4096720"/>
                      <a:ext cx="89766" cy="1756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8">
                  <p14:nvContentPartPr>
                    <p14:cNvPr id="33" name="Ink 32">
                      <a:extLst>
                        <a:ext uri="{FF2B5EF4-FFF2-40B4-BE49-F238E27FC236}">
                          <a16:creationId xmlns:a16="http://schemas.microsoft.com/office/drawing/2014/main" id="{0169C255-F321-A925-222B-7F1A78DFCCD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023880" y="4135240"/>
                    <a:ext cx="48600" cy="163800"/>
                  </p14:xfrm>
                </p:contentPart>
              </mc:Choice>
              <mc:Fallback xmlns="">
                <p:pic>
                  <p:nvPicPr>
                    <p:cNvPr id="33" name="Ink 32">
                      <a:extLst>
                        <a:ext uri="{FF2B5EF4-FFF2-40B4-BE49-F238E27FC236}">
                          <a16:creationId xmlns:a16="http://schemas.microsoft.com/office/drawing/2014/main" id="{0169C255-F321-A925-222B-7F1A78DFCCD5}"/>
                        </a:ext>
                      </a:extLst>
                    </p:cNvPr>
                    <p:cNvPicPr/>
                    <p:nvPr/>
                  </p:nvPicPr>
                  <p:blipFill>
                    <a:blip r:embed="rId9"/>
                    <a:stretch>
                      <a:fillRect/>
                    </a:stretch>
                  </p:blipFill>
                  <p:spPr>
                    <a:xfrm>
                      <a:off x="2005880" y="4117240"/>
                      <a:ext cx="84240" cy="19944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D60B9D78-E8A9-FECC-B69E-F24A31434B94}"/>
                  </a:ext>
                </a:extLst>
              </p:cNvPr>
              <p:cNvGrpSpPr/>
              <p:nvPr/>
            </p:nvGrpSpPr>
            <p:grpSpPr>
              <a:xfrm>
                <a:off x="1882580" y="5129646"/>
                <a:ext cx="165600" cy="184320"/>
                <a:chOff x="1906880" y="4114720"/>
                <a:chExt cx="165600" cy="18432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0">
                  <p14:nvContentPartPr>
                    <p14:cNvPr id="36" name="Ink 35">
                      <a:extLst>
                        <a:ext uri="{FF2B5EF4-FFF2-40B4-BE49-F238E27FC236}">
                          <a16:creationId xmlns:a16="http://schemas.microsoft.com/office/drawing/2014/main" id="{9F2453B5-59E1-B300-143E-164F7A50D87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906880" y="4114720"/>
                    <a:ext cx="54360" cy="140040"/>
                  </p14:xfrm>
                </p:contentPart>
              </mc:Choice>
              <mc:Fallback xmlns="">
                <p:pic>
                  <p:nvPicPr>
                    <p:cNvPr id="36" name="Ink 35">
                      <a:extLst>
                        <a:ext uri="{FF2B5EF4-FFF2-40B4-BE49-F238E27FC236}">
                          <a16:creationId xmlns:a16="http://schemas.microsoft.com/office/drawing/2014/main" id="{9F2453B5-59E1-B300-143E-164F7A50D873}"/>
                        </a:ext>
                      </a:extLst>
                    </p:cNvPr>
                    <p:cNvPicPr/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1888998" y="4096720"/>
                      <a:ext cx="89766" cy="1756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1">
                  <p14:nvContentPartPr>
                    <p14:cNvPr id="37" name="Ink 36">
                      <a:extLst>
                        <a:ext uri="{FF2B5EF4-FFF2-40B4-BE49-F238E27FC236}">
                          <a16:creationId xmlns:a16="http://schemas.microsoft.com/office/drawing/2014/main" id="{E8CB763F-F2E9-F4DB-4013-05C83A39324C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023880" y="4135240"/>
                    <a:ext cx="48600" cy="163800"/>
                  </p14:xfrm>
                </p:contentPart>
              </mc:Choice>
              <mc:Fallback xmlns="">
                <p:pic>
                  <p:nvPicPr>
                    <p:cNvPr id="37" name="Ink 36">
                      <a:extLst>
                        <a:ext uri="{FF2B5EF4-FFF2-40B4-BE49-F238E27FC236}">
                          <a16:creationId xmlns:a16="http://schemas.microsoft.com/office/drawing/2014/main" id="{E8CB763F-F2E9-F4DB-4013-05C83A39324C}"/>
                        </a:ext>
                      </a:extLst>
                    </p:cNvPr>
                    <p:cNvPicPr/>
                    <p:nvPr/>
                  </p:nvPicPr>
                  <p:blipFill>
                    <a:blip r:embed="rId9"/>
                    <a:stretch>
                      <a:fillRect/>
                    </a:stretch>
                  </p:blipFill>
                  <p:spPr>
                    <a:xfrm>
                      <a:off x="2005880" y="4117240"/>
                      <a:ext cx="84240" cy="19944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mc:AlternateContent xmlns:mc="http://schemas.openxmlformats.org/markup-compatibility/2006" xmlns:p14="http://schemas.microsoft.com/office/powerpoint/2010/main">
            <mc:Choice Requires="p14">
              <p:contentPart p14:bwMode="auto" r:id="rId12">
                <p14:nvContentPartPr>
                  <p14:cNvPr id="39" name="Ink 38">
                    <a:extLst>
                      <a:ext uri="{FF2B5EF4-FFF2-40B4-BE49-F238E27FC236}">
                        <a16:creationId xmlns:a16="http://schemas.microsoft.com/office/drawing/2014/main" id="{5D2BB8FA-A572-B868-5271-E400E9175F61}"/>
                      </a:ext>
                    </a:extLst>
                  </p14:cNvPr>
                  <p14:cNvContentPartPr/>
                  <p14:nvPr/>
                </p14:nvContentPartPr>
                <p14:xfrm rot="2913584">
                  <a:off x="3132686" y="4587437"/>
                  <a:ext cx="54360" cy="140040"/>
                </p14:xfrm>
              </p:contentPart>
            </mc:Choice>
            <mc:Fallback xmlns="">
              <p:pic>
                <p:nvPicPr>
                  <p:cNvPr id="39" name="Ink 38">
                    <a:extLst>
                      <a:ext uri="{FF2B5EF4-FFF2-40B4-BE49-F238E27FC236}">
                        <a16:creationId xmlns:a16="http://schemas.microsoft.com/office/drawing/2014/main" id="{5D2BB8FA-A572-B868-5271-E400E9175F61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 rot="2913584">
                    <a:off x="3114804" y="4569437"/>
                    <a:ext cx="89766" cy="175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">
                <p14:nvContentPartPr>
                  <p14:cNvPr id="41" name="Ink 40">
                    <a:extLst>
                      <a:ext uri="{FF2B5EF4-FFF2-40B4-BE49-F238E27FC236}">
                        <a16:creationId xmlns:a16="http://schemas.microsoft.com/office/drawing/2014/main" id="{603E06DE-1D3A-6D83-99FB-90B61F3F10EE}"/>
                      </a:ext>
                    </a:extLst>
                  </p14:cNvPr>
                  <p14:cNvContentPartPr/>
                  <p14:nvPr/>
                </p14:nvContentPartPr>
                <p14:xfrm rot="2913584">
                  <a:off x="1135499" y="4614976"/>
                  <a:ext cx="54360" cy="140040"/>
                </p14:xfrm>
              </p:contentPart>
            </mc:Choice>
            <mc:Fallback xmlns="">
              <p:pic>
                <p:nvPicPr>
                  <p:cNvPr id="41" name="Ink 40">
                    <a:extLst>
                      <a:ext uri="{FF2B5EF4-FFF2-40B4-BE49-F238E27FC236}">
                        <a16:creationId xmlns:a16="http://schemas.microsoft.com/office/drawing/2014/main" id="{603E06DE-1D3A-6D83-99FB-90B61F3F10EE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 rot="2913584">
                    <a:off x="1117617" y="4596976"/>
                    <a:ext cx="89766" cy="175680"/>
                  </a:xfrm>
                  <a:prstGeom prst="rect">
                    <a:avLst/>
                  </a:prstGeom>
                </p:spPr>
              </p:pic>
            </mc:Fallback>
          </mc:AlternateContent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0B2DBE8-C4D5-73F7-5903-16393A0A2A9D}"/>
                </a:ext>
              </a:extLst>
            </p:cNvPr>
            <p:cNvSpPr txBox="1"/>
            <p:nvPr/>
          </p:nvSpPr>
          <p:spPr>
            <a:xfrm>
              <a:off x="4038266" y="4650699"/>
              <a:ext cx="342593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حِسابُ طولُ الْمُحيطِ:</a:t>
              </a:r>
              <a:endParaRPr lang="en-GB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en-GB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5,28 + 2,76 + 5,28 + 2,76= 16,08 m</a:t>
              </a:r>
              <a:endParaRPr lang="f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FBCC116-7AE0-5E60-076A-6CCB0C165868}"/>
                </a:ext>
              </a:extLst>
            </p:cNvPr>
            <p:cNvSpPr txBox="1"/>
            <p:nvPr/>
          </p:nvSpPr>
          <p:spPr>
            <a:xfrm>
              <a:off x="1643751" y="5206009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gh-Tfng-MA" b="1" dirty="0">
                  <a:solidFill>
                    <a:srgbClr val="FF0000"/>
                  </a:solidFill>
                </a:rPr>
                <a:t>5,28 </a:t>
              </a:r>
              <a:r>
                <a:rPr lang="fr-FR" b="1" dirty="0">
                  <a:solidFill>
                    <a:srgbClr val="FF0000"/>
                  </a:solidFill>
                </a:rPr>
                <a:t>m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F1E14140-10E1-428B-E854-31AC1599E693}"/>
                </a:ext>
              </a:extLst>
            </p:cNvPr>
            <p:cNvCxnSpPr/>
            <p:nvPr/>
          </p:nvCxnSpPr>
          <p:spPr>
            <a:xfrm>
              <a:off x="1053216" y="5201354"/>
              <a:ext cx="2092960" cy="0"/>
            </a:xfrm>
            <a:prstGeom prst="straightConnector1">
              <a:avLst/>
            </a:prstGeom>
            <a:ln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F347473B-4BD3-B215-D010-3D050ECAEBDE}"/>
                </a:ext>
              </a:extLst>
            </p:cNvPr>
            <p:cNvCxnSpPr>
              <a:cxnSpLocks/>
            </p:cNvCxnSpPr>
            <p:nvPr/>
          </p:nvCxnSpPr>
          <p:spPr>
            <a:xfrm>
              <a:off x="3257993" y="4099874"/>
              <a:ext cx="5711" cy="990155"/>
            </a:xfrm>
            <a:prstGeom prst="straightConnector1">
              <a:avLst/>
            </a:prstGeom>
            <a:ln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E5E946-2AFA-1795-BA8F-F8E5B158DE41}"/>
                </a:ext>
              </a:extLst>
            </p:cNvPr>
            <p:cNvSpPr txBox="1"/>
            <p:nvPr/>
          </p:nvSpPr>
          <p:spPr>
            <a:xfrm rot="5400000">
              <a:off x="3033043" y="4307865"/>
              <a:ext cx="9156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FF0000"/>
                  </a:solidFill>
                </a:rPr>
                <a:t>2,76 m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55ACEED2-E805-8333-58C0-C17F856237A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745211" y="1554656"/>
            <a:ext cx="2963355" cy="75238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C817F1B-73AF-26CB-DAE6-339A668E74B6}"/>
              </a:ext>
            </a:extLst>
          </p:cNvPr>
          <p:cNvSpPr txBox="1"/>
          <p:nvPr/>
        </p:nvSpPr>
        <p:spPr>
          <a:xfrm>
            <a:off x="4981100" y="5752330"/>
            <a:ext cx="16770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طُولُ السِّياجِ اللّازِمِ:</a:t>
            </a:r>
            <a:endParaRPr lang="en-GB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16,08</a:t>
            </a:r>
            <a:r>
              <a:rPr lang="f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</a:t>
            </a:r>
          </a:p>
        </p:txBody>
      </p:sp>
    </p:spTree>
    <p:extLst>
      <p:ext uri="{BB962C8B-B14F-4D97-AF65-F5344CB8AC3E}">
        <p14:creationId xmlns:p14="http://schemas.microsoft.com/office/powerpoint/2010/main" val="420638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1951771" y="2460568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44877" y="3938010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4698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DFAA4-0D8D-37F6-14C2-2E4A1B9BD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1F0CBFFC-F94B-899B-4F3D-E31C3ACDBE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C9E1E33-8763-9C08-149A-9BB2DAE4FB3E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 افتحوا كراساتكم . الصفحة 112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B8B0FE4-F77C-D832-F3F2-3436F7C99707}"/>
              </a:ext>
            </a:extLst>
          </p:cNvPr>
          <p:cNvGrpSpPr/>
          <p:nvPr/>
        </p:nvGrpSpPr>
        <p:grpSpPr>
          <a:xfrm>
            <a:off x="538480" y="1788160"/>
            <a:ext cx="7777481" cy="4692336"/>
            <a:chOff x="751840" y="1808480"/>
            <a:chExt cx="7777481" cy="469233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6408456-FC49-2EEB-BD4D-999E40033C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1808480"/>
              <a:ext cx="3957321" cy="469233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D00BE9F-487C-C648-7500-E395BB46FC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1840" y="1808480"/>
              <a:ext cx="3820160" cy="4692336"/>
            </a:xfrm>
            <a:prstGeom prst="rect">
              <a:avLst/>
            </a:prstGeom>
          </p:spPr>
        </p:pic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E1BCEA9-4570-D6C7-E853-067D2880A96A}"/>
              </a:ext>
            </a:extLst>
          </p:cNvPr>
          <p:cNvSpPr/>
          <p:nvPr/>
        </p:nvSpPr>
        <p:spPr>
          <a:xfrm>
            <a:off x="4663440" y="4572000"/>
            <a:ext cx="3515360" cy="159512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6269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52AD5-0FF6-8946-DEC1-D773F8466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B3E7C612-4687-9E13-4389-8A8622BD8858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حلوا  المسألة في التمرين2  باتباع نفس الخطوات.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BF67F2-24B4-A55F-9691-ABC9C8EFCD4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DCA853-92C1-27B3-BDC0-BD27D2C1BA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320" y="1554317"/>
            <a:ext cx="7009409" cy="4684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77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3E4002B-C2D6-79D7-756E-7B9128E90716}"/>
              </a:ext>
            </a:extLst>
          </p:cNvPr>
          <p:cNvSpPr txBox="1"/>
          <p:nvPr/>
        </p:nvSpPr>
        <p:spPr>
          <a:xfrm>
            <a:off x="1625600" y="854031"/>
            <a:ext cx="58709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4 دقائق للإنجاز؛ سأمر بين الصفوف لمساعدتكم؛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3729960" y="5218870"/>
            <a:ext cx="1510530" cy="12022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1882D9F-933D-768A-13C6-07F294304D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321" y="1554317"/>
            <a:ext cx="7006170" cy="3566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7388" y="1715433"/>
            <a:ext cx="4118852" cy="4118852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216B7F9-1D44-E415-06B7-7B857DD8B414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اشتغلوا  في ثنائيات.</a:t>
            </a:r>
          </a:p>
        </p:txBody>
      </p:sp>
    </p:spTree>
    <p:extLst>
      <p:ext uri="{BB962C8B-B14F-4D97-AF65-F5344CB8AC3E}">
        <p14:creationId xmlns:p14="http://schemas.microsoft.com/office/powerpoint/2010/main" val="70576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B681A1E-F3F9-19AE-BA5E-36EF909F5AD7}"/>
              </a:ext>
            </a:extLst>
          </p:cNvPr>
          <p:cNvSpPr txBox="1"/>
          <p:nvPr/>
        </p:nvSpPr>
        <p:spPr>
          <a:xfrm>
            <a:off x="893379" y="854031"/>
            <a:ext cx="66031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3" name="Image 1">
            <a:extLst>
              <a:ext uri="{FF2B5EF4-FFF2-40B4-BE49-F238E27FC236}">
                <a16:creationId xmlns:a16="http://schemas.microsoft.com/office/drawing/2014/main" id="{78C64A2C-5870-9239-D979-78DF386A82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948" y="2507913"/>
            <a:ext cx="2609063" cy="26090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9788A4B-3FF9-E5BE-136F-091F43860D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040" y="2052320"/>
            <a:ext cx="5462028" cy="329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90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A3B63-E940-D26C-00AD-0618F2E46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8A76C36-8D00-7013-992E-0F398EFD8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260" y="1869277"/>
            <a:ext cx="7438760" cy="4713748"/>
          </a:xfrm>
          <a:prstGeom prst="rect">
            <a:avLst/>
          </a:prstGeom>
        </p:spPr>
      </p:pic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4D719E-4276-A16A-F438-DCD5F6762C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344C62BE-3F4F-A02A-DE57-51EAAE7D3015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BB4098A-7FD5-F619-27E3-BD4A723CE599}"/>
              </a:ext>
            </a:extLst>
          </p:cNvPr>
          <p:cNvSpPr txBox="1"/>
          <p:nvPr/>
        </p:nvSpPr>
        <p:spPr>
          <a:xfrm>
            <a:off x="3810289" y="4295227"/>
            <a:ext cx="393214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/>
            <a:r>
              <a:rPr lang="ar-MA" sz="1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مُتساوِيَّةُ الْحَلِّ:</a:t>
            </a:r>
            <a:endParaRPr lang="fr-MA" sz="1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fr-MA" sz="1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 1m 24 cm</a:t>
            </a:r>
            <a:r>
              <a:rPr lang="ar-MA" sz="1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1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1m 52 cm – 28 cm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50E043-CD6A-E6FC-DCEA-80FC0FE33E1D}"/>
              </a:ext>
            </a:extLst>
          </p:cNvPr>
          <p:cNvSpPr/>
          <p:nvPr/>
        </p:nvSpPr>
        <p:spPr>
          <a:xfrm>
            <a:off x="3212809" y="5372028"/>
            <a:ext cx="4290812" cy="3703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31" name="ZoneTexte 7">
            <a:extLst>
              <a:ext uri="{FF2B5EF4-FFF2-40B4-BE49-F238E27FC236}">
                <a16:creationId xmlns:a16="http://schemas.microsoft.com/office/drawing/2014/main" id="{B9F2BF91-1732-1E7D-017E-8CF567D00098}"/>
              </a:ext>
            </a:extLst>
          </p:cNvPr>
          <p:cNvSpPr txBox="1"/>
          <p:nvPr/>
        </p:nvSpPr>
        <p:spPr>
          <a:xfrm>
            <a:off x="3810289" y="5478238"/>
            <a:ext cx="3383711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/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طولُ قامَةِ ريم: </a:t>
            </a:r>
            <a:r>
              <a:rPr lang="f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1m 24 cm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16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5FDF47E-A7FB-B759-4AE6-D2F79A54557C}"/>
              </a:ext>
            </a:extLst>
          </p:cNvPr>
          <p:cNvGrpSpPr/>
          <p:nvPr/>
        </p:nvGrpSpPr>
        <p:grpSpPr>
          <a:xfrm>
            <a:off x="1307107" y="3930074"/>
            <a:ext cx="1905702" cy="826818"/>
            <a:chOff x="1148079" y="3818010"/>
            <a:chExt cx="1905702" cy="826818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1DDEB9E-E52F-C9C6-34BA-95AB239DA4A6}"/>
                </a:ext>
              </a:extLst>
            </p:cNvPr>
            <p:cNvGrpSpPr/>
            <p:nvPr/>
          </p:nvGrpSpPr>
          <p:grpSpPr>
            <a:xfrm>
              <a:off x="1148079" y="3818010"/>
              <a:ext cx="1790410" cy="708049"/>
              <a:chOff x="1422399" y="3769360"/>
              <a:chExt cx="1790410" cy="708049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25E5D127-079B-93C3-30AC-64E69974663C}"/>
                  </a:ext>
                </a:extLst>
              </p:cNvPr>
              <p:cNvSpPr/>
              <p:nvPr/>
            </p:nvSpPr>
            <p:spPr>
              <a:xfrm>
                <a:off x="1422399" y="3769360"/>
                <a:ext cx="1790409" cy="29464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MA" dirty="0">
                    <a:solidFill>
                      <a:srgbClr val="C00000"/>
                    </a:solidFill>
                  </a:rPr>
                  <a:t>1,52 cm</a:t>
                </a: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6BB533A-7E02-7E03-002A-98C999AB3C21}"/>
                  </a:ext>
                </a:extLst>
              </p:cNvPr>
              <p:cNvSpPr/>
              <p:nvPr/>
            </p:nvSpPr>
            <p:spPr>
              <a:xfrm>
                <a:off x="1422400" y="4182769"/>
                <a:ext cx="1259840" cy="29464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MA" dirty="0">
                    <a:solidFill>
                      <a:srgbClr val="C00000"/>
                    </a:solidFill>
                  </a:rPr>
                  <a:t>?</a:t>
                </a:r>
              </a:p>
            </p:txBody>
          </p: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C20ECEDB-39A6-FC91-04DE-D8DEC26EE2EB}"/>
                  </a:ext>
                </a:extLst>
              </p:cNvPr>
              <p:cNvCxnSpPr/>
              <p:nvPr/>
            </p:nvCxnSpPr>
            <p:spPr>
              <a:xfrm>
                <a:off x="2712720" y="4295227"/>
                <a:ext cx="500089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BE3BA2E-0963-C0D7-B3E6-79CB991B3871}"/>
                </a:ext>
              </a:extLst>
            </p:cNvPr>
            <p:cNvSpPr txBox="1"/>
            <p:nvPr/>
          </p:nvSpPr>
          <p:spPr>
            <a:xfrm>
              <a:off x="2391420" y="4337051"/>
              <a:ext cx="6623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1400" dirty="0">
                  <a:solidFill>
                    <a:srgbClr val="C00000"/>
                  </a:solidFill>
                </a:rPr>
                <a:t>28 cm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4AF48821-E07B-A639-660C-26A377C3128C}"/>
              </a:ext>
            </a:extLst>
          </p:cNvPr>
          <p:cNvSpPr txBox="1"/>
          <p:nvPr/>
        </p:nvSpPr>
        <p:spPr>
          <a:xfrm>
            <a:off x="391472" y="3925094"/>
            <a:ext cx="9541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1100" b="1" dirty="0">
                <a:solidFill>
                  <a:srgbClr val="C00000"/>
                </a:solidFill>
              </a:rPr>
              <a:t>طولُ  قامَةِ عِماد.</a:t>
            </a:r>
            <a:endParaRPr lang="fr-MA" sz="1100" b="1" dirty="0">
              <a:solidFill>
                <a:srgbClr val="C0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62FF34A-231C-53E2-5001-72253BE57116}"/>
              </a:ext>
            </a:extLst>
          </p:cNvPr>
          <p:cNvSpPr txBox="1"/>
          <p:nvPr/>
        </p:nvSpPr>
        <p:spPr>
          <a:xfrm>
            <a:off x="458798" y="4376513"/>
            <a:ext cx="8483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1100" b="1" dirty="0">
                <a:solidFill>
                  <a:srgbClr val="C00000"/>
                </a:solidFill>
              </a:rPr>
              <a:t>طولُ قامَةِ ريم.</a:t>
            </a:r>
            <a:endParaRPr lang="fr-MA" sz="11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575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80833" y="3683834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45729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B55BE-1317-2620-6070-0E2DE5251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C048869D-6275-2B78-F03C-D50C9B04C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4DDC220-B04A-3D96-D86D-76A5722BC1D4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 افتحوا كراساتكم . الصفحة 112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8F3B511-C3E8-435B-B0C7-E280FE8B9C71}"/>
              </a:ext>
            </a:extLst>
          </p:cNvPr>
          <p:cNvGrpSpPr/>
          <p:nvPr/>
        </p:nvGrpSpPr>
        <p:grpSpPr>
          <a:xfrm>
            <a:off x="538480" y="1788160"/>
            <a:ext cx="7777481" cy="4692336"/>
            <a:chOff x="751840" y="1808480"/>
            <a:chExt cx="7777481" cy="469233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548F98F-2B0D-085A-750F-ED17C05EE3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1808480"/>
              <a:ext cx="3957321" cy="469233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C62E971-DBDB-0BD4-58D2-25FB045286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1840" y="1808480"/>
              <a:ext cx="3820160" cy="4692336"/>
            </a:xfrm>
            <a:prstGeom prst="rect">
              <a:avLst/>
            </a:prstGeom>
          </p:spPr>
        </p:pic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680DDAA-7CD1-517D-C463-4A7EE8B813E9}"/>
              </a:ext>
            </a:extLst>
          </p:cNvPr>
          <p:cNvSpPr/>
          <p:nvPr/>
        </p:nvSpPr>
        <p:spPr>
          <a:xfrm>
            <a:off x="690880" y="2192482"/>
            <a:ext cx="3515360" cy="180801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1450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25A48-D4D2-96E7-D940-B6D9CFB71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3064B33E-34F3-A82E-8800-CB34D03A41FC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حلوا  المسألة في التمرين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باتباع نفس الخطوات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20C0276-97CA-717E-AEBC-BF081780789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BFAFE4-1250-ACC0-2FFA-17DB69DC86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920" y="1831334"/>
            <a:ext cx="7342261" cy="440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820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B25A3-D297-85EE-BF74-8655BD1AF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3ED7830D-75A9-DCB7-B6E7-6E1B151912A3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6DC289-F354-B6A5-9A44-1AB8DA6BB4F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91E1841-EF70-4645-9E65-1526E2F3C6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920" y="1831334"/>
            <a:ext cx="7342261" cy="440797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1183803-CC90-311A-8C61-324284BD7293}"/>
              </a:ext>
            </a:extLst>
          </p:cNvPr>
          <p:cNvSpPr/>
          <p:nvPr/>
        </p:nvSpPr>
        <p:spPr>
          <a:xfrm>
            <a:off x="1039091" y="3958935"/>
            <a:ext cx="1143000" cy="4156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>
                <a:solidFill>
                  <a:srgbClr val="C00000"/>
                </a:solidFill>
              </a:rPr>
              <a:t>0,35 kg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5E3ACB-D26D-664B-F0B5-45F854A3FF2F}"/>
              </a:ext>
            </a:extLst>
          </p:cNvPr>
          <p:cNvSpPr/>
          <p:nvPr/>
        </p:nvSpPr>
        <p:spPr>
          <a:xfrm>
            <a:off x="2182091" y="3958934"/>
            <a:ext cx="966354" cy="4156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>
                <a:solidFill>
                  <a:srgbClr val="C00000"/>
                </a:solidFill>
              </a:rPr>
              <a:t>150 g</a:t>
            </a: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112867DB-1345-7B31-3FD5-A5814D9A8107}"/>
              </a:ext>
            </a:extLst>
          </p:cNvPr>
          <p:cNvSpPr/>
          <p:nvPr/>
        </p:nvSpPr>
        <p:spPr>
          <a:xfrm rot="5400000">
            <a:off x="1899928" y="2733798"/>
            <a:ext cx="335105" cy="1933327"/>
          </a:xfrm>
          <a:prstGeom prst="leftBrace">
            <a:avLst>
              <a:gd name="adj1" fmla="val 17922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18E278-41BD-9713-93D6-C3883899E9DA}"/>
              </a:ext>
            </a:extLst>
          </p:cNvPr>
          <p:cNvSpPr txBox="1"/>
          <p:nvPr/>
        </p:nvSpPr>
        <p:spPr>
          <a:xfrm>
            <a:off x="1855723" y="2977574"/>
            <a:ext cx="4235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041E97-DF86-F520-7524-7E8D6D5DFE62}"/>
              </a:ext>
            </a:extLst>
          </p:cNvPr>
          <p:cNvSpPr txBox="1"/>
          <p:nvPr/>
        </p:nvSpPr>
        <p:spPr>
          <a:xfrm>
            <a:off x="3932348" y="4374571"/>
            <a:ext cx="3841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أُحَوِّلُ كُتْلَةَ الزُّبْدَة إِلى الْغرامِ: </a:t>
            </a:r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0,35 kg =350 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482807-2AE7-1590-04F4-B177A25F221F}"/>
              </a:ext>
            </a:extLst>
          </p:cNvPr>
          <p:cNvSpPr txBox="1"/>
          <p:nvPr/>
        </p:nvSpPr>
        <p:spPr>
          <a:xfrm>
            <a:off x="4372050" y="4651950"/>
            <a:ext cx="3336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مُتساوِيَّةُ الْحَلِّ:</a:t>
            </a:r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350+ 150 = 500  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547558-0F52-2D8B-7F50-B05DBD468E67}"/>
              </a:ext>
            </a:extLst>
          </p:cNvPr>
          <p:cNvSpPr txBox="1"/>
          <p:nvPr/>
        </p:nvSpPr>
        <p:spPr>
          <a:xfrm>
            <a:off x="5192788" y="5306940"/>
            <a:ext cx="2515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كُتْلَةُ الدَّقيقِ وَالزُّبْدَةِ:</a:t>
            </a:r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500 g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4FFC76-E538-B38B-1409-4ECF672775D1}"/>
              </a:ext>
            </a:extLst>
          </p:cNvPr>
          <p:cNvSpPr txBox="1"/>
          <p:nvPr/>
        </p:nvSpPr>
        <p:spPr>
          <a:xfrm>
            <a:off x="1158815" y="4358039"/>
            <a:ext cx="80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350 g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62E904-8842-11DC-FB99-1D5291696A27}"/>
              </a:ext>
            </a:extLst>
          </p:cNvPr>
          <p:cNvSpPr txBox="1"/>
          <p:nvPr/>
        </p:nvSpPr>
        <p:spPr>
          <a:xfrm>
            <a:off x="2230719" y="4358039"/>
            <a:ext cx="80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150 g </a:t>
            </a:r>
          </a:p>
        </p:txBody>
      </p:sp>
    </p:spTree>
    <p:extLst>
      <p:ext uri="{BB962C8B-B14F-4D97-AF65-F5344CB8AC3E}">
        <p14:creationId xmlns:p14="http://schemas.microsoft.com/office/powerpoint/2010/main" val="2153077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87377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113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F5606D5-A4EC-0D36-B2A9-42A4769774E6}"/>
              </a:ext>
            </a:extLst>
          </p:cNvPr>
          <p:cNvGrpSpPr/>
          <p:nvPr/>
        </p:nvGrpSpPr>
        <p:grpSpPr>
          <a:xfrm>
            <a:off x="538480" y="1788160"/>
            <a:ext cx="7777481" cy="4692336"/>
            <a:chOff x="751840" y="1808480"/>
            <a:chExt cx="7777481" cy="469233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179FFF6-45F1-317A-9B8B-760118E0BC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1808480"/>
              <a:ext cx="3957321" cy="469233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B9F3CB3-DCB4-BC8D-5B0C-309EBEF647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1840" y="1808480"/>
              <a:ext cx="3820160" cy="4692336"/>
            </a:xfrm>
            <a:prstGeom prst="rect">
              <a:avLst/>
            </a:prstGeom>
          </p:spPr>
        </p:pic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E285FCA-730C-69A1-D4C5-13CA453B5E0D}"/>
              </a:ext>
            </a:extLst>
          </p:cNvPr>
          <p:cNvSpPr/>
          <p:nvPr/>
        </p:nvSpPr>
        <p:spPr>
          <a:xfrm>
            <a:off x="690880" y="3979719"/>
            <a:ext cx="3515360" cy="180801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254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4347B-23FE-48EC-78C1-EDF64B357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6802D47-95D4-22B6-8FAF-7BFE33E340A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FB405B84-019C-E6DE-1E59-5749D9322DF9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113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3097DC-330F-B02F-E066-7434C563A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337" y="1357023"/>
            <a:ext cx="6811326" cy="414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27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9BB74-C4E8-99F9-8244-B558E65C6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231527D-A62D-6397-4044-CAC7E79C230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CEBF472-2828-5E8B-98DD-98FDD1A42A5F}"/>
              </a:ext>
            </a:extLst>
          </p:cNvPr>
          <p:cNvSpPr txBox="1"/>
          <p:nvPr/>
        </p:nvSpPr>
        <p:spPr>
          <a:xfrm>
            <a:off x="1103586" y="854031"/>
            <a:ext cx="6392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ز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 النشاط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سأشرح التعليمة، انتظروا الانطلاقة.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315B84-0794-D357-3379-D811D1D388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164" y="1938914"/>
            <a:ext cx="6811326" cy="414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47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3D8E0-74D0-6204-5D70-E0C775CFB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8E5DEFF7-DBC0-5B1F-7E85-D8AF9FCB9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369" y="1898891"/>
            <a:ext cx="6811326" cy="4143953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36FC9E-9A3C-99EE-A17E-BA2EC73CD47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DB18040-4C42-43E4-F3FF-38906616EB9F}"/>
              </a:ext>
            </a:extLst>
          </p:cNvPr>
          <p:cNvSpPr txBox="1"/>
          <p:nvPr/>
        </p:nvSpPr>
        <p:spPr>
          <a:xfrm>
            <a:off x="1103586" y="854031"/>
            <a:ext cx="6392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A4810DE-D912-9743-6B06-446CB7003B6F}"/>
              </a:ext>
            </a:extLst>
          </p:cNvPr>
          <p:cNvSpPr txBox="1"/>
          <p:nvPr/>
        </p:nvSpPr>
        <p:spPr>
          <a:xfrm rot="18703403">
            <a:off x="3256725" y="2472604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B</a:t>
            </a:r>
            <a:endParaRPr lang="fr-MA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E186798-58E5-14BD-367A-88F6242A164E}"/>
              </a:ext>
            </a:extLst>
          </p:cNvPr>
          <p:cNvSpPr txBox="1"/>
          <p:nvPr/>
        </p:nvSpPr>
        <p:spPr>
          <a:xfrm rot="18703403">
            <a:off x="754650" y="3125073"/>
            <a:ext cx="47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(D)</a:t>
            </a:r>
            <a:endParaRPr lang="fr-MA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C1946A8-95BC-8CAE-4926-C69D345137EB}"/>
              </a:ext>
            </a:extLst>
          </p:cNvPr>
          <p:cNvGrpSpPr/>
          <p:nvPr/>
        </p:nvGrpSpPr>
        <p:grpSpPr>
          <a:xfrm>
            <a:off x="918505" y="2818280"/>
            <a:ext cx="6921854" cy="2881055"/>
            <a:chOff x="904009" y="2143068"/>
            <a:chExt cx="6921854" cy="2881055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61FB8209-876D-A1A5-A496-6F96DFED8AB9}"/>
                </a:ext>
              </a:extLst>
            </p:cNvPr>
            <p:cNvGrpSpPr/>
            <p:nvPr/>
          </p:nvGrpSpPr>
          <p:grpSpPr>
            <a:xfrm rot="21389803">
              <a:off x="1969421" y="2143068"/>
              <a:ext cx="1610591" cy="1257300"/>
              <a:chOff x="1350818" y="2810740"/>
              <a:chExt cx="1153391" cy="898815"/>
            </a:xfrm>
          </p:grpSpPr>
          <p:cxnSp>
            <p:nvCxnSpPr>
              <p:cNvPr id="3" name="Straight Connector 2">
                <a:extLst>
                  <a:ext uri="{FF2B5EF4-FFF2-40B4-BE49-F238E27FC236}">
                    <a16:creationId xmlns:a16="http://schemas.microsoft.com/office/drawing/2014/main" id="{80F49434-FA95-1700-3AA9-FFCF0B564F5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09267" y="2862695"/>
                <a:ext cx="945573" cy="794905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ABC8C10B-D06B-2E99-7648-5F03DB63D4FA}"/>
                  </a:ext>
                </a:extLst>
              </p:cNvPr>
              <p:cNvCxnSpPr/>
              <p:nvPr/>
            </p:nvCxnSpPr>
            <p:spPr>
              <a:xfrm>
                <a:off x="2504209" y="3034145"/>
                <a:ext cx="0" cy="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3EC67292-8EE0-AFCA-DAD9-B58E733C989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296391" y="2810740"/>
                <a:ext cx="116898" cy="10391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8C989CEB-7006-7716-57C5-BA769A590CC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350818" y="3605645"/>
                <a:ext cx="116898" cy="10391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97C8207-93CB-8AD7-4440-2CA20DB9BDF9}"/>
                </a:ext>
              </a:extLst>
            </p:cNvPr>
            <p:cNvCxnSpPr>
              <a:cxnSpLocks/>
            </p:cNvCxnSpPr>
            <p:nvPr/>
          </p:nvCxnSpPr>
          <p:spPr>
            <a:xfrm>
              <a:off x="904009" y="2333237"/>
              <a:ext cx="3131477" cy="2690886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9B10DD7-9E96-281B-E1EF-4F62CF724351}"/>
                </a:ext>
              </a:extLst>
            </p:cNvPr>
            <p:cNvSpPr/>
            <p:nvPr/>
          </p:nvSpPr>
          <p:spPr>
            <a:xfrm rot="18779744">
              <a:off x="2166958" y="3230596"/>
              <a:ext cx="280554" cy="280555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90A9B9B-59BD-C34A-5B90-C1DAC13580CB}"/>
                </a:ext>
              </a:extLst>
            </p:cNvPr>
            <p:cNvCxnSpPr/>
            <p:nvPr/>
          </p:nvCxnSpPr>
          <p:spPr>
            <a:xfrm flipH="1">
              <a:off x="3158836" y="4291445"/>
              <a:ext cx="91602" cy="1143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8A6CC62-010B-B2C7-84A0-C7FE37949832}"/>
                </a:ext>
              </a:extLst>
            </p:cNvPr>
            <p:cNvSpPr txBox="1"/>
            <p:nvPr/>
          </p:nvSpPr>
          <p:spPr>
            <a:xfrm rot="18703403">
              <a:off x="1839997" y="2959299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A</a:t>
              </a:r>
              <a:endParaRPr lang="fr-MA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3B6C16E-5D70-2FD5-E323-6CC980EC0881}"/>
                </a:ext>
              </a:extLst>
            </p:cNvPr>
            <p:cNvSpPr txBox="1"/>
            <p:nvPr/>
          </p:nvSpPr>
          <p:spPr>
            <a:xfrm rot="18703403">
              <a:off x="3322575" y="4221078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C</a:t>
              </a:r>
              <a:endParaRPr lang="fr-MA" dirty="0"/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8EC6910-A6BF-7142-8E66-8DCAFA8C7252}"/>
                </a:ext>
              </a:extLst>
            </p:cNvPr>
            <p:cNvCxnSpPr/>
            <p:nvPr/>
          </p:nvCxnSpPr>
          <p:spPr>
            <a:xfrm flipH="1">
              <a:off x="3204637" y="2180321"/>
              <a:ext cx="131708" cy="2168274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57EC849-A11A-1458-FD7F-232348493403}"/>
                </a:ext>
              </a:extLst>
            </p:cNvPr>
            <p:cNvSpPr txBox="1"/>
            <p:nvPr/>
          </p:nvSpPr>
          <p:spPr>
            <a:xfrm>
              <a:off x="4350232" y="4154106"/>
              <a:ext cx="34756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مُثَلَّثٍ </a:t>
              </a:r>
              <a:r>
                <a:rPr lang="fr-MA" sz="28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ABC</a:t>
              </a:r>
              <a:r>
                <a:rPr lang="ar-MA" sz="28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قائِمِ الزّاوِيَةِ في </a:t>
              </a:r>
              <a:r>
                <a:rPr lang="fr-MA" sz="28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020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78643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17822</TotalTime>
  <Words>871</Words>
  <Application>Microsoft Office PowerPoint</Application>
  <PresentationFormat>Affichage à l'écran (4:3)</PresentationFormat>
  <Paragraphs>227</Paragraphs>
  <Slides>47</Slides>
  <Notes>16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47</vt:i4>
      </vt:variant>
    </vt:vector>
  </HeadingPairs>
  <TitlesOfParts>
    <vt:vector size="60" baseType="lpstr">
      <vt:lpstr>Calibri</vt:lpstr>
      <vt:lpstr>Aptos Display</vt:lpstr>
      <vt:lpstr>Effra CC Arbc</vt:lpstr>
      <vt:lpstr>Arial</vt:lpstr>
      <vt:lpstr>Aptos</vt:lpstr>
      <vt:lpstr>Chalkboard</vt:lpstr>
      <vt:lpstr>Dosis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الخامس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148</cp:revision>
  <cp:lastPrinted>2025-08-13T10:11:39Z</cp:lastPrinted>
  <dcterms:created xsi:type="dcterms:W3CDTF">2025-08-01T12:31:49Z</dcterms:created>
  <dcterms:modified xsi:type="dcterms:W3CDTF">2026-05-12T06:36:36Z</dcterms:modified>
</cp:coreProperties>
</file>