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8"/>
  </p:notesMasterIdLst>
  <p:handoutMasterIdLst>
    <p:handoutMasterId r:id="rId59"/>
  </p:handoutMasterIdLst>
  <p:sldIdLst>
    <p:sldId id="2134807197" r:id="rId7"/>
    <p:sldId id="2134807198" r:id="rId8"/>
    <p:sldId id="2134807253" r:id="rId9"/>
    <p:sldId id="2134807200" r:id="rId10"/>
    <p:sldId id="948" r:id="rId11"/>
    <p:sldId id="2134806642" r:id="rId12"/>
    <p:sldId id="2134807049" r:id="rId13"/>
    <p:sldId id="741" r:id="rId14"/>
    <p:sldId id="746" r:id="rId15"/>
    <p:sldId id="2134807127" r:id="rId16"/>
    <p:sldId id="2134807163" r:id="rId17"/>
    <p:sldId id="2134806637" r:id="rId18"/>
    <p:sldId id="2134807189" r:id="rId19"/>
    <p:sldId id="2134807224" r:id="rId20"/>
    <p:sldId id="2134807232" r:id="rId21"/>
    <p:sldId id="2134807233" r:id="rId22"/>
    <p:sldId id="2134807234" r:id="rId23"/>
    <p:sldId id="2134807228" r:id="rId24"/>
    <p:sldId id="2134807229" r:id="rId25"/>
    <p:sldId id="2134807235" r:id="rId26"/>
    <p:sldId id="2134807195" r:id="rId27"/>
    <p:sldId id="2134807196" r:id="rId28"/>
    <p:sldId id="2134807242" r:id="rId29"/>
    <p:sldId id="2134807243" r:id="rId30"/>
    <p:sldId id="2134807244" r:id="rId31"/>
    <p:sldId id="2134806710" r:id="rId32"/>
    <p:sldId id="2134807254" r:id="rId33"/>
    <p:sldId id="2134807255" r:id="rId34"/>
    <p:sldId id="2134806722" r:id="rId35"/>
    <p:sldId id="2134806701" r:id="rId36"/>
    <p:sldId id="2134807256" r:id="rId37"/>
    <p:sldId id="2134807257" r:id="rId38"/>
    <p:sldId id="2134807258" r:id="rId39"/>
    <p:sldId id="2134807259" r:id="rId40"/>
    <p:sldId id="2134807260" r:id="rId41"/>
    <p:sldId id="2134807248" r:id="rId42"/>
    <p:sldId id="2134807245" r:id="rId43"/>
    <p:sldId id="2134807249" r:id="rId44"/>
    <p:sldId id="2134806689" r:id="rId45"/>
    <p:sldId id="2134807250" r:id="rId46"/>
    <p:sldId id="2134806665" r:id="rId47"/>
    <p:sldId id="924" r:id="rId48"/>
    <p:sldId id="925" r:id="rId49"/>
    <p:sldId id="2134807251" r:id="rId50"/>
    <p:sldId id="2134807252" r:id="rId51"/>
    <p:sldId id="2134807187" r:id="rId52"/>
    <p:sldId id="858" r:id="rId53"/>
    <p:sldId id="868" r:id="rId54"/>
    <p:sldId id="869" r:id="rId55"/>
    <p:sldId id="764" r:id="rId56"/>
    <p:sldId id="949" r:id="rId57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F1A947"/>
    <a:srgbClr val="199995"/>
    <a:srgbClr val="A6A6A6"/>
    <a:srgbClr val="F2F2F2"/>
    <a:srgbClr val="FFEFB9"/>
    <a:srgbClr val="F6BB00"/>
    <a:srgbClr val="7FC5C2"/>
    <a:srgbClr val="FFC000"/>
    <a:srgbClr val="FCC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1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1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7EB6B-25E7-A89D-BC5D-66916E392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FA3A24-0347-1852-59B7-5314714E7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E62CB6-E99B-D753-78A9-C82D28612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DF2CAC-BFE0-7220-0BA8-E02353D21D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849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7AD49-A3A2-DDB4-BFC4-0218F754E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5B3525-58CB-BB84-8E87-77D88EC28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F6870-7967-007A-27A5-68582D33D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1839F4-D6AB-AD5D-1D1F-564C7B2CA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7169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3CCDC-723B-5C4F-C190-06ADD6AE3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8B9F15-895D-F725-62FC-B0C24D6702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563076-C20A-9E80-C84D-7758E3678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0FA8F5-84E0-E6AC-23B9-4E3365EC2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1417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B4C02-A802-5A97-20E8-CA4D2FC2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33FA42-A896-F2C4-82A9-93974DF45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987B49-1E27-E42F-04E4-97F9B88E5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9001C2-FCA4-4ED7-57A0-766F2DE0E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71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EDD9A-A75D-1AB5-5BFB-4DC309FEC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7D28767-748C-FDE7-8126-028E77C79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D5EE27-61A4-4ED6-2324-351DB7949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63D94A-7D7F-D187-1B36-85021AAEA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373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2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66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19" r:id="rId3"/>
    <p:sldLayoutId id="21474839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5.mp4"/><Relationship Id="rId7" Type="http://schemas.openxmlformats.org/officeDocument/2006/relationships/image" Target="../media/image2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18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S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19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995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035" y="1401014"/>
            <a:ext cx="4617935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خامس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699026" y="4058719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6940596" y="381196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4879026" y="4194184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جمع وطرح الأعداد العشرية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حل المسائل -توليف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5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31">
            <a:extLst>
              <a:ext uri="{FF2B5EF4-FFF2-40B4-BE49-F238E27FC236}">
                <a16:creationId xmlns:a16="http://schemas.microsoft.com/office/drawing/2014/main" id="{408729D0-5388-374F-EDFE-A44C479990AA}"/>
              </a:ext>
            </a:extLst>
          </p:cNvPr>
          <p:cNvSpPr/>
          <p:nvPr/>
        </p:nvSpPr>
        <p:spPr>
          <a:xfrm>
            <a:off x="4613970" y="2754275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9E1632EC-279F-A011-2DCF-EAB9D3E1819B}"/>
              </a:ext>
            </a:extLst>
          </p:cNvPr>
          <p:cNvSpPr/>
          <p:nvPr/>
        </p:nvSpPr>
        <p:spPr>
          <a:xfrm>
            <a:off x="6855540" y="250751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17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66877D43-76B6-E557-FA68-8EFD65184ADC}"/>
              </a:ext>
            </a:extLst>
          </p:cNvPr>
          <p:cNvSpPr txBox="1">
            <a:spLocks/>
          </p:cNvSpPr>
          <p:nvPr/>
        </p:nvSpPr>
        <p:spPr>
          <a:xfrm>
            <a:off x="4793970" y="288974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جمع الأعداد العشرية</a:t>
            </a:r>
          </a:p>
        </p:txBody>
      </p:sp>
      <p:sp>
        <p:nvSpPr>
          <p:cNvPr id="8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555540" y="274807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9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2797110" y="250132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735540" y="288354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طرح الأعداد العشرية</a:t>
            </a:r>
          </a:p>
        </p:txBody>
      </p:sp>
    </p:spTree>
    <p:extLst>
      <p:ext uri="{BB962C8B-B14F-4D97-AF65-F5344CB8AC3E}">
        <p14:creationId xmlns:p14="http://schemas.microsoft.com/office/powerpoint/2010/main" val="31111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02574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11734" y="8487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fr-MA" sz="2800" b="1" dirty="0" err="1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جَمْع</a:t>
            </a:r>
            <a:r>
              <a:rPr lang="ar-MA" sz="28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fr-MA" sz="28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 err="1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وطَرْح</a:t>
            </a:r>
            <a:r>
              <a:rPr lang="ar-MA" sz="28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fr-MA" sz="28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 err="1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الْأَعْدادِ</a:t>
            </a:r>
            <a:r>
              <a:rPr lang="fr-MA" sz="28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الْعَش</a:t>
            </a:r>
            <a:r>
              <a:rPr lang="ar-MA" sz="28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َر</a:t>
            </a:r>
            <a:r>
              <a:rPr lang="fr-MA" sz="28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يَّة</a:t>
            </a:r>
            <a:r>
              <a:rPr lang="ar-MA" sz="28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0CE643-3A7C-E8A3-B9A6-C5689999FE7C}"/>
              </a:ext>
            </a:extLst>
          </p:cNvPr>
          <p:cNvGrpSpPr/>
          <p:nvPr/>
        </p:nvGrpSpPr>
        <p:grpSpPr>
          <a:xfrm>
            <a:off x="403942" y="1715620"/>
            <a:ext cx="8247215" cy="4665516"/>
            <a:chOff x="403942" y="2290916"/>
            <a:chExt cx="8247215" cy="409022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A5B052A-B452-5EB4-6262-C67428A54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4"/>
            <a:stretch>
              <a:fillRect/>
            </a:stretch>
          </p:blipFill>
          <p:spPr>
            <a:xfrm>
              <a:off x="4444181" y="2290916"/>
              <a:ext cx="4206976" cy="409022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93DBB46-F702-22F1-716C-CC7BD500E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04"/>
            <a:stretch>
              <a:fillRect/>
            </a:stretch>
          </p:blipFill>
          <p:spPr>
            <a:xfrm>
              <a:off x="403942" y="2290916"/>
              <a:ext cx="3864079" cy="4090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2940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982576" y="3638497"/>
            <a:ext cx="689491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337937" y="3751686"/>
            <a:ext cx="68949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ضَعِ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زِ عَمَلِيَّات 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طَرْح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أَوْ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أَعْدَادٍ عَشَرِيَّةٍ.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1984273" y="5057276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3583524-ADFF-B2CF-18DE-BD163F527D5A}"/>
              </a:ext>
            </a:extLst>
          </p:cNvPr>
          <p:cNvSpPr txBox="1"/>
          <p:nvPr/>
        </p:nvSpPr>
        <p:spPr>
          <a:xfrm>
            <a:off x="1984273" y="423273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3E7244-3D8D-E5BF-2AD1-D3A56318B1CF}"/>
              </a:ext>
            </a:extLst>
          </p:cNvPr>
          <p:cNvSpPr txBox="1"/>
          <p:nvPr/>
        </p:nvSpPr>
        <p:spPr>
          <a:xfrm>
            <a:off x="2736185" y="3267263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8918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382751" y="862060"/>
            <a:ext cx="614177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108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109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سنصحح تمارين الواجب المنزلي.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2BF3D9-716A-A392-4503-91FA27F759A6}"/>
              </a:ext>
            </a:extLst>
          </p:cNvPr>
          <p:cNvGrpSpPr/>
          <p:nvPr/>
        </p:nvGrpSpPr>
        <p:grpSpPr>
          <a:xfrm>
            <a:off x="569576" y="1626691"/>
            <a:ext cx="8004848" cy="4780403"/>
            <a:chOff x="569576" y="2179848"/>
            <a:chExt cx="8004848" cy="433602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5DB10BE-2CB1-E2EB-5E9E-8E8A954DC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179849"/>
              <a:ext cx="4002424" cy="433602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EC278F1-6E1E-E742-B291-DB4750F74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576" y="2179848"/>
              <a:ext cx="4002424" cy="4313903"/>
            </a:xfrm>
            <a:prstGeom prst="rect">
              <a:avLst/>
            </a:prstGeom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BDEC66D-5665-855F-B4B0-830135451669}"/>
              </a:ext>
            </a:extLst>
          </p:cNvPr>
          <p:cNvSpPr/>
          <p:nvPr/>
        </p:nvSpPr>
        <p:spPr>
          <a:xfrm>
            <a:off x="1113257" y="4778478"/>
            <a:ext cx="3063240" cy="10520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1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57F3E5-F475-F096-9FCD-DFB93BDCD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38870"/>
            <a:ext cx="7335520" cy="3290676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7EB15E-1910-6DCC-6649-ACB5CE1BBF81}"/>
              </a:ext>
            </a:extLst>
          </p:cNvPr>
          <p:cNvSpPr txBox="1"/>
          <p:nvPr/>
        </p:nvSpPr>
        <p:spPr>
          <a:xfrm>
            <a:off x="4275383" y="4461115"/>
            <a:ext cx="3684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زين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از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ء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</a:p>
          <a:p>
            <a:pPr algn="r" rtl="1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: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22,25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ِلتْرًا</a:t>
            </a:r>
            <a:endParaRPr lang="ar-S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rtl="1"/>
            <a:r>
              <a:rPr lang="ar-SA" sz="2000" b="1" dirty="0">
                <a:solidFill>
                  <a:srgbClr val="FF0000"/>
                </a:solidFill>
              </a:rPr>
              <a:t> </a:t>
            </a:r>
            <a:endParaRPr lang="fr-MA" sz="2000" b="1" dirty="0">
              <a:solidFill>
                <a:srgbClr val="FF000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0CFDECC-ABFE-CD07-BEE2-F228C793B69C}"/>
              </a:ext>
            </a:extLst>
          </p:cNvPr>
          <p:cNvGrpSpPr/>
          <p:nvPr/>
        </p:nvGrpSpPr>
        <p:grpSpPr>
          <a:xfrm>
            <a:off x="1359894" y="4137493"/>
            <a:ext cx="2545389" cy="2072593"/>
            <a:chOff x="1675552" y="3890963"/>
            <a:chExt cx="2545389" cy="2072593"/>
          </a:xfrm>
        </p:grpSpPr>
        <p:grpSp>
          <p:nvGrpSpPr>
            <p:cNvPr id="7" name="Group 25">
              <a:extLst>
                <a:ext uri="{FF2B5EF4-FFF2-40B4-BE49-F238E27FC236}">
                  <a16:creationId xmlns:a16="http://schemas.microsoft.com/office/drawing/2014/main" id="{D6FB1D22-52D7-BD12-7984-ED5E875D9131}"/>
                </a:ext>
              </a:extLst>
            </p:cNvPr>
            <p:cNvGrpSpPr/>
            <p:nvPr/>
          </p:nvGrpSpPr>
          <p:grpSpPr>
            <a:xfrm>
              <a:off x="1675552" y="4226294"/>
              <a:ext cx="2545389" cy="1737262"/>
              <a:chOff x="4772603" y="3232242"/>
              <a:chExt cx="2545389" cy="1737262"/>
            </a:xfrm>
          </p:grpSpPr>
          <p:cxnSp>
            <p:nvCxnSpPr>
              <p:cNvPr id="8" name="Straight Connector 5">
                <a:extLst>
                  <a:ext uri="{FF2B5EF4-FFF2-40B4-BE49-F238E27FC236}">
                    <a16:creationId xmlns:a16="http://schemas.microsoft.com/office/drawing/2014/main" id="{5214BE71-AB18-A19D-3EA2-7F6B58FA70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7353" y="4399286"/>
                <a:ext cx="1282658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3D2DDF81-D0C6-B852-2E15-3BA2F8342AB9}"/>
                  </a:ext>
                </a:extLst>
              </p:cNvPr>
              <p:cNvSpPr txBox="1"/>
              <p:nvPr/>
            </p:nvSpPr>
            <p:spPr>
              <a:xfrm>
                <a:off x="4907727" y="4036141"/>
                <a:ext cx="2696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000" b="1" dirty="0">
                    <a:solidFill>
                      <a:srgbClr val="C00000"/>
                    </a:solidFill>
                  </a:rPr>
                  <a:t>-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TextBox 3">
                <a:extLst>
                  <a:ext uri="{FF2B5EF4-FFF2-40B4-BE49-F238E27FC236}">
                    <a16:creationId xmlns:a16="http://schemas.microsoft.com/office/drawing/2014/main" id="{8255571B-E743-7481-896C-4D9EB2DF4F59}"/>
                  </a:ext>
                </a:extLst>
              </p:cNvPr>
              <p:cNvSpPr txBox="1"/>
              <p:nvPr/>
            </p:nvSpPr>
            <p:spPr>
              <a:xfrm>
                <a:off x="4772603" y="4323173"/>
                <a:ext cx="212858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12</a:t>
                </a:r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25</a:t>
                </a:r>
                <a:endParaRPr lang="fr-MA" sz="36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12" name="TextBox 12">
                <a:extLst>
                  <a:ext uri="{FF2B5EF4-FFF2-40B4-BE49-F238E27FC236}">
                    <a16:creationId xmlns:a16="http://schemas.microsoft.com/office/drawing/2014/main" id="{51F1E17E-BD68-2787-D165-8B39AFD3FE3F}"/>
                  </a:ext>
                </a:extLst>
              </p:cNvPr>
              <p:cNvSpPr txBox="1"/>
              <p:nvPr/>
            </p:nvSpPr>
            <p:spPr>
              <a:xfrm>
                <a:off x="5268471" y="3232242"/>
                <a:ext cx="20495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36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50</a:t>
                </a:r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</a:t>
                </a:r>
                <a:r>
                  <a:rPr lang="ar-MA" sz="36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00</a:t>
                </a:r>
                <a:endParaRPr lang="fr-MA" sz="3600" dirty="0">
                  <a:solidFill>
                    <a:srgbClr val="0070C0"/>
                  </a:solidFill>
                  <a:cs typeface="+mj-cs"/>
                </a:endParaRPr>
              </a:p>
            </p:txBody>
          </p:sp>
          <p:sp>
            <p:nvSpPr>
              <p:cNvPr id="13" name="TextBox 13">
                <a:extLst>
                  <a:ext uri="{FF2B5EF4-FFF2-40B4-BE49-F238E27FC236}">
                    <a16:creationId xmlns:a16="http://schemas.microsoft.com/office/drawing/2014/main" id="{FFAAAE28-9922-06C0-33B9-DD0A98639DE0}"/>
                  </a:ext>
                </a:extLst>
              </p:cNvPr>
              <p:cNvSpPr txBox="1"/>
              <p:nvPr/>
            </p:nvSpPr>
            <p:spPr>
              <a:xfrm>
                <a:off x="5268471" y="3775869"/>
                <a:ext cx="20495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36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27</a:t>
                </a:r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</a:t>
                </a:r>
                <a:r>
                  <a:rPr lang="ar-MA" sz="36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75</a:t>
                </a:r>
                <a:endParaRPr lang="fr-MA" sz="3600" dirty="0">
                  <a:solidFill>
                    <a:srgbClr val="C00000"/>
                  </a:solidFill>
                  <a:cs typeface="+mj-cs"/>
                </a:endParaRPr>
              </a:p>
            </p:txBody>
          </p: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FCA44A2-8C99-F115-78AF-F74883B9F406}"/>
                </a:ext>
              </a:extLst>
            </p:cNvPr>
            <p:cNvCxnSpPr/>
            <p:nvPr/>
          </p:nvCxnSpPr>
          <p:spPr>
            <a:xfrm flipH="1">
              <a:off x="3088640" y="4328160"/>
              <a:ext cx="254000" cy="406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B484C0D-56C3-2129-A7E0-55C8B4EE7872}"/>
                </a:ext>
              </a:extLst>
            </p:cNvPr>
            <p:cNvCxnSpPr/>
            <p:nvPr/>
          </p:nvCxnSpPr>
          <p:spPr>
            <a:xfrm flipH="1">
              <a:off x="2803917" y="4347960"/>
              <a:ext cx="254000" cy="406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1EB1DA7-335E-05D4-6676-5E26C6A58FF4}"/>
                </a:ext>
              </a:extLst>
            </p:cNvPr>
            <p:cNvSpPr/>
            <p:nvPr/>
          </p:nvSpPr>
          <p:spPr>
            <a:xfrm>
              <a:off x="2475683" y="4127276"/>
              <a:ext cx="274320" cy="176131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" dirty="0">
                  <a:solidFill>
                    <a:srgbClr val="FF0000"/>
                  </a:solidFill>
                </a:rPr>
                <a:t>10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D9B646-ACC5-BDF4-FBA9-08331C5C0F21}"/>
                </a:ext>
              </a:extLst>
            </p:cNvPr>
            <p:cNvCxnSpPr/>
            <p:nvPr/>
          </p:nvCxnSpPr>
          <p:spPr>
            <a:xfrm flipH="1">
              <a:off x="2485843" y="4355741"/>
              <a:ext cx="254000" cy="406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30BA38E-79AB-F801-7B20-C2B97E86B336}"/>
                </a:ext>
              </a:extLst>
            </p:cNvPr>
            <p:cNvSpPr/>
            <p:nvPr/>
          </p:nvSpPr>
          <p:spPr>
            <a:xfrm>
              <a:off x="2186392" y="4127276"/>
              <a:ext cx="274320" cy="176131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" dirty="0">
                  <a:solidFill>
                    <a:srgbClr val="FF0000"/>
                  </a:solidFill>
                </a:rPr>
                <a:t>4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5393208-8AA6-F876-1D13-52177B88A762}"/>
                </a:ext>
              </a:extLst>
            </p:cNvPr>
            <p:cNvCxnSpPr/>
            <p:nvPr/>
          </p:nvCxnSpPr>
          <p:spPr>
            <a:xfrm flipH="1">
              <a:off x="2231843" y="4367198"/>
              <a:ext cx="254000" cy="406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C58492D-9EE4-7A30-52DE-AD02008034CE}"/>
                </a:ext>
              </a:extLst>
            </p:cNvPr>
            <p:cNvSpPr/>
            <p:nvPr/>
          </p:nvSpPr>
          <p:spPr>
            <a:xfrm>
              <a:off x="3088640" y="3904972"/>
              <a:ext cx="274320" cy="176131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" dirty="0">
                  <a:solidFill>
                    <a:srgbClr val="FF0000"/>
                  </a:solidFill>
                </a:rPr>
                <a:t>10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2C8B4AC-E938-95DC-2237-97BBE9BD0DD2}"/>
                </a:ext>
              </a:extLst>
            </p:cNvPr>
            <p:cNvSpPr/>
            <p:nvPr/>
          </p:nvSpPr>
          <p:spPr>
            <a:xfrm>
              <a:off x="2783597" y="3904972"/>
              <a:ext cx="274320" cy="176131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" dirty="0">
                  <a:solidFill>
                    <a:srgbClr val="FF0000"/>
                  </a:solidFill>
                </a:rPr>
                <a:t>9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7921702-C75A-51FE-DAB8-4E0FD0B26EE7}"/>
                </a:ext>
              </a:extLst>
            </p:cNvPr>
            <p:cNvCxnSpPr/>
            <p:nvPr/>
          </p:nvCxnSpPr>
          <p:spPr>
            <a:xfrm flipH="1">
              <a:off x="2464540" y="4103032"/>
              <a:ext cx="254000" cy="406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C2B7A00-51C7-33D2-E041-3B935D4FE1DB}"/>
                </a:ext>
              </a:extLst>
            </p:cNvPr>
            <p:cNvSpPr/>
            <p:nvPr/>
          </p:nvSpPr>
          <p:spPr>
            <a:xfrm>
              <a:off x="2475683" y="3890963"/>
              <a:ext cx="274320" cy="176131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600" dirty="0">
                  <a:solidFill>
                    <a:srgbClr val="FF0000"/>
                  </a:solidFill>
                </a:rPr>
                <a:t>9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3846274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524416" y="489718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963385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81498-845B-8C47-94B9-19DB111DBB8E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4850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الذهني، على الصفحة 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FAADEB-FAD6-C83A-F845-690168EE0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6605"/>
            <a:ext cx="3834581" cy="4755084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49D45D-6FDD-920A-1A39-7D930667E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65" y="1881686"/>
            <a:ext cx="3834580" cy="46076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C51266-157E-1F07-3FA2-1D91B86A2778}"/>
              </a:ext>
            </a:extLst>
          </p:cNvPr>
          <p:cNvSpPr/>
          <p:nvPr/>
        </p:nvSpPr>
        <p:spPr>
          <a:xfrm>
            <a:off x="840155" y="3728288"/>
            <a:ext cx="3352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532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1E899-35A3-238E-1738-D863046BB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55E5B-4C5E-EF45-C2E4-1EDE41ECF7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21235D0-55CC-49FF-8401-8157C8084055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كما في المثال.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07180F-811A-DBF4-F361-425E02EF9336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D6A06D4-4528-70A1-A0B5-A21D18EB4833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55CFF88-1C12-5A9F-6AED-01C2C7B4A1ED}"/>
                </a:ext>
              </a:extLst>
            </p:cNvPr>
            <p:cNvSpPr txBox="1"/>
            <p:nvPr/>
          </p:nvSpPr>
          <p:spPr>
            <a:xfrm>
              <a:off x="1943483" y="2684186"/>
              <a:ext cx="1261178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84F6A"/>
                  </a:solidFill>
                </a:rPr>
                <a:t>1-0,4</a:t>
              </a:r>
              <a:r>
                <a:rPr lang="fr-FR" sz="2800" b="1" dirty="0">
                  <a:solidFill>
                    <a:srgbClr val="084F6A"/>
                  </a:solidFill>
                </a:rPr>
                <a:t>=</a:t>
              </a:r>
              <a:endParaRPr lang="fr-FR" sz="3600" b="1" dirty="0">
                <a:solidFill>
                  <a:srgbClr val="084F6A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422ECFC-2A62-09AB-16F1-E5E9551BFF72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DFE0B3D-61E8-CB06-B660-33F94389A92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7F5AF6D-8816-76BD-800D-80459E41D2F7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914A923-8DDA-51C5-06D3-6B492F41767E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DAC17-F62D-1B24-BEFE-F935E394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2E3816A-B2EA-E903-F5A1-10C4772C4F33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CBFB79A-F21F-D22E-4747-8507E7F4E141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91A4B16-8FE5-47EB-1E97-C0589927859F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FB496AD-1C4A-8A54-233C-3700F4EE727A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025DD69-B9C0-3898-DFEF-12630C897111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5C60D4C-6D18-BED6-DEA4-F31E11BC5CB3}"/>
              </a:ext>
            </a:extLst>
          </p:cNvPr>
          <p:cNvSpPr txBox="1"/>
          <p:nvPr/>
        </p:nvSpPr>
        <p:spPr>
          <a:xfrm>
            <a:off x="3117764" y="2659174"/>
            <a:ext cx="8417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3477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4AFAB-0B55-568F-5852-A99687411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FF20987-8CB0-06C0-A7CE-AD7F3D0BF4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E1FEBC62-2D68-4CEC-2DB9-D8747AF7FFA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D7906659-8E86-430A-3E31-16ECA5A5706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958C4B9C-8F57-F850-7235-80F7D1DCB7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0D29BA-406F-DBD6-E7AB-117199B629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5" y="2782497"/>
            <a:ext cx="7639664" cy="12930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EABACC-D0DF-5CDF-FB82-8507FD8DD110}"/>
              </a:ext>
            </a:extLst>
          </p:cNvPr>
          <p:cNvSpPr txBox="1"/>
          <p:nvPr/>
        </p:nvSpPr>
        <p:spPr>
          <a:xfrm>
            <a:off x="2909667" y="3013860"/>
            <a:ext cx="552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0,6</a:t>
            </a:r>
          </a:p>
        </p:txBody>
      </p:sp>
    </p:spTree>
    <p:extLst>
      <p:ext uri="{BB962C8B-B14F-4D97-AF65-F5344CB8AC3E}">
        <p14:creationId xmlns:p14="http://schemas.microsoft.com/office/powerpoint/2010/main" val="341370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F5C1A-8BCE-BD92-E930-EA36408C9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2C42CB-39A1-6DB1-90C6-4BC92A97E728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731350-203E-E2EA-2066-9C1021DF0B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1644D6-34A2-1846-4871-898930B15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5" y="2782497"/>
            <a:ext cx="7639664" cy="1293005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75BFF25-3EFF-1EE6-809C-44A3D5678199}"/>
              </a:ext>
            </a:extLst>
          </p:cNvPr>
          <p:cNvGrpSpPr/>
          <p:nvPr/>
        </p:nvGrpSpPr>
        <p:grpSpPr>
          <a:xfrm>
            <a:off x="2857519" y="3013860"/>
            <a:ext cx="5232409" cy="930931"/>
            <a:chOff x="2223476" y="3049194"/>
            <a:chExt cx="5312339" cy="930931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04D62EE-0BDA-1059-7BB4-DF408907B22F}"/>
                </a:ext>
              </a:extLst>
            </p:cNvPr>
            <p:cNvSpPr txBox="1"/>
            <p:nvPr/>
          </p:nvSpPr>
          <p:spPr>
            <a:xfrm>
              <a:off x="6965259" y="3064215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0,3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7835E9-065F-0F66-69A6-CAB2AE54C9DE}"/>
                </a:ext>
              </a:extLst>
            </p:cNvPr>
            <p:cNvSpPr txBox="1"/>
            <p:nvPr/>
          </p:nvSpPr>
          <p:spPr>
            <a:xfrm>
              <a:off x="3839367" y="3054383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0,8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2325672-DF42-5A8A-361C-F45956C887D4}"/>
                </a:ext>
              </a:extLst>
            </p:cNvPr>
            <p:cNvSpPr txBox="1"/>
            <p:nvPr/>
          </p:nvSpPr>
          <p:spPr>
            <a:xfrm>
              <a:off x="5402313" y="3049194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0,9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4DAE578-C8A6-F7CF-2D00-8C734E7D28D3}"/>
                </a:ext>
              </a:extLst>
            </p:cNvPr>
            <p:cNvSpPr txBox="1"/>
            <p:nvPr/>
          </p:nvSpPr>
          <p:spPr>
            <a:xfrm>
              <a:off x="2276421" y="3049194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0,6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FE22E58-A454-52CC-FFC7-5ABB3886638F}"/>
                </a:ext>
              </a:extLst>
            </p:cNvPr>
            <p:cNvSpPr txBox="1"/>
            <p:nvPr/>
          </p:nvSpPr>
          <p:spPr>
            <a:xfrm>
              <a:off x="2223476" y="3580015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0,7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0C0983B-F595-4061-1F02-A1029C39109D}"/>
                </a:ext>
              </a:extLst>
            </p:cNvPr>
            <p:cNvSpPr txBox="1"/>
            <p:nvPr/>
          </p:nvSpPr>
          <p:spPr>
            <a:xfrm>
              <a:off x="3839367" y="3580015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0,2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F5E0A27-10BC-0785-1908-AB049B523590}"/>
                </a:ext>
              </a:extLst>
            </p:cNvPr>
            <p:cNvSpPr txBox="1"/>
            <p:nvPr/>
          </p:nvSpPr>
          <p:spPr>
            <a:xfrm>
              <a:off x="5402313" y="3567724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0,5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6F3DF0F-E9DC-BC21-9BB5-AFF5535F9D45}"/>
                </a:ext>
              </a:extLst>
            </p:cNvPr>
            <p:cNvSpPr txBox="1"/>
            <p:nvPr/>
          </p:nvSpPr>
          <p:spPr>
            <a:xfrm>
              <a:off x="6975377" y="3545600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506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71316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775975" y="402701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3535679" y="4772999"/>
            <a:ext cx="2782299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9DDFBB-F37B-9F70-EF49-A8B4D50F3386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89907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7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15C9-764E-767F-67C6-E23D0112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B89D869-9DE7-1FA0-CC25-48429E322B7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68C687-6895-DA66-88FE-1D5C9A6D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9500EEC-BCA3-A008-729F-F731DB83640B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الواحكم  أنجزوا العملية التالية  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B5C642-E187-65A1-C087-D6F1AB39DC0C}"/>
              </a:ext>
            </a:extLst>
          </p:cNvPr>
          <p:cNvGrpSpPr/>
          <p:nvPr/>
        </p:nvGrpSpPr>
        <p:grpSpPr>
          <a:xfrm>
            <a:off x="680605" y="2024257"/>
            <a:ext cx="7325032" cy="3295950"/>
            <a:chOff x="680605" y="2024257"/>
            <a:chExt cx="7325032" cy="32959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B725112-9A4B-8C86-935C-0D4B9BC05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605" y="2024257"/>
              <a:ext cx="7325032" cy="329595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B4DB4D8-70DC-B5E7-DE13-A347ABE83E2C}"/>
                </a:ext>
              </a:extLst>
            </p:cNvPr>
            <p:cNvSpPr txBox="1"/>
            <p:nvPr/>
          </p:nvSpPr>
          <p:spPr>
            <a:xfrm>
              <a:off x="3637936" y="2585884"/>
              <a:ext cx="2045109" cy="254655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24910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66897-DB0B-34D3-7BEE-23A79534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371161C-3BE1-F766-5287-704FE6CBF171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99E099-CA6B-1CAB-AE34-294D6B3F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8B4B8D-EF67-C8A9-D2A2-C59A8A414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0544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381F8-89BC-4869-4A3A-22DC580F9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2CD783A-D2CC-CA57-69A4-F7385E7927C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5496B0-0859-9CA7-7B01-B22A5A42A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7D44D42-1046-7684-D1BA-2B951F84ED6E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4CC09A1-53E5-8FCE-922D-5BDED5A34549}"/>
              </a:ext>
            </a:extLst>
          </p:cNvPr>
          <p:cNvGrpSpPr/>
          <p:nvPr/>
        </p:nvGrpSpPr>
        <p:grpSpPr>
          <a:xfrm>
            <a:off x="680605" y="2024257"/>
            <a:ext cx="7325032" cy="3295950"/>
            <a:chOff x="680605" y="2024257"/>
            <a:chExt cx="7325032" cy="329595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099CFEF-4360-B374-A57F-3FCBF5CAD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605" y="2024257"/>
              <a:ext cx="7325032" cy="329595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AD4B2B6-75A7-E60F-0573-E413037938AF}"/>
                </a:ext>
              </a:extLst>
            </p:cNvPr>
            <p:cNvSpPr txBox="1"/>
            <p:nvPr/>
          </p:nvSpPr>
          <p:spPr>
            <a:xfrm>
              <a:off x="3637936" y="2585884"/>
              <a:ext cx="2045109" cy="254655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447F1EC-D2A0-9B45-5B6F-C928451A7B98}"/>
              </a:ext>
            </a:extLst>
          </p:cNvPr>
          <p:cNvSpPr txBox="1"/>
          <p:nvPr/>
        </p:nvSpPr>
        <p:spPr>
          <a:xfrm>
            <a:off x="3805085" y="4670774"/>
            <a:ext cx="24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        7   6   ,7   7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E79D-25C5-D6AA-2DD5-4A78462A0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7DEF841-AAAE-F45A-AD7A-37578C03882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733161-EC53-9D14-ACC9-2CE5119B9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99733A3-CA0C-91B3-D002-F2F83926387D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الواحكم  أنجزوا العملية التالية  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77E034-5621-9CD2-36EC-38C6D9F40D9F}"/>
              </a:ext>
            </a:extLst>
          </p:cNvPr>
          <p:cNvGrpSpPr/>
          <p:nvPr/>
        </p:nvGrpSpPr>
        <p:grpSpPr>
          <a:xfrm>
            <a:off x="680605" y="2024257"/>
            <a:ext cx="7325032" cy="3295950"/>
            <a:chOff x="680605" y="2024257"/>
            <a:chExt cx="7325032" cy="32959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FA932D3-F7B0-5D3E-7DB6-41E6D8A89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605" y="2024257"/>
              <a:ext cx="7325032" cy="329595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81D92FC-61E6-B166-4FB7-74AD2C56B2B1}"/>
                </a:ext>
              </a:extLst>
            </p:cNvPr>
            <p:cNvSpPr txBox="1"/>
            <p:nvPr/>
          </p:nvSpPr>
          <p:spPr>
            <a:xfrm>
              <a:off x="3637936" y="2585884"/>
              <a:ext cx="2045109" cy="254655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22F21EC-6813-9BA8-33C0-16DF5CB15E43}"/>
              </a:ext>
            </a:extLst>
          </p:cNvPr>
          <p:cNvSpPr txBox="1"/>
          <p:nvPr/>
        </p:nvSpPr>
        <p:spPr>
          <a:xfrm>
            <a:off x="3805085" y="4670774"/>
            <a:ext cx="24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        7   6   ,7   7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15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811E2-5D2E-81C9-D4D9-86BFEB847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F20777F-DAD4-2114-678A-E60AD829F420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060BAA-205E-3A95-81A9-011ACA195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8F8BF0-4741-7098-447E-CB44E0CA2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1368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90A5E-FCC6-C2CB-7648-452D635CA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32A8521-3F49-982F-C1BF-751BDAFD1E0A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609545-A882-5658-0170-C42EA89D6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D60EE99-43A1-D09F-6954-A5A8BBBA06BF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742401-69AE-5E9D-FD68-17FDEEBB7C92}"/>
              </a:ext>
            </a:extLst>
          </p:cNvPr>
          <p:cNvGrpSpPr/>
          <p:nvPr/>
        </p:nvGrpSpPr>
        <p:grpSpPr>
          <a:xfrm>
            <a:off x="680605" y="2024257"/>
            <a:ext cx="7325032" cy="3295950"/>
            <a:chOff x="680605" y="2024257"/>
            <a:chExt cx="7325032" cy="329595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BDABB4D-E857-A5D7-B515-EF25A495E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605" y="2024257"/>
              <a:ext cx="7325032" cy="329595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427DA1C-3156-4F7E-DB88-E6A8C9670C14}"/>
                </a:ext>
              </a:extLst>
            </p:cNvPr>
            <p:cNvSpPr txBox="1"/>
            <p:nvPr/>
          </p:nvSpPr>
          <p:spPr>
            <a:xfrm>
              <a:off x="3637936" y="2585884"/>
              <a:ext cx="2045109" cy="254655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EDE77B5-5075-90DD-ED48-2C39C47B8AF4}"/>
              </a:ext>
            </a:extLst>
          </p:cNvPr>
          <p:cNvSpPr txBox="1"/>
          <p:nvPr/>
        </p:nvSpPr>
        <p:spPr>
          <a:xfrm>
            <a:off x="3805085" y="4670774"/>
            <a:ext cx="24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        7   6   ,7   7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1B1594-87A7-9F20-F1F6-9E086CFB913B}"/>
              </a:ext>
            </a:extLst>
          </p:cNvPr>
          <p:cNvSpPr txBox="1"/>
          <p:nvPr/>
        </p:nvSpPr>
        <p:spPr>
          <a:xfrm>
            <a:off x="5985667" y="4670773"/>
            <a:ext cx="24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        5   0    ,6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3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782000" y="2158011"/>
            <a:ext cx="5817680" cy="3166231"/>
            <a:chOff x="1869989" y="2167843"/>
            <a:chExt cx="5817680" cy="31662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869989" y="2610518"/>
              <a:ext cx="5817680" cy="27235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806815" y="3675758"/>
              <a:ext cx="88085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39840" y="3548550"/>
              <a:ext cx="4538846" cy="837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36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en-US" sz="32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CA2DBB2-784F-7981-397E-586251AFAEE7}"/>
              </a:ext>
            </a:extLst>
          </p:cNvPr>
          <p:cNvSpPr txBox="1"/>
          <p:nvPr/>
        </p:nvSpPr>
        <p:spPr>
          <a:xfrm>
            <a:off x="1711423" y="3729860"/>
            <a:ext cx="5447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جَمْعُ وَ</a:t>
            </a:r>
            <a:r>
              <a:rPr lang="ar-S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ط</a:t>
            </a:r>
            <a:r>
              <a:rPr lang="ar-M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ر</a:t>
            </a:r>
            <a:r>
              <a:rPr lang="ar-M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ح</a:t>
            </a:r>
            <a:r>
              <a:rPr lang="ar-M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ُ الْأَعْدادِ الْعَشَرِيَّة.</a:t>
            </a: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DB068-B9C6-B5B6-0DE6-D5968AD4E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DB20B9-0764-0680-8243-597CF37A5A1D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05DE8C-F44D-2F20-149E-294409CEE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0549489-8ED7-F0FC-A0AE-57EDAD237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2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DFC7B-CC65-6BA7-1A02-6E6D58728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60184AA-0C10-1982-112D-BFB405AFBED5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الآتية.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4719EA-CA7D-AB99-F5EA-FC8D56743FF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AF67BB-D3C1-7E71-260A-9E2D11E0AEBA}"/>
              </a:ext>
            </a:extLst>
          </p:cNvPr>
          <p:cNvSpPr/>
          <p:nvPr/>
        </p:nvSpPr>
        <p:spPr>
          <a:xfrm>
            <a:off x="1714500" y="2971800"/>
            <a:ext cx="5265420" cy="145542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6000" b="1" dirty="0"/>
              <a:t>45,73 – 19,6</a:t>
            </a:r>
          </a:p>
        </p:txBody>
      </p:sp>
    </p:spTree>
    <p:extLst>
      <p:ext uri="{BB962C8B-B14F-4D97-AF65-F5344CB8AC3E}">
        <p14:creationId xmlns:p14="http://schemas.microsoft.com/office/powerpoint/2010/main" val="417629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289524" y="739626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تسجل نسبة الإجابات الصحيحة.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9A40AA2-5025-845D-C713-B1FCA8805B04}"/>
              </a:ext>
            </a:extLst>
          </p:cNvPr>
          <p:cNvGrpSpPr/>
          <p:nvPr/>
        </p:nvGrpSpPr>
        <p:grpSpPr>
          <a:xfrm>
            <a:off x="3210026" y="2086985"/>
            <a:ext cx="2482115" cy="2542541"/>
            <a:chOff x="3248125" y="2193665"/>
            <a:chExt cx="2563929" cy="2542541"/>
          </a:xfrm>
        </p:grpSpPr>
        <p:grpSp>
          <p:nvGrpSpPr>
            <p:cNvPr id="2" name="Group 25">
              <a:extLst>
                <a:ext uri="{FF2B5EF4-FFF2-40B4-BE49-F238E27FC236}">
                  <a16:creationId xmlns:a16="http://schemas.microsoft.com/office/drawing/2014/main" id="{8C80C321-A882-D286-7412-40880F147AFC}"/>
                </a:ext>
              </a:extLst>
            </p:cNvPr>
            <p:cNvGrpSpPr/>
            <p:nvPr/>
          </p:nvGrpSpPr>
          <p:grpSpPr>
            <a:xfrm>
              <a:off x="3248125" y="2309081"/>
              <a:ext cx="2563929" cy="2427125"/>
              <a:chOff x="5075791" y="3232242"/>
              <a:chExt cx="2563929" cy="2427125"/>
            </a:xfrm>
          </p:grpSpPr>
          <p:cxnSp>
            <p:nvCxnSpPr>
              <p:cNvPr id="3" name="Straight Connector 5">
                <a:extLst>
                  <a:ext uri="{FF2B5EF4-FFF2-40B4-BE49-F238E27FC236}">
                    <a16:creationId xmlns:a16="http://schemas.microsoft.com/office/drawing/2014/main" id="{718EA73A-2869-B907-5991-FCD5BC2618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3049" y="4763704"/>
                <a:ext cx="1958095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TextBox 6">
                <a:extLst>
                  <a:ext uri="{FF2B5EF4-FFF2-40B4-BE49-F238E27FC236}">
                    <a16:creationId xmlns:a16="http://schemas.microsoft.com/office/drawing/2014/main" id="{AFB71A17-923D-15F4-1A79-9A6616925BD5}"/>
                  </a:ext>
                </a:extLst>
              </p:cNvPr>
              <p:cNvSpPr txBox="1"/>
              <p:nvPr/>
            </p:nvSpPr>
            <p:spPr>
              <a:xfrm>
                <a:off x="5075791" y="4135873"/>
                <a:ext cx="32092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3200" b="1" dirty="0">
                    <a:solidFill>
                      <a:srgbClr val="FF0000"/>
                    </a:solidFill>
                  </a:rPr>
                  <a:t>-</a:t>
                </a:r>
                <a:endParaRPr lang="fr-MA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" name="TextBox 3">
                <a:extLst>
                  <a:ext uri="{FF2B5EF4-FFF2-40B4-BE49-F238E27FC236}">
                    <a16:creationId xmlns:a16="http://schemas.microsoft.com/office/drawing/2014/main" id="{5E2C119C-DDC2-5303-CD92-26C692CBB51C}"/>
                  </a:ext>
                </a:extLst>
              </p:cNvPr>
              <p:cNvSpPr txBox="1"/>
              <p:nvPr/>
            </p:nvSpPr>
            <p:spPr>
              <a:xfrm>
                <a:off x="5192563" y="4643704"/>
                <a:ext cx="2128581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6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26</a:t>
                </a:r>
                <a:r>
                  <a:rPr lang="fr-MA" sz="6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</a:t>
                </a:r>
                <a:r>
                  <a:rPr lang="ar-MA" sz="6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13</a:t>
                </a:r>
                <a:endParaRPr lang="fr-MA" sz="6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A4F11C7A-D78D-9C83-916E-1D4C721A9663}"/>
                  </a:ext>
                </a:extLst>
              </p:cNvPr>
              <p:cNvSpPr txBox="1"/>
              <p:nvPr/>
            </p:nvSpPr>
            <p:spPr>
              <a:xfrm>
                <a:off x="5268471" y="3232242"/>
                <a:ext cx="237124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6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45</a:t>
                </a:r>
                <a:r>
                  <a:rPr lang="fr-MA" sz="6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MA" sz="6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73</a:t>
                </a:r>
                <a:endParaRPr lang="fr-MA" sz="60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7" name="TextBox 13">
                <a:extLst>
                  <a:ext uri="{FF2B5EF4-FFF2-40B4-BE49-F238E27FC236}">
                    <a16:creationId xmlns:a16="http://schemas.microsoft.com/office/drawing/2014/main" id="{07D80C3F-6CE8-9B46-FBCA-DC06CD12D759}"/>
                  </a:ext>
                </a:extLst>
              </p:cNvPr>
              <p:cNvSpPr txBox="1"/>
              <p:nvPr/>
            </p:nvSpPr>
            <p:spPr>
              <a:xfrm>
                <a:off x="5268471" y="3827260"/>
                <a:ext cx="2197995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6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19</a:t>
                </a:r>
                <a:r>
                  <a:rPr lang="fr-MA" sz="6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MA" sz="6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6</a:t>
                </a:r>
                <a:r>
                  <a:rPr lang="ar-MA" sz="60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</a:t>
                </a:r>
                <a:endParaRPr lang="fr-MA" sz="6000" dirty="0">
                  <a:solidFill>
                    <a:srgbClr val="0070C0"/>
                  </a:solidFill>
                  <a:cs typeface="+mj-cs"/>
                </a:endParaRPr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3904AE1-C46A-1EF3-FFC5-76C8C9F44DAF}"/>
                </a:ext>
              </a:extLst>
            </p:cNvPr>
            <p:cNvCxnSpPr/>
            <p:nvPr/>
          </p:nvCxnSpPr>
          <p:spPr>
            <a:xfrm flipH="1">
              <a:off x="3940910" y="2506980"/>
              <a:ext cx="341530" cy="51054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3">
              <a:extLst>
                <a:ext uri="{FF2B5EF4-FFF2-40B4-BE49-F238E27FC236}">
                  <a16:creationId xmlns:a16="http://schemas.microsoft.com/office/drawing/2014/main" id="{DF616844-3CAD-2407-1738-7E9060DD3FC9}"/>
                </a:ext>
              </a:extLst>
            </p:cNvPr>
            <p:cNvSpPr txBox="1"/>
            <p:nvPr/>
          </p:nvSpPr>
          <p:spPr>
            <a:xfrm>
              <a:off x="3925412" y="2193665"/>
              <a:ext cx="372526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ar-MA" sz="9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15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72285AC-FC74-C3D6-E54E-D649A7655890}"/>
                </a:ext>
              </a:extLst>
            </p:cNvPr>
            <p:cNvCxnSpPr/>
            <p:nvPr/>
          </p:nvCxnSpPr>
          <p:spPr>
            <a:xfrm flipH="1">
              <a:off x="3530430" y="2511016"/>
              <a:ext cx="341530" cy="51054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DB708985-771E-3745-921C-6735CA0B049B}"/>
                </a:ext>
              </a:extLst>
            </p:cNvPr>
            <p:cNvSpPr txBox="1"/>
            <p:nvPr/>
          </p:nvSpPr>
          <p:spPr>
            <a:xfrm>
              <a:off x="3514932" y="2200966"/>
              <a:ext cx="372526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ar-MA" sz="9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3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E75F8-1338-9BC4-BBA6-10C73719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0EB24A-1AB6-E74A-03F7-BA3C8C6DE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559E85A3-C48B-8C93-B7B6-74424F5148F4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5CBB08E-A5CA-A465-8F54-20E615406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465-8258-163A-8986-2272E241E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2499104-A20F-21C1-84D5-42670B416D0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الآتية.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E46225-2524-BD64-B851-1363B49BB38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3B761EE-4A46-9622-DD5D-251690C875DB}"/>
              </a:ext>
            </a:extLst>
          </p:cNvPr>
          <p:cNvSpPr/>
          <p:nvPr/>
        </p:nvSpPr>
        <p:spPr>
          <a:xfrm>
            <a:off x="1833770" y="2892287"/>
            <a:ext cx="5265420" cy="145542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6000" b="1" dirty="0"/>
              <a:t>34,6+ 29,85</a:t>
            </a:r>
          </a:p>
        </p:txBody>
      </p:sp>
    </p:spTree>
    <p:extLst>
      <p:ext uri="{BB962C8B-B14F-4D97-AF65-F5344CB8AC3E}">
        <p14:creationId xmlns:p14="http://schemas.microsoft.com/office/powerpoint/2010/main" val="579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1B14B-D9B0-0447-2F3A-65ACDC4EE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20D91-8AF5-365D-5646-BF25D24771F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49CF84-1716-EB45-D7EE-14EFE0A6D6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BA3311-CE54-E3FD-8C5C-5AF6D448DDD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95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4D45F-DE74-1E98-6ED0-7CA51637D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DDDC1A6-6946-FE6F-452E-9C66AD590E1A}"/>
              </a:ext>
            </a:extLst>
          </p:cNvPr>
          <p:cNvSpPr txBox="1"/>
          <p:nvPr/>
        </p:nvSpPr>
        <p:spPr>
          <a:xfrm>
            <a:off x="289524" y="739626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تسجل نسبة الإجابات الصحيحة.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3C3760-14B1-A002-88A2-F7F518AE7C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25">
            <a:extLst>
              <a:ext uri="{FF2B5EF4-FFF2-40B4-BE49-F238E27FC236}">
                <a16:creationId xmlns:a16="http://schemas.microsoft.com/office/drawing/2014/main" id="{BA089E44-B929-3C94-C0F1-0319393C1676}"/>
              </a:ext>
            </a:extLst>
          </p:cNvPr>
          <p:cNvGrpSpPr/>
          <p:nvPr/>
        </p:nvGrpSpPr>
        <p:grpSpPr>
          <a:xfrm>
            <a:off x="2946619" y="2215437"/>
            <a:ext cx="2705764" cy="2547125"/>
            <a:chOff x="4844770" y="3232242"/>
            <a:chExt cx="2794950" cy="2547125"/>
          </a:xfrm>
        </p:grpSpPr>
        <p:cxnSp>
          <p:nvCxnSpPr>
            <p:cNvPr id="3" name="Straight Connector 5">
              <a:extLst>
                <a:ext uri="{FF2B5EF4-FFF2-40B4-BE49-F238E27FC236}">
                  <a16:creationId xmlns:a16="http://schemas.microsoft.com/office/drawing/2014/main" id="{EB79A623-D319-4380-32DA-F14CE99F38E9}"/>
                </a:ext>
              </a:extLst>
            </p:cNvPr>
            <p:cNvCxnSpPr>
              <a:cxnSpLocks/>
            </p:cNvCxnSpPr>
            <p:nvPr/>
          </p:nvCxnSpPr>
          <p:spPr>
            <a:xfrm>
              <a:off x="5363049" y="4763704"/>
              <a:ext cx="195809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9600596F-18B4-7BDF-5421-127BB2CAAFEC}"/>
                </a:ext>
              </a:extLst>
            </p:cNvPr>
            <p:cNvSpPr txBox="1"/>
            <p:nvPr/>
          </p:nvSpPr>
          <p:spPr>
            <a:xfrm>
              <a:off x="4844770" y="4213417"/>
              <a:ext cx="4176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3200" b="1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2A544CF8-A99C-60E9-3B10-FE7F9510AB49}"/>
                </a:ext>
              </a:extLst>
            </p:cNvPr>
            <p:cNvSpPr txBox="1"/>
            <p:nvPr/>
          </p:nvSpPr>
          <p:spPr>
            <a:xfrm>
              <a:off x="5303178" y="4763704"/>
              <a:ext cx="212858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60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64,45</a:t>
              </a:r>
              <a:endParaRPr lang="fr-MA" sz="6000" dirty="0">
                <a:solidFill>
                  <a:srgbClr val="FF0000"/>
                </a:solidFill>
                <a:cs typeface="+mj-cs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2001C6BB-20A0-5A07-05F3-3AA8CFCDFDD2}"/>
                </a:ext>
              </a:extLst>
            </p:cNvPr>
            <p:cNvSpPr txBox="1"/>
            <p:nvPr/>
          </p:nvSpPr>
          <p:spPr>
            <a:xfrm>
              <a:off x="5268471" y="3232242"/>
              <a:ext cx="237124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60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34, 6</a:t>
              </a:r>
              <a:r>
                <a:rPr lang="fr-MA" sz="6000" b="1" dirty="0">
                  <a:solidFill>
                    <a:srgbClr val="0070C0"/>
                  </a:solidFill>
                  <a:latin typeface="Calibri"/>
                  <a:ea typeface="Calibri"/>
                  <a:cs typeface="+mj-cs"/>
                  <a:sym typeface="Calibri"/>
                </a:rPr>
                <a:t>0</a:t>
              </a:r>
              <a:endParaRPr lang="fr-MA" sz="6000" dirty="0">
                <a:solidFill>
                  <a:srgbClr val="0070C0"/>
                </a:solidFill>
                <a:cs typeface="+mj-cs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0B2E8FDA-AD8C-1739-5C36-334ACCDF3853}"/>
                </a:ext>
              </a:extLst>
            </p:cNvPr>
            <p:cNvSpPr txBox="1"/>
            <p:nvPr/>
          </p:nvSpPr>
          <p:spPr>
            <a:xfrm>
              <a:off x="5268471" y="3827260"/>
              <a:ext cx="219799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60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29, 85</a:t>
              </a:r>
              <a:endParaRPr lang="fr-MA" sz="6000" dirty="0">
                <a:solidFill>
                  <a:srgbClr val="0070C0"/>
                </a:solidFill>
                <a:cs typeface="+mj-cs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CF545DD2-1D78-CDA2-421F-D7C49844906D}"/>
              </a:ext>
            </a:extLst>
          </p:cNvPr>
          <p:cNvSpPr/>
          <p:nvPr/>
        </p:nvSpPr>
        <p:spPr>
          <a:xfrm>
            <a:off x="3880703" y="1934817"/>
            <a:ext cx="280480" cy="3598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E1B1EF-1665-0271-C020-63B447AC1FCF}"/>
              </a:ext>
            </a:extLst>
          </p:cNvPr>
          <p:cNvSpPr/>
          <p:nvPr/>
        </p:nvSpPr>
        <p:spPr>
          <a:xfrm>
            <a:off x="3448360" y="1874011"/>
            <a:ext cx="280480" cy="3598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4614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50E3D-FD8B-9F84-D356-6565A2E1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5BCAA39-079B-8186-41FF-BE83CD119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2B2E7C17-281A-78A7-00E4-9654670432C7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A9F7C471-97F9-D394-5012-F8AD023AB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3D3A4-D7B2-20AA-2EBF-99AF4C67D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C46844A-9756-D7BB-E86C-5CD64C43BCC3}"/>
              </a:ext>
            </a:extLst>
          </p:cNvPr>
          <p:cNvGrpSpPr/>
          <p:nvPr/>
        </p:nvGrpSpPr>
        <p:grpSpPr>
          <a:xfrm>
            <a:off x="433063" y="1637015"/>
            <a:ext cx="7891227" cy="4986275"/>
            <a:chOff x="311448" y="1451485"/>
            <a:chExt cx="7891227" cy="49862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9C4D9F6-948A-75C9-D51F-D7C7EE930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0827" y="1502230"/>
              <a:ext cx="3561848" cy="493553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E8664E1-B604-577E-93D0-C1631F771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448" y="1451485"/>
              <a:ext cx="4048517" cy="4986275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A142AE5D-267C-1571-0D24-EAD2AF8A1B74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110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أتمموا النشاط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DA29E8C-0310-A5EA-F085-F5D6018E488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511F89E-F1C1-65B6-703F-D5686B53BA4D}"/>
              </a:ext>
            </a:extLst>
          </p:cNvPr>
          <p:cNvSpPr/>
          <p:nvPr/>
        </p:nvSpPr>
        <p:spPr>
          <a:xfrm>
            <a:off x="4640826" y="4786299"/>
            <a:ext cx="3493021" cy="1484223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15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43A91-86C6-54CB-C297-41C028060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438E16-8398-3AF5-5258-9440900DED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209F3D-E181-77AC-25A0-4A24F70246B5}"/>
              </a:ext>
            </a:extLst>
          </p:cNvPr>
          <p:cNvSpPr txBox="1"/>
          <p:nvPr/>
        </p:nvSpPr>
        <p:spPr>
          <a:xfrm>
            <a:off x="2864049" y="849493"/>
            <a:ext cx="4591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E6CA3D-CD65-28A6-0582-791E5F8B6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94" y="2305572"/>
            <a:ext cx="7971211" cy="32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8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A4753-B8F2-44DC-740E-470B52587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7E68BC-1449-E98A-55E0-6DB25BDA0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26" y="2072984"/>
            <a:ext cx="8170249" cy="4166325"/>
          </a:xfrm>
          <a:prstGeom prst="rect">
            <a:avLst/>
          </a:prstGeom>
        </p:spPr>
      </p:pic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5F5B22-8BE0-E892-CEDD-52EACB21D0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25">
            <a:extLst>
              <a:ext uri="{FF2B5EF4-FFF2-40B4-BE49-F238E27FC236}">
                <a16:creationId xmlns:a16="http://schemas.microsoft.com/office/drawing/2014/main" id="{0248353F-CBDA-4E87-4D90-BF968684CDEA}"/>
              </a:ext>
            </a:extLst>
          </p:cNvPr>
          <p:cNvGrpSpPr/>
          <p:nvPr/>
        </p:nvGrpSpPr>
        <p:grpSpPr>
          <a:xfrm>
            <a:off x="2681539" y="3631192"/>
            <a:ext cx="2603531" cy="2004076"/>
            <a:chOff x="5036910" y="3087693"/>
            <a:chExt cx="2603531" cy="2004076"/>
          </a:xfrm>
        </p:grpSpPr>
        <p:cxnSp>
          <p:nvCxnSpPr>
            <p:cNvPr id="3" name="Straight Connector 5">
              <a:extLst>
                <a:ext uri="{FF2B5EF4-FFF2-40B4-BE49-F238E27FC236}">
                  <a16:creationId xmlns:a16="http://schemas.microsoft.com/office/drawing/2014/main" id="{89361566-2A61-2FB0-AD7B-A4706DDACD57}"/>
                </a:ext>
              </a:extLst>
            </p:cNvPr>
            <p:cNvCxnSpPr/>
            <p:nvPr/>
          </p:nvCxnSpPr>
          <p:spPr>
            <a:xfrm>
              <a:off x="5349732" y="4335859"/>
              <a:ext cx="153924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082ADCE6-0104-D590-B3A9-FFE30A8A7AE3}"/>
                </a:ext>
              </a:extLst>
            </p:cNvPr>
            <p:cNvSpPr txBox="1"/>
            <p:nvPr/>
          </p:nvSpPr>
          <p:spPr>
            <a:xfrm>
              <a:off x="5167631" y="3893788"/>
              <a:ext cx="364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</a:rPr>
                <a:t>+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7BDDF573-A7EE-BE7D-8A25-09536DF0F905}"/>
                </a:ext>
              </a:extLst>
            </p:cNvPr>
            <p:cNvSpPr txBox="1"/>
            <p:nvPr/>
          </p:nvSpPr>
          <p:spPr>
            <a:xfrm>
              <a:off x="5036910" y="4260772"/>
              <a:ext cx="21285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ar-S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31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4</a:t>
              </a:r>
              <a:endParaRPr lang="fr-MA" sz="4800" dirty="0">
                <a:solidFill>
                  <a:srgbClr val="FF0000"/>
                </a:solidFill>
                <a:cs typeface="+mj-cs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4BD0F3E8-1BC8-7501-1932-16D70762BF73}"/>
                </a:ext>
              </a:extLst>
            </p:cNvPr>
            <p:cNvSpPr txBox="1"/>
            <p:nvPr/>
          </p:nvSpPr>
          <p:spPr>
            <a:xfrm>
              <a:off x="5282018" y="3087693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23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5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4090DBA8-9086-5DA5-509B-8CF4BC3A0622}"/>
                </a:ext>
              </a:extLst>
            </p:cNvPr>
            <p:cNvSpPr txBox="1"/>
            <p:nvPr/>
          </p:nvSpPr>
          <p:spPr>
            <a:xfrm>
              <a:off x="5590920" y="3560895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7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9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D612F6FE-C4AD-CB37-C65F-2B6FF1BBECDF}"/>
              </a:ext>
            </a:extLst>
          </p:cNvPr>
          <p:cNvSpPr txBox="1"/>
          <p:nvPr/>
        </p:nvSpPr>
        <p:spPr>
          <a:xfrm>
            <a:off x="2864049" y="849493"/>
            <a:ext cx="4591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صححوا 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 25">
            <a:extLst>
              <a:ext uri="{FF2B5EF4-FFF2-40B4-BE49-F238E27FC236}">
                <a16:creationId xmlns:a16="http://schemas.microsoft.com/office/drawing/2014/main" id="{B440B91E-FE18-B9E5-1DF5-BBF4E421F0CE}"/>
              </a:ext>
            </a:extLst>
          </p:cNvPr>
          <p:cNvGrpSpPr/>
          <p:nvPr/>
        </p:nvGrpSpPr>
        <p:grpSpPr>
          <a:xfrm>
            <a:off x="4390347" y="3496570"/>
            <a:ext cx="2726762" cy="2062360"/>
            <a:chOff x="5030775" y="3425988"/>
            <a:chExt cx="2726762" cy="2062360"/>
          </a:xfrm>
        </p:grpSpPr>
        <p:cxnSp>
          <p:nvCxnSpPr>
            <p:cNvPr id="21" name="Straight Connector 5">
              <a:extLst>
                <a:ext uri="{FF2B5EF4-FFF2-40B4-BE49-F238E27FC236}">
                  <a16:creationId xmlns:a16="http://schemas.microsoft.com/office/drawing/2014/main" id="{3A277619-5FDA-EC78-A45F-31179E27E30C}"/>
                </a:ext>
              </a:extLst>
            </p:cNvPr>
            <p:cNvCxnSpPr/>
            <p:nvPr/>
          </p:nvCxnSpPr>
          <p:spPr>
            <a:xfrm>
              <a:off x="5425567" y="4808776"/>
              <a:ext cx="153924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B1D92412-ED71-5020-94FC-1073E1A52770}"/>
                </a:ext>
              </a:extLst>
            </p:cNvPr>
            <p:cNvSpPr txBox="1"/>
            <p:nvPr/>
          </p:nvSpPr>
          <p:spPr>
            <a:xfrm>
              <a:off x="5289309" y="4293647"/>
              <a:ext cx="3497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+</a:t>
              </a:r>
            </a:p>
          </p:txBody>
        </p:sp>
        <p:sp>
          <p:nvSpPr>
            <p:cNvPr id="23" name="TextBox 3">
              <a:extLst>
                <a:ext uri="{FF2B5EF4-FFF2-40B4-BE49-F238E27FC236}">
                  <a16:creationId xmlns:a16="http://schemas.microsoft.com/office/drawing/2014/main" id="{E2DFD278-6655-3404-EA3A-EF25AA22FF34}"/>
                </a:ext>
              </a:extLst>
            </p:cNvPr>
            <p:cNvSpPr txBox="1"/>
            <p:nvPr/>
          </p:nvSpPr>
          <p:spPr>
            <a:xfrm>
              <a:off x="5030775" y="4657351"/>
              <a:ext cx="21285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ar-S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1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3,0</a:t>
              </a:r>
              <a:endParaRPr lang="fr-MA" sz="4800" b="1" dirty="0">
                <a:solidFill>
                  <a:srgbClr val="FF0000"/>
                </a:solidFill>
                <a:latin typeface="Calibri"/>
                <a:ea typeface="Calibri"/>
                <a:cs typeface="+mj-cs"/>
              </a:endParaRP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0D574636-013A-51EE-A077-397EBDE0C3A8}"/>
                </a:ext>
              </a:extLst>
            </p:cNvPr>
            <p:cNvSpPr txBox="1"/>
            <p:nvPr/>
          </p:nvSpPr>
          <p:spPr>
            <a:xfrm>
              <a:off x="5708016" y="3425988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5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47FA0F07-4B7C-1840-BA4D-67C0A98435F0}"/>
                </a:ext>
              </a:extLst>
            </p:cNvPr>
            <p:cNvSpPr txBox="1"/>
            <p:nvPr/>
          </p:nvSpPr>
          <p:spPr>
            <a:xfrm>
              <a:off x="5685527" y="3963488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7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8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</p:grpSp>
      <p:grpSp>
        <p:nvGrpSpPr>
          <p:cNvPr id="35" name="Group 25">
            <a:extLst>
              <a:ext uri="{FF2B5EF4-FFF2-40B4-BE49-F238E27FC236}">
                <a16:creationId xmlns:a16="http://schemas.microsoft.com/office/drawing/2014/main" id="{CECE5E95-53B4-F924-C340-55B797C5D933}"/>
              </a:ext>
            </a:extLst>
          </p:cNvPr>
          <p:cNvGrpSpPr/>
          <p:nvPr/>
        </p:nvGrpSpPr>
        <p:grpSpPr>
          <a:xfrm>
            <a:off x="6498265" y="3565164"/>
            <a:ext cx="2120610" cy="2012605"/>
            <a:chOff x="5170015" y="3433156"/>
            <a:chExt cx="2429464" cy="2012605"/>
          </a:xfrm>
        </p:grpSpPr>
        <p:cxnSp>
          <p:nvCxnSpPr>
            <p:cNvPr id="36" name="Straight Connector 5">
              <a:extLst>
                <a:ext uri="{FF2B5EF4-FFF2-40B4-BE49-F238E27FC236}">
                  <a16:creationId xmlns:a16="http://schemas.microsoft.com/office/drawing/2014/main" id="{A61DD179-C8B9-7BAF-55BB-3D07B51E5B18}"/>
                </a:ext>
              </a:extLst>
            </p:cNvPr>
            <p:cNvCxnSpPr/>
            <p:nvPr/>
          </p:nvCxnSpPr>
          <p:spPr>
            <a:xfrm>
              <a:off x="5402580" y="4710364"/>
              <a:ext cx="153924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6">
              <a:extLst>
                <a:ext uri="{FF2B5EF4-FFF2-40B4-BE49-F238E27FC236}">
                  <a16:creationId xmlns:a16="http://schemas.microsoft.com/office/drawing/2014/main" id="{55C6E99C-F0E5-3BEC-4877-98CD365583D7}"/>
                </a:ext>
              </a:extLst>
            </p:cNvPr>
            <p:cNvSpPr txBox="1"/>
            <p:nvPr/>
          </p:nvSpPr>
          <p:spPr>
            <a:xfrm>
              <a:off x="5273515" y="4174329"/>
              <a:ext cx="330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-</a:t>
              </a:r>
            </a:p>
          </p:txBody>
        </p:sp>
        <p:sp>
          <p:nvSpPr>
            <p:cNvPr id="38" name="TextBox 3">
              <a:extLst>
                <a:ext uri="{FF2B5EF4-FFF2-40B4-BE49-F238E27FC236}">
                  <a16:creationId xmlns:a16="http://schemas.microsoft.com/office/drawing/2014/main" id="{6DFBFD0A-33D7-DA03-C5DB-0ADF4C01014C}"/>
                </a:ext>
              </a:extLst>
            </p:cNvPr>
            <p:cNvSpPr txBox="1"/>
            <p:nvPr/>
          </p:nvSpPr>
          <p:spPr>
            <a:xfrm>
              <a:off x="5170015" y="4614764"/>
              <a:ext cx="21285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ar-S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1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2,3</a:t>
              </a:r>
              <a:endParaRPr lang="fr-MA" sz="4800" b="1" dirty="0">
                <a:solidFill>
                  <a:srgbClr val="FF0000"/>
                </a:solidFill>
                <a:latin typeface="Calibri"/>
                <a:ea typeface="Calibri"/>
                <a:cs typeface="+mj-cs"/>
              </a:endParaRPr>
            </a:p>
          </p:txBody>
        </p: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9EEA49EA-F636-D4A2-6E98-800BD45D894D}"/>
                </a:ext>
              </a:extLst>
            </p:cNvPr>
            <p:cNvSpPr txBox="1"/>
            <p:nvPr/>
          </p:nvSpPr>
          <p:spPr>
            <a:xfrm>
              <a:off x="5438484" y="3433156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14,0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005B95CC-6F83-C794-B66A-81529A5CDF76}"/>
                </a:ext>
              </a:extLst>
            </p:cNvPr>
            <p:cNvSpPr txBox="1"/>
            <p:nvPr/>
          </p:nvSpPr>
          <p:spPr>
            <a:xfrm>
              <a:off x="5803566" y="3910494"/>
              <a:ext cx="179591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1,7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D499C557-7233-2192-0D74-C44A5D7C2843}"/>
              </a:ext>
            </a:extLst>
          </p:cNvPr>
          <p:cNvGrpSpPr/>
          <p:nvPr/>
        </p:nvGrpSpPr>
        <p:grpSpPr>
          <a:xfrm>
            <a:off x="7131722" y="3440400"/>
            <a:ext cx="876860" cy="290109"/>
            <a:chOff x="6063441" y="2508476"/>
            <a:chExt cx="876860" cy="290109"/>
          </a:xfrm>
        </p:grpSpPr>
        <p:sp>
          <p:nvSpPr>
            <p:cNvPr id="44" name="Rectangle: Rounded Corners 29">
              <a:extLst>
                <a:ext uri="{FF2B5EF4-FFF2-40B4-BE49-F238E27FC236}">
                  <a16:creationId xmlns:a16="http://schemas.microsoft.com/office/drawing/2014/main" id="{3A0E28AB-0B48-99E5-6D79-7F8DC4BDA04B}"/>
                </a:ext>
              </a:extLst>
            </p:cNvPr>
            <p:cNvSpPr/>
            <p:nvPr/>
          </p:nvSpPr>
          <p:spPr>
            <a:xfrm>
              <a:off x="6063441" y="2508476"/>
              <a:ext cx="381495" cy="275732"/>
            </a:xfrm>
            <a:prstGeom prst="roundRect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MA" sz="1200" dirty="0">
                  <a:solidFill>
                    <a:srgbClr val="C00000"/>
                  </a:solidFill>
                </a:rPr>
                <a:t>3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5" name="Rectangle: Rounded Corners 26">
              <a:extLst>
                <a:ext uri="{FF2B5EF4-FFF2-40B4-BE49-F238E27FC236}">
                  <a16:creationId xmlns:a16="http://schemas.microsoft.com/office/drawing/2014/main" id="{F479612A-67EA-233C-4771-E4F4EA00DD0E}"/>
                </a:ext>
              </a:extLst>
            </p:cNvPr>
            <p:cNvSpPr/>
            <p:nvPr/>
          </p:nvSpPr>
          <p:spPr>
            <a:xfrm>
              <a:off x="6558806" y="2522853"/>
              <a:ext cx="381495" cy="275732"/>
            </a:xfrm>
            <a:prstGeom prst="roundRect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200" dirty="0">
                  <a:solidFill>
                    <a:srgbClr val="C00000"/>
                  </a:solidFill>
                </a:rPr>
                <a:t>1</a:t>
              </a:r>
              <a:r>
                <a:rPr lang="fr-MA" sz="1200" dirty="0">
                  <a:solidFill>
                    <a:srgbClr val="C00000"/>
                  </a:solidFill>
                </a:rPr>
                <a:t>0</a:t>
              </a:r>
              <a:endParaRPr lang="fr-MA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421D477-9434-72E8-D154-736261A05EDE}"/>
              </a:ext>
            </a:extLst>
          </p:cNvPr>
          <p:cNvCxnSpPr/>
          <p:nvPr/>
        </p:nvCxnSpPr>
        <p:spPr>
          <a:xfrm flipH="1">
            <a:off x="7656099" y="3776750"/>
            <a:ext cx="247668" cy="42370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C0E1177-966D-755F-3AB8-C0ECD01A6506}"/>
              </a:ext>
            </a:extLst>
          </p:cNvPr>
          <p:cNvCxnSpPr/>
          <p:nvPr/>
        </p:nvCxnSpPr>
        <p:spPr>
          <a:xfrm flipH="1">
            <a:off x="7183126" y="3808230"/>
            <a:ext cx="247668" cy="42370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3DB6E3AB-46BF-D7F0-64EA-97E152B13990}"/>
              </a:ext>
            </a:extLst>
          </p:cNvPr>
          <p:cNvSpPr/>
          <p:nvPr/>
        </p:nvSpPr>
        <p:spPr>
          <a:xfrm>
            <a:off x="5090443" y="3355386"/>
            <a:ext cx="228550" cy="29615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F47980F-DF32-254C-98A6-BE81ACCB7328}"/>
              </a:ext>
            </a:extLst>
          </p:cNvPr>
          <p:cNvSpPr/>
          <p:nvPr/>
        </p:nvSpPr>
        <p:spPr>
          <a:xfrm>
            <a:off x="3292327" y="3466158"/>
            <a:ext cx="228550" cy="29615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463BAB9-462E-6EAF-8EDE-7C92417621A6}"/>
              </a:ext>
            </a:extLst>
          </p:cNvPr>
          <p:cNvSpPr/>
          <p:nvPr/>
        </p:nvSpPr>
        <p:spPr>
          <a:xfrm>
            <a:off x="3049164" y="3455872"/>
            <a:ext cx="228550" cy="29615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8853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19620" y="370627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BCC1D-D847-A7FD-1DC3-1F8BA8E0A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0272213-DF9E-2AC7-C113-1934334E4DE1}"/>
              </a:ext>
            </a:extLst>
          </p:cNvPr>
          <p:cNvGrpSpPr/>
          <p:nvPr/>
        </p:nvGrpSpPr>
        <p:grpSpPr>
          <a:xfrm>
            <a:off x="433063" y="1637015"/>
            <a:ext cx="7891227" cy="4986275"/>
            <a:chOff x="311448" y="1451485"/>
            <a:chExt cx="7891227" cy="49862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918A72-8A43-C3B0-B95A-BBA4FB4BC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0827" y="1502230"/>
              <a:ext cx="3561848" cy="493553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ACC206-F89F-728A-3E14-F918DA971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448" y="1451485"/>
              <a:ext cx="4048517" cy="4986275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0CECB963-3814-3C04-2FC5-61505C4E4379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111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النشاط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CE39169-3E23-51E3-5417-A59CE1763CB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5C6094-B42C-D22B-7092-F456B6C8640B}"/>
              </a:ext>
            </a:extLst>
          </p:cNvPr>
          <p:cNvSpPr/>
          <p:nvPr/>
        </p:nvSpPr>
        <p:spPr>
          <a:xfrm>
            <a:off x="710810" y="2357176"/>
            <a:ext cx="3493021" cy="1179423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4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2C11E8-8039-1826-4366-BD752264F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74" y="2200394"/>
            <a:ext cx="7986452" cy="364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اشتغلوا 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128C1CC9-2D6B-70F6-52C8-F906D8637C4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0754" y="2712720"/>
            <a:ext cx="2086411" cy="20864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0DCAB-D719-8B34-D1D6-74460B805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562" y="3926290"/>
            <a:ext cx="3679534" cy="2056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547A16-0137-3CB7-7A39-B0B6E33AE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562" y="1869718"/>
            <a:ext cx="3901861" cy="205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6B877-D4A6-CE23-E7ED-C875920E3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D5F213-B2EC-7396-7A80-CB82178DF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4" y="2242570"/>
            <a:ext cx="7986452" cy="36438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225A4C2-B279-04E8-5252-26EC1FDFD1D1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BFF98A-0FFB-6BA7-1B7F-17960E2AE2F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ECE42C37-BED8-81C5-BA96-A0A6D6221442}"/>
              </a:ext>
            </a:extLst>
          </p:cNvPr>
          <p:cNvGrpSpPr/>
          <p:nvPr/>
        </p:nvGrpSpPr>
        <p:grpSpPr>
          <a:xfrm>
            <a:off x="1211513" y="3296751"/>
            <a:ext cx="6890955" cy="2184300"/>
            <a:chOff x="966171" y="3532841"/>
            <a:chExt cx="6890955" cy="218430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1E4C15E-0140-948D-921C-CC63FAF5FD5C}"/>
                </a:ext>
              </a:extLst>
            </p:cNvPr>
            <p:cNvGrpSpPr/>
            <p:nvPr/>
          </p:nvGrpSpPr>
          <p:grpSpPr>
            <a:xfrm>
              <a:off x="966171" y="3864155"/>
              <a:ext cx="1678401" cy="1775941"/>
              <a:chOff x="966171" y="3864155"/>
              <a:chExt cx="1678401" cy="1775941"/>
            </a:xfrm>
          </p:grpSpPr>
          <p:grpSp>
            <p:nvGrpSpPr>
              <p:cNvPr id="66" name="Group 25">
                <a:extLst>
                  <a:ext uri="{FF2B5EF4-FFF2-40B4-BE49-F238E27FC236}">
                    <a16:creationId xmlns:a16="http://schemas.microsoft.com/office/drawing/2014/main" id="{BC8825E9-01C8-2CD4-4FFF-E6CC38B7B5BE}"/>
                  </a:ext>
                </a:extLst>
              </p:cNvPr>
              <p:cNvGrpSpPr/>
              <p:nvPr/>
            </p:nvGrpSpPr>
            <p:grpSpPr>
              <a:xfrm>
                <a:off x="966171" y="4025541"/>
                <a:ext cx="1678401" cy="1614555"/>
                <a:chOff x="4894927" y="3491874"/>
                <a:chExt cx="2651802" cy="1614555"/>
              </a:xfrm>
            </p:grpSpPr>
            <p:cxnSp>
              <p:nvCxnSpPr>
                <p:cNvPr id="67" name="Straight Connector 5">
                  <a:extLst>
                    <a:ext uri="{FF2B5EF4-FFF2-40B4-BE49-F238E27FC236}">
                      <a16:creationId xmlns:a16="http://schemas.microsoft.com/office/drawing/2014/main" id="{5D1FEB06-480B-E637-6DD0-D557A55E40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53101" y="4531572"/>
                  <a:ext cx="1742355" cy="9092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">
                  <a:extLst>
                    <a:ext uri="{FF2B5EF4-FFF2-40B4-BE49-F238E27FC236}">
                      <a16:creationId xmlns:a16="http://schemas.microsoft.com/office/drawing/2014/main" id="{5F705EF9-9C81-3915-3670-89A732B3341F}"/>
                    </a:ext>
                  </a:extLst>
                </p:cNvPr>
                <p:cNvSpPr txBox="1"/>
                <p:nvPr/>
              </p:nvSpPr>
              <p:spPr>
                <a:xfrm>
                  <a:off x="5053967" y="3856404"/>
                  <a:ext cx="51210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MA" sz="3200" b="1" dirty="0">
                      <a:solidFill>
                        <a:srgbClr val="C00000"/>
                      </a:solidFill>
                    </a:rPr>
                    <a:t>-</a:t>
                  </a:r>
                </a:p>
              </p:txBody>
            </p:sp>
            <p:sp>
              <p:nvSpPr>
                <p:cNvPr id="69" name="TextBox 3">
                  <a:extLst>
                    <a:ext uri="{FF2B5EF4-FFF2-40B4-BE49-F238E27FC236}">
                      <a16:creationId xmlns:a16="http://schemas.microsoft.com/office/drawing/2014/main" id="{87755973-A461-6031-384D-294F28240D15}"/>
                    </a:ext>
                  </a:extLst>
                </p:cNvPr>
                <p:cNvSpPr txBox="1"/>
                <p:nvPr/>
              </p:nvSpPr>
              <p:spPr>
                <a:xfrm>
                  <a:off x="4894927" y="4398543"/>
                  <a:ext cx="2651802" cy="7078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M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2,70</a:t>
                  </a:r>
                  <a:endParaRPr lang="fr-MA" sz="4000" dirty="0">
                    <a:solidFill>
                      <a:srgbClr val="FF0000"/>
                    </a:solidFill>
                    <a:cs typeface="+mj-cs"/>
                  </a:endParaRPr>
                </a:p>
              </p:txBody>
            </p:sp>
            <p:sp>
              <p:nvSpPr>
                <p:cNvPr id="70" name="TextBox 12">
                  <a:extLst>
                    <a:ext uri="{FF2B5EF4-FFF2-40B4-BE49-F238E27FC236}">
                      <a16:creationId xmlns:a16="http://schemas.microsoft.com/office/drawing/2014/main" id="{EC05A693-EFA2-CA4E-5036-129F32017E66}"/>
                    </a:ext>
                  </a:extLst>
                </p:cNvPr>
                <p:cNvSpPr txBox="1"/>
                <p:nvPr/>
              </p:nvSpPr>
              <p:spPr>
                <a:xfrm>
                  <a:off x="5390788" y="3491874"/>
                  <a:ext cx="2049521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4,4</a:t>
                  </a:r>
                  <a:r>
                    <a:rPr lang="ar-MA" sz="40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5</a:t>
                  </a:r>
                  <a:endParaRPr lang="fr-MA" sz="4000" dirty="0">
                    <a:solidFill>
                      <a:srgbClr val="C00000"/>
                    </a:solidFill>
                    <a:cs typeface="+mj-cs"/>
                  </a:endParaRPr>
                </a:p>
              </p:txBody>
            </p:sp>
            <p:sp>
              <p:nvSpPr>
                <p:cNvPr id="71" name="TextBox 13">
                  <a:extLst>
                    <a:ext uri="{FF2B5EF4-FFF2-40B4-BE49-F238E27FC236}">
                      <a16:creationId xmlns:a16="http://schemas.microsoft.com/office/drawing/2014/main" id="{BA005439-4BCD-4935-5DD9-4C60C84CCE39}"/>
                    </a:ext>
                  </a:extLst>
                </p:cNvPr>
                <p:cNvSpPr txBox="1"/>
                <p:nvPr/>
              </p:nvSpPr>
              <p:spPr>
                <a:xfrm>
                  <a:off x="5390788" y="3868691"/>
                  <a:ext cx="2049521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1,75</a:t>
                  </a:r>
                  <a:endParaRPr lang="fr-MA" sz="4000" dirty="0">
                    <a:solidFill>
                      <a:srgbClr val="C00000"/>
                    </a:solidFill>
                    <a:cs typeface="+mj-cs"/>
                  </a:endParaRPr>
                </a:p>
              </p:txBody>
            </p:sp>
          </p:grp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CEB93D6-6F1C-3DC5-D983-190E1F8E3472}"/>
                  </a:ext>
                </a:extLst>
              </p:cNvPr>
              <p:cNvGrpSpPr/>
              <p:nvPr/>
            </p:nvGrpSpPr>
            <p:grpSpPr>
              <a:xfrm>
                <a:off x="1283789" y="3864155"/>
                <a:ext cx="810563" cy="281093"/>
                <a:chOff x="5907276" y="3344115"/>
                <a:chExt cx="810563" cy="281093"/>
              </a:xfrm>
            </p:grpSpPr>
            <p:sp>
              <p:nvSpPr>
                <p:cNvPr id="3" name="Rectangle: Rounded Corners 29">
                  <a:extLst>
                    <a:ext uri="{FF2B5EF4-FFF2-40B4-BE49-F238E27FC236}">
                      <a16:creationId xmlns:a16="http://schemas.microsoft.com/office/drawing/2014/main" id="{AA121F27-2FDB-2A22-2DE2-EE6057CB20C9}"/>
                    </a:ext>
                  </a:extLst>
                </p:cNvPr>
                <p:cNvSpPr/>
                <p:nvPr/>
              </p:nvSpPr>
              <p:spPr>
                <a:xfrm>
                  <a:off x="5907276" y="3349476"/>
                  <a:ext cx="381495" cy="275732"/>
                </a:xfrm>
                <a:prstGeom prst="roundRect">
                  <a:avLst/>
                </a:prstGeom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200" dirty="0">
                      <a:solidFill>
                        <a:srgbClr val="C00000"/>
                      </a:solidFill>
                    </a:rPr>
                    <a:t>3</a:t>
                  </a:r>
                  <a:endParaRPr lang="fr-MA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" name="Rectangle: Rounded Corners 26">
                  <a:extLst>
                    <a:ext uri="{FF2B5EF4-FFF2-40B4-BE49-F238E27FC236}">
                      <a16:creationId xmlns:a16="http://schemas.microsoft.com/office/drawing/2014/main" id="{4A7402CD-6F05-FEAB-2BE7-8E059C9A85E4}"/>
                    </a:ext>
                  </a:extLst>
                </p:cNvPr>
                <p:cNvSpPr/>
                <p:nvPr/>
              </p:nvSpPr>
              <p:spPr>
                <a:xfrm>
                  <a:off x="6336344" y="3344115"/>
                  <a:ext cx="381495" cy="275732"/>
                </a:xfrm>
                <a:prstGeom prst="roundRect">
                  <a:avLst/>
                </a:prstGeom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200" dirty="0">
                      <a:solidFill>
                        <a:srgbClr val="C00000"/>
                      </a:solidFill>
                    </a:rPr>
                    <a:t>14</a:t>
                  </a:r>
                  <a:endParaRPr lang="fr-MA" dirty="0">
                    <a:solidFill>
                      <a:srgbClr val="C00000"/>
                    </a:solidFill>
                  </a:endParaRPr>
                </a:p>
              </p:txBody>
            </p:sp>
          </p:grp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2937FB5A-6CF2-B5E5-4929-B1E992F237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93516" y="4229895"/>
                <a:ext cx="259379" cy="28846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2" name="Rectangle: Rounded Corners 29">
              <a:extLst>
                <a:ext uri="{FF2B5EF4-FFF2-40B4-BE49-F238E27FC236}">
                  <a16:creationId xmlns:a16="http://schemas.microsoft.com/office/drawing/2014/main" id="{421A5420-393E-6709-BE22-379D17E63AE3}"/>
                </a:ext>
              </a:extLst>
            </p:cNvPr>
            <p:cNvSpPr/>
            <p:nvPr/>
          </p:nvSpPr>
          <p:spPr>
            <a:xfrm>
              <a:off x="6544336" y="3804189"/>
              <a:ext cx="352736" cy="250025"/>
            </a:xfrm>
            <a:prstGeom prst="roundRect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050" dirty="0">
                  <a:solidFill>
                    <a:srgbClr val="C00000"/>
                  </a:solidFill>
                </a:rPr>
                <a:t>8</a:t>
              </a:r>
              <a:endParaRPr lang="fr-MA" sz="1400" dirty="0">
                <a:solidFill>
                  <a:srgbClr val="C00000"/>
                </a:solidFill>
              </a:endParaRPr>
            </a:p>
          </p:txBody>
        </p:sp>
        <p:grpSp>
          <p:nvGrpSpPr>
            <p:cNvPr id="15" name="Group 25">
              <a:extLst>
                <a:ext uri="{FF2B5EF4-FFF2-40B4-BE49-F238E27FC236}">
                  <a16:creationId xmlns:a16="http://schemas.microsoft.com/office/drawing/2014/main" id="{14DDE81B-753A-0C2C-3C50-3E2C9356CD98}"/>
                </a:ext>
              </a:extLst>
            </p:cNvPr>
            <p:cNvGrpSpPr/>
            <p:nvPr/>
          </p:nvGrpSpPr>
          <p:grpSpPr>
            <a:xfrm>
              <a:off x="2738233" y="4036128"/>
              <a:ext cx="1699756" cy="1641896"/>
              <a:chOff x="4783823" y="3395790"/>
              <a:chExt cx="2685542" cy="1641896"/>
            </a:xfrm>
          </p:grpSpPr>
          <p:cxnSp>
            <p:nvCxnSpPr>
              <p:cNvPr id="22" name="Straight Connector 5">
                <a:extLst>
                  <a:ext uri="{FF2B5EF4-FFF2-40B4-BE49-F238E27FC236}">
                    <a16:creationId xmlns:a16="http://schemas.microsoft.com/office/drawing/2014/main" id="{6BDF25B5-F74A-7BC7-5EF3-C004042F4B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0011" y="4432399"/>
                <a:ext cx="1972330" cy="1316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6">
                <a:extLst>
                  <a:ext uri="{FF2B5EF4-FFF2-40B4-BE49-F238E27FC236}">
                    <a16:creationId xmlns:a16="http://schemas.microsoft.com/office/drawing/2014/main" id="{1C6BD432-14E9-F7F0-0FE8-1B8E34AF979C}"/>
                  </a:ext>
                </a:extLst>
              </p:cNvPr>
              <p:cNvSpPr txBox="1"/>
              <p:nvPr/>
            </p:nvSpPr>
            <p:spPr>
              <a:xfrm>
                <a:off x="5081825" y="3941132"/>
                <a:ext cx="5526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+</a:t>
                </a:r>
              </a:p>
            </p:txBody>
          </p:sp>
          <p:sp>
            <p:nvSpPr>
              <p:cNvPr id="24" name="TextBox 3">
                <a:extLst>
                  <a:ext uri="{FF2B5EF4-FFF2-40B4-BE49-F238E27FC236}">
                    <a16:creationId xmlns:a16="http://schemas.microsoft.com/office/drawing/2014/main" id="{F96FE142-2FA6-B7E3-A91D-2247A03C9856}"/>
                  </a:ext>
                </a:extLst>
              </p:cNvPr>
              <p:cNvSpPr txBox="1"/>
              <p:nvPr/>
            </p:nvSpPr>
            <p:spPr>
              <a:xfrm>
                <a:off x="4783823" y="4329800"/>
                <a:ext cx="2651802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36,82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25" name="TextBox 12">
                <a:extLst>
                  <a:ext uri="{FF2B5EF4-FFF2-40B4-BE49-F238E27FC236}">
                    <a16:creationId xmlns:a16="http://schemas.microsoft.com/office/drawing/2014/main" id="{C142E0E2-0413-F82D-4B5A-494298DA7251}"/>
                  </a:ext>
                </a:extLst>
              </p:cNvPr>
              <p:cNvSpPr txBox="1"/>
              <p:nvPr/>
            </p:nvSpPr>
            <p:spPr>
              <a:xfrm>
                <a:off x="4967907" y="3395790"/>
                <a:ext cx="246538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30,50</a:t>
                </a:r>
                <a:endParaRPr lang="fr-MA" sz="40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26" name="TextBox 13">
                <a:extLst>
                  <a:ext uri="{FF2B5EF4-FFF2-40B4-BE49-F238E27FC236}">
                    <a16:creationId xmlns:a16="http://schemas.microsoft.com/office/drawing/2014/main" id="{4CC39575-F465-77E9-7F0E-720D86EEAE1C}"/>
                  </a:ext>
                </a:extLst>
              </p:cNvPr>
              <p:cNvSpPr txBox="1"/>
              <p:nvPr/>
            </p:nvSpPr>
            <p:spPr>
              <a:xfrm>
                <a:off x="5419844" y="3750306"/>
                <a:ext cx="204952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6,32</a:t>
                </a:r>
                <a:endParaRPr lang="fr-MA" sz="4000" dirty="0">
                  <a:solidFill>
                    <a:srgbClr val="C00000"/>
                  </a:solidFill>
                  <a:cs typeface="+mj-cs"/>
                </a:endParaRPr>
              </a:p>
            </p:txBody>
          </p:sp>
        </p:grpSp>
        <p:grpSp>
          <p:nvGrpSpPr>
            <p:cNvPr id="35" name="Group 25">
              <a:extLst>
                <a:ext uri="{FF2B5EF4-FFF2-40B4-BE49-F238E27FC236}">
                  <a16:creationId xmlns:a16="http://schemas.microsoft.com/office/drawing/2014/main" id="{B15F52E6-D7FA-2A05-4046-FD847C220610}"/>
                </a:ext>
              </a:extLst>
            </p:cNvPr>
            <p:cNvGrpSpPr/>
            <p:nvPr/>
          </p:nvGrpSpPr>
          <p:grpSpPr>
            <a:xfrm>
              <a:off x="4402904" y="3997745"/>
              <a:ext cx="1689160" cy="1719396"/>
              <a:chOff x="4925691" y="3283565"/>
              <a:chExt cx="2668801" cy="1719396"/>
            </a:xfrm>
          </p:grpSpPr>
          <p:cxnSp>
            <p:nvCxnSpPr>
              <p:cNvPr id="41" name="Straight Connector 5">
                <a:extLst>
                  <a:ext uri="{FF2B5EF4-FFF2-40B4-BE49-F238E27FC236}">
                    <a16:creationId xmlns:a16="http://schemas.microsoft.com/office/drawing/2014/main" id="{AD1EF096-FEA1-1015-EEA1-FF4D2EF7F1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8141" y="4345394"/>
                <a:ext cx="1949268" cy="2632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6">
                <a:extLst>
                  <a:ext uri="{FF2B5EF4-FFF2-40B4-BE49-F238E27FC236}">
                    <a16:creationId xmlns:a16="http://schemas.microsoft.com/office/drawing/2014/main" id="{4B6C36C9-253B-28D5-8613-5EC122B96CAA}"/>
                  </a:ext>
                </a:extLst>
              </p:cNvPr>
              <p:cNvSpPr txBox="1"/>
              <p:nvPr/>
            </p:nvSpPr>
            <p:spPr>
              <a:xfrm>
                <a:off x="5081825" y="3941132"/>
                <a:ext cx="5526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+</a:t>
                </a:r>
              </a:p>
            </p:txBody>
          </p:sp>
          <p:sp>
            <p:nvSpPr>
              <p:cNvPr id="43" name="TextBox 3">
                <a:extLst>
                  <a:ext uri="{FF2B5EF4-FFF2-40B4-BE49-F238E27FC236}">
                    <a16:creationId xmlns:a16="http://schemas.microsoft.com/office/drawing/2014/main" id="{6D55F813-668E-4A81-5498-E6A1AD70F0CD}"/>
                  </a:ext>
                </a:extLst>
              </p:cNvPr>
              <p:cNvSpPr txBox="1"/>
              <p:nvPr/>
            </p:nvSpPr>
            <p:spPr>
              <a:xfrm>
                <a:off x="4925691" y="4295075"/>
                <a:ext cx="2651801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000" b="1" dirty="0">
                    <a:solidFill>
                      <a:srgbClr val="FF0000"/>
                    </a:solidFill>
                    <a:cs typeface="+mj-cs"/>
                  </a:rPr>
                  <a:t>26,25</a:t>
                </a:r>
              </a:p>
            </p:txBody>
          </p:sp>
          <p:sp>
            <p:nvSpPr>
              <p:cNvPr id="44" name="TextBox 12">
                <a:extLst>
                  <a:ext uri="{FF2B5EF4-FFF2-40B4-BE49-F238E27FC236}">
                    <a16:creationId xmlns:a16="http://schemas.microsoft.com/office/drawing/2014/main" id="{9A1A3A17-A86E-BE48-DAE8-3D66F72405D3}"/>
                  </a:ext>
                </a:extLst>
              </p:cNvPr>
              <p:cNvSpPr txBox="1"/>
              <p:nvPr/>
            </p:nvSpPr>
            <p:spPr>
              <a:xfrm>
                <a:off x="5129104" y="3283565"/>
                <a:ext cx="246538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16,45</a:t>
                </a:r>
                <a:endParaRPr lang="fr-MA" sz="40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45" name="TextBox 13">
                <a:extLst>
                  <a:ext uri="{FF2B5EF4-FFF2-40B4-BE49-F238E27FC236}">
                    <a16:creationId xmlns:a16="http://schemas.microsoft.com/office/drawing/2014/main" id="{7CDF6203-87B9-DCA4-CDA4-28AB5C3C614F}"/>
                  </a:ext>
                </a:extLst>
              </p:cNvPr>
              <p:cNvSpPr txBox="1"/>
              <p:nvPr/>
            </p:nvSpPr>
            <p:spPr>
              <a:xfrm>
                <a:off x="5541906" y="3637508"/>
                <a:ext cx="204952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9,8</a:t>
                </a:r>
                <a:endParaRPr lang="fr-MA" sz="4000" dirty="0">
                  <a:solidFill>
                    <a:srgbClr val="C00000"/>
                  </a:solidFill>
                  <a:cs typeface="+mj-cs"/>
                </a:endParaRPr>
              </a:p>
            </p:txBody>
          </p:sp>
        </p:grpSp>
        <p:grpSp>
          <p:nvGrpSpPr>
            <p:cNvPr id="47" name="Group 25">
              <a:extLst>
                <a:ext uri="{FF2B5EF4-FFF2-40B4-BE49-F238E27FC236}">
                  <a16:creationId xmlns:a16="http://schemas.microsoft.com/office/drawing/2014/main" id="{D00A01D6-A9B8-C7A6-DA40-FAE3AAF2674A}"/>
                </a:ext>
              </a:extLst>
            </p:cNvPr>
            <p:cNvGrpSpPr/>
            <p:nvPr/>
          </p:nvGrpSpPr>
          <p:grpSpPr>
            <a:xfrm>
              <a:off x="6178725" y="3968740"/>
              <a:ext cx="1678401" cy="1748401"/>
              <a:chOff x="5037760" y="3235652"/>
              <a:chExt cx="2651801" cy="1748401"/>
            </a:xfrm>
          </p:grpSpPr>
          <p:cxnSp>
            <p:nvCxnSpPr>
              <p:cNvPr id="51" name="Straight Connector 5">
                <a:extLst>
                  <a:ext uri="{FF2B5EF4-FFF2-40B4-BE49-F238E27FC236}">
                    <a16:creationId xmlns:a16="http://schemas.microsoft.com/office/drawing/2014/main" id="{FD5113CA-B76F-A436-51D5-C62979C0D2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8141" y="4374582"/>
                <a:ext cx="212987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6">
                <a:extLst>
                  <a:ext uri="{FF2B5EF4-FFF2-40B4-BE49-F238E27FC236}">
                    <a16:creationId xmlns:a16="http://schemas.microsoft.com/office/drawing/2014/main" id="{BC6DEF4E-813A-8464-BB6D-85A3494CD0A3}"/>
                  </a:ext>
                </a:extLst>
              </p:cNvPr>
              <p:cNvSpPr txBox="1"/>
              <p:nvPr/>
            </p:nvSpPr>
            <p:spPr>
              <a:xfrm>
                <a:off x="5081825" y="3941132"/>
                <a:ext cx="453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-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3" name="TextBox 3">
                <a:extLst>
                  <a:ext uri="{FF2B5EF4-FFF2-40B4-BE49-F238E27FC236}">
                    <a16:creationId xmlns:a16="http://schemas.microsoft.com/office/drawing/2014/main" id="{BB4382F6-54BD-7675-4BB2-4D22060689C6}"/>
                  </a:ext>
                </a:extLst>
              </p:cNvPr>
              <p:cNvSpPr txBox="1"/>
              <p:nvPr/>
            </p:nvSpPr>
            <p:spPr>
              <a:xfrm>
                <a:off x="5037760" y="4276167"/>
                <a:ext cx="2651801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21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</a:t>
                </a:r>
                <a:r>
                  <a:rPr lang="a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55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54" name="TextBox 12">
                <a:extLst>
                  <a:ext uri="{FF2B5EF4-FFF2-40B4-BE49-F238E27FC236}">
                    <a16:creationId xmlns:a16="http://schemas.microsoft.com/office/drawing/2014/main" id="{D332F695-425E-93B9-A103-7C647D30168A}"/>
                  </a:ext>
                </a:extLst>
              </p:cNvPr>
              <p:cNvSpPr txBox="1"/>
              <p:nvPr/>
            </p:nvSpPr>
            <p:spPr>
              <a:xfrm>
                <a:off x="5175031" y="3235652"/>
                <a:ext cx="246538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29</a:t>
                </a:r>
                <a:r>
                  <a:rPr lang="f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</a:t>
                </a:r>
                <a:r>
                  <a:rPr lang="ar-MA" sz="40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00</a:t>
                </a:r>
                <a:endParaRPr lang="fr-MA" sz="4000" dirty="0">
                  <a:solidFill>
                    <a:srgbClr val="0070C0"/>
                  </a:solidFill>
                  <a:cs typeface="+mj-cs"/>
                </a:endParaRPr>
              </a:p>
            </p:txBody>
          </p:sp>
          <p:sp>
            <p:nvSpPr>
              <p:cNvPr id="55" name="TextBox 13">
                <a:extLst>
                  <a:ext uri="{FF2B5EF4-FFF2-40B4-BE49-F238E27FC236}">
                    <a16:creationId xmlns:a16="http://schemas.microsoft.com/office/drawing/2014/main" id="{9A1CAEBD-C792-ADC4-4C19-31954F67E24E}"/>
                  </a:ext>
                </a:extLst>
              </p:cNvPr>
              <p:cNvSpPr txBox="1"/>
              <p:nvPr/>
            </p:nvSpPr>
            <p:spPr>
              <a:xfrm>
                <a:off x="5628324" y="3697800"/>
                <a:ext cx="204952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</a:t>
                </a:r>
                <a:r>
                  <a:rPr lang="f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</a:t>
                </a:r>
                <a:r>
                  <a:rPr lang="ar-MA" sz="4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45</a:t>
                </a:r>
                <a:endParaRPr lang="fr-MA" sz="4000" dirty="0">
                  <a:solidFill>
                    <a:srgbClr val="C00000"/>
                  </a:solidFill>
                  <a:cs typeface="+mj-cs"/>
                </a:endParaRPr>
              </a:p>
            </p:txBody>
          </p:sp>
        </p:grpSp>
        <p:sp>
          <p:nvSpPr>
            <p:cNvPr id="56" name="Rectangle: Rounded Corners 29">
              <a:extLst>
                <a:ext uri="{FF2B5EF4-FFF2-40B4-BE49-F238E27FC236}">
                  <a16:creationId xmlns:a16="http://schemas.microsoft.com/office/drawing/2014/main" id="{71DBAFC3-F538-70E1-E642-C4FCB8917FDB}"/>
                </a:ext>
              </a:extLst>
            </p:cNvPr>
            <p:cNvSpPr/>
            <p:nvPr/>
          </p:nvSpPr>
          <p:spPr>
            <a:xfrm>
              <a:off x="6938134" y="3811831"/>
              <a:ext cx="341855" cy="305841"/>
            </a:xfrm>
            <a:prstGeom prst="roundRect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900" dirty="0">
                  <a:solidFill>
                    <a:srgbClr val="C00000"/>
                  </a:solidFill>
                </a:rPr>
                <a:t>10</a:t>
              </a:r>
              <a:endParaRPr lang="fr-MA" sz="900" dirty="0">
                <a:solidFill>
                  <a:srgbClr val="C00000"/>
                </a:solidFill>
              </a:endParaRPr>
            </a:p>
          </p:txBody>
        </p: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7EC78E0B-D9BD-D807-0C50-67CF4EA55665}"/>
                </a:ext>
              </a:extLst>
            </p:cNvPr>
            <p:cNvCxnSpPr/>
            <p:nvPr/>
          </p:nvCxnSpPr>
          <p:spPr>
            <a:xfrm flipH="1">
              <a:off x="6689294" y="3818568"/>
              <a:ext cx="214021" cy="31375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909B35DD-9498-B95C-19A6-C8FE9AA19CC8}"/>
                </a:ext>
              </a:extLst>
            </p:cNvPr>
            <p:cNvCxnSpPr/>
            <p:nvPr/>
          </p:nvCxnSpPr>
          <p:spPr>
            <a:xfrm flipH="1">
              <a:off x="7279989" y="4188946"/>
              <a:ext cx="214021" cy="31375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: Rounded Corners 29">
              <a:extLst>
                <a:ext uri="{FF2B5EF4-FFF2-40B4-BE49-F238E27FC236}">
                  <a16:creationId xmlns:a16="http://schemas.microsoft.com/office/drawing/2014/main" id="{94A31672-1612-A64D-5201-043179D04FB4}"/>
                </a:ext>
              </a:extLst>
            </p:cNvPr>
            <p:cNvSpPr/>
            <p:nvPr/>
          </p:nvSpPr>
          <p:spPr>
            <a:xfrm>
              <a:off x="6927253" y="3532841"/>
              <a:ext cx="352736" cy="250025"/>
            </a:xfrm>
            <a:prstGeom prst="roundRect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MA" sz="1050" dirty="0">
                  <a:solidFill>
                    <a:srgbClr val="C00000"/>
                  </a:solidFill>
                </a:rPr>
                <a:t>9</a:t>
              </a:r>
              <a:endParaRPr lang="fr-MA" sz="1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6" name="Rectangle: Rounded Corners 29">
            <a:extLst>
              <a:ext uri="{FF2B5EF4-FFF2-40B4-BE49-F238E27FC236}">
                <a16:creationId xmlns:a16="http://schemas.microsoft.com/office/drawing/2014/main" id="{7F335B10-12D9-3033-7769-D119D94F0F19}"/>
              </a:ext>
            </a:extLst>
          </p:cNvPr>
          <p:cNvSpPr/>
          <p:nvPr/>
        </p:nvSpPr>
        <p:spPr>
          <a:xfrm>
            <a:off x="7554091" y="3286078"/>
            <a:ext cx="341855" cy="305841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900" dirty="0">
                <a:solidFill>
                  <a:srgbClr val="C00000"/>
                </a:solidFill>
              </a:rPr>
              <a:t>10</a:t>
            </a:r>
            <a:endParaRPr lang="fr-MA" sz="900" dirty="0">
              <a:solidFill>
                <a:srgbClr val="C00000"/>
              </a:solidFill>
            </a:endParaRPr>
          </a:p>
        </p:txBody>
      </p:sp>
      <p:cxnSp>
        <p:nvCxnSpPr>
          <p:cNvPr id="19" name="Connecteur droit 59">
            <a:extLst>
              <a:ext uri="{FF2B5EF4-FFF2-40B4-BE49-F238E27FC236}">
                <a16:creationId xmlns:a16="http://schemas.microsoft.com/office/drawing/2014/main" id="{8341D3A1-9E98-D8E9-B2F4-E34F52BBAE4B}"/>
              </a:ext>
            </a:extLst>
          </p:cNvPr>
          <p:cNvCxnSpPr/>
          <p:nvPr/>
        </p:nvCxnSpPr>
        <p:spPr>
          <a:xfrm flipH="1">
            <a:off x="7281813" y="3907603"/>
            <a:ext cx="214021" cy="3137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59">
            <a:extLst>
              <a:ext uri="{FF2B5EF4-FFF2-40B4-BE49-F238E27FC236}">
                <a16:creationId xmlns:a16="http://schemas.microsoft.com/office/drawing/2014/main" id="{CFA80FD2-33D0-1C91-EB95-A78549966E1B}"/>
              </a:ext>
            </a:extLst>
          </p:cNvPr>
          <p:cNvCxnSpPr/>
          <p:nvPr/>
        </p:nvCxnSpPr>
        <p:spPr>
          <a:xfrm flipH="1">
            <a:off x="7263268" y="3560242"/>
            <a:ext cx="214021" cy="3137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ADA0DB34-E6DF-96CA-A222-88B77D1673B2}"/>
              </a:ext>
            </a:extLst>
          </p:cNvPr>
          <p:cNvSpPr/>
          <p:nvPr/>
        </p:nvSpPr>
        <p:spPr>
          <a:xfrm>
            <a:off x="5096844" y="3660355"/>
            <a:ext cx="214021" cy="238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100" dirty="0">
                <a:solidFill>
                  <a:srgbClr val="C00000"/>
                </a:solidFill>
              </a:rPr>
              <a:t>1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1948476-F68F-D930-05F7-8DC56FA810B9}"/>
              </a:ext>
            </a:extLst>
          </p:cNvPr>
          <p:cNvSpPr/>
          <p:nvPr/>
        </p:nvSpPr>
        <p:spPr>
          <a:xfrm>
            <a:off x="4872137" y="3669427"/>
            <a:ext cx="214021" cy="238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100" dirty="0">
                <a:solidFill>
                  <a:srgbClr val="C00000"/>
                </a:solidFill>
              </a:rPr>
              <a:t>1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30" name="Connecteur droit 8">
            <a:extLst>
              <a:ext uri="{FF2B5EF4-FFF2-40B4-BE49-F238E27FC236}">
                <a16:creationId xmlns:a16="http://schemas.microsoft.com/office/drawing/2014/main" id="{B829CB70-6AE4-0064-9DD5-058CFC145D88}"/>
              </a:ext>
            </a:extLst>
          </p:cNvPr>
          <p:cNvCxnSpPr>
            <a:cxnSpLocks/>
          </p:cNvCxnSpPr>
          <p:nvPr/>
        </p:nvCxnSpPr>
        <p:spPr>
          <a:xfrm flipH="1">
            <a:off x="1654452" y="3986125"/>
            <a:ext cx="259379" cy="28846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3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792BB-0FC7-6F32-A011-446D1626E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1BA81F2-1D1E-E178-9540-CCFA3ED4B2E6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111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أتمموا النشاط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5C35739-BAA5-87AC-C2F3-9DDEA66AE44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B94E36E-A167-5ED4-B060-69FAE3C9CB5F}"/>
              </a:ext>
            </a:extLst>
          </p:cNvPr>
          <p:cNvGrpSpPr/>
          <p:nvPr/>
        </p:nvGrpSpPr>
        <p:grpSpPr>
          <a:xfrm>
            <a:off x="403942" y="2290916"/>
            <a:ext cx="8247215" cy="4090220"/>
            <a:chOff x="403942" y="2290916"/>
            <a:chExt cx="8247215" cy="409022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A6AEA0-9F90-FFBA-990F-1BA41A317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4"/>
            <a:stretch>
              <a:fillRect/>
            </a:stretch>
          </p:blipFill>
          <p:spPr>
            <a:xfrm>
              <a:off x="4444181" y="2290916"/>
              <a:ext cx="4206976" cy="409022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563E643-6D40-5D5F-77FC-789E4ABDF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04"/>
            <a:stretch>
              <a:fillRect/>
            </a:stretch>
          </p:blipFill>
          <p:spPr>
            <a:xfrm>
              <a:off x="403942" y="2290916"/>
              <a:ext cx="3864079" cy="4090220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459FEF-3DAD-5E88-263C-D3D6074E83B3}"/>
              </a:ext>
            </a:extLst>
          </p:cNvPr>
          <p:cNvSpPr/>
          <p:nvPr/>
        </p:nvSpPr>
        <p:spPr>
          <a:xfrm>
            <a:off x="863080" y="3608438"/>
            <a:ext cx="3493021" cy="1179423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39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6382-CFE0-9C6D-6D85-C7A6BDE6D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CB9C80-640F-08E9-CE4F-0744E6A7C556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أنجزوا التمرين الخامس . لديكم 4  دقائق . كل واحد يشتغل لوحده.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4BC231-CF6D-0221-F45A-05F8B31BC1C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148C9-A5C4-42E3-BFAD-35883E42FF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0385" y="4953132"/>
            <a:ext cx="1383877" cy="1383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2A76D9-1659-11AE-18D9-240F190A7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26" y="1904868"/>
            <a:ext cx="8169348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5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6B9CB4-6FCC-A07A-AC42-F8342D70B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55" y="1887079"/>
            <a:ext cx="8169348" cy="433444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8B22767B-145E-87E6-D905-EFE6014DAF90}"/>
              </a:ext>
            </a:extLst>
          </p:cNvPr>
          <p:cNvGrpSpPr/>
          <p:nvPr/>
        </p:nvGrpSpPr>
        <p:grpSpPr>
          <a:xfrm>
            <a:off x="1032363" y="3996470"/>
            <a:ext cx="7540532" cy="1689941"/>
            <a:chOff x="938068" y="4006980"/>
            <a:chExt cx="7540532" cy="168994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72CE1D-D20E-0278-99E2-EEF76BA8ABA7}"/>
                </a:ext>
              </a:extLst>
            </p:cNvPr>
            <p:cNvGrpSpPr/>
            <p:nvPr/>
          </p:nvGrpSpPr>
          <p:grpSpPr>
            <a:xfrm>
              <a:off x="4778343" y="4044238"/>
              <a:ext cx="2056569" cy="1564170"/>
              <a:chOff x="5449610" y="3250312"/>
              <a:chExt cx="2556113" cy="1625199"/>
            </a:xfrm>
          </p:grpSpPr>
          <p:sp>
            <p:nvSpPr>
              <p:cNvPr id="23" name="TextBox 4">
                <a:extLst>
                  <a:ext uri="{FF2B5EF4-FFF2-40B4-BE49-F238E27FC236}">
                    <a16:creationId xmlns:a16="http://schemas.microsoft.com/office/drawing/2014/main" id="{D3A08D11-A55B-43A8-DE54-1E2555FFA6DA}"/>
                  </a:ext>
                </a:extLst>
              </p:cNvPr>
              <p:cNvSpPr txBox="1"/>
              <p:nvPr/>
            </p:nvSpPr>
            <p:spPr>
              <a:xfrm>
                <a:off x="5956201" y="3250312"/>
                <a:ext cx="2049522" cy="6715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6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8,9</a:t>
                </a:r>
                <a:endParaRPr lang="fr-MA" sz="36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24" name="TextBox 1">
                <a:extLst>
                  <a:ext uri="{FF2B5EF4-FFF2-40B4-BE49-F238E27FC236}">
                    <a16:creationId xmlns:a16="http://schemas.microsoft.com/office/drawing/2014/main" id="{4B296990-60E6-B5D8-64EA-C4BD05CB7D48}"/>
                  </a:ext>
                </a:extLst>
              </p:cNvPr>
              <p:cNvSpPr txBox="1"/>
              <p:nvPr/>
            </p:nvSpPr>
            <p:spPr>
              <a:xfrm>
                <a:off x="5665348" y="3682923"/>
                <a:ext cx="2049520" cy="6715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6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13,</a:t>
                </a:r>
                <a:r>
                  <a:rPr lang="fr-MA" sz="36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</a:t>
                </a:r>
                <a:r>
                  <a:rPr lang="fr-MA" sz="36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endParaRPr lang="fr-MA" sz="3600" dirty="0">
                  <a:solidFill>
                    <a:srgbClr val="C00000"/>
                  </a:solidFill>
                  <a:cs typeface="+mj-cs"/>
                </a:endParaRPr>
              </a:p>
            </p:txBody>
          </p:sp>
          <p:cxnSp>
            <p:nvCxnSpPr>
              <p:cNvPr id="25" name="Straight Connector 5">
                <a:extLst>
                  <a:ext uri="{FF2B5EF4-FFF2-40B4-BE49-F238E27FC236}">
                    <a16:creationId xmlns:a16="http://schemas.microsoft.com/office/drawing/2014/main" id="{99991995-05CD-FBD0-01B4-66FF374A386D}"/>
                  </a:ext>
                </a:extLst>
              </p:cNvPr>
              <p:cNvCxnSpPr/>
              <p:nvPr/>
            </p:nvCxnSpPr>
            <p:spPr>
              <a:xfrm>
                <a:off x="5449610" y="4334582"/>
                <a:ext cx="15392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3">
                <a:extLst>
                  <a:ext uri="{FF2B5EF4-FFF2-40B4-BE49-F238E27FC236}">
                    <a16:creationId xmlns:a16="http://schemas.microsoft.com/office/drawing/2014/main" id="{13055AF8-E50C-08B2-AE17-8F0413BBAF11}"/>
                  </a:ext>
                </a:extLst>
              </p:cNvPr>
              <p:cNvSpPr txBox="1"/>
              <p:nvPr/>
            </p:nvSpPr>
            <p:spPr>
              <a:xfrm>
                <a:off x="5665348" y="4203962"/>
                <a:ext cx="1913126" cy="6715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21,9</a:t>
                </a:r>
                <a:endParaRPr lang="fr-MA" sz="36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</a:endParaRPr>
              </a:p>
            </p:txBody>
          </p:sp>
          <p:sp>
            <p:nvSpPr>
              <p:cNvPr id="29" name="Oval 9">
                <a:extLst>
                  <a:ext uri="{FF2B5EF4-FFF2-40B4-BE49-F238E27FC236}">
                    <a16:creationId xmlns:a16="http://schemas.microsoft.com/office/drawing/2014/main" id="{1FDDB3A8-D025-E8A7-CF2A-BEFE833B8E6A}"/>
                  </a:ext>
                </a:extLst>
              </p:cNvPr>
              <p:cNvSpPr/>
              <p:nvPr/>
            </p:nvSpPr>
            <p:spPr>
              <a:xfrm>
                <a:off x="5781323" y="3256314"/>
                <a:ext cx="251460" cy="235488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MA" sz="1200" dirty="0"/>
                  <a:t>1</a:t>
                </a: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8567808-8B62-B752-CFDE-3B30F3A7B0DA}"/>
                </a:ext>
              </a:extLst>
            </p:cNvPr>
            <p:cNvGrpSpPr/>
            <p:nvPr/>
          </p:nvGrpSpPr>
          <p:grpSpPr>
            <a:xfrm>
              <a:off x="3123135" y="4006980"/>
              <a:ext cx="1630269" cy="1688684"/>
              <a:chOff x="3567777" y="3481504"/>
              <a:chExt cx="1630269" cy="1688684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6F63E739-4D18-7CB3-ADA6-ED6607786B17}"/>
                  </a:ext>
                </a:extLst>
              </p:cNvPr>
              <p:cNvGrpSpPr/>
              <p:nvPr/>
            </p:nvGrpSpPr>
            <p:grpSpPr>
              <a:xfrm>
                <a:off x="3567777" y="3481504"/>
                <a:ext cx="1630269" cy="1155630"/>
                <a:chOff x="5583357" y="3196368"/>
                <a:chExt cx="1630269" cy="1155630"/>
              </a:xfrm>
            </p:grpSpPr>
            <p:sp>
              <p:nvSpPr>
                <p:cNvPr id="18" name="TextBox 4">
                  <a:extLst>
                    <a:ext uri="{FF2B5EF4-FFF2-40B4-BE49-F238E27FC236}">
                      <a16:creationId xmlns:a16="http://schemas.microsoft.com/office/drawing/2014/main" id="{44AB7AF1-68D3-D300-950B-4D862C2BD8DA}"/>
                    </a:ext>
                  </a:extLst>
                </p:cNvPr>
                <p:cNvSpPr txBox="1"/>
                <p:nvPr/>
              </p:nvSpPr>
              <p:spPr>
                <a:xfrm>
                  <a:off x="5591307" y="3257015"/>
                  <a:ext cx="1330494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25,3</a:t>
                  </a:r>
                  <a:endParaRPr lang="fr-MA" sz="4000" dirty="0">
                    <a:solidFill>
                      <a:srgbClr val="C00000"/>
                    </a:solidFill>
                    <a:cs typeface="+mj-cs"/>
                  </a:endParaRPr>
                </a:p>
              </p:txBody>
            </p:sp>
            <p:sp>
              <p:nvSpPr>
                <p:cNvPr id="19" name="TextBox 1">
                  <a:extLst>
                    <a:ext uri="{FF2B5EF4-FFF2-40B4-BE49-F238E27FC236}">
                      <a16:creationId xmlns:a16="http://schemas.microsoft.com/office/drawing/2014/main" id="{5901B968-1118-439F-C49D-111FA20A7BFF}"/>
                    </a:ext>
                  </a:extLst>
                </p:cNvPr>
                <p:cNvSpPr txBox="1"/>
                <p:nvPr/>
              </p:nvSpPr>
              <p:spPr>
                <a:xfrm>
                  <a:off x="5883131" y="3644112"/>
                  <a:ext cx="1330495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9,5</a:t>
                  </a:r>
                  <a:endParaRPr lang="fr-MA" sz="4000" dirty="0">
                    <a:solidFill>
                      <a:srgbClr val="C00000"/>
                    </a:solidFill>
                    <a:cs typeface="+mj-cs"/>
                  </a:endParaRPr>
                </a:p>
              </p:txBody>
            </p:sp>
            <p:cxnSp>
              <p:nvCxnSpPr>
                <p:cNvPr id="20" name="Straight Connector 5">
                  <a:extLst>
                    <a:ext uri="{FF2B5EF4-FFF2-40B4-BE49-F238E27FC236}">
                      <a16:creationId xmlns:a16="http://schemas.microsoft.com/office/drawing/2014/main" id="{9BEE8FB9-E7ED-9837-5BFA-04730D6B58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83357" y="4304577"/>
                  <a:ext cx="100320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Oval 9">
                  <a:extLst>
                    <a:ext uri="{FF2B5EF4-FFF2-40B4-BE49-F238E27FC236}">
                      <a16:creationId xmlns:a16="http://schemas.microsoft.com/office/drawing/2014/main" id="{3A31FE54-CAD9-E32E-1C18-27D2718F3DC2}"/>
                    </a:ext>
                  </a:extLst>
                </p:cNvPr>
                <p:cNvSpPr/>
                <p:nvPr/>
              </p:nvSpPr>
              <p:spPr>
                <a:xfrm>
                  <a:off x="5632534" y="3196368"/>
                  <a:ext cx="251460" cy="235488"/>
                </a:xfrm>
                <a:prstGeom prst="ellips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1100" dirty="0"/>
                    <a:t>1</a:t>
                  </a:r>
                </a:p>
              </p:txBody>
            </p:sp>
          </p:grpSp>
          <p:sp>
            <p:nvSpPr>
              <p:cNvPr id="17" name="TextBox 3">
                <a:extLst>
                  <a:ext uri="{FF2B5EF4-FFF2-40B4-BE49-F238E27FC236}">
                    <a16:creationId xmlns:a16="http://schemas.microsoft.com/office/drawing/2014/main" id="{DFB21AD2-0796-BD7A-4452-2E2DBC843281}"/>
                  </a:ext>
                </a:extLst>
              </p:cNvPr>
              <p:cNvSpPr txBox="1"/>
              <p:nvPr/>
            </p:nvSpPr>
            <p:spPr>
              <a:xfrm>
                <a:off x="3645977" y="4523857"/>
                <a:ext cx="142175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34,8</a:t>
                </a:r>
                <a:endParaRPr lang="fr-MA" sz="36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BD9641C-B6BE-9CFD-A53B-551F04C21E30}"/>
                </a:ext>
              </a:extLst>
            </p:cNvPr>
            <p:cNvGrpSpPr/>
            <p:nvPr/>
          </p:nvGrpSpPr>
          <p:grpSpPr>
            <a:xfrm>
              <a:off x="6742722" y="4123742"/>
              <a:ext cx="1735878" cy="1548783"/>
              <a:chOff x="5467707" y="3192049"/>
              <a:chExt cx="2157525" cy="1609210"/>
            </a:xfrm>
          </p:grpSpPr>
          <p:sp>
            <p:nvSpPr>
              <p:cNvPr id="9" name="TextBox 4">
                <a:extLst>
                  <a:ext uri="{FF2B5EF4-FFF2-40B4-BE49-F238E27FC236}">
                    <a16:creationId xmlns:a16="http://schemas.microsoft.com/office/drawing/2014/main" id="{1DF2F100-8F33-7DF5-A475-6F611831C6FC}"/>
                  </a:ext>
                </a:extLst>
              </p:cNvPr>
              <p:cNvSpPr txBox="1"/>
              <p:nvPr/>
            </p:nvSpPr>
            <p:spPr>
              <a:xfrm>
                <a:off x="5479487" y="3192049"/>
                <a:ext cx="2049521" cy="6715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6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20, </a:t>
                </a:r>
                <a:r>
                  <a:rPr lang="fr-MA" sz="36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00</a:t>
                </a:r>
                <a:endParaRPr lang="fr-MA" sz="3600" dirty="0">
                  <a:solidFill>
                    <a:srgbClr val="0070C0"/>
                  </a:solidFill>
                  <a:cs typeface="+mj-cs"/>
                </a:endParaRPr>
              </a:p>
            </p:txBody>
          </p:sp>
          <p:sp>
            <p:nvSpPr>
              <p:cNvPr id="10" name="TextBox 1">
                <a:extLst>
                  <a:ext uri="{FF2B5EF4-FFF2-40B4-BE49-F238E27FC236}">
                    <a16:creationId xmlns:a16="http://schemas.microsoft.com/office/drawing/2014/main" id="{726E5060-A135-3E86-58D6-EE915FF83E82}"/>
                  </a:ext>
                </a:extLst>
              </p:cNvPr>
              <p:cNvSpPr txBox="1"/>
              <p:nvPr/>
            </p:nvSpPr>
            <p:spPr>
              <a:xfrm>
                <a:off x="5467707" y="3592740"/>
                <a:ext cx="2049520" cy="671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6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12, 65</a:t>
                </a:r>
                <a:endParaRPr lang="fr-MA" sz="3600" dirty="0">
                  <a:solidFill>
                    <a:srgbClr val="C00000"/>
                  </a:solidFill>
                  <a:cs typeface="+mj-cs"/>
                </a:endParaRPr>
              </a:p>
            </p:txBody>
          </p:sp>
          <p:cxnSp>
            <p:nvCxnSpPr>
              <p:cNvPr id="11" name="Straight Connector 5">
                <a:extLst>
                  <a:ext uri="{FF2B5EF4-FFF2-40B4-BE49-F238E27FC236}">
                    <a16:creationId xmlns:a16="http://schemas.microsoft.com/office/drawing/2014/main" id="{A7CBFA90-5D67-F286-5FD2-9C482C4334E7}"/>
                  </a:ext>
                </a:extLst>
              </p:cNvPr>
              <p:cNvCxnSpPr/>
              <p:nvPr/>
            </p:nvCxnSpPr>
            <p:spPr>
              <a:xfrm>
                <a:off x="5577132" y="4222179"/>
                <a:ext cx="15392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3">
                <a:extLst>
                  <a:ext uri="{FF2B5EF4-FFF2-40B4-BE49-F238E27FC236}">
                    <a16:creationId xmlns:a16="http://schemas.microsoft.com/office/drawing/2014/main" id="{5D8BA7D8-177F-D0C6-A65A-745EF56FD5BE}"/>
                  </a:ext>
                </a:extLst>
              </p:cNvPr>
              <p:cNvSpPr txBox="1"/>
              <p:nvPr/>
            </p:nvSpPr>
            <p:spPr>
              <a:xfrm>
                <a:off x="5496650" y="4129710"/>
                <a:ext cx="2128582" cy="6715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07, 35 </a:t>
                </a:r>
                <a:endParaRPr lang="fr-MA" sz="36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</a:endParaRPr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BF16415E-D507-D3A1-ECDE-A8A8D03B7029}"/>
                </a:ext>
              </a:extLst>
            </p:cNvPr>
            <p:cNvGrpSpPr/>
            <p:nvPr/>
          </p:nvGrpSpPr>
          <p:grpSpPr>
            <a:xfrm>
              <a:off x="938068" y="4085960"/>
              <a:ext cx="1709699" cy="1610961"/>
              <a:chOff x="3239240" y="3601169"/>
              <a:chExt cx="1709699" cy="1610961"/>
            </a:xfrm>
          </p:grpSpPr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C98B0978-4A81-4A5C-A739-DF9031CFA971}"/>
                  </a:ext>
                </a:extLst>
              </p:cNvPr>
              <p:cNvGrpSpPr/>
              <p:nvPr/>
            </p:nvGrpSpPr>
            <p:grpSpPr>
              <a:xfrm>
                <a:off x="3239240" y="3601169"/>
                <a:ext cx="1659674" cy="1069757"/>
                <a:chOff x="5254820" y="3316033"/>
                <a:chExt cx="1659674" cy="1069757"/>
              </a:xfrm>
            </p:grpSpPr>
            <p:sp>
              <p:nvSpPr>
                <p:cNvPr id="60" name="TextBox 4">
                  <a:extLst>
                    <a:ext uri="{FF2B5EF4-FFF2-40B4-BE49-F238E27FC236}">
                      <a16:creationId xmlns:a16="http://schemas.microsoft.com/office/drawing/2014/main" id="{3F3EA453-6CBC-B93D-A637-272BDF6A530E}"/>
                    </a:ext>
                  </a:extLst>
                </p:cNvPr>
                <p:cNvSpPr txBox="1"/>
                <p:nvPr/>
              </p:nvSpPr>
              <p:spPr>
                <a:xfrm>
                  <a:off x="5584000" y="3316033"/>
                  <a:ext cx="133049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SA" sz="36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8</a:t>
                  </a:r>
                  <a:r>
                    <a:rPr lang="fr-MA" sz="36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, </a:t>
                  </a:r>
                  <a:r>
                    <a:rPr lang="ar-SA" sz="3600" b="1" dirty="0">
                      <a:solidFill>
                        <a:srgbClr val="0070C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0</a:t>
                  </a:r>
                  <a:endParaRPr lang="fr-MA" sz="3600" dirty="0">
                    <a:solidFill>
                      <a:srgbClr val="0070C0"/>
                    </a:solidFill>
                    <a:cs typeface="+mj-cs"/>
                  </a:endParaRPr>
                </a:p>
              </p:txBody>
            </p:sp>
            <p:sp>
              <p:nvSpPr>
                <p:cNvPr id="61" name="TextBox 1">
                  <a:extLst>
                    <a:ext uri="{FF2B5EF4-FFF2-40B4-BE49-F238E27FC236}">
                      <a16:creationId xmlns:a16="http://schemas.microsoft.com/office/drawing/2014/main" id="{EC7965D1-4D39-CCE0-8D6E-13C04144C804}"/>
                    </a:ext>
                  </a:extLst>
                </p:cNvPr>
                <p:cNvSpPr txBox="1"/>
                <p:nvPr/>
              </p:nvSpPr>
              <p:spPr>
                <a:xfrm>
                  <a:off x="5579442" y="3739459"/>
                  <a:ext cx="133049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36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5, 9</a:t>
                  </a:r>
                  <a:endParaRPr lang="fr-MA" sz="3600" dirty="0">
                    <a:solidFill>
                      <a:srgbClr val="C00000"/>
                    </a:solidFill>
                    <a:cs typeface="+mj-cs"/>
                  </a:endParaRPr>
                </a:p>
              </p:txBody>
            </p:sp>
            <p:cxnSp>
              <p:nvCxnSpPr>
                <p:cNvPr id="62" name="Straight Connector 5">
                  <a:extLst>
                    <a:ext uri="{FF2B5EF4-FFF2-40B4-BE49-F238E27FC236}">
                      <a16:creationId xmlns:a16="http://schemas.microsoft.com/office/drawing/2014/main" id="{08225DC9-2B5C-25BD-D1CB-C70B15D351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56667" y="4345262"/>
                  <a:ext cx="115184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">
                  <a:extLst>
                    <a:ext uri="{FF2B5EF4-FFF2-40B4-BE49-F238E27FC236}">
                      <a16:creationId xmlns:a16="http://schemas.microsoft.com/office/drawing/2014/main" id="{06229FF1-5574-56E0-FAC0-239C6026E2D7}"/>
                    </a:ext>
                  </a:extLst>
                </p:cNvPr>
                <p:cNvSpPr txBox="1"/>
                <p:nvPr/>
              </p:nvSpPr>
              <p:spPr>
                <a:xfrm>
                  <a:off x="5254820" y="3656465"/>
                  <a:ext cx="40369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24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-</a:t>
                  </a:r>
                  <a:endParaRPr lang="fr-MA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59" name="TextBox 3">
                <a:extLst>
                  <a:ext uri="{FF2B5EF4-FFF2-40B4-BE49-F238E27FC236}">
                    <a16:creationId xmlns:a16="http://schemas.microsoft.com/office/drawing/2014/main" id="{79D720BB-C26C-7FCB-B967-17BA54BCBCF7}"/>
                  </a:ext>
                </a:extLst>
              </p:cNvPr>
              <p:cNvSpPr txBox="1"/>
              <p:nvPr/>
            </p:nvSpPr>
            <p:spPr>
              <a:xfrm>
                <a:off x="3603441" y="4565799"/>
                <a:ext cx="1345498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2, 1</a:t>
                </a:r>
                <a:endParaRPr lang="fr-MA" sz="36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</a:endParaRPr>
              </a:p>
            </p:txBody>
          </p:sp>
        </p:grp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5B9ECA9A-065A-F2EA-909B-5CE5927E21E6}"/>
                </a:ext>
              </a:extLst>
            </p:cNvPr>
            <p:cNvSpPr txBox="1"/>
            <p:nvPr/>
          </p:nvSpPr>
          <p:spPr>
            <a:xfrm>
              <a:off x="2894347" y="4561966"/>
              <a:ext cx="403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/>
                <a:t>+</a:t>
              </a:r>
            </a:p>
          </p:txBody>
        </p:sp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7CAF51CA-F001-7050-236E-69098EB280D2}"/>
                </a:ext>
              </a:extLst>
            </p:cNvPr>
            <p:cNvSpPr txBox="1"/>
            <p:nvPr/>
          </p:nvSpPr>
          <p:spPr>
            <a:xfrm>
              <a:off x="4605107" y="4649223"/>
              <a:ext cx="403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/>
                <a:t>+</a:t>
              </a:r>
            </a:p>
          </p:txBody>
        </p:sp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5D794A64-8793-1F83-1070-D2545DFC6032}"/>
                </a:ext>
              </a:extLst>
            </p:cNvPr>
            <p:cNvSpPr txBox="1"/>
            <p:nvPr/>
          </p:nvSpPr>
          <p:spPr>
            <a:xfrm>
              <a:off x="6540117" y="4788934"/>
              <a:ext cx="403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/>
                <a:t>-</a:t>
              </a:r>
              <a:endParaRPr lang="fr-MA" sz="2000" b="1" dirty="0"/>
            </a:p>
          </p:txBody>
        </p:sp>
      </p:grpSp>
      <p:sp>
        <p:nvSpPr>
          <p:cNvPr id="34" name="Rectangle: Rounded Corners 26">
            <a:extLst>
              <a:ext uri="{FF2B5EF4-FFF2-40B4-BE49-F238E27FC236}">
                <a16:creationId xmlns:a16="http://schemas.microsoft.com/office/drawing/2014/main" id="{7C5AEE8F-E5E1-649C-E155-FE12CD912EAE}"/>
              </a:ext>
            </a:extLst>
          </p:cNvPr>
          <p:cNvSpPr/>
          <p:nvPr/>
        </p:nvSpPr>
        <p:spPr>
          <a:xfrm>
            <a:off x="1635591" y="3894367"/>
            <a:ext cx="389882" cy="240607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1200" dirty="0">
                <a:solidFill>
                  <a:srgbClr val="C00000"/>
                </a:solidFill>
              </a:rPr>
              <a:t>10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6" name="Rectangle: Rounded Corners 26">
            <a:extLst>
              <a:ext uri="{FF2B5EF4-FFF2-40B4-BE49-F238E27FC236}">
                <a16:creationId xmlns:a16="http://schemas.microsoft.com/office/drawing/2014/main" id="{E73D7AA7-BEBB-6CAE-04DB-EB329DA055CF}"/>
              </a:ext>
            </a:extLst>
          </p:cNvPr>
          <p:cNvSpPr/>
          <p:nvPr/>
        </p:nvSpPr>
        <p:spPr>
          <a:xfrm>
            <a:off x="7788490" y="3302843"/>
            <a:ext cx="381495" cy="293348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900" dirty="0">
                <a:solidFill>
                  <a:srgbClr val="C00000"/>
                </a:solidFill>
              </a:rPr>
              <a:t>10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7" name="Rectangle: Rounded Corners 26">
            <a:extLst>
              <a:ext uri="{FF2B5EF4-FFF2-40B4-BE49-F238E27FC236}">
                <a16:creationId xmlns:a16="http://schemas.microsoft.com/office/drawing/2014/main" id="{E8699B90-D2D6-5FC3-B227-58769776F3F5}"/>
              </a:ext>
            </a:extLst>
          </p:cNvPr>
          <p:cNvSpPr/>
          <p:nvPr/>
        </p:nvSpPr>
        <p:spPr>
          <a:xfrm>
            <a:off x="7481396" y="3610748"/>
            <a:ext cx="389882" cy="324615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900" dirty="0">
                <a:solidFill>
                  <a:srgbClr val="C00000"/>
                </a:solidFill>
              </a:rPr>
              <a:t>10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8" name="Rectangle: Rounded Corners 26">
            <a:extLst>
              <a:ext uri="{FF2B5EF4-FFF2-40B4-BE49-F238E27FC236}">
                <a16:creationId xmlns:a16="http://schemas.microsoft.com/office/drawing/2014/main" id="{4CC75F89-FC0C-977E-0A6A-B1F6BAB9C8B7}"/>
              </a:ext>
            </a:extLst>
          </p:cNvPr>
          <p:cNvSpPr/>
          <p:nvPr/>
        </p:nvSpPr>
        <p:spPr>
          <a:xfrm>
            <a:off x="7480920" y="3330066"/>
            <a:ext cx="320265" cy="301844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900" dirty="0">
                <a:solidFill>
                  <a:srgbClr val="C00000"/>
                </a:solidFill>
              </a:rPr>
              <a:t>9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9" name="Rectangle: Rounded Corners 26">
            <a:extLst>
              <a:ext uri="{FF2B5EF4-FFF2-40B4-BE49-F238E27FC236}">
                <a16:creationId xmlns:a16="http://schemas.microsoft.com/office/drawing/2014/main" id="{5CFA46BB-BF3C-13D2-BAAF-9B83332F3F9A}"/>
              </a:ext>
            </a:extLst>
          </p:cNvPr>
          <p:cNvSpPr/>
          <p:nvPr/>
        </p:nvSpPr>
        <p:spPr>
          <a:xfrm>
            <a:off x="7070385" y="3921715"/>
            <a:ext cx="346001" cy="272958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900" dirty="0">
                <a:solidFill>
                  <a:srgbClr val="C00000"/>
                </a:solidFill>
              </a:rPr>
              <a:t>10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1" name="Rectangle: Rounded Corners 26">
            <a:extLst>
              <a:ext uri="{FF2B5EF4-FFF2-40B4-BE49-F238E27FC236}">
                <a16:creationId xmlns:a16="http://schemas.microsoft.com/office/drawing/2014/main" id="{7DF17D22-6964-21AA-6B0B-DB359C6FC242}"/>
              </a:ext>
            </a:extLst>
          </p:cNvPr>
          <p:cNvSpPr/>
          <p:nvPr/>
        </p:nvSpPr>
        <p:spPr>
          <a:xfrm>
            <a:off x="1235104" y="3894370"/>
            <a:ext cx="389882" cy="240607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200" dirty="0">
                <a:solidFill>
                  <a:srgbClr val="C00000"/>
                </a:solidFill>
              </a:rPr>
              <a:t>7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3" name="Rectangle: Rounded Corners 26">
            <a:extLst>
              <a:ext uri="{FF2B5EF4-FFF2-40B4-BE49-F238E27FC236}">
                <a16:creationId xmlns:a16="http://schemas.microsoft.com/office/drawing/2014/main" id="{75C863AC-4D80-E32D-A2F2-DB3E346DC4BC}"/>
              </a:ext>
            </a:extLst>
          </p:cNvPr>
          <p:cNvSpPr/>
          <p:nvPr/>
        </p:nvSpPr>
        <p:spPr>
          <a:xfrm>
            <a:off x="6790772" y="3935363"/>
            <a:ext cx="251460" cy="249324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900" dirty="0">
                <a:solidFill>
                  <a:srgbClr val="C00000"/>
                </a:solidFill>
              </a:rPr>
              <a:t>1</a:t>
            </a:r>
            <a:endParaRPr lang="fr-MA" sz="1100" dirty="0">
              <a:solidFill>
                <a:srgbClr val="C00000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EDF34F9-88CB-59E3-38EB-8FC9CB86DDD1}"/>
              </a:ext>
            </a:extLst>
          </p:cNvPr>
          <p:cNvCxnSpPr/>
          <p:nvPr/>
        </p:nvCxnSpPr>
        <p:spPr>
          <a:xfrm flipH="1">
            <a:off x="7776714" y="4272142"/>
            <a:ext cx="234012" cy="30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45F8D24-2922-1A4B-8E2A-53873F5FD283}"/>
              </a:ext>
            </a:extLst>
          </p:cNvPr>
          <p:cNvCxnSpPr/>
          <p:nvPr/>
        </p:nvCxnSpPr>
        <p:spPr>
          <a:xfrm flipH="1">
            <a:off x="7579133" y="4292007"/>
            <a:ext cx="234012" cy="30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362AEC0-D742-CA2B-7D21-107B1DCD2D2B}"/>
              </a:ext>
            </a:extLst>
          </p:cNvPr>
          <p:cNvCxnSpPr/>
          <p:nvPr/>
        </p:nvCxnSpPr>
        <p:spPr>
          <a:xfrm flipH="1">
            <a:off x="7090382" y="4302644"/>
            <a:ext cx="234012" cy="30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51C609B-863C-C88F-D259-78B2D1A3AA67}"/>
              </a:ext>
            </a:extLst>
          </p:cNvPr>
          <p:cNvCxnSpPr/>
          <p:nvPr/>
        </p:nvCxnSpPr>
        <p:spPr>
          <a:xfrm flipH="1">
            <a:off x="6856370" y="4286444"/>
            <a:ext cx="234012" cy="30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D33B59C-916E-8131-1B9C-27160E487306}"/>
              </a:ext>
            </a:extLst>
          </p:cNvPr>
          <p:cNvCxnSpPr/>
          <p:nvPr/>
        </p:nvCxnSpPr>
        <p:spPr>
          <a:xfrm flipH="1">
            <a:off x="1856388" y="4217820"/>
            <a:ext cx="234012" cy="30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E66DDEC-0579-8E2A-7EDE-24206BCCF61F}"/>
              </a:ext>
            </a:extLst>
          </p:cNvPr>
          <p:cNvCxnSpPr/>
          <p:nvPr/>
        </p:nvCxnSpPr>
        <p:spPr>
          <a:xfrm flipH="1">
            <a:off x="1386776" y="4228462"/>
            <a:ext cx="234012" cy="30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9DC690-FB8D-9DFF-A7CC-F34ED2418AA0}"/>
              </a:ext>
            </a:extLst>
          </p:cNvPr>
          <p:cNvCxnSpPr/>
          <p:nvPr/>
        </p:nvCxnSpPr>
        <p:spPr>
          <a:xfrm flipH="1">
            <a:off x="7570269" y="3619871"/>
            <a:ext cx="234012" cy="30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26">
            <a:extLst>
              <a:ext uri="{FF2B5EF4-FFF2-40B4-BE49-F238E27FC236}">
                <a16:creationId xmlns:a16="http://schemas.microsoft.com/office/drawing/2014/main" id="{2DBF5F5E-506F-EFCC-E566-0B9BF002F85D}"/>
              </a:ext>
            </a:extLst>
          </p:cNvPr>
          <p:cNvSpPr/>
          <p:nvPr/>
        </p:nvSpPr>
        <p:spPr>
          <a:xfrm>
            <a:off x="7103441" y="3615968"/>
            <a:ext cx="320265" cy="301844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900" dirty="0">
                <a:solidFill>
                  <a:srgbClr val="C00000"/>
                </a:solidFill>
              </a:rPr>
              <a:t>9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CABA1B-FC8E-37B8-7EE9-38D5489744E1}"/>
              </a:ext>
            </a:extLst>
          </p:cNvPr>
          <p:cNvCxnSpPr/>
          <p:nvPr/>
        </p:nvCxnSpPr>
        <p:spPr>
          <a:xfrm flipH="1">
            <a:off x="7071841" y="3956302"/>
            <a:ext cx="234012" cy="301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63D8E93-EDA3-9B12-BE31-E44506EF6D26}"/>
              </a:ext>
            </a:extLst>
          </p:cNvPr>
          <p:cNvGrpSpPr/>
          <p:nvPr/>
        </p:nvGrpSpPr>
        <p:grpSpPr>
          <a:xfrm>
            <a:off x="403942" y="2290916"/>
            <a:ext cx="8247215" cy="4090220"/>
            <a:chOff x="403942" y="2290916"/>
            <a:chExt cx="8247215" cy="409022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B7E467B-E360-DB48-712C-EFD619176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4"/>
            <a:stretch>
              <a:fillRect/>
            </a:stretch>
          </p:blipFill>
          <p:spPr>
            <a:xfrm>
              <a:off x="4444181" y="2290916"/>
              <a:ext cx="4206976" cy="409022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2C8ECD-1307-6B96-EF56-CF67CC3B7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04"/>
            <a:stretch>
              <a:fillRect/>
            </a:stretch>
          </p:blipFill>
          <p:spPr>
            <a:xfrm>
              <a:off x="403942" y="2290916"/>
              <a:ext cx="3864079" cy="4090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17304</TotalTime>
  <Words>859</Words>
  <Application>Microsoft Office PowerPoint</Application>
  <PresentationFormat>Affichage à l'écran (4:3)</PresentationFormat>
  <Paragraphs>263</Paragraphs>
  <Slides>51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51</vt:i4>
      </vt:variant>
    </vt:vector>
  </HeadingPairs>
  <TitlesOfParts>
    <vt:vector size="64" baseType="lpstr">
      <vt:lpstr>Calibri</vt:lpstr>
      <vt:lpstr>Dosis</vt:lpstr>
      <vt:lpstr>Effra CC Arbc</vt:lpstr>
      <vt:lpstr>Chalkboard</vt:lpstr>
      <vt:lpstr>Aptos Display</vt:lpstr>
      <vt:lpstr>Arial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150</cp:revision>
  <cp:lastPrinted>2025-08-13T10:11:39Z</cp:lastPrinted>
  <dcterms:created xsi:type="dcterms:W3CDTF">2025-08-01T12:31:49Z</dcterms:created>
  <dcterms:modified xsi:type="dcterms:W3CDTF">2026-05-09T17:13:52Z</dcterms:modified>
</cp:coreProperties>
</file>