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70"/>
  </p:notesMasterIdLst>
  <p:handoutMasterIdLst>
    <p:handoutMasterId r:id="rId71"/>
  </p:handoutMasterIdLst>
  <p:sldIdLst>
    <p:sldId id="2134807197" r:id="rId7"/>
    <p:sldId id="2134807198" r:id="rId8"/>
    <p:sldId id="2134807199" r:id="rId9"/>
    <p:sldId id="2134807200" r:id="rId10"/>
    <p:sldId id="948" r:id="rId11"/>
    <p:sldId id="781" r:id="rId12"/>
    <p:sldId id="741" r:id="rId13"/>
    <p:sldId id="746" r:id="rId14"/>
    <p:sldId id="2134807164" r:id="rId15"/>
    <p:sldId id="2134807029" r:id="rId16"/>
    <p:sldId id="769" r:id="rId17"/>
    <p:sldId id="2134807031" r:id="rId18"/>
    <p:sldId id="2134807032" r:id="rId19"/>
    <p:sldId id="2134807167" r:id="rId20"/>
    <p:sldId id="774" r:id="rId21"/>
    <p:sldId id="1054" r:id="rId22"/>
    <p:sldId id="1055" r:id="rId23"/>
    <p:sldId id="2134807206" r:id="rId24"/>
    <p:sldId id="2134807207" r:id="rId25"/>
    <p:sldId id="2134807208" r:id="rId26"/>
    <p:sldId id="2134807209" r:id="rId27"/>
    <p:sldId id="2134807204" r:id="rId28"/>
    <p:sldId id="2134807205" r:id="rId29"/>
    <p:sldId id="2134807168" r:id="rId30"/>
    <p:sldId id="2134806710" r:id="rId31"/>
    <p:sldId id="751" r:id="rId32"/>
    <p:sldId id="871" r:id="rId33"/>
    <p:sldId id="2134806711" r:id="rId34"/>
    <p:sldId id="2134806681" r:id="rId35"/>
    <p:sldId id="2134806700" r:id="rId36"/>
    <p:sldId id="2134806722" r:id="rId37"/>
    <p:sldId id="2134806701" r:id="rId38"/>
    <p:sldId id="2134806719" r:id="rId39"/>
    <p:sldId id="2134807210" r:id="rId40"/>
    <p:sldId id="2134807201" r:id="rId41"/>
    <p:sldId id="2134807073" r:id="rId42"/>
    <p:sldId id="2134807202" r:id="rId43"/>
    <p:sldId id="2134807020" r:id="rId44"/>
    <p:sldId id="2134807021" r:id="rId45"/>
    <p:sldId id="2134807074" r:id="rId46"/>
    <p:sldId id="2134807033" r:id="rId47"/>
    <p:sldId id="2134807042" r:id="rId48"/>
    <p:sldId id="2134807043" r:id="rId49"/>
    <p:sldId id="2134807044" r:id="rId50"/>
    <p:sldId id="2134806689" r:id="rId51"/>
    <p:sldId id="2134806665" r:id="rId52"/>
    <p:sldId id="2134806663" r:id="rId53"/>
    <p:sldId id="2134807028" r:id="rId54"/>
    <p:sldId id="2134806696" r:id="rId55"/>
    <p:sldId id="848" r:id="rId56"/>
    <p:sldId id="921" r:id="rId57"/>
    <p:sldId id="922" r:id="rId58"/>
    <p:sldId id="924" r:id="rId59"/>
    <p:sldId id="925" r:id="rId60"/>
    <p:sldId id="849" r:id="rId61"/>
    <p:sldId id="2134806697" r:id="rId62"/>
    <p:sldId id="2134806706" r:id="rId63"/>
    <p:sldId id="2134807187" r:id="rId64"/>
    <p:sldId id="858" r:id="rId65"/>
    <p:sldId id="868" r:id="rId66"/>
    <p:sldId id="869" r:id="rId67"/>
    <p:sldId id="764" r:id="rId68"/>
    <p:sldId id="949" r:id="rId69"/>
  </p:sldIdLst>
  <p:sldSz cx="9144000" cy="6858000" type="screen4x3"/>
  <p:notesSz cx="6735763" cy="9866313"/>
  <p:embeddedFontLst>
    <p:embeddedFont>
      <p:font typeface="Dosis" pitchFamily="2" charset="0"/>
      <p:regular r:id="rId72"/>
      <p:bold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6585"/>
    <a:srgbClr val="F3EFE7"/>
    <a:srgbClr val="F1A947"/>
    <a:srgbClr val="084F6A"/>
    <a:srgbClr val="FEA80B"/>
    <a:srgbClr val="FCC302"/>
    <a:srgbClr val="199995"/>
    <a:srgbClr val="0B76A0"/>
    <a:srgbClr val="47D45A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30" autoAdjust="0"/>
    <p:restoredTop sz="95890" autoAdjust="0"/>
  </p:normalViewPr>
  <p:slideViewPr>
    <p:cSldViewPr snapToGrid="0">
      <p:cViewPr varScale="1">
        <p:scale>
          <a:sx n="70" d="100"/>
          <a:sy n="70" d="100"/>
        </p:scale>
        <p:origin x="1136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notesMaster" Target="notesMasters/notesMaster1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font" Target="fonts/font2.fntdata"/><Relationship Id="rId78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theme" Target="theme/theme1.xml"/><Relationship Id="rId7" Type="http://schemas.openxmlformats.org/officeDocument/2006/relationships/slide" Target="slides/slide1.xml"/><Relationship Id="rId71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09/05/2026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115B7-CFC3-692C-337E-8578121CF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4A68F4-B67A-1EE5-A65B-3369157F3E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0A964C5-EE66-FF31-BE4E-F35AFB2D41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6A544E-302B-8748-8B7F-29FCDE6A7D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0210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F187D-EBFD-7C44-208B-52B13EAAE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EE80B32-3427-4D46-1A2D-06BFFBC9C8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FA97FF1-4202-70DB-E3E4-50890AF062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2E5B58-923F-5B95-5A68-E5776B0B5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84348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168F9-EE61-185E-D94C-097295E80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DE4F80-3E7A-FDF6-C449-1C92094160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031D7E-800C-3629-EAF2-68E6E1DA0F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737502-EE0F-C9B5-2645-095FEDC114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19452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D7BFA-074F-5D8E-5816-911C1A53A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E62C91-0D01-00C9-4C34-AFB5A86A9A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02ABB49-6614-BF1C-EE6B-7CB106BCA3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AF2F850-829A-E771-4DA0-4AD178C1A4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70640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B9779-A3C9-113C-B84E-39FA9B5D5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7ACFB2-EA58-0638-B0DA-B8CA2C5EBB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BD233E-9106-C044-D137-8BA3584D0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F6B7E7-B9CD-330B-0F90-3D9BA62FDF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4080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627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09/05/2026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66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7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7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0.png"/><Relationship Id="rId4" Type="http://schemas.openxmlformats.org/officeDocument/2006/relationships/video" Target="../media/media2.mp4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27.gif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7.png"/><Relationship Id="rId5" Type="http://schemas.openxmlformats.org/officeDocument/2006/relationships/image" Target="../media/image11.emf"/><Relationship Id="rId4" Type="http://schemas.openxmlformats.org/officeDocument/2006/relationships/image" Target="../media/image27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6.mp4"/><Relationship Id="rId7" Type="http://schemas.openxmlformats.org/officeDocument/2006/relationships/image" Target="../media/image3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6.mp4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</a:t>
            </a:r>
            <a:r>
              <a:rPr lang="ar-S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18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S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19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20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995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88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035" y="1401014"/>
            <a:ext cx="4617935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خامس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/>
              <a:t>طرح الأعداد العشرية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/>
              <a:t>جمع الأعداد العشرية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/>
              <a:t>حل المسائل -توليف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/>
              <a:t>جمع وطرح الأعداد العشرية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5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9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102574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403942" y="958874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/>
            <a:r>
              <a:rPr lang="fr-MA" sz="32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جَمْعُ الْأَعْداد</a:t>
            </a:r>
            <a:r>
              <a:rPr lang="ar-MA" sz="32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fr-MA" sz="32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الْعَش</a:t>
            </a:r>
            <a:r>
              <a:rPr lang="ar-MA" sz="32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رِ</a:t>
            </a:r>
            <a:r>
              <a:rPr lang="fr-MA" sz="32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يَّة</a:t>
            </a:r>
            <a:r>
              <a:rPr lang="ar-MA" sz="32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86FB40C-0247-CF6E-D3B6-A8600140D370}"/>
              </a:ext>
            </a:extLst>
          </p:cNvPr>
          <p:cNvGrpSpPr/>
          <p:nvPr/>
        </p:nvGrpSpPr>
        <p:grpSpPr>
          <a:xfrm>
            <a:off x="403943" y="1887332"/>
            <a:ext cx="8092656" cy="4503636"/>
            <a:chOff x="403943" y="1887332"/>
            <a:chExt cx="8092656" cy="450363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45CB31B-B6F6-9BC8-C14A-0FA449F7D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87"/>
            <a:stretch>
              <a:fillRect/>
            </a:stretch>
          </p:blipFill>
          <p:spPr>
            <a:xfrm>
              <a:off x="4493342" y="1887333"/>
              <a:ext cx="4003257" cy="450363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3B6F9FB-918D-C01E-8FD8-4AB5F3BF3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097"/>
            <a:stretch>
              <a:fillRect/>
            </a:stretch>
          </p:blipFill>
          <p:spPr>
            <a:xfrm>
              <a:off x="403943" y="1887332"/>
              <a:ext cx="4003258" cy="45036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2940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982576" y="3638497"/>
            <a:ext cx="6894918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982575" y="3751686"/>
            <a:ext cx="625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ضَعُ وَ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ِْج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زُ عَمَلِيَّة جَمْعِ أَعْدَادٍ عَشَرِيَّةٍ.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48C6-6FD7-00B4-217F-33E69DEA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91037E-C366-F36B-F65F-9B2BED8F8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BC39C8-9289-F88A-130A-0CC2901777D0}"/>
              </a:ext>
            </a:extLst>
          </p:cNvPr>
          <p:cNvSpPr/>
          <p:nvPr/>
        </p:nvSpPr>
        <p:spPr>
          <a:xfrm>
            <a:off x="1629784" y="2632818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98F66515-57DF-9F16-F455-7A5976F0E50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3A43D-0779-041F-1DA5-92D660DE5AB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FCCA919-541C-03EC-23AB-30E7B50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25055" y="3221280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D4827C-3723-1DE5-50A8-001982377D6B}"/>
              </a:ext>
            </a:extLst>
          </p:cNvPr>
          <p:cNvSpPr txBox="1"/>
          <p:nvPr/>
        </p:nvSpPr>
        <p:spPr>
          <a:xfrm>
            <a:off x="1629784" y="4579124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8BE2AD6-5A6A-97F1-AA71-8781F188C911}"/>
              </a:ext>
            </a:extLst>
          </p:cNvPr>
          <p:cNvSpPr txBox="1"/>
          <p:nvPr/>
        </p:nvSpPr>
        <p:spPr>
          <a:xfrm>
            <a:off x="1777203" y="3429000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95483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-101599" y="945429"/>
            <a:ext cx="7516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22</a:t>
            </a:r>
            <a:endParaRPr kumimoji="0" lang="fr-FR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63183CD-45B2-3872-C71B-1F6C3953F718}"/>
              </a:ext>
            </a:extLst>
          </p:cNvPr>
          <p:cNvGrpSpPr/>
          <p:nvPr/>
        </p:nvGrpSpPr>
        <p:grpSpPr>
          <a:xfrm>
            <a:off x="599265" y="1881686"/>
            <a:ext cx="7640726" cy="4607604"/>
            <a:chOff x="599265" y="1881686"/>
            <a:chExt cx="7640726" cy="460760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FAADEB-FAD6-C83A-F845-690168EE0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5410" y="1881686"/>
              <a:ext cx="3834581" cy="46076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F78FE96-9EC8-474E-025F-ED90A3520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265" y="1881686"/>
              <a:ext cx="3834580" cy="4607604"/>
            </a:xfrm>
            <a:prstGeom prst="rect">
              <a:avLst/>
            </a:prstGeom>
          </p:spPr>
        </p:pic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FFF8811-5E41-15AB-6921-5544C85DEFD0}"/>
                </a:ext>
              </a:extLst>
            </p:cNvPr>
            <p:cNvSpPr/>
            <p:nvPr/>
          </p:nvSpPr>
          <p:spPr>
            <a:xfrm>
              <a:off x="706582" y="2871018"/>
              <a:ext cx="3491792" cy="46211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لتحسبوا ما يلي. دوّنوا النتيجة فقط.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289625" y="2616984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072358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1943483" y="2684186"/>
              <a:ext cx="1261178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800" b="1" dirty="0">
                  <a:solidFill>
                    <a:srgbClr val="084F6A"/>
                  </a:solidFill>
                </a:rPr>
                <a:t>0,5</a:t>
              </a:r>
              <a:r>
                <a:rPr lang="fr-MA" sz="2800" b="1" dirty="0">
                  <a:solidFill>
                    <a:srgbClr val="084F6A"/>
                  </a:solidFill>
                </a:rPr>
                <a:t>+….</a:t>
              </a:r>
              <a:r>
                <a:rPr lang="fr-FR" sz="2800" b="1" dirty="0">
                  <a:solidFill>
                    <a:srgbClr val="084F6A"/>
                  </a:solidFill>
                </a:rPr>
                <a:t>=</a:t>
              </a:r>
              <a:endParaRPr lang="fr-FR" sz="3600" b="1" dirty="0">
                <a:solidFill>
                  <a:srgbClr val="084F6A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0,5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CBFF097-2B8E-7303-8D6B-9CB3E473B180}"/>
              </a:ext>
            </a:extLst>
          </p:cNvPr>
          <p:cNvSpPr txBox="1"/>
          <p:nvPr/>
        </p:nvSpPr>
        <p:spPr>
          <a:xfrm>
            <a:off x="3495646" y="2746009"/>
            <a:ext cx="5907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E9B4C8-D75D-F836-FA5C-C328CB821B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2" y="2745924"/>
            <a:ext cx="8101781" cy="136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6ABE1A2B-3650-56A0-998D-0496ECDE64BC}"/>
              </a:ext>
            </a:extLst>
          </p:cNvPr>
          <p:cNvGrpSpPr/>
          <p:nvPr/>
        </p:nvGrpSpPr>
        <p:grpSpPr>
          <a:xfrm>
            <a:off x="403122" y="2745924"/>
            <a:ext cx="8101781" cy="1366152"/>
            <a:chOff x="403122" y="2745924"/>
            <a:chExt cx="8101781" cy="1366152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C4BA056B-1778-4EA3-BE99-B9F85D9E1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122" y="2745924"/>
              <a:ext cx="8101781" cy="1366152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7867B8F-53D7-4388-526F-7EE8116DFBE2}"/>
                </a:ext>
              </a:extLst>
            </p:cNvPr>
            <p:cNvSpPr txBox="1"/>
            <p:nvPr/>
          </p:nvSpPr>
          <p:spPr>
            <a:xfrm>
              <a:off x="6287729" y="2908203"/>
              <a:ext cx="560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0,3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B0297A5-23F8-E809-7D8B-AD6D194BABF4}"/>
                </a:ext>
              </a:extLst>
            </p:cNvPr>
            <p:cNvSpPr txBox="1"/>
            <p:nvPr/>
          </p:nvSpPr>
          <p:spPr>
            <a:xfrm>
              <a:off x="3682181" y="2908203"/>
              <a:ext cx="560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0,4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A0543FB-4A20-7BFB-96FA-256778F5824F}"/>
                </a:ext>
              </a:extLst>
            </p:cNvPr>
            <p:cNvSpPr txBox="1"/>
            <p:nvPr/>
          </p:nvSpPr>
          <p:spPr>
            <a:xfrm>
              <a:off x="4984955" y="2908203"/>
              <a:ext cx="560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0,8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88BAD70B-B80F-6A22-4DFC-F2E5A310752B}"/>
                </a:ext>
              </a:extLst>
            </p:cNvPr>
            <p:cNvSpPr txBox="1"/>
            <p:nvPr/>
          </p:nvSpPr>
          <p:spPr>
            <a:xfrm>
              <a:off x="2295834" y="2908203"/>
              <a:ext cx="560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0,5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F087079-21E1-3AF4-1887-BA766AA8C81E}"/>
                </a:ext>
              </a:extLst>
            </p:cNvPr>
            <p:cNvSpPr txBox="1"/>
            <p:nvPr/>
          </p:nvSpPr>
          <p:spPr>
            <a:xfrm>
              <a:off x="7590503" y="2955219"/>
              <a:ext cx="560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0,9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C1E71EA-B70B-A31F-DC58-9F8BE21EA3A5}"/>
                </a:ext>
              </a:extLst>
            </p:cNvPr>
            <p:cNvSpPr txBox="1"/>
            <p:nvPr/>
          </p:nvSpPr>
          <p:spPr>
            <a:xfrm>
              <a:off x="1720649" y="3510139"/>
              <a:ext cx="560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0,4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BC8DE38-7117-FF0C-6D87-1BF3019670F6}"/>
                </a:ext>
              </a:extLst>
            </p:cNvPr>
            <p:cNvSpPr txBox="1"/>
            <p:nvPr/>
          </p:nvSpPr>
          <p:spPr>
            <a:xfrm>
              <a:off x="3038176" y="3510139"/>
              <a:ext cx="560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0,5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4D33621A-823C-8AD0-B102-0648614660B7}"/>
                </a:ext>
              </a:extLst>
            </p:cNvPr>
            <p:cNvSpPr txBox="1"/>
            <p:nvPr/>
          </p:nvSpPr>
          <p:spPr>
            <a:xfrm>
              <a:off x="4399936" y="3473869"/>
              <a:ext cx="560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0,7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837C59A-8DBC-F1A1-991E-298E59F6F42C}"/>
                </a:ext>
              </a:extLst>
            </p:cNvPr>
            <p:cNvSpPr txBox="1"/>
            <p:nvPr/>
          </p:nvSpPr>
          <p:spPr>
            <a:xfrm>
              <a:off x="5712548" y="3473869"/>
              <a:ext cx="560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0,9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11088873-239B-CAA4-B1C5-1E5E840AF1FA}"/>
                </a:ext>
              </a:extLst>
            </p:cNvPr>
            <p:cNvSpPr txBox="1"/>
            <p:nvPr/>
          </p:nvSpPr>
          <p:spPr>
            <a:xfrm>
              <a:off x="7020245" y="3473869"/>
              <a:ext cx="560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0,5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FF82C-6239-08C3-0C60-EC3656DC5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9FD36F5-B8A5-0F25-9B07-88C91703A8F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DAA6A59-36A8-6C7C-C712-F61A12873F9E}"/>
              </a:ext>
            </a:extLst>
          </p:cNvPr>
          <p:cNvSpPr/>
          <p:nvPr/>
        </p:nvSpPr>
        <p:spPr>
          <a:xfrm>
            <a:off x="1720927" y="2669223"/>
            <a:ext cx="5884432" cy="33189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CE8D7C9-9780-9480-1793-16ABE80A46B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34F20A8-CAC6-040A-BBC3-E920FAFD697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24A196-D835-9CEB-0291-015F2EBC9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81325" y="4205657"/>
            <a:ext cx="841742" cy="841742"/>
          </a:xfrm>
          <a:prstGeom prst="rect">
            <a:avLst/>
          </a:prstGeom>
        </p:spPr>
      </p:pic>
      <p:sp>
        <p:nvSpPr>
          <p:cNvPr id="10" name="ZoneTexte 8">
            <a:extLst>
              <a:ext uri="{FF2B5EF4-FFF2-40B4-BE49-F238E27FC236}">
                <a16:creationId xmlns:a16="http://schemas.microsoft.com/office/drawing/2014/main" id="{6429A0BC-4A1B-16E0-ACDA-4636FFCF5CBA}"/>
              </a:ext>
            </a:extLst>
          </p:cNvPr>
          <p:cNvSpPr txBox="1"/>
          <p:nvPr/>
        </p:nvSpPr>
        <p:spPr>
          <a:xfrm>
            <a:off x="1912423" y="3490279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A19DDC-8C5E-750A-03C5-B452EF9099F5}"/>
              </a:ext>
            </a:extLst>
          </p:cNvPr>
          <p:cNvSpPr txBox="1"/>
          <p:nvPr/>
        </p:nvSpPr>
        <p:spPr>
          <a:xfrm>
            <a:off x="1912423" y="4385298"/>
            <a:ext cx="4597052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03652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على الألواح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حسبو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على السطر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1BF7F2-42E5-1DA5-4614-0A0AAE755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4786" y="2724379"/>
            <a:ext cx="4134427" cy="126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76980-9A0F-072F-BEA3-4112D2D01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F893C3B1-BBB7-A1E7-1408-7E625B1AF088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F22C7A-B6F2-D213-A3A1-8CC7301579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52A9C1F-B5A8-042D-81C3-3E23B8F7D059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على الألواح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حسبو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على السطر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A9372F-CE76-AEF7-AE7D-3D13A73A4E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4786" y="2724380"/>
            <a:ext cx="4134427" cy="1267002"/>
          </a:xfrm>
          <a:prstGeom prst="rect">
            <a:avLst/>
          </a:prstGeom>
        </p:spPr>
      </p:pic>
      <p:sp>
        <p:nvSpPr>
          <p:cNvPr id="2" name="ZoneTexte 7">
            <a:extLst>
              <a:ext uri="{FF2B5EF4-FFF2-40B4-BE49-F238E27FC236}">
                <a16:creationId xmlns:a16="http://schemas.microsoft.com/office/drawing/2014/main" id="{733F628B-6FFE-8A80-ADE5-9A13D33D03B0}"/>
              </a:ext>
            </a:extLst>
          </p:cNvPr>
          <p:cNvSpPr txBox="1"/>
          <p:nvPr/>
        </p:nvSpPr>
        <p:spPr>
          <a:xfrm>
            <a:off x="5661884" y="3167390"/>
            <a:ext cx="904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10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4" name="Accolade ouvrante 13">
            <a:extLst>
              <a:ext uri="{FF2B5EF4-FFF2-40B4-BE49-F238E27FC236}">
                <a16:creationId xmlns:a16="http://schemas.microsoft.com/office/drawing/2014/main" id="{DB2AAD28-B483-E1EA-939E-5CCE16F45734}"/>
              </a:ext>
            </a:extLst>
          </p:cNvPr>
          <p:cNvSpPr/>
          <p:nvPr/>
        </p:nvSpPr>
        <p:spPr>
          <a:xfrm rot="5400000">
            <a:off x="4222953" y="2347119"/>
            <a:ext cx="442452" cy="1258529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14">
            <a:extLst>
              <a:ext uri="{FF2B5EF4-FFF2-40B4-BE49-F238E27FC236}">
                <a16:creationId xmlns:a16="http://schemas.microsoft.com/office/drawing/2014/main" id="{D1584E73-1917-AEAE-EB42-22AF200A54DF}"/>
              </a:ext>
            </a:extLst>
          </p:cNvPr>
          <p:cNvSpPr txBox="1"/>
          <p:nvPr/>
        </p:nvSpPr>
        <p:spPr>
          <a:xfrm>
            <a:off x="4094805" y="2347584"/>
            <a:ext cx="668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1,0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6" name="Accolade ouvrante 15">
            <a:extLst>
              <a:ext uri="{FF2B5EF4-FFF2-40B4-BE49-F238E27FC236}">
                <a16:creationId xmlns:a16="http://schemas.microsoft.com/office/drawing/2014/main" id="{F2E072D2-E446-207F-5EC9-300AD8802A0A}"/>
              </a:ext>
            </a:extLst>
          </p:cNvPr>
          <p:cNvSpPr/>
          <p:nvPr/>
        </p:nvSpPr>
        <p:spPr>
          <a:xfrm rot="16200000">
            <a:off x="3805712" y="3221679"/>
            <a:ext cx="336497" cy="1103506"/>
          </a:xfrm>
          <a:prstGeom prst="leftBrace">
            <a:avLst>
              <a:gd name="adj1" fmla="val 8333"/>
              <a:gd name="adj2" fmla="val 4843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16">
            <a:extLst>
              <a:ext uri="{FF2B5EF4-FFF2-40B4-BE49-F238E27FC236}">
                <a16:creationId xmlns:a16="http://schemas.microsoft.com/office/drawing/2014/main" id="{3AEF3F6D-352D-31A6-DC73-9F721BD1A903}"/>
              </a:ext>
            </a:extLst>
          </p:cNvPr>
          <p:cNvSpPr txBox="1"/>
          <p:nvPr/>
        </p:nvSpPr>
        <p:spPr>
          <a:xfrm>
            <a:off x="3760508" y="3887589"/>
            <a:ext cx="668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9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29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A9A48-EEC9-246F-368B-FD3D98CA9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F68B9AD9-2326-40F0-E30B-6B4F29835B2E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1DF5E1-B170-786D-82DE-F2C5C348A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18460E6-3815-8A26-C30B-E0D5D276D2ED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احسبوا.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FFE2EE-C629-F591-F8B0-18B9627F81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6181" y="2695472"/>
            <a:ext cx="4391638" cy="146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78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34368-DA24-1749-A3D9-84E4EE8FC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E50815A-5486-4B5C-E165-396182BC8B4D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C243320-4C72-3D2D-6A05-5CA0F2203C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550FD0-BBC8-92EF-8A56-235D2D259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199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B2058-E4CA-1EF3-157A-F61B857AE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4AEC6ED-8D21-3270-9BA8-285E6D0FF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181" y="2695472"/>
            <a:ext cx="4391638" cy="146705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8085537-E579-EEC7-1B63-2516C190C36A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B43CFD-8F53-B669-645A-0A6F922642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58CB18F9-0836-0CFA-B4C1-09FFF2EBDC66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على الألواح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حسبو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على السطر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ZoneTexte 7">
            <a:extLst>
              <a:ext uri="{FF2B5EF4-FFF2-40B4-BE49-F238E27FC236}">
                <a16:creationId xmlns:a16="http://schemas.microsoft.com/office/drawing/2014/main" id="{339AA9EC-26A4-FB14-10CB-2E63CF8E1865}"/>
              </a:ext>
            </a:extLst>
          </p:cNvPr>
          <p:cNvSpPr txBox="1"/>
          <p:nvPr/>
        </p:nvSpPr>
        <p:spPr>
          <a:xfrm>
            <a:off x="5661884" y="3167390"/>
            <a:ext cx="904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1,2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6" name="Accolade ouvrante 15">
            <a:extLst>
              <a:ext uri="{FF2B5EF4-FFF2-40B4-BE49-F238E27FC236}">
                <a16:creationId xmlns:a16="http://schemas.microsoft.com/office/drawing/2014/main" id="{64DA9E52-4115-5688-2A52-6E9F9DB015FF}"/>
              </a:ext>
            </a:extLst>
          </p:cNvPr>
          <p:cNvSpPr/>
          <p:nvPr/>
        </p:nvSpPr>
        <p:spPr>
          <a:xfrm rot="16200000">
            <a:off x="4174873" y="3307106"/>
            <a:ext cx="336497" cy="1103506"/>
          </a:xfrm>
          <a:prstGeom prst="leftBrace">
            <a:avLst>
              <a:gd name="adj1" fmla="val 8333"/>
              <a:gd name="adj2" fmla="val 4843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7">
            <a:extLst>
              <a:ext uri="{FF2B5EF4-FFF2-40B4-BE49-F238E27FC236}">
                <a16:creationId xmlns:a16="http://schemas.microsoft.com/office/drawing/2014/main" id="{9D6873BE-596A-075D-F4B7-5511D1AF4EE6}"/>
              </a:ext>
            </a:extLst>
          </p:cNvPr>
          <p:cNvSpPr txBox="1"/>
          <p:nvPr/>
        </p:nvSpPr>
        <p:spPr>
          <a:xfrm>
            <a:off x="3888001" y="4027108"/>
            <a:ext cx="1295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عُشُرًا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00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5B3FC-F2C3-DB27-8459-95478DE45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1923009-D6EC-3F14-F1E7-61D5E31E1E1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DC222A-8430-4842-8F18-EE8BF2121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09F8C96-FE2F-17D8-468E-054A08FF08A6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الآن، احسبوا.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A1C882F-64D5-313D-6407-EFFC455BCC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06" t="46172" r="33055" b="7002"/>
          <a:stretch>
            <a:fillRect/>
          </a:stretch>
        </p:blipFill>
        <p:spPr>
          <a:xfrm>
            <a:off x="2696660" y="2691253"/>
            <a:ext cx="4218039" cy="175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2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00644-6803-7A80-EDF2-FCDD5B997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B2CBA52-700D-9F72-F501-670E427D6038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E1EA609-CCD6-B8F2-C2FD-CB875D88E6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4EF1FF-7A40-D8F8-9EA3-7D5076B30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327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0D4E8-667A-B52D-4019-AA0F18B61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B1D096A-9B89-8405-36A8-2DE21445476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01C97E-CBC0-52B9-674D-EBE581B24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53EAB46-0355-DB9C-F193-FA022965C34A}"/>
              </a:ext>
            </a:extLst>
          </p:cNvPr>
          <p:cNvSpPr txBox="1"/>
          <p:nvPr/>
        </p:nvSpPr>
        <p:spPr>
          <a:xfrm>
            <a:off x="1085346" y="873484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A9AC9B-AE87-7C72-8FFA-C52870F5F1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06" t="46172" r="33055" b="7002"/>
          <a:stretch>
            <a:fillRect/>
          </a:stretch>
        </p:blipFill>
        <p:spPr>
          <a:xfrm>
            <a:off x="2561303" y="2920181"/>
            <a:ext cx="4218039" cy="175997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B380774-6114-5251-D1B1-EB00E5DE2F1E}"/>
              </a:ext>
            </a:extLst>
          </p:cNvPr>
          <p:cNvSpPr txBox="1"/>
          <p:nvPr/>
        </p:nvSpPr>
        <p:spPr>
          <a:xfrm>
            <a:off x="5555226" y="3680071"/>
            <a:ext cx="904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rgbClr val="C00000"/>
                </a:solidFill>
              </a:rPr>
              <a:t>25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14" name="Accolade ouvrante 13">
            <a:extLst>
              <a:ext uri="{FF2B5EF4-FFF2-40B4-BE49-F238E27FC236}">
                <a16:creationId xmlns:a16="http://schemas.microsoft.com/office/drawing/2014/main" id="{B608225A-E38C-C67C-34D2-005C45324AAB}"/>
              </a:ext>
            </a:extLst>
          </p:cNvPr>
          <p:cNvSpPr/>
          <p:nvPr/>
        </p:nvSpPr>
        <p:spPr>
          <a:xfrm rot="5400000">
            <a:off x="4222954" y="2836955"/>
            <a:ext cx="442452" cy="1258529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3149B83-4698-B448-27F9-0CCDBFB13C55}"/>
              </a:ext>
            </a:extLst>
          </p:cNvPr>
          <p:cNvSpPr txBox="1"/>
          <p:nvPr/>
        </p:nvSpPr>
        <p:spPr>
          <a:xfrm>
            <a:off x="4109883" y="2783328"/>
            <a:ext cx="668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1,0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6" name="Accolade ouvrante 15">
            <a:extLst>
              <a:ext uri="{FF2B5EF4-FFF2-40B4-BE49-F238E27FC236}">
                <a16:creationId xmlns:a16="http://schemas.microsoft.com/office/drawing/2014/main" id="{74F50360-5C74-B2C2-42F0-F977EACB1AB3}"/>
              </a:ext>
            </a:extLst>
          </p:cNvPr>
          <p:cNvSpPr/>
          <p:nvPr/>
        </p:nvSpPr>
        <p:spPr>
          <a:xfrm rot="16200000">
            <a:off x="3795253" y="3603874"/>
            <a:ext cx="442452" cy="1445338"/>
          </a:xfrm>
          <a:prstGeom prst="leftBrace">
            <a:avLst>
              <a:gd name="adj1" fmla="val 8333"/>
              <a:gd name="adj2" fmla="val 4843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7B93815-DF7D-BBD2-A570-A7A40057805D}"/>
              </a:ext>
            </a:extLst>
          </p:cNvPr>
          <p:cNvSpPr txBox="1"/>
          <p:nvPr/>
        </p:nvSpPr>
        <p:spPr>
          <a:xfrm>
            <a:off x="3682182" y="4525349"/>
            <a:ext cx="668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C00000"/>
                </a:solidFill>
              </a:rPr>
              <a:t>24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04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1782000" y="2158011"/>
            <a:ext cx="5817680" cy="3166231"/>
            <a:chOff x="1869989" y="2167843"/>
            <a:chExt cx="5817680" cy="31662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1869989" y="2610518"/>
              <a:ext cx="5817680" cy="27235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806815" y="3675758"/>
              <a:ext cx="880854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239840" y="3548550"/>
              <a:ext cx="4538846" cy="8374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endParaRPr lang="ar-MA" sz="36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CA2DBB2-784F-7981-397E-586251AFAEE7}"/>
              </a:ext>
            </a:extLst>
          </p:cNvPr>
          <p:cNvSpPr txBox="1"/>
          <p:nvPr/>
        </p:nvSpPr>
        <p:spPr>
          <a:xfrm>
            <a:off x="2051700" y="3668305"/>
            <a:ext cx="47391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solidFill>
                  <a:srgbClr val="FEA80B"/>
                </a:solidFill>
                <a:latin typeface="Calibri"/>
                <a:ea typeface="Calibri"/>
                <a:cs typeface="Calibri"/>
                <a:sym typeface="Calibri"/>
              </a:rPr>
              <a:t>جَمْعُ الْأَعْدادِ الْعَشَرِيَّة.</a:t>
            </a:r>
          </a:p>
        </p:txBody>
      </p: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 نضع وننجز عملية جمع أعداد عشرية.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C72A1BA-78F3-9ABE-6298-46292B055126}"/>
              </a:ext>
            </a:extLst>
          </p:cNvPr>
          <p:cNvGrpSpPr>
            <a:grpSpLocks/>
          </p:cNvGrpSpPr>
          <p:nvPr/>
        </p:nvGrpSpPr>
        <p:grpSpPr>
          <a:xfrm>
            <a:off x="318692" y="1836858"/>
            <a:ext cx="8254699" cy="4639458"/>
            <a:chOff x="318692" y="1836858"/>
            <a:chExt cx="8254699" cy="463945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49D16E2-3A1F-4D07-15F3-5340804AE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8692" y="1836858"/>
              <a:ext cx="8254699" cy="463945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5EA86F-2F62-D4EC-FDE7-845BC84E87B6}"/>
                </a:ext>
              </a:extLst>
            </p:cNvPr>
            <p:cNvSpPr>
              <a:spLocks/>
            </p:cNvSpPr>
            <p:nvPr/>
          </p:nvSpPr>
          <p:spPr>
            <a:xfrm>
              <a:off x="2880852" y="2625212"/>
              <a:ext cx="3146322" cy="20451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0470213-79EA-E9FB-2037-A1A5EBE71F1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90647" y="3252217"/>
            <a:ext cx="35209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S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َضْعُ وَ</a:t>
            </a:r>
            <a:r>
              <a:rPr lang="ar-S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</a:t>
            </a:r>
            <a:r>
              <a:rPr lang="ar-M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S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ز عَمَلِيَّة جَمْعِ أَعْدَادٍ عَشَرِيَّةٍ</a:t>
            </a:r>
          </a:p>
        </p:txBody>
      </p: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2" name="MATHS-N4-P4-SEM5-S1 VF">
            <a:hlinkClick r:id="" action="ppaction://media"/>
            <a:extLst>
              <a:ext uri="{FF2B5EF4-FFF2-40B4-BE49-F238E27FC236}">
                <a16:creationId xmlns:a16="http://schemas.microsoft.com/office/drawing/2014/main" id="{49A9A126-5BF6-B850-C706-B0D48C36D5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7948" y="1914527"/>
            <a:ext cx="7780524" cy="4376545"/>
          </a:xfrm>
          <a:prstGeom prst="rect">
            <a:avLst/>
          </a:prstGeom>
          <a:ln>
            <a:solidFill>
              <a:srgbClr val="106585"/>
            </a:solidFill>
          </a:ln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0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328627-2C64-5F80-3085-4BD98FC61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676" y="2034401"/>
            <a:ext cx="6846814" cy="365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61150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76981" y="84949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سنضع وننجز عملية جمع أعداد عشرية متبعين نفس الخطوات.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2DE839EF-F4BF-46B5-FE81-5860AAD10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323" y="2028862"/>
            <a:ext cx="7028028" cy="360029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C21AB3-E1B8-6F34-080E-FAE0A3561442}"/>
              </a:ext>
            </a:extLst>
          </p:cNvPr>
          <p:cNvSpPr/>
          <p:nvPr/>
        </p:nvSpPr>
        <p:spPr>
          <a:xfrm>
            <a:off x="2956560" y="2125980"/>
            <a:ext cx="1760220" cy="33451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 واستعدوا.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F5AD49-4D2E-10E7-9630-FF4BDB992DA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18">
            <a:extLst>
              <a:ext uri="{FF2B5EF4-FFF2-40B4-BE49-F238E27FC236}">
                <a16:creationId xmlns:a16="http://schemas.microsoft.com/office/drawing/2014/main" id="{7A3DF405-263F-D78C-DEF8-1F09DA51C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9727" y="4532324"/>
            <a:ext cx="1122763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F1FD686B-B90F-37FF-5F8F-D62BC0FE6087}"/>
              </a:ext>
            </a:extLst>
          </p:cNvPr>
          <p:cNvGrpSpPr/>
          <p:nvPr/>
        </p:nvGrpSpPr>
        <p:grpSpPr>
          <a:xfrm>
            <a:off x="2047829" y="1433531"/>
            <a:ext cx="4719802" cy="386320"/>
            <a:chOff x="3116841" y="1871008"/>
            <a:chExt cx="4167027" cy="386320"/>
          </a:xfrm>
        </p:grpSpPr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3FC757A7-5EAF-B45B-B0B4-B0E75A93E41C}"/>
                </a:ext>
              </a:extLst>
            </p:cNvPr>
            <p:cNvGrpSpPr/>
            <p:nvPr/>
          </p:nvGrpSpPr>
          <p:grpSpPr>
            <a:xfrm>
              <a:off x="5991228" y="1871008"/>
              <a:ext cx="1292640" cy="372067"/>
              <a:chOff x="5828780" y="1958517"/>
              <a:chExt cx="1248994" cy="372067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B928EFA-6BA4-4583-0B5E-ABA35217B2EA}"/>
                  </a:ext>
                </a:extLst>
              </p:cNvPr>
              <p:cNvSpPr/>
              <p:nvPr/>
            </p:nvSpPr>
            <p:spPr>
              <a:xfrm>
                <a:off x="5828780" y="1961252"/>
                <a:ext cx="883733" cy="36933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أَقْرَأُ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EC0CB823-F186-AB0B-FA6F-42C62DB7F7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08442" y="1958517"/>
                <a:ext cx="369332" cy="369332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FAD0ED14-D27E-CFDB-343E-C73F200AC345}"/>
                </a:ext>
              </a:extLst>
            </p:cNvPr>
            <p:cNvGrpSpPr/>
            <p:nvPr/>
          </p:nvGrpSpPr>
          <p:grpSpPr>
            <a:xfrm>
              <a:off x="4556350" y="1887996"/>
              <a:ext cx="1247035" cy="369332"/>
              <a:chOff x="6253839" y="1975505"/>
              <a:chExt cx="1247035" cy="369332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454FCF7-1765-FA8D-183A-7C2D205142BB}"/>
                  </a:ext>
                </a:extLst>
              </p:cNvPr>
              <p:cNvSpPr/>
              <p:nvPr/>
            </p:nvSpPr>
            <p:spPr>
              <a:xfrm>
                <a:off x="6253839" y="1975505"/>
                <a:ext cx="877704" cy="350494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أَحْسُبُ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A0D1A1E6-9786-BDD5-98A4-335ABAD50F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31542" y="1975505"/>
                <a:ext cx="369332" cy="36933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79F225F8-5910-D05C-AF90-BD1920969512}"/>
                </a:ext>
              </a:extLst>
            </p:cNvPr>
            <p:cNvGrpSpPr/>
            <p:nvPr/>
          </p:nvGrpSpPr>
          <p:grpSpPr>
            <a:xfrm>
              <a:off x="3116841" y="1871008"/>
              <a:ext cx="1218966" cy="386320"/>
              <a:chOff x="6794759" y="1958517"/>
              <a:chExt cx="1218966" cy="386320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664F440E-9B7D-A344-68F3-823F53D2F11E}"/>
                  </a:ext>
                </a:extLst>
              </p:cNvPr>
              <p:cNvSpPr/>
              <p:nvPr/>
            </p:nvSpPr>
            <p:spPr>
              <a:xfrm>
                <a:off x="6794759" y="1975505"/>
                <a:ext cx="849634" cy="36933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أَتَحَقَّقُ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5" name="Oval 80">
                <a:extLst>
                  <a:ext uri="{FF2B5EF4-FFF2-40B4-BE49-F238E27FC236}">
                    <a16:creationId xmlns:a16="http://schemas.microsoft.com/office/drawing/2014/main" id="{260E2CAE-1946-67C7-6685-BC65088794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44393" y="1958517"/>
                <a:ext cx="369332" cy="36933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352B5EA7-8EC9-1C46-0FC7-30134CAD1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0062" y="2705133"/>
            <a:ext cx="3344157" cy="330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1164004" y="864148"/>
            <a:ext cx="64019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من يقرأ  العملية؟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C3D3F1-EBE2-624B-E579-6C55723CF95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e 14">
            <a:extLst>
              <a:ext uri="{FF2B5EF4-FFF2-40B4-BE49-F238E27FC236}">
                <a16:creationId xmlns:a16="http://schemas.microsoft.com/office/drawing/2014/main" id="{F0179D0D-9521-1682-15C7-2AE167DCA6CE}"/>
              </a:ext>
            </a:extLst>
          </p:cNvPr>
          <p:cNvGrpSpPr/>
          <p:nvPr/>
        </p:nvGrpSpPr>
        <p:grpSpPr>
          <a:xfrm>
            <a:off x="2047829" y="1433531"/>
            <a:ext cx="4719802" cy="386320"/>
            <a:chOff x="3116841" y="1871008"/>
            <a:chExt cx="4167027" cy="386320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5B58B912-F166-DBB0-9209-6BF554245F44}"/>
                </a:ext>
              </a:extLst>
            </p:cNvPr>
            <p:cNvGrpSpPr/>
            <p:nvPr/>
          </p:nvGrpSpPr>
          <p:grpSpPr>
            <a:xfrm>
              <a:off x="5991228" y="1871008"/>
              <a:ext cx="1292640" cy="372067"/>
              <a:chOff x="5828780" y="1958517"/>
              <a:chExt cx="1248994" cy="372067"/>
            </a:xfrm>
          </p:grpSpPr>
          <p:sp>
            <p:nvSpPr>
              <p:cNvPr id="22" name="Rectangle : coins arrondis 16">
                <a:extLst>
                  <a:ext uri="{FF2B5EF4-FFF2-40B4-BE49-F238E27FC236}">
                    <a16:creationId xmlns:a16="http://schemas.microsoft.com/office/drawing/2014/main" id="{09DAEFFD-6DF1-C2E1-9BB3-753339B4A518}"/>
                  </a:ext>
                </a:extLst>
              </p:cNvPr>
              <p:cNvSpPr/>
              <p:nvPr/>
            </p:nvSpPr>
            <p:spPr>
              <a:xfrm>
                <a:off x="5828780" y="1961252"/>
                <a:ext cx="883733" cy="36933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أَقْرَأُ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BB20BCD4-DC29-6CDF-AC3F-0026F0C4B12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08442" y="1958517"/>
                <a:ext cx="369332" cy="369332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9178082B-7616-BBCC-FD37-8E6AEB0B6E13}"/>
                </a:ext>
              </a:extLst>
            </p:cNvPr>
            <p:cNvGrpSpPr/>
            <p:nvPr/>
          </p:nvGrpSpPr>
          <p:grpSpPr>
            <a:xfrm>
              <a:off x="4556350" y="1887996"/>
              <a:ext cx="1247035" cy="369332"/>
              <a:chOff x="6253839" y="1975505"/>
              <a:chExt cx="1247035" cy="369332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D454E96-D4E4-4261-A223-7D5E296DF2EE}"/>
                  </a:ext>
                </a:extLst>
              </p:cNvPr>
              <p:cNvSpPr/>
              <p:nvPr/>
            </p:nvSpPr>
            <p:spPr>
              <a:xfrm>
                <a:off x="6253839" y="1975505"/>
                <a:ext cx="877704" cy="350494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أَحْسُبُ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CDA37DDF-F6AD-C3FE-C5EB-851D335F71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31542" y="1975505"/>
                <a:ext cx="369332" cy="36933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CE51695E-2C92-9715-741C-AC5FF8C71BD6}"/>
                </a:ext>
              </a:extLst>
            </p:cNvPr>
            <p:cNvGrpSpPr/>
            <p:nvPr/>
          </p:nvGrpSpPr>
          <p:grpSpPr>
            <a:xfrm>
              <a:off x="3116841" y="1871008"/>
              <a:ext cx="1218966" cy="386320"/>
              <a:chOff x="6794759" y="1958517"/>
              <a:chExt cx="1218966" cy="386320"/>
            </a:xfrm>
          </p:grpSpPr>
          <p:sp>
            <p:nvSpPr>
              <p:cNvPr id="18" name="Rectangle : coins arrondis 3">
                <a:extLst>
                  <a:ext uri="{FF2B5EF4-FFF2-40B4-BE49-F238E27FC236}">
                    <a16:creationId xmlns:a16="http://schemas.microsoft.com/office/drawing/2014/main" id="{0B9C08CA-0304-A477-2F8A-6E0EB369C038}"/>
                  </a:ext>
                </a:extLst>
              </p:cNvPr>
              <p:cNvSpPr/>
              <p:nvPr/>
            </p:nvSpPr>
            <p:spPr>
              <a:xfrm>
                <a:off x="6794759" y="1975505"/>
                <a:ext cx="849634" cy="36933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أَتَحَقَّقُ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419AABEE-6A1E-A6FF-F362-39E85FFB9F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44393" y="1958517"/>
                <a:ext cx="369332" cy="36933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C4DE074F-A91A-48F6-B26C-3AEF4ACF1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0062" y="2705133"/>
            <a:ext cx="3344157" cy="330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5DC54-5275-E72B-29CF-519529A2D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1BF1F410-0165-7D04-2BD8-48438B5A521C}"/>
              </a:ext>
            </a:extLst>
          </p:cNvPr>
          <p:cNvSpPr txBox="1"/>
          <p:nvPr/>
        </p:nvSpPr>
        <p:spPr>
          <a:xfrm>
            <a:off x="1164004" y="864148"/>
            <a:ext cx="64019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صحيح. سبعة فاصلة خمسة وعشرون زائد صفر فاصلة ثمانية وستون.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814E0B-B73B-70E2-8840-7654B4F48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e 14">
            <a:extLst>
              <a:ext uri="{FF2B5EF4-FFF2-40B4-BE49-F238E27FC236}">
                <a16:creationId xmlns:a16="http://schemas.microsoft.com/office/drawing/2014/main" id="{9E1193E1-AC1A-E0D6-4A6F-53A251FE3DCD}"/>
              </a:ext>
            </a:extLst>
          </p:cNvPr>
          <p:cNvGrpSpPr/>
          <p:nvPr/>
        </p:nvGrpSpPr>
        <p:grpSpPr>
          <a:xfrm>
            <a:off x="2047829" y="1433531"/>
            <a:ext cx="4719802" cy="386320"/>
            <a:chOff x="3116841" y="1871008"/>
            <a:chExt cx="4167027" cy="386320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35CEDB51-B145-68A9-2853-90D016A18456}"/>
                </a:ext>
              </a:extLst>
            </p:cNvPr>
            <p:cNvGrpSpPr/>
            <p:nvPr/>
          </p:nvGrpSpPr>
          <p:grpSpPr>
            <a:xfrm>
              <a:off x="5991228" y="1871008"/>
              <a:ext cx="1292640" cy="372067"/>
              <a:chOff x="5828780" y="1958517"/>
              <a:chExt cx="1248994" cy="372067"/>
            </a:xfrm>
          </p:grpSpPr>
          <p:sp>
            <p:nvSpPr>
              <p:cNvPr id="22" name="Rectangle : coins arrondis 16">
                <a:extLst>
                  <a:ext uri="{FF2B5EF4-FFF2-40B4-BE49-F238E27FC236}">
                    <a16:creationId xmlns:a16="http://schemas.microsoft.com/office/drawing/2014/main" id="{D65EDDF6-8C61-578C-78C5-6996271024ED}"/>
                  </a:ext>
                </a:extLst>
              </p:cNvPr>
              <p:cNvSpPr/>
              <p:nvPr/>
            </p:nvSpPr>
            <p:spPr>
              <a:xfrm>
                <a:off x="5828780" y="1961252"/>
                <a:ext cx="883733" cy="36933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أَقْرَأُ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C47630F6-7606-89B7-3315-36BF4E07243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08442" y="1958517"/>
                <a:ext cx="369332" cy="369332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F0521AF5-ACD1-E8AE-9530-F764869178A5}"/>
                </a:ext>
              </a:extLst>
            </p:cNvPr>
            <p:cNvGrpSpPr/>
            <p:nvPr/>
          </p:nvGrpSpPr>
          <p:grpSpPr>
            <a:xfrm>
              <a:off x="4556350" y="1887996"/>
              <a:ext cx="1247035" cy="369332"/>
              <a:chOff x="6253839" y="1975505"/>
              <a:chExt cx="1247035" cy="369332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8F02E4A-20BD-9946-BC4E-18153F267217}"/>
                  </a:ext>
                </a:extLst>
              </p:cNvPr>
              <p:cNvSpPr/>
              <p:nvPr/>
            </p:nvSpPr>
            <p:spPr>
              <a:xfrm>
                <a:off x="6253839" y="1975505"/>
                <a:ext cx="877704" cy="350494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أَحْسُبُ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90B780AD-22B2-1596-58EF-6025755C2F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31542" y="1975505"/>
                <a:ext cx="369332" cy="36933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13B08DFA-0CEB-2E37-1BB9-A5CC62BB66B4}"/>
                </a:ext>
              </a:extLst>
            </p:cNvPr>
            <p:cNvGrpSpPr/>
            <p:nvPr/>
          </p:nvGrpSpPr>
          <p:grpSpPr>
            <a:xfrm>
              <a:off x="3116841" y="1871008"/>
              <a:ext cx="1218966" cy="386320"/>
              <a:chOff x="6794759" y="1958517"/>
              <a:chExt cx="1218966" cy="386320"/>
            </a:xfrm>
          </p:grpSpPr>
          <p:sp>
            <p:nvSpPr>
              <p:cNvPr id="18" name="Rectangle : coins arrondis 3">
                <a:extLst>
                  <a:ext uri="{FF2B5EF4-FFF2-40B4-BE49-F238E27FC236}">
                    <a16:creationId xmlns:a16="http://schemas.microsoft.com/office/drawing/2014/main" id="{FB563DE6-EDC2-6745-184B-2B6D3FAC515D}"/>
                  </a:ext>
                </a:extLst>
              </p:cNvPr>
              <p:cNvSpPr/>
              <p:nvPr/>
            </p:nvSpPr>
            <p:spPr>
              <a:xfrm>
                <a:off x="6794759" y="1975505"/>
                <a:ext cx="849634" cy="36933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أَتَحَقَّقُ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44F90E20-5A3B-5A61-0AE9-55E3EA1430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44393" y="1958517"/>
                <a:ext cx="369332" cy="36933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DE3DD688-5D6A-5426-FC3E-55652EFC3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0062" y="2705133"/>
            <a:ext cx="3344157" cy="330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2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A2FFB-A58D-CE9B-53C7-AD8217FFE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63532D-C09D-8300-6181-3F47279EB44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FD39008-2C1A-DFB8-05CE-5DB2BBE8FB72}"/>
              </a:ext>
            </a:extLst>
          </p:cNvPr>
          <p:cNvSpPr txBox="1"/>
          <p:nvPr/>
        </p:nvSpPr>
        <p:spPr>
          <a:xfrm>
            <a:off x="1130710" y="814511"/>
            <a:ext cx="6051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الآن، ضعوا العملية على الألواح، احرصوا أن يكون الحد الثاني مصطفا مع الحد الثاني.</a:t>
            </a:r>
            <a:endParaRPr lang="f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" name="Groupe 14">
            <a:extLst>
              <a:ext uri="{FF2B5EF4-FFF2-40B4-BE49-F238E27FC236}">
                <a16:creationId xmlns:a16="http://schemas.microsoft.com/office/drawing/2014/main" id="{F83C9B26-B20E-A762-1895-A4D4745D03AE}"/>
              </a:ext>
            </a:extLst>
          </p:cNvPr>
          <p:cNvGrpSpPr/>
          <p:nvPr/>
        </p:nvGrpSpPr>
        <p:grpSpPr>
          <a:xfrm>
            <a:off x="1992239" y="1727445"/>
            <a:ext cx="4719802" cy="386320"/>
            <a:chOff x="3116841" y="1871008"/>
            <a:chExt cx="4167027" cy="386320"/>
          </a:xfrm>
        </p:grpSpPr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04796048-B760-6AAD-D12D-CE0B07EE3601}"/>
                </a:ext>
              </a:extLst>
            </p:cNvPr>
            <p:cNvGrpSpPr/>
            <p:nvPr/>
          </p:nvGrpSpPr>
          <p:grpSpPr>
            <a:xfrm>
              <a:off x="5991228" y="1871008"/>
              <a:ext cx="1292640" cy="372067"/>
              <a:chOff x="5828780" y="1958517"/>
              <a:chExt cx="1248994" cy="372067"/>
            </a:xfrm>
          </p:grpSpPr>
          <p:sp>
            <p:nvSpPr>
              <p:cNvPr id="23" name="Rectangle : coins arrondis 16">
                <a:extLst>
                  <a:ext uri="{FF2B5EF4-FFF2-40B4-BE49-F238E27FC236}">
                    <a16:creationId xmlns:a16="http://schemas.microsoft.com/office/drawing/2014/main" id="{E9D0B4A4-F6C9-200B-0487-FAAE271F847A}"/>
                  </a:ext>
                </a:extLst>
              </p:cNvPr>
              <p:cNvSpPr/>
              <p:nvPr/>
            </p:nvSpPr>
            <p:spPr>
              <a:xfrm>
                <a:off x="5828780" y="1961252"/>
                <a:ext cx="883733" cy="36933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أَقْرَأُ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0ED9579D-FFFF-1F86-FC0C-525CE04EC0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08442" y="1958517"/>
                <a:ext cx="369332" cy="369332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F20D67A-DCE3-3FA2-F76E-1D566037133E}"/>
                </a:ext>
              </a:extLst>
            </p:cNvPr>
            <p:cNvGrpSpPr/>
            <p:nvPr/>
          </p:nvGrpSpPr>
          <p:grpSpPr>
            <a:xfrm>
              <a:off x="4556350" y="1887996"/>
              <a:ext cx="1247035" cy="369332"/>
              <a:chOff x="6253839" y="1975505"/>
              <a:chExt cx="1247035" cy="369332"/>
            </a:xfrm>
          </p:grpSpPr>
          <p:sp>
            <p:nvSpPr>
              <p:cNvPr id="21" name="Rectangle : coins arrondis 19">
                <a:extLst>
                  <a:ext uri="{FF2B5EF4-FFF2-40B4-BE49-F238E27FC236}">
                    <a16:creationId xmlns:a16="http://schemas.microsoft.com/office/drawing/2014/main" id="{B4FF6FC5-CD0D-D7FB-805A-A3F1C461AAA7}"/>
                  </a:ext>
                </a:extLst>
              </p:cNvPr>
              <p:cNvSpPr/>
              <p:nvPr/>
            </p:nvSpPr>
            <p:spPr>
              <a:xfrm>
                <a:off x="6253839" y="1975505"/>
                <a:ext cx="877704" cy="350494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أَحْسُبُ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DB2FEDA4-F35A-F281-5748-24EFAECC77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31542" y="1975505"/>
                <a:ext cx="369332" cy="36933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8" name="Group 12">
              <a:extLst>
                <a:ext uri="{FF2B5EF4-FFF2-40B4-BE49-F238E27FC236}">
                  <a16:creationId xmlns:a16="http://schemas.microsoft.com/office/drawing/2014/main" id="{7806EC91-EEFB-842F-DE3D-680C090AC6E7}"/>
                </a:ext>
              </a:extLst>
            </p:cNvPr>
            <p:cNvGrpSpPr/>
            <p:nvPr/>
          </p:nvGrpSpPr>
          <p:grpSpPr>
            <a:xfrm>
              <a:off x="3116841" y="1871008"/>
              <a:ext cx="1218966" cy="386320"/>
              <a:chOff x="6794759" y="1958517"/>
              <a:chExt cx="1218966" cy="386320"/>
            </a:xfrm>
          </p:grpSpPr>
          <p:sp>
            <p:nvSpPr>
              <p:cNvPr id="19" name="Rectangle : coins arrondis 3">
                <a:extLst>
                  <a:ext uri="{FF2B5EF4-FFF2-40B4-BE49-F238E27FC236}">
                    <a16:creationId xmlns:a16="http://schemas.microsoft.com/office/drawing/2014/main" id="{8A43BCF9-F9A3-B64C-6DCE-9D465BDB00C1}"/>
                  </a:ext>
                </a:extLst>
              </p:cNvPr>
              <p:cNvSpPr/>
              <p:nvPr/>
            </p:nvSpPr>
            <p:spPr>
              <a:xfrm>
                <a:off x="6794759" y="1975505"/>
                <a:ext cx="849634" cy="36933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أَتَحَقَّقُ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873C1580-5DA0-2961-F10C-252C11B3C4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44393" y="1958517"/>
                <a:ext cx="369332" cy="36933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83BD0661-EC07-4ED8-6661-425CC2A86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0062" y="2705133"/>
            <a:ext cx="3344157" cy="330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8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E9FC2-4A9E-E914-D5D9-7AEACECAB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C362572-222E-01B7-D635-1E87994F363D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4F1BD4-4AF3-4F6F-532F-FCFD8D46480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802860D-5F71-48F0-1F0F-C64F63D753E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16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44727-2E6B-9840-9403-A3A267943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C6C9D3-1C6F-E467-6FF6-5A85F3552F5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99CE3E8-593E-21DC-1C53-59FAC01BA11B}"/>
              </a:ext>
            </a:extLst>
          </p:cNvPr>
          <p:cNvSpPr txBox="1"/>
          <p:nvPr/>
        </p:nvSpPr>
        <p:spPr>
          <a:xfrm>
            <a:off x="347510" y="814511"/>
            <a:ext cx="68349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صححوا. من يتحقق من صحة الوضع.</a:t>
            </a:r>
            <a:endParaRPr lang="f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25EDEF4-D2E4-6FBF-DC8F-FDEF6F899D07}"/>
              </a:ext>
            </a:extLst>
          </p:cNvPr>
          <p:cNvGrpSpPr/>
          <p:nvPr/>
        </p:nvGrpSpPr>
        <p:grpSpPr>
          <a:xfrm>
            <a:off x="1992239" y="1727445"/>
            <a:ext cx="4719802" cy="3670856"/>
            <a:chOff x="1992239" y="1727445"/>
            <a:chExt cx="4719802" cy="3670856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1FD07C74-E788-FAE9-7C8D-3D8E1AA11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77805" y="2094927"/>
              <a:ext cx="3344157" cy="3303374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1B3D378-07AB-5BC8-9798-BD775210EADE}"/>
                </a:ext>
              </a:extLst>
            </p:cNvPr>
            <p:cNvGrpSpPr/>
            <p:nvPr/>
          </p:nvGrpSpPr>
          <p:grpSpPr>
            <a:xfrm>
              <a:off x="3163743" y="2996875"/>
              <a:ext cx="2453217" cy="1518315"/>
              <a:chOff x="5075791" y="3192049"/>
              <a:chExt cx="2453217" cy="1518315"/>
            </a:xfrm>
          </p:grpSpPr>
          <p:sp>
            <p:nvSpPr>
              <p:cNvPr id="11" name="TextBox 4">
                <a:extLst>
                  <a:ext uri="{FF2B5EF4-FFF2-40B4-BE49-F238E27FC236}">
                    <a16:creationId xmlns:a16="http://schemas.microsoft.com/office/drawing/2014/main" id="{BCCE731C-821F-0F45-98C0-BFFAC937261F}"/>
                  </a:ext>
                </a:extLst>
              </p:cNvPr>
              <p:cNvSpPr txBox="1"/>
              <p:nvPr/>
            </p:nvSpPr>
            <p:spPr>
              <a:xfrm>
                <a:off x="5479487" y="3192049"/>
                <a:ext cx="2049521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S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7</a:t>
                </a:r>
                <a:r>
                  <a:rPr lang="fr-M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S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</a:t>
                </a:r>
                <a:r>
                  <a:rPr lang="fr-M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 </a:t>
                </a:r>
                <a:r>
                  <a:rPr lang="ar-S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5</a:t>
                </a:r>
                <a:endParaRPr lang="fr-MA" sz="4800" dirty="0">
                  <a:solidFill>
                    <a:srgbClr val="C00000"/>
                  </a:solidFill>
                  <a:cs typeface="+mj-cs"/>
                </a:endParaRPr>
              </a:p>
            </p:txBody>
          </p:sp>
          <p:sp>
            <p:nvSpPr>
              <p:cNvPr id="12" name="TextBox 1">
                <a:extLst>
                  <a:ext uri="{FF2B5EF4-FFF2-40B4-BE49-F238E27FC236}">
                    <a16:creationId xmlns:a16="http://schemas.microsoft.com/office/drawing/2014/main" id="{E3A30979-1A72-9960-149B-9B978B4B0A68}"/>
                  </a:ext>
                </a:extLst>
              </p:cNvPr>
              <p:cNvSpPr txBox="1"/>
              <p:nvPr/>
            </p:nvSpPr>
            <p:spPr>
              <a:xfrm>
                <a:off x="5479486" y="3879367"/>
                <a:ext cx="2049521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0, 6 </a:t>
                </a:r>
                <a:r>
                  <a:rPr lang="ar-S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8</a:t>
                </a:r>
                <a:endParaRPr lang="fr-MA" sz="4800" dirty="0">
                  <a:solidFill>
                    <a:srgbClr val="C00000"/>
                  </a:solidFill>
                  <a:cs typeface="+mj-cs"/>
                </a:endParaRPr>
              </a:p>
            </p:txBody>
          </p:sp>
          <p:cxnSp>
            <p:nvCxnSpPr>
              <p:cNvPr id="18" name="Straight Connector 5">
                <a:extLst>
                  <a:ext uri="{FF2B5EF4-FFF2-40B4-BE49-F238E27FC236}">
                    <a16:creationId xmlns:a16="http://schemas.microsoft.com/office/drawing/2014/main" id="{3CE20619-F418-7A38-F96C-17783E7EA0BA}"/>
                  </a:ext>
                </a:extLst>
              </p:cNvPr>
              <p:cNvCxnSpPr/>
              <p:nvPr/>
            </p:nvCxnSpPr>
            <p:spPr>
              <a:xfrm>
                <a:off x="5402580" y="4710364"/>
                <a:ext cx="153924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6">
                <a:extLst>
                  <a:ext uri="{FF2B5EF4-FFF2-40B4-BE49-F238E27FC236}">
                    <a16:creationId xmlns:a16="http://schemas.microsoft.com/office/drawing/2014/main" id="{08F7FAB3-C936-30A6-5217-307ED8B18EDA}"/>
                  </a:ext>
                </a:extLst>
              </p:cNvPr>
              <p:cNvSpPr txBox="1"/>
              <p:nvPr/>
            </p:nvSpPr>
            <p:spPr>
              <a:xfrm>
                <a:off x="5075791" y="4135873"/>
                <a:ext cx="3642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sz="2400" b="1" dirty="0">
                    <a:solidFill>
                      <a:srgbClr val="C00000"/>
                    </a:solidFill>
                  </a:rPr>
                  <a:t>+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21" name="Groupe 14">
              <a:extLst>
                <a:ext uri="{FF2B5EF4-FFF2-40B4-BE49-F238E27FC236}">
                  <a16:creationId xmlns:a16="http://schemas.microsoft.com/office/drawing/2014/main" id="{CDEE587B-7B49-6013-E64B-A321A827515F}"/>
                </a:ext>
              </a:extLst>
            </p:cNvPr>
            <p:cNvGrpSpPr/>
            <p:nvPr/>
          </p:nvGrpSpPr>
          <p:grpSpPr>
            <a:xfrm>
              <a:off x="1992239" y="1727445"/>
              <a:ext cx="4719802" cy="386320"/>
              <a:chOff x="3116841" y="1871008"/>
              <a:chExt cx="4167027" cy="386320"/>
            </a:xfrm>
          </p:grpSpPr>
          <p:grpSp>
            <p:nvGrpSpPr>
              <p:cNvPr id="22" name="Group 12">
                <a:extLst>
                  <a:ext uri="{FF2B5EF4-FFF2-40B4-BE49-F238E27FC236}">
                    <a16:creationId xmlns:a16="http://schemas.microsoft.com/office/drawing/2014/main" id="{F968ABC5-1A51-2D1F-625F-E87E7D9BCD1B}"/>
                  </a:ext>
                </a:extLst>
              </p:cNvPr>
              <p:cNvGrpSpPr/>
              <p:nvPr/>
            </p:nvGrpSpPr>
            <p:grpSpPr>
              <a:xfrm>
                <a:off x="5991228" y="1871008"/>
                <a:ext cx="1292640" cy="372067"/>
                <a:chOff x="5828780" y="1958517"/>
                <a:chExt cx="1248994" cy="372067"/>
              </a:xfrm>
            </p:grpSpPr>
            <p:sp>
              <p:nvSpPr>
                <p:cNvPr id="31" name="Rectangle : coins arrondis 16">
                  <a:extLst>
                    <a:ext uri="{FF2B5EF4-FFF2-40B4-BE49-F238E27FC236}">
                      <a16:creationId xmlns:a16="http://schemas.microsoft.com/office/drawing/2014/main" id="{3FC6A9D4-5CCA-CAED-F6DD-9CC0DBD0CF02}"/>
                    </a:ext>
                  </a:extLst>
                </p:cNvPr>
                <p:cNvSpPr/>
                <p:nvPr/>
              </p:nvSpPr>
              <p:spPr>
                <a:xfrm>
                  <a:off x="5828780" y="1961252"/>
                  <a:ext cx="883733" cy="369332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أَقْرَأُ</a:t>
                  </a:r>
                  <a:endParaRPr kumimoji="0" lang="fr-FR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Oval 80">
                  <a:extLst>
                    <a:ext uri="{FF2B5EF4-FFF2-40B4-BE49-F238E27FC236}">
                      <a16:creationId xmlns:a16="http://schemas.microsoft.com/office/drawing/2014/main" id="{59549160-D080-7126-57AB-E8CA71DD428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708442" y="1958517"/>
                  <a:ext cx="369332" cy="369332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" name="Group 12">
                <a:extLst>
                  <a:ext uri="{FF2B5EF4-FFF2-40B4-BE49-F238E27FC236}">
                    <a16:creationId xmlns:a16="http://schemas.microsoft.com/office/drawing/2014/main" id="{11E23F5B-32CC-5869-EFFC-D5E687E2F276}"/>
                  </a:ext>
                </a:extLst>
              </p:cNvPr>
              <p:cNvGrpSpPr/>
              <p:nvPr/>
            </p:nvGrpSpPr>
            <p:grpSpPr>
              <a:xfrm>
                <a:off x="4556350" y="1887996"/>
                <a:ext cx="1247035" cy="369332"/>
                <a:chOff x="6253839" y="1975505"/>
                <a:chExt cx="1247035" cy="369332"/>
              </a:xfrm>
            </p:grpSpPr>
            <p:sp>
              <p:nvSpPr>
                <p:cNvPr id="29" name="Rectangle : coins arrondis 19">
                  <a:extLst>
                    <a:ext uri="{FF2B5EF4-FFF2-40B4-BE49-F238E27FC236}">
                      <a16:creationId xmlns:a16="http://schemas.microsoft.com/office/drawing/2014/main" id="{A702427A-81EF-24E0-3E9E-8D8D83A56BA7}"/>
                    </a:ext>
                  </a:extLst>
                </p:cNvPr>
                <p:cNvSpPr/>
                <p:nvPr/>
              </p:nvSpPr>
              <p:spPr>
                <a:xfrm>
                  <a:off x="6253839" y="1975505"/>
                  <a:ext cx="877704" cy="350494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>
                    <a:defRPr/>
                  </a:pPr>
                  <a:r>
                    <a:rPr lang="a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أَحْسُبُ</a:t>
                  </a:r>
                  <a:endParaRPr lang="fr-FR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Oval 80">
                  <a:extLst>
                    <a:ext uri="{FF2B5EF4-FFF2-40B4-BE49-F238E27FC236}">
                      <a16:creationId xmlns:a16="http://schemas.microsoft.com/office/drawing/2014/main" id="{A4A52825-6BF9-35F1-4721-800D2FE1349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131542" y="1975505"/>
                  <a:ext cx="369332" cy="36933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kumimoji="0" lang="f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5" name="Group 12">
                <a:extLst>
                  <a:ext uri="{FF2B5EF4-FFF2-40B4-BE49-F238E27FC236}">
                    <a16:creationId xmlns:a16="http://schemas.microsoft.com/office/drawing/2014/main" id="{CFE05A52-FDEE-1C6B-6DEF-47FFCD61FF28}"/>
                  </a:ext>
                </a:extLst>
              </p:cNvPr>
              <p:cNvGrpSpPr/>
              <p:nvPr/>
            </p:nvGrpSpPr>
            <p:grpSpPr>
              <a:xfrm>
                <a:off x="3116841" y="1871008"/>
                <a:ext cx="1218966" cy="386320"/>
                <a:chOff x="6794759" y="1958517"/>
                <a:chExt cx="1218966" cy="386320"/>
              </a:xfrm>
            </p:grpSpPr>
            <p:sp>
              <p:nvSpPr>
                <p:cNvPr id="26" name="Rectangle : coins arrondis 3">
                  <a:extLst>
                    <a:ext uri="{FF2B5EF4-FFF2-40B4-BE49-F238E27FC236}">
                      <a16:creationId xmlns:a16="http://schemas.microsoft.com/office/drawing/2014/main" id="{7B480EEB-98BD-4580-883A-BF581C737168}"/>
                    </a:ext>
                  </a:extLst>
                </p:cNvPr>
                <p:cNvSpPr/>
                <p:nvPr/>
              </p:nvSpPr>
              <p:spPr>
                <a:xfrm>
                  <a:off x="6794759" y="1975505"/>
                  <a:ext cx="849634" cy="369332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S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:r>
                    <a:rPr lang="a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أَتَحَقَّقُ</a:t>
                  </a:r>
                  <a:r>
                    <a:rPr lang="ar-MA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</a:p>
              </p:txBody>
            </p:sp>
            <p:sp>
              <p:nvSpPr>
                <p:cNvPr id="27" name="Oval 80">
                  <a:extLst>
                    <a:ext uri="{FF2B5EF4-FFF2-40B4-BE49-F238E27FC236}">
                      <a16:creationId xmlns:a16="http://schemas.microsoft.com/office/drawing/2014/main" id="{7B218023-2267-5075-0D26-B945A23B557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44393" y="1958517"/>
                  <a:ext cx="369332" cy="36933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kumimoji="0" lang="f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7675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7" name="Image 18">
            <a:extLst>
              <a:ext uri="{FF2B5EF4-FFF2-40B4-BE49-F238E27FC236}">
                <a16:creationId xmlns:a16="http://schemas.microsoft.com/office/drawing/2014/main" id="{E64E97DB-3118-EBC2-7D45-1D6BC6C49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9191" y="4493286"/>
            <a:ext cx="1013299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806FBC6-2B27-AE2C-635A-FDFB83229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5213" y="2082442"/>
            <a:ext cx="3344157" cy="3303374"/>
          </a:xfrm>
          <a:prstGeom prst="rect">
            <a:avLst/>
          </a:prstGeom>
        </p:spPr>
      </p:pic>
      <p:grpSp>
        <p:nvGrpSpPr>
          <p:cNvPr id="17" name="Groupe 3">
            <a:extLst>
              <a:ext uri="{FF2B5EF4-FFF2-40B4-BE49-F238E27FC236}">
                <a16:creationId xmlns:a16="http://schemas.microsoft.com/office/drawing/2014/main" id="{1092CF27-A418-B0E1-00D3-16655E68F424}"/>
              </a:ext>
            </a:extLst>
          </p:cNvPr>
          <p:cNvGrpSpPr/>
          <p:nvPr/>
        </p:nvGrpSpPr>
        <p:grpSpPr>
          <a:xfrm>
            <a:off x="3140883" y="2974971"/>
            <a:ext cx="2453217" cy="1518315"/>
            <a:chOff x="5075791" y="3192049"/>
            <a:chExt cx="2453217" cy="1518315"/>
          </a:xfrm>
        </p:grpSpPr>
        <p:sp>
          <p:nvSpPr>
            <p:cNvPr id="37" name="TextBox 4">
              <a:extLst>
                <a:ext uri="{FF2B5EF4-FFF2-40B4-BE49-F238E27FC236}">
                  <a16:creationId xmlns:a16="http://schemas.microsoft.com/office/drawing/2014/main" id="{0CE8C1F1-D7FE-33A4-D262-6A95939EE876}"/>
                </a:ext>
              </a:extLst>
            </p:cNvPr>
            <p:cNvSpPr txBox="1"/>
            <p:nvPr/>
          </p:nvSpPr>
          <p:spPr>
            <a:xfrm>
              <a:off x="5479487" y="3192049"/>
              <a:ext cx="20495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7</a:t>
              </a:r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, </a:t>
              </a:r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2</a:t>
              </a:r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 </a:t>
              </a:r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5</a:t>
              </a:r>
              <a:endParaRPr lang="fr-MA" sz="4800" dirty="0">
                <a:solidFill>
                  <a:srgbClr val="C00000"/>
                </a:solidFill>
                <a:cs typeface="+mj-cs"/>
              </a:endParaRPr>
            </a:p>
          </p:txBody>
        </p:sp>
        <p:sp>
          <p:nvSpPr>
            <p:cNvPr id="38" name="TextBox 1">
              <a:extLst>
                <a:ext uri="{FF2B5EF4-FFF2-40B4-BE49-F238E27FC236}">
                  <a16:creationId xmlns:a16="http://schemas.microsoft.com/office/drawing/2014/main" id="{472313F6-0D45-DD75-7872-E57FCAFC2D4F}"/>
                </a:ext>
              </a:extLst>
            </p:cNvPr>
            <p:cNvSpPr txBox="1"/>
            <p:nvPr/>
          </p:nvSpPr>
          <p:spPr>
            <a:xfrm>
              <a:off x="5479486" y="3879367"/>
              <a:ext cx="20495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0, 6 </a:t>
              </a:r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8</a:t>
              </a:r>
              <a:endParaRPr lang="fr-MA" sz="4800" dirty="0">
                <a:solidFill>
                  <a:srgbClr val="C00000"/>
                </a:solidFill>
                <a:cs typeface="+mj-cs"/>
              </a:endParaRPr>
            </a:p>
          </p:txBody>
        </p:sp>
        <p:cxnSp>
          <p:nvCxnSpPr>
            <p:cNvPr id="39" name="Straight Connector 5">
              <a:extLst>
                <a:ext uri="{FF2B5EF4-FFF2-40B4-BE49-F238E27FC236}">
                  <a16:creationId xmlns:a16="http://schemas.microsoft.com/office/drawing/2014/main" id="{79DE3D85-C02A-BB28-3EF4-D63FBA50CCB4}"/>
                </a:ext>
              </a:extLst>
            </p:cNvPr>
            <p:cNvCxnSpPr/>
            <p:nvPr/>
          </p:nvCxnSpPr>
          <p:spPr>
            <a:xfrm>
              <a:off x="5402580" y="4710364"/>
              <a:ext cx="153924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6">
              <a:extLst>
                <a:ext uri="{FF2B5EF4-FFF2-40B4-BE49-F238E27FC236}">
                  <a16:creationId xmlns:a16="http://schemas.microsoft.com/office/drawing/2014/main" id="{3DFEF190-4AA9-659F-77C8-505CD1672BEA}"/>
                </a:ext>
              </a:extLst>
            </p:cNvPr>
            <p:cNvSpPr txBox="1"/>
            <p:nvPr/>
          </p:nvSpPr>
          <p:spPr>
            <a:xfrm>
              <a:off x="5075791" y="4135873"/>
              <a:ext cx="3642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400" b="1" dirty="0">
                  <a:solidFill>
                    <a:srgbClr val="C00000"/>
                  </a:solidFill>
                </a:rPr>
                <a:t>+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8" name="Groupe 14">
            <a:extLst>
              <a:ext uri="{FF2B5EF4-FFF2-40B4-BE49-F238E27FC236}">
                <a16:creationId xmlns:a16="http://schemas.microsoft.com/office/drawing/2014/main" id="{134AD86C-4404-4DD1-F1B1-2E8192AE7DE2}"/>
              </a:ext>
            </a:extLst>
          </p:cNvPr>
          <p:cNvGrpSpPr/>
          <p:nvPr/>
        </p:nvGrpSpPr>
        <p:grpSpPr>
          <a:xfrm>
            <a:off x="1969379" y="1433531"/>
            <a:ext cx="4719802" cy="386320"/>
            <a:chOff x="3116841" y="1871008"/>
            <a:chExt cx="4167027" cy="386320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31E0C8E7-0570-8DB7-5374-8847B809E07E}"/>
                </a:ext>
              </a:extLst>
            </p:cNvPr>
            <p:cNvGrpSpPr/>
            <p:nvPr/>
          </p:nvGrpSpPr>
          <p:grpSpPr>
            <a:xfrm>
              <a:off x="5991228" y="1871008"/>
              <a:ext cx="1292640" cy="372067"/>
              <a:chOff x="5828780" y="1958517"/>
              <a:chExt cx="1248994" cy="372067"/>
            </a:xfrm>
          </p:grpSpPr>
          <p:sp>
            <p:nvSpPr>
              <p:cNvPr id="28" name="Rectangle : coins arrondis 16">
                <a:extLst>
                  <a:ext uri="{FF2B5EF4-FFF2-40B4-BE49-F238E27FC236}">
                    <a16:creationId xmlns:a16="http://schemas.microsoft.com/office/drawing/2014/main" id="{185891C9-27A1-AEA3-2A0F-F7CF0E17CDB8}"/>
                  </a:ext>
                </a:extLst>
              </p:cNvPr>
              <p:cNvSpPr/>
              <p:nvPr/>
            </p:nvSpPr>
            <p:spPr>
              <a:xfrm>
                <a:off x="5828780" y="1961252"/>
                <a:ext cx="883733" cy="36933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أَقْرَأُ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6" name="Oval 80">
                <a:extLst>
                  <a:ext uri="{FF2B5EF4-FFF2-40B4-BE49-F238E27FC236}">
                    <a16:creationId xmlns:a16="http://schemas.microsoft.com/office/drawing/2014/main" id="{37704242-CA0A-2FDA-1B96-96743CB58C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08442" y="1958517"/>
                <a:ext cx="369332" cy="369332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879A0587-B805-1135-9781-5DBC602A2EC0}"/>
                </a:ext>
              </a:extLst>
            </p:cNvPr>
            <p:cNvGrpSpPr/>
            <p:nvPr/>
          </p:nvGrpSpPr>
          <p:grpSpPr>
            <a:xfrm>
              <a:off x="4556350" y="1887996"/>
              <a:ext cx="1247035" cy="369332"/>
              <a:chOff x="6253839" y="1975505"/>
              <a:chExt cx="1247035" cy="369332"/>
            </a:xfrm>
          </p:grpSpPr>
          <p:sp>
            <p:nvSpPr>
              <p:cNvPr id="24" name="Rectangle : coins arrondis 19">
                <a:extLst>
                  <a:ext uri="{FF2B5EF4-FFF2-40B4-BE49-F238E27FC236}">
                    <a16:creationId xmlns:a16="http://schemas.microsoft.com/office/drawing/2014/main" id="{2037F628-D338-5066-8A6C-938A4DB0D109}"/>
                  </a:ext>
                </a:extLst>
              </p:cNvPr>
              <p:cNvSpPr/>
              <p:nvPr/>
            </p:nvSpPr>
            <p:spPr>
              <a:xfrm>
                <a:off x="6253839" y="1975505"/>
                <a:ext cx="877704" cy="350494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أَحْسُبُ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39C3DC5A-CB02-F798-8218-D195CBBBE9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31542" y="1975505"/>
                <a:ext cx="369332" cy="369332"/>
              </a:xfrm>
              <a:prstGeom prst="ellipse">
                <a:avLst/>
              </a:prstGeom>
              <a:solidFill>
                <a:srgbClr val="FEA80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9A45F47C-CBC7-73D6-EC87-EDC7AC025C86}"/>
                </a:ext>
              </a:extLst>
            </p:cNvPr>
            <p:cNvGrpSpPr/>
            <p:nvPr/>
          </p:nvGrpSpPr>
          <p:grpSpPr>
            <a:xfrm>
              <a:off x="3116841" y="1871008"/>
              <a:ext cx="1218966" cy="386320"/>
              <a:chOff x="6794759" y="1958517"/>
              <a:chExt cx="1218966" cy="386320"/>
            </a:xfrm>
          </p:grpSpPr>
          <p:sp>
            <p:nvSpPr>
              <p:cNvPr id="22" name="Rectangle : coins arrondis 3">
                <a:extLst>
                  <a:ext uri="{FF2B5EF4-FFF2-40B4-BE49-F238E27FC236}">
                    <a16:creationId xmlns:a16="http://schemas.microsoft.com/office/drawing/2014/main" id="{0865BB9B-604E-714C-7361-FA36B9B12012}"/>
                  </a:ext>
                </a:extLst>
              </p:cNvPr>
              <p:cNvSpPr/>
              <p:nvPr/>
            </p:nvSpPr>
            <p:spPr>
              <a:xfrm>
                <a:off x="6794759" y="1975505"/>
                <a:ext cx="849634" cy="36933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أَتَحَقَّقُ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162BFCA7-1191-48DC-10A9-3F809BF086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44393" y="1958517"/>
                <a:ext cx="369332" cy="36933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349731" y="849493"/>
            <a:ext cx="7182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>
                <a:schemeClr val="accent2"/>
              </a:buClr>
              <a:buSzPts val="24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الآن، أحسبوا  المجاميع على الألواح وانتبهوا إلى المبادلات.</a:t>
            </a:r>
            <a:endParaRPr lang="ar-M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3C6CA70-15C5-5898-28CE-35215F519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213" y="2082442"/>
            <a:ext cx="3344157" cy="3303374"/>
          </a:xfrm>
          <a:prstGeom prst="rect">
            <a:avLst/>
          </a:prstGeom>
        </p:spPr>
      </p:pic>
      <p:grpSp>
        <p:nvGrpSpPr>
          <p:cNvPr id="3" name="Groupe 3">
            <a:extLst>
              <a:ext uri="{FF2B5EF4-FFF2-40B4-BE49-F238E27FC236}">
                <a16:creationId xmlns:a16="http://schemas.microsoft.com/office/drawing/2014/main" id="{F9DAA2E4-8CCD-776F-330C-3F084A569D7F}"/>
              </a:ext>
            </a:extLst>
          </p:cNvPr>
          <p:cNvGrpSpPr/>
          <p:nvPr/>
        </p:nvGrpSpPr>
        <p:grpSpPr>
          <a:xfrm>
            <a:off x="3140883" y="2974971"/>
            <a:ext cx="2453217" cy="1518315"/>
            <a:chOff x="5075791" y="3192049"/>
            <a:chExt cx="2453217" cy="1518315"/>
          </a:xfrm>
        </p:grpSpPr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8DAED28-5623-E4B4-D791-E2C5603C11A3}"/>
                </a:ext>
              </a:extLst>
            </p:cNvPr>
            <p:cNvSpPr txBox="1"/>
            <p:nvPr/>
          </p:nvSpPr>
          <p:spPr>
            <a:xfrm>
              <a:off x="5479487" y="3192049"/>
              <a:ext cx="20495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7</a:t>
              </a:r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, </a:t>
              </a:r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2</a:t>
              </a:r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 </a:t>
              </a:r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5</a:t>
              </a:r>
              <a:endParaRPr lang="fr-MA" sz="4800" dirty="0">
                <a:solidFill>
                  <a:srgbClr val="C00000"/>
                </a:solidFill>
                <a:cs typeface="+mj-cs"/>
              </a:endParaRPr>
            </a:p>
          </p:txBody>
        </p:sp>
        <p:sp>
          <p:nvSpPr>
            <p:cNvPr id="5" name="TextBox 1">
              <a:extLst>
                <a:ext uri="{FF2B5EF4-FFF2-40B4-BE49-F238E27FC236}">
                  <a16:creationId xmlns:a16="http://schemas.microsoft.com/office/drawing/2014/main" id="{D8D84D17-DC26-67AE-0B37-4FAD4862E671}"/>
                </a:ext>
              </a:extLst>
            </p:cNvPr>
            <p:cNvSpPr txBox="1"/>
            <p:nvPr/>
          </p:nvSpPr>
          <p:spPr>
            <a:xfrm>
              <a:off x="5479486" y="3879367"/>
              <a:ext cx="20495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0, 6 </a:t>
              </a:r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8</a:t>
              </a:r>
              <a:endParaRPr lang="fr-MA" sz="4800" dirty="0">
                <a:solidFill>
                  <a:srgbClr val="C00000"/>
                </a:solidFill>
                <a:cs typeface="+mj-cs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FF9B087-4D4E-2C0F-F106-583E9BDCFC1C}"/>
                </a:ext>
              </a:extLst>
            </p:cNvPr>
            <p:cNvCxnSpPr/>
            <p:nvPr/>
          </p:nvCxnSpPr>
          <p:spPr>
            <a:xfrm>
              <a:off x="5402580" y="4710364"/>
              <a:ext cx="153924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711E06A-4D15-C6F5-6C3B-58B6A5775892}"/>
                </a:ext>
              </a:extLst>
            </p:cNvPr>
            <p:cNvSpPr txBox="1"/>
            <p:nvPr/>
          </p:nvSpPr>
          <p:spPr>
            <a:xfrm>
              <a:off x="5075791" y="4135873"/>
              <a:ext cx="3642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400" b="1" dirty="0">
                  <a:solidFill>
                    <a:srgbClr val="C00000"/>
                  </a:solidFill>
                </a:rPr>
                <a:t>+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8" name="Groupe 14">
            <a:extLst>
              <a:ext uri="{FF2B5EF4-FFF2-40B4-BE49-F238E27FC236}">
                <a16:creationId xmlns:a16="http://schemas.microsoft.com/office/drawing/2014/main" id="{7E3349D0-34DD-25F3-2B41-8845D49D8D26}"/>
              </a:ext>
            </a:extLst>
          </p:cNvPr>
          <p:cNvGrpSpPr/>
          <p:nvPr/>
        </p:nvGrpSpPr>
        <p:grpSpPr>
          <a:xfrm>
            <a:off x="1969379" y="1433531"/>
            <a:ext cx="4719802" cy="386320"/>
            <a:chOff x="3116841" y="1871008"/>
            <a:chExt cx="4167027" cy="386320"/>
          </a:xfrm>
        </p:grpSpPr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AAB515F9-CFFC-2FEA-E6F2-9395478ED4DB}"/>
                </a:ext>
              </a:extLst>
            </p:cNvPr>
            <p:cNvGrpSpPr/>
            <p:nvPr/>
          </p:nvGrpSpPr>
          <p:grpSpPr>
            <a:xfrm>
              <a:off x="5991228" y="1871008"/>
              <a:ext cx="1292640" cy="372067"/>
              <a:chOff x="5828780" y="1958517"/>
              <a:chExt cx="1248994" cy="372067"/>
            </a:xfrm>
          </p:grpSpPr>
          <p:sp>
            <p:nvSpPr>
              <p:cNvPr id="16" name="Rectangle : coins arrondis 16">
                <a:extLst>
                  <a:ext uri="{FF2B5EF4-FFF2-40B4-BE49-F238E27FC236}">
                    <a16:creationId xmlns:a16="http://schemas.microsoft.com/office/drawing/2014/main" id="{6D4DF09A-5F93-AB60-6A31-F783FBCA1690}"/>
                  </a:ext>
                </a:extLst>
              </p:cNvPr>
              <p:cNvSpPr/>
              <p:nvPr/>
            </p:nvSpPr>
            <p:spPr>
              <a:xfrm>
                <a:off x="5828780" y="1961252"/>
                <a:ext cx="883733" cy="36933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أَقْرَأُ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79DD7144-225F-182A-86D3-108BFE6085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08442" y="1958517"/>
                <a:ext cx="369332" cy="369332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EAA64F4D-14AA-039A-23CF-377B5002F254}"/>
                </a:ext>
              </a:extLst>
            </p:cNvPr>
            <p:cNvGrpSpPr/>
            <p:nvPr/>
          </p:nvGrpSpPr>
          <p:grpSpPr>
            <a:xfrm>
              <a:off x="4556350" y="1887996"/>
              <a:ext cx="1247035" cy="369332"/>
              <a:chOff x="6253839" y="1975505"/>
              <a:chExt cx="1247035" cy="369332"/>
            </a:xfrm>
          </p:grpSpPr>
          <p:sp>
            <p:nvSpPr>
              <p:cNvPr id="14" name="Rectangle : coins arrondis 19">
                <a:extLst>
                  <a:ext uri="{FF2B5EF4-FFF2-40B4-BE49-F238E27FC236}">
                    <a16:creationId xmlns:a16="http://schemas.microsoft.com/office/drawing/2014/main" id="{F307614A-4C9F-000A-FDB1-A8E37733D2E3}"/>
                  </a:ext>
                </a:extLst>
              </p:cNvPr>
              <p:cNvSpPr/>
              <p:nvPr/>
            </p:nvSpPr>
            <p:spPr>
              <a:xfrm>
                <a:off x="6253839" y="1975505"/>
                <a:ext cx="877704" cy="350494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أَحْسُبُ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A3D8D552-ED0F-24EA-783B-DDC9568A21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31542" y="1975505"/>
                <a:ext cx="369332" cy="369332"/>
              </a:xfrm>
              <a:prstGeom prst="ellipse">
                <a:avLst/>
              </a:prstGeom>
              <a:solidFill>
                <a:srgbClr val="FEA80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583342F6-263D-7C8C-449E-7DB74312CEA2}"/>
                </a:ext>
              </a:extLst>
            </p:cNvPr>
            <p:cNvGrpSpPr/>
            <p:nvPr/>
          </p:nvGrpSpPr>
          <p:grpSpPr>
            <a:xfrm>
              <a:off x="3116841" y="1871008"/>
              <a:ext cx="1218966" cy="386320"/>
              <a:chOff x="6794759" y="1958517"/>
              <a:chExt cx="1218966" cy="386320"/>
            </a:xfrm>
          </p:grpSpPr>
          <p:sp>
            <p:nvSpPr>
              <p:cNvPr id="12" name="Rectangle : coins arrondis 3">
                <a:extLst>
                  <a:ext uri="{FF2B5EF4-FFF2-40B4-BE49-F238E27FC236}">
                    <a16:creationId xmlns:a16="http://schemas.microsoft.com/office/drawing/2014/main" id="{5347F739-3D22-C69A-7349-CAD315FC7088}"/>
                  </a:ext>
                </a:extLst>
              </p:cNvPr>
              <p:cNvSpPr/>
              <p:nvPr/>
            </p:nvSpPr>
            <p:spPr>
              <a:xfrm>
                <a:off x="6794759" y="1975505"/>
                <a:ext cx="849634" cy="36933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أَتَحَقَّقُ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B8873BF5-60CE-E183-3C49-CC304AEA28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44393" y="1958517"/>
                <a:ext cx="369332" cy="36933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14B42-897B-67CE-4022-90AF37E1A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AB2B9D-C149-6FBC-0F0E-7D829637E5BC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6DBAB6-B0AF-5674-19DA-59B2FC8BD88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9F0C09B-9896-ECCE-1FA1-B3A9AB3CD38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47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214E08BF-86CD-823A-4AC6-699E61A43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312" y="2072418"/>
            <a:ext cx="3344157" cy="3303374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347511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نبدأ من أصغر منزلة ونتذكر دوما المبادلات.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9" name="Groupe 58">
            <a:extLst>
              <a:ext uri="{FF2B5EF4-FFF2-40B4-BE49-F238E27FC236}">
                <a16:creationId xmlns:a16="http://schemas.microsoft.com/office/drawing/2014/main" id="{C9A85594-CFD5-6F37-45DA-131372CEBA3F}"/>
              </a:ext>
            </a:extLst>
          </p:cNvPr>
          <p:cNvGrpSpPr/>
          <p:nvPr/>
        </p:nvGrpSpPr>
        <p:grpSpPr>
          <a:xfrm>
            <a:off x="3350046" y="2883327"/>
            <a:ext cx="1720019" cy="2440956"/>
            <a:chOff x="5171168" y="2724323"/>
            <a:chExt cx="1720019" cy="2440956"/>
          </a:xfrm>
        </p:grpSpPr>
        <p:sp>
          <p:nvSpPr>
            <p:cNvPr id="43" name="Oval 9">
              <a:extLst>
                <a:ext uri="{FF2B5EF4-FFF2-40B4-BE49-F238E27FC236}">
                  <a16:creationId xmlns:a16="http://schemas.microsoft.com/office/drawing/2014/main" id="{128D17DF-980A-3923-5376-070E16B8EB9F}"/>
                </a:ext>
              </a:extLst>
            </p:cNvPr>
            <p:cNvSpPr/>
            <p:nvPr/>
          </p:nvSpPr>
          <p:spPr>
            <a:xfrm>
              <a:off x="6051513" y="2724323"/>
              <a:ext cx="251460" cy="235488"/>
            </a:xfrm>
            <a:prstGeom prst="ellips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1</a:t>
              </a:r>
              <a:endParaRPr lang="fr-MA" dirty="0"/>
            </a:p>
          </p:txBody>
        </p:sp>
        <p:sp>
          <p:nvSpPr>
            <p:cNvPr id="55" name="TextBox 3">
              <a:extLst>
                <a:ext uri="{FF2B5EF4-FFF2-40B4-BE49-F238E27FC236}">
                  <a16:creationId xmlns:a16="http://schemas.microsoft.com/office/drawing/2014/main" id="{BBD82617-C06C-AD9B-7CDF-63B179FD5073}"/>
                </a:ext>
              </a:extLst>
            </p:cNvPr>
            <p:cNvSpPr txBox="1"/>
            <p:nvPr/>
          </p:nvSpPr>
          <p:spPr>
            <a:xfrm>
              <a:off x="5171168" y="4334282"/>
              <a:ext cx="1720019" cy="830997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ar-M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 </a:t>
              </a:r>
              <a:r>
                <a:rPr lang="fr-M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7, 9 3</a:t>
              </a:r>
              <a:endParaRPr lang="fr-MA" sz="4800" dirty="0">
                <a:solidFill>
                  <a:srgbClr val="FF0000"/>
                </a:solidFill>
                <a:cs typeface="+mj-cs"/>
              </a:endParaRPr>
            </a:p>
          </p:txBody>
        </p:sp>
      </p:grpSp>
      <p:grpSp>
        <p:nvGrpSpPr>
          <p:cNvPr id="21" name="Groupe 3">
            <a:extLst>
              <a:ext uri="{FF2B5EF4-FFF2-40B4-BE49-F238E27FC236}">
                <a16:creationId xmlns:a16="http://schemas.microsoft.com/office/drawing/2014/main" id="{CBA59BD0-2E2C-4E21-906A-67E029A5911F}"/>
              </a:ext>
            </a:extLst>
          </p:cNvPr>
          <p:cNvGrpSpPr/>
          <p:nvPr/>
        </p:nvGrpSpPr>
        <p:grpSpPr>
          <a:xfrm>
            <a:off x="3140883" y="3429000"/>
            <a:ext cx="3295375" cy="1064286"/>
            <a:chOff x="5075791" y="3646078"/>
            <a:chExt cx="3295375" cy="1064286"/>
          </a:xfrm>
        </p:grpSpPr>
        <p:sp>
          <p:nvSpPr>
            <p:cNvPr id="22" name="TextBox 4">
              <a:extLst>
                <a:ext uri="{FF2B5EF4-FFF2-40B4-BE49-F238E27FC236}">
                  <a16:creationId xmlns:a16="http://schemas.microsoft.com/office/drawing/2014/main" id="{DA25F538-71AA-38B9-54AE-604E2DD1DCAA}"/>
                </a:ext>
              </a:extLst>
            </p:cNvPr>
            <p:cNvSpPr txBox="1"/>
            <p:nvPr/>
          </p:nvSpPr>
          <p:spPr>
            <a:xfrm>
              <a:off x="6321645" y="3646078"/>
              <a:ext cx="20495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7</a:t>
              </a:r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, </a:t>
              </a:r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2</a:t>
              </a:r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 </a:t>
              </a:r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5</a:t>
              </a:r>
              <a:endParaRPr lang="fr-MA" sz="4800" dirty="0">
                <a:solidFill>
                  <a:srgbClr val="C00000"/>
                </a:solidFill>
                <a:cs typeface="+mj-cs"/>
              </a:endParaRPr>
            </a:p>
          </p:txBody>
        </p:sp>
        <p:sp>
          <p:nvSpPr>
            <p:cNvPr id="23" name="TextBox 1">
              <a:extLst>
                <a:ext uri="{FF2B5EF4-FFF2-40B4-BE49-F238E27FC236}">
                  <a16:creationId xmlns:a16="http://schemas.microsoft.com/office/drawing/2014/main" id="{12F5602F-6459-A827-BFCC-EF46CC328EE1}"/>
                </a:ext>
              </a:extLst>
            </p:cNvPr>
            <p:cNvSpPr txBox="1"/>
            <p:nvPr/>
          </p:nvSpPr>
          <p:spPr>
            <a:xfrm>
              <a:off x="5479486" y="3879367"/>
              <a:ext cx="20495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0, 6 </a:t>
              </a:r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8</a:t>
              </a:r>
              <a:endParaRPr lang="fr-MA" sz="4800" dirty="0">
                <a:solidFill>
                  <a:srgbClr val="C00000"/>
                </a:solidFill>
                <a:cs typeface="+mj-cs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12CE447-970C-EBD4-4FA2-02B3CE5379D3}"/>
                </a:ext>
              </a:extLst>
            </p:cNvPr>
            <p:cNvCxnSpPr/>
            <p:nvPr/>
          </p:nvCxnSpPr>
          <p:spPr>
            <a:xfrm>
              <a:off x="5402580" y="4710364"/>
              <a:ext cx="153924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BB74B9D-2EA9-8426-5328-0D0EC2492D0F}"/>
                </a:ext>
              </a:extLst>
            </p:cNvPr>
            <p:cNvSpPr txBox="1"/>
            <p:nvPr/>
          </p:nvSpPr>
          <p:spPr>
            <a:xfrm>
              <a:off x="5075791" y="4135873"/>
              <a:ext cx="3642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400" b="1" dirty="0">
                  <a:solidFill>
                    <a:srgbClr val="C00000"/>
                  </a:solidFill>
                </a:rPr>
                <a:t>+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6" name="Groupe 14">
            <a:extLst>
              <a:ext uri="{FF2B5EF4-FFF2-40B4-BE49-F238E27FC236}">
                <a16:creationId xmlns:a16="http://schemas.microsoft.com/office/drawing/2014/main" id="{1C193BA4-D5F5-850D-0F4E-DA3E7C1B1181}"/>
              </a:ext>
            </a:extLst>
          </p:cNvPr>
          <p:cNvGrpSpPr/>
          <p:nvPr/>
        </p:nvGrpSpPr>
        <p:grpSpPr>
          <a:xfrm>
            <a:off x="1969379" y="1433531"/>
            <a:ext cx="4719802" cy="386320"/>
            <a:chOff x="3116841" y="1871008"/>
            <a:chExt cx="4167027" cy="386320"/>
          </a:xfrm>
        </p:grpSpPr>
        <p:grpSp>
          <p:nvGrpSpPr>
            <p:cNvPr id="27" name="Group 12">
              <a:extLst>
                <a:ext uri="{FF2B5EF4-FFF2-40B4-BE49-F238E27FC236}">
                  <a16:creationId xmlns:a16="http://schemas.microsoft.com/office/drawing/2014/main" id="{63F4304E-6977-65AE-EFE0-F5374BDB3CDE}"/>
                </a:ext>
              </a:extLst>
            </p:cNvPr>
            <p:cNvGrpSpPr/>
            <p:nvPr/>
          </p:nvGrpSpPr>
          <p:grpSpPr>
            <a:xfrm>
              <a:off x="5991228" y="1871008"/>
              <a:ext cx="1292640" cy="372067"/>
              <a:chOff x="5828780" y="1958517"/>
              <a:chExt cx="1248994" cy="372067"/>
            </a:xfrm>
          </p:grpSpPr>
          <p:sp>
            <p:nvSpPr>
              <p:cNvPr id="34" name="Rectangle : coins arrondis 16">
                <a:extLst>
                  <a:ext uri="{FF2B5EF4-FFF2-40B4-BE49-F238E27FC236}">
                    <a16:creationId xmlns:a16="http://schemas.microsoft.com/office/drawing/2014/main" id="{237E631D-7F2A-9947-375F-6D29011F7B90}"/>
                  </a:ext>
                </a:extLst>
              </p:cNvPr>
              <p:cNvSpPr/>
              <p:nvPr/>
            </p:nvSpPr>
            <p:spPr>
              <a:xfrm>
                <a:off x="5828780" y="1961252"/>
                <a:ext cx="883733" cy="36933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أَقْرَأُ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537D52A4-27D8-3A00-0E5D-4A96BED60A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08442" y="1958517"/>
                <a:ext cx="369332" cy="369332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165291D1-5BD2-AE63-546E-6DF33598AEB6}"/>
                </a:ext>
              </a:extLst>
            </p:cNvPr>
            <p:cNvGrpSpPr/>
            <p:nvPr/>
          </p:nvGrpSpPr>
          <p:grpSpPr>
            <a:xfrm>
              <a:off x="4556350" y="1887996"/>
              <a:ext cx="1247035" cy="369332"/>
              <a:chOff x="6253839" y="1975505"/>
              <a:chExt cx="1247035" cy="369332"/>
            </a:xfrm>
          </p:grpSpPr>
          <p:sp>
            <p:nvSpPr>
              <p:cNvPr id="32" name="Rectangle : coins arrondis 19">
                <a:extLst>
                  <a:ext uri="{FF2B5EF4-FFF2-40B4-BE49-F238E27FC236}">
                    <a16:creationId xmlns:a16="http://schemas.microsoft.com/office/drawing/2014/main" id="{88CE8ACE-C675-0398-F741-3F850389C960}"/>
                  </a:ext>
                </a:extLst>
              </p:cNvPr>
              <p:cNvSpPr/>
              <p:nvPr/>
            </p:nvSpPr>
            <p:spPr>
              <a:xfrm>
                <a:off x="6253839" y="1975505"/>
                <a:ext cx="877704" cy="350494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أَحْسُبُ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407F7F8A-16C5-C4F6-98BA-4202A4DA018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31542" y="1975505"/>
                <a:ext cx="369332" cy="369332"/>
              </a:xfrm>
              <a:prstGeom prst="ellipse">
                <a:avLst/>
              </a:prstGeom>
              <a:solidFill>
                <a:srgbClr val="FEA80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9" name="Group 12">
              <a:extLst>
                <a:ext uri="{FF2B5EF4-FFF2-40B4-BE49-F238E27FC236}">
                  <a16:creationId xmlns:a16="http://schemas.microsoft.com/office/drawing/2014/main" id="{CD6B149A-62A7-68BE-5BF7-61C2B1EFDABC}"/>
                </a:ext>
              </a:extLst>
            </p:cNvPr>
            <p:cNvGrpSpPr/>
            <p:nvPr/>
          </p:nvGrpSpPr>
          <p:grpSpPr>
            <a:xfrm>
              <a:off x="3116841" y="1871008"/>
              <a:ext cx="1218966" cy="386320"/>
              <a:chOff x="6794759" y="1958517"/>
              <a:chExt cx="1218966" cy="386320"/>
            </a:xfrm>
          </p:grpSpPr>
          <p:sp>
            <p:nvSpPr>
              <p:cNvPr id="30" name="Rectangle : coins arrondis 3">
                <a:extLst>
                  <a:ext uri="{FF2B5EF4-FFF2-40B4-BE49-F238E27FC236}">
                    <a16:creationId xmlns:a16="http://schemas.microsoft.com/office/drawing/2014/main" id="{4A5C67E3-C797-9ADC-593C-C619B64E87AA}"/>
                  </a:ext>
                </a:extLst>
              </p:cNvPr>
              <p:cNvSpPr/>
              <p:nvPr/>
            </p:nvSpPr>
            <p:spPr>
              <a:xfrm>
                <a:off x="6794759" y="1975505"/>
                <a:ext cx="849634" cy="36933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أَتَحَقَّقُ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EDE53A9D-E6BB-37B6-45F6-22356FD347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44393" y="1958517"/>
                <a:ext cx="369332" cy="36933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3C058-D512-A0D7-8415-EF2C3CABB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2E84A5CE-C067-B5F3-17B3-CD0C5145DB9A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3F2A94-EBF7-8F67-CDE7-7D37551E06C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6" name="Image 18">
            <a:extLst>
              <a:ext uri="{FF2B5EF4-FFF2-40B4-BE49-F238E27FC236}">
                <a16:creationId xmlns:a16="http://schemas.microsoft.com/office/drawing/2014/main" id="{32DF2D3A-215A-7B3E-9E01-4B234157E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3222" y="4623023"/>
            <a:ext cx="1013299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9" name="Groupe 14">
            <a:extLst>
              <a:ext uri="{FF2B5EF4-FFF2-40B4-BE49-F238E27FC236}">
                <a16:creationId xmlns:a16="http://schemas.microsoft.com/office/drawing/2014/main" id="{7B0CBB67-94BE-4235-C4FA-5194B147B209}"/>
              </a:ext>
            </a:extLst>
          </p:cNvPr>
          <p:cNvGrpSpPr/>
          <p:nvPr/>
        </p:nvGrpSpPr>
        <p:grpSpPr>
          <a:xfrm>
            <a:off x="1969379" y="1433531"/>
            <a:ext cx="4719802" cy="386320"/>
            <a:chOff x="3116841" y="1871008"/>
            <a:chExt cx="4167027" cy="386320"/>
          </a:xfrm>
        </p:grpSpPr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B53BD443-EF7E-A0C7-7DC8-9DCECE912A8F}"/>
                </a:ext>
              </a:extLst>
            </p:cNvPr>
            <p:cNvGrpSpPr/>
            <p:nvPr/>
          </p:nvGrpSpPr>
          <p:grpSpPr>
            <a:xfrm>
              <a:off x="5991228" y="1871008"/>
              <a:ext cx="1292640" cy="372067"/>
              <a:chOff x="5828780" y="1958517"/>
              <a:chExt cx="1248994" cy="372067"/>
            </a:xfrm>
          </p:grpSpPr>
          <p:sp>
            <p:nvSpPr>
              <p:cNvPr id="40" name="Rectangle : coins arrondis 16">
                <a:extLst>
                  <a:ext uri="{FF2B5EF4-FFF2-40B4-BE49-F238E27FC236}">
                    <a16:creationId xmlns:a16="http://schemas.microsoft.com/office/drawing/2014/main" id="{704B400B-42FD-5848-CFB6-4BBE8BEB2FD3}"/>
                  </a:ext>
                </a:extLst>
              </p:cNvPr>
              <p:cNvSpPr/>
              <p:nvPr/>
            </p:nvSpPr>
            <p:spPr>
              <a:xfrm>
                <a:off x="5828780" y="1961252"/>
                <a:ext cx="883733" cy="36933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أَقْرَأُ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1" name="Oval 80">
                <a:extLst>
                  <a:ext uri="{FF2B5EF4-FFF2-40B4-BE49-F238E27FC236}">
                    <a16:creationId xmlns:a16="http://schemas.microsoft.com/office/drawing/2014/main" id="{DA904A89-FF25-F77F-A649-76B94FB26B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08442" y="1958517"/>
                <a:ext cx="369332" cy="369332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C6C6AB0C-D16C-2C5B-3678-65CD0151DF24}"/>
                </a:ext>
              </a:extLst>
            </p:cNvPr>
            <p:cNvGrpSpPr/>
            <p:nvPr/>
          </p:nvGrpSpPr>
          <p:grpSpPr>
            <a:xfrm>
              <a:off x="4556350" y="1887996"/>
              <a:ext cx="1247035" cy="369332"/>
              <a:chOff x="6253839" y="1975505"/>
              <a:chExt cx="1247035" cy="369332"/>
            </a:xfrm>
          </p:grpSpPr>
          <p:sp>
            <p:nvSpPr>
              <p:cNvPr id="38" name="Rectangle : coins arrondis 19">
                <a:extLst>
                  <a:ext uri="{FF2B5EF4-FFF2-40B4-BE49-F238E27FC236}">
                    <a16:creationId xmlns:a16="http://schemas.microsoft.com/office/drawing/2014/main" id="{99B4D609-8309-1405-8F4A-16470E2DB9D7}"/>
                  </a:ext>
                </a:extLst>
              </p:cNvPr>
              <p:cNvSpPr/>
              <p:nvPr/>
            </p:nvSpPr>
            <p:spPr>
              <a:xfrm>
                <a:off x="6253839" y="1975505"/>
                <a:ext cx="877704" cy="350494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أَحْسُبُ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Oval 80">
                <a:extLst>
                  <a:ext uri="{FF2B5EF4-FFF2-40B4-BE49-F238E27FC236}">
                    <a16:creationId xmlns:a16="http://schemas.microsoft.com/office/drawing/2014/main" id="{A0E2E4A7-C3F4-EE49-084A-B1824F5776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31542" y="1975505"/>
                <a:ext cx="369332" cy="369332"/>
              </a:xfrm>
              <a:prstGeom prst="ellipse">
                <a:avLst/>
              </a:prstGeom>
              <a:solidFill>
                <a:srgbClr val="FEA80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BE5F9360-AEC1-A2A8-A199-C10BA60085C4}"/>
                </a:ext>
              </a:extLst>
            </p:cNvPr>
            <p:cNvGrpSpPr/>
            <p:nvPr/>
          </p:nvGrpSpPr>
          <p:grpSpPr>
            <a:xfrm>
              <a:off x="3116841" y="1871008"/>
              <a:ext cx="1218966" cy="386320"/>
              <a:chOff x="6794759" y="1958517"/>
              <a:chExt cx="1218966" cy="386320"/>
            </a:xfrm>
          </p:grpSpPr>
          <p:sp>
            <p:nvSpPr>
              <p:cNvPr id="17" name="Rectangle : coins arrondis 3">
                <a:extLst>
                  <a:ext uri="{FF2B5EF4-FFF2-40B4-BE49-F238E27FC236}">
                    <a16:creationId xmlns:a16="http://schemas.microsoft.com/office/drawing/2014/main" id="{467E1E97-D746-8E57-D026-7FE38E321FCB}"/>
                  </a:ext>
                </a:extLst>
              </p:cNvPr>
              <p:cNvSpPr/>
              <p:nvPr/>
            </p:nvSpPr>
            <p:spPr>
              <a:xfrm>
                <a:off x="6794759" y="1975505"/>
                <a:ext cx="849634" cy="36933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rgbClr val="F3EFE7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أَتَحَقَّقُ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9BCC2066-8C31-88CB-E4B6-78633D5EC9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44393" y="1958517"/>
                <a:ext cx="369332" cy="369332"/>
              </a:xfrm>
              <a:prstGeom prst="ellipse">
                <a:avLst/>
              </a:prstGeom>
              <a:solidFill>
                <a:srgbClr val="F1A94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3EFE7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3EFE7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7EB0F3C-C016-D697-2E28-D8B8925F229F}"/>
              </a:ext>
            </a:extLst>
          </p:cNvPr>
          <p:cNvGrpSpPr/>
          <p:nvPr/>
        </p:nvGrpSpPr>
        <p:grpSpPr>
          <a:xfrm>
            <a:off x="2565213" y="2082442"/>
            <a:ext cx="3344157" cy="3303374"/>
            <a:chOff x="2565213" y="2082442"/>
            <a:chExt cx="3344157" cy="3303374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8606B2A-97B9-F2A4-31C2-CC3628717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5213" y="2082442"/>
              <a:ext cx="3344157" cy="3303374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11D3793-A6C5-A501-96B8-A40FB05258C9}"/>
                </a:ext>
              </a:extLst>
            </p:cNvPr>
            <p:cNvGrpSpPr/>
            <p:nvPr/>
          </p:nvGrpSpPr>
          <p:grpSpPr>
            <a:xfrm>
              <a:off x="3140883" y="2974971"/>
              <a:ext cx="2453217" cy="1518315"/>
              <a:chOff x="5075791" y="3192049"/>
              <a:chExt cx="2453217" cy="1518315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A24123-BDF8-A943-E182-DFDD291CDCEF}"/>
                  </a:ext>
                </a:extLst>
              </p:cNvPr>
              <p:cNvSpPr txBox="1"/>
              <p:nvPr/>
            </p:nvSpPr>
            <p:spPr>
              <a:xfrm>
                <a:off x="5479487" y="3192049"/>
                <a:ext cx="2049521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S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7</a:t>
                </a:r>
                <a:r>
                  <a:rPr lang="fr-M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S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</a:t>
                </a:r>
                <a:r>
                  <a:rPr lang="fr-M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 </a:t>
                </a:r>
                <a:r>
                  <a:rPr lang="ar-S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5</a:t>
                </a:r>
                <a:endParaRPr lang="fr-MA" sz="4800" dirty="0">
                  <a:solidFill>
                    <a:srgbClr val="C00000"/>
                  </a:solidFill>
                  <a:cs typeface="+mj-cs"/>
                </a:endParaRPr>
              </a:p>
            </p:txBody>
          </p:sp>
          <p:sp>
            <p:nvSpPr>
              <p:cNvPr id="6" name="TextBox 1">
                <a:extLst>
                  <a:ext uri="{FF2B5EF4-FFF2-40B4-BE49-F238E27FC236}">
                    <a16:creationId xmlns:a16="http://schemas.microsoft.com/office/drawing/2014/main" id="{799295F2-BC90-C4E2-AF87-3F2E49BB52AC}"/>
                  </a:ext>
                </a:extLst>
              </p:cNvPr>
              <p:cNvSpPr txBox="1"/>
              <p:nvPr/>
            </p:nvSpPr>
            <p:spPr>
              <a:xfrm>
                <a:off x="5479486" y="3879367"/>
                <a:ext cx="2049521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0, 6 </a:t>
                </a:r>
                <a:r>
                  <a:rPr lang="ar-S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8</a:t>
                </a:r>
                <a:endParaRPr lang="fr-MA" sz="4800" dirty="0">
                  <a:solidFill>
                    <a:srgbClr val="C00000"/>
                  </a:solidFill>
                  <a:cs typeface="+mj-cs"/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A6176C15-C09C-128E-BED3-D7C3EE875EED}"/>
                  </a:ext>
                </a:extLst>
              </p:cNvPr>
              <p:cNvCxnSpPr/>
              <p:nvPr/>
            </p:nvCxnSpPr>
            <p:spPr>
              <a:xfrm>
                <a:off x="5402580" y="4710364"/>
                <a:ext cx="153924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1BDCA96-CE4A-734B-7E21-554D85BB60C5}"/>
                  </a:ext>
                </a:extLst>
              </p:cNvPr>
              <p:cNvSpPr txBox="1"/>
              <p:nvPr/>
            </p:nvSpPr>
            <p:spPr>
              <a:xfrm>
                <a:off x="5075791" y="4135873"/>
                <a:ext cx="3642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sz="2400" b="1" dirty="0">
                    <a:solidFill>
                      <a:srgbClr val="C00000"/>
                    </a:solidFill>
                  </a:rPr>
                  <a:t>+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42" name="TextBox 3">
              <a:extLst>
                <a:ext uri="{FF2B5EF4-FFF2-40B4-BE49-F238E27FC236}">
                  <a16:creationId xmlns:a16="http://schemas.microsoft.com/office/drawing/2014/main" id="{2069554A-6D39-DC00-2D6F-A0EAFD775B9B}"/>
                </a:ext>
              </a:extLst>
            </p:cNvPr>
            <p:cNvSpPr txBox="1"/>
            <p:nvPr/>
          </p:nvSpPr>
          <p:spPr>
            <a:xfrm>
              <a:off x="3350046" y="4493286"/>
              <a:ext cx="1720019" cy="830997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ar-M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 </a:t>
              </a:r>
              <a:r>
                <a:rPr lang="fr-M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7, 9 3</a:t>
              </a:r>
              <a:endParaRPr lang="fr-MA" sz="4800" dirty="0">
                <a:solidFill>
                  <a:srgbClr val="FF0000"/>
                </a:solidFill>
                <a:cs typeface="+mj-cs"/>
              </a:endParaRPr>
            </a:p>
          </p:txBody>
        </p:sp>
      </p:grpSp>
      <p:sp>
        <p:nvSpPr>
          <p:cNvPr id="44" name="Oval 9">
            <a:extLst>
              <a:ext uri="{FF2B5EF4-FFF2-40B4-BE49-F238E27FC236}">
                <a16:creationId xmlns:a16="http://schemas.microsoft.com/office/drawing/2014/main" id="{5EABC4C8-D8BD-A443-3E09-3484CF482997}"/>
              </a:ext>
            </a:extLst>
          </p:cNvPr>
          <p:cNvSpPr/>
          <p:nvPr/>
        </p:nvSpPr>
        <p:spPr>
          <a:xfrm>
            <a:off x="4230391" y="2883327"/>
            <a:ext cx="251460" cy="235488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2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094BC-170C-14F1-DCE3-7AB727902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21851ED-CB5C-2953-EC94-B0C52FA665B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C21BC025-17FC-0EE5-59A0-789C3AAFB062}"/>
              </a:ext>
            </a:extLst>
          </p:cNvPr>
          <p:cNvSpPr txBox="1"/>
          <p:nvPr/>
        </p:nvSpPr>
        <p:spPr>
          <a:xfrm>
            <a:off x="2743871" y="910463"/>
            <a:ext cx="45916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من يعيد سردية العملية للتحقق.</a:t>
            </a:r>
            <a:endParaRPr lang="f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7" name="Groupe 14">
            <a:extLst>
              <a:ext uri="{FF2B5EF4-FFF2-40B4-BE49-F238E27FC236}">
                <a16:creationId xmlns:a16="http://schemas.microsoft.com/office/drawing/2014/main" id="{21569B89-152E-1FD2-CC0A-F003494C687D}"/>
              </a:ext>
            </a:extLst>
          </p:cNvPr>
          <p:cNvGrpSpPr/>
          <p:nvPr/>
        </p:nvGrpSpPr>
        <p:grpSpPr>
          <a:xfrm>
            <a:off x="2015099" y="1625707"/>
            <a:ext cx="4719802" cy="386320"/>
            <a:chOff x="3116841" y="1871008"/>
            <a:chExt cx="4167027" cy="386320"/>
          </a:xfrm>
        </p:grpSpPr>
        <p:grpSp>
          <p:nvGrpSpPr>
            <p:cNvPr id="38" name="Group 12">
              <a:extLst>
                <a:ext uri="{FF2B5EF4-FFF2-40B4-BE49-F238E27FC236}">
                  <a16:creationId xmlns:a16="http://schemas.microsoft.com/office/drawing/2014/main" id="{F8191A13-E2D5-3378-A0ED-EB49A80B97E7}"/>
                </a:ext>
              </a:extLst>
            </p:cNvPr>
            <p:cNvGrpSpPr/>
            <p:nvPr/>
          </p:nvGrpSpPr>
          <p:grpSpPr>
            <a:xfrm>
              <a:off x="5991228" y="1871008"/>
              <a:ext cx="1292640" cy="372067"/>
              <a:chOff x="5828780" y="1958517"/>
              <a:chExt cx="1248994" cy="372067"/>
            </a:xfrm>
          </p:grpSpPr>
          <p:sp>
            <p:nvSpPr>
              <p:cNvPr id="45" name="Rectangle : coins arrondis 16">
                <a:extLst>
                  <a:ext uri="{FF2B5EF4-FFF2-40B4-BE49-F238E27FC236}">
                    <a16:creationId xmlns:a16="http://schemas.microsoft.com/office/drawing/2014/main" id="{F30AFD58-AFAA-2BF6-9F3A-119A0F1ABC3C}"/>
                  </a:ext>
                </a:extLst>
              </p:cNvPr>
              <p:cNvSpPr/>
              <p:nvPr/>
            </p:nvSpPr>
            <p:spPr>
              <a:xfrm>
                <a:off x="5828780" y="1961252"/>
                <a:ext cx="883733" cy="36933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أَقْرَأُ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id="{DB076013-5CED-3D05-B7E4-08896262840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08442" y="1958517"/>
                <a:ext cx="369332" cy="369332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Group 12">
              <a:extLst>
                <a:ext uri="{FF2B5EF4-FFF2-40B4-BE49-F238E27FC236}">
                  <a16:creationId xmlns:a16="http://schemas.microsoft.com/office/drawing/2014/main" id="{E643C157-10A7-617D-FA98-758F4938A4EC}"/>
                </a:ext>
              </a:extLst>
            </p:cNvPr>
            <p:cNvGrpSpPr/>
            <p:nvPr/>
          </p:nvGrpSpPr>
          <p:grpSpPr>
            <a:xfrm>
              <a:off x="4556350" y="1887996"/>
              <a:ext cx="1247035" cy="369332"/>
              <a:chOff x="6253839" y="1975505"/>
              <a:chExt cx="1247035" cy="369332"/>
            </a:xfrm>
          </p:grpSpPr>
          <p:sp>
            <p:nvSpPr>
              <p:cNvPr id="43" name="Rectangle : coins arrondis 19">
                <a:extLst>
                  <a:ext uri="{FF2B5EF4-FFF2-40B4-BE49-F238E27FC236}">
                    <a16:creationId xmlns:a16="http://schemas.microsoft.com/office/drawing/2014/main" id="{9EA60A69-5DF6-60A0-4C09-2BC8BF29D466}"/>
                  </a:ext>
                </a:extLst>
              </p:cNvPr>
              <p:cNvSpPr/>
              <p:nvPr/>
            </p:nvSpPr>
            <p:spPr>
              <a:xfrm>
                <a:off x="6253839" y="1975505"/>
                <a:ext cx="877704" cy="350494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أَحْسُبُ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Oval 80">
                <a:extLst>
                  <a:ext uri="{FF2B5EF4-FFF2-40B4-BE49-F238E27FC236}">
                    <a16:creationId xmlns:a16="http://schemas.microsoft.com/office/drawing/2014/main" id="{A1F614D6-137C-0786-5EE7-78CDB95D88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31542" y="1975505"/>
                <a:ext cx="369332" cy="369332"/>
              </a:xfrm>
              <a:prstGeom prst="ellipse">
                <a:avLst/>
              </a:prstGeom>
              <a:solidFill>
                <a:srgbClr val="FEA80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0" name="Group 12">
              <a:extLst>
                <a:ext uri="{FF2B5EF4-FFF2-40B4-BE49-F238E27FC236}">
                  <a16:creationId xmlns:a16="http://schemas.microsoft.com/office/drawing/2014/main" id="{B3923DDE-F7FB-EEC4-9BF6-DB2180B6940E}"/>
                </a:ext>
              </a:extLst>
            </p:cNvPr>
            <p:cNvGrpSpPr/>
            <p:nvPr/>
          </p:nvGrpSpPr>
          <p:grpSpPr>
            <a:xfrm>
              <a:off x="3116841" y="1871008"/>
              <a:ext cx="1218966" cy="386320"/>
              <a:chOff x="6794759" y="1958517"/>
              <a:chExt cx="1218966" cy="386320"/>
            </a:xfrm>
          </p:grpSpPr>
          <p:sp>
            <p:nvSpPr>
              <p:cNvPr id="41" name="Rectangle : coins arrondis 3">
                <a:extLst>
                  <a:ext uri="{FF2B5EF4-FFF2-40B4-BE49-F238E27FC236}">
                    <a16:creationId xmlns:a16="http://schemas.microsoft.com/office/drawing/2014/main" id="{8CA5CC60-0407-FB9A-0043-EDAAC745F467}"/>
                  </a:ext>
                </a:extLst>
              </p:cNvPr>
              <p:cNvSpPr/>
              <p:nvPr/>
            </p:nvSpPr>
            <p:spPr>
              <a:xfrm>
                <a:off x="6794759" y="1975505"/>
                <a:ext cx="849634" cy="36933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rgbClr val="F3EFE7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أَتَحَقَّقُ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42" name="Oval 80">
                <a:extLst>
                  <a:ext uri="{FF2B5EF4-FFF2-40B4-BE49-F238E27FC236}">
                    <a16:creationId xmlns:a16="http://schemas.microsoft.com/office/drawing/2014/main" id="{594A13C2-A439-7762-AD79-E4BBF73CCA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44393" y="1958517"/>
                <a:ext cx="369332" cy="369332"/>
              </a:xfrm>
              <a:prstGeom prst="ellipse">
                <a:avLst/>
              </a:prstGeom>
              <a:solidFill>
                <a:srgbClr val="F1A94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3EFE7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3EFE7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5628703-4DA2-EB16-BC9B-0803700FB26A}"/>
              </a:ext>
            </a:extLst>
          </p:cNvPr>
          <p:cNvGrpSpPr/>
          <p:nvPr/>
        </p:nvGrpSpPr>
        <p:grpSpPr>
          <a:xfrm>
            <a:off x="2565213" y="2082442"/>
            <a:ext cx="3344157" cy="3303374"/>
            <a:chOff x="2565213" y="2082442"/>
            <a:chExt cx="3344157" cy="3303374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E07F7D68-89AB-E8F2-F6FB-1AC618087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65213" y="2082442"/>
              <a:ext cx="3344157" cy="3303374"/>
            </a:xfrm>
            <a:prstGeom prst="rect">
              <a:avLst/>
            </a:prstGeom>
          </p:spPr>
        </p:pic>
        <p:grpSp>
          <p:nvGrpSpPr>
            <p:cNvPr id="49" name="Groupe 3">
              <a:extLst>
                <a:ext uri="{FF2B5EF4-FFF2-40B4-BE49-F238E27FC236}">
                  <a16:creationId xmlns:a16="http://schemas.microsoft.com/office/drawing/2014/main" id="{35B95231-7D01-1D81-2870-E0CC4D9E8089}"/>
                </a:ext>
              </a:extLst>
            </p:cNvPr>
            <p:cNvGrpSpPr/>
            <p:nvPr/>
          </p:nvGrpSpPr>
          <p:grpSpPr>
            <a:xfrm>
              <a:off x="3140883" y="2974971"/>
              <a:ext cx="2453217" cy="1518315"/>
              <a:chOff x="5075791" y="3192049"/>
              <a:chExt cx="2453217" cy="1518315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FE55646-BF2D-2AC1-8692-ED496F50B708}"/>
                  </a:ext>
                </a:extLst>
              </p:cNvPr>
              <p:cNvSpPr txBox="1"/>
              <p:nvPr/>
            </p:nvSpPr>
            <p:spPr>
              <a:xfrm>
                <a:off x="5479487" y="3192049"/>
                <a:ext cx="2049521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S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7</a:t>
                </a:r>
                <a:r>
                  <a:rPr lang="fr-M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S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</a:t>
                </a:r>
                <a:r>
                  <a:rPr lang="fr-M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 </a:t>
                </a:r>
                <a:r>
                  <a:rPr lang="ar-S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5</a:t>
                </a:r>
                <a:endParaRPr lang="fr-MA" sz="4800" dirty="0">
                  <a:solidFill>
                    <a:srgbClr val="C00000"/>
                  </a:solidFill>
                  <a:cs typeface="+mj-cs"/>
                </a:endParaRPr>
              </a:p>
            </p:txBody>
          </p:sp>
          <p:sp>
            <p:nvSpPr>
              <p:cNvPr id="52" name="TextBox 1">
                <a:extLst>
                  <a:ext uri="{FF2B5EF4-FFF2-40B4-BE49-F238E27FC236}">
                    <a16:creationId xmlns:a16="http://schemas.microsoft.com/office/drawing/2014/main" id="{ECFE44B9-3193-D49D-8F7B-74AAFE5251FC}"/>
                  </a:ext>
                </a:extLst>
              </p:cNvPr>
              <p:cNvSpPr txBox="1"/>
              <p:nvPr/>
            </p:nvSpPr>
            <p:spPr>
              <a:xfrm>
                <a:off x="5479486" y="3879367"/>
                <a:ext cx="2049521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0, 6 </a:t>
                </a:r>
                <a:r>
                  <a:rPr lang="ar-S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8</a:t>
                </a:r>
                <a:endParaRPr lang="fr-MA" sz="4800" dirty="0">
                  <a:solidFill>
                    <a:srgbClr val="C00000"/>
                  </a:solidFill>
                  <a:cs typeface="+mj-cs"/>
                </a:endParaRP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538E0203-988D-BEAD-6515-E56A408646DF}"/>
                  </a:ext>
                </a:extLst>
              </p:cNvPr>
              <p:cNvCxnSpPr/>
              <p:nvPr/>
            </p:nvCxnSpPr>
            <p:spPr>
              <a:xfrm>
                <a:off x="5402580" y="4710364"/>
                <a:ext cx="153924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CD46064-108D-68AB-8D95-D227B6979EA9}"/>
                  </a:ext>
                </a:extLst>
              </p:cNvPr>
              <p:cNvSpPr txBox="1"/>
              <p:nvPr/>
            </p:nvSpPr>
            <p:spPr>
              <a:xfrm>
                <a:off x="5075791" y="4135873"/>
                <a:ext cx="3642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sz="2400" b="1" dirty="0">
                    <a:solidFill>
                      <a:srgbClr val="C00000"/>
                    </a:solidFill>
                  </a:rPr>
                  <a:t>+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50" name="TextBox 3">
              <a:extLst>
                <a:ext uri="{FF2B5EF4-FFF2-40B4-BE49-F238E27FC236}">
                  <a16:creationId xmlns:a16="http://schemas.microsoft.com/office/drawing/2014/main" id="{E388E4CA-4D25-5EBB-1EE3-8CBE39D114ED}"/>
                </a:ext>
              </a:extLst>
            </p:cNvPr>
            <p:cNvSpPr txBox="1"/>
            <p:nvPr/>
          </p:nvSpPr>
          <p:spPr>
            <a:xfrm>
              <a:off x="3350046" y="4493286"/>
              <a:ext cx="1720019" cy="830997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ar-M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 </a:t>
              </a:r>
              <a:r>
                <a:rPr lang="fr-M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7, 9 3</a:t>
              </a:r>
              <a:endParaRPr lang="fr-MA" sz="4800" dirty="0">
                <a:solidFill>
                  <a:srgbClr val="FF0000"/>
                </a:solidFill>
                <a:cs typeface="+mj-cs"/>
              </a:endParaRPr>
            </a:p>
          </p:txBody>
        </p:sp>
      </p:grpSp>
      <p:sp>
        <p:nvSpPr>
          <p:cNvPr id="55" name="Oval 9">
            <a:extLst>
              <a:ext uri="{FF2B5EF4-FFF2-40B4-BE49-F238E27FC236}">
                <a16:creationId xmlns:a16="http://schemas.microsoft.com/office/drawing/2014/main" id="{F6F460A5-1600-2FAD-0F04-1297D6FE3D46}"/>
              </a:ext>
            </a:extLst>
          </p:cNvPr>
          <p:cNvSpPr/>
          <p:nvPr/>
        </p:nvSpPr>
        <p:spPr>
          <a:xfrm>
            <a:off x="4230391" y="2883327"/>
            <a:ext cx="251460" cy="235488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970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E130B-D1A5-AD73-C5A1-4877B92CC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4BCB2CD-FE93-0D63-C2C9-9F0040062B8E}"/>
              </a:ext>
            </a:extLst>
          </p:cNvPr>
          <p:cNvSpPr txBox="1"/>
          <p:nvPr/>
        </p:nvSpPr>
        <p:spPr>
          <a:xfrm>
            <a:off x="251461" y="858759"/>
            <a:ext cx="7274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زائد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تساوي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، أكتب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وأحتفظ ب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1, 1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زائد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تساوي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زائد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يساوي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، أكتب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7 زائد 0 يساوي 7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 نعم  العملية صحيحة.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E5FDCC-CB38-C73A-A91B-B8C1E5D8C27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4">
            <a:extLst>
              <a:ext uri="{FF2B5EF4-FFF2-40B4-BE49-F238E27FC236}">
                <a16:creationId xmlns:a16="http://schemas.microsoft.com/office/drawing/2014/main" id="{12814A07-7A36-AD79-9B76-18F9657D1040}"/>
              </a:ext>
            </a:extLst>
          </p:cNvPr>
          <p:cNvGrpSpPr/>
          <p:nvPr/>
        </p:nvGrpSpPr>
        <p:grpSpPr>
          <a:xfrm>
            <a:off x="2015099" y="1628125"/>
            <a:ext cx="4719802" cy="383902"/>
            <a:chOff x="3116841" y="1871008"/>
            <a:chExt cx="4167027" cy="386320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4AFF9350-D64D-78C3-1DB5-47BCC71E1AA7}"/>
                </a:ext>
              </a:extLst>
            </p:cNvPr>
            <p:cNvGrpSpPr/>
            <p:nvPr/>
          </p:nvGrpSpPr>
          <p:grpSpPr>
            <a:xfrm>
              <a:off x="5991228" y="1871008"/>
              <a:ext cx="1292640" cy="372067"/>
              <a:chOff x="5828780" y="1958517"/>
              <a:chExt cx="1248994" cy="372067"/>
            </a:xfrm>
          </p:grpSpPr>
          <p:sp>
            <p:nvSpPr>
              <p:cNvPr id="20" name="Rectangle : coins arrondis 16">
                <a:extLst>
                  <a:ext uri="{FF2B5EF4-FFF2-40B4-BE49-F238E27FC236}">
                    <a16:creationId xmlns:a16="http://schemas.microsoft.com/office/drawing/2014/main" id="{0A0323CB-BB8F-936F-AD20-FB500F5E9769}"/>
                  </a:ext>
                </a:extLst>
              </p:cNvPr>
              <p:cNvSpPr/>
              <p:nvPr/>
            </p:nvSpPr>
            <p:spPr>
              <a:xfrm>
                <a:off x="5828780" y="1961252"/>
                <a:ext cx="883733" cy="36933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أَقْرَأُ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B39DB514-072E-7EC2-F89B-DD448DB61C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08442" y="1958517"/>
                <a:ext cx="369332" cy="369332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85FB54A8-A600-98E3-47CA-BB6879EE2134}"/>
                </a:ext>
              </a:extLst>
            </p:cNvPr>
            <p:cNvGrpSpPr/>
            <p:nvPr/>
          </p:nvGrpSpPr>
          <p:grpSpPr>
            <a:xfrm>
              <a:off x="4556350" y="1887996"/>
              <a:ext cx="1247035" cy="369332"/>
              <a:chOff x="6253839" y="1975505"/>
              <a:chExt cx="1247035" cy="369332"/>
            </a:xfrm>
          </p:grpSpPr>
          <p:sp>
            <p:nvSpPr>
              <p:cNvPr id="12" name="Rectangle : coins arrondis 19">
                <a:extLst>
                  <a:ext uri="{FF2B5EF4-FFF2-40B4-BE49-F238E27FC236}">
                    <a16:creationId xmlns:a16="http://schemas.microsoft.com/office/drawing/2014/main" id="{8493C6B0-86BE-ADB0-320A-A2E3ED40C5AE}"/>
                  </a:ext>
                </a:extLst>
              </p:cNvPr>
              <p:cNvSpPr/>
              <p:nvPr/>
            </p:nvSpPr>
            <p:spPr>
              <a:xfrm>
                <a:off x="6253839" y="1975505"/>
                <a:ext cx="877704" cy="350494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أَحْسُبُ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D9DC69FC-5E4E-ABB9-AD01-08E7B84155E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31542" y="1975505"/>
                <a:ext cx="369332" cy="369332"/>
              </a:xfrm>
              <a:prstGeom prst="ellipse">
                <a:avLst/>
              </a:prstGeom>
              <a:solidFill>
                <a:srgbClr val="FEA80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E2F642A7-FDA9-B855-B633-EFA8E03D6508}"/>
                </a:ext>
              </a:extLst>
            </p:cNvPr>
            <p:cNvGrpSpPr/>
            <p:nvPr/>
          </p:nvGrpSpPr>
          <p:grpSpPr>
            <a:xfrm>
              <a:off x="3116841" y="1871008"/>
              <a:ext cx="1218966" cy="386320"/>
              <a:chOff x="6794759" y="1958517"/>
              <a:chExt cx="1218966" cy="386320"/>
            </a:xfrm>
          </p:grpSpPr>
          <p:sp>
            <p:nvSpPr>
              <p:cNvPr id="9" name="Rectangle : coins arrondis 3">
                <a:extLst>
                  <a:ext uri="{FF2B5EF4-FFF2-40B4-BE49-F238E27FC236}">
                    <a16:creationId xmlns:a16="http://schemas.microsoft.com/office/drawing/2014/main" id="{63B17916-FA72-B986-36F7-D73EFC54439B}"/>
                  </a:ext>
                </a:extLst>
              </p:cNvPr>
              <p:cNvSpPr/>
              <p:nvPr/>
            </p:nvSpPr>
            <p:spPr>
              <a:xfrm>
                <a:off x="6794759" y="1975505"/>
                <a:ext cx="849634" cy="36933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rgbClr val="F3EFE7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أَتَحَقَّقُ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6489659F-6688-58D5-A2CF-9F75B1A681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44393" y="1958517"/>
                <a:ext cx="369332" cy="369332"/>
              </a:xfrm>
              <a:prstGeom prst="ellipse">
                <a:avLst/>
              </a:prstGeom>
              <a:solidFill>
                <a:srgbClr val="F1A94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3EFE7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3EFE7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50575BD-C56C-2C97-3F9B-FBB4BC8A4376}"/>
              </a:ext>
            </a:extLst>
          </p:cNvPr>
          <p:cNvGrpSpPr/>
          <p:nvPr/>
        </p:nvGrpSpPr>
        <p:grpSpPr>
          <a:xfrm>
            <a:off x="2565213" y="2103120"/>
            <a:ext cx="3344157" cy="3282696"/>
            <a:chOff x="2565213" y="2082442"/>
            <a:chExt cx="3344157" cy="3303374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38984D5-8FE1-786C-AA3B-822E6D0BE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5213" y="2082442"/>
              <a:ext cx="3344157" cy="3303374"/>
            </a:xfrm>
            <a:prstGeom prst="rect">
              <a:avLst/>
            </a:prstGeom>
          </p:spPr>
        </p:pic>
        <p:grpSp>
          <p:nvGrpSpPr>
            <p:cNvPr id="37" name="Groupe 3">
              <a:extLst>
                <a:ext uri="{FF2B5EF4-FFF2-40B4-BE49-F238E27FC236}">
                  <a16:creationId xmlns:a16="http://schemas.microsoft.com/office/drawing/2014/main" id="{A5350CA6-FF42-85D0-AE26-9A858B288904}"/>
                </a:ext>
              </a:extLst>
            </p:cNvPr>
            <p:cNvGrpSpPr/>
            <p:nvPr/>
          </p:nvGrpSpPr>
          <p:grpSpPr>
            <a:xfrm>
              <a:off x="3140883" y="2974971"/>
              <a:ext cx="2453217" cy="1518315"/>
              <a:chOff x="5075791" y="3192049"/>
              <a:chExt cx="2453217" cy="1518315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FE870C9-FFA0-A8B7-DD96-A569B286974B}"/>
                  </a:ext>
                </a:extLst>
              </p:cNvPr>
              <p:cNvSpPr txBox="1"/>
              <p:nvPr/>
            </p:nvSpPr>
            <p:spPr>
              <a:xfrm>
                <a:off x="5479487" y="3192049"/>
                <a:ext cx="2049521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S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7</a:t>
                </a:r>
                <a:r>
                  <a:rPr lang="fr-M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S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</a:t>
                </a:r>
                <a:r>
                  <a:rPr lang="fr-M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 </a:t>
                </a:r>
                <a:r>
                  <a:rPr lang="ar-S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5</a:t>
                </a:r>
                <a:endParaRPr lang="fr-MA" sz="4800" dirty="0">
                  <a:solidFill>
                    <a:srgbClr val="C00000"/>
                  </a:solidFill>
                  <a:cs typeface="+mj-cs"/>
                </a:endParaRPr>
              </a:p>
            </p:txBody>
          </p:sp>
          <p:sp>
            <p:nvSpPr>
              <p:cNvPr id="40" name="TextBox 1">
                <a:extLst>
                  <a:ext uri="{FF2B5EF4-FFF2-40B4-BE49-F238E27FC236}">
                    <a16:creationId xmlns:a16="http://schemas.microsoft.com/office/drawing/2014/main" id="{BC1D783A-6206-DE2A-B2DA-F94F96CCF388}"/>
                  </a:ext>
                </a:extLst>
              </p:cNvPr>
              <p:cNvSpPr txBox="1"/>
              <p:nvPr/>
            </p:nvSpPr>
            <p:spPr>
              <a:xfrm>
                <a:off x="5479486" y="3879367"/>
                <a:ext cx="2049521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0, 6 </a:t>
                </a:r>
                <a:r>
                  <a:rPr lang="ar-SA" sz="4800" b="1" dirty="0">
                    <a:solidFill>
                      <a:srgbClr val="C0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8</a:t>
                </a:r>
                <a:endParaRPr lang="fr-MA" sz="4800" dirty="0">
                  <a:solidFill>
                    <a:srgbClr val="C00000"/>
                  </a:solidFill>
                  <a:cs typeface="+mj-cs"/>
                </a:endParaRP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568F2F81-0FE3-E09D-D84A-E7AF1C70A04C}"/>
                  </a:ext>
                </a:extLst>
              </p:cNvPr>
              <p:cNvCxnSpPr/>
              <p:nvPr/>
            </p:nvCxnSpPr>
            <p:spPr>
              <a:xfrm>
                <a:off x="5402580" y="4710364"/>
                <a:ext cx="153924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7DF5CCE-AB91-58F8-02F1-C7FCDF85AFF7}"/>
                  </a:ext>
                </a:extLst>
              </p:cNvPr>
              <p:cNvSpPr txBox="1"/>
              <p:nvPr/>
            </p:nvSpPr>
            <p:spPr>
              <a:xfrm>
                <a:off x="5075791" y="4135873"/>
                <a:ext cx="3642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sz="2400" b="1" dirty="0">
                    <a:solidFill>
                      <a:srgbClr val="C00000"/>
                    </a:solidFill>
                  </a:rPr>
                  <a:t>+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8" name="TextBox 3">
              <a:extLst>
                <a:ext uri="{FF2B5EF4-FFF2-40B4-BE49-F238E27FC236}">
                  <a16:creationId xmlns:a16="http://schemas.microsoft.com/office/drawing/2014/main" id="{78C18FBD-5DBE-142E-CE69-BBB1EA045CF0}"/>
                </a:ext>
              </a:extLst>
            </p:cNvPr>
            <p:cNvSpPr txBox="1"/>
            <p:nvPr/>
          </p:nvSpPr>
          <p:spPr>
            <a:xfrm>
              <a:off x="3350046" y="4493286"/>
              <a:ext cx="1720019" cy="830997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ar-M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 </a:t>
              </a:r>
              <a:r>
                <a:rPr lang="fr-M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7, 9 3</a:t>
              </a:r>
              <a:endParaRPr lang="fr-MA" sz="4800" dirty="0">
                <a:solidFill>
                  <a:srgbClr val="FF0000"/>
                </a:solidFill>
                <a:cs typeface="+mj-cs"/>
              </a:endParaRPr>
            </a:p>
          </p:txBody>
        </p:sp>
      </p:grpSp>
      <p:sp>
        <p:nvSpPr>
          <p:cNvPr id="43" name="Oval 9">
            <a:extLst>
              <a:ext uri="{FF2B5EF4-FFF2-40B4-BE49-F238E27FC236}">
                <a16:creationId xmlns:a16="http://schemas.microsoft.com/office/drawing/2014/main" id="{9011C7FB-0325-0174-0F8B-2E7CD1A7EC55}"/>
              </a:ext>
            </a:extLst>
          </p:cNvPr>
          <p:cNvSpPr/>
          <p:nvPr/>
        </p:nvSpPr>
        <p:spPr>
          <a:xfrm>
            <a:off x="4230391" y="2883327"/>
            <a:ext cx="251460" cy="235488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83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19620" y="370627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لواحكم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اتبعوا نفس الخطوات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العملية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892CFCB6-492B-A0D5-D805-F374AAC5D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216" t="5209" r="25676" b="2831"/>
          <a:stretch>
            <a:fillRect/>
          </a:stretch>
        </p:blipFill>
        <p:spPr>
          <a:xfrm>
            <a:off x="2913345" y="1922100"/>
            <a:ext cx="3898935" cy="373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B8FCE44E-817C-EADE-9894-A241D772A6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216" t="5209" r="25676" b="2831"/>
          <a:stretch>
            <a:fillRect/>
          </a:stretch>
        </p:blipFill>
        <p:spPr>
          <a:xfrm>
            <a:off x="2433285" y="1944960"/>
            <a:ext cx="4277430" cy="3733911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F632963-D8A5-81E9-8711-7CEFB524BF77}"/>
              </a:ext>
            </a:extLst>
          </p:cNvPr>
          <p:cNvGrpSpPr/>
          <p:nvPr/>
        </p:nvGrpSpPr>
        <p:grpSpPr>
          <a:xfrm>
            <a:off x="3355146" y="2882367"/>
            <a:ext cx="2453217" cy="2539780"/>
            <a:chOff x="5075791" y="3000354"/>
            <a:chExt cx="2453217" cy="2539780"/>
          </a:xfrm>
        </p:grpSpPr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F2C6773-8A52-BC11-14AE-7D2867ED49FE}"/>
                </a:ext>
              </a:extLst>
            </p:cNvPr>
            <p:cNvSpPr txBox="1"/>
            <p:nvPr/>
          </p:nvSpPr>
          <p:spPr>
            <a:xfrm>
              <a:off x="5479487" y="3192049"/>
              <a:ext cx="20495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4</a:t>
              </a:r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, </a:t>
              </a:r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8</a:t>
              </a:r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 </a:t>
              </a:r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5</a:t>
              </a:r>
              <a:endParaRPr lang="fr-MA" sz="4800" dirty="0">
                <a:solidFill>
                  <a:srgbClr val="C00000"/>
                </a:solidFill>
                <a:cs typeface="+mj-cs"/>
              </a:endParaRPr>
            </a:p>
          </p:txBody>
        </p:sp>
        <p:sp>
          <p:nvSpPr>
            <p:cNvPr id="5" name="TextBox 1">
              <a:extLst>
                <a:ext uri="{FF2B5EF4-FFF2-40B4-BE49-F238E27FC236}">
                  <a16:creationId xmlns:a16="http://schemas.microsoft.com/office/drawing/2014/main" id="{5812EF4E-4BDF-7981-CE4B-CEA72C17D810}"/>
                </a:ext>
              </a:extLst>
            </p:cNvPr>
            <p:cNvSpPr txBox="1"/>
            <p:nvPr/>
          </p:nvSpPr>
          <p:spPr>
            <a:xfrm>
              <a:off x="5479486" y="3879367"/>
              <a:ext cx="20495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6</a:t>
              </a:r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, </a:t>
              </a:r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3</a:t>
              </a:r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 </a:t>
              </a:r>
              <a:r>
                <a:rPr lang="ar-S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2</a:t>
              </a:r>
              <a:endParaRPr lang="fr-MA" sz="4800" dirty="0">
                <a:solidFill>
                  <a:srgbClr val="C00000"/>
                </a:solidFill>
                <a:cs typeface="+mj-cs"/>
              </a:endParaRPr>
            </a:p>
          </p:txBody>
        </p:sp>
        <p:cxnSp>
          <p:nvCxnSpPr>
            <p:cNvPr id="7" name="Straight Connector 5">
              <a:extLst>
                <a:ext uri="{FF2B5EF4-FFF2-40B4-BE49-F238E27FC236}">
                  <a16:creationId xmlns:a16="http://schemas.microsoft.com/office/drawing/2014/main" id="{D2DAD0FE-2C7E-4F55-E4CC-109DD8CC1E2B}"/>
                </a:ext>
              </a:extLst>
            </p:cNvPr>
            <p:cNvCxnSpPr/>
            <p:nvPr/>
          </p:nvCxnSpPr>
          <p:spPr>
            <a:xfrm>
              <a:off x="5402580" y="4710364"/>
              <a:ext cx="153924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6">
              <a:extLst>
                <a:ext uri="{FF2B5EF4-FFF2-40B4-BE49-F238E27FC236}">
                  <a16:creationId xmlns:a16="http://schemas.microsoft.com/office/drawing/2014/main" id="{38E36C7E-10B4-AF3F-1A5F-5827E86B2128}"/>
                </a:ext>
              </a:extLst>
            </p:cNvPr>
            <p:cNvSpPr txBox="1"/>
            <p:nvPr/>
          </p:nvSpPr>
          <p:spPr>
            <a:xfrm>
              <a:off x="5075791" y="4135873"/>
              <a:ext cx="3642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400" b="1" dirty="0"/>
                <a:t>+</a:t>
              </a:r>
              <a:endParaRPr lang="fr-MA" sz="2400" b="1" dirty="0"/>
            </a:p>
          </p:txBody>
        </p:sp>
        <p:sp>
          <p:nvSpPr>
            <p:cNvPr id="10" name="TextBox 3">
              <a:extLst>
                <a:ext uri="{FF2B5EF4-FFF2-40B4-BE49-F238E27FC236}">
                  <a16:creationId xmlns:a16="http://schemas.microsoft.com/office/drawing/2014/main" id="{7C1DFA6A-FBF9-79D9-41B2-EF8960252B3B}"/>
                </a:ext>
              </a:extLst>
            </p:cNvPr>
            <p:cNvSpPr txBox="1"/>
            <p:nvPr/>
          </p:nvSpPr>
          <p:spPr>
            <a:xfrm>
              <a:off x="5107909" y="4709137"/>
              <a:ext cx="2128581" cy="830997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ar-M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1</a:t>
              </a:r>
              <a:r>
                <a:rPr lang="ar-S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1</a:t>
              </a:r>
              <a:r>
                <a:rPr lang="fr-M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, </a:t>
              </a:r>
              <a:r>
                <a:rPr lang="ar-S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1</a:t>
              </a:r>
              <a:r>
                <a:rPr lang="fr-M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 </a:t>
              </a:r>
              <a:r>
                <a:rPr lang="ar-SA" sz="48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  <a:sym typeface="Calibri"/>
                </a:rPr>
                <a:t>7</a:t>
              </a:r>
              <a:endParaRPr lang="fr-MA" sz="4800" dirty="0">
                <a:solidFill>
                  <a:srgbClr val="FF0000"/>
                </a:solidFill>
                <a:cs typeface="+mj-cs"/>
              </a:endParaRPr>
            </a:p>
          </p:txBody>
        </p:sp>
        <p:sp>
          <p:nvSpPr>
            <p:cNvPr id="12" name="Oval 9">
              <a:extLst>
                <a:ext uri="{FF2B5EF4-FFF2-40B4-BE49-F238E27FC236}">
                  <a16:creationId xmlns:a16="http://schemas.microsoft.com/office/drawing/2014/main" id="{C2FF7FE4-9ABC-BBC3-F655-49A81EFE3DFE}"/>
                </a:ext>
              </a:extLst>
            </p:cNvPr>
            <p:cNvSpPr/>
            <p:nvPr/>
          </p:nvSpPr>
          <p:spPr>
            <a:xfrm>
              <a:off x="5608320" y="3000354"/>
              <a:ext cx="251460" cy="235488"/>
            </a:xfrm>
            <a:prstGeom prst="ellips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1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107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أتمموا النشاط 5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F7C8014-DAF9-5182-8422-6150629B811D}"/>
              </a:ext>
            </a:extLst>
          </p:cNvPr>
          <p:cNvGrpSpPr/>
          <p:nvPr/>
        </p:nvGrpSpPr>
        <p:grpSpPr>
          <a:xfrm>
            <a:off x="327278" y="1510358"/>
            <a:ext cx="8169321" cy="4880610"/>
            <a:chOff x="327278" y="1510358"/>
            <a:chExt cx="8169321" cy="488061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461E0F1-10AF-15F7-7D14-56E40E559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87"/>
            <a:stretch>
              <a:fillRect/>
            </a:stretch>
          </p:blipFill>
          <p:spPr>
            <a:xfrm>
              <a:off x="4493342" y="1887333"/>
              <a:ext cx="4003257" cy="450363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88D2C93-F195-BECD-1AE6-691C73C54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097"/>
            <a:stretch>
              <a:fillRect/>
            </a:stretch>
          </p:blipFill>
          <p:spPr>
            <a:xfrm>
              <a:off x="327278" y="1510358"/>
              <a:ext cx="4003258" cy="4503636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704907" y="1944777"/>
            <a:ext cx="3493021" cy="1312773"/>
          </a:xfrm>
          <a:prstGeom prst="roundRect">
            <a:avLst>
              <a:gd name="adj" fmla="val 1158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EEEDFD-32F4-0461-A961-E50214EFD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67" y="2129631"/>
            <a:ext cx="8093141" cy="3673158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10F70E9D-CFC6-C9B9-1DC6-BAB9F2518D87}"/>
              </a:ext>
            </a:extLst>
          </p:cNvPr>
          <p:cNvSpPr txBox="1"/>
          <p:nvPr/>
        </p:nvSpPr>
        <p:spPr>
          <a:xfrm>
            <a:off x="2917041" y="3187999"/>
            <a:ext cx="20495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3600" b="1" dirty="0">
                <a:solidFill>
                  <a:srgbClr val="FF0000"/>
                </a:solidFill>
                <a:latin typeface="Calibri"/>
                <a:ea typeface="Calibri"/>
                <a:cs typeface="+mj-cs"/>
                <a:sym typeface="Calibri"/>
              </a:rPr>
              <a:t>7</a:t>
            </a:r>
            <a:r>
              <a:rPr lang="fr-MA" sz="3600" b="1" dirty="0">
                <a:solidFill>
                  <a:srgbClr val="FF0000"/>
                </a:solidFill>
                <a:latin typeface="Calibri"/>
                <a:ea typeface="Calibri"/>
                <a:cs typeface="+mj-cs"/>
                <a:sym typeface="Calibri"/>
              </a:rPr>
              <a:t>, </a:t>
            </a:r>
            <a:r>
              <a:rPr lang="ar-SA" sz="3600" b="1" dirty="0">
                <a:solidFill>
                  <a:srgbClr val="FF0000"/>
                </a:solidFill>
                <a:latin typeface="Calibri"/>
                <a:ea typeface="Calibri"/>
                <a:cs typeface="+mj-cs"/>
                <a:sym typeface="Calibri"/>
              </a:rPr>
              <a:t>2</a:t>
            </a:r>
            <a:r>
              <a:rPr lang="fr-MA" sz="3600" b="1" dirty="0">
                <a:solidFill>
                  <a:srgbClr val="FF0000"/>
                </a:solidFill>
                <a:latin typeface="Calibri"/>
                <a:ea typeface="Calibri"/>
                <a:cs typeface="+mj-cs"/>
                <a:sym typeface="Calibri"/>
              </a:rPr>
              <a:t> </a:t>
            </a:r>
            <a:r>
              <a:rPr lang="ar-SA" sz="3600" b="1" dirty="0">
                <a:solidFill>
                  <a:srgbClr val="FF0000"/>
                </a:solidFill>
                <a:latin typeface="Calibri"/>
                <a:ea typeface="Calibri"/>
                <a:cs typeface="+mj-cs"/>
                <a:sym typeface="Calibri"/>
              </a:rPr>
              <a:t>5</a:t>
            </a:r>
            <a:endParaRPr lang="fr-MA" sz="3600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238FC70A-A51F-72B0-D285-073E68D63D9E}"/>
              </a:ext>
            </a:extLst>
          </p:cNvPr>
          <p:cNvSpPr txBox="1"/>
          <p:nvPr/>
        </p:nvSpPr>
        <p:spPr>
          <a:xfrm>
            <a:off x="2908220" y="3909386"/>
            <a:ext cx="1403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FF0000"/>
                </a:solidFill>
                <a:latin typeface="Calibri"/>
                <a:ea typeface="Calibri"/>
                <a:cs typeface="+mj-cs"/>
                <a:sym typeface="Calibri"/>
              </a:rPr>
              <a:t>0, 6 </a:t>
            </a:r>
            <a:r>
              <a:rPr lang="ar-SA" sz="3600" b="1" dirty="0">
                <a:solidFill>
                  <a:srgbClr val="FF0000"/>
                </a:solidFill>
                <a:latin typeface="Calibri"/>
                <a:ea typeface="Calibri"/>
                <a:cs typeface="+mj-cs"/>
                <a:sym typeface="Calibri"/>
              </a:rPr>
              <a:t>8</a:t>
            </a:r>
            <a:endParaRPr lang="fr-MA" sz="3600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16" name="Oval 9">
            <a:extLst>
              <a:ext uri="{FF2B5EF4-FFF2-40B4-BE49-F238E27FC236}">
                <a16:creationId xmlns:a16="http://schemas.microsoft.com/office/drawing/2014/main" id="{B3196A1E-0B28-B0F6-ABC5-D9009F15FCFF}"/>
              </a:ext>
            </a:extLst>
          </p:cNvPr>
          <p:cNvSpPr/>
          <p:nvPr/>
        </p:nvSpPr>
        <p:spPr>
          <a:xfrm>
            <a:off x="3337963" y="3136559"/>
            <a:ext cx="251460" cy="235488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200" dirty="0"/>
              <a:t>1</a:t>
            </a:r>
            <a:endParaRPr lang="fr-MA" sz="1200" dirty="0"/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D832FE0D-788D-4D13-101A-4C99D2DAC901}"/>
              </a:ext>
            </a:extLst>
          </p:cNvPr>
          <p:cNvSpPr txBox="1"/>
          <p:nvPr/>
        </p:nvSpPr>
        <p:spPr>
          <a:xfrm>
            <a:off x="2908219" y="4780788"/>
            <a:ext cx="140307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FF0000"/>
                </a:solidFill>
                <a:latin typeface="Calibri"/>
                <a:ea typeface="Calibri"/>
                <a:cs typeface="+mj-cs"/>
                <a:sym typeface="Calibri"/>
              </a:rPr>
              <a:t>7, 9 3</a:t>
            </a:r>
            <a:endParaRPr lang="fr-MA" sz="3600" dirty="0">
              <a:solidFill>
                <a:srgbClr val="FF0000"/>
              </a:solidFill>
              <a:cs typeface="+mj-cs"/>
            </a:endParaRPr>
          </a:p>
        </p:txBody>
      </p:sp>
      <p:cxnSp>
        <p:nvCxnSpPr>
          <p:cNvPr id="20" name="Straight Connector 5">
            <a:extLst>
              <a:ext uri="{FF2B5EF4-FFF2-40B4-BE49-F238E27FC236}">
                <a16:creationId xmlns:a16="http://schemas.microsoft.com/office/drawing/2014/main" id="{C572B9E8-ED84-78E3-A04F-EA2B00F7DF53}"/>
              </a:ext>
            </a:extLst>
          </p:cNvPr>
          <p:cNvCxnSpPr>
            <a:cxnSpLocks/>
          </p:cNvCxnSpPr>
          <p:nvPr/>
        </p:nvCxnSpPr>
        <p:spPr>
          <a:xfrm>
            <a:off x="2801721" y="4666247"/>
            <a:ext cx="1267359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6">
            <a:extLst>
              <a:ext uri="{FF2B5EF4-FFF2-40B4-BE49-F238E27FC236}">
                <a16:creationId xmlns:a16="http://schemas.microsoft.com/office/drawing/2014/main" id="{B5C16EB1-3920-B97C-E7E8-1034BD8D2761}"/>
              </a:ext>
            </a:extLst>
          </p:cNvPr>
          <p:cNvSpPr txBox="1"/>
          <p:nvPr/>
        </p:nvSpPr>
        <p:spPr>
          <a:xfrm>
            <a:off x="2687888" y="409727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600" b="1" dirty="0">
                <a:solidFill>
                  <a:srgbClr val="FF0000"/>
                </a:solidFill>
              </a:rPr>
              <a:t>+</a:t>
            </a:r>
            <a:endParaRPr lang="fr-MA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137" y="2604426"/>
            <a:ext cx="2186421" cy="21864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8E6B7F-2CF7-4370-7111-089D67961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1298" y="1626691"/>
            <a:ext cx="36004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اشتغلوا 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373A057B-F473-D162-B1D8-5813077C054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6358" y="2288203"/>
            <a:ext cx="2609063" cy="26090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C26418-A5FC-66C6-A940-06CE65BBD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579" y="2114550"/>
            <a:ext cx="4773324" cy="324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.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DDE7A57-A259-1464-09F6-E85F1D0017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65" y="1614788"/>
            <a:ext cx="8275551" cy="4109884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60B2BCAF-2E7D-5A99-ADF8-76BF8F22F6A7}"/>
              </a:ext>
            </a:extLst>
          </p:cNvPr>
          <p:cNvGrpSpPr/>
          <p:nvPr/>
        </p:nvGrpSpPr>
        <p:grpSpPr>
          <a:xfrm>
            <a:off x="2687888" y="3124582"/>
            <a:ext cx="5611068" cy="2353682"/>
            <a:chOff x="2687888" y="3124582"/>
            <a:chExt cx="5611068" cy="235368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F5ED997A-FE67-1615-0D0E-7E507FFA94D2}"/>
                </a:ext>
              </a:extLst>
            </p:cNvPr>
            <p:cNvGrpSpPr/>
            <p:nvPr/>
          </p:nvGrpSpPr>
          <p:grpSpPr>
            <a:xfrm>
              <a:off x="4434337" y="3158523"/>
              <a:ext cx="1914800" cy="2219763"/>
              <a:chOff x="5149100" y="3176485"/>
              <a:chExt cx="2379908" cy="2306370"/>
            </a:xfrm>
          </p:grpSpPr>
          <p:sp>
            <p:nvSpPr>
              <p:cNvPr id="28" name="TextBox 4">
                <a:extLst>
                  <a:ext uri="{FF2B5EF4-FFF2-40B4-BE49-F238E27FC236}">
                    <a16:creationId xmlns:a16="http://schemas.microsoft.com/office/drawing/2014/main" id="{65C688D0-DC79-BF9E-7955-E97E8F61F897}"/>
                  </a:ext>
                </a:extLst>
              </p:cNvPr>
              <p:cNvSpPr txBox="1"/>
              <p:nvPr/>
            </p:nvSpPr>
            <p:spPr>
              <a:xfrm>
                <a:off x="5479487" y="3192049"/>
                <a:ext cx="2049521" cy="7355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4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8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 </a:t>
                </a:r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5</a:t>
                </a:r>
                <a:endParaRPr lang="fr-MA" sz="4000" dirty="0">
                  <a:solidFill>
                    <a:srgbClr val="FF0000"/>
                  </a:solidFill>
                  <a:cs typeface="+mj-cs"/>
                </a:endParaRPr>
              </a:p>
            </p:txBody>
          </p:sp>
          <p:sp>
            <p:nvSpPr>
              <p:cNvPr id="29" name="TextBox 1">
                <a:extLst>
                  <a:ext uri="{FF2B5EF4-FFF2-40B4-BE49-F238E27FC236}">
                    <a16:creationId xmlns:a16="http://schemas.microsoft.com/office/drawing/2014/main" id="{1460430E-3B8D-6FB9-A45A-9632A75E922D}"/>
                  </a:ext>
                </a:extLst>
              </p:cNvPr>
              <p:cNvSpPr txBox="1"/>
              <p:nvPr/>
            </p:nvSpPr>
            <p:spPr>
              <a:xfrm>
                <a:off x="5479485" y="3879367"/>
                <a:ext cx="2049521" cy="7355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6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3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 </a:t>
                </a:r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</a:t>
                </a:r>
                <a:endParaRPr lang="fr-MA" sz="4000" dirty="0">
                  <a:solidFill>
                    <a:srgbClr val="FF0000"/>
                  </a:solidFill>
                  <a:cs typeface="+mj-cs"/>
                </a:endParaRPr>
              </a:p>
            </p:txBody>
          </p:sp>
          <p:cxnSp>
            <p:nvCxnSpPr>
              <p:cNvPr id="30" name="Straight Connector 5">
                <a:extLst>
                  <a:ext uri="{FF2B5EF4-FFF2-40B4-BE49-F238E27FC236}">
                    <a16:creationId xmlns:a16="http://schemas.microsoft.com/office/drawing/2014/main" id="{5FBFF5C1-6084-0AFC-71C8-FBA09469943C}"/>
                  </a:ext>
                </a:extLst>
              </p:cNvPr>
              <p:cNvCxnSpPr/>
              <p:nvPr/>
            </p:nvCxnSpPr>
            <p:spPr>
              <a:xfrm>
                <a:off x="5402580" y="4710364"/>
                <a:ext cx="153924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6">
                <a:extLst>
                  <a:ext uri="{FF2B5EF4-FFF2-40B4-BE49-F238E27FC236}">
                    <a16:creationId xmlns:a16="http://schemas.microsoft.com/office/drawing/2014/main" id="{5778A324-4E6B-2724-B869-29E6697D0CAA}"/>
                  </a:ext>
                </a:extLst>
              </p:cNvPr>
              <p:cNvSpPr txBox="1"/>
              <p:nvPr/>
            </p:nvSpPr>
            <p:spPr>
              <a:xfrm>
                <a:off x="5149100" y="4219210"/>
                <a:ext cx="396881" cy="383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FF0000"/>
                    </a:solidFill>
                  </a:rPr>
                  <a:t>+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TextBox 3">
                <a:extLst>
                  <a:ext uri="{FF2B5EF4-FFF2-40B4-BE49-F238E27FC236}">
                    <a16:creationId xmlns:a16="http://schemas.microsoft.com/office/drawing/2014/main" id="{EEB683F2-EACD-E208-EB25-0B71C235D1F0}"/>
                  </a:ext>
                </a:extLst>
              </p:cNvPr>
              <p:cNvSpPr txBox="1"/>
              <p:nvPr/>
            </p:nvSpPr>
            <p:spPr>
              <a:xfrm>
                <a:off x="5208938" y="4747350"/>
                <a:ext cx="2049521" cy="735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a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1</a:t>
                </a:r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1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1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 </a:t>
                </a:r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7</a:t>
                </a:r>
                <a:endParaRPr lang="fr-MA" sz="4000" dirty="0">
                  <a:solidFill>
                    <a:srgbClr val="FF0000"/>
                  </a:solidFill>
                  <a:cs typeface="+mj-cs"/>
                </a:endParaRPr>
              </a:p>
            </p:txBody>
          </p:sp>
          <p:sp>
            <p:nvSpPr>
              <p:cNvPr id="33" name="Oval 9">
                <a:extLst>
                  <a:ext uri="{FF2B5EF4-FFF2-40B4-BE49-F238E27FC236}">
                    <a16:creationId xmlns:a16="http://schemas.microsoft.com/office/drawing/2014/main" id="{5069D65D-5B5D-1579-3284-216BE6C18A74}"/>
                  </a:ext>
                </a:extLst>
              </p:cNvPr>
              <p:cNvSpPr/>
              <p:nvPr/>
            </p:nvSpPr>
            <p:spPr>
              <a:xfrm>
                <a:off x="5480056" y="3176485"/>
                <a:ext cx="251460" cy="235488"/>
              </a:xfrm>
              <a:prstGeom prst="ellips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MA" sz="1400" dirty="0"/>
                  <a:t>1</a:t>
                </a:r>
                <a:endParaRPr lang="fr-MA" sz="1400" dirty="0"/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5C52576-0502-65D7-A976-C2B08DB6E8E4}"/>
                </a:ext>
              </a:extLst>
            </p:cNvPr>
            <p:cNvGrpSpPr/>
            <p:nvPr/>
          </p:nvGrpSpPr>
          <p:grpSpPr>
            <a:xfrm>
              <a:off x="2687888" y="3136559"/>
              <a:ext cx="2278674" cy="2303282"/>
              <a:chOff x="3234754" y="3425745"/>
              <a:chExt cx="2278674" cy="2303282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85DFB4E3-D43D-EAE5-39D5-A4590161236A}"/>
                  </a:ext>
                </a:extLst>
              </p:cNvPr>
              <p:cNvGrpSpPr/>
              <p:nvPr/>
            </p:nvGrpSpPr>
            <p:grpSpPr>
              <a:xfrm>
                <a:off x="3234754" y="3425745"/>
                <a:ext cx="2278674" cy="1569755"/>
                <a:chOff x="5250334" y="3140609"/>
                <a:chExt cx="2278674" cy="1569755"/>
              </a:xfrm>
            </p:grpSpPr>
            <p:sp>
              <p:nvSpPr>
                <p:cNvPr id="23" name="TextBox 4">
                  <a:extLst>
                    <a:ext uri="{FF2B5EF4-FFF2-40B4-BE49-F238E27FC236}">
                      <a16:creationId xmlns:a16="http://schemas.microsoft.com/office/drawing/2014/main" id="{DAAFDEF1-21A6-91FA-EE8E-2B1CECF61508}"/>
                    </a:ext>
                  </a:extLst>
                </p:cNvPr>
                <p:cNvSpPr txBox="1"/>
                <p:nvPr/>
              </p:nvSpPr>
              <p:spPr>
                <a:xfrm>
                  <a:off x="5479487" y="3192049"/>
                  <a:ext cx="2049521" cy="7078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SA" sz="40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7</a:t>
                  </a:r>
                  <a:r>
                    <a:rPr lang="fr-MA" sz="40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, </a:t>
                  </a:r>
                  <a:r>
                    <a:rPr lang="ar-SA" sz="40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2</a:t>
                  </a:r>
                  <a:r>
                    <a:rPr lang="fr-MA" sz="40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 </a:t>
                  </a:r>
                  <a:r>
                    <a:rPr lang="ar-SA" sz="40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5</a:t>
                  </a:r>
                  <a:endParaRPr lang="fr-MA" sz="4000" dirty="0">
                    <a:solidFill>
                      <a:srgbClr val="FF0000"/>
                    </a:solidFill>
                    <a:cs typeface="+mj-cs"/>
                  </a:endParaRPr>
                </a:p>
              </p:txBody>
            </p:sp>
            <p:sp>
              <p:nvSpPr>
                <p:cNvPr id="24" name="TextBox 1">
                  <a:extLst>
                    <a:ext uri="{FF2B5EF4-FFF2-40B4-BE49-F238E27FC236}">
                      <a16:creationId xmlns:a16="http://schemas.microsoft.com/office/drawing/2014/main" id="{329E6E5A-13EA-C048-8592-555E79C5A624}"/>
                    </a:ext>
                  </a:extLst>
                </p:cNvPr>
                <p:cNvSpPr txBox="1"/>
                <p:nvPr/>
              </p:nvSpPr>
              <p:spPr>
                <a:xfrm>
                  <a:off x="5470666" y="3913436"/>
                  <a:ext cx="1403070" cy="7078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fr-MA" sz="40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0, 6 </a:t>
                  </a:r>
                  <a:r>
                    <a:rPr lang="ar-SA" sz="40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8</a:t>
                  </a:r>
                  <a:endParaRPr lang="fr-MA" sz="4000" dirty="0">
                    <a:solidFill>
                      <a:srgbClr val="FF0000"/>
                    </a:solidFill>
                    <a:cs typeface="+mj-cs"/>
                  </a:endParaRPr>
                </a:p>
              </p:txBody>
            </p:sp>
            <p:cxnSp>
              <p:nvCxnSpPr>
                <p:cNvPr id="25" name="Straight Connector 5">
                  <a:extLst>
                    <a:ext uri="{FF2B5EF4-FFF2-40B4-BE49-F238E27FC236}">
                      <a16:creationId xmlns:a16="http://schemas.microsoft.com/office/drawing/2014/main" id="{A1AF5A38-52BF-FA84-9267-F9B19514E4F9}"/>
                    </a:ext>
                  </a:extLst>
                </p:cNvPr>
                <p:cNvCxnSpPr/>
                <p:nvPr/>
              </p:nvCxnSpPr>
              <p:spPr>
                <a:xfrm>
                  <a:off x="5402580" y="4710364"/>
                  <a:ext cx="1539240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TextBox 6">
                  <a:extLst>
                    <a:ext uri="{FF2B5EF4-FFF2-40B4-BE49-F238E27FC236}">
                      <a16:creationId xmlns:a16="http://schemas.microsoft.com/office/drawing/2014/main" id="{D402F81D-BBA4-7AC0-A237-2FC1E54FD59B}"/>
                    </a:ext>
                  </a:extLst>
                </p:cNvPr>
                <p:cNvSpPr txBox="1"/>
                <p:nvPr/>
              </p:nvSpPr>
              <p:spPr>
                <a:xfrm>
                  <a:off x="5250334" y="4101324"/>
                  <a:ext cx="30489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sz="1600" b="1" dirty="0">
                      <a:solidFill>
                        <a:srgbClr val="FF0000"/>
                      </a:solidFill>
                    </a:rPr>
                    <a:t>+</a:t>
                  </a:r>
                  <a:endParaRPr lang="fr-MA" sz="1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7" name="Oval 9">
                  <a:extLst>
                    <a:ext uri="{FF2B5EF4-FFF2-40B4-BE49-F238E27FC236}">
                      <a16:creationId xmlns:a16="http://schemas.microsoft.com/office/drawing/2014/main" id="{33A8DB67-93A1-69F1-88C8-6FA503392CC4}"/>
                    </a:ext>
                  </a:extLst>
                </p:cNvPr>
                <p:cNvSpPr/>
                <p:nvPr/>
              </p:nvSpPr>
              <p:spPr>
                <a:xfrm>
                  <a:off x="5900409" y="3140609"/>
                  <a:ext cx="251460" cy="235488"/>
                </a:xfrm>
                <a:prstGeom prst="ellips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1200" dirty="0"/>
                    <a:t>1</a:t>
                  </a:r>
                  <a:endParaRPr lang="fr-MA" sz="1200" dirty="0"/>
                </a:p>
              </p:txBody>
            </p:sp>
          </p:grpSp>
          <p:sp>
            <p:nvSpPr>
              <p:cNvPr id="22" name="TextBox 3">
                <a:extLst>
                  <a:ext uri="{FF2B5EF4-FFF2-40B4-BE49-F238E27FC236}">
                    <a16:creationId xmlns:a16="http://schemas.microsoft.com/office/drawing/2014/main" id="{4F9B74A0-1AB0-40CF-5F5F-7CCE9CDCEF27}"/>
                  </a:ext>
                </a:extLst>
              </p:cNvPr>
              <p:cNvSpPr txBox="1"/>
              <p:nvPr/>
            </p:nvSpPr>
            <p:spPr>
              <a:xfrm>
                <a:off x="3455085" y="5021141"/>
                <a:ext cx="1403070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7, 9 3</a:t>
                </a:r>
                <a:endParaRPr lang="fr-MA" sz="4000" b="1" dirty="0">
                  <a:solidFill>
                    <a:srgbClr val="FF0000"/>
                  </a:solidFill>
                  <a:latin typeface="Calibri"/>
                  <a:ea typeface="Calibri"/>
                  <a:cs typeface="+mj-cs"/>
                </a:endParaRP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646FB21-B5F1-C208-5CB7-FFE5B0213BB8}"/>
                </a:ext>
              </a:extLst>
            </p:cNvPr>
            <p:cNvGrpSpPr/>
            <p:nvPr/>
          </p:nvGrpSpPr>
          <p:grpSpPr>
            <a:xfrm>
              <a:off x="6512320" y="3124582"/>
              <a:ext cx="1786636" cy="2353682"/>
              <a:chOff x="5308396" y="3000354"/>
              <a:chExt cx="2220612" cy="2445515"/>
            </a:xfrm>
          </p:grpSpPr>
          <p:sp>
            <p:nvSpPr>
              <p:cNvPr id="15" name="TextBox 4">
                <a:extLst>
                  <a:ext uri="{FF2B5EF4-FFF2-40B4-BE49-F238E27FC236}">
                    <a16:creationId xmlns:a16="http://schemas.microsoft.com/office/drawing/2014/main" id="{65E07AD9-E595-466C-4B83-D9C69F69AFCB}"/>
                  </a:ext>
                </a:extLst>
              </p:cNvPr>
              <p:cNvSpPr txBox="1"/>
              <p:nvPr/>
            </p:nvSpPr>
            <p:spPr>
              <a:xfrm>
                <a:off x="5479487" y="3192049"/>
                <a:ext cx="2049521" cy="7355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17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00</a:t>
                </a:r>
                <a:endParaRPr lang="fr-MA" sz="4000" dirty="0">
                  <a:solidFill>
                    <a:srgbClr val="FF0000"/>
                  </a:solidFill>
                  <a:cs typeface="+mj-cs"/>
                </a:endParaRPr>
              </a:p>
            </p:txBody>
          </p:sp>
          <p:sp>
            <p:nvSpPr>
              <p:cNvPr id="16" name="TextBox 1">
                <a:extLst>
                  <a:ext uri="{FF2B5EF4-FFF2-40B4-BE49-F238E27FC236}">
                    <a16:creationId xmlns:a16="http://schemas.microsoft.com/office/drawing/2014/main" id="{84C4F8C8-B2B4-C56D-6C64-EFCAB33FB5D5}"/>
                  </a:ext>
                </a:extLst>
              </p:cNvPr>
              <p:cNvSpPr txBox="1"/>
              <p:nvPr/>
            </p:nvSpPr>
            <p:spPr>
              <a:xfrm>
                <a:off x="5479485" y="3879367"/>
                <a:ext cx="2049521" cy="7355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8  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45</a:t>
                </a:r>
                <a:endParaRPr lang="fr-MA" sz="4000" dirty="0">
                  <a:solidFill>
                    <a:srgbClr val="FF0000"/>
                  </a:solidFill>
                  <a:cs typeface="+mj-cs"/>
                </a:endParaRPr>
              </a:p>
            </p:txBody>
          </p:sp>
          <p:cxnSp>
            <p:nvCxnSpPr>
              <p:cNvPr id="17" name="Straight Connector 5">
                <a:extLst>
                  <a:ext uri="{FF2B5EF4-FFF2-40B4-BE49-F238E27FC236}">
                    <a16:creationId xmlns:a16="http://schemas.microsoft.com/office/drawing/2014/main" id="{8FD6C56B-1B28-CD3C-9507-25572922470E}"/>
                  </a:ext>
                </a:extLst>
              </p:cNvPr>
              <p:cNvCxnSpPr/>
              <p:nvPr/>
            </p:nvCxnSpPr>
            <p:spPr>
              <a:xfrm>
                <a:off x="5402580" y="4710364"/>
                <a:ext cx="153924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6">
                <a:extLst>
                  <a:ext uri="{FF2B5EF4-FFF2-40B4-BE49-F238E27FC236}">
                    <a16:creationId xmlns:a16="http://schemas.microsoft.com/office/drawing/2014/main" id="{764BF1D0-905D-C847-078A-4A53AEBC94DF}"/>
                  </a:ext>
                </a:extLst>
              </p:cNvPr>
              <p:cNvSpPr txBox="1"/>
              <p:nvPr/>
            </p:nvSpPr>
            <p:spPr>
              <a:xfrm>
                <a:off x="5308396" y="4185757"/>
                <a:ext cx="396881" cy="383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FF0000"/>
                    </a:solidFill>
                  </a:rPr>
                  <a:t>+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9" name="TextBox 3">
                <a:extLst>
                  <a:ext uri="{FF2B5EF4-FFF2-40B4-BE49-F238E27FC236}">
                    <a16:creationId xmlns:a16="http://schemas.microsoft.com/office/drawing/2014/main" id="{A29C1DB2-38B0-F00C-1F0B-125763CDDFA4}"/>
                  </a:ext>
                </a:extLst>
              </p:cNvPr>
              <p:cNvSpPr txBox="1"/>
              <p:nvPr/>
            </p:nvSpPr>
            <p:spPr>
              <a:xfrm>
                <a:off x="5429978" y="4710364"/>
                <a:ext cx="1884896" cy="735505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25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45</a:t>
                </a:r>
                <a:endParaRPr lang="fr-MA" sz="4000" dirty="0">
                  <a:solidFill>
                    <a:srgbClr val="FF0000"/>
                  </a:solidFill>
                  <a:cs typeface="+mj-cs"/>
                </a:endParaRPr>
              </a:p>
            </p:txBody>
          </p:sp>
          <p:sp>
            <p:nvSpPr>
              <p:cNvPr id="20" name="Oval 9">
                <a:extLst>
                  <a:ext uri="{FF2B5EF4-FFF2-40B4-BE49-F238E27FC236}">
                    <a16:creationId xmlns:a16="http://schemas.microsoft.com/office/drawing/2014/main" id="{A020F94C-028C-C434-B43C-BC50A2ECE014}"/>
                  </a:ext>
                </a:extLst>
              </p:cNvPr>
              <p:cNvSpPr/>
              <p:nvPr/>
            </p:nvSpPr>
            <p:spPr>
              <a:xfrm>
                <a:off x="5608320" y="3000354"/>
                <a:ext cx="251460" cy="235488"/>
              </a:xfrm>
              <a:prstGeom prst="ellips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MA" sz="1400" dirty="0"/>
                  <a:t>1</a:t>
                </a:r>
                <a:endParaRPr lang="fr-MA" sz="14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3">
            <a:extLst>
              <a:ext uri="{FF2B5EF4-FFF2-40B4-BE49-F238E27FC236}">
                <a16:creationId xmlns:a16="http://schemas.microsoft.com/office/drawing/2014/main" id="{108F44B9-1A2D-6E21-8138-B8AFBCC75686}"/>
              </a:ext>
            </a:extLst>
          </p:cNvPr>
          <p:cNvGrpSpPr/>
          <p:nvPr/>
        </p:nvGrpSpPr>
        <p:grpSpPr>
          <a:xfrm>
            <a:off x="290145" y="1735672"/>
            <a:ext cx="8139824" cy="4733707"/>
            <a:chOff x="327278" y="1510358"/>
            <a:chExt cx="8139824" cy="4503636"/>
          </a:xfrm>
        </p:grpSpPr>
        <p:pic>
          <p:nvPicPr>
            <p:cNvPr id="5" name="Image 7">
              <a:extLst>
                <a:ext uri="{FF2B5EF4-FFF2-40B4-BE49-F238E27FC236}">
                  <a16:creationId xmlns:a16="http://schemas.microsoft.com/office/drawing/2014/main" id="{B1406025-80AF-E922-21AF-6C5FA9893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87"/>
            <a:stretch>
              <a:fillRect/>
            </a:stretch>
          </p:blipFill>
          <p:spPr>
            <a:xfrm>
              <a:off x="4463845" y="1510359"/>
              <a:ext cx="4003257" cy="4503635"/>
            </a:xfrm>
            <a:prstGeom prst="rect">
              <a:avLst/>
            </a:prstGeom>
          </p:spPr>
        </p:pic>
        <p:pic>
          <p:nvPicPr>
            <p:cNvPr id="6" name="Image 8">
              <a:extLst>
                <a:ext uri="{FF2B5EF4-FFF2-40B4-BE49-F238E27FC236}">
                  <a16:creationId xmlns:a16="http://schemas.microsoft.com/office/drawing/2014/main" id="{07F6393E-B039-5C4B-A0D7-F4235BBAA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097"/>
            <a:stretch>
              <a:fillRect/>
            </a:stretch>
          </p:blipFill>
          <p:spPr>
            <a:xfrm>
              <a:off x="327278" y="1510358"/>
              <a:ext cx="4003258" cy="4503636"/>
            </a:xfrm>
            <a:prstGeom prst="rect">
              <a:avLst/>
            </a:prstGeom>
          </p:spPr>
        </p:pic>
      </p:grp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49CF2A1-7FD2-8E22-0132-634A8FAF6EDB}"/>
              </a:ext>
            </a:extLst>
          </p:cNvPr>
          <p:cNvSpPr/>
          <p:nvPr/>
        </p:nvSpPr>
        <p:spPr>
          <a:xfrm>
            <a:off x="714031" y="3429000"/>
            <a:ext cx="3699164" cy="13545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76382-CFE0-9C6D-6D85-C7A6BDE6D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4CB9C80-640F-08E9-CE4F-0744E6A7C556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4BC231-CF6D-0221-F45A-05F8B31BC1C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E148C9-A5C4-42E3-BFAD-35883E42FFF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76496" y="5046290"/>
            <a:ext cx="1383877" cy="13838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1B41B5-1098-A8EF-E723-74A5F4353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635" y="1902921"/>
            <a:ext cx="7657598" cy="314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5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DF94C1FB-91A8-B841-6E04-CDD88BA6C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8" y="2029207"/>
            <a:ext cx="8043708" cy="393709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5" name="Groupe 64">
            <a:extLst>
              <a:ext uri="{FF2B5EF4-FFF2-40B4-BE49-F238E27FC236}">
                <a16:creationId xmlns:a16="http://schemas.microsoft.com/office/drawing/2014/main" id="{997FAD5F-038D-CCF5-DC12-25294DD595BF}"/>
              </a:ext>
            </a:extLst>
          </p:cNvPr>
          <p:cNvGrpSpPr/>
          <p:nvPr/>
        </p:nvGrpSpPr>
        <p:grpSpPr>
          <a:xfrm>
            <a:off x="915673" y="3484936"/>
            <a:ext cx="7443531" cy="2053570"/>
            <a:chOff x="915673" y="3484936"/>
            <a:chExt cx="7443531" cy="2053570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572CE1D-D20E-0278-99E2-EEF76BA8ABA7}"/>
                </a:ext>
              </a:extLst>
            </p:cNvPr>
            <p:cNvGrpSpPr/>
            <p:nvPr/>
          </p:nvGrpSpPr>
          <p:grpSpPr>
            <a:xfrm>
              <a:off x="4483497" y="3570552"/>
              <a:ext cx="1906364" cy="1947710"/>
              <a:chOff x="5222421" y="3308327"/>
              <a:chExt cx="2369423" cy="2023702"/>
            </a:xfrm>
          </p:grpSpPr>
          <p:sp>
            <p:nvSpPr>
              <p:cNvPr id="23" name="TextBox 4">
                <a:extLst>
                  <a:ext uri="{FF2B5EF4-FFF2-40B4-BE49-F238E27FC236}">
                    <a16:creationId xmlns:a16="http://schemas.microsoft.com/office/drawing/2014/main" id="{D3A08D11-A55B-43A8-DE54-1E2555FFA6DA}"/>
                  </a:ext>
                </a:extLst>
              </p:cNvPr>
              <p:cNvSpPr txBox="1"/>
              <p:nvPr/>
            </p:nvSpPr>
            <p:spPr>
              <a:xfrm>
                <a:off x="5479485" y="3475351"/>
                <a:ext cx="2049521" cy="7355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14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6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 </a:t>
                </a:r>
                <a:endParaRPr lang="fr-MA" sz="4000" dirty="0">
                  <a:solidFill>
                    <a:srgbClr val="FF0000"/>
                  </a:solidFill>
                  <a:cs typeface="+mj-cs"/>
                </a:endParaRPr>
              </a:p>
            </p:txBody>
          </p:sp>
          <p:sp>
            <p:nvSpPr>
              <p:cNvPr id="24" name="TextBox 1">
                <a:extLst>
                  <a:ext uri="{FF2B5EF4-FFF2-40B4-BE49-F238E27FC236}">
                    <a16:creationId xmlns:a16="http://schemas.microsoft.com/office/drawing/2014/main" id="{4B296990-60E6-B5D8-64EA-C4BD05CB7D48}"/>
                  </a:ext>
                </a:extLst>
              </p:cNvPr>
              <p:cNvSpPr txBox="1"/>
              <p:nvPr/>
            </p:nvSpPr>
            <p:spPr>
              <a:xfrm>
                <a:off x="5798604" y="4006887"/>
                <a:ext cx="1793240" cy="7355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6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7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 </a:t>
                </a:r>
                <a:endParaRPr lang="fr-MA" sz="4000" dirty="0">
                  <a:solidFill>
                    <a:srgbClr val="FF0000"/>
                  </a:solidFill>
                  <a:cs typeface="+mj-cs"/>
                </a:endParaRPr>
              </a:p>
            </p:txBody>
          </p:sp>
          <p:cxnSp>
            <p:nvCxnSpPr>
              <p:cNvPr id="25" name="Straight Connector 5">
                <a:extLst>
                  <a:ext uri="{FF2B5EF4-FFF2-40B4-BE49-F238E27FC236}">
                    <a16:creationId xmlns:a16="http://schemas.microsoft.com/office/drawing/2014/main" id="{99991995-05CD-FBD0-01B4-66FF374A38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00766" y="4629527"/>
                <a:ext cx="1961352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6">
                <a:extLst>
                  <a:ext uri="{FF2B5EF4-FFF2-40B4-BE49-F238E27FC236}">
                    <a16:creationId xmlns:a16="http://schemas.microsoft.com/office/drawing/2014/main" id="{2AA33AAF-E1DC-2D45-8CE7-0621E617764D}"/>
                  </a:ext>
                </a:extLst>
              </p:cNvPr>
              <p:cNvSpPr txBox="1"/>
              <p:nvPr/>
            </p:nvSpPr>
            <p:spPr>
              <a:xfrm>
                <a:off x="5222421" y="4023304"/>
                <a:ext cx="396881" cy="383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FF0000"/>
                    </a:solidFill>
                  </a:rPr>
                  <a:t>+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TextBox 3">
                <a:extLst>
                  <a:ext uri="{FF2B5EF4-FFF2-40B4-BE49-F238E27FC236}">
                    <a16:creationId xmlns:a16="http://schemas.microsoft.com/office/drawing/2014/main" id="{13055AF8-E50C-08B2-AE17-8F0413BBAF11}"/>
                  </a:ext>
                </a:extLst>
              </p:cNvPr>
              <p:cNvSpPr txBox="1"/>
              <p:nvPr/>
            </p:nvSpPr>
            <p:spPr>
              <a:xfrm>
                <a:off x="5463263" y="4596524"/>
                <a:ext cx="2128581" cy="735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a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</a:t>
                </a:r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1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3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 </a:t>
                </a:r>
                <a:endParaRPr lang="fr-MA" sz="4000" dirty="0">
                  <a:solidFill>
                    <a:srgbClr val="FF0000"/>
                  </a:solidFill>
                  <a:cs typeface="+mj-cs"/>
                </a:endParaRPr>
              </a:p>
            </p:txBody>
          </p:sp>
          <p:sp>
            <p:nvSpPr>
              <p:cNvPr id="29" name="Oval 9">
                <a:extLst>
                  <a:ext uri="{FF2B5EF4-FFF2-40B4-BE49-F238E27FC236}">
                    <a16:creationId xmlns:a16="http://schemas.microsoft.com/office/drawing/2014/main" id="{1FDDB3A8-D025-E8A7-CF2A-BEFE833B8E6A}"/>
                  </a:ext>
                </a:extLst>
              </p:cNvPr>
              <p:cNvSpPr/>
              <p:nvPr/>
            </p:nvSpPr>
            <p:spPr>
              <a:xfrm>
                <a:off x="6017295" y="3308327"/>
                <a:ext cx="251460" cy="235488"/>
              </a:xfrm>
              <a:prstGeom prst="ellips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MA" sz="1400" dirty="0">
                    <a:solidFill>
                      <a:srgbClr val="FF0000"/>
                    </a:solidFill>
                  </a:rPr>
                  <a:t>1</a:t>
                </a:r>
                <a:endParaRPr lang="fr-MA" sz="14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8567808-8B62-B752-CFDE-3B30F3A7B0DA}"/>
                </a:ext>
              </a:extLst>
            </p:cNvPr>
            <p:cNvGrpSpPr/>
            <p:nvPr/>
          </p:nvGrpSpPr>
          <p:grpSpPr>
            <a:xfrm>
              <a:off x="2673296" y="3484936"/>
              <a:ext cx="1674349" cy="1976286"/>
              <a:chOff x="3229994" y="3488986"/>
              <a:chExt cx="1674349" cy="1976286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6F63E739-4D18-7CB3-ADA6-ED6607786B17}"/>
                  </a:ext>
                </a:extLst>
              </p:cNvPr>
              <p:cNvGrpSpPr/>
              <p:nvPr/>
            </p:nvGrpSpPr>
            <p:grpSpPr>
              <a:xfrm>
                <a:off x="3229994" y="3488986"/>
                <a:ext cx="1674349" cy="1386994"/>
                <a:chOff x="5245574" y="3203850"/>
                <a:chExt cx="1674349" cy="1386994"/>
              </a:xfrm>
            </p:grpSpPr>
            <p:sp>
              <p:nvSpPr>
                <p:cNvPr id="18" name="TextBox 4">
                  <a:extLst>
                    <a:ext uri="{FF2B5EF4-FFF2-40B4-BE49-F238E27FC236}">
                      <a16:creationId xmlns:a16="http://schemas.microsoft.com/office/drawing/2014/main" id="{44AB7AF1-68D3-D300-950B-4D862C2BD8DA}"/>
                    </a:ext>
                  </a:extLst>
                </p:cNvPr>
                <p:cNvSpPr txBox="1"/>
                <p:nvPr/>
              </p:nvSpPr>
              <p:spPr>
                <a:xfrm>
                  <a:off x="5479487" y="3291189"/>
                  <a:ext cx="1330494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SA" sz="36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9</a:t>
                  </a:r>
                  <a:r>
                    <a:rPr lang="fr-MA" sz="36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, </a:t>
                  </a:r>
                  <a:r>
                    <a:rPr lang="ar-SA" sz="36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5</a:t>
                  </a:r>
                  <a:r>
                    <a:rPr lang="ar-MA" sz="3600" b="1" dirty="0">
                      <a:solidFill>
                        <a:srgbClr val="0070C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0</a:t>
                  </a:r>
                  <a:endParaRPr lang="fr-MA" sz="3600" dirty="0">
                    <a:solidFill>
                      <a:srgbClr val="0070C0"/>
                    </a:solidFill>
                    <a:cs typeface="+mj-cs"/>
                  </a:endParaRPr>
                </a:p>
              </p:txBody>
            </p:sp>
            <p:sp>
              <p:nvSpPr>
                <p:cNvPr id="19" name="TextBox 1">
                  <a:extLst>
                    <a:ext uri="{FF2B5EF4-FFF2-40B4-BE49-F238E27FC236}">
                      <a16:creationId xmlns:a16="http://schemas.microsoft.com/office/drawing/2014/main" id="{5901B968-1118-439F-C49D-111FA20A7BFF}"/>
                    </a:ext>
                  </a:extLst>
                </p:cNvPr>
                <p:cNvSpPr txBox="1"/>
                <p:nvPr/>
              </p:nvSpPr>
              <p:spPr>
                <a:xfrm>
                  <a:off x="5479486" y="3879367"/>
                  <a:ext cx="1330495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fr-MA" sz="36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0, </a:t>
                  </a:r>
                  <a:r>
                    <a:rPr lang="ar-SA" sz="36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75</a:t>
                  </a:r>
                  <a:endParaRPr lang="fr-MA" sz="3600" dirty="0">
                    <a:solidFill>
                      <a:srgbClr val="FF0000"/>
                    </a:solidFill>
                    <a:cs typeface="+mj-cs"/>
                  </a:endParaRPr>
                </a:p>
              </p:txBody>
            </p:sp>
            <p:cxnSp>
              <p:nvCxnSpPr>
                <p:cNvPr id="20" name="Straight Connector 5">
                  <a:extLst>
                    <a:ext uri="{FF2B5EF4-FFF2-40B4-BE49-F238E27FC236}">
                      <a16:creationId xmlns:a16="http://schemas.microsoft.com/office/drawing/2014/main" id="{9BEE8FB9-E7ED-9837-5BFA-04730D6B588B}"/>
                    </a:ext>
                  </a:extLst>
                </p:cNvPr>
                <p:cNvCxnSpPr/>
                <p:nvPr/>
              </p:nvCxnSpPr>
              <p:spPr>
                <a:xfrm>
                  <a:off x="5380683" y="4590844"/>
                  <a:ext cx="1539240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TextBox 6">
                  <a:extLst>
                    <a:ext uri="{FF2B5EF4-FFF2-40B4-BE49-F238E27FC236}">
                      <a16:creationId xmlns:a16="http://schemas.microsoft.com/office/drawing/2014/main" id="{BE147DB5-4290-2781-2D04-B4C485CE5C84}"/>
                    </a:ext>
                  </a:extLst>
                </p:cNvPr>
                <p:cNvSpPr txBox="1"/>
                <p:nvPr/>
              </p:nvSpPr>
              <p:spPr>
                <a:xfrm>
                  <a:off x="5245574" y="3768243"/>
                  <a:ext cx="30489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sz="1600" b="1" dirty="0">
                      <a:solidFill>
                        <a:srgbClr val="FF0000"/>
                      </a:solidFill>
                    </a:rPr>
                    <a:t>+</a:t>
                  </a:r>
                  <a:endParaRPr lang="fr-MA" sz="1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2" name="Oval 9">
                  <a:extLst>
                    <a:ext uri="{FF2B5EF4-FFF2-40B4-BE49-F238E27FC236}">
                      <a16:creationId xmlns:a16="http://schemas.microsoft.com/office/drawing/2014/main" id="{3A31FE54-CAD9-E32E-1C18-27D2718F3DC2}"/>
                    </a:ext>
                  </a:extLst>
                </p:cNvPr>
                <p:cNvSpPr/>
                <p:nvPr/>
              </p:nvSpPr>
              <p:spPr>
                <a:xfrm>
                  <a:off x="5456069" y="3203850"/>
                  <a:ext cx="251460" cy="235488"/>
                </a:xfrm>
                <a:prstGeom prst="ellips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1200" dirty="0">
                      <a:solidFill>
                        <a:srgbClr val="FF0000"/>
                      </a:solidFill>
                    </a:rPr>
                    <a:t>1</a:t>
                  </a:r>
                  <a:endParaRPr lang="fr-MA" sz="1200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17" name="TextBox 3">
                <a:extLst>
                  <a:ext uri="{FF2B5EF4-FFF2-40B4-BE49-F238E27FC236}">
                    <a16:creationId xmlns:a16="http://schemas.microsoft.com/office/drawing/2014/main" id="{DFB21AD2-0796-BD7A-4452-2E2DBC843281}"/>
                  </a:ext>
                </a:extLst>
              </p:cNvPr>
              <p:cNvSpPr txBox="1"/>
              <p:nvPr/>
            </p:nvSpPr>
            <p:spPr>
              <a:xfrm>
                <a:off x="3250937" y="4818941"/>
                <a:ext cx="1469792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ar-SA" sz="36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10</a:t>
                </a:r>
                <a:r>
                  <a:rPr lang="fr-MA" sz="36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SA" sz="36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25</a:t>
                </a:r>
                <a:endParaRPr lang="fr-MA" sz="3600" dirty="0">
                  <a:solidFill>
                    <a:srgbClr val="FF0000"/>
                  </a:solidFill>
                  <a:cs typeface="+mj-cs"/>
                </a:endParaRP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CBD9641C-B6BE-9CFD-A53B-551F04C21E30}"/>
                </a:ext>
              </a:extLst>
            </p:cNvPr>
            <p:cNvGrpSpPr/>
            <p:nvPr/>
          </p:nvGrpSpPr>
          <p:grpSpPr>
            <a:xfrm>
              <a:off x="6385841" y="3500788"/>
              <a:ext cx="1973363" cy="2037718"/>
              <a:chOff x="5163414" y="3094975"/>
              <a:chExt cx="2452695" cy="2117222"/>
            </a:xfrm>
          </p:grpSpPr>
          <p:sp>
            <p:nvSpPr>
              <p:cNvPr id="9" name="TextBox 4">
                <a:extLst>
                  <a:ext uri="{FF2B5EF4-FFF2-40B4-BE49-F238E27FC236}">
                    <a16:creationId xmlns:a16="http://schemas.microsoft.com/office/drawing/2014/main" id="{1DF2F100-8F33-7DF5-A475-6F611831C6FC}"/>
                  </a:ext>
                </a:extLst>
              </p:cNvPr>
              <p:cNvSpPr txBox="1"/>
              <p:nvPr/>
            </p:nvSpPr>
            <p:spPr>
              <a:xfrm>
                <a:off x="5479487" y="3192049"/>
                <a:ext cx="2049521" cy="7355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24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80</a:t>
                </a:r>
                <a:endParaRPr lang="fr-MA" sz="4000" dirty="0">
                  <a:solidFill>
                    <a:srgbClr val="FF0000"/>
                  </a:solidFill>
                  <a:cs typeface="+mj-cs"/>
                </a:endParaRPr>
              </a:p>
            </p:txBody>
          </p:sp>
          <p:sp>
            <p:nvSpPr>
              <p:cNvPr id="10" name="TextBox 1">
                <a:extLst>
                  <a:ext uri="{FF2B5EF4-FFF2-40B4-BE49-F238E27FC236}">
                    <a16:creationId xmlns:a16="http://schemas.microsoft.com/office/drawing/2014/main" id="{726E5060-A135-3E86-58D6-EE915FF83E82}"/>
                  </a:ext>
                </a:extLst>
              </p:cNvPr>
              <p:cNvSpPr txBox="1"/>
              <p:nvPr/>
            </p:nvSpPr>
            <p:spPr>
              <a:xfrm>
                <a:off x="5424692" y="3784110"/>
                <a:ext cx="2049520" cy="7355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9  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45</a:t>
                </a:r>
                <a:endParaRPr lang="fr-MA" sz="4000" dirty="0">
                  <a:solidFill>
                    <a:srgbClr val="FF0000"/>
                  </a:solidFill>
                  <a:cs typeface="+mj-cs"/>
                </a:endParaRPr>
              </a:p>
            </p:txBody>
          </p:sp>
          <p:cxnSp>
            <p:nvCxnSpPr>
              <p:cNvPr id="11" name="Straight Connector 5">
                <a:extLst>
                  <a:ext uri="{FF2B5EF4-FFF2-40B4-BE49-F238E27FC236}">
                    <a16:creationId xmlns:a16="http://schemas.microsoft.com/office/drawing/2014/main" id="{A7CBFA90-5D67-F286-5FD2-9C482C4334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24692" y="4486280"/>
                <a:ext cx="1853558" cy="1150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49AF636A-FD72-B8AE-E102-A2399549D91C}"/>
                  </a:ext>
                </a:extLst>
              </p:cNvPr>
              <p:cNvSpPr txBox="1"/>
              <p:nvPr/>
            </p:nvSpPr>
            <p:spPr>
              <a:xfrm>
                <a:off x="5163414" y="3840332"/>
                <a:ext cx="396881" cy="383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FF0000"/>
                    </a:solidFill>
                  </a:rPr>
                  <a:t>+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TextBox 3">
                <a:extLst>
                  <a:ext uri="{FF2B5EF4-FFF2-40B4-BE49-F238E27FC236}">
                    <a16:creationId xmlns:a16="http://schemas.microsoft.com/office/drawing/2014/main" id="{5D8BA7D8-177F-D0C6-A65A-745EF56FD5BE}"/>
                  </a:ext>
                </a:extLst>
              </p:cNvPr>
              <p:cNvSpPr txBox="1"/>
              <p:nvPr/>
            </p:nvSpPr>
            <p:spPr>
              <a:xfrm>
                <a:off x="5487528" y="4476692"/>
                <a:ext cx="2128581" cy="735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a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3</a:t>
                </a:r>
                <a:r>
                  <a:rPr lang="ar-MA" sz="4000" b="1" dirty="0">
                    <a:solidFill>
                      <a:srgbClr val="FF0000"/>
                    </a:solidFill>
                    <a:latin typeface="Calibri"/>
                    <a:ea typeface="Calibri"/>
                    <a:sym typeface="Calibri"/>
                  </a:rPr>
                  <a:t>4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SA" sz="40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25</a:t>
                </a:r>
                <a:endParaRPr lang="fr-MA" sz="4000" dirty="0">
                  <a:solidFill>
                    <a:srgbClr val="FF0000"/>
                  </a:solidFill>
                  <a:cs typeface="+mj-cs"/>
                </a:endParaRPr>
              </a:p>
            </p:txBody>
          </p:sp>
          <p:sp>
            <p:nvSpPr>
              <p:cNvPr id="15" name="Oval 9">
                <a:extLst>
                  <a:ext uri="{FF2B5EF4-FFF2-40B4-BE49-F238E27FC236}">
                    <a16:creationId xmlns:a16="http://schemas.microsoft.com/office/drawing/2014/main" id="{71EE19A4-2DC0-0156-4C3F-D0A71A256BE1}"/>
                  </a:ext>
                </a:extLst>
              </p:cNvPr>
              <p:cNvSpPr/>
              <p:nvPr/>
            </p:nvSpPr>
            <p:spPr>
              <a:xfrm>
                <a:off x="5990443" y="3094975"/>
                <a:ext cx="251460" cy="235488"/>
              </a:xfrm>
              <a:prstGeom prst="ellips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MA" sz="1400" dirty="0">
                    <a:solidFill>
                      <a:srgbClr val="FF0000"/>
                    </a:solidFill>
                  </a:rPr>
                  <a:t>1</a:t>
                </a:r>
                <a:endParaRPr lang="fr-MA" sz="14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BF16415E-D507-D3A1-ECDE-A8A8D03B7029}"/>
                </a:ext>
              </a:extLst>
            </p:cNvPr>
            <p:cNvGrpSpPr/>
            <p:nvPr/>
          </p:nvGrpSpPr>
          <p:grpSpPr>
            <a:xfrm>
              <a:off x="915673" y="3547263"/>
              <a:ext cx="2499396" cy="1884270"/>
              <a:chOff x="3328901" y="3591998"/>
              <a:chExt cx="2499396" cy="1884270"/>
            </a:xfrm>
          </p:grpSpPr>
          <p:grpSp>
            <p:nvGrpSpPr>
              <p:cNvPr id="58" name="Groupe 57">
                <a:extLst>
                  <a:ext uri="{FF2B5EF4-FFF2-40B4-BE49-F238E27FC236}">
                    <a16:creationId xmlns:a16="http://schemas.microsoft.com/office/drawing/2014/main" id="{C98B0978-4A81-4A5C-A739-DF9031CFA971}"/>
                  </a:ext>
                </a:extLst>
              </p:cNvPr>
              <p:cNvGrpSpPr/>
              <p:nvPr/>
            </p:nvGrpSpPr>
            <p:grpSpPr>
              <a:xfrm>
                <a:off x="3328901" y="3591998"/>
                <a:ext cx="1657430" cy="1324667"/>
                <a:chOff x="5344481" y="3306862"/>
                <a:chExt cx="1657430" cy="1324667"/>
              </a:xfrm>
            </p:grpSpPr>
            <p:sp>
              <p:nvSpPr>
                <p:cNvPr id="60" name="TextBox 4">
                  <a:extLst>
                    <a:ext uri="{FF2B5EF4-FFF2-40B4-BE49-F238E27FC236}">
                      <a16:creationId xmlns:a16="http://schemas.microsoft.com/office/drawing/2014/main" id="{3F3EA453-6CBC-B93D-A637-272BDF6A530E}"/>
                    </a:ext>
                  </a:extLst>
                </p:cNvPr>
                <p:cNvSpPr txBox="1"/>
                <p:nvPr/>
              </p:nvSpPr>
              <p:spPr>
                <a:xfrm>
                  <a:off x="5671417" y="3413810"/>
                  <a:ext cx="1330494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SA" sz="36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0</a:t>
                  </a:r>
                  <a:r>
                    <a:rPr lang="fr-MA" sz="36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, </a:t>
                  </a:r>
                  <a:r>
                    <a:rPr lang="ar-SA" sz="36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75</a:t>
                  </a:r>
                  <a:endParaRPr lang="fr-MA" sz="3600" dirty="0">
                    <a:solidFill>
                      <a:srgbClr val="FF0000"/>
                    </a:solidFill>
                    <a:cs typeface="+mj-cs"/>
                  </a:endParaRPr>
                </a:p>
              </p:txBody>
            </p:sp>
            <p:sp>
              <p:nvSpPr>
                <p:cNvPr id="61" name="TextBox 1">
                  <a:extLst>
                    <a:ext uri="{FF2B5EF4-FFF2-40B4-BE49-F238E27FC236}">
                      <a16:creationId xmlns:a16="http://schemas.microsoft.com/office/drawing/2014/main" id="{EC7965D1-4D39-CCE0-8D6E-13C04144C804}"/>
                    </a:ext>
                  </a:extLst>
                </p:cNvPr>
                <p:cNvSpPr txBox="1"/>
                <p:nvPr/>
              </p:nvSpPr>
              <p:spPr>
                <a:xfrm>
                  <a:off x="5671416" y="3881993"/>
                  <a:ext cx="1330495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SA" sz="36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4</a:t>
                  </a:r>
                  <a:r>
                    <a:rPr lang="fr-MA" sz="36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, </a:t>
                  </a:r>
                  <a:r>
                    <a:rPr lang="ar-SA" sz="3600" b="1" dirty="0">
                      <a:solidFill>
                        <a:srgbClr val="FF000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8</a:t>
                  </a:r>
                  <a:r>
                    <a:rPr lang="ar-MA" sz="3600" b="1" dirty="0">
                      <a:solidFill>
                        <a:srgbClr val="0070C0"/>
                      </a:solidFill>
                      <a:latin typeface="Calibri"/>
                      <a:ea typeface="Calibri"/>
                      <a:cs typeface="+mj-cs"/>
                      <a:sym typeface="Calibri"/>
                    </a:rPr>
                    <a:t>0</a:t>
                  </a:r>
                  <a:endParaRPr lang="fr-MA" sz="3600" dirty="0">
                    <a:solidFill>
                      <a:srgbClr val="0070C0"/>
                    </a:solidFill>
                    <a:cs typeface="+mj-cs"/>
                  </a:endParaRPr>
                </a:p>
              </p:txBody>
            </p:sp>
            <p:cxnSp>
              <p:nvCxnSpPr>
                <p:cNvPr id="62" name="Straight Connector 5">
                  <a:extLst>
                    <a:ext uri="{FF2B5EF4-FFF2-40B4-BE49-F238E27FC236}">
                      <a16:creationId xmlns:a16="http://schemas.microsoft.com/office/drawing/2014/main" id="{08225DC9-2B5C-25BD-D1CB-C70B15D35106}"/>
                    </a:ext>
                  </a:extLst>
                </p:cNvPr>
                <p:cNvCxnSpPr/>
                <p:nvPr/>
              </p:nvCxnSpPr>
              <p:spPr>
                <a:xfrm>
                  <a:off x="5380683" y="4631529"/>
                  <a:ext cx="1539240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TextBox 6">
                  <a:extLst>
                    <a:ext uri="{FF2B5EF4-FFF2-40B4-BE49-F238E27FC236}">
                      <a16:creationId xmlns:a16="http://schemas.microsoft.com/office/drawing/2014/main" id="{06229FF1-5574-56E0-FAC0-239C6026E2D7}"/>
                    </a:ext>
                  </a:extLst>
                </p:cNvPr>
                <p:cNvSpPr txBox="1"/>
                <p:nvPr/>
              </p:nvSpPr>
              <p:spPr>
                <a:xfrm>
                  <a:off x="5344481" y="3890864"/>
                  <a:ext cx="30489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sz="1600" b="1" dirty="0">
                      <a:solidFill>
                        <a:srgbClr val="FF0000"/>
                      </a:solidFill>
                    </a:rPr>
                    <a:t>+</a:t>
                  </a:r>
                  <a:endParaRPr lang="fr-MA" sz="1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64" name="Oval 9">
                  <a:extLst>
                    <a:ext uri="{FF2B5EF4-FFF2-40B4-BE49-F238E27FC236}">
                      <a16:creationId xmlns:a16="http://schemas.microsoft.com/office/drawing/2014/main" id="{5278BF90-2882-A18A-D5EE-38BB9E06C639}"/>
                    </a:ext>
                  </a:extLst>
                </p:cNvPr>
                <p:cNvSpPr/>
                <p:nvPr/>
              </p:nvSpPr>
              <p:spPr>
                <a:xfrm>
                  <a:off x="5651125" y="3306862"/>
                  <a:ext cx="251460" cy="235488"/>
                </a:xfrm>
                <a:prstGeom prst="ellips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1200" dirty="0">
                      <a:solidFill>
                        <a:srgbClr val="FF0000"/>
                      </a:solidFill>
                    </a:rPr>
                    <a:t>1</a:t>
                  </a:r>
                  <a:endParaRPr lang="fr-MA" sz="1200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59" name="TextBox 3">
                <a:extLst>
                  <a:ext uri="{FF2B5EF4-FFF2-40B4-BE49-F238E27FC236}">
                    <a16:creationId xmlns:a16="http://schemas.microsoft.com/office/drawing/2014/main" id="{79D720BB-C26C-7FCB-B967-17BA54BCBCF7}"/>
                  </a:ext>
                </a:extLst>
              </p:cNvPr>
              <p:cNvSpPr txBox="1"/>
              <p:nvPr/>
            </p:nvSpPr>
            <p:spPr>
              <a:xfrm>
                <a:off x="3699716" y="4829937"/>
                <a:ext cx="2128581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ar-MA" sz="36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5</a:t>
                </a:r>
                <a:r>
                  <a:rPr lang="fr-MA" sz="36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, </a:t>
                </a:r>
                <a:r>
                  <a:rPr lang="ar-SA" sz="3600" b="1" dirty="0">
                    <a:solidFill>
                      <a:srgbClr val="FF0000"/>
                    </a:solidFill>
                    <a:latin typeface="Calibri"/>
                    <a:ea typeface="Calibri"/>
                    <a:cs typeface="+mj-cs"/>
                    <a:sym typeface="Calibri"/>
                  </a:rPr>
                  <a:t>55</a:t>
                </a:r>
                <a:endParaRPr lang="fr-MA" sz="3600" dirty="0">
                  <a:solidFill>
                    <a:srgbClr val="FF0000"/>
                  </a:solidFill>
                  <a:cs typeface="+mj-cs"/>
                </a:endParaRPr>
              </a:p>
            </p:txBody>
          </p:sp>
        </p:grpSp>
      </p:grpSp>
      <p:sp>
        <p:nvSpPr>
          <p:cNvPr id="5" name="Oval 9">
            <a:extLst>
              <a:ext uri="{FF2B5EF4-FFF2-40B4-BE49-F238E27FC236}">
                <a16:creationId xmlns:a16="http://schemas.microsoft.com/office/drawing/2014/main" id="{E2FC8A0A-7872-96D8-0313-78D56F041893}"/>
              </a:ext>
            </a:extLst>
          </p:cNvPr>
          <p:cNvSpPr/>
          <p:nvPr/>
        </p:nvSpPr>
        <p:spPr>
          <a:xfrm>
            <a:off x="6664985" y="3470596"/>
            <a:ext cx="202317" cy="226645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dirty="0">
                <a:solidFill>
                  <a:srgbClr val="FF0000"/>
                </a:solidFill>
              </a:rPr>
              <a:t>1</a:t>
            </a:r>
            <a:endParaRPr lang="fr-MA" sz="1400" dirty="0">
              <a:solidFill>
                <a:srgbClr val="FF0000"/>
              </a:solidFill>
            </a:endParaRPr>
          </a:p>
        </p:txBody>
      </p:sp>
      <p:sp>
        <p:nvSpPr>
          <p:cNvPr id="30" name="Oval 9">
            <a:extLst>
              <a:ext uri="{FF2B5EF4-FFF2-40B4-BE49-F238E27FC236}">
                <a16:creationId xmlns:a16="http://schemas.microsoft.com/office/drawing/2014/main" id="{841FC5BB-5B34-1FA7-01FE-31F8629A3B11}"/>
              </a:ext>
            </a:extLst>
          </p:cNvPr>
          <p:cNvSpPr/>
          <p:nvPr/>
        </p:nvSpPr>
        <p:spPr>
          <a:xfrm>
            <a:off x="4749139" y="3583125"/>
            <a:ext cx="202317" cy="226645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dirty="0">
                <a:solidFill>
                  <a:srgbClr val="FF0000"/>
                </a:solidFill>
              </a:rPr>
              <a:t>1</a:t>
            </a:r>
            <a:endParaRPr lang="fr-MA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جيدا،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زوا  في المنزل الأنشطة المتبقية على الصفحتين: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106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4A7AB59-5CD8-45EA-9B23-E3F8A390DF98}"/>
              </a:ext>
            </a:extLst>
          </p:cNvPr>
          <p:cNvGrpSpPr/>
          <p:nvPr/>
        </p:nvGrpSpPr>
        <p:grpSpPr>
          <a:xfrm>
            <a:off x="290145" y="1735673"/>
            <a:ext cx="8139824" cy="4503636"/>
            <a:chOff x="327278" y="1510358"/>
            <a:chExt cx="8139824" cy="450363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AA6A6CC-8ED7-68D7-5D27-5A122B801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87"/>
            <a:stretch>
              <a:fillRect/>
            </a:stretch>
          </p:blipFill>
          <p:spPr>
            <a:xfrm>
              <a:off x="4463845" y="1510359"/>
              <a:ext cx="4003257" cy="4503635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DF16A4D-211E-B396-7CD0-F721F06B8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097"/>
            <a:stretch>
              <a:fillRect/>
            </a:stretch>
          </p:blipFill>
          <p:spPr>
            <a:xfrm>
              <a:off x="327278" y="1510358"/>
              <a:ext cx="4003258" cy="45036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17107</TotalTime>
  <Words>1029</Words>
  <Application>Microsoft Office PowerPoint</Application>
  <PresentationFormat>Affichage à l'écran (4:3)</PresentationFormat>
  <Paragraphs>337</Paragraphs>
  <Slides>63</Slides>
  <Notes>13</Notes>
  <HiddenSlides>0</HiddenSlides>
  <MMClips>6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63</vt:i4>
      </vt:variant>
    </vt:vector>
  </HeadingPairs>
  <TitlesOfParts>
    <vt:vector size="76" baseType="lpstr">
      <vt:lpstr>Calibri</vt:lpstr>
      <vt:lpstr>Dosis</vt:lpstr>
      <vt:lpstr>Effra CC Arbc</vt:lpstr>
      <vt:lpstr>Aptos Display</vt:lpstr>
      <vt:lpstr>Chalkboard</vt:lpstr>
      <vt:lpstr>Arial</vt:lpstr>
      <vt:lpstr>Aptos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الخامس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148</cp:revision>
  <cp:lastPrinted>2025-08-13T10:11:39Z</cp:lastPrinted>
  <dcterms:created xsi:type="dcterms:W3CDTF">2025-08-01T12:31:49Z</dcterms:created>
  <dcterms:modified xsi:type="dcterms:W3CDTF">2026-05-09T17:05:27Z</dcterms:modified>
</cp:coreProperties>
</file>