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2"/>
  </p:notesMasterIdLst>
  <p:handoutMasterIdLst>
    <p:handoutMasterId r:id="rId63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02" r:id="rId31"/>
    <p:sldId id="2134807020" r:id="rId32"/>
    <p:sldId id="2134807021" r:id="rId33"/>
    <p:sldId id="2134807033" r:id="rId34"/>
    <p:sldId id="2134807024" r:id="rId35"/>
    <p:sldId id="2134807065" r:id="rId36"/>
    <p:sldId id="2134807066" r:id="rId37"/>
    <p:sldId id="2134807067" r:id="rId38"/>
    <p:sldId id="2134807068" r:id="rId39"/>
    <p:sldId id="2134807070" r:id="rId40"/>
    <p:sldId id="2134807071" r:id="rId41"/>
    <p:sldId id="2134807072" r:id="rId42"/>
    <p:sldId id="2134806689" r:id="rId43"/>
    <p:sldId id="2134806665" r:id="rId44"/>
    <p:sldId id="2134806663" r:id="rId45"/>
    <p:sldId id="2134807028" r:id="rId46"/>
    <p:sldId id="2134806664" r:id="rId47"/>
    <p:sldId id="2134806696" r:id="rId48"/>
    <p:sldId id="848" r:id="rId49"/>
    <p:sldId id="921" r:id="rId50"/>
    <p:sldId id="922" r:id="rId51"/>
    <p:sldId id="924" r:id="rId52"/>
    <p:sldId id="925" r:id="rId53"/>
    <p:sldId id="849" r:id="rId54"/>
    <p:sldId id="2134806697" r:id="rId55"/>
    <p:sldId id="2134806706" r:id="rId56"/>
    <p:sldId id="858" r:id="rId57"/>
    <p:sldId id="868" r:id="rId58"/>
    <p:sldId id="869" r:id="rId59"/>
    <p:sldId id="2134807073" r:id="rId60"/>
    <p:sldId id="949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EBE600"/>
    <a:srgbClr val="BC8F00"/>
    <a:srgbClr val="00B050"/>
    <a:srgbClr val="16AB98"/>
    <a:srgbClr val="FFFFFF"/>
    <a:srgbClr val="C00000"/>
    <a:srgbClr val="008F8D"/>
    <a:srgbClr val="7EC4BE"/>
    <a:srgbClr val="199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8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82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1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اَلنَّتائِجُ النِّهائِيَّةُ لِلْمُسَابَقَةِ الثَّقَافِيَّةِ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64-45D4-BEF1-90236C21EF6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064-45D4-BEF1-90236C21EF6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64-45D4-BEF1-90236C21EF6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064-45D4-BEF1-90236C21EF6D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64-45D4-BEF1-90236C21EF6D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4-45D4-BEF1-90236C21E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اَلنَّتائِجُ النِّهائِيَّةُ لِلْمُسَابَقَةِ الثَّقَافِيَّةِ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E3-4642-B09F-055D95AA004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E3-4642-B09F-055D95AA004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E3-4642-B09F-055D95AA0048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E3-4642-B09F-055D95AA0048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BE3-4642-B09F-055D95AA0048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BE3-4642-B09F-055D95AA0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7C-42A1-B6D9-81D1EDDFD725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7C-42A1-B6D9-81D1EDDFD72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7C-42A1-B6D9-81D1EDDFD725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87C-42A1-B6D9-81D1EDDFD725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87C-42A1-B6D9-81D1EDDFD725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7C-42A1-B6D9-81D1EDDFD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A3-470D-B6EC-9E9AE295A364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A3-470D-B6EC-9E9AE295A36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A3-470D-B6EC-9E9AE295A364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A3-470D-B6EC-9E9AE295A364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A3-470D-B6EC-9E9AE295A364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A3-470D-B6EC-9E9AE295A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53-4A8D-96B1-FC8F58EA310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53-4A8D-96B1-FC8F58EA3109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53-4A8D-96B1-FC8F58EA3109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53-4A8D-96B1-FC8F58EA3109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253-4A8D-96B1-FC8F58EA3109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253-4A8D-96B1-FC8F58EA3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8-46A1-99AC-D5E2F0646E72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8-46A1-99AC-D5E2F0646E72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F8-46A1-99AC-D5E2F0646E72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F8-46A1-99AC-D5E2F0646E72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4F8-46A1-99AC-D5E2F0646E72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F8-46A1-99AC-D5E2F0646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94-4E98-85DB-9C96563EB49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94-4E98-85DB-9C96563EB49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94-4E98-85DB-9C96563EB49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94-4E98-85DB-9C96563EB491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94-4E98-85DB-9C96563EB491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394-4E98-85DB-9C96563EB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53-41F1-9BE2-4A7246FD2C90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53-41F1-9BE2-4A7246FD2C9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F53-41F1-9BE2-4A7246FD2C9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F53-41F1-9BE2-4A7246FD2C90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F53-41F1-9BE2-4A7246FD2C90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F53-41F1-9BE2-4A7246FD2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E5-48E1-9BBC-01F850EB7D3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0E5-48E1-9BBC-01F850EB7D3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0E5-48E1-9BBC-01F850EB7D3F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0E5-48E1-9BBC-01F850EB7D3F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0E5-48E1-9BBC-01F850EB7D3F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E5-48E1-9BBC-01F850EB7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9A-4417-8AC8-76FA5A8054E6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9A-4417-8AC8-76FA5A8054E6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9A-4417-8AC8-76FA5A8054E6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9A-4417-8AC8-76FA5A8054E6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49A-4417-8AC8-76FA5A8054E6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49A-4417-8AC8-76FA5A805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00-4ED6-8887-A180756A57C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00-4ED6-8887-A180756A57C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00-4ED6-8887-A180756A57C8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00-4ED6-8887-A180756A57C8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00-4ED6-8887-A180756A57C8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00-4ED6-8887-A180756A5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7BB-4373-A248-E28BAED9397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BB-4373-A248-E28BAED9397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BB-4373-A248-E28BAED9397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7BB-4373-A248-E28BAED9397D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7BB-4373-A248-E28BAED9397D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7BB-4373-A248-E28BAED93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E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35-4358-AB8D-EAA0539256F2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35-4358-AB8D-EAA0539256F2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35-4358-AB8D-EAA0539256F2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B35-4358-AB8D-EAA0539256F2}"/>
              </c:ext>
            </c:extLst>
          </c:dPt>
          <c:dPt>
            <c:idx val="4"/>
            <c:invertIfNegative val="0"/>
            <c:bubble3D val="0"/>
            <c:spPr>
              <a:solidFill>
                <a:srgbClr val="BC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B35-4358-AB8D-EAA0539256F2}"/>
              </c:ext>
            </c:extLst>
          </c:dPt>
          <c:cat>
            <c:strRef>
              <c:f>Feuil1!$A$2:$A$6</c:f>
              <c:strCache>
                <c:ptCount val="5"/>
                <c:pt idx="0">
                  <c:v>الأبطال</c:v>
                </c:pt>
                <c:pt idx="1">
                  <c:v>النسور</c:v>
                </c:pt>
                <c:pt idx="2">
                  <c:v>التحدي</c:v>
                </c:pt>
                <c:pt idx="3">
                  <c:v>الأسود</c:v>
                </c:pt>
                <c:pt idx="4">
                  <c:v>الفرسان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90</c:v>
                </c:pt>
                <c:pt idx="1">
                  <c:v>50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B35-4358-AB8D-EAA053925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5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حَلُّ مَسائلِ تَحَوُّلٍ مِن خُطوَتَين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بِالْأَعْمِدَةِ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اَلْمِبْيانُ بِالْأَعْمِدَةِ: قِراءَةٌ وَتَأْويلٌ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A8F590-E304-FF2B-0E8F-965C601DE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190" y="2478278"/>
            <a:ext cx="5938684" cy="400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25422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قِراءَةِ وَتَفْسيرِ الرُّسومِ الْبَيانِيَّةِ بِالأَعْمِدَةِ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FAF6D8-9B78-8255-C0BC-7E8BA7D6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861" y="2175639"/>
            <a:ext cx="2908475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23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1664208" y="5462176"/>
            <a:ext cx="2723076" cy="500941"/>
          </a:xfrm>
          <a:prstGeom prst="roundRect">
            <a:avLst>
              <a:gd name="adj" fmla="val 10989"/>
            </a:avLst>
          </a:prstGeom>
          <a:solidFill>
            <a:srgbClr val="FF0000">
              <a:alpha val="30196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F6D8110A-9851-9649-536F-FB9AB2E0B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336" y="2175639"/>
            <a:ext cx="2909637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C035D44-6588-89D9-927B-C89FA2E75C79}"/>
              </a:ext>
            </a:extLst>
          </p:cNvPr>
          <p:cNvGrpSpPr/>
          <p:nvPr/>
        </p:nvGrpSpPr>
        <p:grpSpPr>
          <a:xfrm>
            <a:off x="289248" y="2808508"/>
            <a:ext cx="8335344" cy="1704957"/>
            <a:chOff x="289248" y="2808508"/>
            <a:chExt cx="8335344" cy="170495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5ADE461-D1D7-4C47-A9F4-4E7F6F00E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248" y="2808508"/>
              <a:ext cx="8335344" cy="170495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B1C30B-3103-56A4-B0C7-72D8AE9A95C5}"/>
                </a:ext>
              </a:extLst>
            </p:cNvPr>
            <p:cNvSpPr/>
            <p:nvPr/>
          </p:nvSpPr>
          <p:spPr>
            <a:xfrm>
              <a:off x="289248" y="2808508"/>
              <a:ext cx="2976466" cy="4432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AC1E1-25BB-4799-E791-FABCC03D586A}"/>
              </a:ext>
            </a:extLst>
          </p:cNvPr>
          <p:cNvSpPr/>
          <p:nvPr/>
        </p:nvSpPr>
        <p:spPr>
          <a:xfrm>
            <a:off x="289248" y="4278473"/>
            <a:ext cx="8335344" cy="443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87C3003-36C0-9B13-0924-FA79DED64D3C}"/>
              </a:ext>
            </a:extLst>
          </p:cNvPr>
          <p:cNvSpPr txBox="1"/>
          <p:nvPr/>
        </p:nvSpPr>
        <p:spPr>
          <a:xfrm>
            <a:off x="6415327" y="399569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29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C3C3E35-1B81-3CF5-95CE-5FFA5AB63D67}"/>
              </a:ext>
            </a:extLst>
          </p:cNvPr>
          <p:cNvSpPr txBox="1"/>
          <p:nvPr/>
        </p:nvSpPr>
        <p:spPr>
          <a:xfrm>
            <a:off x="6364254" y="433778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87.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5A55058-1A09-3FC2-102B-3C225088FD34}"/>
              </a:ext>
            </a:extLst>
          </p:cNvPr>
          <p:cNvCxnSpPr>
            <a:cxnSpLocks/>
          </p:cNvCxnSpPr>
          <p:nvPr/>
        </p:nvCxnSpPr>
        <p:spPr>
          <a:xfrm flipH="1">
            <a:off x="6599508" y="475360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9FE0CC8F-1469-D701-08D7-ABC33CB378BC}"/>
              </a:ext>
            </a:extLst>
          </p:cNvPr>
          <p:cNvSpPr txBox="1"/>
          <p:nvPr/>
        </p:nvSpPr>
        <p:spPr>
          <a:xfrm>
            <a:off x="6474595" y="413564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272F410-7BE3-690C-77B6-E7112F3B9F90}"/>
              </a:ext>
            </a:extLst>
          </p:cNvPr>
          <p:cNvSpPr txBox="1"/>
          <p:nvPr/>
        </p:nvSpPr>
        <p:spPr>
          <a:xfrm>
            <a:off x="6423246" y="469792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899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9EEC85A-C95F-51E6-B4BA-CB2FEF34642B}"/>
              </a:ext>
            </a:extLst>
          </p:cNvPr>
          <p:cNvSpPr txBox="1"/>
          <p:nvPr/>
        </p:nvSpPr>
        <p:spPr>
          <a:xfrm>
            <a:off x="4547033" y="4054689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172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A9C60EF-FEAC-B42B-53ED-1B837728C7A3}"/>
              </a:ext>
            </a:extLst>
          </p:cNvPr>
          <p:cNvSpPr txBox="1"/>
          <p:nvPr/>
        </p:nvSpPr>
        <p:spPr>
          <a:xfrm>
            <a:off x="4495960" y="4347619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86.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62C56DE-1423-AD74-6D0B-C356E8DD609B}"/>
              </a:ext>
            </a:extLst>
          </p:cNvPr>
          <p:cNvCxnSpPr>
            <a:cxnSpLocks/>
          </p:cNvCxnSpPr>
          <p:nvPr/>
        </p:nvCxnSpPr>
        <p:spPr>
          <a:xfrm flipH="1">
            <a:off x="4731214" y="4763435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BFEF4A0F-4295-F4B2-C50D-F5EBC70B36AA}"/>
              </a:ext>
            </a:extLst>
          </p:cNvPr>
          <p:cNvSpPr txBox="1"/>
          <p:nvPr/>
        </p:nvSpPr>
        <p:spPr>
          <a:xfrm>
            <a:off x="4588013" y="4145473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3226E8E-E28B-077C-16E4-FD05B8F3ADEA}"/>
              </a:ext>
            </a:extLst>
          </p:cNvPr>
          <p:cNvSpPr txBox="1"/>
          <p:nvPr/>
        </p:nvSpPr>
        <p:spPr>
          <a:xfrm>
            <a:off x="4288536" y="4707754"/>
            <a:ext cx="151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1032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F6D125B-19C5-4ECA-D339-5F2337FCC6AA}"/>
              </a:ext>
            </a:extLst>
          </p:cNvPr>
          <p:cNvSpPr txBox="1"/>
          <p:nvPr/>
        </p:nvSpPr>
        <p:spPr>
          <a:xfrm>
            <a:off x="2677745" y="404977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54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897A14E-3968-913D-FABD-B608D701CAD7}"/>
              </a:ext>
            </a:extLst>
          </p:cNvPr>
          <p:cNvSpPr txBox="1"/>
          <p:nvPr/>
        </p:nvSpPr>
        <p:spPr>
          <a:xfrm>
            <a:off x="2646336" y="4254215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81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CE81A96E-D562-811D-44BC-8F6552D2058F}"/>
              </a:ext>
            </a:extLst>
          </p:cNvPr>
          <p:cNvCxnSpPr>
            <a:cxnSpLocks/>
          </p:cNvCxnSpPr>
          <p:nvPr/>
        </p:nvCxnSpPr>
        <p:spPr>
          <a:xfrm flipH="1">
            <a:off x="2861926" y="4758519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24EDA0E5-22C6-1CDE-6FFD-0C4D16BAF290}"/>
              </a:ext>
            </a:extLst>
          </p:cNvPr>
          <p:cNvSpPr txBox="1"/>
          <p:nvPr/>
        </p:nvSpPr>
        <p:spPr>
          <a:xfrm>
            <a:off x="2713909" y="4140557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251C8AC-A03C-A55C-28A9-1FDC90B6BDA3}"/>
              </a:ext>
            </a:extLst>
          </p:cNvPr>
          <p:cNvSpPr txBox="1"/>
          <p:nvPr/>
        </p:nvSpPr>
        <p:spPr>
          <a:xfrm>
            <a:off x="2685664" y="4702838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864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0A85DA5-73C3-04A3-595D-F2F08D40C484}"/>
              </a:ext>
            </a:extLst>
          </p:cNvPr>
          <p:cNvSpPr txBox="1"/>
          <p:nvPr/>
        </p:nvSpPr>
        <p:spPr>
          <a:xfrm>
            <a:off x="808457" y="404485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190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5D74034-703B-9C54-3FF9-0276C4AFBF69}"/>
              </a:ext>
            </a:extLst>
          </p:cNvPr>
          <p:cNvSpPr txBox="1"/>
          <p:nvPr/>
        </p:nvSpPr>
        <p:spPr>
          <a:xfrm>
            <a:off x="777048" y="4249299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76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02815A1C-1AB1-8400-668C-C290AC55503C}"/>
              </a:ext>
            </a:extLst>
          </p:cNvPr>
          <p:cNvCxnSpPr>
            <a:cxnSpLocks/>
          </p:cNvCxnSpPr>
          <p:nvPr/>
        </p:nvCxnSpPr>
        <p:spPr>
          <a:xfrm flipH="1">
            <a:off x="992638" y="475360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80D1B644-B5C5-26B2-2C67-DE3B61B3025D}"/>
              </a:ext>
            </a:extLst>
          </p:cNvPr>
          <p:cNvSpPr txBox="1"/>
          <p:nvPr/>
        </p:nvSpPr>
        <p:spPr>
          <a:xfrm>
            <a:off x="858581" y="413564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5DE6001-D46F-BE83-4B15-D732293337A5}"/>
              </a:ext>
            </a:extLst>
          </p:cNvPr>
          <p:cNvSpPr txBox="1"/>
          <p:nvPr/>
        </p:nvSpPr>
        <p:spPr>
          <a:xfrm>
            <a:off x="816376" y="469792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950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7D5AE136-1B44-12A9-698B-F2155DB4C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46" y="1966034"/>
            <a:ext cx="2931168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D186F4-B0AC-5E8A-C14F-6C3073D8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205" y="1966034"/>
            <a:ext cx="2924141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بالتوزيع. دوّنوا النتيجة فقط.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29AA02-928E-5F18-0EFE-CA29FFF74E3D}"/>
              </a:ext>
            </a:extLst>
          </p:cNvPr>
          <p:cNvGrpSpPr/>
          <p:nvPr/>
        </p:nvGrpSpPr>
        <p:grpSpPr>
          <a:xfrm>
            <a:off x="1581931" y="2895553"/>
            <a:ext cx="5597012" cy="1600173"/>
            <a:chOff x="1581931" y="2895553"/>
            <a:chExt cx="5597012" cy="1600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921AD5-3176-F974-6954-F37A1EEEA040}"/>
                </a:ext>
              </a:extLst>
            </p:cNvPr>
            <p:cNvGrpSpPr/>
            <p:nvPr/>
          </p:nvGrpSpPr>
          <p:grpSpPr>
            <a:xfrm>
              <a:off x="1581931" y="3429000"/>
              <a:ext cx="5597012" cy="613155"/>
              <a:chOff x="1581931" y="2616985"/>
              <a:chExt cx="5597012" cy="613155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FE8EC36-9FFE-6BC1-DC34-E3A98359CB37}"/>
                  </a:ext>
                </a:extLst>
              </p:cNvPr>
              <p:cNvSpPr/>
              <p:nvPr/>
            </p:nvSpPr>
            <p:spPr>
              <a:xfrm>
                <a:off x="1848630" y="2616985"/>
                <a:ext cx="4396721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3EEC354-2DDD-0730-627C-2C069E64FD5A}"/>
                  </a:ext>
                </a:extLst>
              </p:cNvPr>
              <p:cNvSpPr txBox="1"/>
              <p:nvPr/>
            </p:nvSpPr>
            <p:spPr>
              <a:xfrm>
                <a:off x="2326930" y="2637496"/>
                <a:ext cx="36623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× </a:t>
                </a:r>
                <a:r>
                  <a:rPr lang="fr-FR" sz="2800" b="1" dirty="0">
                    <a:solidFill>
                      <a:srgbClr val="00B050"/>
                    </a:solidFill>
                    <a:latin typeface="Aptos" panose="02110004020202020204"/>
                  </a:rPr>
                  <a:t>2</a:t>
                </a:r>
                <a:r>
                  <a:rPr lang="fr-FR" sz="2800" b="1" dirty="0">
                    <a:solidFill>
                      <a:srgbClr val="0070C0"/>
                    </a:solidFill>
                    <a:latin typeface="Aptos" panose="02110004020202020204"/>
                  </a:rPr>
                  <a:t>1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0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+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 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105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D6C027-0D08-0EF6-9603-D1094FD01DA0}"/>
                  </a:ext>
                </a:extLst>
              </p:cNvPr>
              <p:cNvSpPr/>
              <p:nvPr/>
            </p:nvSpPr>
            <p:spPr>
              <a:xfrm>
                <a:off x="1581931" y="2647817"/>
                <a:ext cx="518787" cy="50823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FDAD17-E160-8610-99FB-7B9539A7868F}"/>
                  </a:ext>
                </a:extLst>
              </p:cNvPr>
              <p:cNvSpPr txBox="1"/>
              <p:nvPr/>
            </p:nvSpPr>
            <p:spPr>
              <a:xfrm>
                <a:off x="1641888" y="2661727"/>
                <a:ext cx="3754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23F1B6-9208-F418-F161-218457461693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Flèche : courbe vers le bas 3">
              <a:extLst>
                <a:ext uri="{FF2B5EF4-FFF2-40B4-BE49-F238E27FC236}">
                  <a16:creationId xmlns:a16="http://schemas.microsoft.com/office/drawing/2014/main" id="{0DFB54E4-7F73-9EF1-BEE9-CF9E3E336A96}"/>
                </a:ext>
              </a:extLst>
            </p:cNvPr>
            <p:cNvSpPr/>
            <p:nvPr/>
          </p:nvSpPr>
          <p:spPr>
            <a:xfrm>
              <a:off x="2496312" y="2895553"/>
              <a:ext cx="612648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" name="Flèche : courbe vers le bas 6">
              <a:extLst>
                <a:ext uri="{FF2B5EF4-FFF2-40B4-BE49-F238E27FC236}">
                  <a16:creationId xmlns:a16="http://schemas.microsoft.com/office/drawing/2014/main" id="{85AA14E4-2C26-AA17-9F87-4FCC79758E1B}"/>
                </a:ext>
              </a:extLst>
            </p:cNvPr>
            <p:cNvSpPr/>
            <p:nvPr/>
          </p:nvSpPr>
          <p:spPr>
            <a:xfrm flipV="1">
              <a:off x="2496312" y="3931447"/>
              <a:ext cx="822960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" name="Connecteur : en angle 8">
              <a:extLst>
                <a:ext uri="{FF2B5EF4-FFF2-40B4-BE49-F238E27FC236}">
                  <a16:creationId xmlns:a16="http://schemas.microsoft.com/office/drawing/2014/main" id="{3D23DB85-089A-8E9E-A362-ECBF83463B72}"/>
                </a:ext>
              </a:extLst>
            </p:cNvPr>
            <p:cNvCxnSpPr>
              <a:cxnSpLocks/>
              <a:stCxn id="4" idx="0"/>
              <a:endCxn id="3" idx="0"/>
            </p:cNvCxnSpPr>
            <p:nvPr/>
          </p:nvCxnSpPr>
          <p:spPr>
            <a:xfrm rot="16200000" flipH="1">
              <a:off x="3093011" y="2585511"/>
              <a:ext cx="540000" cy="1188000"/>
            </a:xfrm>
            <a:prstGeom prst="bentConnector3">
              <a:avLst>
                <a:gd name="adj1" fmla="val -41267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 : en angle 18">
              <a:extLst>
                <a:ext uri="{FF2B5EF4-FFF2-40B4-BE49-F238E27FC236}">
                  <a16:creationId xmlns:a16="http://schemas.microsoft.com/office/drawing/2014/main" id="{010AEDB1-68C1-3676-28B8-3D072BD8478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73777" y="3343726"/>
              <a:ext cx="504000" cy="1800000"/>
            </a:xfrm>
            <a:prstGeom prst="bentConnector3">
              <a:avLst>
                <a:gd name="adj1" fmla="val -4371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0931B7B-32AE-CED7-50A0-21EBA91D23AC}"/>
              </a:ext>
            </a:extLst>
          </p:cNvPr>
          <p:cNvSpPr txBox="1"/>
          <p:nvPr/>
        </p:nvSpPr>
        <p:spPr>
          <a:xfrm>
            <a:off x="2679192" y="2258568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5 × 2</a:t>
            </a:r>
            <a:r>
              <a:rPr lang="fr-FR" sz="2400" b="1" dirty="0">
                <a:solidFill>
                  <a:srgbClr val="C00000"/>
                </a:solidFill>
              </a:rPr>
              <a:t>0</a:t>
            </a:r>
            <a:r>
              <a:rPr lang="fr-FR" sz="2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5C6EB-B35F-8231-6521-A4D66605CCB7}"/>
              </a:ext>
            </a:extLst>
          </p:cNvPr>
          <p:cNvSpPr txBox="1"/>
          <p:nvPr/>
        </p:nvSpPr>
        <p:spPr>
          <a:xfrm>
            <a:off x="3155852" y="4677777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1 </a:t>
            </a:r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CB624F-E28E-79B7-C3BE-F3AC27961C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99" y="3040528"/>
            <a:ext cx="8239436" cy="87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E3D8A335-8C6C-715B-10FB-655192326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3040528"/>
            <a:ext cx="8239436" cy="8727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33DA84-44C1-366E-9E26-5FA0B55F6F66}"/>
              </a:ext>
            </a:extLst>
          </p:cNvPr>
          <p:cNvGrpSpPr/>
          <p:nvPr/>
        </p:nvGrpSpPr>
        <p:grpSpPr>
          <a:xfrm>
            <a:off x="1637277" y="3110942"/>
            <a:ext cx="6777451" cy="732735"/>
            <a:chOff x="1637277" y="3110942"/>
            <a:chExt cx="6777451" cy="732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83A740-4DC4-2C40-9187-875C8F3FD216}"/>
                </a:ext>
              </a:extLst>
            </p:cNvPr>
            <p:cNvSpPr>
              <a:spLocks/>
            </p:cNvSpPr>
            <p:nvPr/>
          </p:nvSpPr>
          <p:spPr>
            <a:xfrm>
              <a:off x="1646431" y="311094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89232-0492-1857-241B-1CB320ACD145}"/>
                </a:ext>
              </a:extLst>
            </p:cNvPr>
            <p:cNvSpPr>
              <a:spLocks/>
            </p:cNvSpPr>
            <p:nvPr/>
          </p:nvSpPr>
          <p:spPr>
            <a:xfrm>
              <a:off x="3692572" y="3110944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98C1D1-283E-1934-C303-465E0BD647D2}"/>
                </a:ext>
              </a:extLst>
            </p:cNvPr>
            <p:cNvSpPr>
              <a:spLocks/>
            </p:cNvSpPr>
            <p:nvPr/>
          </p:nvSpPr>
          <p:spPr>
            <a:xfrm>
              <a:off x="5768209" y="312077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AB6F0E-9B30-216D-0C9B-62649510DD70}"/>
                </a:ext>
              </a:extLst>
            </p:cNvPr>
            <p:cNvSpPr>
              <a:spLocks/>
            </p:cNvSpPr>
            <p:nvPr/>
          </p:nvSpPr>
          <p:spPr>
            <a:xfrm>
              <a:off x="7842490" y="3110942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B1203D-73C8-3E01-9F69-2E446B486E18}"/>
                </a:ext>
              </a:extLst>
            </p:cNvPr>
            <p:cNvSpPr>
              <a:spLocks/>
            </p:cNvSpPr>
            <p:nvPr/>
          </p:nvSpPr>
          <p:spPr>
            <a:xfrm>
              <a:off x="1637277" y="349341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2277B7-84AC-B5DA-315F-FCF6F66B7847}"/>
                </a:ext>
              </a:extLst>
            </p:cNvPr>
            <p:cNvSpPr>
              <a:spLocks/>
            </p:cNvSpPr>
            <p:nvPr/>
          </p:nvSpPr>
          <p:spPr>
            <a:xfrm>
              <a:off x="3697813" y="349341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553EB-A4B5-424D-A1F6-5D2177B365ED}"/>
                </a:ext>
              </a:extLst>
            </p:cNvPr>
            <p:cNvSpPr>
              <a:spLocks/>
            </p:cNvSpPr>
            <p:nvPr/>
          </p:nvSpPr>
          <p:spPr>
            <a:xfrm>
              <a:off x="5768181" y="350324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9D8A42-EDCC-9A47-8E24-C553DA9F8F2A}"/>
                </a:ext>
              </a:extLst>
            </p:cNvPr>
            <p:cNvSpPr>
              <a:spLocks/>
            </p:cNvSpPr>
            <p:nvPr/>
          </p:nvSpPr>
          <p:spPr>
            <a:xfrm>
              <a:off x="7858213" y="3493413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48563"/>
            <a:ext cx="753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58505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0509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7182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7181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89606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99437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اَلْمِبْيانُ بِالْأَعْمِدَةِ: قِراءَةٌ وَتَأْويلٌ (1)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</a:t>
            </a:r>
            <a:r>
              <a:rPr lang="en-US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قِراءَةَ وَتَأْويلَ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الْمِبْيانِ بِالْأَعْمِدَةِ،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9085BF-74C6-7D4D-DBBA-D616C22B5592}"/>
              </a:ext>
            </a:extLst>
          </p:cNvPr>
          <p:cNvGrpSpPr/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F2E502-2586-A1F8-BE6D-6F6BD05B1BE1}"/>
                </a:ext>
              </a:extLst>
            </p:cNvPr>
            <p:cNvSpPr txBox="1"/>
            <p:nvPr/>
          </p:nvSpPr>
          <p:spPr>
            <a:xfrm>
              <a:off x="2725343" y="3127634"/>
              <a:ext cx="3381762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32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اَلْمِبيانُ بِالأَعْمِدَةِ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5AA69DB-A95A-07FF-46AC-F9A4027246E9}"/>
                </a:ext>
              </a:extLst>
            </p:cNvPr>
            <p:cNvSpPr txBox="1"/>
            <p:nvPr/>
          </p:nvSpPr>
          <p:spPr>
            <a:xfrm>
              <a:off x="2695526" y="3660686"/>
              <a:ext cx="3456000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قِرَاءَةٌ وَ تَأْوِيلٌ 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5_SEM2_S1_V1 ">
            <a:hlinkClick r:id="" action="ppaction://media"/>
            <a:extLst>
              <a:ext uri="{FF2B5EF4-FFF2-40B4-BE49-F238E27FC236}">
                <a16:creationId xmlns:a16="http://schemas.microsoft.com/office/drawing/2014/main" id="{1A78ADC5-4494-1DE4-84EA-7282FF6F89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079" y="1828800"/>
            <a:ext cx="8348759" cy="46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D9948B-5866-9D95-37F1-C0CF2C2D4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18" y="1809135"/>
            <a:ext cx="7902698" cy="4589951"/>
          </a:xfrm>
          <a:prstGeom prst="roundRect">
            <a:avLst>
              <a:gd name="adj" fmla="val 9598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بقِراءَةِ وَتَأْويلِ مِبْيانٍ بِالْأَعْمِدَةِ،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10411A3E-1B40-E0FE-E82C-605E7DC6C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870350"/>
              </p:ext>
            </p:extLst>
          </p:nvPr>
        </p:nvGraphicFramePr>
        <p:xfrm>
          <a:off x="1769808" y="1673780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49193B7-0C53-7B3F-F9EC-7F7A812BFA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6926684"/>
              </p:ext>
            </p:extLst>
          </p:nvPr>
        </p:nvGraphicFramePr>
        <p:xfrm>
          <a:off x="1769808" y="1673780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لقراءة مبيان بالأعمدة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94F29B23-CA6B-2257-3CAD-ACC4301AFD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E4E87D-0612-4FD6-51D4-B8CD682A5B6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B16CE9-35D6-3EC9-C058-4B0A6E66A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9CA8769-9275-843C-80B1-660DE296ED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754355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لقراءة بيانات محور الأنواع؟ وآخر لقراءة بيانات محور القيم؟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F51851AB-FB30-611B-5562-9EC71F0EE233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5420F3-2798-69B7-53FA-07F6413E4F9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BEC6F28-B9DF-1FD2-5CCF-A63A0BF89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537431C-941C-483D-2A87-03EA01F258DE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A27DA57-0718-233B-F7E7-A72E0BB0F30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8174571-3FAA-E49C-4572-FDEFC6327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C7A01800-C6B0-51D3-9EA9-0848B9CCDB6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72F4AE-DCE4-ED8E-781D-18ADDE24093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9A0A537-DF8D-2D41-07B4-2DFAB8E06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45F2DD52-C358-81A4-83FC-E5885D1843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ED7F-F4A2-8CAF-7B56-196506E669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انتبهوا: بيانات محور الأنواع هي أسماء الأعمدة: الأبطال، النسور، التحدي، الأسود...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8AC8A15A-B21F-B208-B970-73C94173A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1F2D-35BE-2C1A-803C-38042E6624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 لقراءة مبيان بالأعمدة؟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AFB2CDC-1A3F-7E25-43EA-F9C42F897270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1C45E5-16F5-71CC-AC8F-7DE9D5AC550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38844F-BA23-21CB-73E0-DEB0841DA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271E2CE-CBC6-CD5F-141F-336C8D38340E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3419EB3-412C-ADB7-DC3F-C64E38E0920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C90F79-E37C-275B-0298-D100D6873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CD9CADC-4BDB-347F-845E-D3E86FE361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CBEB11-E3CB-B5E5-B622-B942403B4F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FB6A8A-43A3-7FE6-1D0D-DC98FF5A5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982568A-13EE-9409-3BAE-20A1CB0D62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النقط التي حصل عليها فريق الأبطال.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86FE6C1-314C-2C61-760E-12DCF182FAC4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5BCD13-363C-73CC-EFA4-ED1FE769B07E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85D87B3-736D-BFC0-E92E-B08F763648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FB9698C4-126B-2A92-43A4-C1FC0A4019BA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094AD7-1693-017E-10D4-A0EE467C1D1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E31246B-3DB9-35F0-6731-C4DE3CE480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EDC3D1A2-AFF7-0F00-51CD-07E80C3FFB0F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A26AA9E-2233-1322-D259-3AA8A22EE0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8C75B9A-F890-99E2-F296-995126A5CA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4" name="Graphique 23">
            <a:extLst>
              <a:ext uri="{FF2B5EF4-FFF2-40B4-BE49-F238E27FC236}">
                <a16:creationId xmlns:a16="http://schemas.microsoft.com/office/drawing/2014/main" id="{13E618D8-4EB1-DB26-75C7-A70D30DD2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27278" y="845058"/>
            <a:ext cx="723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حصل فريق الأبطال على 90 نقطة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A8CB8F9E-649D-2888-DCA2-2F9C117A4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4218613"/>
              </p:ext>
            </p:extLst>
          </p:nvPr>
        </p:nvGraphicFramePr>
        <p:xfrm>
          <a:off x="1769808" y="1783644"/>
          <a:ext cx="4909232" cy="48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F205E07-1A41-38A5-EF69-26CA1E32F9FD}"/>
              </a:ext>
            </a:extLst>
          </p:cNvPr>
          <p:cNvCxnSpPr>
            <a:cxnSpLocks/>
            <a:endCxn id="6" idx="6"/>
          </p:cNvCxnSpPr>
          <p:nvPr/>
        </p:nvCxnSpPr>
        <p:spPr>
          <a:xfrm flipH="1" flipV="1">
            <a:off x="2223912" y="2707917"/>
            <a:ext cx="620888" cy="14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82AA1C3-2CB5-6371-4A8D-36C0D049D8BA}"/>
              </a:ext>
            </a:extLst>
          </p:cNvPr>
          <p:cNvSpPr/>
          <p:nvPr/>
        </p:nvSpPr>
        <p:spPr>
          <a:xfrm>
            <a:off x="1758520" y="2483551"/>
            <a:ext cx="465392" cy="448732"/>
          </a:xfrm>
          <a:prstGeom prst="flowChartConnector">
            <a:avLst/>
          </a:prstGeom>
          <a:solidFill>
            <a:srgbClr val="FF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B939-768E-F6E2-AD41-6DF61210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CFE8597-E5B4-A623-14DF-08DAD2C628B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 لتأويل بيانات مبيان بالأعمدة؟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B25E6-9943-FB34-76C9-ED917F3D25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EEA3EAD-949B-1FFB-005C-C892D9BECC2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33D031-816C-81F7-D21F-FBC0721D3E5A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F1CD92-F6E6-468F-F015-BADA06E63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B3C1CC7-90BD-A87E-ACDD-60C0ED33B529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0D708E-7F9B-CEF5-727C-594C7E26BA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3C38E41-64EC-1264-933D-49221DAE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9C3F86B-00FC-F0D7-1576-35BE61BD09EF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AF6D30-23A6-34A9-B31A-47FEAE70A3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942D1E-8508-13AC-0FD8-A05A7E9EB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EF183BCE-5C47-4508-E65F-4B2CC2815D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79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931-5C59-E649-9C6B-028891E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0524B2F-890A-5D20-2473-EBC4851B23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بكم تفوق فريق التحدي على فريق الأبطال؟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0E2CE2-4DE1-AB1E-7B04-794D87CE3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8D174CE0-E9E7-2156-5F21-2C0DADAE5D5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8D9F2A-FB2F-EF08-5C18-91B4D64853B4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5B6F46A-DB70-7690-DCAF-9B7AEEF74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8EFE01A-3F3D-D0CF-81C7-72B36FB060BD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C276D2E-49B3-473D-6378-28D1D5E45DD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806ECCC-E738-66DF-5187-D246312C53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1572B6CA-F03C-9F86-65F5-78EA7779BF56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3B5DE37-A0A8-F859-19E7-2C0292E926A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BCABEBD-30F0-750D-7A08-EA685249B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id="{BD453974-CB1B-B39D-325C-1CEDC454C5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84883"/>
              </p:ext>
            </p:extLst>
          </p:nvPr>
        </p:nvGraphicFramePr>
        <p:xfrm>
          <a:off x="1769808" y="2386668"/>
          <a:ext cx="4909232" cy="424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4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7FAED-764F-951F-E74E-9842DDE3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EA3C8B-67BC-A750-E6DC-194CCBEDD9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177-2CC6-BFE8-82DE-0993B5F4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0050A-14B0-9C4E-2554-08C7959C9D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5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6682-5EC2-C7C4-626B-6BC1B502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EA4D2BC-C41B-4F30-F879-751ED0FE6A2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تفوق فريق التحدي على فريق الأبطال بـــ 20 نقطة.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022AE1A-E938-A827-E4C7-BFC4BAF6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1E41F969-EA2B-0813-532D-641E561B6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602819"/>
              </p:ext>
            </p:extLst>
          </p:nvPr>
        </p:nvGraphicFramePr>
        <p:xfrm>
          <a:off x="844116" y="1783644"/>
          <a:ext cx="4909232" cy="48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F478089B-6DA4-506E-356A-E64423E9B909}"/>
              </a:ext>
            </a:extLst>
          </p:cNvPr>
          <p:cNvSpPr/>
          <p:nvPr/>
        </p:nvSpPr>
        <p:spPr>
          <a:xfrm>
            <a:off x="810250" y="2089149"/>
            <a:ext cx="465392" cy="448732"/>
          </a:xfrm>
          <a:prstGeom prst="flowChartConnector">
            <a:avLst/>
          </a:prstGeom>
          <a:solidFill>
            <a:srgbClr val="FF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4464BBE8-F391-FEB6-EFD4-C75DFA18E3E2}"/>
              </a:ext>
            </a:extLst>
          </p:cNvPr>
          <p:cNvSpPr/>
          <p:nvPr/>
        </p:nvSpPr>
        <p:spPr>
          <a:xfrm>
            <a:off x="844116" y="2878334"/>
            <a:ext cx="465392" cy="448732"/>
          </a:xfrm>
          <a:prstGeom prst="flowChartConnector">
            <a:avLst/>
          </a:prstGeom>
          <a:solidFill>
            <a:srgbClr val="FF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D3A035-597A-B5BE-7445-3835636AEF6C}"/>
              </a:ext>
            </a:extLst>
          </p:cNvPr>
          <p:cNvSpPr txBox="1"/>
          <p:nvPr/>
        </p:nvSpPr>
        <p:spPr>
          <a:xfrm>
            <a:off x="5753348" y="3239911"/>
            <a:ext cx="2818235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100 – 80 = 20</a:t>
            </a:r>
          </a:p>
        </p:txBody>
      </p:sp>
    </p:spTree>
    <p:extLst>
      <p:ext uri="{BB962C8B-B14F-4D97-AF65-F5344CB8AC3E}">
        <p14:creationId xmlns:p14="http://schemas.microsoft.com/office/powerpoint/2010/main" val="30996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BA315-B111-C4F1-D0A6-B1358D65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4643DE0-CF36-6D89-B4D8-B2078CAD2CD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الفريق الذي حقق المرتبة الثالثة في المسابقة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E19B494-70F2-7E07-B7BD-245174763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39505052-EBCE-099A-60C2-F622E7EE5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680060"/>
              </p:ext>
            </p:extLst>
          </p:nvPr>
        </p:nvGraphicFramePr>
        <p:xfrm>
          <a:off x="844116" y="1783644"/>
          <a:ext cx="4909232" cy="48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8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D202C-104A-9DB8-CCC0-98756E83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A706AB-B37F-51E2-A16E-CF7DC82D6D3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242F10-8BB6-1E11-8972-88748C10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258741-C485-C95B-2181-6644070F70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98C3-9C7B-FE54-B2C1-47C5DD49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0A55268-83E7-2263-14C2-935318127CF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الفريق الذي حقق المرتبة الثالثة في المسابقة هو فريق الأسود.</a:t>
            </a:r>
            <a:endParaRPr lang="fr-FR" dirty="0"/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4109277-17CB-B90B-DABA-FA2EA6D3F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872C98CC-7A46-6CCD-9D92-1F01E3DB06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8467682"/>
              </p:ext>
            </p:extLst>
          </p:nvPr>
        </p:nvGraphicFramePr>
        <p:xfrm>
          <a:off x="844116" y="1783644"/>
          <a:ext cx="4909232" cy="48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9248E26A-BD50-D707-FAF2-5993549BAE23}"/>
              </a:ext>
            </a:extLst>
          </p:cNvPr>
          <p:cNvSpPr txBox="1"/>
          <p:nvPr/>
        </p:nvSpPr>
        <p:spPr>
          <a:xfrm>
            <a:off x="5753348" y="3239911"/>
            <a:ext cx="2818235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اَلْأُسُودُ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ادرسوا المبيان، جانبه، ثم حددوا، على ألواحكم، أجوبة الأسئلة التالية: لديكم 3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D51B93-0EF8-67F4-59D8-24CFFDEC6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ليحدد العنصر الأول ... الثاني... الثالث 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3E2D71-B7CC-EF8A-08A5-15A3913E2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85BD41-FDAC-C49F-47AF-3677C5E3C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7" y="1724390"/>
            <a:ext cx="7624551" cy="4849850"/>
          </a:xfrm>
          <a:prstGeom prst="roundRect">
            <a:avLst>
              <a:gd name="adj" fmla="val 4358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AF6ECD-EBAB-C9C2-1238-550952126D89}"/>
              </a:ext>
            </a:extLst>
          </p:cNvPr>
          <p:cNvSpPr txBox="1"/>
          <p:nvPr/>
        </p:nvSpPr>
        <p:spPr>
          <a:xfrm>
            <a:off x="5305777" y="2551289"/>
            <a:ext cx="1286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11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C98271-2BED-66A1-E69B-74DAB6F07CCE}"/>
              </a:ext>
            </a:extLst>
          </p:cNvPr>
          <p:cNvSpPr txBox="1"/>
          <p:nvPr/>
        </p:nvSpPr>
        <p:spPr>
          <a:xfrm>
            <a:off x="4357511" y="3378188"/>
            <a:ext cx="3459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اَلْأناناسُ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8522BC-B0AF-5BB9-444A-ACBE3D5FBAB0}"/>
              </a:ext>
            </a:extLst>
          </p:cNvPr>
          <p:cNvSpPr txBox="1"/>
          <p:nvPr/>
        </p:nvSpPr>
        <p:spPr>
          <a:xfrm>
            <a:off x="4640717" y="4565151"/>
            <a:ext cx="2764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9 – 5 = 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47A3DA-BD40-98E0-2ED6-DE65FB9B7655}"/>
              </a:ext>
            </a:extLst>
          </p:cNvPr>
          <p:cNvSpPr txBox="1"/>
          <p:nvPr/>
        </p:nvSpPr>
        <p:spPr>
          <a:xfrm>
            <a:off x="4154144" y="5808087"/>
            <a:ext cx="4527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9+12+11+10+5+8 = 55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3EA19BC-4360-BE4B-0245-5BC7B686F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6" y="1670755"/>
            <a:ext cx="7244896" cy="48881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08095" y="2339605"/>
            <a:ext cx="2877344" cy="1848573"/>
          </a:xfrm>
          <a:prstGeom prst="roundRect">
            <a:avLst>
              <a:gd name="adj" fmla="val 697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842B837-60B1-79F9-4168-0C14216CF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37" y="1720992"/>
            <a:ext cx="7933339" cy="4874117"/>
          </a:xfrm>
          <a:prstGeom prst="roundRect">
            <a:avLst>
              <a:gd name="adj" fmla="val 5861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687581" y="1720992"/>
            <a:ext cx="6442972" cy="841586"/>
          </a:xfrm>
          <a:prstGeom prst="roundRect">
            <a:avLst>
              <a:gd name="adj" fmla="val 233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00F2B5-7D46-DC7B-7FF1-B6B13AC6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887" y="1720993"/>
            <a:ext cx="6532989" cy="4013764"/>
          </a:xfrm>
          <a:prstGeom prst="roundRect">
            <a:avLst>
              <a:gd name="adj" fmla="val 5861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584" y="368951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3CBF82-B9F2-8454-F3C7-799F386CD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18" y="1809135"/>
            <a:ext cx="7902698" cy="4589951"/>
          </a:xfrm>
          <a:prstGeom prst="roundRect">
            <a:avLst>
              <a:gd name="adj" fmla="val 9598"/>
            </a:avLst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1437C4-5A86-5390-3BF0-B4C244DCD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37" y="1720992"/>
            <a:ext cx="7933339" cy="4874117"/>
          </a:xfrm>
          <a:prstGeom prst="roundRect">
            <a:avLst>
              <a:gd name="adj" fmla="val 5861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7B6CB-5694-0229-D189-2B90F00AC6AF}"/>
              </a:ext>
            </a:extLst>
          </p:cNvPr>
          <p:cNvSpPr txBox="1"/>
          <p:nvPr/>
        </p:nvSpPr>
        <p:spPr>
          <a:xfrm>
            <a:off x="4707469" y="3293532"/>
            <a:ext cx="2483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خديجة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CA6DD9-1287-F5CD-DF85-E238049FF95A}"/>
              </a:ext>
            </a:extLst>
          </p:cNvPr>
          <p:cNvSpPr txBox="1"/>
          <p:nvPr/>
        </p:nvSpPr>
        <p:spPr>
          <a:xfrm>
            <a:off x="3917245" y="4469612"/>
            <a:ext cx="4097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800 m – 400 m = 400 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D96AE5-4980-77C5-CC89-B31CA279E6AA}"/>
              </a:ext>
            </a:extLst>
          </p:cNvPr>
          <p:cNvSpPr txBox="1"/>
          <p:nvPr/>
        </p:nvSpPr>
        <p:spPr>
          <a:xfrm>
            <a:off x="3928530" y="5459730"/>
            <a:ext cx="4097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سناء – عصام – رجاء – معاذ - خديجة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F48DCE-5B26-613B-B882-2F7ABB31F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66" y="1670755"/>
            <a:ext cx="7244896" cy="488812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135،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84999" y="4290923"/>
            <a:ext cx="2909223" cy="1788707"/>
          </a:xfrm>
          <a:prstGeom prst="roundRect">
            <a:avLst>
              <a:gd name="adj" fmla="val 87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8834EC-B57B-EC96-59EA-62827298C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2" y="1749778"/>
            <a:ext cx="7415186" cy="4850578"/>
          </a:xfrm>
          <a:prstGeom prst="roundRect">
            <a:avLst>
              <a:gd name="adj" fmla="val 6195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31A6BC-00C3-B521-5047-EBEDBC88FECD}"/>
              </a:ext>
            </a:extLst>
          </p:cNvPr>
          <p:cNvSpPr txBox="1"/>
          <p:nvPr/>
        </p:nvSpPr>
        <p:spPr>
          <a:xfrm>
            <a:off x="5000978" y="2573865"/>
            <a:ext cx="1636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ياســـــــــــر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F84CEB-1F1D-95A3-9437-88F26CF3FC53}"/>
              </a:ext>
            </a:extLst>
          </p:cNvPr>
          <p:cNvSpPr txBox="1"/>
          <p:nvPr/>
        </p:nvSpPr>
        <p:spPr>
          <a:xfrm>
            <a:off x="5000977" y="3478124"/>
            <a:ext cx="1636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عمــــــــــــــــــــر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F5D3E2-4EF6-1767-EB7E-2550F1FE3122}"/>
              </a:ext>
            </a:extLst>
          </p:cNvPr>
          <p:cNvSpPr txBox="1"/>
          <p:nvPr/>
        </p:nvSpPr>
        <p:spPr>
          <a:xfrm>
            <a:off x="5000977" y="4382383"/>
            <a:ext cx="1636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min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4974DD-4463-F975-E116-035FBD44020B}"/>
              </a:ext>
            </a:extLst>
          </p:cNvPr>
          <p:cNvSpPr txBox="1"/>
          <p:nvPr/>
        </p:nvSpPr>
        <p:spPr>
          <a:xfrm>
            <a:off x="828045" y="5814101"/>
            <a:ext cx="7163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ياســـر -  فــــــــــؤاد   -  وائــــــــــــل  -  عــــــــــماد   -  عمــــــــــــــــــــر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و135.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DDE433-DF8A-22EA-C16A-E7E6A36F3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66" y="1670755"/>
            <a:ext cx="7244896" cy="488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0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14863</TotalTime>
  <Words>861</Words>
  <Application>Microsoft Office PowerPoint</Application>
  <PresentationFormat>Affichage à l'écran (4:3)</PresentationFormat>
  <Paragraphs>231</Paragraphs>
  <Slides>55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68" baseType="lpstr">
      <vt:lpstr>Chalkboard</vt:lpstr>
      <vt:lpstr>Aptos Display</vt:lpstr>
      <vt:lpstr>Calibri</vt:lpstr>
      <vt:lpstr>Aptos</vt:lpstr>
      <vt:lpstr>Dosis</vt:lpstr>
      <vt:lpstr>Effra CC Arbc</vt:lpstr>
      <vt:lpstr>Arial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2026-05-24T11:12:10Z</dcterms:modified>
</cp:coreProperties>
</file>