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69"/>
  </p:notesMasterIdLst>
  <p:handoutMasterIdLst>
    <p:handoutMasterId r:id="rId70"/>
  </p:handoutMasterIdLst>
  <p:sldIdLst>
    <p:sldId id="982" r:id="rId10"/>
    <p:sldId id="998" r:id="rId11"/>
    <p:sldId id="2134807023" r:id="rId12"/>
    <p:sldId id="780" r:id="rId13"/>
    <p:sldId id="2134806642" r:id="rId14"/>
    <p:sldId id="973" r:id="rId15"/>
    <p:sldId id="950" r:id="rId16"/>
    <p:sldId id="2134806705" r:id="rId17"/>
    <p:sldId id="2134807098" r:id="rId18"/>
    <p:sldId id="2134807124" r:id="rId19"/>
    <p:sldId id="2134807087" r:id="rId20"/>
    <p:sldId id="2134807088" r:id="rId21"/>
    <p:sldId id="2134807089" r:id="rId22"/>
    <p:sldId id="2134807072" r:id="rId23"/>
    <p:sldId id="2134807100" r:id="rId24"/>
    <p:sldId id="2134807134" r:id="rId25"/>
    <p:sldId id="2134806665" r:id="rId26"/>
    <p:sldId id="2134806663" r:id="rId27"/>
    <p:sldId id="2134807036" r:id="rId28"/>
    <p:sldId id="2134807028" r:id="rId29"/>
    <p:sldId id="2134807141" r:id="rId30"/>
    <p:sldId id="2134807142" r:id="rId31"/>
    <p:sldId id="2134807143" r:id="rId32"/>
    <p:sldId id="2134806841" r:id="rId33"/>
    <p:sldId id="2134807133" r:id="rId34"/>
    <p:sldId id="2134807125" r:id="rId35"/>
    <p:sldId id="2134807126" r:id="rId36"/>
    <p:sldId id="2134807127" r:id="rId37"/>
    <p:sldId id="2134806664" r:id="rId38"/>
    <p:sldId id="2134807094" r:id="rId39"/>
    <p:sldId id="2134807095" r:id="rId40"/>
    <p:sldId id="2134807096" r:id="rId41"/>
    <p:sldId id="2134807097" r:id="rId42"/>
    <p:sldId id="2134807128" r:id="rId43"/>
    <p:sldId id="2134807099" r:id="rId44"/>
    <p:sldId id="2134807129" r:id="rId45"/>
    <p:sldId id="2134807101" r:id="rId46"/>
    <p:sldId id="2134807137" r:id="rId47"/>
    <p:sldId id="2134807138" r:id="rId48"/>
    <p:sldId id="2134807139" r:id="rId49"/>
    <p:sldId id="2134807102" r:id="rId50"/>
    <p:sldId id="2134807132" r:id="rId51"/>
    <p:sldId id="2134807130" r:id="rId52"/>
    <p:sldId id="2134807131" r:id="rId53"/>
    <p:sldId id="2134807014" r:id="rId54"/>
    <p:sldId id="2134807015" r:id="rId55"/>
    <p:sldId id="2134807061" r:id="rId56"/>
    <p:sldId id="2134807016" r:id="rId57"/>
    <p:sldId id="2134807048" r:id="rId58"/>
    <p:sldId id="2134807049" r:id="rId59"/>
    <p:sldId id="2134807050" r:id="rId60"/>
    <p:sldId id="2134807081" r:id="rId61"/>
    <p:sldId id="858" r:id="rId62"/>
    <p:sldId id="2134807136" r:id="rId63"/>
    <p:sldId id="2134807135" r:id="rId64"/>
    <p:sldId id="985" r:id="rId65"/>
    <p:sldId id="869" r:id="rId66"/>
    <p:sldId id="2134807144" r:id="rId67"/>
    <p:sldId id="980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8318E6-75F0-4F0F-B30C-E4DE5076B498}" v="106" dt="2026-05-19T08:49:52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08" autoAdjust="0"/>
    <p:restoredTop sz="94725" autoAdjust="0"/>
  </p:normalViewPr>
  <p:slideViewPr>
    <p:cSldViewPr snapToGrid="0">
      <p:cViewPr varScale="1">
        <p:scale>
          <a:sx n="74" d="100"/>
          <a:sy n="74" d="100"/>
        </p:scale>
        <p:origin x="84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font" Target="fonts/font4.fntdata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2.fntdata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 sldOrd delMainMaster">
      <pc:chgData name="abdelghani salhi" userId="a44d13800851dea6" providerId="LiveId" clId="{80FAA889-E246-4602-AFF2-CB47978AC01D}" dt="2026-05-19T08:50:34.122" v="9271" actId="207"/>
      <pc:docMkLst>
        <pc:docMk/>
      </pc:docMkLst>
      <pc:sldChg chg="addSp delSp modSp mod">
        <pc:chgData name="abdelghani salhi" userId="a44d13800851dea6" providerId="LiveId" clId="{80FAA889-E246-4602-AFF2-CB47978AC01D}" dt="2026-05-19T07:35:56.129" v="7891" actId="1076"/>
        <pc:sldMkLst>
          <pc:docMk/>
          <pc:sldMk cId="2107687967" sldId="780"/>
        </pc:sldMkLst>
        <pc:picChg chg="add mod">
          <ac:chgData name="abdelghani salhi" userId="a44d13800851dea6" providerId="LiveId" clId="{80FAA889-E246-4602-AFF2-CB47978AC01D}" dt="2026-05-19T07:35:56.129" v="7891" actId="1076"/>
          <ac:picMkLst>
            <pc:docMk/>
            <pc:sldMk cId="2107687967" sldId="780"/>
            <ac:picMk id="3" creationId="{670CEB21-20CF-5427-3E3A-5DBAF760799B}"/>
          </ac:picMkLst>
        </pc:picChg>
      </pc:sldChg>
      <pc:sldChg chg="addSp delSp modSp add mod">
        <pc:chgData name="abdelghani salhi" userId="a44d13800851dea6" providerId="LiveId" clId="{80FAA889-E246-4602-AFF2-CB47978AC01D}" dt="2026-05-19T08:43:25.385" v="9208"/>
        <pc:sldMkLst>
          <pc:docMk/>
          <pc:sldMk cId="1061895834" sldId="858"/>
        </pc:sldMkLst>
        <pc:spChg chg="add del mod">
          <ac:chgData name="abdelghani salhi" userId="a44d13800851dea6" providerId="LiveId" clId="{80FAA889-E246-4602-AFF2-CB47978AC01D}" dt="2026-05-19T08:42:43.398" v="9202" actId="478"/>
          <ac:spMkLst>
            <pc:docMk/>
            <pc:sldMk cId="1061895834" sldId="858"/>
            <ac:spMk id="3" creationId="{6F5E95AB-7AF2-01FF-28D9-292B184EE2A3}"/>
          </ac:spMkLst>
        </pc:spChg>
        <pc:spChg chg="del mod">
          <ac:chgData name="abdelghani salhi" userId="a44d13800851dea6" providerId="LiveId" clId="{80FAA889-E246-4602-AFF2-CB47978AC01D}" dt="2026-05-19T08:42:39.548" v="9201" actId="478"/>
          <ac:spMkLst>
            <pc:docMk/>
            <pc:sldMk cId="1061895834" sldId="858"/>
            <ac:spMk id="7" creationId="{9E0608B0-93B4-8DBE-3EE8-7093BF8EBDE4}"/>
          </ac:spMkLst>
        </pc:spChg>
        <pc:spChg chg="del mod">
          <ac:chgData name="abdelghani salhi" userId="a44d13800851dea6" providerId="LiveId" clId="{80FAA889-E246-4602-AFF2-CB47978AC01D}" dt="2026-05-19T08:42:39.548" v="9201" actId="478"/>
          <ac:spMkLst>
            <pc:docMk/>
            <pc:sldMk cId="1061895834" sldId="858"/>
            <ac:spMk id="8" creationId="{4CF10693-44C3-14C1-0FDF-8BF8035DDF81}"/>
          </ac:spMkLst>
        </pc:spChg>
        <pc:spChg chg="mod">
          <ac:chgData name="abdelghani salhi" userId="a44d13800851dea6" providerId="LiveId" clId="{80FAA889-E246-4602-AFF2-CB47978AC01D}" dt="2026-05-19T08:40:25.372" v="9117"/>
          <ac:spMkLst>
            <pc:docMk/>
            <pc:sldMk cId="1061895834" sldId="858"/>
            <ac:spMk id="9" creationId="{435B6A2C-B0D5-D8EB-3D8A-540CB8123AC1}"/>
          </ac:spMkLst>
        </pc:spChg>
        <pc:spChg chg="add del mod">
          <ac:chgData name="abdelghani salhi" userId="a44d13800851dea6" providerId="LiveId" clId="{80FAA889-E246-4602-AFF2-CB47978AC01D}" dt="2026-05-19T08:43:24.653" v="9207" actId="478"/>
          <ac:spMkLst>
            <pc:docMk/>
            <pc:sldMk cId="1061895834" sldId="858"/>
            <ac:spMk id="12" creationId="{26E87C8C-D969-C842-EEF8-70BE7B599542}"/>
          </ac:spMkLst>
        </pc:spChg>
        <pc:spChg chg="mod">
          <ac:chgData name="abdelghani salhi" userId="a44d13800851dea6" providerId="LiveId" clId="{80FAA889-E246-4602-AFF2-CB47978AC01D}" dt="2026-05-19T08:42:43.975" v="9203"/>
          <ac:spMkLst>
            <pc:docMk/>
            <pc:sldMk cId="1061895834" sldId="858"/>
            <ac:spMk id="15" creationId="{2A229456-B018-FDB7-4F96-02CE968DAEBA}"/>
          </ac:spMkLst>
        </pc:spChg>
        <pc:spChg chg="add mod">
          <ac:chgData name="abdelghani salhi" userId="a44d13800851dea6" providerId="LiveId" clId="{80FAA889-E246-4602-AFF2-CB47978AC01D}" dt="2026-05-19T08:43:25.385" v="9208"/>
          <ac:spMkLst>
            <pc:docMk/>
            <pc:sldMk cId="1061895834" sldId="858"/>
            <ac:spMk id="18" creationId="{5DBE50CB-DF96-D56E-3DC1-E0F59B9F2E56}"/>
          </ac:spMkLst>
        </pc:spChg>
        <pc:spChg chg="add mod">
          <ac:chgData name="abdelghani salhi" userId="a44d13800851dea6" providerId="LiveId" clId="{80FAA889-E246-4602-AFF2-CB47978AC01D}" dt="2026-05-19T08:43:25.385" v="9208"/>
          <ac:spMkLst>
            <pc:docMk/>
            <pc:sldMk cId="1061895834" sldId="858"/>
            <ac:spMk id="19" creationId="{3979899B-643D-9C2B-FE0B-D1C17ED35D35}"/>
          </ac:spMkLst>
        </pc:spChg>
        <pc:spChg chg="del">
          <ac:chgData name="abdelghani salhi" userId="a44d13800851dea6" providerId="LiveId" clId="{80FAA889-E246-4602-AFF2-CB47978AC01D}" dt="2026-05-19T08:40:24.701" v="9116" actId="478"/>
          <ac:spMkLst>
            <pc:docMk/>
            <pc:sldMk cId="1061895834" sldId="858"/>
            <ac:spMk id="35" creationId="{4C13304E-35B7-A981-87BA-5348B74A15FA}"/>
          </ac:spMkLst>
        </pc:spChg>
        <pc:grpChg chg="add del mod">
          <ac:chgData name="abdelghani salhi" userId="a44d13800851dea6" providerId="LiveId" clId="{80FAA889-E246-4602-AFF2-CB47978AC01D}" dt="2026-05-19T08:42:43.398" v="9202" actId="478"/>
          <ac:grpSpMkLst>
            <pc:docMk/>
            <pc:sldMk cId="1061895834" sldId="858"/>
            <ac:grpSpMk id="4" creationId="{4A4F8074-E283-6A09-FE1C-C2694D7D5F0D}"/>
          </ac:grpSpMkLst>
        </pc:grpChg>
        <pc:grpChg chg="add del mod">
          <ac:chgData name="abdelghani salhi" userId="a44d13800851dea6" providerId="LiveId" clId="{80FAA889-E246-4602-AFF2-CB47978AC01D}" dt="2026-05-19T08:43:24.653" v="9207" actId="478"/>
          <ac:grpSpMkLst>
            <pc:docMk/>
            <pc:sldMk cId="1061895834" sldId="858"/>
            <ac:grpSpMk id="13" creationId="{38159F1C-293A-A99E-875F-E01D9F4ACD8F}"/>
          </ac:grpSpMkLst>
        </pc:grpChg>
        <pc:graphicFrameChg chg="del mod modGraphic">
          <ac:chgData name="abdelghani salhi" userId="a44d13800851dea6" providerId="LiveId" clId="{80FAA889-E246-4602-AFF2-CB47978AC01D}" dt="2026-05-19T08:42:39.548" v="9201" actId="478"/>
          <ac:graphicFrameMkLst>
            <pc:docMk/>
            <pc:sldMk cId="1061895834" sldId="858"/>
            <ac:graphicFrameMk id="2" creationId="{DEC72CA6-A574-DEB5-A7CC-B1DDF633F35F}"/>
          </ac:graphicFrameMkLst>
        </pc:graphicFrameChg>
        <pc:graphicFrameChg chg="del mod modGraphic">
          <ac:chgData name="abdelghani salhi" userId="a44d13800851dea6" providerId="LiveId" clId="{80FAA889-E246-4602-AFF2-CB47978AC01D}" dt="2026-05-19T08:42:39.548" v="9201" actId="478"/>
          <ac:graphicFrameMkLst>
            <pc:docMk/>
            <pc:sldMk cId="1061895834" sldId="858"/>
            <ac:graphicFrameMk id="6" creationId="{E5EDBE43-7DE4-7842-CE6F-26C63C04D3CF}"/>
          </ac:graphicFrameMkLst>
        </pc:graphicFrameChg>
        <pc:picChg chg="mod">
          <ac:chgData name="abdelghani salhi" userId="a44d13800851dea6" providerId="LiveId" clId="{80FAA889-E246-4602-AFF2-CB47978AC01D}" dt="2026-05-19T08:40:25.372" v="9117"/>
          <ac:picMkLst>
            <pc:docMk/>
            <pc:sldMk cId="1061895834" sldId="858"/>
            <ac:picMk id="5" creationId="{2CD369C1-6BE0-D6EE-2100-79D5CBC6C3DB}"/>
          </ac:picMkLst>
        </pc:picChg>
        <pc:picChg chg="del">
          <ac:chgData name="abdelghani salhi" userId="a44d13800851dea6" providerId="LiveId" clId="{80FAA889-E246-4602-AFF2-CB47978AC01D}" dt="2026-05-19T08:40:13.252" v="9115" actId="478"/>
          <ac:picMkLst>
            <pc:docMk/>
            <pc:sldMk cId="1061895834" sldId="858"/>
            <ac:picMk id="10" creationId="{7F165CB8-22FF-B4E5-0EBC-3E236A32B4FE}"/>
          </ac:picMkLst>
        </pc:picChg>
        <pc:picChg chg="add del mod ord">
          <ac:chgData name="abdelghani salhi" userId="a44d13800851dea6" providerId="LiveId" clId="{80FAA889-E246-4602-AFF2-CB47978AC01D}" dt="2026-05-19T08:43:24.653" v="9207" actId="478"/>
          <ac:picMkLst>
            <pc:docMk/>
            <pc:sldMk cId="1061895834" sldId="858"/>
            <ac:picMk id="11" creationId="{89E51A03-AAC5-8BC4-D63D-6517013BBE3D}"/>
          </ac:picMkLst>
        </pc:picChg>
        <pc:picChg chg="mod">
          <ac:chgData name="abdelghani salhi" userId="a44d13800851dea6" providerId="LiveId" clId="{80FAA889-E246-4602-AFF2-CB47978AC01D}" dt="2026-05-19T08:42:43.975" v="9203"/>
          <ac:picMkLst>
            <pc:docMk/>
            <pc:sldMk cId="1061895834" sldId="858"/>
            <ac:picMk id="14" creationId="{21E5B9B7-EAE7-3E26-6942-87CC8A204564}"/>
          </ac:picMkLst>
        </pc:picChg>
        <pc:picChg chg="add del mod">
          <ac:chgData name="abdelghani salhi" userId="a44d13800851dea6" providerId="LiveId" clId="{80FAA889-E246-4602-AFF2-CB47978AC01D}" dt="2026-05-19T08:43:24.653" v="9207" actId="478"/>
          <ac:picMkLst>
            <pc:docMk/>
            <pc:sldMk cId="1061895834" sldId="858"/>
            <ac:picMk id="16" creationId="{1E605658-4B87-EEEB-93F8-85039AB7B3C7}"/>
          </ac:picMkLst>
        </pc:picChg>
        <pc:picChg chg="add mod">
          <ac:chgData name="abdelghani salhi" userId="a44d13800851dea6" providerId="LiveId" clId="{80FAA889-E246-4602-AFF2-CB47978AC01D}" dt="2026-05-19T08:43:25.385" v="9208"/>
          <ac:picMkLst>
            <pc:docMk/>
            <pc:sldMk cId="1061895834" sldId="858"/>
            <ac:picMk id="17" creationId="{4A9B6D6F-9329-074F-FE3A-DC235257BBA0}"/>
          </ac:picMkLst>
        </pc:picChg>
      </pc:sldChg>
      <pc:sldChg chg="addSp delSp modSp add mod">
        <pc:chgData name="abdelghani salhi" userId="a44d13800851dea6" providerId="LiveId" clId="{80FAA889-E246-4602-AFF2-CB47978AC01D}" dt="2026-05-19T08:50:04.158" v="9261" actId="20577"/>
        <pc:sldMkLst>
          <pc:docMk/>
          <pc:sldMk cId="3549395842" sldId="869"/>
        </pc:sldMkLst>
        <pc:spChg chg="add mod">
          <ac:chgData name="abdelghani salhi" userId="a44d13800851dea6" providerId="LiveId" clId="{80FAA889-E246-4602-AFF2-CB47978AC01D}" dt="2026-05-19T08:50:04.158" v="9261" actId="20577"/>
          <ac:spMkLst>
            <pc:docMk/>
            <pc:sldMk cId="3549395842" sldId="869"/>
            <ac:spMk id="3" creationId="{AD0B337F-E3DB-9CC4-6473-F573BC99ED6C}"/>
          </ac:spMkLst>
        </pc:spChg>
        <pc:spChg chg="del">
          <ac:chgData name="abdelghani salhi" userId="a44d13800851dea6" providerId="LiveId" clId="{80FAA889-E246-4602-AFF2-CB47978AC01D}" dt="2026-05-19T08:49:52.412" v="9254" actId="478"/>
          <ac:spMkLst>
            <pc:docMk/>
            <pc:sldMk cId="3549395842" sldId="869"/>
            <ac:spMk id="4" creationId="{C5FB40AB-40AE-E512-258F-88B280F33831}"/>
          </ac:spMkLst>
        </pc:spChg>
        <pc:picChg chg="del">
          <ac:chgData name="abdelghani salhi" userId="a44d13800851dea6" providerId="LiveId" clId="{80FAA889-E246-4602-AFF2-CB47978AC01D}" dt="2026-05-19T08:49:47.725" v="9253" actId="478"/>
          <ac:picMkLst>
            <pc:docMk/>
            <pc:sldMk cId="3549395842" sldId="869"/>
            <ac:picMk id="2" creationId="{A5247393-37D6-4712-59B3-4D599B84F0F0}"/>
          </ac:picMkLst>
        </pc:picChg>
        <pc:picChg chg="add mod">
          <ac:chgData name="abdelghani salhi" userId="a44d13800851dea6" providerId="LiveId" clId="{80FAA889-E246-4602-AFF2-CB47978AC01D}" dt="2026-05-19T08:49:52.978" v="9255"/>
          <ac:picMkLst>
            <pc:docMk/>
            <pc:sldMk cId="3549395842" sldId="869"/>
            <ac:picMk id="5" creationId="{DB0FD6E0-D0A5-C363-16E1-53A3FF507424}"/>
          </ac:picMkLst>
        </pc:picChg>
      </pc:sldChg>
      <pc:sldChg chg="modSp mod">
        <pc:chgData name="abdelghani salhi" userId="a44d13800851dea6" providerId="LiveId" clId="{80FAA889-E246-4602-AFF2-CB47978AC01D}" dt="2026-05-19T07:37:39.741" v="8007" actId="14100"/>
        <pc:sldMkLst>
          <pc:docMk/>
          <pc:sldMk cId="4000013909" sldId="950"/>
        </pc:sldMkLst>
        <pc:spChg chg="mod">
          <ac:chgData name="abdelghani salhi" userId="a44d13800851dea6" providerId="LiveId" clId="{80FAA889-E246-4602-AFF2-CB47978AC01D}" dt="2026-05-19T07:37:39.741" v="8007" actId="14100"/>
          <ac:spMkLst>
            <pc:docMk/>
            <pc:sldMk cId="4000013909" sldId="950"/>
            <ac:spMk id="2" creationId="{2429E1FE-B643-1999-C373-B275F694C228}"/>
          </ac:spMkLst>
        </pc:spChg>
        <pc:spChg chg="mod">
          <ac:chgData name="abdelghani salhi" userId="a44d13800851dea6" providerId="LiveId" clId="{80FAA889-E246-4602-AFF2-CB47978AC01D}" dt="2026-05-19T07:37:33.351" v="8006" actId="20577"/>
          <ac:spMkLst>
            <pc:docMk/>
            <pc:sldMk cId="4000013909" sldId="950"/>
            <ac:spMk id="11" creationId="{94A668F6-1F9D-3985-2903-98C5EDAF0C05}"/>
          </ac:spMkLst>
        </pc:spChg>
      </pc:sldChg>
      <pc:sldChg chg="modSp mod">
        <pc:chgData name="abdelghani salhi" userId="a44d13800851dea6" providerId="LiveId" clId="{80FAA889-E246-4602-AFF2-CB47978AC01D}" dt="2026-05-10T21:31:38.886" v="7751" actId="20577"/>
        <pc:sldMkLst>
          <pc:docMk/>
          <pc:sldMk cId="3540926365" sldId="982"/>
        </pc:sldMkLst>
        <pc:spChg chg="mod">
          <ac:chgData name="abdelghani salhi" userId="a44d13800851dea6" providerId="LiveId" clId="{80FAA889-E246-4602-AFF2-CB47978AC01D}" dt="2026-05-10T21:31:38.886" v="7751" actId="20577"/>
          <ac:spMkLst>
            <pc:docMk/>
            <pc:sldMk cId="3540926365" sldId="982"/>
            <ac:spMk id="5" creationId="{1BDB8D89-C571-AB60-BA52-362E30D340A3}"/>
          </ac:spMkLst>
        </pc:spChg>
      </pc:sldChg>
      <pc:sldChg chg="add">
        <pc:chgData name="abdelghani salhi" userId="a44d13800851dea6" providerId="LiveId" clId="{80FAA889-E246-4602-AFF2-CB47978AC01D}" dt="2026-05-19T07:42:24.273" v="8131"/>
        <pc:sldMkLst>
          <pc:docMk/>
          <pc:sldMk cId="1553422104" sldId="2134806663"/>
        </pc:sldMkLst>
      </pc:sldChg>
      <pc:sldChg chg="addSp delSp modSp add mod">
        <pc:chgData name="abdelghani salhi" userId="a44d13800851dea6" providerId="LiveId" clId="{80FAA889-E246-4602-AFF2-CB47978AC01D}" dt="2026-05-19T08:06:25.884" v="8575" actId="1035"/>
        <pc:sldMkLst>
          <pc:docMk/>
          <pc:sldMk cId="2404117422" sldId="2134806664"/>
        </pc:sldMkLst>
        <pc:spChg chg="mod">
          <ac:chgData name="abdelghani salhi" userId="a44d13800851dea6" providerId="LiveId" clId="{80FAA889-E246-4602-AFF2-CB47978AC01D}" dt="2026-05-19T08:05:55.175" v="8556" actId="20577"/>
          <ac:spMkLst>
            <pc:docMk/>
            <pc:sldMk cId="2404117422" sldId="2134806664"/>
            <ac:spMk id="2" creationId="{82F70259-86ED-2D33-FCD7-86BE1E85BCCF}"/>
          </ac:spMkLst>
        </pc:spChg>
        <pc:spChg chg="mod">
          <ac:chgData name="abdelghani salhi" userId="a44d13800851dea6" providerId="LiveId" clId="{80FAA889-E246-4602-AFF2-CB47978AC01D}" dt="2026-05-19T08:06:25.884" v="8575" actId="1035"/>
          <ac:spMkLst>
            <pc:docMk/>
            <pc:sldMk cId="2404117422" sldId="2134806664"/>
            <ac:spMk id="18" creationId="{1C1AFB52-6FF7-CEC8-88E8-1746FA4C322B}"/>
          </ac:spMkLst>
        </pc:spChg>
        <pc:picChg chg="del">
          <ac:chgData name="abdelghani salhi" userId="a44d13800851dea6" providerId="LiveId" clId="{80FAA889-E246-4602-AFF2-CB47978AC01D}" dt="2026-05-19T08:01:58.047" v="8502" actId="478"/>
          <ac:picMkLst>
            <pc:docMk/>
            <pc:sldMk cId="2404117422" sldId="2134806664"/>
            <ac:picMk id="5" creationId="{20A5026B-34A0-C85E-D31E-44ED1AB55329}"/>
          </ac:picMkLst>
        </pc:picChg>
        <pc:picChg chg="add mod ord">
          <ac:chgData name="abdelghani salhi" userId="a44d13800851dea6" providerId="LiveId" clId="{80FAA889-E246-4602-AFF2-CB47978AC01D}" dt="2026-05-19T08:02:02.923" v="8504" actId="167"/>
          <ac:picMkLst>
            <pc:docMk/>
            <pc:sldMk cId="2404117422" sldId="2134806664"/>
            <ac:picMk id="6" creationId="{9D1CFC4C-4544-26D4-4FEA-7A653C3B3BCF}"/>
          </ac:picMkLst>
        </pc:picChg>
      </pc:sldChg>
      <pc:sldChg chg="addSp delSp modSp add mod">
        <pc:chgData name="abdelghani salhi" userId="a44d13800851dea6" providerId="LiveId" clId="{80FAA889-E246-4602-AFF2-CB47978AC01D}" dt="2026-05-19T07:47:25.638" v="8198" actId="1076"/>
        <pc:sldMkLst>
          <pc:docMk/>
          <pc:sldMk cId="2564039637" sldId="2134806665"/>
        </pc:sldMkLst>
        <pc:spChg chg="add mod">
          <ac:chgData name="abdelghani salhi" userId="a44d13800851dea6" providerId="LiveId" clId="{80FAA889-E246-4602-AFF2-CB47978AC01D}" dt="2026-05-19T07:46:20.248" v="8184" actId="164"/>
          <ac:spMkLst>
            <pc:docMk/>
            <pc:sldMk cId="2564039637" sldId="2134806665"/>
            <ac:spMk id="2" creationId="{C9693836-BF6B-B200-86E4-7740689EE8F7}"/>
          </ac:spMkLst>
        </pc:spChg>
        <pc:spChg chg="add mod">
          <ac:chgData name="abdelghani salhi" userId="a44d13800851dea6" providerId="LiveId" clId="{80FAA889-E246-4602-AFF2-CB47978AC01D}" dt="2026-05-19T07:46:20.248" v="8184" actId="164"/>
          <ac:spMkLst>
            <pc:docMk/>
            <pc:sldMk cId="2564039637" sldId="2134806665"/>
            <ac:spMk id="11" creationId="{681A3A6D-6FB4-62EF-B7B5-0588F676645E}"/>
          </ac:spMkLst>
        </pc:spChg>
        <pc:spChg chg="mod">
          <ac:chgData name="abdelghani salhi" userId="a44d13800851dea6" providerId="LiveId" clId="{80FAA889-E246-4602-AFF2-CB47978AC01D}" dt="2026-05-19T07:46:31.939" v="8186"/>
          <ac:spMkLst>
            <pc:docMk/>
            <pc:sldMk cId="2564039637" sldId="2134806665"/>
            <ac:spMk id="15" creationId="{C9693836-BF6B-B200-86E4-7740689EE8F7}"/>
          </ac:spMkLst>
        </pc:spChg>
        <pc:spChg chg="mod">
          <ac:chgData name="abdelghani salhi" userId="a44d13800851dea6" providerId="LiveId" clId="{80FAA889-E246-4602-AFF2-CB47978AC01D}" dt="2026-05-19T07:46:31.939" v="8186"/>
          <ac:spMkLst>
            <pc:docMk/>
            <pc:sldMk cId="2564039637" sldId="2134806665"/>
            <ac:spMk id="16" creationId="{681A3A6D-6FB4-62EF-B7B5-0588F676645E}"/>
          </ac:spMkLst>
        </pc:spChg>
        <pc:spChg chg="mod">
          <ac:chgData name="abdelghani salhi" userId="a44d13800851dea6" providerId="LiveId" clId="{80FAA889-E246-4602-AFF2-CB47978AC01D}" dt="2026-05-19T07:46:31.939" v="8186"/>
          <ac:spMkLst>
            <pc:docMk/>
            <pc:sldMk cId="2564039637" sldId="2134806665"/>
            <ac:spMk id="19" creationId="{86B8FDCA-FBBE-FB6A-A6D0-D551A0730723}"/>
          </ac:spMkLst>
        </pc:spChg>
        <pc:spChg chg="mod">
          <ac:chgData name="abdelghani salhi" userId="a44d13800851dea6" providerId="LiveId" clId="{80FAA889-E246-4602-AFF2-CB47978AC01D}" dt="2026-05-19T07:46:31.939" v="8186"/>
          <ac:spMkLst>
            <pc:docMk/>
            <pc:sldMk cId="2564039637" sldId="2134806665"/>
            <ac:spMk id="20" creationId="{92F6604E-F607-DD12-5B56-5D6BC2F5FA14}"/>
          </ac:spMkLst>
        </pc:spChg>
        <pc:spChg chg="mod">
          <ac:chgData name="abdelghani salhi" userId="a44d13800851dea6" providerId="LiveId" clId="{80FAA889-E246-4602-AFF2-CB47978AC01D}" dt="2026-05-19T07:46:31.939" v="8186"/>
          <ac:spMkLst>
            <pc:docMk/>
            <pc:sldMk cId="2564039637" sldId="2134806665"/>
            <ac:spMk id="21" creationId="{A739B097-E2FF-617A-6B02-74478AE1CA52}"/>
          </ac:spMkLst>
        </pc:spChg>
        <pc:spChg chg="mod">
          <ac:chgData name="abdelghani salhi" userId="a44d13800851dea6" providerId="LiveId" clId="{80FAA889-E246-4602-AFF2-CB47978AC01D}" dt="2026-05-19T07:46:31.939" v="8186"/>
          <ac:spMkLst>
            <pc:docMk/>
            <pc:sldMk cId="2564039637" sldId="2134806665"/>
            <ac:spMk id="22" creationId="{029119D5-186C-FA5A-2BAE-2BEDBA03A2AE}"/>
          </ac:spMkLst>
        </pc:spChg>
        <pc:spChg chg="mod">
          <ac:chgData name="abdelghani salhi" userId="a44d13800851dea6" providerId="LiveId" clId="{80FAA889-E246-4602-AFF2-CB47978AC01D}" dt="2026-05-19T07:46:31.939" v="8186"/>
          <ac:spMkLst>
            <pc:docMk/>
            <pc:sldMk cId="2564039637" sldId="2134806665"/>
            <ac:spMk id="23" creationId="{BE63168E-E600-2F49-3F75-CFEF54A4744E}"/>
          </ac:spMkLst>
        </pc:spChg>
        <pc:grpChg chg="mod">
          <ac:chgData name="abdelghani salhi" userId="a44d13800851dea6" providerId="LiveId" clId="{80FAA889-E246-4602-AFF2-CB47978AC01D}" dt="2026-05-19T07:46:20.248" v="8184" actId="164"/>
          <ac:grpSpMkLst>
            <pc:docMk/>
            <pc:sldMk cId="2564039637" sldId="2134806665"/>
            <ac:grpSpMk id="10" creationId="{F991604F-8E64-C697-DB3E-20152E84418C}"/>
          </ac:grpSpMkLst>
        </pc:grpChg>
        <pc:grpChg chg="add del mod">
          <ac:chgData name="abdelghani salhi" userId="a44d13800851dea6" providerId="LiveId" clId="{80FAA889-E246-4602-AFF2-CB47978AC01D}" dt="2026-05-19T07:46:28.168" v="8185" actId="21"/>
          <ac:grpSpMkLst>
            <pc:docMk/>
            <pc:sldMk cId="2564039637" sldId="2134806665"/>
            <ac:grpSpMk id="12" creationId="{BD5B9322-D5DA-0B00-4A82-5251EB282F28}"/>
          </ac:grpSpMkLst>
        </pc:grpChg>
        <pc:grpChg chg="add mod">
          <ac:chgData name="abdelghani salhi" userId="a44d13800851dea6" providerId="LiveId" clId="{80FAA889-E246-4602-AFF2-CB47978AC01D}" dt="2026-05-19T07:46:31.939" v="8186"/>
          <ac:grpSpMkLst>
            <pc:docMk/>
            <pc:sldMk cId="2564039637" sldId="2134806665"/>
            <ac:grpSpMk id="13" creationId="{BD5B9322-D5DA-0B00-4A82-5251EB282F28}"/>
          </ac:grpSpMkLst>
        </pc:grpChg>
        <pc:grpChg chg="mod">
          <ac:chgData name="abdelghani salhi" userId="a44d13800851dea6" providerId="LiveId" clId="{80FAA889-E246-4602-AFF2-CB47978AC01D}" dt="2026-05-19T07:46:31.939" v="8186"/>
          <ac:grpSpMkLst>
            <pc:docMk/>
            <pc:sldMk cId="2564039637" sldId="2134806665"/>
            <ac:grpSpMk id="14" creationId="{F991604F-8E64-C697-DB3E-20152E84418C}"/>
          </ac:grpSpMkLst>
        </pc:grpChg>
        <pc:picChg chg="mod">
          <ac:chgData name="abdelghani salhi" userId="a44d13800851dea6" providerId="LiveId" clId="{80FAA889-E246-4602-AFF2-CB47978AC01D}" dt="2026-05-19T07:46:31.939" v="8186"/>
          <ac:picMkLst>
            <pc:docMk/>
            <pc:sldMk cId="2564039637" sldId="2134806665"/>
            <ac:picMk id="18" creationId="{94C672CC-A134-C8D5-2E1C-DE2DC87D1DF2}"/>
          </ac:picMkLst>
        </pc:picChg>
        <pc:picChg chg="add del mod modCrop">
          <ac:chgData name="abdelghani salhi" userId="a44d13800851dea6" providerId="LiveId" clId="{80FAA889-E246-4602-AFF2-CB47978AC01D}" dt="2026-05-19T07:47:20.388" v="8195" actId="478"/>
          <ac:picMkLst>
            <pc:docMk/>
            <pc:sldMk cId="2564039637" sldId="2134806665"/>
            <ac:picMk id="25" creationId="{3AFCE93B-A85C-FAD9-912B-E076209B5389}"/>
          </ac:picMkLst>
        </pc:picChg>
        <pc:picChg chg="add mod">
          <ac:chgData name="abdelghani salhi" userId="a44d13800851dea6" providerId="LiveId" clId="{80FAA889-E246-4602-AFF2-CB47978AC01D}" dt="2026-05-19T07:47:14.798" v="8193"/>
          <ac:picMkLst>
            <pc:docMk/>
            <pc:sldMk cId="2564039637" sldId="2134806665"/>
            <ac:picMk id="26" creationId="{7BC6278E-ADB7-EBF8-CAB6-D8002FF9F8B8}"/>
          </ac:picMkLst>
        </pc:picChg>
        <pc:picChg chg="add mod">
          <ac:chgData name="abdelghani salhi" userId="a44d13800851dea6" providerId="LiveId" clId="{80FAA889-E246-4602-AFF2-CB47978AC01D}" dt="2026-05-19T07:47:25.638" v="8198" actId="1076"/>
          <ac:picMkLst>
            <pc:docMk/>
            <pc:sldMk cId="2564039637" sldId="2134806665"/>
            <ac:picMk id="28" creationId="{5D43ADB3-8615-8622-C4B8-458C0C04FAAC}"/>
          </ac:picMkLst>
        </pc:picChg>
      </pc:sldChg>
      <pc:sldChg chg="addSp delSp modSp del mod">
        <pc:chgData name="abdelghani salhi" userId="a44d13800851dea6" providerId="LiveId" clId="{80FAA889-E246-4602-AFF2-CB47978AC01D}" dt="2026-05-19T08:46:36.816" v="9238" actId="47"/>
        <pc:sldMkLst>
          <pc:docMk/>
          <pc:sldMk cId="2223898719" sldId="2134806709"/>
        </pc:sldMkLst>
        <pc:spChg chg="del mod">
          <ac:chgData name="abdelghani salhi" userId="a44d13800851dea6" providerId="LiveId" clId="{80FAA889-E246-4602-AFF2-CB47978AC01D}" dt="2026-05-19T08:46:25.343" v="9235" actId="21"/>
          <ac:spMkLst>
            <pc:docMk/>
            <pc:sldMk cId="2223898719" sldId="2134806709"/>
            <ac:spMk id="2" creationId="{C42A86E2-64E6-9B87-A50C-16ADE76AC83B}"/>
          </ac:spMkLst>
        </pc:spChg>
        <pc:spChg chg="del mod">
          <ac:chgData name="abdelghani salhi" userId="a44d13800851dea6" providerId="LiveId" clId="{80FAA889-E246-4602-AFF2-CB47978AC01D}" dt="2026-05-19T08:46:25.343" v="9235" actId="21"/>
          <ac:spMkLst>
            <pc:docMk/>
            <pc:sldMk cId="2223898719" sldId="2134806709"/>
            <ac:spMk id="6" creationId="{41E54E29-DAA4-44C5-9441-B604DA8C0456}"/>
          </ac:spMkLst>
        </pc:spChg>
        <pc:picChg chg="add del mod ord">
          <ac:chgData name="abdelghani salhi" userId="a44d13800851dea6" providerId="LiveId" clId="{80FAA889-E246-4602-AFF2-CB47978AC01D}" dt="2026-05-19T08:46:25.343" v="9235" actId="21"/>
          <ac:picMkLst>
            <pc:docMk/>
            <pc:sldMk cId="2223898719" sldId="2134806709"/>
            <ac:picMk id="5" creationId="{F6ADFC8A-D0FD-F308-46A2-D825CF3A6F6E}"/>
          </ac:picMkLst>
        </pc:picChg>
      </pc:sldChg>
      <pc:sldChg chg="addSp delSp modSp del mod">
        <pc:chgData name="abdelghani salhi" userId="a44d13800851dea6" providerId="LiveId" clId="{80FAA889-E246-4602-AFF2-CB47978AC01D}" dt="2026-05-19T08:47:53.444" v="9244" actId="47"/>
        <pc:sldMkLst>
          <pc:docMk/>
          <pc:sldMk cId="3803408363" sldId="2134806710"/>
        </pc:sldMkLst>
        <pc:spChg chg="del mod">
          <ac:chgData name="abdelghani salhi" userId="a44d13800851dea6" providerId="LiveId" clId="{80FAA889-E246-4602-AFF2-CB47978AC01D}" dt="2026-05-19T08:46:54.519" v="9240" actId="21"/>
          <ac:spMkLst>
            <pc:docMk/>
            <pc:sldMk cId="3803408363" sldId="2134806710"/>
            <ac:spMk id="2" creationId="{5B964D27-4F89-A657-A20A-02A3959BE35F}"/>
          </ac:spMkLst>
        </pc:spChg>
        <pc:spChg chg="mod">
          <ac:chgData name="abdelghani salhi" userId="a44d13800851dea6" providerId="LiveId" clId="{80FAA889-E246-4602-AFF2-CB47978AC01D}" dt="2026-05-19T07:52:34.280" v="8298" actId="20577"/>
          <ac:spMkLst>
            <pc:docMk/>
            <pc:sldMk cId="3803408363" sldId="2134806710"/>
            <ac:spMk id="6" creationId="{0EF433F4-FF71-C627-287A-E034F8FF0996}"/>
          </ac:spMkLst>
        </pc:spChg>
        <pc:grpChg chg="del">
          <ac:chgData name="abdelghani salhi" userId="a44d13800851dea6" providerId="LiveId" clId="{80FAA889-E246-4602-AFF2-CB47978AC01D}" dt="2026-05-19T08:46:54.519" v="9240" actId="21"/>
          <ac:grpSpMkLst>
            <pc:docMk/>
            <pc:sldMk cId="3803408363" sldId="2134806710"/>
            <ac:grpSpMk id="3" creationId="{33667CEF-9958-6676-47D9-B3D24FE72B8A}"/>
          </ac:grpSpMkLst>
        </pc:grpChg>
        <pc:picChg chg="del mod ord">
          <ac:chgData name="abdelghani salhi" userId="a44d13800851dea6" providerId="LiveId" clId="{80FAA889-E246-4602-AFF2-CB47978AC01D}" dt="2026-05-19T08:46:54.519" v="9240" actId="21"/>
          <ac:picMkLst>
            <pc:docMk/>
            <pc:sldMk cId="3803408363" sldId="2134806710"/>
            <ac:picMk id="7" creationId="{8D74A17D-AFAC-79D3-D4C0-60AC1CA93E90}"/>
          </ac:picMkLst>
        </pc:picChg>
        <pc:picChg chg="add del mod">
          <ac:chgData name="abdelghani salhi" userId="a44d13800851dea6" providerId="LiveId" clId="{80FAA889-E246-4602-AFF2-CB47978AC01D}" dt="2026-05-19T08:46:54.519" v="9240" actId="21"/>
          <ac:picMkLst>
            <pc:docMk/>
            <pc:sldMk cId="3803408363" sldId="2134806710"/>
            <ac:picMk id="10" creationId="{E945D0A4-F41C-AAEF-D8BF-2C8D91CBD6BF}"/>
          </ac:picMkLst>
        </pc:picChg>
      </pc:sldChg>
      <pc:sldChg chg="addSp delSp modSp del mod">
        <pc:chgData name="abdelghani salhi" userId="a44d13800851dea6" providerId="LiveId" clId="{80FAA889-E246-4602-AFF2-CB47978AC01D}" dt="2026-05-19T08:47:54.207" v="9245" actId="47"/>
        <pc:sldMkLst>
          <pc:docMk/>
          <pc:sldMk cId="2433976986" sldId="2134806711"/>
        </pc:sldMkLst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3" creationId="{DA8C0A96-F539-B649-5C7C-55B82EC99801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5" creationId="{0D8886D9-76AA-A684-2A19-3B67D0B6FDE3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10" creationId="{01B4F7B7-D9BB-94E5-3FED-587DBC75BDF4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11" creationId="{4BA09B52-8807-F115-1AB7-D2DC8B150ACD}"/>
          </ac:spMkLst>
        </pc:spChg>
        <pc:spChg chg="add mod">
          <ac:chgData name="abdelghani salhi" userId="a44d13800851dea6" providerId="LiveId" clId="{80FAA889-E246-4602-AFF2-CB47978AC01D}" dt="2026-05-19T07:55:40.376" v="8395" actId="1037"/>
          <ac:spMkLst>
            <pc:docMk/>
            <pc:sldMk cId="2433976986" sldId="2134806711"/>
            <ac:spMk id="12" creationId="{80AE4AA9-999B-C682-52AC-DC1B11A1E7C4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13" creationId="{A1B53D75-953C-8FCB-07F5-7F1930054B27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14" creationId="{1DD34D6A-C6E1-76D6-C426-BA1608B1E13B}"/>
          </ac:spMkLst>
        </pc:spChg>
        <pc:spChg chg="add del mod">
          <ac:chgData name="abdelghani salhi" userId="a44d13800851dea6" providerId="LiveId" clId="{80FAA889-E246-4602-AFF2-CB47978AC01D}" dt="2026-05-19T07:55:44.587" v="8396" actId="478"/>
          <ac:spMkLst>
            <pc:docMk/>
            <pc:sldMk cId="2433976986" sldId="2134806711"/>
            <ac:spMk id="15" creationId="{7EF174A0-9817-879A-9352-C0C4A204DA79}"/>
          </ac:spMkLst>
        </pc:spChg>
        <pc:spChg chg="add mod">
          <ac:chgData name="abdelghani salhi" userId="a44d13800851dea6" providerId="LiveId" clId="{80FAA889-E246-4602-AFF2-CB47978AC01D}" dt="2026-05-19T07:55:16.679" v="8391" actId="1037"/>
          <ac:spMkLst>
            <pc:docMk/>
            <pc:sldMk cId="2433976986" sldId="2134806711"/>
            <ac:spMk id="16" creationId="{7E79B192-D676-891E-4BDC-E86B26497193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17" creationId="{15220562-7265-1AEC-48C6-BB92DA45959A}"/>
          </ac:spMkLst>
        </pc:spChg>
        <pc:spChg chg="add del mod">
          <ac:chgData name="abdelghani salhi" userId="a44d13800851dea6" providerId="LiveId" clId="{80FAA889-E246-4602-AFF2-CB47978AC01D}" dt="2026-05-19T07:55:49.384" v="8398" actId="478"/>
          <ac:spMkLst>
            <pc:docMk/>
            <pc:sldMk cId="2433976986" sldId="2134806711"/>
            <ac:spMk id="18" creationId="{5DE43577-0980-8B1B-30C6-37D025E3AF26}"/>
          </ac:spMkLst>
        </pc:spChg>
        <pc:spChg chg="add del mod">
          <ac:chgData name="abdelghani salhi" userId="a44d13800851dea6" providerId="LiveId" clId="{80FAA889-E246-4602-AFF2-CB47978AC01D}" dt="2026-05-19T07:55:47.011" v="8397" actId="478"/>
          <ac:spMkLst>
            <pc:docMk/>
            <pc:sldMk cId="2433976986" sldId="2134806711"/>
            <ac:spMk id="19" creationId="{625C41D3-D791-0D8E-A2C1-50C0D5D6E989}"/>
          </ac:spMkLst>
        </pc:spChg>
        <pc:spChg chg="add mod">
          <ac:chgData name="abdelghani salhi" userId="a44d13800851dea6" providerId="LiveId" clId="{80FAA889-E246-4602-AFF2-CB47978AC01D}" dt="2026-05-19T07:55:08.487" v="8386" actId="1037"/>
          <ac:spMkLst>
            <pc:docMk/>
            <pc:sldMk cId="2433976986" sldId="2134806711"/>
            <ac:spMk id="20" creationId="{802ABEA5-F2D0-54AB-183F-036B9ABEE5A7}"/>
          </ac:spMkLst>
        </pc:spChg>
        <pc:spChg chg="add del mod">
          <ac:chgData name="abdelghani salhi" userId="a44d13800851dea6" providerId="LiveId" clId="{80FAA889-E246-4602-AFF2-CB47978AC01D}" dt="2026-05-19T07:55:01.066" v="8377" actId="478"/>
          <ac:spMkLst>
            <pc:docMk/>
            <pc:sldMk cId="2433976986" sldId="2134806711"/>
            <ac:spMk id="21" creationId="{31029A4A-7A33-7BFB-DFAE-75F3FE2E6C49}"/>
          </ac:spMkLst>
        </pc:spChg>
        <pc:spChg chg="add del mod">
          <ac:chgData name="abdelghani salhi" userId="a44d13800851dea6" providerId="LiveId" clId="{80FAA889-E246-4602-AFF2-CB47978AC01D}" dt="2026-05-19T07:55:01.066" v="8377" actId="478"/>
          <ac:spMkLst>
            <pc:docMk/>
            <pc:sldMk cId="2433976986" sldId="2134806711"/>
            <ac:spMk id="22" creationId="{3C324FA3-C382-EC3E-307F-E18410F1D7B1}"/>
          </ac:spMkLst>
        </pc:spChg>
        <pc:spChg chg="add del mod">
          <ac:chgData name="abdelghani salhi" userId="a44d13800851dea6" providerId="LiveId" clId="{80FAA889-E246-4602-AFF2-CB47978AC01D}" dt="2026-05-19T07:55:03.423" v="8378" actId="478"/>
          <ac:spMkLst>
            <pc:docMk/>
            <pc:sldMk cId="2433976986" sldId="2134806711"/>
            <ac:spMk id="23" creationId="{839BD229-A192-8E6A-7D21-53540240ED6E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24" creationId="{0D22B653-AAB1-1A57-F324-48290B1D08A4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25" creationId="{4A23F42F-123F-68B0-AA8F-C8C664F5DF55}"/>
          </ac:spMkLst>
        </pc:spChg>
        <pc:spChg chg="add del mod">
          <ac:chgData name="abdelghani salhi" userId="a44d13800851dea6" providerId="LiveId" clId="{80FAA889-E246-4602-AFF2-CB47978AC01D}" dt="2026-05-19T08:47:38.700" v="9242" actId="21"/>
          <ac:spMkLst>
            <pc:docMk/>
            <pc:sldMk cId="2433976986" sldId="2134806711"/>
            <ac:spMk id="26" creationId="{B01CCE1F-C7AE-1223-7512-D7A19EB8290E}"/>
          </ac:spMkLst>
        </pc:spChg>
        <pc:spChg chg="add mod">
          <ac:chgData name="abdelghani salhi" userId="a44d13800851dea6" providerId="LiveId" clId="{80FAA889-E246-4602-AFF2-CB47978AC01D}" dt="2026-05-19T07:57:42.081" v="8442" actId="1036"/>
          <ac:spMkLst>
            <pc:docMk/>
            <pc:sldMk cId="2433976986" sldId="2134806711"/>
            <ac:spMk id="27" creationId="{907C32D6-4C31-B91A-A9EF-811C10E647EB}"/>
          </ac:spMkLst>
        </pc:spChg>
        <pc:picChg chg="add mod">
          <ac:chgData name="abdelghani salhi" userId="a44d13800851dea6" providerId="LiveId" clId="{80FAA889-E246-4602-AFF2-CB47978AC01D}" dt="2026-05-19T07:53:27.652" v="8325" actId="1036"/>
          <ac:picMkLst>
            <pc:docMk/>
            <pc:sldMk cId="2433976986" sldId="2134806711"/>
            <ac:picMk id="6" creationId="{E9DF4BEC-391F-B24A-AE6F-B033B38BEB0B}"/>
          </ac:picMkLst>
        </pc:picChg>
      </pc:sldChg>
      <pc:sldChg chg="addSp delSp modSp del mod">
        <pc:chgData name="abdelghani salhi" userId="a44d13800851dea6" providerId="LiveId" clId="{80FAA889-E246-4602-AFF2-CB47978AC01D}" dt="2026-05-19T08:44:05.837" v="9211" actId="47"/>
        <pc:sldMkLst>
          <pc:docMk/>
          <pc:sldMk cId="3100200185" sldId="2134806719"/>
        </pc:sldMkLst>
        <pc:spChg chg="mod">
          <ac:chgData name="abdelghani salhi" userId="a44d13800851dea6" providerId="LiveId" clId="{80FAA889-E246-4602-AFF2-CB47978AC01D}" dt="2026-05-19T08:19:14.995" v="8837" actId="20577"/>
          <ac:spMkLst>
            <pc:docMk/>
            <pc:sldMk cId="3100200185" sldId="2134806719"/>
            <ac:spMk id="2" creationId="{39523FB5-1397-FA81-60D6-C8817FAA4F40}"/>
          </ac:spMkLst>
        </pc:spChg>
        <pc:spChg chg="mod">
          <ac:chgData name="abdelghani salhi" userId="a44d13800851dea6" providerId="LiveId" clId="{80FAA889-E246-4602-AFF2-CB47978AC01D}" dt="2026-05-19T08:19:28.863" v="8839" actId="1036"/>
          <ac:spMkLst>
            <pc:docMk/>
            <pc:sldMk cId="3100200185" sldId="2134806719"/>
            <ac:spMk id="6" creationId="{D8F2048C-C74F-E64E-A613-7E28CC5DE7F0}"/>
          </ac:spMkLst>
        </pc:spChg>
        <pc:picChg chg="add del">
          <ac:chgData name="abdelghani salhi" userId="a44d13800851dea6" providerId="LiveId" clId="{80FAA889-E246-4602-AFF2-CB47978AC01D}" dt="2026-05-19T08:01:18.143" v="8494" actId="21"/>
          <ac:picMkLst>
            <pc:docMk/>
            <pc:sldMk cId="3100200185" sldId="2134806719"/>
            <ac:picMk id="5" creationId="{EAFF2847-9218-9E56-665F-98FD215FB61C}"/>
          </ac:picMkLst>
        </pc:picChg>
        <pc:picChg chg="add mod ord">
          <ac:chgData name="abdelghani salhi" userId="a44d13800851dea6" providerId="LiveId" clId="{80FAA889-E246-4602-AFF2-CB47978AC01D}" dt="2026-05-19T08:18:56.928" v="8833" actId="167"/>
          <ac:picMkLst>
            <pc:docMk/>
            <pc:sldMk cId="3100200185" sldId="2134806719"/>
            <ac:picMk id="7" creationId="{6128203F-775D-D6C8-8896-884FDAC88D78}"/>
          </ac:picMkLst>
        </pc:picChg>
      </pc:sldChg>
      <pc:sldChg chg="addSp delSp modSp del mod">
        <pc:chgData name="abdelghani salhi" userId="a44d13800851dea6" providerId="LiveId" clId="{80FAA889-E246-4602-AFF2-CB47978AC01D}" dt="2026-05-19T08:45:02.998" v="9224" actId="47"/>
        <pc:sldMkLst>
          <pc:docMk/>
          <pc:sldMk cId="3209330341" sldId="2134806720"/>
        </pc:sldMkLst>
        <pc:spChg chg="del mod">
          <ac:chgData name="abdelghani salhi" userId="a44d13800851dea6" providerId="LiveId" clId="{80FAA889-E246-4602-AFF2-CB47978AC01D}" dt="2026-05-19T08:44:56.296" v="9222" actId="21"/>
          <ac:spMkLst>
            <pc:docMk/>
            <pc:sldMk cId="3209330341" sldId="2134806720"/>
            <ac:spMk id="2" creationId="{5DEB49BD-C98E-6BC5-EFE5-941DE4B57223}"/>
          </ac:spMkLst>
        </pc:spChg>
        <pc:spChg chg="mod">
          <ac:chgData name="abdelghani salhi" userId="a44d13800851dea6" providerId="LiveId" clId="{80FAA889-E246-4602-AFF2-CB47978AC01D}" dt="2026-05-19T08:20:13.748" v="8846" actId="20577"/>
          <ac:spMkLst>
            <pc:docMk/>
            <pc:sldMk cId="3209330341" sldId="2134806720"/>
            <ac:spMk id="6" creationId="{956CCDF0-164B-E8F8-2DAF-A82EB54F2B96}"/>
          </ac:spMkLst>
        </pc:spChg>
        <pc:grpChg chg="del">
          <ac:chgData name="abdelghani salhi" userId="a44d13800851dea6" providerId="LiveId" clId="{80FAA889-E246-4602-AFF2-CB47978AC01D}" dt="2026-05-19T08:44:56.296" v="9222" actId="21"/>
          <ac:grpSpMkLst>
            <pc:docMk/>
            <pc:sldMk cId="3209330341" sldId="2134806720"/>
            <ac:grpSpMk id="3" creationId="{EB798CD5-DE7D-DF20-3558-10A6CC1BABBF}"/>
          </ac:grpSpMkLst>
        </pc:grpChg>
        <pc:picChg chg="del mod ord">
          <ac:chgData name="abdelghani salhi" userId="a44d13800851dea6" providerId="LiveId" clId="{80FAA889-E246-4602-AFF2-CB47978AC01D}" dt="2026-05-19T08:44:56.296" v="9222" actId="21"/>
          <ac:picMkLst>
            <pc:docMk/>
            <pc:sldMk cId="3209330341" sldId="2134806720"/>
            <ac:picMk id="7" creationId="{B75753D4-5E30-68A4-2D75-57E173BB0EDD}"/>
          </ac:picMkLst>
        </pc:picChg>
        <pc:picChg chg="add del mod">
          <ac:chgData name="abdelghani salhi" userId="a44d13800851dea6" providerId="LiveId" clId="{80FAA889-E246-4602-AFF2-CB47978AC01D}" dt="2026-05-19T08:44:56.296" v="9222" actId="21"/>
          <ac:picMkLst>
            <pc:docMk/>
            <pc:sldMk cId="3209330341" sldId="2134806720"/>
            <ac:picMk id="10" creationId="{60AC17DA-FF81-E8DF-0784-3FFB3898D4E8}"/>
          </ac:picMkLst>
        </pc:picChg>
      </pc:sldChg>
      <pc:sldChg chg="addSp delSp modSp add del mod">
        <pc:chgData name="abdelghani salhi" userId="a44d13800851dea6" providerId="LiveId" clId="{80FAA889-E246-4602-AFF2-CB47978AC01D}" dt="2026-05-19T08:45:47.724" v="9232" actId="47"/>
        <pc:sldMkLst>
          <pc:docMk/>
          <pc:sldMk cId="2030246321" sldId="2134806721"/>
        </pc:sldMkLst>
        <pc:spChg chg="del">
          <ac:chgData name="abdelghani salhi" userId="a44d13800851dea6" providerId="LiveId" clId="{80FAA889-E246-4602-AFF2-CB47978AC01D}" dt="2026-05-19T08:45:13.308" v="9225" actId="21"/>
          <ac:spMkLst>
            <pc:docMk/>
            <pc:sldMk cId="2030246321" sldId="2134806721"/>
            <ac:spMk id="2" creationId="{DEF1BED2-4F96-D101-D8DE-432C9EC278DC}"/>
          </ac:spMkLst>
        </pc:spChg>
        <pc:spChg chg="add del mod">
          <ac:chgData name="abdelghani salhi" userId="a44d13800851dea6" providerId="LiveId" clId="{80FAA889-E246-4602-AFF2-CB47978AC01D}" dt="2026-05-19T08:45:13.308" v="9225" actId="21"/>
          <ac:spMkLst>
            <pc:docMk/>
            <pc:sldMk cId="2030246321" sldId="2134806721"/>
            <ac:spMk id="3" creationId="{97380F69-76C7-B493-F0BA-18D2A1CBEDE3}"/>
          </ac:spMkLst>
        </pc:spChg>
        <pc:spChg chg="add del mod">
          <ac:chgData name="abdelghani salhi" userId="a44d13800851dea6" providerId="LiveId" clId="{80FAA889-E246-4602-AFF2-CB47978AC01D}" dt="2026-05-19T08:45:13.308" v="9225" actId="21"/>
          <ac:spMkLst>
            <pc:docMk/>
            <pc:sldMk cId="2030246321" sldId="2134806721"/>
            <ac:spMk id="6" creationId="{DF271E31-3E23-C6FE-4C80-3BD4D94D927E}"/>
          </ac:spMkLst>
        </pc:spChg>
        <pc:spChg chg="add del mod">
          <ac:chgData name="abdelghani salhi" userId="a44d13800851dea6" providerId="LiveId" clId="{80FAA889-E246-4602-AFF2-CB47978AC01D}" dt="2026-05-19T08:45:13.308" v="9225" actId="21"/>
          <ac:spMkLst>
            <pc:docMk/>
            <pc:sldMk cId="2030246321" sldId="2134806721"/>
            <ac:spMk id="10" creationId="{7BEFEF5D-0BC6-E1AA-DC8D-4AFAB2AF294E}"/>
          </ac:spMkLst>
        </pc:spChg>
        <pc:spChg chg="add del mod">
          <ac:chgData name="abdelghani salhi" userId="a44d13800851dea6" providerId="LiveId" clId="{80FAA889-E246-4602-AFF2-CB47978AC01D}" dt="2026-05-19T08:45:13.308" v="9225" actId="21"/>
          <ac:spMkLst>
            <pc:docMk/>
            <pc:sldMk cId="2030246321" sldId="2134806721"/>
            <ac:spMk id="11" creationId="{AFDEB7F5-B084-EAB4-2B2F-4B699245F0C1}"/>
          </ac:spMkLst>
        </pc:spChg>
        <pc:grpChg chg="del">
          <ac:chgData name="abdelghani salhi" userId="a44d13800851dea6" providerId="LiveId" clId="{80FAA889-E246-4602-AFF2-CB47978AC01D}" dt="2026-05-19T08:45:13.308" v="9225" actId="21"/>
          <ac:grpSpMkLst>
            <pc:docMk/>
            <pc:sldMk cId="2030246321" sldId="2134806721"/>
            <ac:grpSpMk id="7" creationId="{CB713430-8E4D-09E3-AF16-5EB5318209DF}"/>
          </ac:grpSpMkLst>
        </pc:grpChg>
        <pc:picChg chg="add del mod">
          <ac:chgData name="abdelghani salhi" userId="a44d13800851dea6" providerId="LiveId" clId="{80FAA889-E246-4602-AFF2-CB47978AC01D}" dt="2026-05-19T08:45:13.308" v="9225" actId="21"/>
          <ac:picMkLst>
            <pc:docMk/>
            <pc:sldMk cId="2030246321" sldId="2134806721"/>
            <ac:picMk id="5" creationId="{91CDDC13-5B63-4886-E3DD-6E838A97870F}"/>
          </ac:picMkLst>
        </pc:picChg>
      </pc:sldChg>
      <pc:sldChg chg="addSp delSp modSp del mod">
        <pc:chgData name="abdelghani salhi" userId="a44d13800851dea6" providerId="LiveId" clId="{80FAA889-E246-4602-AFF2-CB47978AC01D}" dt="2026-05-19T08:43:31.546" v="9209" actId="47"/>
        <pc:sldMkLst>
          <pc:docMk/>
          <pc:sldMk cId="3136539655" sldId="2134806746"/>
        </pc:sldMkLst>
        <pc:spChg chg="mod">
          <ac:chgData name="abdelghani salhi" userId="a44d13800851dea6" providerId="LiveId" clId="{80FAA889-E246-4602-AFF2-CB47978AC01D}" dt="2026-05-19T08:38:36.502" v="9105" actId="20577"/>
          <ac:spMkLst>
            <pc:docMk/>
            <pc:sldMk cId="3136539655" sldId="2134806746"/>
            <ac:spMk id="2" creationId="{BDEAD64E-907B-219B-802D-9930169D5BE8}"/>
          </ac:spMkLst>
        </pc:spChg>
        <pc:spChg chg="mod">
          <ac:chgData name="abdelghani salhi" userId="a44d13800851dea6" providerId="LiveId" clId="{80FAA889-E246-4602-AFF2-CB47978AC01D}" dt="2026-05-19T08:38:24.181" v="9102" actId="1076"/>
          <ac:spMkLst>
            <pc:docMk/>
            <pc:sldMk cId="3136539655" sldId="2134806746"/>
            <ac:spMk id="5" creationId="{86DBB914-5589-42E6-3213-ABBE42572A9D}"/>
          </ac:spMkLst>
        </pc:spChg>
        <pc:picChg chg="add mod ord">
          <ac:chgData name="abdelghani salhi" userId="a44d13800851dea6" providerId="LiveId" clId="{80FAA889-E246-4602-AFF2-CB47978AC01D}" dt="2026-05-19T08:38:14.187" v="9101" actId="167"/>
          <ac:picMkLst>
            <pc:docMk/>
            <pc:sldMk cId="3136539655" sldId="2134806746"/>
            <ac:picMk id="7" creationId="{CE42AF6F-F70B-CF50-5BC8-B3F5D7ECB7F8}"/>
          </ac:picMkLst>
        </pc:picChg>
      </pc:sldChg>
      <pc:sldChg chg="addSp delSp modSp del mod">
        <pc:chgData name="abdelghani salhi" userId="a44d13800851dea6" providerId="LiveId" clId="{80FAA889-E246-4602-AFF2-CB47978AC01D}" dt="2026-05-19T08:42:18.403" v="9199" actId="47"/>
        <pc:sldMkLst>
          <pc:docMk/>
          <pc:sldMk cId="949512800" sldId="2134806748"/>
        </pc:sldMkLst>
      </pc:sldChg>
      <pc:sldChg chg="addSp delSp modSp del mod">
        <pc:chgData name="abdelghani salhi" userId="a44d13800851dea6" providerId="LiveId" clId="{80FAA889-E246-4602-AFF2-CB47978AC01D}" dt="2026-05-19T08:50:09.709" v="9262" actId="47"/>
        <pc:sldMkLst>
          <pc:docMk/>
          <pc:sldMk cId="4052943553" sldId="2134806797"/>
        </pc:sldMkLst>
        <pc:spChg chg="del">
          <ac:chgData name="abdelghani salhi" userId="a44d13800851dea6" providerId="LiveId" clId="{80FAA889-E246-4602-AFF2-CB47978AC01D}" dt="2026-05-19T08:49:43.398" v="9252" actId="21"/>
          <ac:spMkLst>
            <pc:docMk/>
            <pc:sldMk cId="4052943553" sldId="2134806797"/>
            <ac:spMk id="3" creationId="{AD0B337F-E3DB-9CC4-6473-F573BC99ED6C}"/>
          </ac:spMkLst>
        </pc:spChg>
        <pc:picChg chg="add del mod">
          <ac:chgData name="abdelghani salhi" userId="a44d13800851dea6" providerId="LiveId" clId="{80FAA889-E246-4602-AFF2-CB47978AC01D}" dt="2026-05-19T08:49:43.398" v="9252" actId="21"/>
          <ac:picMkLst>
            <pc:docMk/>
            <pc:sldMk cId="4052943553" sldId="2134806797"/>
            <ac:picMk id="6" creationId="{DB0FD6E0-D0A5-C363-16E1-53A3FF507424}"/>
          </ac:picMkLst>
        </pc:picChg>
      </pc:sldChg>
      <pc:sldChg chg="delSp del mod delAnim">
        <pc:chgData name="abdelghani salhi" userId="a44d13800851dea6" providerId="LiveId" clId="{80FAA889-E246-4602-AFF2-CB47978AC01D}" dt="2026-05-19T08:49:31.286" v="9251" actId="47"/>
        <pc:sldMkLst>
          <pc:docMk/>
          <pc:sldMk cId="2387843434" sldId="2134806798"/>
        </pc:sldMkLst>
        <pc:spChg chg="del">
          <ac:chgData name="abdelghani salhi" userId="a44d13800851dea6" providerId="LiveId" clId="{80FAA889-E246-4602-AFF2-CB47978AC01D}" dt="2026-05-19T08:49:23.318" v="9248" actId="21"/>
          <ac:spMkLst>
            <pc:docMk/>
            <pc:sldMk cId="2387843434" sldId="2134806798"/>
            <ac:spMk id="2" creationId="{DEAF275C-02C8-B105-9127-0337C89F4208}"/>
          </ac:spMkLst>
        </pc:spChg>
        <pc:picChg chg="del">
          <ac:chgData name="abdelghani salhi" userId="a44d13800851dea6" providerId="LiveId" clId="{80FAA889-E246-4602-AFF2-CB47978AC01D}" dt="2026-05-19T08:49:23.318" v="9248" actId="21"/>
          <ac:picMkLst>
            <pc:docMk/>
            <pc:sldMk cId="2387843434" sldId="2134806798"/>
            <ac:picMk id="3" creationId="{1FC9217E-FA5C-D84C-0E44-A7974A59A7C8}"/>
          </ac:picMkLst>
        </pc:picChg>
        <pc:picChg chg="del">
          <ac:chgData name="abdelghani salhi" userId="a44d13800851dea6" providerId="LiveId" clId="{80FAA889-E246-4602-AFF2-CB47978AC01D}" dt="2026-05-19T08:49:23.318" v="9248" actId="21"/>
          <ac:picMkLst>
            <pc:docMk/>
            <pc:sldMk cId="2387843434" sldId="2134806798"/>
            <ac:picMk id="5" creationId="{F8BFD477-9D69-8B01-FE7E-7A00B88D3BAE}"/>
          </ac:picMkLst>
        </pc:picChg>
      </pc:sldChg>
      <pc:sldChg chg="del">
        <pc:chgData name="abdelghani salhi" userId="a44d13800851dea6" providerId="LiveId" clId="{80FAA889-E246-4602-AFF2-CB47978AC01D}" dt="2026-05-19T08:32:53.531" v="9049" actId="47"/>
        <pc:sldMkLst>
          <pc:docMk/>
          <pc:sldMk cId="2565330716" sldId="2134806804"/>
        </pc:sldMkLst>
      </pc:sldChg>
      <pc:sldChg chg="modSp mod">
        <pc:chgData name="abdelghani salhi" userId="a44d13800851dea6" providerId="LiveId" clId="{80FAA889-E246-4602-AFF2-CB47978AC01D}" dt="2026-05-19T07:58:31.744" v="8491" actId="20577"/>
        <pc:sldMkLst>
          <pc:docMk/>
          <pc:sldMk cId="2837970583" sldId="2134806841"/>
        </pc:sldMkLst>
        <pc:spChg chg="mod">
          <ac:chgData name="abdelghani salhi" userId="a44d13800851dea6" providerId="LiveId" clId="{80FAA889-E246-4602-AFF2-CB47978AC01D}" dt="2026-05-19T07:58:31.744" v="8491" actId="20577"/>
          <ac:spMkLst>
            <pc:docMk/>
            <pc:sldMk cId="2837970583" sldId="2134806841"/>
            <ac:spMk id="10" creationId="{46A170EA-DF91-F077-BDC5-C6A7A747D580}"/>
          </ac:spMkLst>
        </pc:spChg>
      </pc:sldChg>
      <pc:sldChg chg="addSp delSp modSp add del mod">
        <pc:chgData name="abdelghani salhi" userId="a44d13800851dea6" providerId="LiveId" clId="{80FAA889-E246-4602-AFF2-CB47978AC01D}" dt="2026-05-19T08:35:57.617" v="9073"/>
        <pc:sldMkLst>
          <pc:docMk/>
          <pc:sldMk cId="2902333179" sldId="2134807014"/>
        </pc:sldMkLst>
        <pc:spChg chg="add mod">
          <ac:chgData name="abdelghani salhi" userId="a44d13800851dea6" providerId="LiveId" clId="{80FAA889-E246-4602-AFF2-CB47978AC01D}" dt="2026-05-19T08:35:57.617" v="9073"/>
          <ac:spMkLst>
            <pc:docMk/>
            <pc:sldMk cId="2902333179" sldId="2134807014"/>
            <ac:spMk id="2" creationId="{F56A7BBE-6738-E3F8-F102-712F9269FA51}"/>
          </ac:spMkLst>
        </pc:spChg>
        <pc:spChg chg="del">
          <ac:chgData name="abdelghani salhi" userId="a44d13800851dea6" providerId="LiveId" clId="{80FAA889-E246-4602-AFF2-CB47978AC01D}" dt="2026-05-19T08:35:56.812" v="9072" actId="478"/>
          <ac:spMkLst>
            <pc:docMk/>
            <pc:sldMk cId="2902333179" sldId="2134807014"/>
            <ac:spMk id="3" creationId="{1A9E8327-C96A-17BE-F3ED-107A65DCC52F}"/>
          </ac:spMkLst>
        </pc:spChg>
      </pc:sldChg>
      <pc:sldChg chg="add del">
        <pc:chgData name="abdelghani salhi" userId="a44d13800851dea6" providerId="LiveId" clId="{80FAA889-E246-4602-AFF2-CB47978AC01D}" dt="2026-05-19T08:30:16.164" v="9040"/>
        <pc:sldMkLst>
          <pc:docMk/>
          <pc:sldMk cId="1252597595" sldId="2134807015"/>
        </pc:sldMkLst>
      </pc:sldChg>
      <pc:sldChg chg="modSp add del mod">
        <pc:chgData name="abdelghani salhi" userId="a44d13800851dea6" providerId="LiveId" clId="{80FAA889-E246-4602-AFF2-CB47978AC01D}" dt="2026-05-19T08:36:42.081" v="9079" actId="20577"/>
        <pc:sldMkLst>
          <pc:docMk/>
          <pc:sldMk cId="2438600679" sldId="2134807016"/>
        </pc:sldMkLst>
        <pc:graphicFrameChg chg="modGraphic">
          <ac:chgData name="abdelghani salhi" userId="a44d13800851dea6" providerId="LiveId" clId="{80FAA889-E246-4602-AFF2-CB47978AC01D}" dt="2026-05-19T08:36:42.081" v="9079" actId="20577"/>
          <ac:graphicFrameMkLst>
            <pc:docMk/>
            <pc:sldMk cId="2438600679" sldId="2134807016"/>
            <ac:graphicFrameMk id="2" creationId="{EF8FE84B-4A73-6273-D475-F5F22213C730}"/>
          </ac:graphicFrameMkLst>
        </pc:graphicFrameChg>
        <pc:graphicFrameChg chg="modGraphic">
          <ac:chgData name="abdelghani salhi" userId="a44d13800851dea6" providerId="LiveId" clId="{80FAA889-E246-4602-AFF2-CB47978AC01D}" dt="2026-05-19T08:36:39.202" v="9077" actId="20577"/>
          <ac:graphicFrameMkLst>
            <pc:docMk/>
            <pc:sldMk cId="2438600679" sldId="2134807016"/>
            <ac:graphicFrameMk id="6" creationId="{339918BF-93A8-5F3C-81E4-5FD01FEF14A9}"/>
          </ac:graphicFrameMkLst>
        </pc:graphicFrameChg>
      </pc:sldChg>
      <pc:sldChg chg="modSp">
        <pc:chgData name="abdelghani salhi" userId="a44d13800851dea6" providerId="LiveId" clId="{80FAA889-E246-4602-AFF2-CB47978AC01D}" dt="2026-05-11T09:28:09.145" v="7755"/>
        <pc:sldMkLst>
          <pc:docMk/>
          <pc:sldMk cId="435041307" sldId="2134807023"/>
        </pc:sldMkLst>
        <pc:spChg chg="mod">
          <ac:chgData name="abdelghani salhi" userId="a44d13800851dea6" providerId="LiveId" clId="{80FAA889-E246-4602-AFF2-CB47978AC01D}" dt="2026-05-11T09:28:09.145" v="7755"/>
          <ac:spMkLst>
            <pc:docMk/>
            <pc:sldMk cId="435041307" sldId="2134807023"/>
            <ac:spMk id="6" creationId="{32BBFDE1-E352-522F-DC6A-73F4154EBB52}"/>
          </ac:spMkLst>
        </pc:spChg>
        <pc:spChg chg="mod">
          <ac:chgData name="abdelghani salhi" userId="a44d13800851dea6" providerId="LiveId" clId="{80FAA889-E246-4602-AFF2-CB47978AC01D}" dt="2026-05-11T09:28:00.819" v="7753"/>
          <ac:spMkLst>
            <pc:docMk/>
            <pc:sldMk cId="435041307" sldId="2134807023"/>
            <ac:spMk id="19" creationId="{6AE66BB3-33A5-C801-F372-C8FCC6320002}"/>
          </ac:spMkLst>
        </pc:spChg>
        <pc:spChg chg="mod">
          <ac:chgData name="abdelghani salhi" userId="a44d13800851dea6" providerId="LiveId" clId="{80FAA889-E246-4602-AFF2-CB47978AC01D}" dt="2026-05-11T09:27:56.747" v="7752"/>
          <ac:spMkLst>
            <pc:docMk/>
            <pc:sldMk cId="435041307" sldId="2134807023"/>
            <ac:spMk id="30" creationId="{FFB4C9B3-E09A-1D96-45D0-9103463568D1}"/>
          </ac:spMkLst>
        </pc:spChg>
        <pc:spChg chg="mod">
          <ac:chgData name="abdelghani salhi" userId="a44d13800851dea6" providerId="LiveId" clId="{80FAA889-E246-4602-AFF2-CB47978AC01D}" dt="2026-05-11T09:28:04.962" v="7754"/>
          <ac:spMkLst>
            <pc:docMk/>
            <pc:sldMk cId="435041307" sldId="2134807023"/>
            <ac:spMk id="34" creationId="{94D48129-9BCD-EF1D-897A-44B36367D037}"/>
          </ac:spMkLst>
        </pc:spChg>
      </pc:sldChg>
      <pc:sldChg chg="addSp delSp modSp add mod">
        <pc:chgData name="abdelghani salhi" userId="a44d13800851dea6" providerId="LiveId" clId="{80FAA889-E246-4602-AFF2-CB47978AC01D}" dt="2026-05-19T07:51:26.642" v="8288" actId="14100"/>
        <pc:sldMkLst>
          <pc:docMk/>
          <pc:sldMk cId="3461592917" sldId="2134807028"/>
        </pc:sldMkLst>
        <pc:spChg chg="add mod">
          <ac:chgData name="abdelghani salhi" userId="a44d13800851dea6" providerId="LiveId" clId="{80FAA889-E246-4602-AFF2-CB47978AC01D}" dt="2026-05-19T07:49:16.814" v="8253" actId="554"/>
          <ac:spMkLst>
            <pc:docMk/>
            <pc:sldMk cId="3461592917" sldId="2134807028"/>
            <ac:spMk id="4" creationId="{311A96E2-7372-D4CA-188A-39703C054A82}"/>
          </ac:spMkLst>
        </pc:spChg>
        <pc:spChg chg="add mod">
          <ac:chgData name="abdelghani salhi" userId="a44d13800851dea6" providerId="LiveId" clId="{80FAA889-E246-4602-AFF2-CB47978AC01D}" dt="2026-05-19T07:49:20.401" v="8254" actId="408"/>
          <ac:spMkLst>
            <pc:docMk/>
            <pc:sldMk cId="3461592917" sldId="2134807028"/>
            <ac:spMk id="5" creationId="{16C7BA21-178C-50FF-E3D6-2B26D98C4E3F}"/>
          </ac:spMkLst>
        </pc:spChg>
        <pc:spChg chg="add mod">
          <ac:chgData name="abdelghani salhi" userId="a44d13800851dea6" providerId="LiveId" clId="{80FAA889-E246-4602-AFF2-CB47978AC01D}" dt="2026-05-19T07:49:20.401" v="8254" actId="408"/>
          <ac:spMkLst>
            <pc:docMk/>
            <pc:sldMk cId="3461592917" sldId="2134807028"/>
            <ac:spMk id="7" creationId="{D994B38E-9113-8767-09B1-17491F90A14D}"/>
          </ac:spMkLst>
        </pc:spChg>
        <pc:spChg chg="add mod">
          <ac:chgData name="abdelghani salhi" userId="a44d13800851dea6" providerId="LiveId" clId="{80FAA889-E246-4602-AFF2-CB47978AC01D}" dt="2026-05-19T07:49:16.814" v="8253" actId="554"/>
          <ac:spMkLst>
            <pc:docMk/>
            <pc:sldMk cId="3461592917" sldId="2134807028"/>
            <ac:spMk id="8" creationId="{DA9E75DF-7DAF-A855-5EDF-CBBD4420674D}"/>
          </ac:spMkLst>
        </pc:spChg>
        <pc:spChg chg="add mod">
          <ac:chgData name="abdelghani salhi" userId="a44d13800851dea6" providerId="LiveId" clId="{80FAA889-E246-4602-AFF2-CB47978AC01D}" dt="2026-05-19T07:49:49.330" v="8267" actId="1076"/>
          <ac:spMkLst>
            <pc:docMk/>
            <pc:sldMk cId="3461592917" sldId="2134807028"/>
            <ac:spMk id="9" creationId="{A1798437-AA32-0605-E0B6-51C63CBE01D5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10" creationId="{8C5801B8-C9A3-A33A-356B-9A24AB83B306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11" creationId="{0F7AEF3D-30A7-7C59-58FD-EABA659552D1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12" creationId="{E5E06B0D-77B6-DA3F-25B3-5B58A88A656A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13" creationId="{83A3583D-F1E3-CD70-C541-23F5745D7EB6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15" creationId="{C11CB623-CBC4-F47B-0F58-61D67F46D9E7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16" creationId="{C6252747-61F6-5A2A-5504-B7D9FDBCAA27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19" creationId="{B3F25A72-6FD6-3D11-9A5B-F92A114BBDF9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20" creationId="{BA953215-038B-DCCB-1E9F-A731FE64D619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21" creationId="{824D129A-7398-B00A-EF18-901BB4150748}"/>
          </ac:spMkLst>
        </pc:spChg>
        <pc:spChg chg="del">
          <ac:chgData name="abdelghani salhi" userId="a44d13800851dea6" providerId="LiveId" clId="{80FAA889-E246-4602-AFF2-CB47978AC01D}" dt="2026-05-19T07:47:58.064" v="8202" actId="478"/>
          <ac:spMkLst>
            <pc:docMk/>
            <pc:sldMk cId="3461592917" sldId="2134807028"/>
            <ac:spMk id="22" creationId="{0C7582D0-E360-83BD-08FC-75E282F11662}"/>
          </ac:spMkLst>
        </pc:spChg>
        <pc:spChg chg="add mod">
          <ac:chgData name="abdelghani salhi" userId="a44d13800851dea6" providerId="LiveId" clId="{80FAA889-E246-4602-AFF2-CB47978AC01D}" dt="2026-05-19T07:49:56.301" v="8269" actId="1076"/>
          <ac:spMkLst>
            <pc:docMk/>
            <pc:sldMk cId="3461592917" sldId="2134807028"/>
            <ac:spMk id="23" creationId="{89B62B29-8709-49B3-1445-8824DE85D49C}"/>
          </ac:spMkLst>
        </pc:spChg>
        <pc:spChg chg="add mod">
          <ac:chgData name="abdelghani salhi" userId="a44d13800851dea6" providerId="LiveId" clId="{80FAA889-E246-4602-AFF2-CB47978AC01D}" dt="2026-05-19T07:50:04.032" v="8271" actId="1076"/>
          <ac:spMkLst>
            <pc:docMk/>
            <pc:sldMk cId="3461592917" sldId="2134807028"/>
            <ac:spMk id="24" creationId="{4428A20D-731E-999C-CAFE-8BAAB3DC3DFC}"/>
          </ac:spMkLst>
        </pc:spChg>
        <pc:spChg chg="add mod">
          <ac:chgData name="abdelghani salhi" userId="a44d13800851dea6" providerId="LiveId" clId="{80FAA889-E246-4602-AFF2-CB47978AC01D}" dt="2026-05-19T07:50:13.692" v="8273" actId="1076"/>
          <ac:spMkLst>
            <pc:docMk/>
            <pc:sldMk cId="3461592917" sldId="2134807028"/>
            <ac:spMk id="25" creationId="{2A9D05DF-0AF0-1CCB-4DCD-74DBDC433739}"/>
          </ac:spMkLst>
        </pc:spChg>
        <pc:spChg chg="add mod">
          <ac:chgData name="abdelghani salhi" userId="a44d13800851dea6" providerId="LiveId" clId="{80FAA889-E246-4602-AFF2-CB47978AC01D}" dt="2026-05-19T07:51:26.642" v="8288" actId="14100"/>
          <ac:spMkLst>
            <pc:docMk/>
            <pc:sldMk cId="3461592917" sldId="2134807028"/>
            <ac:spMk id="26" creationId="{D01BE28C-83C9-1317-DEBD-B7DBF4CC1788}"/>
          </ac:spMkLst>
        </pc:spChg>
        <pc:spChg chg="add mod">
          <ac:chgData name="abdelghani salhi" userId="a44d13800851dea6" providerId="LiveId" clId="{80FAA889-E246-4602-AFF2-CB47978AC01D}" dt="2026-05-19T07:50:28.811" v="8277" actId="1076"/>
          <ac:spMkLst>
            <pc:docMk/>
            <pc:sldMk cId="3461592917" sldId="2134807028"/>
            <ac:spMk id="27" creationId="{ABC0382E-E046-4DB3-4673-C2369FEF85D9}"/>
          </ac:spMkLst>
        </pc:spChg>
        <pc:spChg chg="add mod">
          <ac:chgData name="abdelghani salhi" userId="a44d13800851dea6" providerId="LiveId" clId="{80FAA889-E246-4602-AFF2-CB47978AC01D}" dt="2026-05-19T07:50:37.965" v="8279" actId="1076"/>
          <ac:spMkLst>
            <pc:docMk/>
            <pc:sldMk cId="3461592917" sldId="2134807028"/>
            <ac:spMk id="28" creationId="{91037E93-C7DA-5B66-6A22-86E546E27B0A}"/>
          </ac:spMkLst>
        </pc:spChg>
        <pc:spChg chg="add mod">
          <ac:chgData name="abdelghani salhi" userId="a44d13800851dea6" providerId="LiveId" clId="{80FAA889-E246-4602-AFF2-CB47978AC01D}" dt="2026-05-19T07:51:13.254" v="8286" actId="14100"/>
          <ac:spMkLst>
            <pc:docMk/>
            <pc:sldMk cId="3461592917" sldId="2134807028"/>
            <ac:spMk id="29" creationId="{9B7A40F7-D969-8510-5D7B-C09B6C6C460C}"/>
          </ac:spMkLst>
        </pc:spChg>
        <pc:spChg chg="add mod">
          <ac:chgData name="abdelghani salhi" userId="a44d13800851dea6" providerId="LiveId" clId="{80FAA889-E246-4602-AFF2-CB47978AC01D}" dt="2026-05-19T07:50:47.751" v="8282" actId="1076"/>
          <ac:spMkLst>
            <pc:docMk/>
            <pc:sldMk cId="3461592917" sldId="2134807028"/>
            <ac:spMk id="30" creationId="{0BD46F08-6060-7112-DE02-6F1537649C2B}"/>
          </ac:spMkLst>
        </pc:spChg>
        <pc:spChg chg="add mod">
          <ac:chgData name="abdelghani salhi" userId="a44d13800851dea6" providerId="LiveId" clId="{80FAA889-E246-4602-AFF2-CB47978AC01D}" dt="2026-05-19T07:50:54.815" v="8284" actId="1076"/>
          <ac:spMkLst>
            <pc:docMk/>
            <pc:sldMk cId="3461592917" sldId="2134807028"/>
            <ac:spMk id="31" creationId="{39F3C9CF-2CE5-5E71-F331-474512675694}"/>
          </ac:spMkLst>
        </pc:spChg>
        <pc:picChg chg="add mod">
          <ac:chgData name="abdelghani salhi" userId="a44d13800851dea6" providerId="LiveId" clId="{80FAA889-E246-4602-AFF2-CB47978AC01D}" dt="2026-05-19T07:47:58.997" v="8203"/>
          <ac:picMkLst>
            <pc:docMk/>
            <pc:sldMk cId="3461592917" sldId="2134807028"/>
            <ac:picMk id="2" creationId="{ACC7870D-AD32-B826-0A46-994F34A13448}"/>
          </ac:picMkLst>
        </pc:picChg>
        <pc:picChg chg="del">
          <ac:chgData name="abdelghani salhi" userId="a44d13800851dea6" providerId="LiveId" clId="{80FAA889-E246-4602-AFF2-CB47978AC01D}" dt="2026-05-19T07:47:51.379" v="8201" actId="478"/>
          <ac:picMkLst>
            <pc:docMk/>
            <pc:sldMk cId="3461592917" sldId="2134807028"/>
            <ac:picMk id="3" creationId="{2C58762A-F0A1-2A0D-AD41-4B2C5CB4E4FF}"/>
          </ac:picMkLst>
        </pc:picChg>
      </pc:sldChg>
      <pc:sldChg chg="addSp delSp modSp add mod">
        <pc:chgData name="abdelghani salhi" userId="a44d13800851dea6" providerId="LiveId" clId="{80FAA889-E246-4602-AFF2-CB47978AC01D}" dt="2026-05-19T07:47:35.061" v="8200"/>
        <pc:sldMkLst>
          <pc:docMk/>
          <pc:sldMk cId="1524658155" sldId="2134807036"/>
        </pc:sldMkLst>
        <pc:grpChg chg="del">
          <ac:chgData name="abdelghani salhi" userId="a44d13800851dea6" providerId="LiveId" clId="{80FAA889-E246-4602-AFF2-CB47978AC01D}" dt="2026-05-19T07:47:33.957" v="8199" actId="478"/>
          <ac:grpSpMkLst>
            <pc:docMk/>
            <pc:sldMk cId="1524658155" sldId="2134807036"/>
            <ac:grpSpMk id="2" creationId="{14956BFA-4B97-D1AB-D318-301ECF5FD914}"/>
          </ac:grpSpMkLst>
        </pc:grpChg>
        <pc:picChg chg="add mod">
          <ac:chgData name="abdelghani salhi" userId="a44d13800851dea6" providerId="LiveId" clId="{80FAA889-E246-4602-AFF2-CB47978AC01D}" dt="2026-05-19T07:47:35.061" v="8200"/>
          <ac:picMkLst>
            <pc:docMk/>
            <pc:sldMk cId="1524658155" sldId="2134807036"/>
            <ac:picMk id="9" creationId="{E1838C45-45D3-D06E-9DFD-66F7A9F32425}"/>
          </ac:picMkLst>
        </pc:picChg>
      </pc:sldChg>
      <pc:sldChg chg="addSp delSp modSp add del mod">
        <pc:chgData name="abdelghani salhi" userId="a44d13800851dea6" providerId="LiveId" clId="{80FAA889-E246-4602-AFF2-CB47978AC01D}" dt="2026-05-19T08:36:54.717" v="9081"/>
        <pc:sldMkLst>
          <pc:docMk/>
          <pc:sldMk cId="1638845702" sldId="2134807048"/>
        </pc:sldMkLst>
        <pc:graphicFrameChg chg="add mod">
          <ac:chgData name="abdelghani salhi" userId="a44d13800851dea6" providerId="LiveId" clId="{80FAA889-E246-4602-AFF2-CB47978AC01D}" dt="2026-05-19T08:36:54.717" v="9081"/>
          <ac:graphicFrameMkLst>
            <pc:docMk/>
            <pc:sldMk cId="1638845702" sldId="2134807048"/>
            <ac:graphicFrameMk id="2" creationId="{A9A75266-4D2C-084C-EB10-457F42D1F732}"/>
          </ac:graphicFrameMkLst>
        </pc:graphicFrameChg>
        <pc:graphicFrameChg chg="add mod">
          <ac:chgData name="abdelghani salhi" userId="a44d13800851dea6" providerId="LiveId" clId="{80FAA889-E246-4602-AFF2-CB47978AC01D}" dt="2026-05-19T08:36:54.717" v="9081"/>
          <ac:graphicFrameMkLst>
            <pc:docMk/>
            <pc:sldMk cId="1638845702" sldId="2134807048"/>
            <ac:graphicFrameMk id="3" creationId="{6BF98B41-8A40-AFDE-FADF-03DB604C4FC0}"/>
          </ac:graphicFrameMkLst>
        </pc:graphicFrameChg>
        <pc:graphicFrameChg chg="del">
          <ac:chgData name="abdelghani salhi" userId="a44d13800851dea6" providerId="LiveId" clId="{80FAA889-E246-4602-AFF2-CB47978AC01D}" dt="2026-05-19T08:36:53.949" v="9080" actId="478"/>
          <ac:graphicFrameMkLst>
            <pc:docMk/>
            <pc:sldMk cId="1638845702" sldId="2134807048"/>
            <ac:graphicFrameMk id="6" creationId="{C41EC908-B603-6041-B56C-4A9D657E48BA}"/>
          </ac:graphicFrameMkLst>
        </pc:graphicFrameChg>
        <pc:graphicFrameChg chg="del">
          <ac:chgData name="abdelghani salhi" userId="a44d13800851dea6" providerId="LiveId" clId="{80FAA889-E246-4602-AFF2-CB47978AC01D}" dt="2026-05-19T08:36:53.949" v="9080" actId="478"/>
          <ac:graphicFrameMkLst>
            <pc:docMk/>
            <pc:sldMk cId="1638845702" sldId="2134807048"/>
            <ac:graphicFrameMk id="7" creationId="{300C6E35-B160-0A03-95F1-C44AA71ADBBA}"/>
          </ac:graphicFrameMkLst>
        </pc:graphicFrameChg>
      </pc:sldChg>
      <pc:sldChg chg="add del">
        <pc:chgData name="abdelghani salhi" userId="a44d13800851dea6" providerId="LiveId" clId="{80FAA889-E246-4602-AFF2-CB47978AC01D}" dt="2026-05-19T08:30:16.164" v="9040"/>
        <pc:sldMkLst>
          <pc:docMk/>
          <pc:sldMk cId="295371305" sldId="2134807049"/>
        </pc:sldMkLst>
      </pc:sldChg>
      <pc:sldChg chg="addSp delSp modSp add mod">
        <pc:chgData name="abdelghani salhi" userId="a44d13800851dea6" providerId="LiveId" clId="{80FAA889-E246-4602-AFF2-CB47978AC01D}" dt="2026-05-19T08:37:06.274" v="9083"/>
        <pc:sldMkLst>
          <pc:docMk/>
          <pc:sldMk cId="209350606" sldId="2134807050"/>
        </pc:sldMkLst>
        <pc:graphicFrameChg chg="add mod">
          <ac:chgData name="abdelghani salhi" userId="a44d13800851dea6" providerId="LiveId" clId="{80FAA889-E246-4602-AFF2-CB47978AC01D}" dt="2026-05-19T08:37:06.274" v="9083"/>
          <ac:graphicFrameMkLst>
            <pc:docMk/>
            <pc:sldMk cId="209350606" sldId="2134807050"/>
            <ac:graphicFrameMk id="2" creationId="{F8CD6220-DB6B-BDCB-F09B-22D660A795D4}"/>
          </ac:graphicFrameMkLst>
        </pc:graphicFrameChg>
        <pc:graphicFrameChg chg="add mod">
          <ac:chgData name="abdelghani salhi" userId="a44d13800851dea6" providerId="LiveId" clId="{80FAA889-E246-4602-AFF2-CB47978AC01D}" dt="2026-05-19T08:37:06.274" v="9083"/>
          <ac:graphicFrameMkLst>
            <pc:docMk/>
            <pc:sldMk cId="209350606" sldId="2134807050"/>
            <ac:graphicFrameMk id="4" creationId="{87C4A797-72DA-E5A2-D149-55785149E5D9}"/>
          </ac:graphicFrameMkLst>
        </pc:graphicFrameChg>
        <pc:graphicFrameChg chg="del">
          <ac:chgData name="abdelghani salhi" userId="a44d13800851dea6" providerId="LiveId" clId="{80FAA889-E246-4602-AFF2-CB47978AC01D}" dt="2026-05-19T08:37:05.333" v="9082" actId="478"/>
          <ac:graphicFrameMkLst>
            <pc:docMk/>
            <pc:sldMk cId="209350606" sldId="2134807050"/>
            <ac:graphicFrameMk id="7" creationId="{CA17AD60-E327-1602-F4AB-481B9D6CB871}"/>
          </ac:graphicFrameMkLst>
        </pc:graphicFrameChg>
        <pc:graphicFrameChg chg="del">
          <ac:chgData name="abdelghani salhi" userId="a44d13800851dea6" providerId="LiveId" clId="{80FAA889-E246-4602-AFF2-CB47978AC01D}" dt="2026-05-19T08:37:05.333" v="9082" actId="478"/>
          <ac:graphicFrameMkLst>
            <pc:docMk/>
            <pc:sldMk cId="209350606" sldId="2134807050"/>
            <ac:graphicFrameMk id="8" creationId="{E7D958A2-0AAA-9A2B-7448-B25F2BEA9E75}"/>
          </ac:graphicFrameMkLst>
        </pc:graphicFrameChg>
      </pc:sldChg>
      <pc:sldChg chg="addSp delSp modSp add del mod">
        <pc:chgData name="abdelghani salhi" userId="a44d13800851dea6" providerId="LiveId" clId="{80FAA889-E246-4602-AFF2-CB47978AC01D}" dt="2026-05-19T08:36:10.208" v="9075"/>
        <pc:sldMkLst>
          <pc:docMk/>
          <pc:sldMk cId="1480116247" sldId="2134807061"/>
        </pc:sldMkLst>
        <pc:spChg chg="add mod">
          <ac:chgData name="abdelghani salhi" userId="a44d13800851dea6" providerId="LiveId" clId="{80FAA889-E246-4602-AFF2-CB47978AC01D}" dt="2026-05-19T08:36:10.208" v="9075"/>
          <ac:spMkLst>
            <pc:docMk/>
            <pc:sldMk cId="1480116247" sldId="2134807061"/>
            <ac:spMk id="3" creationId="{7D88199D-BD65-39BA-11F2-44B0C1EA1CA0}"/>
          </ac:spMkLst>
        </pc:spChg>
        <pc:spChg chg="del">
          <ac:chgData name="abdelghani salhi" userId="a44d13800851dea6" providerId="LiveId" clId="{80FAA889-E246-4602-AFF2-CB47978AC01D}" dt="2026-05-19T08:36:09.491" v="9074" actId="478"/>
          <ac:spMkLst>
            <pc:docMk/>
            <pc:sldMk cId="1480116247" sldId="2134807061"/>
            <ac:spMk id="4" creationId="{A2F1D73F-8C5E-C860-BCFD-77E63F7D3F56}"/>
          </ac:spMkLst>
        </pc:spChg>
      </pc:sldChg>
      <pc:sldChg chg="addSp delSp modSp mod">
        <pc:chgData name="abdelghani salhi" userId="a44d13800851dea6" providerId="LiveId" clId="{80FAA889-E246-4602-AFF2-CB47978AC01D}" dt="2026-05-12T19:36:19.249" v="7849" actId="164"/>
        <pc:sldMkLst>
          <pc:docMk/>
          <pc:sldMk cId="3762161404" sldId="2134807072"/>
        </pc:sldMkLst>
        <pc:spChg chg="mod">
          <ac:chgData name="abdelghani salhi" userId="a44d13800851dea6" providerId="LiveId" clId="{80FAA889-E246-4602-AFF2-CB47978AC01D}" dt="2026-05-12T19:35:43.661" v="7845" actId="20577"/>
          <ac:spMkLst>
            <pc:docMk/>
            <pc:sldMk cId="3762161404" sldId="2134807072"/>
            <ac:spMk id="3" creationId="{56211EA9-FEAA-2322-84DB-8CDDF152D529}"/>
          </ac:spMkLst>
        </pc:spChg>
        <pc:spChg chg="add mod">
          <ac:chgData name="abdelghani salhi" userId="a44d13800851dea6" providerId="LiveId" clId="{80FAA889-E246-4602-AFF2-CB47978AC01D}" dt="2026-05-12T19:36:19.249" v="7849" actId="164"/>
          <ac:spMkLst>
            <pc:docMk/>
            <pc:sldMk cId="3762161404" sldId="2134807072"/>
            <ac:spMk id="7" creationId="{CA2DCA35-2139-2534-4D47-3282CB8FC688}"/>
          </ac:spMkLst>
        </pc:spChg>
        <pc:grpChg chg="add mod">
          <ac:chgData name="abdelghani salhi" userId="a44d13800851dea6" providerId="LiveId" clId="{80FAA889-E246-4602-AFF2-CB47978AC01D}" dt="2026-05-12T19:36:19.249" v="7849" actId="164"/>
          <ac:grpSpMkLst>
            <pc:docMk/>
            <pc:sldMk cId="3762161404" sldId="2134807072"/>
            <ac:grpSpMk id="8" creationId="{02B79C7F-9C10-FAED-2AEA-E2A006720656}"/>
          </ac:grpSpMkLst>
        </pc:grpChg>
        <pc:picChg chg="add mod">
          <ac:chgData name="abdelghani salhi" userId="a44d13800851dea6" providerId="LiveId" clId="{80FAA889-E246-4602-AFF2-CB47978AC01D}" dt="2026-05-12T19:36:19.249" v="7849" actId="164"/>
          <ac:picMkLst>
            <pc:docMk/>
            <pc:sldMk cId="3762161404" sldId="2134807072"/>
            <ac:picMk id="4" creationId="{9BCBE1AF-E6EC-375D-7479-18F369D5BC6E}"/>
          </ac:picMkLst>
        </pc:picChg>
      </pc:sldChg>
      <pc:sldChg chg="addSp delSp modSp add mod">
        <pc:chgData name="abdelghani salhi" userId="a44d13800851dea6" providerId="LiveId" clId="{80FAA889-E246-4602-AFF2-CB47978AC01D}" dt="2026-05-19T08:37:41.804" v="9093" actId="20577"/>
        <pc:sldMkLst>
          <pc:docMk/>
          <pc:sldMk cId="3161586615" sldId="2134807081"/>
        </pc:sldMkLst>
        <pc:spChg chg="add del mod">
          <ac:chgData name="abdelghani salhi" userId="a44d13800851dea6" providerId="LiveId" clId="{80FAA889-E246-4602-AFF2-CB47978AC01D}" dt="2026-05-19T08:37:24.087" v="9087" actId="478"/>
          <ac:spMkLst>
            <pc:docMk/>
            <pc:sldMk cId="3161586615" sldId="2134807081"/>
            <ac:spMk id="5" creationId="{7CBB9BA9-59C9-7FBE-EF2B-222B9F921677}"/>
          </ac:spMkLst>
        </pc:spChg>
        <pc:spChg chg="mod">
          <ac:chgData name="abdelghani salhi" userId="a44d13800851dea6" providerId="LiveId" clId="{80FAA889-E246-4602-AFF2-CB47978AC01D}" dt="2026-05-19T08:37:41.804" v="9093" actId="20577"/>
          <ac:spMkLst>
            <pc:docMk/>
            <pc:sldMk cId="3161586615" sldId="2134807081"/>
            <ac:spMk id="8" creationId="{DAEC445D-6C38-453D-7885-85C2A4BF20EC}"/>
          </ac:spMkLst>
        </pc:spChg>
        <pc:graphicFrameChg chg="add mod">
          <ac:chgData name="abdelghani salhi" userId="a44d13800851dea6" providerId="LiveId" clId="{80FAA889-E246-4602-AFF2-CB47978AC01D}" dt="2026-05-19T08:37:14.252" v="9085"/>
          <ac:graphicFrameMkLst>
            <pc:docMk/>
            <pc:sldMk cId="3161586615" sldId="2134807081"/>
            <ac:graphicFrameMk id="3" creationId="{BA963EB1-2A15-919A-AC58-98CB41353EF3}"/>
          </ac:graphicFrameMkLst>
        </pc:graphicFrameChg>
        <pc:graphicFrameChg chg="add mod">
          <ac:chgData name="abdelghani salhi" userId="a44d13800851dea6" providerId="LiveId" clId="{80FAA889-E246-4602-AFF2-CB47978AC01D}" dt="2026-05-19T08:37:14.252" v="9085"/>
          <ac:graphicFrameMkLst>
            <pc:docMk/>
            <pc:sldMk cId="3161586615" sldId="2134807081"/>
            <ac:graphicFrameMk id="4" creationId="{15C8A34D-7965-B34E-2E78-6C384E34E967}"/>
          </ac:graphicFrameMkLst>
        </pc:graphicFrameChg>
        <pc:graphicFrameChg chg="add del mod">
          <ac:chgData name="abdelghani salhi" userId="a44d13800851dea6" providerId="LiveId" clId="{80FAA889-E246-4602-AFF2-CB47978AC01D}" dt="2026-05-19T08:37:24.087" v="9087" actId="478"/>
          <ac:graphicFrameMkLst>
            <pc:docMk/>
            <pc:sldMk cId="3161586615" sldId="2134807081"/>
            <ac:graphicFrameMk id="6" creationId="{109C07BF-DEEE-81B0-B5D5-C3780A437498}"/>
          </ac:graphicFrameMkLst>
        </pc:graphicFrameChg>
        <pc:graphicFrameChg chg="del">
          <ac:chgData name="abdelghani salhi" userId="a44d13800851dea6" providerId="LiveId" clId="{80FAA889-E246-4602-AFF2-CB47978AC01D}" dt="2026-05-19T08:37:13.449" v="9084" actId="478"/>
          <ac:graphicFrameMkLst>
            <pc:docMk/>
            <pc:sldMk cId="3161586615" sldId="2134807081"/>
            <ac:graphicFrameMk id="9" creationId="{2D79BE96-0D8E-35A5-1B47-EE18EFEC1069}"/>
          </ac:graphicFrameMkLst>
        </pc:graphicFrameChg>
        <pc:graphicFrameChg chg="del">
          <ac:chgData name="abdelghani salhi" userId="a44d13800851dea6" providerId="LiveId" clId="{80FAA889-E246-4602-AFF2-CB47978AC01D}" dt="2026-05-19T08:37:13.449" v="9084" actId="478"/>
          <ac:graphicFrameMkLst>
            <pc:docMk/>
            <pc:sldMk cId="3161586615" sldId="2134807081"/>
            <ac:graphicFrameMk id="10" creationId="{24B3E951-D5BF-D414-1543-8FA09A910C08}"/>
          </ac:graphicFrameMkLst>
        </pc:graphicFrameChg>
        <pc:graphicFrameChg chg="add del mod">
          <ac:chgData name="abdelghani salhi" userId="a44d13800851dea6" providerId="LiveId" clId="{80FAA889-E246-4602-AFF2-CB47978AC01D}" dt="2026-05-19T08:37:24.087" v="9087" actId="478"/>
          <ac:graphicFrameMkLst>
            <pc:docMk/>
            <pc:sldMk cId="3161586615" sldId="2134807081"/>
            <ac:graphicFrameMk id="11" creationId="{58A4CAC3-318A-B317-01C9-376FAA74FC03}"/>
          </ac:graphicFrameMkLst>
        </pc:graphicFrameChg>
      </pc:sldChg>
      <pc:sldChg chg="add">
        <pc:chgData name="abdelghani salhi" userId="a44d13800851dea6" providerId="LiveId" clId="{80FAA889-E246-4602-AFF2-CB47978AC01D}" dt="2026-05-12T19:31:51.889" v="7758"/>
        <pc:sldMkLst>
          <pc:docMk/>
          <pc:sldMk cId="1300489785" sldId="2134807087"/>
        </pc:sldMkLst>
      </pc:sldChg>
      <pc:sldChg chg="addSp delSp modSp add mod">
        <pc:chgData name="abdelghani salhi" userId="a44d13800851dea6" providerId="LiveId" clId="{80FAA889-E246-4602-AFF2-CB47978AC01D}" dt="2026-05-12T19:34:19.535" v="7790"/>
        <pc:sldMkLst>
          <pc:docMk/>
          <pc:sldMk cId="2288248603" sldId="2134807088"/>
        </pc:sldMkLst>
        <pc:picChg chg="add mod">
          <ac:chgData name="abdelghani salhi" userId="a44d13800851dea6" providerId="LiveId" clId="{80FAA889-E246-4602-AFF2-CB47978AC01D}" dt="2026-05-12T19:34:19.535" v="7790"/>
          <ac:picMkLst>
            <pc:docMk/>
            <pc:sldMk cId="2288248603" sldId="2134807088"/>
            <ac:picMk id="7" creationId="{D53E231F-C00D-0809-38C8-2CBDA7EA7C23}"/>
          </ac:picMkLst>
        </pc:picChg>
      </pc:sldChg>
      <pc:sldChg chg="addSp delSp modSp add mod">
        <pc:chgData name="abdelghani salhi" userId="a44d13800851dea6" providerId="LiveId" clId="{80FAA889-E246-4602-AFF2-CB47978AC01D}" dt="2026-05-12T19:34:05.813" v="7789" actId="1035"/>
        <pc:sldMkLst>
          <pc:docMk/>
          <pc:sldMk cId="1005124226" sldId="2134807089"/>
        </pc:sldMkLst>
        <pc:spChg chg="mod">
          <ac:chgData name="abdelghani salhi" userId="a44d13800851dea6" providerId="LiveId" clId="{80FAA889-E246-4602-AFF2-CB47978AC01D}" dt="2026-05-12T19:33:48.551" v="7786" actId="1038"/>
          <ac:spMkLst>
            <pc:docMk/>
            <pc:sldMk cId="1005124226" sldId="2134807089"/>
            <ac:spMk id="13" creationId="{CF39A64C-23AB-E8E4-A630-9D0B5D444E3C}"/>
          </ac:spMkLst>
        </pc:spChg>
        <pc:spChg chg="mod">
          <ac:chgData name="abdelghani salhi" userId="a44d13800851dea6" providerId="LiveId" clId="{80FAA889-E246-4602-AFF2-CB47978AC01D}" dt="2026-05-12T19:33:32.752" v="7775" actId="1038"/>
          <ac:spMkLst>
            <pc:docMk/>
            <pc:sldMk cId="1005124226" sldId="2134807089"/>
            <ac:spMk id="14" creationId="{728111A8-99F5-5765-F7A9-03EC8DF61D29}"/>
          </ac:spMkLst>
        </pc:spChg>
        <pc:spChg chg="mod">
          <ac:chgData name="abdelghani salhi" userId="a44d13800851dea6" providerId="LiveId" clId="{80FAA889-E246-4602-AFF2-CB47978AC01D}" dt="2026-05-12T19:32:54.558" v="7768" actId="20577"/>
          <ac:spMkLst>
            <pc:docMk/>
            <pc:sldMk cId="1005124226" sldId="2134807089"/>
            <ac:spMk id="15" creationId="{6B834931-C9AF-2E30-592F-C2C2BF3BB573}"/>
          </ac:spMkLst>
        </pc:spChg>
        <pc:spChg chg="mod">
          <ac:chgData name="abdelghani salhi" userId="a44d13800851dea6" providerId="LiveId" clId="{80FAA889-E246-4602-AFF2-CB47978AC01D}" dt="2026-05-12T19:33:17.431" v="7772" actId="20577"/>
          <ac:spMkLst>
            <pc:docMk/>
            <pc:sldMk cId="1005124226" sldId="2134807089"/>
            <ac:spMk id="16" creationId="{EA6760ED-84A7-B4CC-3985-3D78DCD7689B}"/>
          </ac:spMkLst>
        </pc:spChg>
        <pc:spChg chg="mod">
          <ac:chgData name="abdelghani salhi" userId="a44d13800851dea6" providerId="LiveId" clId="{80FAA889-E246-4602-AFF2-CB47978AC01D}" dt="2026-05-12T19:32:57.821" v="7769" actId="20577"/>
          <ac:spMkLst>
            <pc:docMk/>
            <pc:sldMk cId="1005124226" sldId="2134807089"/>
            <ac:spMk id="17" creationId="{63A48D2A-12BE-229C-2DD3-0566DAD0CFE1}"/>
          </ac:spMkLst>
        </pc:spChg>
        <pc:spChg chg="mod">
          <ac:chgData name="abdelghani salhi" userId="a44d13800851dea6" providerId="LiveId" clId="{80FAA889-E246-4602-AFF2-CB47978AC01D}" dt="2026-05-12T19:33:11.252" v="7771" actId="20577"/>
          <ac:spMkLst>
            <pc:docMk/>
            <pc:sldMk cId="1005124226" sldId="2134807089"/>
            <ac:spMk id="18" creationId="{B9FA4B86-2B94-E77C-3079-E52CEB049A98}"/>
          </ac:spMkLst>
        </pc:spChg>
        <pc:spChg chg="mod">
          <ac:chgData name="abdelghani salhi" userId="a44d13800851dea6" providerId="LiveId" clId="{80FAA889-E246-4602-AFF2-CB47978AC01D}" dt="2026-05-12T19:34:05.813" v="7789" actId="1035"/>
          <ac:spMkLst>
            <pc:docMk/>
            <pc:sldMk cId="1005124226" sldId="2134807089"/>
            <ac:spMk id="19" creationId="{BB6E5B91-CA26-2AB1-0347-E8CC9FA939AF}"/>
          </ac:spMkLst>
        </pc:spChg>
        <pc:spChg chg="mod">
          <ac:chgData name="abdelghani salhi" userId="a44d13800851dea6" providerId="LiveId" clId="{80FAA889-E246-4602-AFF2-CB47978AC01D}" dt="2026-05-12T19:33:41.050" v="7780" actId="1035"/>
          <ac:spMkLst>
            <pc:docMk/>
            <pc:sldMk cId="1005124226" sldId="2134807089"/>
            <ac:spMk id="28" creationId="{51FDF5A7-4EBC-E930-B90C-43839320519B}"/>
          </ac:spMkLst>
        </pc:spChg>
        <pc:picChg chg="add mod ord">
          <ac:chgData name="abdelghani salhi" userId="a44d13800851dea6" providerId="LiveId" clId="{80FAA889-E246-4602-AFF2-CB47978AC01D}" dt="2026-05-12T19:32:44.680" v="7766" actId="167"/>
          <ac:picMkLst>
            <pc:docMk/>
            <pc:sldMk cId="1005124226" sldId="2134807089"/>
            <ac:picMk id="6" creationId="{F1895CF9-6F2C-7DFC-F434-B2121F963ECB}"/>
          </ac:picMkLst>
        </pc:picChg>
      </pc:sldChg>
      <pc:sldChg chg="addSp delSp modSp add mod">
        <pc:chgData name="abdelghani salhi" userId="a44d13800851dea6" providerId="LiveId" clId="{80FAA889-E246-4602-AFF2-CB47978AC01D}" dt="2026-05-19T08:08:19.425" v="8585" actId="20577"/>
        <pc:sldMkLst>
          <pc:docMk/>
          <pc:sldMk cId="228202754" sldId="2134807094"/>
        </pc:sldMkLst>
        <pc:spChg chg="del">
          <ac:chgData name="abdelghani salhi" userId="a44d13800851dea6" providerId="LiveId" clId="{80FAA889-E246-4602-AFF2-CB47978AC01D}" dt="2026-05-19T08:06:44.486" v="8577" actId="478"/>
          <ac:spMkLst>
            <pc:docMk/>
            <pc:sldMk cId="228202754" sldId="2134807094"/>
            <ac:spMk id="2" creationId="{83E69CDC-A2B9-E10B-E322-DC430927471A}"/>
          </ac:spMkLst>
        </pc:spChg>
        <pc:spChg chg="add mod">
          <ac:chgData name="abdelghani salhi" userId="a44d13800851dea6" providerId="LiveId" clId="{80FAA889-E246-4602-AFF2-CB47978AC01D}" dt="2026-05-19T08:06:39.846" v="8576"/>
          <ac:spMkLst>
            <pc:docMk/>
            <pc:sldMk cId="228202754" sldId="2134807094"/>
            <ac:spMk id="4" creationId="{E1440BFB-B334-7DEF-740C-57BF5F408C4B}"/>
          </ac:spMkLst>
        </pc:spChg>
        <pc:spChg chg="mod">
          <ac:chgData name="abdelghani salhi" userId="a44d13800851dea6" providerId="LiveId" clId="{80FAA889-E246-4602-AFF2-CB47978AC01D}" dt="2026-05-19T08:08:19.425" v="8585" actId="20577"/>
          <ac:spMkLst>
            <pc:docMk/>
            <pc:sldMk cId="228202754" sldId="2134807094"/>
            <ac:spMk id="17" creationId="{2DF368DA-7004-E948-98E9-ED53EAB8C1E4}"/>
          </ac:spMkLst>
        </pc:spChg>
        <pc:picChg chg="add mod ord">
          <ac:chgData name="abdelghani salhi" userId="a44d13800851dea6" providerId="LiveId" clId="{80FAA889-E246-4602-AFF2-CB47978AC01D}" dt="2026-05-19T08:02:11.996" v="8507" actId="167"/>
          <ac:picMkLst>
            <pc:docMk/>
            <pc:sldMk cId="228202754" sldId="2134807094"/>
            <ac:picMk id="3" creationId="{E1F9B971-5496-BF31-67F9-965B53839B67}"/>
          </ac:picMkLst>
        </pc:picChg>
        <pc:picChg chg="del">
          <ac:chgData name="abdelghani salhi" userId="a44d13800851dea6" providerId="LiveId" clId="{80FAA889-E246-4602-AFF2-CB47978AC01D}" dt="2026-05-19T08:02:07.253" v="8505" actId="478"/>
          <ac:picMkLst>
            <pc:docMk/>
            <pc:sldMk cId="228202754" sldId="2134807094"/>
            <ac:picMk id="5" creationId="{3341FC2B-0DCF-E534-89F3-B8F22062BA94}"/>
          </ac:picMkLst>
        </pc:picChg>
      </pc:sldChg>
      <pc:sldChg chg="add">
        <pc:chgData name="abdelghani salhi" userId="a44d13800851dea6" providerId="LiveId" clId="{80FAA889-E246-4602-AFF2-CB47978AC01D}" dt="2026-05-19T08:00:52.878" v="8493"/>
        <pc:sldMkLst>
          <pc:docMk/>
          <pc:sldMk cId="2814936857" sldId="2134807095"/>
        </pc:sldMkLst>
      </pc:sldChg>
      <pc:sldChg chg="addSp delSp modSp add mod">
        <pc:chgData name="abdelghani salhi" userId="a44d13800851dea6" providerId="LiveId" clId="{80FAA889-E246-4602-AFF2-CB47978AC01D}" dt="2026-05-19T08:12:32.121" v="8702" actId="207"/>
        <pc:sldMkLst>
          <pc:docMk/>
          <pc:sldMk cId="2213636220" sldId="2134807096"/>
        </pc:sldMkLst>
        <pc:spChg chg="del">
          <ac:chgData name="abdelghani salhi" userId="a44d13800851dea6" providerId="LiveId" clId="{80FAA889-E246-4602-AFF2-CB47978AC01D}" dt="2026-05-19T08:10:44.324" v="8653" actId="478"/>
          <ac:spMkLst>
            <pc:docMk/>
            <pc:sldMk cId="2213636220" sldId="2134807096"/>
            <ac:spMk id="4" creationId="{D2BD9034-7C15-6EDD-B933-83163C6BE63B}"/>
          </ac:spMkLst>
        </pc:spChg>
        <pc:spChg chg="add mod">
          <ac:chgData name="abdelghani salhi" userId="a44d13800851dea6" providerId="LiveId" clId="{80FAA889-E246-4602-AFF2-CB47978AC01D}" dt="2026-05-19T08:12:32.121" v="8702" actId="207"/>
          <ac:spMkLst>
            <pc:docMk/>
            <pc:sldMk cId="2213636220" sldId="2134807096"/>
            <ac:spMk id="5" creationId="{9889F825-1D53-898D-5300-ECA6D92EFFA8}"/>
          </ac:spMkLst>
        </pc:spChg>
        <pc:picChg chg="add mod ord">
          <ac:chgData name="abdelghani salhi" userId="a44d13800851dea6" providerId="LiveId" clId="{80FAA889-E246-4602-AFF2-CB47978AC01D}" dt="2026-05-19T08:02:21.934" v="8510" actId="167"/>
          <ac:picMkLst>
            <pc:docMk/>
            <pc:sldMk cId="2213636220" sldId="2134807096"/>
            <ac:picMk id="2" creationId="{58BA9DC2-AF9A-F1D4-AE0A-C8A058A9E909}"/>
          </ac:picMkLst>
        </pc:picChg>
        <pc:picChg chg="del">
          <ac:chgData name="abdelghani salhi" userId="a44d13800851dea6" providerId="LiveId" clId="{80FAA889-E246-4602-AFF2-CB47978AC01D}" dt="2026-05-19T08:02:17.416" v="8508" actId="478"/>
          <ac:picMkLst>
            <pc:docMk/>
            <pc:sldMk cId="2213636220" sldId="2134807096"/>
            <ac:picMk id="3" creationId="{62519E5B-19F0-B859-FC13-B9ED5C87B75C}"/>
          </ac:picMkLst>
        </pc:picChg>
      </pc:sldChg>
      <pc:sldChg chg="addSp delSp modSp add mod">
        <pc:chgData name="abdelghani salhi" userId="a44d13800851dea6" providerId="LiveId" clId="{80FAA889-E246-4602-AFF2-CB47978AC01D}" dt="2026-05-19T08:12:24.583" v="8701" actId="207"/>
        <pc:sldMkLst>
          <pc:docMk/>
          <pc:sldMk cId="2145145568" sldId="2134807097"/>
        </pc:sldMkLst>
        <pc:spChg chg="mod">
          <ac:chgData name="abdelghani salhi" userId="a44d13800851dea6" providerId="LiveId" clId="{80FAA889-E246-4602-AFF2-CB47978AC01D}" dt="2026-05-19T08:10:25.901" v="8650" actId="20577"/>
          <ac:spMkLst>
            <pc:docMk/>
            <pc:sldMk cId="2145145568" sldId="2134807097"/>
            <ac:spMk id="2" creationId="{5E7ECD04-7825-1B47-5FC9-940B288CA9A5}"/>
          </ac:spMkLst>
        </pc:spChg>
        <pc:spChg chg="del">
          <ac:chgData name="abdelghani salhi" userId="a44d13800851dea6" providerId="LiveId" clId="{80FAA889-E246-4602-AFF2-CB47978AC01D}" dt="2026-05-19T08:10:37.225" v="8651" actId="478"/>
          <ac:spMkLst>
            <pc:docMk/>
            <pc:sldMk cId="2145145568" sldId="2134807097"/>
            <ac:spMk id="8" creationId="{FE5D6088-AA08-E333-C8CE-A1297CF47EFE}"/>
          </ac:spMkLst>
        </pc:spChg>
        <pc:spChg chg="del">
          <ac:chgData name="abdelghani salhi" userId="a44d13800851dea6" providerId="LiveId" clId="{80FAA889-E246-4602-AFF2-CB47978AC01D}" dt="2026-05-19T08:10:40.332" v="8652" actId="478"/>
          <ac:spMkLst>
            <pc:docMk/>
            <pc:sldMk cId="2145145568" sldId="2134807097"/>
            <ac:spMk id="9" creationId="{1087C89F-88B0-2AA9-201D-AC1B1E71F511}"/>
          </ac:spMkLst>
        </pc:spChg>
        <pc:spChg chg="add mod">
          <ac:chgData name="abdelghani salhi" userId="a44d13800851dea6" providerId="LiveId" clId="{80FAA889-E246-4602-AFF2-CB47978AC01D}" dt="2026-05-19T08:12:08.532" v="8699" actId="1036"/>
          <ac:spMkLst>
            <pc:docMk/>
            <pc:sldMk cId="2145145568" sldId="2134807097"/>
            <ac:spMk id="10" creationId="{F57029A8-C2E4-2009-6E93-FED825AC108C}"/>
          </ac:spMkLst>
        </pc:spChg>
        <pc:spChg chg="add mod">
          <ac:chgData name="abdelghani salhi" userId="a44d13800851dea6" providerId="LiveId" clId="{80FAA889-E246-4602-AFF2-CB47978AC01D}" dt="2026-05-19T08:12:24.583" v="8701" actId="207"/>
          <ac:spMkLst>
            <pc:docMk/>
            <pc:sldMk cId="2145145568" sldId="2134807097"/>
            <ac:spMk id="11" creationId="{9AC70B01-6E37-4575-F648-68B712AF59D3}"/>
          </ac:spMkLst>
        </pc:spChg>
        <pc:picChg chg="add mod ord">
          <ac:chgData name="abdelghani salhi" userId="a44d13800851dea6" providerId="LiveId" clId="{80FAA889-E246-4602-AFF2-CB47978AC01D}" dt="2026-05-19T08:02:30.756" v="8513" actId="167"/>
          <ac:picMkLst>
            <pc:docMk/>
            <pc:sldMk cId="2145145568" sldId="2134807097"/>
            <ac:picMk id="5" creationId="{C09DD09B-3EFC-6C84-4FB9-DEEBA8B50B61}"/>
          </ac:picMkLst>
        </pc:picChg>
        <pc:picChg chg="del">
          <ac:chgData name="abdelghani salhi" userId="a44d13800851dea6" providerId="LiveId" clId="{80FAA889-E246-4602-AFF2-CB47978AC01D}" dt="2026-05-19T08:02:26.397" v="8511" actId="478"/>
          <ac:picMkLst>
            <pc:docMk/>
            <pc:sldMk cId="2145145568" sldId="2134807097"/>
            <ac:picMk id="7" creationId="{9A3D1476-92FA-C79F-2CCB-246516393E4D}"/>
          </ac:picMkLst>
        </pc:picChg>
      </pc:sldChg>
      <pc:sldChg chg="add">
        <pc:chgData name="abdelghani salhi" userId="a44d13800851dea6" providerId="LiveId" clId="{80FAA889-E246-4602-AFF2-CB47978AC01D}" dt="2026-05-19T08:00:52.878" v="8493"/>
        <pc:sldMkLst>
          <pc:docMk/>
          <pc:sldMk cId="3349240747" sldId="2134807099"/>
        </pc:sldMkLst>
      </pc:sldChg>
      <pc:sldChg chg="modSp mod">
        <pc:chgData name="abdelghani salhi" userId="a44d13800851dea6" providerId="LiveId" clId="{80FAA889-E246-4602-AFF2-CB47978AC01D}" dt="2026-05-19T07:40:24.295" v="8130" actId="6549"/>
        <pc:sldMkLst>
          <pc:docMk/>
          <pc:sldMk cId="3707186398" sldId="2134807100"/>
        </pc:sldMkLst>
        <pc:spChg chg="mod">
          <ac:chgData name="abdelghani salhi" userId="a44d13800851dea6" providerId="LiveId" clId="{80FAA889-E246-4602-AFF2-CB47978AC01D}" dt="2026-05-19T07:40:24.295" v="8130" actId="6549"/>
          <ac:spMkLst>
            <pc:docMk/>
            <pc:sldMk cId="3707186398" sldId="2134807100"/>
            <ac:spMk id="10" creationId="{46A170EA-DF91-F077-BDC5-C6A7A747D580}"/>
          </ac:spMkLst>
        </pc:spChg>
      </pc:sldChg>
      <pc:sldChg chg="addSp delSp modSp add mod">
        <pc:chgData name="abdelghani salhi" userId="a44d13800851dea6" providerId="LiveId" clId="{80FAA889-E246-4602-AFF2-CB47978AC01D}" dt="2026-05-19T08:17:37.580" v="8825" actId="20577"/>
        <pc:sldMkLst>
          <pc:docMk/>
          <pc:sldMk cId="866996601" sldId="2134807101"/>
        </pc:sldMkLst>
        <pc:spChg chg="del">
          <ac:chgData name="abdelghani salhi" userId="a44d13800851dea6" providerId="LiveId" clId="{80FAA889-E246-4602-AFF2-CB47978AC01D}" dt="2026-05-19T08:14:50.851" v="8752" actId="478"/>
          <ac:spMkLst>
            <pc:docMk/>
            <pc:sldMk cId="866996601" sldId="2134807101"/>
            <ac:spMk id="2" creationId="{F4278D8A-37EE-D2B0-F6B6-E828209B6B3F}"/>
          </ac:spMkLst>
        </pc:spChg>
        <pc:spChg chg="del">
          <ac:chgData name="abdelghani salhi" userId="a44d13800851dea6" providerId="LiveId" clId="{80FAA889-E246-4602-AFF2-CB47978AC01D}" dt="2026-05-19T08:14:47.211" v="8751" actId="478"/>
          <ac:spMkLst>
            <pc:docMk/>
            <pc:sldMk cId="866996601" sldId="2134807101"/>
            <ac:spMk id="6" creationId="{74D67E68-AF85-2EAE-3DD1-228E33DAF132}"/>
          </ac:spMkLst>
        </pc:spChg>
        <pc:spChg chg="del">
          <ac:chgData name="abdelghani salhi" userId="a44d13800851dea6" providerId="LiveId" clId="{80FAA889-E246-4602-AFF2-CB47978AC01D}" dt="2026-05-19T08:14:47.211" v="8751" actId="478"/>
          <ac:spMkLst>
            <pc:docMk/>
            <pc:sldMk cId="866996601" sldId="2134807101"/>
            <ac:spMk id="8" creationId="{FB6D3863-7B04-4BB1-B326-919CF5670BA5}"/>
          </ac:spMkLst>
        </pc:spChg>
        <pc:spChg chg="del">
          <ac:chgData name="abdelghani salhi" userId="a44d13800851dea6" providerId="LiveId" clId="{80FAA889-E246-4602-AFF2-CB47978AC01D}" dt="2026-05-19T08:14:47.211" v="8751" actId="478"/>
          <ac:spMkLst>
            <pc:docMk/>
            <pc:sldMk cId="866996601" sldId="2134807101"/>
            <ac:spMk id="9" creationId="{39B338DE-9078-5FFE-0F2E-27EE6673B5DB}"/>
          </ac:spMkLst>
        </pc:spChg>
        <pc:spChg chg="add mod">
          <ac:chgData name="abdelghani salhi" userId="a44d13800851dea6" providerId="LiveId" clId="{80FAA889-E246-4602-AFF2-CB47978AC01D}" dt="2026-05-19T08:16:48.403" v="8805" actId="20577"/>
          <ac:spMkLst>
            <pc:docMk/>
            <pc:sldMk cId="866996601" sldId="2134807101"/>
            <ac:spMk id="10" creationId="{83FAB7D2-AC93-ED9F-6204-963917782484}"/>
          </ac:spMkLst>
        </pc:spChg>
        <pc:spChg chg="add mod">
          <ac:chgData name="abdelghani salhi" userId="a44d13800851dea6" providerId="LiveId" clId="{80FAA889-E246-4602-AFF2-CB47978AC01D}" dt="2026-05-19T08:14:52.119" v="8753"/>
          <ac:spMkLst>
            <pc:docMk/>
            <pc:sldMk cId="866996601" sldId="2134807101"/>
            <ac:spMk id="11" creationId="{739D7A7C-BE04-4324-C298-E4EDD78F2472}"/>
          </ac:spMkLst>
        </pc:spChg>
        <pc:spChg chg="add mod">
          <ac:chgData name="abdelghani salhi" userId="a44d13800851dea6" providerId="LiveId" clId="{80FAA889-E246-4602-AFF2-CB47978AC01D}" dt="2026-05-19T08:14:52.119" v="8753"/>
          <ac:spMkLst>
            <pc:docMk/>
            <pc:sldMk cId="866996601" sldId="2134807101"/>
            <ac:spMk id="12" creationId="{C734FC97-E592-0DD5-3DFB-9719449D44B5}"/>
          </ac:spMkLst>
        </pc:spChg>
        <pc:spChg chg="add mod">
          <ac:chgData name="abdelghani salhi" userId="a44d13800851dea6" providerId="LiveId" clId="{80FAA889-E246-4602-AFF2-CB47978AC01D}" dt="2026-05-19T08:17:37.580" v="8825" actId="20577"/>
          <ac:spMkLst>
            <pc:docMk/>
            <pc:sldMk cId="866996601" sldId="2134807101"/>
            <ac:spMk id="13" creationId="{2D8FB7F6-9660-888F-0595-D7D4BF38D9A1}"/>
          </ac:spMkLst>
        </pc:spChg>
        <pc:picChg chg="add mod ord">
          <ac:chgData name="abdelghani salhi" userId="a44d13800851dea6" providerId="LiveId" clId="{80FAA889-E246-4602-AFF2-CB47978AC01D}" dt="2026-05-19T08:02:57.631" v="8522" actId="167"/>
          <ac:picMkLst>
            <pc:docMk/>
            <pc:sldMk cId="866996601" sldId="2134807101"/>
            <ac:picMk id="5" creationId="{FE029F33-8EE8-6D81-3BC3-762F65C67100}"/>
          </ac:picMkLst>
        </pc:picChg>
        <pc:picChg chg="del">
          <ac:chgData name="abdelghani salhi" userId="a44d13800851dea6" providerId="LiveId" clId="{80FAA889-E246-4602-AFF2-CB47978AC01D}" dt="2026-05-19T08:02:53.306" v="8520" actId="478"/>
          <ac:picMkLst>
            <pc:docMk/>
            <pc:sldMk cId="866996601" sldId="2134807101"/>
            <ac:picMk id="7" creationId="{11A9BA57-9D94-2E66-86E8-4C743BC56C12}"/>
          </ac:picMkLst>
        </pc:picChg>
      </pc:sldChg>
      <pc:sldChg chg="modSp add del mod">
        <pc:chgData name="abdelghani salhi" userId="a44d13800851dea6" providerId="LiveId" clId="{80FAA889-E246-4602-AFF2-CB47978AC01D}" dt="2026-05-19T08:27:50.408" v="9037" actId="6549"/>
        <pc:sldMkLst>
          <pc:docMk/>
          <pc:sldMk cId="1257025920" sldId="2134807102"/>
        </pc:sldMkLst>
        <pc:spChg chg="mod">
          <ac:chgData name="abdelghani salhi" userId="a44d13800851dea6" providerId="LiveId" clId="{80FAA889-E246-4602-AFF2-CB47978AC01D}" dt="2026-05-19T08:27:50.408" v="9037" actId="6549"/>
          <ac:spMkLst>
            <pc:docMk/>
            <pc:sldMk cId="1257025920" sldId="2134807102"/>
            <ac:spMk id="10" creationId="{7370EBD6-5462-34B6-295A-7AAA0E281F10}"/>
          </ac:spMkLst>
        </pc:spChg>
      </pc:sldChg>
      <pc:sldChg chg="del">
        <pc:chgData name="abdelghani salhi" userId="a44d13800851dea6" providerId="LiveId" clId="{80FAA889-E246-4602-AFF2-CB47978AC01D}" dt="2026-05-19T08:32:32.501" v="9047" actId="47"/>
        <pc:sldMkLst>
          <pc:docMk/>
          <pc:sldMk cId="2564863076" sldId="2134807109"/>
        </pc:sldMkLst>
      </pc:sldChg>
      <pc:sldChg chg="addSp delSp del mod">
        <pc:chgData name="abdelghani salhi" userId="a44d13800851dea6" providerId="LiveId" clId="{80FAA889-E246-4602-AFF2-CB47978AC01D}" dt="2026-05-19T08:42:54.412" v="9205" actId="47"/>
        <pc:sldMkLst>
          <pc:docMk/>
          <pc:sldMk cId="1480624432" sldId="2134807119"/>
        </pc:sldMkLst>
        <pc:picChg chg="add del">
          <ac:chgData name="abdelghani salhi" userId="a44d13800851dea6" providerId="LiveId" clId="{80FAA889-E246-4602-AFF2-CB47978AC01D}" dt="2026-05-19T08:42:22.672" v="9200" actId="478"/>
          <ac:picMkLst>
            <pc:docMk/>
            <pc:sldMk cId="1480624432" sldId="2134807119"/>
            <ac:picMk id="11" creationId="{B9600ADF-CE2E-56CA-4EEE-29E825778CC9}"/>
          </ac:picMkLst>
        </pc:picChg>
      </pc:sldChg>
      <pc:sldChg chg="add del">
        <pc:chgData name="abdelghani salhi" userId="a44d13800851dea6" providerId="LiveId" clId="{80FAA889-E246-4602-AFF2-CB47978AC01D}" dt="2026-05-19T08:30:13.052" v="9039" actId="47"/>
        <pc:sldMkLst>
          <pc:docMk/>
          <pc:sldMk cId="1294268103" sldId="2134807122"/>
        </pc:sldMkLst>
      </pc:sldChg>
      <pc:sldChg chg="add del">
        <pc:chgData name="abdelghani salhi" userId="a44d13800851dea6" providerId="LiveId" clId="{80FAA889-E246-4602-AFF2-CB47978AC01D}" dt="2026-05-19T08:30:13.052" v="9039" actId="47"/>
        <pc:sldMkLst>
          <pc:docMk/>
          <pc:sldMk cId="3161586615" sldId="2134807123"/>
        </pc:sldMkLst>
      </pc:sldChg>
      <pc:sldChg chg="add">
        <pc:chgData name="abdelghani salhi" userId="a44d13800851dea6" providerId="LiveId" clId="{80FAA889-E246-4602-AFF2-CB47978AC01D}" dt="2026-05-12T19:31:51.889" v="7758"/>
        <pc:sldMkLst>
          <pc:docMk/>
          <pc:sldMk cId="343750071" sldId="2134807124"/>
        </pc:sldMkLst>
      </pc:sldChg>
      <pc:sldChg chg="addSp delSp modSp add mod">
        <pc:chgData name="abdelghani salhi" userId="a44d13800851dea6" providerId="LiveId" clId="{80FAA889-E246-4602-AFF2-CB47978AC01D}" dt="2026-05-19T08:04:33.788" v="8533" actId="20577"/>
        <pc:sldMkLst>
          <pc:docMk/>
          <pc:sldMk cId="2680597861" sldId="2134807125"/>
        </pc:sldMkLst>
        <pc:spChg chg="mod">
          <ac:chgData name="abdelghani salhi" userId="a44d13800851dea6" providerId="LiveId" clId="{80FAA889-E246-4602-AFF2-CB47978AC01D}" dt="2026-05-19T08:04:33.788" v="8533" actId="20577"/>
          <ac:spMkLst>
            <pc:docMk/>
            <pc:sldMk cId="2680597861" sldId="2134807125"/>
            <ac:spMk id="17" creationId="{AB411F16-9CDA-E58C-D8DB-C6A198E657F8}"/>
          </ac:spMkLst>
        </pc:spChg>
        <pc:picChg chg="add mod">
          <ac:chgData name="abdelghani salhi" userId="a44d13800851dea6" providerId="LiveId" clId="{80FAA889-E246-4602-AFF2-CB47978AC01D}" dt="2026-05-19T08:01:36.462" v="8499" actId="1076"/>
          <ac:picMkLst>
            <pc:docMk/>
            <pc:sldMk cId="2680597861" sldId="2134807125"/>
            <ac:picMk id="2" creationId="{EAFF2847-9218-9E56-665F-98FD215FB61C}"/>
          </ac:picMkLst>
        </pc:picChg>
        <pc:picChg chg="del">
          <ac:chgData name="abdelghani salhi" userId="a44d13800851dea6" providerId="LiveId" clId="{80FAA889-E246-4602-AFF2-CB47978AC01D}" dt="2026-05-19T08:01:26.174" v="8495" actId="478"/>
          <ac:picMkLst>
            <pc:docMk/>
            <pc:sldMk cId="2680597861" sldId="2134807125"/>
            <ac:picMk id="5" creationId="{B60C3FD5-25B1-0FE6-13B7-A7D1F1F5CCEC}"/>
          </ac:picMkLst>
        </pc:picChg>
      </pc:sldChg>
      <pc:sldChg chg="add">
        <pc:chgData name="abdelghani salhi" userId="a44d13800851dea6" providerId="LiveId" clId="{80FAA889-E246-4602-AFF2-CB47978AC01D}" dt="2026-05-19T08:00:52.878" v="8493"/>
        <pc:sldMkLst>
          <pc:docMk/>
          <pc:sldMk cId="1705419750" sldId="2134807126"/>
        </pc:sldMkLst>
      </pc:sldChg>
      <pc:sldChg chg="addSp delSp modSp add mod">
        <pc:chgData name="abdelghani salhi" userId="a44d13800851dea6" providerId="LiveId" clId="{80FAA889-E246-4602-AFF2-CB47978AC01D}" dt="2026-05-19T08:01:52.838" v="8501"/>
        <pc:sldMkLst>
          <pc:docMk/>
          <pc:sldMk cId="4193231096" sldId="2134807127"/>
        </pc:sldMkLst>
        <pc:picChg chg="add mod">
          <ac:chgData name="abdelghani salhi" userId="a44d13800851dea6" providerId="LiveId" clId="{80FAA889-E246-4602-AFF2-CB47978AC01D}" dt="2026-05-19T08:01:52.838" v="8501"/>
          <ac:picMkLst>
            <pc:docMk/>
            <pc:sldMk cId="4193231096" sldId="2134807127"/>
            <ac:picMk id="2" creationId="{61AB3C40-B094-ACE2-37D4-1D576BC411CA}"/>
          </ac:picMkLst>
        </pc:picChg>
        <pc:picChg chg="del">
          <ac:chgData name="abdelghani salhi" userId="a44d13800851dea6" providerId="LiveId" clId="{80FAA889-E246-4602-AFF2-CB47978AC01D}" dt="2026-05-19T08:01:51.954" v="8500" actId="478"/>
          <ac:picMkLst>
            <pc:docMk/>
            <pc:sldMk cId="4193231096" sldId="2134807127"/>
            <ac:picMk id="5" creationId="{3C8DBF02-CE08-C1D3-B420-D793F52D1020}"/>
          </ac:picMkLst>
        </pc:picChg>
      </pc:sldChg>
      <pc:sldChg chg="addSp delSp modSp add mod">
        <pc:chgData name="abdelghani salhi" userId="a44d13800851dea6" providerId="LiveId" clId="{80FAA889-E246-4602-AFF2-CB47978AC01D}" dt="2026-05-19T08:13:50.462" v="8747" actId="6549"/>
        <pc:sldMkLst>
          <pc:docMk/>
          <pc:sldMk cId="2465124375" sldId="2134807128"/>
        </pc:sldMkLst>
        <pc:spChg chg="del">
          <ac:chgData name="abdelghani salhi" userId="a44d13800851dea6" providerId="LiveId" clId="{80FAA889-E246-4602-AFF2-CB47978AC01D}" dt="2026-05-19T08:12:43.344" v="8703" actId="478"/>
          <ac:spMkLst>
            <pc:docMk/>
            <pc:sldMk cId="2465124375" sldId="2134807128"/>
            <ac:spMk id="2" creationId="{745F2445-9E7E-6C32-810D-D04E70B94BCB}"/>
          </ac:spMkLst>
        </pc:spChg>
        <pc:spChg chg="del">
          <ac:chgData name="abdelghani salhi" userId="a44d13800851dea6" providerId="LiveId" clId="{80FAA889-E246-4602-AFF2-CB47978AC01D}" dt="2026-05-19T08:12:43.344" v="8703" actId="478"/>
          <ac:spMkLst>
            <pc:docMk/>
            <pc:sldMk cId="2465124375" sldId="2134807128"/>
            <ac:spMk id="3" creationId="{B5D378E2-BFD8-E3CF-0252-BED2862D09BF}"/>
          </ac:spMkLst>
        </pc:spChg>
        <pc:spChg chg="add mod">
          <ac:chgData name="abdelghani salhi" userId="a44d13800851dea6" providerId="LiveId" clId="{80FAA889-E246-4602-AFF2-CB47978AC01D}" dt="2026-05-19T08:12:57.859" v="8704"/>
          <ac:spMkLst>
            <pc:docMk/>
            <pc:sldMk cId="2465124375" sldId="2134807128"/>
            <ac:spMk id="7" creationId="{7811A078-2979-A248-0AC2-945EB508EF75}"/>
          </ac:spMkLst>
        </pc:spChg>
        <pc:spChg chg="add mod">
          <ac:chgData name="abdelghani salhi" userId="a44d13800851dea6" providerId="LiveId" clId="{80FAA889-E246-4602-AFF2-CB47978AC01D}" dt="2026-05-19T08:12:57.859" v="8704"/>
          <ac:spMkLst>
            <pc:docMk/>
            <pc:sldMk cId="2465124375" sldId="2134807128"/>
            <ac:spMk id="8" creationId="{6078EE8A-1475-BADC-3A03-0F9EB5CE79F7}"/>
          </ac:spMkLst>
        </pc:spChg>
        <pc:spChg chg="mod">
          <ac:chgData name="abdelghani salhi" userId="a44d13800851dea6" providerId="LiveId" clId="{80FAA889-E246-4602-AFF2-CB47978AC01D}" dt="2026-05-19T08:13:50.462" v="8747" actId="6549"/>
          <ac:spMkLst>
            <pc:docMk/>
            <pc:sldMk cId="2465124375" sldId="2134807128"/>
            <ac:spMk id="17" creationId="{4917BFD6-192E-F889-418A-7DDA1F170F00}"/>
          </ac:spMkLst>
        </pc:spChg>
        <pc:picChg chg="add mod ord">
          <ac:chgData name="abdelghani salhi" userId="a44d13800851dea6" providerId="LiveId" clId="{80FAA889-E246-4602-AFF2-CB47978AC01D}" dt="2026-05-19T08:02:41.413" v="8516" actId="167"/>
          <ac:picMkLst>
            <pc:docMk/>
            <pc:sldMk cId="2465124375" sldId="2134807128"/>
            <ac:picMk id="4" creationId="{2A6EA637-E111-2192-AC3C-543F7993B912}"/>
          </ac:picMkLst>
        </pc:picChg>
        <pc:picChg chg="del">
          <ac:chgData name="abdelghani salhi" userId="a44d13800851dea6" providerId="LiveId" clId="{80FAA889-E246-4602-AFF2-CB47978AC01D}" dt="2026-05-19T08:02:36.230" v="8514" actId="478"/>
          <ac:picMkLst>
            <pc:docMk/>
            <pc:sldMk cId="2465124375" sldId="2134807128"/>
            <ac:picMk id="5" creationId="{AEF8798B-2E86-1A17-E685-D585B3FCA6C0}"/>
          </ac:picMkLst>
        </pc:picChg>
      </pc:sldChg>
      <pc:sldChg chg="addSp delSp modSp add mod">
        <pc:chgData name="abdelghani salhi" userId="a44d13800851dea6" providerId="LiveId" clId="{80FAA889-E246-4602-AFF2-CB47978AC01D}" dt="2026-05-19T08:14:35.151" v="8750" actId="478"/>
        <pc:sldMkLst>
          <pc:docMk/>
          <pc:sldMk cId="2279762879" sldId="2134807129"/>
        </pc:sldMkLst>
        <pc:spChg chg="del">
          <ac:chgData name="abdelghani salhi" userId="a44d13800851dea6" providerId="LiveId" clId="{80FAA889-E246-4602-AFF2-CB47978AC01D}" dt="2026-05-19T08:14:29.200" v="8748" actId="478"/>
          <ac:spMkLst>
            <pc:docMk/>
            <pc:sldMk cId="2279762879" sldId="2134807129"/>
            <ac:spMk id="2" creationId="{CAADAA51-7942-D8A4-BAE9-2E38EEB7D778}"/>
          </ac:spMkLst>
        </pc:spChg>
        <pc:spChg chg="del">
          <ac:chgData name="abdelghani salhi" userId="a44d13800851dea6" providerId="LiveId" clId="{80FAA889-E246-4602-AFF2-CB47978AC01D}" dt="2026-05-19T08:14:29.200" v="8748" actId="478"/>
          <ac:spMkLst>
            <pc:docMk/>
            <pc:sldMk cId="2279762879" sldId="2134807129"/>
            <ac:spMk id="4" creationId="{F862E1EC-28ED-3569-9421-58C6D6A055F4}"/>
          </ac:spMkLst>
        </pc:spChg>
        <pc:spChg chg="add del mod">
          <ac:chgData name="abdelghani salhi" userId="a44d13800851dea6" providerId="LiveId" clId="{80FAA889-E246-4602-AFF2-CB47978AC01D}" dt="2026-05-19T08:14:35.151" v="8750" actId="478"/>
          <ac:spMkLst>
            <pc:docMk/>
            <pc:sldMk cId="2279762879" sldId="2134807129"/>
            <ac:spMk id="7" creationId="{277DEE53-CAE1-46AF-4264-EE2484065437}"/>
          </ac:spMkLst>
        </pc:spChg>
        <pc:spChg chg="add mod">
          <ac:chgData name="abdelghani salhi" userId="a44d13800851dea6" providerId="LiveId" clId="{80FAA889-E246-4602-AFF2-CB47978AC01D}" dt="2026-05-19T08:14:30.231" v="8749"/>
          <ac:spMkLst>
            <pc:docMk/>
            <pc:sldMk cId="2279762879" sldId="2134807129"/>
            <ac:spMk id="8" creationId="{226C1B55-9872-3156-D312-CCBE3324DA11}"/>
          </ac:spMkLst>
        </pc:spChg>
        <pc:spChg chg="add mod">
          <ac:chgData name="abdelghani salhi" userId="a44d13800851dea6" providerId="LiveId" clId="{80FAA889-E246-4602-AFF2-CB47978AC01D}" dt="2026-05-19T08:14:30.231" v="8749"/>
          <ac:spMkLst>
            <pc:docMk/>
            <pc:sldMk cId="2279762879" sldId="2134807129"/>
            <ac:spMk id="9" creationId="{BAA78B84-E025-41D2-E9EE-693D385AAD87}"/>
          </ac:spMkLst>
        </pc:spChg>
        <pc:picChg chg="del">
          <ac:chgData name="abdelghani salhi" userId="a44d13800851dea6" providerId="LiveId" clId="{80FAA889-E246-4602-AFF2-CB47978AC01D}" dt="2026-05-19T08:02:45.978" v="8517" actId="478"/>
          <ac:picMkLst>
            <pc:docMk/>
            <pc:sldMk cId="2279762879" sldId="2134807129"/>
            <ac:picMk id="3" creationId="{A7B6847D-0C20-64E4-6913-BD1DA5553ADE}"/>
          </ac:picMkLst>
        </pc:picChg>
        <pc:picChg chg="add mod ord">
          <ac:chgData name="abdelghani salhi" userId="a44d13800851dea6" providerId="LiveId" clId="{80FAA889-E246-4602-AFF2-CB47978AC01D}" dt="2026-05-19T08:02:50.048" v="8519" actId="167"/>
          <ac:picMkLst>
            <pc:docMk/>
            <pc:sldMk cId="2279762879" sldId="2134807129"/>
            <ac:picMk id="5" creationId="{F4EF2E6F-2D03-2740-DF40-64027B5071EB}"/>
          </ac:picMkLst>
        </pc:picChg>
      </pc:sldChg>
      <pc:sldChg chg="modSp add mod">
        <pc:chgData name="abdelghani salhi" userId="a44d13800851dea6" providerId="LiveId" clId="{80FAA889-E246-4602-AFF2-CB47978AC01D}" dt="2026-05-19T08:35:36.685" v="9069" actId="20577"/>
        <pc:sldMkLst>
          <pc:docMk/>
          <pc:sldMk cId="2204395012" sldId="2134807130"/>
        </pc:sldMkLst>
        <pc:spChg chg="mod">
          <ac:chgData name="abdelghani salhi" userId="a44d13800851dea6" providerId="LiveId" clId="{80FAA889-E246-4602-AFF2-CB47978AC01D}" dt="2026-05-19T08:35:36.685" v="9069" actId="20577"/>
          <ac:spMkLst>
            <pc:docMk/>
            <pc:sldMk cId="2204395012" sldId="2134807130"/>
            <ac:spMk id="6" creationId="{5CDACC41-0374-CD87-5782-601365270BA5}"/>
          </ac:spMkLst>
        </pc:spChg>
      </pc:sldChg>
      <pc:sldChg chg="addSp delSp modSp add mod">
        <pc:chgData name="abdelghani salhi" userId="a44d13800851dea6" providerId="LiveId" clId="{80FAA889-E246-4602-AFF2-CB47978AC01D}" dt="2026-05-19T08:35:53.062" v="9071"/>
        <pc:sldMkLst>
          <pc:docMk/>
          <pc:sldMk cId="2699663550" sldId="2134807131"/>
        </pc:sldMkLst>
        <pc:spChg chg="add mod">
          <ac:chgData name="abdelghani salhi" userId="a44d13800851dea6" providerId="LiveId" clId="{80FAA889-E246-4602-AFF2-CB47978AC01D}" dt="2026-05-19T08:35:53.062" v="9071"/>
          <ac:spMkLst>
            <pc:docMk/>
            <pc:sldMk cId="2699663550" sldId="2134807131"/>
            <ac:spMk id="2" creationId="{D4F8A3E9-0F22-EB93-84C2-1E9E2A0EE8E1}"/>
          </ac:spMkLst>
        </pc:spChg>
        <pc:spChg chg="del">
          <ac:chgData name="abdelghani salhi" userId="a44d13800851dea6" providerId="LiveId" clId="{80FAA889-E246-4602-AFF2-CB47978AC01D}" dt="2026-05-19T08:35:52.285" v="9070" actId="478"/>
          <ac:spMkLst>
            <pc:docMk/>
            <pc:sldMk cId="2699663550" sldId="2134807131"/>
            <ac:spMk id="3" creationId="{651C7345-9992-933C-91FE-B0B77AEC8055}"/>
          </ac:spMkLst>
        </pc:spChg>
      </pc:sldChg>
      <pc:sldChg chg="modSp add mod">
        <pc:chgData name="abdelghani salhi" userId="a44d13800851dea6" providerId="LiveId" clId="{80FAA889-E246-4602-AFF2-CB47978AC01D}" dt="2026-05-19T08:31:50.005" v="9045" actId="20577"/>
        <pc:sldMkLst>
          <pc:docMk/>
          <pc:sldMk cId="333053859" sldId="2134807132"/>
        </pc:sldMkLst>
        <pc:spChg chg="mod">
          <ac:chgData name="abdelghani salhi" userId="a44d13800851dea6" providerId="LiveId" clId="{80FAA889-E246-4602-AFF2-CB47978AC01D}" dt="2026-05-19T08:31:50.005" v="9045" actId="20577"/>
          <ac:spMkLst>
            <pc:docMk/>
            <pc:sldMk cId="333053859" sldId="2134807132"/>
            <ac:spMk id="2" creationId="{A96207D0-191E-EEB9-840C-01442EACD0A7}"/>
          </ac:spMkLst>
        </pc:spChg>
      </pc:sldChg>
      <pc:sldChg chg="add">
        <pc:chgData name="abdelghani salhi" userId="a44d13800851dea6" providerId="LiveId" clId="{80FAA889-E246-4602-AFF2-CB47978AC01D}" dt="2026-05-19T08:32:27.149" v="9046"/>
        <pc:sldMkLst>
          <pc:docMk/>
          <pc:sldMk cId="3470616327" sldId="2134807133"/>
        </pc:sldMkLst>
      </pc:sldChg>
      <pc:sldChg chg="add">
        <pc:chgData name="abdelghani salhi" userId="a44d13800851dea6" providerId="LiveId" clId="{80FAA889-E246-4602-AFF2-CB47978AC01D}" dt="2026-05-19T08:32:50.528" v="9048"/>
        <pc:sldMkLst>
          <pc:docMk/>
          <pc:sldMk cId="2582266676" sldId="2134807134"/>
        </pc:sldMkLst>
      </pc:sldChg>
      <pc:sldChg chg="add">
        <pc:chgData name="abdelghani salhi" userId="a44d13800851dea6" providerId="LiveId" clId="{80FAA889-E246-4602-AFF2-CB47978AC01D}" dt="2026-05-19T08:42:14.979" v="9198" actId="2890"/>
        <pc:sldMkLst>
          <pc:docMk/>
          <pc:sldMk cId="1533691678" sldId="2134807135"/>
        </pc:sldMkLst>
      </pc:sldChg>
      <pc:sldChg chg="add">
        <pc:chgData name="abdelghani salhi" userId="a44d13800851dea6" providerId="LiveId" clId="{80FAA889-E246-4602-AFF2-CB47978AC01D}" dt="2026-05-19T08:42:59.777" v="9206" actId="2890"/>
        <pc:sldMkLst>
          <pc:docMk/>
          <pc:sldMk cId="177390682" sldId="2134807136"/>
        </pc:sldMkLst>
      </pc:sldChg>
      <pc:sldChg chg="modSp add mod">
        <pc:chgData name="abdelghani salhi" userId="a44d13800851dea6" providerId="LiveId" clId="{80FAA889-E246-4602-AFF2-CB47978AC01D}" dt="2026-05-19T08:44:17.578" v="9215" actId="1037"/>
        <pc:sldMkLst>
          <pc:docMk/>
          <pc:sldMk cId="2773043171" sldId="2134807137"/>
        </pc:sldMkLst>
        <pc:spChg chg="mod">
          <ac:chgData name="abdelghani salhi" userId="a44d13800851dea6" providerId="LiveId" clId="{80FAA889-E246-4602-AFF2-CB47978AC01D}" dt="2026-05-19T08:44:17.578" v="9215" actId="1037"/>
          <ac:spMkLst>
            <pc:docMk/>
            <pc:sldMk cId="2773043171" sldId="2134807137"/>
            <ac:spMk id="19" creationId="{EDA732D8-608E-5DD6-695A-D718FF2CE6AA}"/>
          </ac:spMkLst>
        </pc:spChg>
      </pc:sldChg>
      <pc:sldChg chg="addSp delSp modSp add mod">
        <pc:chgData name="abdelghani salhi" userId="a44d13800851dea6" providerId="LiveId" clId="{80FAA889-E246-4602-AFF2-CB47978AC01D}" dt="2026-05-19T08:44:59.660" v="9223"/>
        <pc:sldMkLst>
          <pc:docMk/>
          <pc:sldMk cId="1702981810" sldId="2134807138"/>
        </pc:sldMkLst>
        <pc:spChg chg="add mod">
          <ac:chgData name="abdelghani salhi" userId="a44d13800851dea6" providerId="LiveId" clId="{80FAA889-E246-4602-AFF2-CB47978AC01D}" dt="2026-05-19T08:44:59.660" v="9223"/>
          <ac:spMkLst>
            <pc:docMk/>
            <pc:sldMk cId="1702981810" sldId="2134807138"/>
            <ac:spMk id="2" creationId="{5DEB49BD-C98E-6BC5-EFE5-941DE4B57223}"/>
          </ac:spMkLst>
        </pc:spChg>
        <pc:spChg chg="mod">
          <ac:chgData name="abdelghani salhi" userId="a44d13800851dea6" providerId="LiveId" clId="{80FAA889-E246-4602-AFF2-CB47978AC01D}" dt="2026-05-19T08:44:59.660" v="9223"/>
          <ac:spMkLst>
            <pc:docMk/>
            <pc:sldMk cId="1702981810" sldId="2134807138"/>
            <ac:spMk id="6" creationId="{956CCDF0-164B-E8F8-2DAF-A82EB54F2B96}"/>
          </ac:spMkLst>
        </pc:spChg>
        <pc:spChg chg="del">
          <ac:chgData name="abdelghani salhi" userId="a44d13800851dea6" providerId="LiveId" clId="{80FAA889-E246-4602-AFF2-CB47978AC01D}" dt="2026-05-19T08:44:37.188" v="9218" actId="478"/>
          <ac:spMkLst>
            <pc:docMk/>
            <pc:sldMk cId="1702981810" sldId="2134807138"/>
            <ac:spMk id="18" creationId="{0502D146-546F-B3C7-CBF8-BCAFE7D9D68F}"/>
          </ac:spMkLst>
        </pc:spChg>
        <pc:spChg chg="del">
          <ac:chgData name="abdelghani salhi" userId="a44d13800851dea6" providerId="LiveId" clId="{80FAA889-E246-4602-AFF2-CB47978AC01D}" dt="2026-05-19T08:44:33.528" v="9217" actId="478"/>
          <ac:spMkLst>
            <pc:docMk/>
            <pc:sldMk cId="1702981810" sldId="2134807138"/>
            <ac:spMk id="19" creationId="{933A5A73-964E-3891-2210-DA0433593204}"/>
          </ac:spMkLst>
        </pc:spChg>
        <pc:grpChg chg="add mod">
          <ac:chgData name="abdelghani salhi" userId="a44d13800851dea6" providerId="LiveId" clId="{80FAA889-E246-4602-AFF2-CB47978AC01D}" dt="2026-05-19T08:44:59.660" v="9223"/>
          <ac:grpSpMkLst>
            <pc:docMk/>
            <pc:sldMk cId="1702981810" sldId="2134807138"/>
            <ac:grpSpMk id="3" creationId="{EB798CD5-DE7D-DF20-3558-10A6CC1BABBF}"/>
          </ac:grpSpMkLst>
        </pc:grpChg>
        <pc:picChg chg="mod">
          <ac:chgData name="abdelghani salhi" userId="a44d13800851dea6" providerId="LiveId" clId="{80FAA889-E246-4602-AFF2-CB47978AC01D}" dt="2026-05-19T08:44:59.660" v="9223"/>
          <ac:picMkLst>
            <pc:docMk/>
            <pc:sldMk cId="1702981810" sldId="2134807138"/>
            <ac:picMk id="5" creationId="{68DE50B9-4ACE-4C75-E831-AD2A8D9A2E08}"/>
          </ac:picMkLst>
        </pc:picChg>
        <pc:picChg chg="add mod">
          <ac:chgData name="abdelghani salhi" userId="a44d13800851dea6" providerId="LiveId" clId="{80FAA889-E246-4602-AFF2-CB47978AC01D}" dt="2026-05-19T08:44:59.660" v="9223"/>
          <ac:picMkLst>
            <pc:docMk/>
            <pc:sldMk cId="1702981810" sldId="2134807138"/>
            <ac:picMk id="7" creationId="{B75753D4-5E30-68A4-2D75-57E173BB0EDD}"/>
          </ac:picMkLst>
        </pc:picChg>
        <pc:picChg chg="add mod">
          <ac:chgData name="abdelghani salhi" userId="a44d13800851dea6" providerId="LiveId" clId="{80FAA889-E246-4602-AFF2-CB47978AC01D}" dt="2026-05-19T08:44:59.660" v="9223"/>
          <ac:picMkLst>
            <pc:docMk/>
            <pc:sldMk cId="1702981810" sldId="2134807138"/>
            <ac:picMk id="10" creationId="{60AC17DA-FF81-E8DF-0784-3FFB3898D4E8}"/>
          </ac:picMkLst>
        </pc:picChg>
        <pc:picChg chg="del">
          <ac:chgData name="abdelghani salhi" userId="a44d13800851dea6" providerId="LiveId" clId="{80FAA889-E246-4602-AFF2-CB47978AC01D}" dt="2026-05-19T08:44:33.528" v="9217" actId="478"/>
          <ac:picMkLst>
            <pc:docMk/>
            <pc:sldMk cId="1702981810" sldId="2134807138"/>
            <ac:picMk id="17" creationId="{63BBD488-B5F7-9B70-571B-D485C0C5B1FD}"/>
          </ac:picMkLst>
        </pc:picChg>
      </pc:sldChg>
      <pc:sldChg chg="addSp modSp add">
        <pc:chgData name="abdelghani salhi" userId="a44d13800851dea6" providerId="LiveId" clId="{80FAA889-E246-4602-AFF2-CB47978AC01D}" dt="2026-05-19T08:45:18.163" v="9226"/>
        <pc:sldMkLst>
          <pc:docMk/>
          <pc:sldMk cId="1005604155" sldId="2134807139"/>
        </pc:sldMkLst>
        <pc:spChg chg="add mod">
          <ac:chgData name="abdelghani salhi" userId="a44d13800851dea6" providerId="LiveId" clId="{80FAA889-E246-4602-AFF2-CB47978AC01D}" dt="2026-05-19T08:45:18.163" v="9226"/>
          <ac:spMkLst>
            <pc:docMk/>
            <pc:sldMk cId="1005604155" sldId="2134807139"/>
            <ac:spMk id="2" creationId="{DEF1BED2-4F96-D101-D8DE-432C9EC278DC}"/>
          </ac:spMkLst>
        </pc:spChg>
        <pc:spChg chg="add mod">
          <ac:chgData name="abdelghani salhi" userId="a44d13800851dea6" providerId="LiveId" clId="{80FAA889-E246-4602-AFF2-CB47978AC01D}" dt="2026-05-19T08:45:18.163" v="9226"/>
          <ac:spMkLst>
            <pc:docMk/>
            <pc:sldMk cId="1005604155" sldId="2134807139"/>
            <ac:spMk id="3" creationId="{97380F69-76C7-B493-F0BA-18D2A1CBEDE3}"/>
          </ac:spMkLst>
        </pc:spChg>
        <pc:spChg chg="add mod">
          <ac:chgData name="abdelghani salhi" userId="a44d13800851dea6" providerId="LiveId" clId="{80FAA889-E246-4602-AFF2-CB47978AC01D}" dt="2026-05-19T08:45:18.163" v="9226"/>
          <ac:spMkLst>
            <pc:docMk/>
            <pc:sldMk cId="1005604155" sldId="2134807139"/>
            <ac:spMk id="6" creationId="{DF271E31-3E23-C6FE-4C80-3BD4D94D927E}"/>
          </ac:spMkLst>
        </pc:spChg>
        <pc:spChg chg="mod">
          <ac:chgData name="abdelghani salhi" userId="a44d13800851dea6" providerId="LiveId" clId="{80FAA889-E246-4602-AFF2-CB47978AC01D}" dt="2026-05-19T08:45:18.163" v="9226"/>
          <ac:spMkLst>
            <pc:docMk/>
            <pc:sldMk cId="1005604155" sldId="2134807139"/>
            <ac:spMk id="9" creationId="{67B6F9CC-3EB0-B034-7533-0D86379381E5}"/>
          </ac:spMkLst>
        </pc:spChg>
        <pc:spChg chg="add mod">
          <ac:chgData name="abdelghani salhi" userId="a44d13800851dea6" providerId="LiveId" clId="{80FAA889-E246-4602-AFF2-CB47978AC01D}" dt="2026-05-19T08:45:18.163" v="9226"/>
          <ac:spMkLst>
            <pc:docMk/>
            <pc:sldMk cId="1005604155" sldId="2134807139"/>
            <ac:spMk id="10" creationId="{7BEFEF5D-0BC6-E1AA-DC8D-4AFAB2AF294E}"/>
          </ac:spMkLst>
        </pc:spChg>
        <pc:spChg chg="add mod">
          <ac:chgData name="abdelghani salhi" userId="a44d13800851dea6" providerId="LiveId" clId="{80FAA889-E246-4602-AFF2-CB47978AC01D}" dt="2026-05-19T08:45:18.163" v="9226"/>
          <ac:spMkLst>
            <pc:docMk/>
            <pc:sldMk cId="1005604155" sldId="2134807139"/>
            <ac:spMk id="11" creationId="{AFDEB7F5-B084-EAB4-2B2F-4B699245F0C1}"/>
          </ac:spMkLst>
        </pc:spChg>
        <pc:grpChg chg="add mod">
          <ac:chgData name="abdelghani salhi" userId="a44d13800851dea6" providerId="LiveId" clId="{80FAA889-E246-4602-AFF2-CB47978AC01D}" dt="2026-05-19T08:45:18.163" v="9226"/>
          <ac:grpSpMkLst>
            <pc:docMk/>
            <pc:sldMk cId="1005604155" sldId="2134807139"/>
            <ac:grpSpMk id="7" creationId="{CB713430-8E4D-09E3-AF16-5EB5318209DF}"/>
          </ac:grpSpMkLst>
        </pc:grpChg>
        <pc:picChg chg="add mod">
          <ac:chgData name="abdelghani salhi" userId="a44d13800851dea6" providerId="LiveId" clId="{80FAA889-E246-4602-AFF2-CB47978AC01D}" dt="2026-05-19T08:45:18.163" v="9226"/>
          <ac:picMkLst>
            <pc:docMk/>
            <pc:sldMk cId="1005604155" sldId="2134807139"/>
            <ac:picMk id="5" creationId="{91CDDC13-5B63-4886-E3DD-6E838A97870F}"/>
          </ac:picMkLst>
        </pc:picChg>
        <pc:picChg chg="mod">
          <ac:chgData name="abdelghani salhi" userId="a44d13800851dea6" providerId="LiveId" clId="{80FAA889-E246-4602-AFF2-CB47978AC01D}" dt="2026-05-19T08:45:18.163" v="9226"/>
          <ac:picMkLst>
            <pc:docMk/>
            <pc:sldMk cId="1005604155" sldId="2134807139"/>
            <ac:picMk id="8" creationId="{25494506-4951-6F8A-BD7B-8AC9A93F3C34}"/>
          </ac:picMkLst>
        </pc:picChg>
      </pc:sldChg>
      <pc:sldChg chg="add del">
        <pc:chgData name="abdelghani salhi" userId="a44d13800851dea6" providerId="LiveId" clId="{80FAA889-E246-4602-AFF2-CB47978AC01D}" dt="2026-05-19T08:45:23.424" v="9227" actId="47"/>
        <pc:sldMkLst>
          <pc:docMk/>
          <pc:sldMk cId="274640701" sldId="2134807140"/>
        </pc:sldMkLst>
      </pc:sldChg>
      <pc:sldChg chg="add del">
        <pc:chgData name="abdelghani salhi" userId="a44d13800851dea6" providerId="LiveId" clId="{80FAA889-E246-4602-AFF2-CB47978AC01D}" dt="2026-05-19T08:45:51.636" v="9233" actId="2696"/>
        <pc:sldMkLst>
          <pc:docMk/>
          <pc:sldMk cId="1983936524" sldId="2134807141"/>
        </pc:sldMkLst>
      </pc:sldChg>
      <pc:sldChg chg="addSp modSp add">
        <pc:chgData name="abdelghani salhi" userId="a44d13800851dea6" providerId="LiveId" clId="{80FAA889-E246-4602-AFF2-CB47978AC01D}" dt="2026-05-19T08:46:33.945" v="9237"/>
        <pc:sldMkLst>
          <pc:docMk/>
          <pc:sldMk cId="3886454025" sldId="2134807141"/>
        </pc:sldMkLst>
        <pc:spChg chg="add mod">
          <ac:chgData name="abdelghani salhi" userId="a44d13800851dea6" providerId="LiveId" clId="{80FAA889-E246-4602-AFF2-CB47978AC01D}" dt="2026-05-19T08:46:33.945" v="9237"/>
          <ac:spMkLst>
            <pc:docMk/>
            <pc:sldMk cId="3886454025" sldId="2134807141"/>
            <ac:spMk id="2" creationId="{C42A86E2-64E6-9B87-A50C-16ADE76AC83B}"/>
          </ac:spMkLst>
        </pc:spChg>
        <pc:spChg chg="add mod">
          <ac:chgData name="abdelghani salhi" userId="a44d13800851dea6" providerId="LiveId" clId="{80FAA889-E246-4602-AFF2-CB47978AC01D}" dt="2026-05-19T08:46:33.945" v="9237"/>
          <ac:spMkLst>
            <pc:docMk/>
            <pc:sldMk cId="3886454025" sldId="2134807141"/>
            <ac:spMk id="6" creationId="{41E54E29-DAA4-44C5-9441-B604DA8C0456}"/>
          </ac:spMkLst>
        </pc:spChg>
        <pc:picChg chg="add mod">
          <ac:chgData name="abdelghani salhi" userId="a44d13800851dea6" providerId="LiveId" clId="{80FAA889-E246-4602-AFF2-CB47978AC01D}" dt="2026-05-19T08:46:33.945" v="9237"/>
          <ac:picMkLst>
            <pc:docMk/>
            <pc:sldMk cId="3886454025" sldId="2134807141"/>
            <ac:picMk id="5" creationId="{F6ADFC8A-D0FD-F308-46A2-D825CF3A6F6E}"/>
          </ac:picMkLst>
        </pc:picChg>
      </pc:sldChg>
      <pc:sldChg chg="addSp modSp add">
        <pc:chgData name="abdelghani salhi" userId="a44d13800851dea6" providerId="LiveId" clId="{80FAA889-E246-4602-AFF2-CB47978AC01D}" dt="2026-05-19T08:46:57.949" v="9241"/>
        <pc:sldMkLst>
          <pc:docMk/>
          <pc:sldMk cId="3930659994" sldId="2134807142"/>
        </pc:sldMkLst>
        <pc:spChg chg="add mod">
          <ac:chgData name="abdelghani salhi" userId="a44d13800851dea6" providerId="LiveId" clId="{80FAA889-E246-4602-AFF2-CB47978AC01D}" dt="2026-05-19T08:46:57.949" v="9241"/>
          <ac:spMkLst>
            <pc:docMk/>
            <pc:sldMk cId="3930659994" sldId="2134807142"/>
            <ac:spMk id="2" creationId="{5B964D27-4F89-A657-A20A-02A3959BE35F}"/>
          </ac:spMkLst>
        </pc:spChg>
        <pc:spChg chg="mod">
          <ac:chgData name="abdelghani salhi" userId="a44d13800851dea6" providerId="LiveId" clId="{80FAA889-E246-4602-AFF2-CB47978AC01D}" dt="2026-05-19T08:46:57.949" v="9241"/>
          <ac:spMkLst>
            <pc:docMk/>
            <pc:sldMk cId="3930659994" sldId="2134807142"/>
            <ac:spMk id="6" creationId="{0EF433F4-FF71-C627-287A-E034F8FF0996}"/>
          </ac:spMkLst>
        </pc:spChg>
        <pc:grpChg chg="add mod">
          <ac:chgData name="abdelghani salhi" userId="a44d13800851dea6" providerId="LiveId" clId="{80FAA889-E246-4602-AFF2-CB47978AC01D}" dt="2026-05-19T08:46:57.949" v="9241"/>
          <ac:grpSpMkLst>
            <pc:docMk/>
            <pc:sldMk cId="3930659994" sldId="2134807142"/>
            <ac:grpSpMk id="3" creationId="{33667CEF-9958-6676-47D9-B3D24FE72B8A}"/>
          </ac:grpSpMkLst>
        </pc:grpChg>
        <pc:picChg chg="mod">
          <ac:chgData name="abdelghani salhi" userId="a44d13800851dea6" providerId="LiveId" clId="{80FAA889-E246-4602-AFF2-CB47978AC01D}" dt="2026-05-19T08:46:57.949" v="9241"/>
          <ac:picMkLst>
            <pc:docMk/>
            <pc:sldMk cId="3930659994" sldId="2134807142"/>
            <ac:picMk id="5" creationId="{36671B59-F157-AD57-4F2E-60509B047AAC}"/>
          </ac:picMkLst>
        </pc:picChg>
        <pc:picChg chg="add mod">
          <ac:chgData name="abdelghani salhi" userId="a44d13800851dea6" providerId="LiveId" clId="{80FAA889-E246-4602-AFF2-CB47978AC01D}" dt="2026-05-19T08:46:57.949" v="9241"/>
          <ac:picMkLst>
            <pc:docMk/>
            <pc:sldMk cId="3930659994" sldId="2134807142"/>
            <ac:picMk id="7" creationId="{8D74A17D-AFAC-79D3-D4C0-60AC1CA93E90}"/>
          </ac:picMkLst>
        </pc:picChg>
        <pc:picChg chg="add mod">
          <ac:chgData name="abdelghani salhi" userId="a44d13800851dea6" providerId="LiveId" clId="{80FAA889-E246-4602-AFF2-CB47978AC01D}" dt="2026-05-19T08:46:57.949" v="9241"/>
          <ac:picMkLst>
            <pc:docMk/>
            <pc:sldMk cId="3930659994" sldId="2134807142"/>
            <ac:picMk id="10" creationId="{E945D0A4-F41C-AAEF-D8BF-2C8D91CBD6BF}"/>
          </ac:picMkLst>
        </pc:picChg>
      </pc:sldChg>
      <pc:sldChg chg="addSp modSp add">
        <pc:chgData name="abdelghani salhi" userId="a44d13800851dea6" providerId="LiveId" clId="{80FAA889-E246-4602-AFF2-CB47978AC01D}" dt="2026-05-19T08:47:45.662" v="9243"/>
        <pc:sldMkLst>
          <pc:docMk/>
          <pc:sldMk cId="4040505510" sldId="2134807143"/>
        </pc:sldMkLst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3" creationId="{DA8C0A96-F539-B649-5C7C-55B82EC99801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5" creationId="{0D8886D9-76AA-A684-2A19-3B67D0B6FDE3}"/>
          </ac:spMkLst>
        </pc:spChg>
        <pc:spChg chg="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9" creationId="{126E257A-8A88-D049-5053-816D826887CE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11" creationId="{4BA09B52-8807-F115-1AB7-D2DC8B150ACD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12" creationId="{80AE4AA9-999B-C682-52AC-DC1B11A1E7C4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16" creationId="{7E79B192-D676-891E-4BDC-E86B26497193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17" creationId="{15220562-7265-1AEC-48C6-BB92DA45959A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20" creationId="{802ABEA5-F2D0-54AB-183F-036B9ABEE5A7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25" creationId="{4A23F42F-123F-68B0-AA8F-C8C664F5DF55}"/>
          </ac:spMkLst>
        </pc:spChg>
        <pc:spChg chg="add mod">
          <ac:chgData name="abdelghani salhi" userId="a44d13800851dea6" providerId="LiveId" clId="{80FAA889-E246-4602-AFF2-CB47978AC01D}" dt="2026-05-19T08:47:45.662" v="9243"/>
          <ac:spMkLst>
            <pc:docMk/>
            <pc:sldMk cId="4040505510" sldId="2134807143"/>
            <ac:spMk id="26" creationId="{B01CCE1F-C7AE-1223-7512-D7A19EB8290E}"/>
          </ac:spMkLst>
        </pc:spChg>
      </pc:sldChg>
      <pc:sldChg chg="addSp delSp modSp add mod modAnim">
        <pc:chgData name="abdelghani salhi" userId="a44d13800851dea6" providerId="LiveId" clId="{80FAA889-E246-4602-AFF2-CB47978AC01D}" dt="2026-05-19T08:50:34.122" v="9271" actId="207"/>
        <pc:sldMkLst>
          <pc:docMk/>
          <pc:sldMk cId="3600039695" sldId="2134807144"/>
        </pc:sldMkLst>
        <pc:spChg chg="add mod">
          <ac:chgData name="abdelghani salhi" userId="a44d13800851dea6" providerId="LiveId" clId="{80FAA889-E246-4602-AFF2-CB47978AC01D}" dt="2026-05-19T08:50:34.122" v="9271" actId="207"/>
          <ac:spMkLst>
            <pc:docMk/>
            <pc:sldMk cId="3600039695" sldId="2134807144"/>
            <ac:spMk id="3" creationId="{DEAF275C-02C8-B105-9127-0337C89F4208}"/>
          </ac:spMkLst>
        </pc:spChg>
        <pc:spChg chg="del">
          <ac:chgData name="abdelghani salhi" userId="a44d13800851dea6" providerId="LiveId" clId="{80FAA889-E246-4602-AFF2-CB47978AC01D}" dt="2026-05-19T08:50:23.826" v="9263" actId="478"/>
          <ac:spMkLst>
            <pc:docMk/>
            <pc:sldMk cId="3600039695" sldId="2134807144"/>
            <ac:spMk id="4" creationId="{C5FB40AB-40AE-E512-258F-88B280F33831}"/>
          </ac:spMkLst>
        </pc:spChg>
        <pc:picChg chg="del">
          <ac:chgData name="abdelghani salhi" userId="a44d13800851dea6" providerId="LiveId" clId="{80FAA889-E246-4602-AFF2-CB47978AC01D}" dt="2026-05-19T08:49:27.857" v="9249" actId="478"/>
          <ac:picMkLst>
            <pc:docMk/>
            <pc:sldMk cId="3600039695" sldId="2134807144"/>
            <ac:picMk id="2" creationId="{A5247393-37D6-4712-59B3-4D599B84F0F0}"/>
          </ac:picMkLst>
        </pc:picChg>
        <pc:picChg chg="add mod">
          <ac:chgData name="abdelghani salhi" userId="a44d13800851dea6" providerId="LiveId" clId="{80FAA889-E246-4602-AFF2-CB47978AC01D}" dt="2026-05-19T08:49:28.801" v="9250"/>
          <ac:picMkLst>
            <pc:docMk/>
            <pc:sldMk cId="3600039695" sldId="2134807144"/>
            <ac:picMk id="5" creationId="{1FC9217E-FA5C-D84C-0E44-A7974A59A7C8}"/>
          </ac:picMkLst>
        </pc:picChg>
        <pc:picChg chg="add mod">
          <ac:chgData name="abdelghani salhi" userId="a44d13800851dea6" providerId="LiveId" clId="{80FAA889-E246-4602-AFF2-CB47978AC01D}" dt="2026-05-19T08:49:28.801" v="9250"/>
          <ac:picMkLst>
            <pc:docMk/>
            <pc:sldMk cId="3600039695" sldId="2134807144"/>
            <ac:picMk id="7" creationId="{F8BFD477-9D69-8B01-FE7E-7A00B88D3BAE}"/>
          </ac:picMkLst>
        </pc:picChg>
      </pc:sldChg>
      <pc:sldMasterChg chg="addSldLayout delSldLayout">
        <pc:chgData name="abdelghani salhi" userId="a44d13800851dea6" providerId="LiveId" clId="{80FAA889-E246-4602-AFF2-CB47978AC01D}" dt="2026-05-19T08:50:09.709" v="9262" actId="47"/>
        <pc:sldMasterMkLst>
          <pc:docMk/>
          <pc:sldMasterMk cId="2980465099" sldId="2147483916"/>
        </pc:sldMasterMkLst>
        <pc:sldLayoutChg chg="del">
          <pc:chgData name="abdelghani salhi" userId="a44d13800851dea6" providerId="LiveId" clId="{80FAA889-E246-4602-AFF2-CB47978AC01D}" dt="2026-05-19T08:50:09.709" v="9262" actId="47"/>
          <pc:sldLayoutMkLst>
            <pc:docMk/>
            <pc:sldMasterMk cId="2980465099" sldId="2147483916"/>
            <pc:sldLayoutMk cId="3358237864" sldId="2147483918"/>
          </pc:sldLayoutMkLst>
        </pc:sldLayoutChg>
        <pc:sldLayoutChg chg="add del">
          <pc:chgData name="abdelghani salhi" userId="a44d13800851dea6" providerId="LiveId" clId="{80FAA889-E246-4602-AFF2-CB47978AC01D}" dt="2026-05-12T20:19:23.362" v="7887" actId="47"/>
          <pc:sldLayoutMkLst>
            <pc:docMk/>
            <pc:sldMasterMk cId="2980465099" sldId="2147483916"/>
            <pc:sldLayoutMk cId="3240533578" sldId="214748394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3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33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54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13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  <p:sldLayoutId id="2147483941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9" r:id="rId2"/>
    <p:sldLayoutId id="2147483922" r:id="rId3"/>
    <p:sldLayoutId id="2147483940" r:id="rId4"/>
    <p:sldLayoutId id="2147483942" r:id="rId5"/>
    <p:sldLayoutId id="214748394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6.gif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1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1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1.png"/><Relationship Id="rId4" Type="http://schemas.openxmlformats.org/officeDocument/2006/relationships/image" Target="../media/image2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5.mp4"/><Relationship Id="rId7" Type="http://schemas.openxmlformats.org/officeDocument/2006/relationships/image" Target="../media/image4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21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3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وَتَفْسِيرٌ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حَلُّ مَسَائِلَ الْبَحْثِ عَنِ التَّحَوُّلِ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بِالصُّوَرِ </a:t>
            </a:r>
            <a:endParaRPr lang="fr-MA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الأُسبوعِ الْأَوَّلِ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دروس الأسبوع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0CEB21-20CF-5427-3E3A-5DBAF7607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671" y="2440387"/>
            <a:ext cx="5990253" cy="404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4"/>
            <a:ext cx="6564862" cy="15578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72537"/>
            <a:ext cx="60745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بيانات مبيان بالرموز أو الصور؛</a:t>
            </a:r>
          </a:p>
          <a:p>
            <a:pPr marL="34290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معطيات جدول إلى مبيان بالرموز أو الصور؛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حَلِّ مَسائِل الْبَحْثِ عَنِ التَّحَوُّلِ باستِخدامِ نَمُوذَجِ الْأَشْرِطَةِ.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336" y="2175639"/>
            <a:ext cx="2909637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E5A6B-F288-2870-B55E-2EF431A53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861" y="2175639"/>
            <a:ext cx="2908475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7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4848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JF Flat Bold" panose="02000500000000000000" pitchFamily="2" charset="-78"/>
                </a:rPr>
                <a:t>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48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3E231F-C00D-0809-38C8-2CBDA7EA7C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18" y="3029236"/>
            <a:ext cx="8360229" cy="88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4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1895CF9-6F2C-7DFC-F434-B2121F963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8" y="3029236"/>
            <a:ext cx="8360229" cy="8822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5377" y="30615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36884" y="345096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21509" y="30587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03596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01167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82253" y="3466633"/>
            <a:ext cx="65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86251" y="305428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90496" y="34414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289249" y="863797"/>
            <a:ext cx="7227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 في المنزل النشاط الأخير من الصفحة 23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سنصححه في الحصة القادمة.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EF659-69E9-A351-5DB6-812A95EA1071}"/>
              </a:ext>
            </a:extLst>
          </p:cNvPr>
          <p:cNvSpPr/>
          <p:nvPr/>
        </p:nvSpPr>
        <p:spPr>
          <a:xfrm>
            <a:off x="289248" y="2985796"/>
            <a:ext cx="2976466" cy="443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2B79C7F-9C10-FAED-2AEA-E2A006720656}"/>
              </a:ext>
            </a:extLst>
          </p:cNvPr>
          <p:cNvGrpSpPr/>
          <p:nvPr/>
        </p:nvGrpSpPr>
        <p:grpSpPr>
          <a:xfrm>
            <a:off x="289248" y="2808508"/>
            <a:ext cx="8335344" cy="1704957"/>
            <a:chOff x="289248" y="2808508"/>
            <a:chExt cx="8335344" cy="170495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BCBE1AF-E6EC-375D-7479-18F369D5B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248" y="2808508"/>
              <a:ext cx="8335344" cy="170495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2DCA35-2139-2534-4D47-3282CB8FC688}"/>
                </a:ext>
              </a:extLst>
            </p:cNvPr>
            <p:cNvSpPr/>
            <p:nvPr/>
          </p:nvSpPr>
          <p:spPr>
            <a:xfrm>
              <a:off x="289248" y="2808508"/>
              <a:ext cx="2976466" cy="4432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2774435" y="3247549"/>
            <a:ext cx="3202767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معطيات جدول إلى مبيان بالرموز أو الصور</a:t>
            </a:r>
          </a:p>
        </p:txBody>
      </p:sp>
    </p:spTree>
    <p:extLst>
      <p:ext uri="{BB962C8B-B14F-4D97-AF65-F5344CB8AC3E}">
        <p14:creationId xmlns:p14="http://schemas.microsoft.com/office/powerpoint/2010/main" val="370718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78D9C-260E-3522-7B38-BD23AA28F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595B2E-5019-647F-E5F1-7759D0235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C9C25A-F31F-FBD7-CD32-2EFC5212AD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9887CC-E32D-2C77-CC89-2A747339B42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58226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الجدول التالي على مبيان بالرموز: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4797C1-B0EA-7FB7-A6B5-40FBC4233D1E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494820-C398-E054-428D-BF08DD9BD2B1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F844F2-EA2D-5FD8-35AB-DB5638D03D3F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E10729F-C95B-E2AA-FBE1-5E989FF580F3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43ADB3-8615-8622-C4B8-458C0C04F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65" y="1928192"/>
            <a:ext cx="7370703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نمثل المعطى الأول؟ الثاني؟ ... الرابع؟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838C45-45D3-D06E-9DFD-66F7A9F32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65" y="1928192"/>
            <a:ext cx="7370703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تحصلوا على نفس التمثيل.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C7870D-AD32-B826-0A46-994F34A13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65" y="1928192"/>
            <a:ext cx="7370703" cy="428585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1A96E2-7372-D4CA-188A-39703C054A82}"/>
              </a:ext>
            </a:extLst>
          </p:cNvPr>
          <p:cNvSpPr txBox="1"/>
          <p:nvPr/>
        </p:nvSpPr>
        <p:spPr>
          <a:xfrm>
            <a:off x="942391" y="5878281"/>
            <a:ext cx="899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القطط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C7BA21-178C-50FF-E3D6-2B26D98C4E3F}"/>
              </a:ext>
            </a:extLst>
          </p:cNvPr>
          <p:cNvSpPr txBox="1"/>
          <p:nvPr/>
        </p:nvSpPr>
        <p:spPr>
          <a:xfrm>
            <a:off x="1841536" y="5878281"/>
            <a:ext cx="899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الكلاب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94B38E-9113-8767-09B1-17491F90A14D}"/>
              </a:ext>
            </a:extLst>
          </p:cNvPr>
          <p:cNvSpPr txBox="1"/>
          <p:nvPr/>
        </p:nvSpPr>
        <p:spPr>
          <a:xfrm>
            <a:off x="2740681" y="5878281"/>
            <a:ext cx="899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الطيور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9E75DF-7DAF-A855-5EDF-CBBD4420674D}"/>
              </a:ext>
            </a:extLst>
          </p:cNvPr>
          <p:cNvSpPr txBox="1"/>
          <p:nvPr/>
        </p:nvSpPr>
        <p:spPr>
          <a:xfrm>
            <a:off x="3639826" y="5878281"/>
            <a:ext cx="1025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الأسماك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A1798437-AA32-0605-E0B6-51C63CBE01D5}"/>
              </a:ext>
            </a:extLst>
          </p:cNvPr>
          <p:cNvSpPr/>
          <p:nvPr/>
        </p:nvSpPr>
        <p:spPr>
          <a:xfrm>
            <a:off x="1265963" y="5577098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89B62B29-8709-49B3-1445-8824DE85D49C}"/>
              </a:ext>
            </a:extLst>
          </p:cNvPr>
          <p:cNvSpPr/>
          <p:nvPr/>
        </p:nvSpPr>
        <p:spPr>
          <a:xfrm>
            <a:off x="1265963" y="5146132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4428A20D-731E-999C-CAFE-8BAAB3DC3DFC}"/>
              </a:ext>
            </a:extLst>
          </p:cNvPr>
          <p:cNvSpPr/>
          <p:nvPr/>
        </p:nvSpPr>
        <p:spPr>
          <a:xfrm>
            <a:off x="1265963" y="4743541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2A9D05DF-0AF0-1CCB-4DCD-74DBDC433739}"/>
              </a:ext>
            </a:extLst>
          </p:cNvPr>
          <p:cNvSpPr/>
          <p:nvPr/>
        </p:nvSpPr>
        <p:spPr>
          <a:xfrm>
            <a:off x="2165108" y="5577098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Arc partiel 25">
            <a:extLst>
              <a:ext uri="{FF2B5EF4-FFF2-40B4-BE49-F238E27FC236}">
                <a16:creationId xmlns:a16="http://schemas.microsoft.com/office/drawing/2014/main" id="{D01BE28C-83C9-1317-DEBD-B7DBF4CC1788}"/>
              </a:ext>
            </a:extLst>
          </p:cNvPr>
          <p:cNvSpPr/>
          <p:nvPr/>
        </p:nvSpPr>
        <p:spPr>
          <a:xfrm>
            <a:off x="2173622" y="5146132"/>
            <a:ext cx="252000" cy="252000"/>
          </a:xfrm>
          <a:prstGeom prst="pie">
            <a:avLst>
              <a:gd name="adj1" fmla="val 0"/>
              <a:gd name="adj2" fmla="val 10842102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ABC0382E-E046-4DB3-4673-C2369FEF85D9}"/>
              </a:ext>
            </a:extLst>
          </p:cNvPr>
          <p:cNvSpPr/>
          <p:nvPr/>
        </p:nvSpPr>
        <p:spPr>
          <a:xfrm>
            <a:off x="3064253" y="5573315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rganigramme : Connecteur 27">
            <a:extLst>
              <a:ext uri="{FF2B5EF4-FFF2-40B4-BE49-F238E27FC236}">
                <a16:creationId xmlns:a16="http://schemas.microsoft.com/office/drawing/2014/main" id="{91037E93-C7DA-5B66-6A22-86E546E27B0A}"/>
              </a:ext>
            </a:extLst>
          </p:cNvPr>
          <p:cNvSpPr/>
          <p:nvPr/>
        </p:nvSpPr>
        <p:spPr>
          <a:xfrm>
            <a:off x="3064253" y="5146132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Arc partiel 28">
            <a:extLst>
              <a:ext uri="{FF2B5EF4-FFF2-40B4-BE49-F238E27FC236}">
                <a16:creationId xmlns:a16="http://schemas.microsoft.com/office/drawing/2014/main" id="{9B7A40F7-D969-8510-5D7B-C09B6C6C460C}"/>
              </a:ext>
            </a:extLst>
          </p:cNvPr>
          <p:cNvSpPr/>
          <p:nvPr/>
        </p:nvSpPr>
        <p:spPr>
          <a:xfrm>
            <a:off x="3064253" y="4718949"/>
            <a:ext cx="252000" cy="252000"/>
          </a:xfrm>
          <a:prstGeom prst="pie">
            <a:avLst>
              <a:gd name="adj1" fmla="val 0"/>
              <a:gd name="adj2" fmla="val 10844579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0BD46F08-6060-7112-DE02-6F1537649C2B}"/>
              </a:ext>
            </a:extLst>
          </p:cNvPr>
          <p:cNvSpPr/>
          <p:nvPr/>
        </p:nvSpPr>
        <p:spPr>
          <a:xfrm>
            <a:off x="4026566" y="5573315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39F3C9CF-2CE5-5E71-F331-474512675694}"/>
              </a:ext>
            </a:extLst>
          </p:cNvPr>
          <p:cNvSpPr/>
          <p:nvPr/>
        </p:nvSpPr>
        <p:spPr>
          <a:xfrm>
            <a:off x="4026566" y="5142349"/>
            <a:ext cx="252000" cy="2520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1C4EB-7BF4-2B8D-1768-08BB3E87A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43D231-BC2B-D091-1A5C-C187D88D9C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ADFC8A-D0FD-F308-46A2-D825CF3A6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23" y="1639630"/>
            <a:ext cx="7269577" cy="491046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132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795936" y="2164702"/>
            <a:ext cx="2827176" cy="2537927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45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0CE1-0A83-C6BD-F099-2CB666B9E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8C56C5-510B-AE90-2CB1-E6B55D8B2D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دقائق لإنجاز التمرين الأول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945D0A4-F41C-AAEF-D8BF-2C8D91CBD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595" y="1527450"/>
            <a:ext cx="5585979" cy="48583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753" y="2788795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5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9E258-E50A-110B-7238-7DD7033BD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70F0F5-947A-8B55-CBDD-DB5CDE08422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9DF4BEC-391F-B24A-AE6F-B033B38BE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804" y="1367577"/>
            <a:ext cx="5989074" cy="52089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8C0A96-F539-B649-5C7C-55B82EC99801}"/>
              </a:ext>
            </a:extLst>
          </p:cNvPr>
          <p:cNvSpPr/>
          <p:nvPr/>
        </p:nvSpPr>
        <p:spPr>
          <a:xfrm>
            <a:off x="3331027" y="5856516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8886D9-76AA-A684-2A19-3B67D0B6FDE3}"/>
              </a:ext>
            </a:extLst>
          </p:cNvPr>
          <p:cNvSpPr/>
          <p:nvPr/>
        </p:nvSpPr>
        <p:spPr>
          <a:xfrm>
            <a:off x="3331027" y="5552509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B4F7B7-D9BB-94E5-3FED-587DBC75BDF4}"/>
              </a:ext>
            </a:extLst>
          </p:cNvPr>
          <p:cNvSpPr/>
          <p:nvPr/>
        </p:nvSpPr>
        <p:spPr>
          <a:xfrm>
            <a:off x="3331027" y="5248503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09B52-8807-F115-1AB7-D2DC8B150ACD}"/>
              </a:ext>
            </a:extLst>
          </p:cNvPr>
          <p:cNvSpPr/>
          <p:nvPr/>
        </p:nvSpPr>
        <p:spPr>
          <a:xfrm>
            <a:off x="3331027" y="4944497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AE4AA9-999B-C682-52AC-DC1B11A1E7C4}"/>
              </a:ext>
            </a:extLst>
          </p:cNvPr>
          <p:cNvSpPr/>
          <p:nvPr/>
        </p:nvSpPr>
        <p:spPr>
          <a:xfrm>
            <a:off x="3910346" y="5856516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B53D75-953C-8FCB-07F5-7F1930054B27}"/>
              </a:ext>
            </a:extLst>
          </p:cNvPr>
          <p:cNvSpPr/>
          <p:nvPr/>
        </p:nvSpPr>
        <p:spPr>
          <a:xfrm>
            <a:off x="3910346" y="5552509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D34D6A-C6E1-76D6-C426-BA1608B1E13B}"/>
              </a:ext>
            </a:extLst>
          </p:cNvPr>
          <p:cNvSpPr/>
          <p:nvPr/>
        </p:nvSpPr>
        <p:spPr>
          <a:xfrm>
            <a:off x="3910346" y="5248503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79B192-D676-891E-4BDC-E86B26497193}"/>
              </a:ext>
            </a:extLst>
          </p:cNvPr>
          <p:cNvSpPr/>
          <p:nvPr/>
        </p:nvSpPr>
        <p:spPr>
          <a:xfrm>
            <a:off x="4522323" y="5856516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220562-7265-1AEC-48C6-BB92DA45959A}"/>
              </a:ext>
            </a:extLst>
          </p:cNvPr>
          <p:cNvSpPr/>
          <p:nvPr/>
        </p:nvSpPr>
        <p:spPr>
          <a:xfrm>
            <a:off x="4522323" y="5552509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2ABEA5-F2D0-54AB-183F-036B9ABEE5A7}"/>
              </a:ext>
            </a:extLst>
          </p:cNvPr>
          <p:cNvSpPr/>
          <p:nvPr/>
        </p:nvSpPr>
        <p:spPr>
          <a:xfrm>
            <a:off x="5112528" y="5856516"/>
            <a:ext cx="402772" cy="1280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D22B653-AAB1-1A57-F324-48290B1D08A4}"/>
              </a:ext>
            </a:extLst>
          </p:cNvPr>
          <p:cNvSpPr txBox="1"/>
          <p:nvPr/>
        </p:nvSpPr>
        <p:spPr>
          <a:xfrm>
            <a:off x="3082840" y="6009362"/>
            <a:ext cx="899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قصص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A23F42F-123F-68B0-AA8F-C8C664F5DF55}"/>
              </a:ext>
            </a:extLst>
          </p:cNvPr>
          <p:cNvSpPr txBox="1"/>
          <p:nvPr/>
        </p:nvSpPr>
        <p:spPr>
          <a:xfrm>
            <a:off x="3666722" y="6009362"/>
            <a:ext cx="899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علوم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01CCE1F-C7AE-1223-7512-D7A19EB8290E}"/>
              </a:ext>
            </a:extLst>
          </p:cNvPr>
          <p:cNvSpPr txBox="1"/>
          <p:nvPr/>
        </p:nvSpPr>
        <p:spPr>
          <a:xfrm>
            <a:off x="4250604" y="6009362"/>
            <a:ext cx="899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تاريخ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7C32D6-4C31-B91A-A9EF-811C10E647EB}"/>
              </a:ext>
            </a:extLst>
          </p:cNvPr>
          <p:cNvSpPr txBox="1"/>
          <p:nvPr/>
        </p:nvSpPr>
        <p:spPr>
          <a:xfrm>
            <a:off x="4834486" y="6009362"/>
            <a:ext cx="899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شعر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0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2774435" y="3163570"/>
            <a:ext cx="3202767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بيانات مبيان بالرموز أو الصور</a:t>
            </a:r>
          </a:p>
        </p:txBody>
      </p:sp>
    </p:spTree>
    <p:extLst>
      <p:ext uri="{BB962C8B-B14F-4D97-AF65-F5344CB8AC3E}">
        <p14:creationId xmlns:p14="http://schemas.microsoft.com/office/powerpoint/2010/main" val="283797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9FACA-BEB9-F6C0-ADF9-5B20D9F0D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FDE8ED-D23A-E314-FF59-204E28041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9AB75E-6591-D113-9B59-8720F72E55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ABE1DDD-0F6F-8065-7679-FDAB3B765D7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347061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ادرسوا المبيان التالي، ثم حددوا عَدَدَ الْقِرَدَةِ في هذا الْمُنْتَزَهِ: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FF2847-9218-9E56-665F-98FD215FB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9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41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توصل إلى الجواب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AB3C40-B094-ACE2-37D4-1D576BC41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3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D1CFC4C-4544-26D4-4FEA-7A653C3B3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الْقِرَدَةِ في الْمُنْتَزَهِ</a:t>
            </a:r>
            <a:r>
              <a:rPr lang="en-US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 15 = 5 × 3.</a:t>
            </a:r>
            <a:endParaRPr lang="ar-MA" sz="2400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1AFB52-6FF7-CEC8-88E8-1746FA4C322B}"/>
              </a:ext>
            </a:extLst>
          </p:cNvPr>
          <p:cNvSpPr txBox="1"/>
          <p:nvPr/>
        </p:nvSpPr>
        <p:spPr>
          <a:xfrm>
            <a:off x="4294126" y="368910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 = 15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2D37F-6418-0F96-4FDF-3C7EC1747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F9B971-5496-BF31-67F9-965B53839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DF368DA-7004-E948-98E9-ED53EAB8C1E4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الْحَيَوانات الَّتي تَتَوَفَّرُ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نَفسِ الْعَدَدِ في الْمُنْتَزَهِ: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226A9C-3D66-3E63-918F-3B0475690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440BFB-B334-7DEF-740C-57BF5F408C4B}"/>
              </a:ext>
            </a:extLst>
          </p:cNvPr>
          <p:cNvSpPr txBox="1"/>
          <p:nvPr/>
        </p:nvSpPr>
        <p:spPr>
          <a:xfrm>
            <a:off x="4294126" y="368910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 = 15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D737D-E8C4-4C92-0C29-593CFB99A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304EEAF-314E-4B55-AE67-5B1E7D4BCCE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321096-62A9-DF48-61BA-7A4CC68C7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F95B42-62D0-A726-6264-A47F226CD8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493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21466-37F5-EF0C-C1BA-76B02B996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BA9DC2-AF9A-F1D4-AE0A-C8A058A9E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6C50C49-61CE-0272-05EE-0CD38090A45A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توصل إلى الجواب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00185C-3B7A-EEDA-7894-6D610676D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89F825-1D53-898D-5300-ECA6D92EFFA8}"/>
              </a:ext>
            </a:extLst>
          </p:cNvPr>
          <p:cNvSpPr txBox="1"/>
          <p:nvPr/>
        </p:nvSpPr>
        <p:spPr>
          <a:xfrm>
            <a:off x="4294126" y="368910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 = 15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6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CEDE4-E0DD-E76B-400C-D1D0739D8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9DD09B-3EFC-6C84-4FB9-DEEBA8B50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A774E7-7204-161D-EBBD-7729629E3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E78E23-A7FA-E01F-7B7F-9213F1A21E1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7ECD04-7825-1B47-5FC9-940B288CA9A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اَلْحَيَواناتُ الَّتي بِنَفسِ الْعَدَدِ في الْمُنْتَزَهِ هي الزرافات والأسود أو الغزلان  والتماسيح:</a:t>
            </a:r>
            <a:endParaRPr lang="ar-MA" sz="2000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7029A8-C2E4-2009-6E93-FED825AC108C}"/>
              </a:ext>
            </a:extLst>
          </p:cNvPr>
          <p:cNvSpPr txBox="1"/>
          <p:nvPr/>
        </p:nvSpPr>
        <p:spPr>
          <a:xfrm>
            <a:off x="3713581" y="4555703"/>
            <a:ext cx="4590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الزرافات والأسود أو الغزلان  والتماسيح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C70B01-6E37-4575-F648-68B712AF59D3}"/>
              </a:ext>
            </a:extLst>
          </p:cNvPr>
          <p:cNvSpPr txBox="1"/>
          <p:nvPr/>
        </p:nvSpPr>
        <p:spPr>
          <a:xfrm>
            <a:off x="4294126" y="368910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 = 15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4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36DCF-6220-6817-2409-1BA3630D1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A6EA637-E111-2192-AC3C-543F7993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917BFD6-192E-F889-418A-7DDA1F170F0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بِكَم يقل عَدَدُ الأسود عن عَدَد القردة؟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A14E58-D911-98EA-9B95-DBBD7252F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811A078-2979-A248-0AC2-945EB508EF75}"/>
              </a:ext>
            </a:extLst>
          </p:cNvPr>
          <p:cNvSpPr txBox="1"/>
          <p:nvPr/>
        </p:nvSpPr>
        <p:spPr>
          <a:xfrm>
            <a:off x="3713581" y="4555703"/>
            <a:ext cx="4590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الزرافات والأسود أو الغزلان  والتماسيح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78EE8A-1475-BADC-3A03-0F9EB5CE79F7}"/>
              </a:ext>
            </a:extLst>
          </p:cNvPr>
          <p:cNvSpPr txBox="1"/>
          <p:nvPr/>
        </p:nvSpPr>
        <p:spPr>
          <a:xfrm>
            <a:off x="4294126" y="368910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 = 15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F15CA-C4EE-3DD1-8D32-81B23AA44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3DAC8C-D10B-970F-B04C-D8031C61966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531751-344D-CADB-14C5-3A435D4F0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AFFAE7-0748-71E6-F1D6-F4B66B913E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24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B0661-CF87-A5D4-3517-FAADE594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4EF2E6F-2D03-2740-DF40-64027B507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9505CDD-4033-6ECA-394D-BAECCAC66321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توصل إلى الجواب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BAFD3B-6B62-2FFC-899B-E15A3B2FA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26C1B55-9872-3156-D312-CCBE3324DA11}"/>
              </a:ext>
            </a:extLst>
          </p:cNvPr>
          <p:cNvSpPr txBox="1"/>
          <p:nvPr/>
        </p:nvSpPr>
        <p:spPr>
          <a:xfrm>
            <a:off x="3713581" y="4555703"/>
            <a:ext cx="4590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الزرافات والأسود أو الغزلان  والتماسيح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A78B84-E025-41D2-E9EE-693D385AAD87}"/>
              </a:ext>
            </a:extLst>
          </p:cNvPr>
          <p:cNvSpPr txBox="1"/>
          <p:nvPr/>
        </p:nvSpPr>
        <p:spPr>
          <a:xfrm>
            <a:off x="4294126" y="368910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 = 15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6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8D3F1-B132-316F-22AE-8004EF594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E029F33-8EE8-6D81-3BC3-762F65C67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401612"/>
            <a:ext cx="7525875" cy="3905539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9F7EFAC-05C4-4303-60FF-32D3284D0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952D33-C6B6-ECD9-E799-394B870D2FE5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FAB7D2-AC93-ED9F-6204-963917782484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يقل عَدَدُ الأسود عن عَدَد القردة بِـ : 6 = 3 × ( 3 – 5 ).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9D7A7C-BE04-4324-C298-E4EDD78F2472}"/>
              </a:ext>
            </a:extLst>
          </p:cNvPr>
          <p:cNvSpPr txBox="1"/>
          <p:nvPr/>
        </p:nvSpPr>
        <p:spPr>
          <a:xfrm>
            <a:off x="3713581" y="4555703"/>
            <a:ext cx="4590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الزرافات والأسود أو الغزلان  والتماسيح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4FC97-E592-0DD5-3DFB-9719449D44B5}"/>
              </a:ext>
            </a:extLst>
          </p:cNvPr>
          <p:cNvSpPr txBox="1"/>
          <p:nvPr/>
        </p:nvSpPr>
        <p:spPr>
          <a:xfrm>
            <a:off x="4294126" y="3689108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 = 15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D8FB7F6-9660-888F-0595-D7D4BF38D9A1}"/>
              </a:ext>
            </a:extLst>
          </p:cNvPr>
          <p:cNvSpPr txBox="1"/>
          <p:nvPr/>
        </p:nvSpPr>
        <p:spPr>
          <a:xfrm>
            <a:off x="4294126" y="5299474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( 5 – 3 ) × 3 = 6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9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A7509-01D0-343D-1FCD-98525035B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66E1B-3902-24D9-883D-19944899D7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9650450-ECF2-0056-A236-1DB285BE5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1639630"/>
            <a:ext cx="7333840" cy="495386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19E893D-0629-7F79-AB3C-9C00C53A34E4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133.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DA732D8-608E-5DD6-695A-D718FF2CE6AA}"/>
              </a:ext>
            </a:extLst>
          </p:cNvPr>
          <p:cNvSpPr/>
          <p:nvPr/>
        </p:nvSpPr>
        <p:spPr>
          <a:xfrm>
            <a:off x="1105310" y="1987786"/>
            <a:ext cx="2849732" cy="1584089"/>
          </a:xfrm>
          <a:prstGeom prst="roundRect">
            <a:avLst>
              <a:gd name="adj" fmla="val 67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04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AF94B-E05D-E29D-6232-953BA7A1F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845C06-CC77-543D-1D07-98EF6F6813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0AC17DA-FF81-E8DF-0784-3FFB3898D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02" y="1914413"/>
            <a:ext cx="7215048" cy="40170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038" y="4391025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8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2485B-42F3-1F65-6135-0AFDEEDB9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84EBBE-EC33-27AD-D3F2-420A0A6747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قتان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91CDDC13-5B63-4886-E3DD-6E838A978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12" y="1958178"/>
            <a:ext cx="8130851" cy="4526906"/>
          </a:xfrm>
          <a:prstGeom prst="roundRect">
            <a:avLst>
              <a:gd name="adj" fmla="val 3832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380F69-76C7-B493-F0BA-18D2A1CBEDE3}"/>
              </a:ext>
            </a:extLst>
          </p:cNvPr>
          <p:cNvSpPr txBox="1"/>
          <p:nvPr/>
        </p:nvSpPr>
        <p:spPr>
          <a:xfrm>
            <a:off x="4656076" y="3089033"/>
            <a:ext cx="2542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× 3 = 21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271E31-3E23-C6FE-4C80-3BD4D94D927E}"/>
              </a:ext>
            </a:extLst>
          </p:cNvPr>
          <p:cNvSpPr txBox="1"/>
          <p:nvPr/>
        </p:nvSpPr>
        <p:spPr>
          <a:xfrm>
            <a:off x="4019550" y="4054748"/>
            <a:ext cx="4324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بلا عائلة و مذكرات كادشون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EFEF5D-0BC6-E1AA-DC8D-4AFAB2AF294E}"/>
              </a:ext>
            </a:extLst>
          </p:cNvPr>
          <p:cNvSpPr txBox="1"/>
          <p:nvPr/>
        </p:nvSpPr>
        <p:spPr>
          <a:xfrm>
            <a:off x="3983099" y="4915688"/>
            <a:ext cx="4324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+ 5 ) × 3 = 21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FDEB7F5-B084-EAB4-2B2F-4B699245F0C1}"/>
              </a:ext>
            </a:extLst>
          </p:cNvPr>
          <p:cNvSpPr txBox="1"/>
          <p:nvPr/>
        </p:nvSpPr>
        <p:spPr>
          <a:xfrm>
            <a:off x="3346573" y="5776628"/>
            <a:ext cx="4324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(5 - 1 ) × 3 = 12 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6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D1B1A-0568-4199-A3AC-B29EB7938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65413A9-2F9F-5C53-E78D-4EEB4FB8EB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95413DC1-D6E8-1784-7151-BAF423E6FFB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A640D8A-3F24-225C-5FE0-A9EFB9F878DF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33F6242-560D-A7EA-5E88-9DCDD4F640C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97A5A2D-9024-3017-4437-9EA0AEC62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77BE5725-A7F3-7FE2-BE7F-17F632107CDB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815CB0B-0249-7492-25B6-5D14278F2911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5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70EBD6-5462-34B6-295A-7AAA0E281F1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 الْبَحْثِ عَنِ التحول</a:t>
            </a:r>
          </a:p>
        </p:txBody>
      </p:sp>
    </p:spTree>
    <p:extLst>
      <p:ext uri="{BB962C8B-B14F-4D97-AF65-F5344CB8AC3E}">
        <p14:creationId xmlns:p14="http://schemas.microsoft.com/office/powerpoint/2010/main" val="125702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0E97D-79E1-6334-36FC-B5BA8EA6B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9D462D-5295-B109-60B5-42AB487F0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6E2242-CBBB-BCD5-CB0A-71663E5625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6207D0-191E-EEB9-840C-01442EACD0A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33305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DACC41-0374-CD87-5782-601365270BA5}"/>
              </a:ext>
            </a:extLst>
          </p:cNvPr>
          <p:cNvSpPr txBox="1"/>
          <p:nvPr/>
        </p:nvSpPr>
        <p:spPr>
          <a:xfrm>
            <a:off x="295276" y="2704113"/>
            <a:ext cx="8302186" cy="1652225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تَمْلِكُ نَادِيَةُ 24 زَهْرَةَ في حَديقَتِهَا. غَرَسَتْ بَعْضَ الزُّهورِ الْإضافِيَّةِ، وَأَصْبَحَ لَدَيْها 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لآنَ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 زَهْرَةً.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کَم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زَهْرَةَ غَرَسَتْ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نَادِیَةُ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20439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F8A3E9-0F22-EB93-84C2-1E9E2A0EE8E1}"/>
              </a:ext>
            </a:extLst>
          </p:cNvPr>
          <p:cNvSpPr txBox="1"/>
          <p:nvPr/>
        </p:nvSpPr>
        <p:spPr>
          <a:xfrm>
            <a:off x="295276" y="2704113"/>
            <a:ext cx="8302186" cy="1652225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تَمْلِكُ نَادِيَةُ 24 زَهْرَةَ في حَديقَتِهَا. غَرَسَتْ بَعْضَ الزُّهورِ الْإضافِيَّةِ، وَأَصْبَحَ لَدَيْها 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لآنَ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 زَهْرَةً.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کَم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زَهْرَةَ غَرَسَتْ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نَادِیَةُ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6996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هذه المسألة.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6A7BBE-6738-E3F8-F102-712F9269FA51}"/>
              </a:ext>
            </a:extLst>
          </p:cNvPr>
          <p:cNvSpPr txBox="1"/>
          <p:nvPr/>
        </p:nvSpPr>
        <p:spPr>
          <a:xfrm>
            <a:off x="295276" y="2704113"/>
            <a:ext cx="8302186" cy="1652225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تَمْلِكُ نَادِيَةُ 24 زَهْرَةَ في حَديقَتِهَا. غَرَسَتْ بَعْضَ الزُّهورِ الْإضافِيَّةِ، وَأَصْبَحَ لَدَيْها 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لآنَ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 زَهْرَةً.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کَم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زَهْرَةَ غَرَسَتْ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نَادِیَةُ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تمثيل معطيات المسألة على النموذج؟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88199D-BD65-39BA-11F2-44B0C1EA1CA0}"/>
              </a:ext>
            </a:extLst>
          </p:cNvPr>
          <p:cNvSpPr txBox="1"/>
          <p:nvPr/>
        </p:nvSpPr>
        <p:spPr>
          <a:xfrm>
            <a:off x="295276" y="2704113"/>
            <a:ext cx="8302186" cy="1652225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تَمْلِكُ نَادِيَةُ 24 زَهْرَةَ في حَديقَتِهَا. غَرَسَتْ بَعْضَ الزُّهورِ الْإضافِيَّةِ، وَأَصْبَحَ لَدَيْها 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لآنَ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 زَهْرَةً.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کَم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زَهْرَةَ غَرَسَتْ </a:t>
            </a:r>
            <a:r>
              <a:rPr lang="ar-MA" sz="32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نَادِیَةُ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F8FE84B-4A73-6273-D475-F5F22213C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750147"/>
              </p:ext>
            </p:extLst>
          </p:nvPr>
        </p:nvGraphicFramePr>
        <p:xfrm>
          <a:off x="1855074" y="3639652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39918BF-93A8-5F3C-81E4-5FD01FEF1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710691"/>
              </p:ext>
            </p:extLst>
          </p:nvPr>
        </p:nvGraphicFramePr>
        <p:xfrm>
          <a:off x="1855073" y="2714735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46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المناسبة للنموذج.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9A75266-4D2C-084C-EB10-457F42D1F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308063"/>
              </p:ext>
            </p:extLst>
          </p:nvPr>
        </p:nvGraphicFramePr>
        <p:xfrm>
          <a:off x="1855074" y="3639652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BF98B41-8A40-AFDE-FADF-03DB604C4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380105"/>
              </p:ext>
            </p:extLst>
          </p:nvPr>
        </p:nvGraphicFramePr>
        <p:xfrm>
          <a:off x="1855073" y="2714735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46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المناسبة لنموذج الأشرطة؟</a:t>
            </a:r>
            <a:endParaRPr lang="ar-MA" b="1" noProof="0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8CD6220-DB6B-BDCB-F09B-22D660A79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308063"/>
              </p:ext>
            </p:extLst>
          </p:nvPr>
        </p:nvGraphicFramePr>
        <p:xfrm>
          <a:off x="1855074" y="3639652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7C4A797-72DA-E5A2-D149-55785149E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380105"/>
              </p:ext>
            </p:extLst>
          </p:nvPr>
        </p:nvGraphicFramePr>
        <p:xfrm>
          <a:off x="1855073" y="2714735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46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896B-C6B6-124D-D365-F0131AFD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E033356-88C3-1BF4-28C8-D00C7266EAC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متساوية حل المسألة هي: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EAAE7D-7133-92E1-8E83-5B772C2F3B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EC445D-6C38-453D-7885-85C2A4BF20EC}"/>
              </a:ext>
            </a:extLst>
          </p:cNvPr>
          <p:cNvSpPr txBox="1"/>
          <p:nvPr/>
        </p:nvSpPr>
        <p:spPr>
          <a:xfrm>
            <a:off x="2879834" y="533661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46 - 24 = 22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A963EB1-2A15-919A-AC58-98CB41353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950891"/>
              </p:ext>
            </p:extLst>
          </p:nvPr>
        </p:nvGraphicFramePr>
        <p:xfrm>
          <a:off x="1855074" y="3639652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5C8A34D-7965-B34E-2E78-6C384E34E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728404"/>
              </p:ext>
            </p:extLst>
          </p:nvPr>
        </p:nvGraphicFramePr>
        <p:xfrm>
          <a:off x="1855073" y="2714735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46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58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A9B6D6F-9329-074F-FE3A-DC235257B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1639630"/>
            <a:ext cx="7333840" cy="495386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BE50CB-DF96-D56E-3DC1-E0F59B9F2E56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133.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979899B-643D-9C2B-FE0B-D1C17ED35D35}"/>
              </a:ext>
            </a:extLst>
          </p:cNvPr>
          <p:cNvSpPr/>
          <p:nvPr/>
        </p:nvSpPr>
        <p:spPr>
          <a:xfrm>
            <a:off x="1057685" y="4940536"/>
            <a:ext cx="2849732" cy="1333333"/>
          </a:xfrm>
          <a:prstGeom prst="roundRect">
            <a:avLst>
              <a:gd name="adj" fmla="val 67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66C87-5066-9CDB-6F8B-B086D6B6E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7923485-A7A6-3C7C-0921-1FD3AD207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510" y="2461486"/>
            <a:ext cx="7048601" cy="3205889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86A2A-AC3D-ECBC-359B-9A4763C5F4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8190401-7CE7-0AED-0FE8-C19911FEC728}"/>
              </a:ext>
            </a:extLst>
          </p:cNvPr>
          <p:cNvSpPr txBox="1"/>
          <p:nvPr/>
        </p:nvSpPr>
        <p:spPr>
          <a:xfrm>
            <a:off x="481938" y="9110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13" name="Groupe 8">
            <a:extLst>
              <a:ext uri="{FF2B5EF4-FFF2-40B4-BE49-F238E27FC236}">
                <a16:creationId xmlns:a16="http://schemas.microsoft.com/office/drawing/2014/main" id="{597B9F63-54A2-8454-60A8-E892F8B5D70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322B5ADF-9692-8FCB-E302-D2501AA7B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11555BB6-0140-96CB-9ABB-1A13875C4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2749997-1D47-8611-1BD9-3E3990E3C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9BF99-1FD7-B5F3-7F54-659FE6D5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6AEA979-245C-5412-954F-343BBE8DB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02" y="2461486"/>
            <a:ext cx="8246709" cy="375082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844566-5C13-C7A6-EF55-32C915B94A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7FB42C4-7E39-8BF6-D5D7-4CB55BF994B4}"/>
              </a:ext>
            </a:extLst>
          </p:cNvPr>
          <p:cNvGraphicFramePr>
            <a:graphicFrameLocks noGrp="1"/>
          </p:cNvGraphicFramePr>
          <p:nvPr/>
        </p:nvGraphicFramePr>
        <p:xfrm>
          <a:off x="712225" y="4882811"/>
          <a:ext cx="2754303" cy="54444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1515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772788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544443">
                <a:tc>
                  <a:txBody>
                    <a:bodyPr/>
                    <a:lstStyle/>
                    <a:p>
                      <a:pPr algn="ctr"/>
                      <a:r>
                        <a:rPr lang="ar-MA" sz="2800" noProof="0" dirty="0">
                          <a:solidFill>
                            <a:srgbClr val="C00000"/>
                          </a:solidFill>
                        </a:rPr>
                        <a:t>26</a:t>
                      </a:r>
                      <a:endParaRPr kumimoji="0" lang="ar-MA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AC4F1E4-DBFB-6CC6-0815-07F5A3A38EF1}"/>
              </a:ext>
            </a:extLst>
          </p:cNvPr>
          <p:cNvGraphicFramePr>
            <a:graphicFrameLocks noGrp="1"/>
          </p:cNvGraphicFramePr>
          <p:nvPr/>
        </p:nvGraphicFramePr>
        <p:xfrm>
          <a:off x="712224" y="4259640"/>
          <a:ext cx="2754303" cy="518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54303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pPr algn="ctr"/>
                      <a:r>
                        <a:rPr lang="ar-MA" sz="2800" noProof="0" dirty="0">
                          <a:solidFill>
                            <a:srgbClr val="C00000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1F4A811-C509-1C9A-2330-434CD715F855}"/>
              </a:ext>
            </a:extLst>
          </p:cNvPr>
          <p:cNvSpPr txBox="1"/>
          <p:nvPr/>
        </p:nvSpPr>
        <p:spPr>
          <a:xfrm>
            <a:off x="4583429" y="4714129"/>
            <a:ext cx="2868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38 – 26 = 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B87912-AD6A-2AD6-8693-797462B47279}"/>
              </a:ext>
            </a:extLst>
          </p:cNvPr>
          <p:cNvSpPr txBox="1"/>
          <p:nvPr/>
        </p:nvSpPr>
        <p:spPr>
          <a:xfrm>
            <a:off x="1331530" y="5781611"/>
            <a:ext cx="689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الأحصنة التي ولدت في اسطبل كريم هو 12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006D60-398E-B240-1F1A-CECFF54A57C3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A3D2F115-097D-1013-3CCA-0DCDCA02AD6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F093E30-FD5B-EA9E-511B-AFE5C231D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5C605B04-DEFE-AA57-435C-625444FB1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369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132 و133.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0FD6E0-D0A5-C363-16E1-53A3FF507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2" y="1639630"/>
            <a:ext cx="7344687" cy="496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88870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3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15126</TotalTime>
  <Words>1018</Words>
  <Application>Microsoft Office PowerPoint</Application>
  <PresentationFormat>Affichage à l'écran (4:3)</PresentationFormat>
  <Paragraphs>222</Paragraphs>
  <Slides>59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59</vt:i4>
      </vt:variant>
    </vt:vector>
  </HeadingPairs>
  <TitlesOfParts>
    <vt:vector size="76" baseType="lpstr">
      <vt:lpstr>Aptos Display</vt:lpstr>
      <vt:lpstr>Calibri</vt:lpstr>
      <vt:lpstr>Aptos</vt:lpstr>
      <vt:lpstr>Effra CC Arbc</vt:lpstr>
      <vt:lpstr>Dosis</vt:lpstr>
      <vt:lpstr>DengXian</vt:lpstr>
      <vt:lpstr>Arial</vt:lpstr>
      <vt:lpstr>Wingdings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11</cp:revision>
  <cp:lastPrinted>2025-08-13T10:11:39Z</cp:lastPrinted>
  <dcterms:created xsi:type="dcterms:W3CDTF">2025-08-01T12:31:49Z</dcterms:created>
  <dcterms:modified xsi:type="dcterms:W3CDTF">2026-05-19T14:20:56Z</dcterms:modified>
</cp:coreProperties>
</file>