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70"/>
  </p:notesMasterIdLst>
  <p:handoutMasterIdLst>
    <p:handoutMasterId r:id="rId71"/>
  </p:handoutMasterIdLst>
  <p:sldIdLst>
    <p:sldId id="779" r:id="rId8"/>
    <p:sldId id="948" r:id="rId9"/>
    <p:sldId id="2134807023" r:id="rId10"/>
    <p:sldId id="780" r:id="rId11"/>
    <p:sldId id="781" r:id="rId12"/>
    <p:sldId id="741" r:id="rId13"/>
    <p:sldId id="746" r:id="rId14"/>
    <p:sldId id="825" r:id="rId15"/>
    <p:sldId id="914" r:id="rId16"/>
    <p:sldId id="2134806637" r:id="rId17"/>
    <p:sldId id="2134806709" r:id="rId18"/>
    <p:sldId id="2134807082" r:id="rId19"/>
    <p:sldId id="2134807087" r:id="rId20"/>
    <p:sldId id="2134807088" r:id="rId21"/>
    <p:sldId id="2134807089" r:id="rId22"/>
    <p:sldId id="2134806710" r:id="rId23"/>
    <p:sldId id="2134807076" r:id="rId24"/>
    <p:sldId id="2134807077" r:id="rId25"/>
    <p:sldId id="2134806711" r:id="rId26"/>
    <p:sldId id="2134806681" r:id="rId27"/>
    <p:sldId id="2134806700" r:id="rId28"/>
    <p:sldId id="977" r:id="rId29"/>
    <p:sldId id="2134806722" r:id="rId30"/>
    <p:sldId id="898" r:id="rId31"/>
    <p:sldId id="2134806707" r:id="rId32"/>
    <p:sldId id="2134807056" r:id="rId33"/>
    <p:sldId id="2134807068" r:id="rId34"/>
    <p:sldId id="2134807069" r:id="rId35"/>
    <p:sldId id="2134807072" r:id="rId36"/>
    <p:sldId id="2134807073" r:id="rId37"/>
    <p:sldId id="850" r:id="rId38"/>
    <p:sldId id="899" r:id="rId39"/>
    <p:sldId id="2134807058" r:id="rId40"/>
    <p:sldId id="2134807038" r:id="rId41"/>
    <p:sldId id="2134807059" r:id="rId42"/>
    <p:sldId id="2134807060" r:id="rId43"/>
    <p:sldId id="2134807079" r:id="rId44"/>
    <p:sldId id="2134806689" r:id="rId45"/>
    <p:sldId id="2134806665" r:id="rId46"/>
    <p:sldId id="2134806664" r:id="rId47"/>
    <p:sldId id="2134807014" r:id="rId48"/>
    <p:sldId id="2134807015" r:id="rId49"/>
    <p:sldId id="2134807061" r:id="rId50"/>
    <p:sldId id="2134807016" r:id="rId51"/>
    <p:sldId id="2134807048" r:id="rId52"/>
    <p:sldId id="2134807049" r:id="rId53"/>
    <p:sldId id="2134807050" r:id="rId54"/>
    <p:sldId id="2134807081" r:id="rId55"/>
    <p:sldId id="2134806696" r:id="rId56"/>
    <p:sldId id="848" r:id="rId57"/>
    <p:sldId id="921" r:id="rId58"/>
    <p:sldId id="922" r:id="rId59"/>
    <p:sldId id="924" r:id="rId60"/>
    <p:sldId id="925" r:id="rId61"/>
    <p:sldId id="849" r:id="rId62"/>
    <p:sldId id="2134806697" r:id="rId63"/>
    <p:sldId id="2134806706" r:id="rId64"/>
    <p:sldId id="858" r:id="rId65"/>
    <p:sldId id="868" r:id="rId66"/>
    <p:sldId id="869" r:id="rId67"/>
    <p:sldId id="764" r:id="rId68"/>
    <p:sldId id="949" r:id="rId69"/>
  </p:sldIdLst>
  <p:sldSz cx="9144000" cy="6858000" type="screen4x3"/>
  <p:notesSz cx="6735763" cy="9866313"/>
  <p:embeddedFontLst>
    <p:embeddedFont>
      <p:font typeface="Dosis" pitchFamily="2" charset="0"/>
      <p:regular r:id="rId72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00000"/>
    <a:srgbClr val="D5D5FF"/>
    <a:srgbClr val="CF1F3C"/>
    <a:srgbClr val="B7B7FF"/>
    <a:srgbClr val="EF801C"/>
    <a:srgbClr val="FC8D00"/>
    <a:srgbClr val="3A8F98"/>
    <a:srgbClr val="F2F2F2"/>
    <a:srgbClr val="F9B233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A6EC5E-378F-4C14-BB23-C8D229BD41BF}" v="75" dt="2026-05-19T07:34:30.0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88497" autoAdjust="0"/>
  </p:normalViewPr>
  <p:slideViewPr>
    <p:cSldViewPr snapToGrid="0">
      <p:cViewPr varScale="1">
        <p:scale>
          <a:sx n="65" d="100"/>
          <a:sy n="65" d="100"/>
        </p:scale>
        <p:origin x="113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1.fntdata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notesMaster" Target="notesMasters/notesMaster1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2.fntdata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ghani salhi" userId="a44d13800851dea6" providerId="LiveId" clId="{80FAA889-E246-4602-AFF2-CB47978AC01D}"/>
    <pc:docChg chg="undo redo custSel addSld delSld modSld sldOrd">
      <pc:chgData name="abdelghani salhi" userId="a44d13800851dea6" providerId="LiveId" clId="{80FAA889-E246-4602-AFF2-CB47978AC01D}" dt="2026-05-19T07:34:57.457" v="3892" actId="1035"/>
      <pc:docMkLst>
        <pc:docMk/>
      </pc:docMkLst>
      <pc:sldChg chg="modSp mod">
        <pc:chgData name="abdelghani salhi" userId="a44d13800851dea6" providerId="LiveId" clId="{80FAA889-E246-4602-AFF2-CB47978AC01D}" dt="2026-05-19T06:42:19.076" v="2762" actId="14100"/>
        <pc:sldMkLst>
          <pc:docMk/>
          <pc:sldMk cId="2847969595" sldId="741"/>
        </pc:sldMkLst>
        <pc:spChg chg="mod">
          <ac:chgData name="abdelghani salhi" userId="a44d13800851dea6" providerId="LiveId" clId="{80FAA889-E246-4602-AFF2-CB47978AC01D}" dt="2026-05-19T06:42:11.260" v="2761" actId="1037"/>
          <ac:spMkLst>
            <pc:docMk/>
            <pc:sldMk cId="2847969595" sldId="741"/>
            <ac:spMk id="21" creationId="{E9ECD804-8F28-F47E-3785-C7A9A0C72A66}"/>
          </ac:spMkLst>
        </pc:spChg>
        <pc:spChg chg="mod">
          <ac:chgData name="abdelghani salhi" userId="a44d13800851dea6" providerId="LiveId" clId="{80FAA889-E246-4602-AFF2-CB47978AC01D}" dt="2026-05-19T06:42:19.076" v="2762" actId="14100"/>
          <ac:spMkLst>
            <pc:docMk/>
            <pc:sldMk cId="2847969595" sldId="741"/>
            <ac:spMk id="25" creationId="{F61DA521-F13F-66F6-14CE-A2EDCDA0706F}"/>
          </ac:spMkLst>
        </pc:spChg>
      </pc:sldChg>
      <pc:sldChg chg="modSp mod">
        <pc:chgData name="abdelghani salhi" userId="a44d13800851dea6" providerId="LiveId" clId="{80FAA889-E246-4602-AFF2-CB47978AC01D}" dt="2026-05-10T21:31:21.868" v="2659" actId="20577"/>
        <pc:sldMkLst>
          <pc:docMk/>
          <pc:sldMk cId="3704996737" sldId="779"/>
        </pc:sldMkLst>
        <pc:spChg chg="mod">
          <ac:chgData name="abdelghani salhi" userId="a44d13800851dea6" providerId="LiveId" clId="{80FAA889-E246-4602-AFF2-CB47978AC01D}" dt="2026-05-10T21:31:21.868" v="2659" actId="20577"/>
          <ac:spMkLst>
            <pc:docMk/>
            <pc:sldMk cId="3704996737" sldId="779"/>
            <ac:spMk id="7" creationId="{5FDE4BE6-D126-FBC4-B574-2B8A1D50F96E}"/>
          </ac:spMkLst>
        </pc:spChg>
      </pc:sldChg>
      <pc:sldChg chg="addSp delSp modSp mod">
        <pc:chgData name="abdelghani salhi" userId="a44d13800851dea6" providerId="LiveId" clId="{80FAA889-E246-4602-AFF2-CB47978AC01D}" dt="2026-05-19T06:41:44.200" v="2748" actId="1038"/>
        <pc:sldMkLst>
          <pc:docMk/>
          <pc:sldMk cId="2107687967" sldId="780"/>
        </pc:sldMkLst>
        <pc:spChg chg="mod">
          <ac:chgData name="abdelghani salhi" userId="a44d13800851dea6" providerId="LiveId" clId="{80FAA889-E246-4602-AFF2-CB47978AC01D}" dt="2026-05-11T09:29:46.408" v="2669"/>
          <ac:spMkLst>
            <pc:docMk/>
            <pc:sldMk cId="2107687967" sldId="780"/>
            <ac:spMk id="5" creationId="{C9B89E41-3063-9AB4-B59E-B51BF4B73865}"/>
          </ac:spMkLst>
        </pc:spChg>
        <pc:picChg chg="add mod">
          <ac:chgData name="abdelghani salhi" userId="a44d13800851dea6" providerId="LiveId" clId="{80FAA889-E246-4602-AFF2-CB47978AC01D}" dt="2026-05-19T06:41:44.200" v="2748" actId="1038"/>
          <ac:picMkLst>
            <pc:docMk/>
            <pc:sldMk cId="2107687967" sldId="780"/>
            <ac:picMk id="7" creationId="{3ADBE37C-5C90-7876-0688-236F1AC16701}"/>
          </ac:picMkLst>
        </pc:picChg>
      </pc:sldChg>
      <pc:sldChg chg="addSp delSp modSp mod">
        <pc:chgData name="abdelghani salhi" userId="a44d13800851dea6" providerId="LiveId" clId="{80FAA889-E246-4602-AFF2-CB47978AC01D}" dt="2026-05-19T07:21:50.332" v="3563" actId="20577"/>
        <pc:sldMkLst>
          <pc:docMk/>
          <pc:sldMk cId="3597387284" sldId="848"/>
        </pc:sldMkLst>
        <pc:spChg chg="mod">
          <ac:chgData name="abdelghani salhi" userId="a44d13800851dea6" providerId="LiveId" clId="{80FAA889-E246-4602-AFF2-CB47978AC01D}" dt="2026-05-19T07:21:50.332" v="3563" actId="20577"/>
          <ac:spMkLst>
            <pc:docMk/>
            <pc:sldMk cId="3597387284" sldId="848"/>
            <ac:spMk id="6" creationId="{28CA0C11-89B7-711E-BAA7-F835176E4677}"/>
          </ac:spMkLst>
        </pc:spChg>
        <pc:picChg chg="add mod">
          <ac:chgData name="abdelghani salhi" userId="a44d13800851dea6" providerId="LiveId" clId="{80FAA889-E246-4602-AFF2-CB47978AC01D}" dt="2026-05-19T07:21:39.568" v="3560" actId="1076"/>
          <ac:picMkLst>
            <pc:docMk/>
            <pc:sldMk cId="3597387284" sldId="848"/>
            <ac:picMk id="3" creationId="{4DC46B6B-A36A-0B4C-1AC7-AC542CF91BA4}"/>
          </ac:picMkLst>
        </pc:picChg>
      </pc:sldChg>
      <pc:sldChg chg="addSp delSp modSp mod">
        <pc:chgData name="abdelghani salhi" userId="a44d13800851dea6" providerId="LiveId" clId="{80FAA889-E246-4602-AFF2-CB47978AC01D}" dt="2026-05-19T07:27:14.912" v="3688" actId="1076"/>
        <pc:sldMkLst>
          <pc:docMk/>
          <pc:sldMk cId="4276486665" sldId="849"/>
        </pc:sldMkLst>
        <pc:spChg chg="del">
          <ac:chgData name="abdelghani salhi" userId="a44d13800851dea6" providerId="LiveId" clId="{80FAA889-E246-4602-AFF2-CB47978AC01D}" dt="2026-05-19T07:26:11.060" v="3646" actId="478"/>
          <ac:spMkLst>
            <pc:docMk/>
            <pc:sldMk cId="4276486665" sldId="849"/>
            <ac:spMk id="4" creationId="{1B60470D-5F82-42ED-3629-2D50183D50B6}"/>
          </ac:spMkLst>
        </pc:spChg>
        <pc:spChg chg="del">
          <ac:chgData name="abdelghani salhi" userId="a44d13800851dea6" providerId="LiveId" clId="{80FAA889-E246-4602-AFF2-CB47978AC01D}" dt="2026-05-19T07:26:16.415" v="3647" actId="478"/>
          <ac:spMkLst>
            <pc:docMk/>
            <pc:sldMk cId="4276486665" sldId="849"/>
            <ac:spMk id="5" creationId="{DBBB4368-4E49-C01F-4148-CE66A5B3B593}"/>
          </ac:spMkLst>
        </pc:spChg>
        <pc:spChg chg="mod">
          <ac:chgData name="abdelghani salhi" userId="a44d13800851dea6" providerId="LiveId" clId="{80FAA889-E246-4602-AFF2-CB47978AC01D}" dt="2026-05-19T07:25:58.551" v="3645" actId="20577"/>
          <ac:spMkLst>
            <pc:docMk/>
            <pc:sldMk cId="4276486665" sldId="849"/>
            <ac:spMk id="8" creationId="{B40DD17B-BA6B-32E4-2D9F-93872741DE7C}"/>
          </ac:spMkLst>
        </pc:spChg>
        <pc:spChg chg="mod">
          <ac:chgData name="abdelghani salhi" userId="a44d13800851dea6" providerId="LiveId" clId="{80FAA889-E246-4602-AFF2-CB47978AC01D}" dt="2026-05-19T07:27:14.912" v="3688" actId="1076"/>
          <ac:spMkLst>
            <pc:docMk/>
            <pc:sldMk cId="4276486665" sldId="849"/>
            <ac:spMk id="9" creationId="{E12005F0-75F8-6B73-DC96-6A85FAFE82CC}"/>
          </ac:spMkLst>
        </pc:spChg>
        <pc:graphicFrameChg chg="mod modGraphic">
          <ac:chgData name="abdelghani salhi" userId="a44d13800851dea6" providerId="LiveId" clId="{80FAA889-E246-4602-AFF2-CB47978AC01D}" dt="2026-05-19T07:26:27.378" v="3649" actId="1076"/>
          <ac:graphicFrameMkLst>
            <pc:docMk/>
            <pc:sldMk cId="4276486665" sldId="849"/>
            <ac:graphicFrameMk id="3" creationId="{2A7E1EA4-43FA-32F3-29B2-F0D3674A5DFA}"/>
          </ac:graphicFrameMkLst>
        </pc:graphicFrameChg>
        <pc:graphicFrameChg chg="mod modGraphic">
          <ac:chgData name="abdelghani salhi" userId="a44d13800851dea6" providerId="LiveId" clId="{80FAA889-E246-4602-AFF2-CB47978AC01D}" dt="2026-05-19T07:26:27.378" v="3649" actId="1076"/>
          <ac:graphicFrameMkLst>
            <pc:docMk/>
            <pc:sldMk cId="4276486665" sldId="849"/>
            <ac:graphicFrameMk id="6" creationId="{4267E776-5CC3-5DAF-B8A8-B8A3EC2A9AF9}"/>
          </ac:graphicFrameMkLst>
        </pc:graphicFrameChg>
        <pc:picChg chg="add mod ord">
          <ac:chgData name="abdelghani salhi" userId="a44d13800851dea6" providerId="LiveId" clId="{80FAA889-E246-4602-AFF2-CB47978AC01D}" dt="2026-05-19T07:24:46.335" v="3612" actId="167"/>
          <ac:picMkLst>
            <pc:docMk/>
            <pc:sldMk cId="4276486665" sldId="849"/>
            <ac:picMk id="2" creationId="{C9EEC540-4AB3-C0A9-C34D-77FFA51305CA}"/>
          </ac:picMkLst>
        </pc:picChg>
        <pc:picChg chg="add del">
          <ac:chgData name="abdelghani salhi" userId="a44d13800851dea6" providerId="LiveId" clId="{80FAA889-E246-4602-AFF2-CB47978AC01D}" dt="2026-05-19T07:24:40.886" v="3610" actId="478"/>
          <ac:picMkLst>
            <pc:docMk/>
            <pc:sldMk cId="4276486665" sldId="849"/>
            <ac:picMk id="11" creationId="{912E5955-2EBF-0E6F-58BD-0FCCCE178FE1}"/>
          </ac:picMkLst>
        </pc:picChg>
      </pc:sldChg>
      <pc:sldChg chg="addSp delSp modSp mod">
        <pc:chgData name="abdelghani salhi" userId="a44d13800851dea6" providerId="LiveId" clId="{80FAA889-E246-4602-AFF2-CB47978AC01D}" dt="2026-05-19T07:10:13.752" v="3349" actId="20577"/>
        <pc:sldMkLst>
          <pc:docMk/>
          <pc:sldMk cId="2575153293" sldId="850"/>
        </pc:sldMkLst>
        <pc:spChg chg="del">
          <ac:chgData name="abdelghani salhi" userId="a44d13800851dea6" providerId="LiveId" clId="{80FAA889-E246-4602-AFF2-CB47978AC01D}" dt="2026-05-19T07:08:14.900" v="3314" actId="478"/>
          <ac:spMkLst>
            <pc:docMk/>
            <pc:sldMk cId="2575153293" sldId="850"/>
            <ac:spMk id="4" creationId="{7E3869A5-56FB-6619-950B-916BC15BDDA5}"/>
          </ac:spMkLst>
        </pc:spChg>
        <pc:spChg chg="del">
          <ac:chgData name="abdelghani salhi" userId="a44d13800851dea6" providerId="LiveId" clId="{80FAA889-E246-4602-AFF2-CB47978AC01D}" dt="2026-05-19T07:08:18.092" v="3315" actId="478"/>
          <ac:spMkLst>
            <pc:docMk/>
            <pc:sldMk cId="2575153293" sldId="850"/>
            <ac:spMk id="5" creationId="{B9E9E246-41D7-59A8-55EB-08FBBEC96F7C}"/>
          </ac:spMkLst>
        </pc:spChg>
        <pc:spChg chg="add del mod">
          <ac:chgData name="abdelghani salhi" userId="a44d13800851dea6" providerId="LiveId" clId="{80FAA889-E246-4602-AFF2-CB47978AC01D}" dt="2026-05-19T07:08:23.549" v="3317" actId="478"/>
          <ac:spMkLst>
            <pc:docMk/>
            <pc:sldMk cId="2575153293" sldId="850"/>
            <ac:spMk id="7" creationId="{6D0ABE76-EE6E-9F6B-D442-CA0175B459ED}"/>
          </ac:spMkLst>
        </pc:spChg>
        <pc:spChg chg="mod">
          <ac:chgData name="abdelghani salhi" userId="a44d13800851dea6" providerId="LiveId" clId="{80FAA889-E246-4602-AFF2-CB47978AC01D}" dt="2026-05-19T07:10:13.752" v="3349" actId="20577"/>
          <ac:spMkLst>
            <pc:docMk/>
            <pc:sldMk cId="2575153293" sldId="850"/>
            <ac:spMk id="16" creationId="{DD8A5FAA-B8EC-AD24-3FE2-7629427BC318}"/>
          </ac:spMkLst>
        </pc:spChg>
        <pc:graphicFrameChg chg="add mod">
          <ac:chgData name="abdelghani salhi" userId="a44d13800851dea6" providerId="LiveId" clId="{80FAA889-E246-4602-AFF2-CB47978AC01D}" dt="2026-05-19T07:08:33.146" v="3319" actId="1076"/>
          <ac:graphicFrameMkLst>
            <pc:docMk/>
            <pc:sldMk cId="2575153293" sldId="850"/>
            <ac:graphicFrameMk id="2" creationId="{16EC9FB3-DBEB-F5C0-48B8-92EDAAEC7CA6}"/>
          </ac:graphicFrameMkLst>
        </pc:graphicFrameChg>
        <pc:graphicFrameChg chg="del">
          <ac:chgData name="abdelghani salhi" userId="a44d13800851dea6" providerId="LiveId" clId="{80FAA889-E246-4602-AFF2-CB47978AC01D}" dt="2026-05-19T07:08:12.338" v="3313" actId="478"/>
          <ac:graphicFrameMkLst>
            <pc:docMk/>
            <pc:sldMk cId="2575153293" sldId="850"/>
            <ac:graphicFrameMk id="3" creationId="{19ECF2A8-6304-CA34-CDA2-56122031ADC7}"/>
          </ac:graphicFrameMkLst>
        </pc:graphicFrameChg>
        <pc:graphicFrameChg chg="del">
          <ac:chgData name="abdelghani salhi" userId="a44d13800851dea6" providerId="LiveId" clId="{80FAA889-E246-4602-AFF2-CB47978AC01D}" dt="2026-05-19T07:08:27.857" v="3318" actId="478"/>
          <ac:graphicFrameMkLst>
            <pc:docMk/>
            <pc:sldMk cId="2575153293" sldId="850"/>
            <ac:graphicFrameMk id="6" creationId="{81F937B6-54D9-094F-A6E3-794283B6DD48}"/>
          </ac:graphicFrameMkLst>
        </pc:graphicFrameChg>
        <pc:graphicFrameChg chg="add mod modGraphic">
          <ac:chgData name="abdelghani salhi" userId="a44d13800851dea6" providerId="LiveId" clId="{80FAA889-E246-4602-AFF2-CB47978AC01D}" dt="2026-05-19T07:09:27.536" v="3330" actId="403"/>
          <ac:graphicFrameMkLst>
            <pc:docMk/>
            <pc:sldMk cId="2575153293" sldId="850"/>
            <ac:graphicFrameMk id="8" creationId="{1F7F9788-DFC4-3817-B56F-D7657E8E6B99}"/>
          </ac:graphicFrameMkLst>
        </pc:graphicFrameChg>
        <pc:graphicFrameChg chg="add mod modGraphic">
          <ac:chgData name="abdelghani salhi" userId="a44d13800851dea6" providerId="LiveId" clId="{80FAA889-E246-4602-AFF2-CB47978AC01D}" dt="2026-05-19T07:09:36.146" v="3332" actId="20577"/>
          <ac:graphicFrameMkLst>
            <pc:docMk/>
            <pc:sldMk cId="2575153293" sldId="850"/>
            <ac:graphicFrameMk id="9" creationId="{917F5BEB-6199-BCAC-016E-47962630D1DD}"/>
          </ac:graphicFrameMkLst>
        </pc:graphicFrameChg>
      </pc:sldChg>
      <pc:sldChg chg="addSp delSp modSp mod">
        <pc:chgData name="abdelghani salhi" userId="a44d13800851dea6" providerId="LiveId" clId="{80FAA889-E246-4602-AFF2-CB47978AC01D}" dt="2026-05-19T07:30:26.717" v="3798" actId="20577"/>
        <pc:sldMkLst>
          <pc:docMk/>
          <pc:sldMk cId="1061895834" sldId="858"/>
        </pc:sldMkLst>
        <pc:spChg chg="del">
          <ac:chgData name="abdelghani salhi" userId="a44d13800851dea6" providerId="LiveId" clId="{80FAA889-E246-4602-AFF2-CB47978AC01D}" dt="2026-05-19T07:28:50.213" v="3712" actId="478"/>
          <ac:spMkLst>
            <pc:docMk/>
            <pc:sldMk cId="1061895834" sldId="858"/>
            <ac:spMk id="4" creationId="{765D7E83-F4B7-7C3E-5ED0-A8DD124B41B4}"/>
          </ac:spMkLst>
        </pc:spChg>
        <pc:spChg chg="del">
          <ac:chgData name="abdelghani salhi" userId="a44d13800851dea6" providerId="LiveId" clId="{80FAA889-E246-4602-AFF2-CB47978AC01D}" dt="2026-05-19T07:28:53.333" v="3713" actId="478"/>
          <ac:spMkLst>
            <pc:docMk/>
            <pc:sldMk cId="1061895834" sldId="858"/>
            <ac:spMk id="5" creationId="{D123CD1D-6AD2-658C-F889-302045E8225E}"/>
          </ac:spMkLst>
        </pc:spChg>
        <pc:spChg chg="mod">
          <ac:chgData name="abdelghani salhi" userId="a44d13800851dea6" providerId="LiveId" clId="{80FAA889-E246-4602-AFF2-CB47978AC01D}" dt="2026-05-19T07:29:25.708" v="3746" actId="1037"/>
          <ac:spMkLst>
            <pc:docMk/>
            <pc:sldMk cId="1061895834" sldId="858"/>
            <ac:spMk id="7" creationId="{9E0608B0-93B4-8DBE-3EE8-7093BF8EBDE4}"/>
          </ac:spMkLst>
        </pc:spChg>
        <pc:spChg chg="mod">
          <ac:chgData name="abdelghani salhi" userId="a44d13800851dea6" providerId="LiveId" clId="{80FAA889-E246-4602-AFF2-CB47978AC01D}" dt="2026-05-19T07:30:26.717" v="3798" actId="20577"/>
          <ac:spMkLst>
            <pc:docMk/>
            <pc:sldMk cId="1061895834" sldId="858"/>
            <ac:spMk id="8" creationId="{4CF10693-44C3-14C1-0FDF-8BF8035DDF81}"/>
          </ac:spMkLst>
        </pc:spChg>
        <pc:graphicFrameChg chg="mod modGraphic">
          <ac:chgData name="abdelghani salhi" userId="a44d13800851dea6" providerId="LiveId" clId="{80FAA889-E246-4602-AFF2-CB47978AC01D}" dt="2026-05-19T07:29:51.546" v="3750" actId="14100"/>
          <ac:graphicFrameMkLst>
            <pc:docMk/>
            <pc:sldMk cId="1061895834" sldId="858"/>
            <ac:graphicFrameMk id="2" creationId="{DEC72CA6-A574-DEB5-A7CC-B1DDF633F35F}"/>
          </ac:graphicFrameMkLst>
        </pc:graphicFrameChg>
        <pc:graphicFrameChg chg="mod modGraphic">
          <ac:chgData name="abdelghani salhi" userId="a44d13800851dea6" providerId="LiveId" clId="{80FAA889-E246-4602-AFF2-CB47978AC01D}" dt="2026-05-19T07:29:51.546" v="3750" actId="14100"/>
          <ac:graphicFrameMkLst>
            <pc:docMk/>
            <pc:sldMk cId="1061895834" sldId="858"/>
            <ac:graphicFrameMk id="6" creationId="{E5EDBE43-7DE4-7842-CE6F-26C63C04D3CF}"/>
          </ac:graphicFrameMkLst>
        </pc:graphicFrameChg>
        <pc:picChg chg="add mod ord">
          <ac:chgData name="abdelghani salhi" userId="a44d13800851dea6" providerId="LiveId" clId="{80FAA889-E246-4602-AFF2-CB47978AC01D}" dt="2026-05-19T07:27:46.058" v="3691" actId="167"/>
          <ac:picMkLst>
            <pc:docMk/>
            <pc:sldMk cId="1061895834" sldId="858"/>
            <ac:picMk id="10" creationId="{7F165CB8-22FF-B4E5-0EBC-3E236A32B4FE}"/>
          </ac:picMkLst>
        </pc:picChg>
      </pc:sldChg>
      <pc:sldChg chg="addSp delSp modSp mod">
        <pc:chgData name="abdelghani salhi" userId="a44d13800851dea6" providerId="LiveId" clId="{80FAA889-E246-4602-AFF2-CB47978AC01D}" dt="2026-05-19T07:22:30.605" v="3577" actId="20577"/>
        <pc:sldMkLst>
          <pc:docMk/>
          <pc:sldMk cId="3549395842" sldId="869"/>
        </pc:sldMkLst>
        <pc:spChg chg="mod">
          <ac:chgData name="abdelghani salhi" userId="a44d13800851dea6" providerId="LiveId" clId="{80FAA889-E246-4602-AFF2-CB47978AC01D}" dt="2026-05-19T07:22:30.605" v="3577" actId="20577"/>
          <ac:spMkLst>
            <pc:docMk/>
            <pc:sldMk cId="3549395842" sldId="869"/>
            <ac:spMk id="4" creationId="{C5FB40AB-40AE-E512-258F-88B280F33831}"/>
          </ac:spMkLst>
        </pc:spChg>
        <pc:picChg chg="add mod">
          <ac:chgData name="abdelghani salhi" userId="a44d13800851dea6" providerId="LiveId" clId="{80FAA889-E246-4602-AFF2-CB47978AC01D}" dt="2026-05-19T07:22:02.657" v="3565"/>
          <ac:picMkLst>
            <pc:docMk/>
            <pc:sldMk cId="3549395842" sldId="869"/>
            <ac:picMk id="2" creationId="{A5247393-37D6-4712-59B3-4D599B84F0F0}"/>
          </ac:picMkLst>
        </pc:picChg>
        <pc:picChg chg="del">
          <ac:chgData name="abdelghani salhi" userId="a44d13800851dea6" providerId="LiveId" clId="{80FAA889-E246-4602-AFF2-CB47978AC01D}" dt="2026-05-19T07:22:02.043" v="3564" actId="478"/>
          <ac:picMkLst>
            <pc:docMk/>
            <pc:sldMk cId="3549395842" sldId="869"/>
            <ac:picMk id="5" creationId="{1AE0B3C3-BD5A-A59A-8A65-D612BE2AB879}"/>
          </ac:picMkLst>
        </pc:picChg>
      </pc:sldChg>
      <pc:sldChg chg="addSp delSp modSp mod">
        <pc:chgData name="abdelghani salhi" userId="a44d13800851dea6" providerId="LiveId" clId="{80FAA889-E246-4602-AFF2-CB47978AC01D}" dt="2026-05-19T07:02:20.751" v="3089" actId="20577"/>
        <pc:sldMkLst>
          <pc:docMk/>
          <pc:sldMk cId="10538638" sldId="898"/>
        </pc:sldMkLst>
        <pc:spChg chg="del">
          <ac:chgData name="abdelghani salhi" userId="a44d13800851dea6" providerId="LiveId" clId="{80FAA889-E246-4602-AFF2-CB47978AC01D}" dt="2026-05-19T06:51:42.835" v="2974" actId="478"/>
          <ac:spMkLst>
            <pc:docMk/>
            <pc:sldMk cId="10538638" sldId="898"/>
            <ac:spMk id="2" creationId="{EA5EF69D-FE2E-699C-548F-3AD1EF2B89B2}"/>
          </ac:spMkLst>
        </pc:spChg>
        <pc:spChg chg="mod">
          <ac:chgData name="abdelghani salhi" userId="a44d13800851dea6" providerId="LiveId" clId="{80FAA889-E246-4602-AFF2-CB47978AC01D}" dt="2026-05-19T06:49:34.586" v="2864" actId="20577"/>
          <ac:spMkLst>
            <pc:docMk/>
            <pc:sldMk cId="10538638" sldId="898"/>
            <ac:spMk id="4" creationId="{933BE6E2-BB7C-E5EA-E9C9-EAA8AF72C352}"/>
          </ac:spMkLst>
        </pc:spChg>
        <pc:spChg chg="mod">
          <ac:chgData name="abdelghani salhi" userId="a44d13800851dea6" providerId="LiveId" clId="{80FAA889-E246-4602-AFF2-CB47978AC01D}" dt="2026-05-19T06:51:37.547" v="2973" actId="20577"/>
          <ac:spMkLst>
            <pc:docMk/>
            <pc:sldMk cId="10538638" sldId="898"/>
            <ac:spMk id="7" creationId="{B4DA19A3-A55B-DA2F-F0E0-007CE490F4A0}"/>
          </ac:spMkLst>
        </pc:spChg>
        <pc:spChg chg="mod">
          <ac:chgData name="abdelghani salhi" userId="a44d13800851dea6" providerId="LiveId" clId="{80FAA889-E246-4602-AFF2-CB47978AC01D}" dt="2026-05-19T06:51:17.960" v="2960" actId="20577"/>
          <ac:spMkLst>
            <pc:docMk/>
            <pc:sldMk cId="10538638" sldId="898"/>
            <ac:spMk id="11" creationId="{D53B81E0-26F2-6079-E698-82267D523EFF}"/>
          </ac:spMkLst>
        </pc:spChg>
        <pc:spChg chg="add mod">
          <ac:chgData name="abdelghani salhi" userId="a44d13800851dea6" providerId="LiveId" clId="{80FAA889-E246-4602-AFF2-CB47978AC01D}" dt="2026-05-19T06:57:01.991" v="3034" actId="1036"/>
          <ac:spMkLst>
            <pc:docMk/>
            <pc:sldMk cId="10538638" sldId="898"/>
            <ac:spMk id="13" creationId="{C0CD174B-A417-63CE-9808-54CFC03ED8F7}"/>
          </ac:spMkLst>
        </pc:spChg>
        <pc:spChg chg="mod">
          <ac:chgData name="abdelghani salhi" userId="a44d13800851dea6" providerId="LiveId" clId="{80FAA889-E246-4602-AFF2-CB47978AC01D}" dt="2026-05-19T07:02:20.751" v="3089" actId="20577"/>
          <ac:spMkLst>
            <pc:docMk/>
            <pc:sldMk cId="10538638" sldId="898"/>
            <ac:spMk id="17" creationId="{22CBA8FA-A35B-9A4F-9272-785E33FCC270}"/>
          </ac:spMkLst>
        </pc:spChg>
      </pc:sldChg>
      <pc:sldChg chg="addSp delSp modSp mod">
        <pc:chgData name="abdelghani salhi" userId="a44d13800851dea6" providerId="LiveId" clId="{80FAA889-E246-4602-AFF2-CB47978AC01D}" dt="2026-05-19T07:10:38.686" v="3362" actId="20577"/>
        <pc:sldMkLst>
          <pc:docMk/>
          <pc:sldMk cId="4207234158" sldId="899"/>
        </pc:sldMkLst>
        <pc:spChg chg="mod">
          <ac:chgData name="abdelghani salhi" userId="a44d13800851dea6" providerId="LiveId" clId="{80FAA889-E246-4602-AFF2-CB47978AC01D}" dt="2026-05-19T06:59:33.389" v="3074"/>
          <ac:spMkLst>
            <pc:docMk/>
            <pc:sldMk cId="4207234158" sldId="899"/>
            <ac:spMk id="3" creationId="{CD6C609E-DA82-50D2-10DE-76A2CC548B49}"/>
          </ac:spMkLst>
        </pc:spChg>
        <pc:spChg chg="mod">
          <ac:chgData name="abdelghani salhi" userId="a44d13800851dea6" providerId="LiveId" clId="{80FAA889-E246-4602-AFF2-CB47978AC01D}" dt="2026-05-19T06:59:19.361" v="3072"/>
          <ac:spMkLst>
            <pc:docMk/>
            <pc:sldMk cId="4207234158" sldId="899"/>
            <ac:spMk id="7" creationId="{CDE9CF60-2F20-52F6-CC73-51BFF5AC046C}"/>
          </ac:spMkLst>
        </pc:spChg>
        <pc:spChg chg="mod">
          <ac:chgData name="abdelghani salhi" userId="a44d13800851dea6" providerId="LiveId" clId="{80FAA889-E246-4602-AFF2-CB47978AC01D}" dt="2026-05-19T06:59:09.010" v="3070"/>
          <ac:spMkLst>
            <pc:docMk/>
            <pc:sldMk cId="4207234158" sldId="899"/>
            <ac:spMk id="9" creationId="{F295095F-98E3-0F65-3091-3436ABC009E9}"/>
          </ac:spMkLst>
        </pc:spChg>
        <pc:spChg chg="mod">
          <ac:chgData name="abdelghani salhi" userId="a44d13800851dea6" providerId="LiveId" clId="{80FAA889-E246-4602-AFF2-CB47978AC01D}" dt="2026-05-19T06:59:09.010" v="3070"/>
          <ac:spMkLst>
            <pc:docMk/>
            <pc:sldMk cId="4207234158" sldId="899"/>
            <ac:spMk id="10" creationId="{1BD88E9A-147C-12E3-8945-8258988102A3}"/>
          </ac:spMkLst>
        </pc:spChg>
        <pc:spChg chg="mod">
          <ac:chgData name="abdelghani salhi" userId="a44d13800851dea6" providerId="LiveId" clId="{80FAA889-E246-4602-AFF2-CB47978AC01D}" dt="2026-05-19T06:59:09.010" v="3070"/>
          <ac:spMkLst>
            <pc:docMk/>
            <pc:sldMk cId="4207234158" sldId="899"/>
            <ac:spMk id="12" creationId="{D044B801-5E12-18CC-36D3-95F42231FB8A}"/>
          </ac:spMkLst>
        </pc:spChg>
        <pc:spChg chg="mod">
          <ac:chgData name="abdelghani salhi" userId="a44d13800851dea6" providerId="LiveId" clId="{80FAA889-E246-4602-AFF2-CB47978AC01D}" dt="2026-05-19T06:59:09.010" v="3070"/>
          <ac:spMkLst>
            <pc:docMk/>
            <pc:sldMk cId="4207234158" sldId="899"/>
            <ac:spMk id="13" creationId="{76933CAA-4691-FC05-8CF2-781D125BAEBD}"/>
          </ac:spMkLst>
        </pc:spChg>
        <pc:spChg chg="mod">
          <ac:chgData name="abdelghani salhi" userId="a44d13800851dea6" providerId="LiveId" clId="{80FAA889-E246-4602-AFF2-CB47978AC01D}" dt="2026-05-19T06:59:25.447" v="3073"/>
          <ac:spMkLst>
            <pc:docMk/>
            <pc:sldMk cId="4207234158" sldId="899"/>
            <ac:spMk id="16" creationId="{DB7FF24A-E8FF-4CFC-28AF-2E85A89DC2D1}"/>
          </ac:spMkLst>
        </pc:spChg>
        <pc:spChg chg="mod">
          <ac:chgData name="abdelghani salhi" userId="a44d13800851dea6" providerId="LiveId" clId="{80FAA889-E246-4602-AFF2-CB47978AC01D}" dt="2026-05-19T07:10:38.686" v="3362" actId="20577"/>
          <ac:spMkLst>
            <pc:docMk/>
            <pc:sldMk cId="4207234158" sldId="899"/>
            <ac:spMk id="18" creationId="{755384D3-F142-3EB5-BD2A-E625657BE3F1}"/>
          </ac:spMkLst>
        </pc:spChg>
        <pc:spChg chg="mod">
          <ac:chgData name="abdelghani salhi" userId="a44d13800851dea6" providerId="LiveId" clId="{80FAA889-E246-4602-AFF2-CB47978AC01D}" dt="2026-05-19T06:59:09.010" v="3070"/>
          <ac:spMkLst>
            <pc:docMk/>
            <pc:sldMk cId="4207234158" sldId="899"/>
            <ac:spMk id="20" creationId="{D9C2E347-BFB2-6013-4243-860D9E75471F}"/>
          </ac:spMkLst>
        </pc:spChg>
        <pc:spChg chg="mod">
          <ac:chgData name="abdelghani salhi" userId="a44d13800851dea6" providerId="LiveId" clId="{80FAA889-E246-4602-AFF2-CB47978AC01D}" dt="2026-05-19T06:59:09.010" v="3070"/>
          <ac:spMkLst>
            <pc:docMk/>
            <pc:sldMk cId="4207234158" sldId="899"/>
            <ac:spMk id="21" creationId="{B6C4B98F-0A72-DD5A-1CC7-8B4A0CCD2C24}"/>
          </ac:spMkLst>
        </pc:spChg>
        <pc:spChg chg="del">
          <ac:chgData name="abdelghani salhi" userId="a44d13800851dea6" providerId="LiveId" clId="{80FAA889-E246-4602-AFF2-CB47978AC01D}" dt="2026-05-19T07:09:52.721" v="3333" actId="478"/>
          <ac:spMkLst>
            <pc:docMk/>
            <pc:sldMk cId="4207234158" sldId="899"/>
            <ac:spMk id="23" creationId="{025EE119-6D92-8EB2-BBB0-BF538F56ED75}"/>
          </ac:spMkLst>
        </pc:spChg>
        <pc:spChg chg="del">
          <ac:chgData name="abdelghani salhi" userId="a44d13800851dea6" providerId="LiveId" clId="{80FAA889-E246-4602-AFF2-CB47978AC01D}" dt="2026-05-19T07:09:52.721" v="3333" actId="478"/>
          <ac:spMkLst>
            <pc:docMk/>
            <pc:sldMk cId="4207234158" sldId="899"/>
            <ac:spMk id="24" creationId="{BA187746-5E86-813C-26BA-05EF134696D1}"/>
          </ac:spMkLst>
        </pc:spChg>
        <pc:grpChg chg="add del mod">
          <ac:chgData name="abdelghani salhi" userId="a44d13800851dea6" providerId="LiveId" clId="{80FAA889-E246-4602-AFF2-CB47978AC01D}" dt="2026-05-19T06:59:42.768" v="3075" actId="478"/>
          <ac:grpSpMkLst>
            <pc:docMk/>
            <pc:sldMk cId="4207234158" sldId="899"/>
            <ac:grpSpMk id="6" creationId="{76C6418E-2D6A-25AE-AE23-1DB01F04474E}"/>
          </ac:grpSpMkLst>
        </pc:grpChg>
        <pc:grpChg chg="add del mod">
          <ac:chgData name="abdelghani salhi" userId="a44d13800851dea6" providerId="LiveId" clId="{80FAA889-E246-4602-AFF2-CB47978AC01D}" dt="2026-05-19T06:59:42.768" v="3075" actId="478"/>
          <ac:grpSpMkLst>
            <pc:docMk/>
            <pc:sldMk cId="4207234158" sldId="899"/>
            <ac:grpSpMk id="11" creationId="{FD90C73A-DC4F-4642-6E91-FDD524ECB65B}"/>
          </ac:grpSpMkLst>
        </pc:grpChg>
        <pc:grpChg chg="add del mod">
          <ac:chgData name="abdelghani salhi" userId="a44d13800851dea6" providerId="LiveId" clId="{80FAA889-E246-4602-AFF2-CB47978AC01D}" dt="2026-05-19T06:59:42.768" v="3075" actId="478"/>
          <ac:grpSpMkLst>
            <pc:docMk/>
            <pc:sldMk cId="4207234158" sldId="899"/>
            <ac:grpSpMk id="14" creationId="{F4E97D48-F2E4-B8AB-B193-96E1FA84972D}"/>
          </ac:grpSpMkLst>
        </pc:grpChg>
        <pc:graphicFrameChg chg="del">
          <ac:chgData name="abdelghani salhi" userId="a44d13800851dea6" providerId="LiveId" clId="{80FAA889-E246-4602-AFF2-CB47978AC01D}" dt="2026-05-19T07:09:52.721" v="3333" actId="478"/>
          <ac:graphicFrameMkLst>
            <pc:docMk/>
            <pc:sldMk cId="4207234158" sldId="899"/>
            <ac:graphicFrameMk id="22" creationId="{4A0638CC-C780-424C-5328-C156D3F4C337}"/>
          </ac:graphicFrameMkLst>
        </pc:graphicFrameChg>
        <pc:graphicFrameChg chg="del">
          <ac:chgData name="abdelghani salhi" userId="a44d13800851dea6" providerId="LiveId" clId="{80FAA889-E246-4602-AFF2-CB47978AC01D}" dt="2026-05-19T07:09:52.721" v="3333" actId="478"/>
          <ac:graphicFrameMkLst>
            <pc:docMk/>
            <pc:sldMk cId="4207234158" sldId="899"/>
            <ac:graphicFrameMk id="25" creationId="{FBFB3FB1-AA0C-5826-2955-220B3A4C9659}"/>
          </ac:graphicFrameMkLst>
        </pc:graphicFrameChg>
        <pc:graphicFrameChg chg="add mod">
          <ac:chgData name="abdelghani salhi" userId="a44d13800851dea6" providerId="LiveId" clId="{80FAA889-E246-4602-AFF2-CB47978AC01D}" dt="2026-05-19T07:10:28.337" v="3350"/>
          <ac:graphicFrameMkLst>
            <pc:docMk/>
            <pc:sldMk cId="4207234158" sldId="899"/>
            <ac:graphicFrameMk id="26" creationId="{F18D27AA-659C-A851-6C6C-3F5E8E5125F0}"/>
          </ac:graphicFrameMkLst>
        </pc:graphicFrameChg>
        <pc:graphicFrameChg chg="add mod">
          <ac:chgData name="abdelghani salhi" userId="a44d13800851dea6" providerId="LiveId" clId="{80FAA889-E246-4602-AFF2-CB47978AC01D}" dt="2026-05-19T07:10:28.337" v="3350"/>
          <ac:graphicFrameMkLst>
            <pc:docMk/>
            <pc:sldMk cId="4207234158" sldId="899"/>
            <ac:graphicFrameMk id="27" creationId="{2E6DCF7F-ECF2-5301-3EC0-F68AE2AB213B}"/>
          </ac:graphicFrameMkLst>
        </pc:graphicFrameChg>
        <pc:graphicFrameChg chg="add mod">
          <ac:chgData name="abdelghani salhi" userId="a44d13800851dea6" providerId="LiveId" clId="{80FAA889-E246-4602-AFF2-CB47978AC01D}" dt="2026-05-19T07:10:28.337" v="3350"/>
          <ac:graphicFrameMkLst>
            <pc:docMk/>
            <pc:sldMk cId="4207234158" sldId="899"/>
            <ac:graphicFrameMk id="28" creationId="{7FC6B7BC-A920-B2B0-BC45-E7F22448F8F5}"/>
          </ac:graphicFrameMkLst>
        </pc:graphicFrameChg>
      </pc:sldChg>
      <pc:sldChg chg="addSp delSp modSp mod">
        <pc:chgData name="abdelghani salhi" userId="a44d13800851dea6" providerId="LiveId" clId="{80FAA889-E246-4602-AFF2-CB47978AC01D}" dt="2026-05-18T00:02:22.797" v="2739" actId="14100"/>
        <pc:sldMkLst>
          <pc:docMk/>
          <pc:sldMk cId="3727953704" sldId="914"/>
        </pc:sldMkLst>
        <pc:spChg chg="mod">
          <ac:chgData name="abdelghani salhi" userId="a44d13800851dea6" providerId="LiveId" clId="{80FAA889-E246-4602-AFF2-CB47978AC01D}" dt="2026-05-18T00:02:22.797" v="2739" actId="14100"/>
          <ac:spMkLst>
            <pc:docMk/>
            <pc:sldMk cId="3727953704" sldId="914"/>
            <ac:spMk id="7" creationId="{04357566-3B3E-8587-65E5-FA4ADBE92449}"/>
          </ac:spMkLst>
        </pc:spChg>
        <pc:picChg chg="add mod ord">
          <ac:chgData name="abdelghani salhi" userId="a44d13800851dea6" providerId="LiveId" clId="{80FAA889-E246-4602-AFF2-CB47978AC01D}" dt="2026-05-18T00:02:13.959" v="2737" actId="167"/>
          <ac:picMkLst>
            <pc:docMk/>
            <pc:sldMk cId="3727953704" sldId="914"/>
            <ac:picMk id="8" creationId="{86F2D20A-61D4-94A6-373B-75F33FD58D31}"/>
          </ac:picMkLst>
        </pc:picChg>
      </pc:sldChg>
      <pc:sldChg chg="addSp delSp modSp mod">
        <pc:chgData name="abdelghani salhi" userId="a44d13800851dea6" providerId="LiveId" clId="{80FAA889-E246-4602-AFF2-CB47978AC01D}" dt="2026-05-19T07:24:27.899" v="3607" actId="14100"/>
        <pc:sldMkLst>
          <pc:docMk/>
          <pc:sldMk cId="3237286361" sldId="921"/>
        </pc:sldMkLst>
        <pc:spChg chg="add mod">
          <ac:chgData name="abdelghani salhi" userId="a44d13800851dea6" providerId="LiveId" clId="{80FAA889-E246-4602-AFF2-CB47978AC01D}" dt="2026-05-19T07:24:27.899" v="3607" actId="14100"/>
          <ac:spMkLst>
            <pc:docMk/>
            <pc:sldMk cId="3237286361" sldId="921"/>
            <ac:spMk id="3" creationId="{560FE2C7-0920-342D-45E3-7A7D6F75670B}"/>
          </ac:spMkLst>
        </pc:spChg>
        <pc:picChg chg="add mod ord">
          <ac:chgData name="abdelghani salhi" userId="a44d13800851dea6" providerId="LiveId" clId="{80FAA889-E246-4602-AFF2-CB47978AC01D}" dt="2026-05-19T07:23:50.105" v="3597" actId="167"/>
          <ac:picMkLst>
            <pc:docMk/>
            <pc:sldMk cId="3237286361" sldId="921"/>
            <ac:picMk id="5" creationId="{F5BD0001-648E-E118-15EB-BDCE6726B45B}"/>
          </ac:picMkLst>
        </pc:picChg>
      </pc:sldChg>
      <pc:sldChg chg="addSp delSp modSp mod">
        <pc:chgData name="abdelghani salhi" userId="a44d13800851dea6" providerId="LiveId" clId="{80FAA889-E246-4602-AFF2-CB47978AC01D}" dt="2026-05-19T07:23:45.389" v="3596" actId="167"/>
        <pc:sldMkLst>
          <pc:docMk/>
          <pc:sldMk cId="4115235643" sldId="922"/>
        </pc:sldMkLst>
        <pc:picChg chg="add mod ord">
          <ac:chgData name="abdelghani salhi" userId="a44d13800851dea6" providerId="LiveId" clId="{80FAA889-E246-4602-AFF2-CB47978AC01D}" dt="2026-05-19T07:23:45.389" v="3596" actId="167"/>
          <ac:picMkLst>
            <pc:docMk/>
            <pc:sldMk cId="4115235643" sldId="922"/>
            <ac:picMk id="2" creationId="{8463CD7B-D8CD-138D-D28E-D9D7B5714F03}"/>
          </ac:picMkLst>
        </pc:picChg>
        <pc:picChg chg="add del">
          <ac:chgData name="abdelghani salhi" userId="a44d13800851dea6" providerId="LiveId" clId="{80FAA889-E246-4602-AFF2-CB47978AC01D}" dt="2026-05-19T07:23:37.167" v="3593" actId="478"/>
          <ac:picMkLst>
            <pc:docMk/>
            <pc:sldMk cId="4115235643" sldId="922"/>
            <ac:picMk id="5" creationId="{C755153D-673E-9DA6-CDA6-2BA6254B2A79}"/>
          </ac:picMkLst>
        </pc:picChg>
      </pc:sldChg>
      <pc:sldChg chg="addSp delSp modSp mod">
        <pc:chgData name="abdelghani salhi" userId="a44d13800851dea6" providerId="LiveId" clId="{80FAA889-E246-4602-AFF2-CB47978AC01D}" dt="2026-05-19T07:30:59.168" v="3799"/>
        <pc:sldMkLst>
          <pc:docMk/>
          <pc:sldMk cId="1211947714" sldId="925"/>
        </pc:sldMkLst>
        <pc:picChg chg="add del mod">
          <ac:chgData name="abdelghani salhi" userId="a44d13800851dea6" providerId="LiveId" clId="{80FAA889-E246-4602-AFF2-CB47978AC01D}" dt="2026-05-19T07:24:37.978" v="3609" actId="478"/>
          <ac:picMkLst>
            <pc:docMk/>
            <pc:sldMk cId="1211947714" sldId="925"/>
            <ac:picMk id="3" creationId="{DD39B62F-193B-5178-C812-9A61A2258743}"/>
          </ac:picMkLst>
        </pc:picChg>
        <pc:picChg chg="add mod">
          <ac:chgData name="abdelghani salhi" userId="a44d13800851dea6" providerId="LiveId" clId="{80FAA889-E246-4602-AFF2-CB47978AC01D}" dt="2026-05-19T07:30:59.168" v="3799"/>
          <ac:picMkLst>
            <pc:docMk/>
            <pc:sldMk cId="1211947714" sldId="925"/>
            <ac:picMk id="4" creationId="{92C4D3E4-1C02-C22E-904A-88106D18EEBB}"/>
          </ac:picMkLst>
        </pc:picChg>
      </pc:sldChg>
      <pc:sldChg chg="addSp delSp modSp mod">
        <pc:chgData name="abdelghani salhi" userId="a44d13800851dea6" providerId="LiveId" clId="{80FAA889-E246-4602-AFF2-CB47978AC01D}" dt="2026-05-19T06:56:43.665" v="3025"/>
        <pc:sldMkLst>
          <pc:docMk/>
          <pc:sldMk cId="4289949076" sldId="977"/>
        </pc:sldMkLst>
        <pc:spChg chg="del">
          <ac:chgData name="abdelghani salhi" userId="a44d13800851dea6" providerId="LiveId" clId="{80FAA889-E246-4602-AFF2-CB47978AC01D}" dt="2026-05-19T06:51:49.474" v="2975" actId="478"/>
          <ac:spMkLst>
            <pc:docMk/>
            <pc:sldMk cId="4289949076" sldId="977"/>
            <ac:spMk id="2" creationId="{17D6E32F-20F5-8FB9-2A1E-E5322DF80616}"/>
          </ac:spMkLst>
        </pc:spChg>
        <pc:spChg chg="add mod">
          <ac:chgData name="abdelghani salhi" userId="a44d13800851dea6" providerId="LiveId" clId="{80FAA889-E246-4602-AFF2-CB47978AC01D}" dt="2026-05-19T06:56:43.665" v="3025"/>
          <ac:spMkLst>
            <pc:docMk/>
            <pc:sldMk cId="4289949076" sldId="977"/>
            <ac:spMk id="3" creationId="{3AF8F83A-5DE9-C2FB-EC19-BBE753132074}"/>
          </ac:spMkLst>
        </pc:spChg>
      </pc:sldChg>
      <pc:sldChg chg="addSp delSp modSp mod">
        <pc:chgData name="abdelghani salhi" userId="a44d13800851dea6" providerId="LiveId" clId="{80FAA889-E246-4602-AFF2-CB47978AC01D}" dt="2026-05-19T06:45:14.026" v="2799" actId="465"/>
        <pc:sldMkLst>
          <pc:docMk/>
          <pc:sldMk cId="2378115907" sldId="2134806637"/>
        </pc:sldMkLst>
        <pc:spChg chg="add mod">
          <ac:chgData name="abdelghani salhi" userId="a44d13800851dea6" providerId="LiveId" clId="{80FAA889-E246-4602-AFF2-CB47978AC01D}" dt="2026-05-19T06:43:03.574" v="2769" actId="208"/>
          <ac:spMkLst>
            <pc:docMk/>
            <pc:sldMk cId="2378115907" sldId="2134806637"/>
            <ac:spMk id="2" creationId="{81FDC77E-6465-B701-0199-581366D710CC}"/>
          </ac:spMkLst>
        </pc:spChg>
        <pc:spChg chg="add mod">
          <ac:chgData name="abdelghani salhi" userId="a44d13800851dea6" providerId="LiveId" clId="{80FAA889-E246-4602-AFF2-CB47978AC01D}" dt="2026-05-19T06:43:15.986" v="2771" actId="1076"/>
          <ac:spMkLst>
            <pc:docMk/>
            <pc:sldMk cId="2378115907" sldId="2134806637"/>
            <ac:spMk id="3" creationId="{000F93D2-C55A-7291-C541-9A5CFB7AA15C}"/>
          </ac:spMkLst>
        </pc:spChg>
        <pc:spChg chg="add mod">
          <ac:chgData name="abdelghani salhi" userId="a44d13800851dea6" providerId="LiveId" clId="{80FAA889-E246-4602-AFF2-CB47978AC01D}" dt="2026-05-19T06:43:16.963" v="2772"/>
          <ac:spMkLst>
            <pc:docMk/>
            <pc:sldMk cId="2378115907" sldId="2134806637"/>
            <ac:spMk id="4" creationId="{295CAAEF-3082-A58C-5378-16AB12BB135C}"/>
          </ac:spMkLst>
        </pc:spChg>
        <pc:spChg chg="add mod">
          <ac:chgData name="abdelghani salhi" userId="a44d13800851dea6" providerId="LiveId" clId="{80FAA889-E246-4602-AFF2-CB47978AC01D}" dt="2026-05-19T06:43:18.438" v="2773"/>
          <ac:spMkLst>
            <pc:docMk/>
            <pc:sldMk cId="2378115907" sldId="2134806637"/>
            <ac:spMk id="5" creationId="{2C604614-DDE9-3C22-7909-19E45529D125}"/>
          </ac:spMkLst>
        </pc:spChg>
        <pc:spChg chg="add mod">
          <ac:chgData name="abdelghani salhi" userId="a44d13800851dea6" providerId="LiveId" clId="{80FAA889-E246-4602-AFF2-CB47978AC01D}" dt="2026-05-19T06:43:19.044" v="2774"/>
          <ac:spMkLst>
            <pc:docMk/>
            <pc:sldMk cId="2378115907" sldId="2134806637"/>
            <ac:spMk id="6" creationId="{368F9036-BB6B-FC5B-9284-FB8E82B8CB98}"/>
          </ac:spMkLst>
        </pc:spChg>
        <pc:spChg chg="add mod">
          <ac:chgData name="abdelghani salhi" userId="a44d13800851dea6" providerId="LiveId" clId="{80FAA889-E246-4602-AFF2-CB47978AC01D}" dt="2026-05-19T06:43:31.079" v="2776" actId="1076"/>
          <ac:spMkLst>
            <pc:docMk/>
            <pc:sldMk cId="2378115907" sldId="2134806637"/>
            <ac:spMk id="7" creationId="{69FEFE30-F1E4-52CC-A605-0810220319C8}"/>
          </ac:spMkLst>
        </pc:spChg>
        <pc:spChg chg="add mod">
          <ac:chgData name="abdelghani salhi" userId="a44d13800851dea6" providerId="LiveId" clId="{80FAA889-E246-4602-AFF2-CB47978AC01D}" dt="2026-05-19T06:45:14.026" v="2799" actId="465"/>
          <ac:spMkLst>
            <pc:docMk/>
            <pc:sldMk cId="2378115907" sldId="2134806637"/>
            <ac:spMk id="8" creationId="{79265C03-FEEC-1D0E-C1A7-33FD19A355D5}"/>
          </ac:spMkLst>
        </pc:spChg>
        <pc:spChg chg="add mod">
          <ac:chgData name="abdelghani salhi" userId="a44d13800851dea6" providerId="LiveId" clId="{80FAA889-E246-4602-AFF2-CB47978AC01D}" dt="2026-05-19T06:43:38.927" v="2779"/>
          <ac:spMkLst>
            <pc:docMk/>
            <pc:sldMk cId="2378115907" sldId="2134806637"/>
            <ac:spMk id="11" creationId="{4D15990E-890F-A146-4E7C-60ABDA44FC14}"/>
          </ac:spMkLst>
        </pc:spChg>
        <pc:spChg chg="add mod">
          <ac:chgData name="abdelghani salhi" userId="a44d13800851dea6" providerId="LiveId" clId="{80FAA889-E246-4602-AFF2-CB47978AC01D}" dt="2026-05-19T06:43:48.423" v="2781" actId="1076"/>
          <ac:spMkLst>
            <pc:docMk/>
            <pc:sldMk cId="2378115907" sldId="2134806637"/>
            <ac:spMk id="12" creationId="{CD6934EB-8DC4-60F5-1F31-86593D6308A3}"/>
          </ac:spMkLst>
        </pc:spChg>
        <pc:spChg chg="add mod">
          <ac:chgData name="abdelghani salhi" userId="a44d13800851dea6" providerId="LiveId" clId="{80FAA889-E246-4602-AFF2-CB47978AC01D}" dt="2026-05-19T06:44:29.453" v="2798" actId="465"/>
          <ac:spMkLst>
            <pc:docMk/>
            <pc:sldMk cId="2378115907" sldId="2134806637"/>
            <ac:spMk id="13" creationId="{8ACBCB47-AED1-AC81-0481-7D92E755530E}"/>
          </ac:spMkLst>
        </pc:spChg>
        <pc:spChg chg="add mod">
          <ac:chgData name="abdelghani salhi" userId="a44d13800851dea6" providerId="LiveId" clId="{80FAA889-E246-4602-AFF2-CB47978AC01D}" dt="2026-05-19T06:44:29.453" v="2798" actId="465"/>
          <ac:spMkLst>
            <pc:docMk/>
            <pc:sldMk cId="2378115907" sldId="2134806637"/>
            <ac:spMk id="14" creationId="{34FB25F8-DFF1-AE78-E85D-950DF0CD6462}"/>
          </ac:spMkLst>
        </pc:spChg>
        <pc:spChg chg="add mod">
          <ac:chgData name="abdelghani salhi" userId="a44d13800851dea6" providerId="LiveId" clId="{80FAA889-E246-4602-AFF2-CB47978AC01D}" dt="2026-05-19T06:44:29.453" v="2798" actId="465"/>
          <ac:spMkLst>
            <pc:docMk/>
            <pc:sldMk cId="2378115907" sldId="2134806637"/>
            <ac:spMk id="15" creationId="{23FDE8E4-23F4-76E6-99C8-BC87DAE74F0D}"/>
          </ac:spMkLst>
        </pc:spChg>
        <pc:spChg chg="add mod">
          <ac:chgData name="abdelghani salhi" userId="a44d13800851dea6" providerId="LiveId" clId="{80FAA889-E246-4602-AFF2-CB47978AC01D}" dt="2026-05-19T06:44:29.453" v="2798" actId="465"/>
          <ac:spMkLst>
            <pc:docMk/>
            <pc:sldMk cId="2378115907" sldId="2134806637"/>
            <ac:spMk id="16" creationId="{10FD0A2B-2351-DC95-91DB-ABE834F7BB24}"/>
          </ac:spMkLst>
        </pc:spChg>
        <pc:spChg chg="add mod">
          <ac:chgData name="abdelghani salhi" userId="a44d13800851dea6" providerId="LiveId" clId="{80FAA889-E246-4602-AFF2-CB47978AC01D}" dt="2026-05-19T06:44:06.379" v="2797" actId="1036"/>
          <ac:spMkLst>
            <pc:docMk/>
            <pc:sldMk cId="2378115907" sldId="2134806637"/>
            <ac:spMk id="17" creationId="{DEDC8621-39CE-A57E-BB14-683183FD7A3E}"/>
          </ac:spMkLst>
        </pc:spChg>
        <pc:picChg chg="add mod">
          <ac:chgData name="abdelghani salhi" userId="a44d13800851dea6" providerId="LiveId" clId="{80FAA889-E246-4602-AFF2-CB47978AC01D}" dt="2026-05-19T06:42:43.367" v="2765" actId="14100"/>
          <ac:picMkLst>
            <pc:docMk/>
            <pc:sldMk cId="2378115907" sldId="2134806637"/>
            <ac:picMk id="9" creationId="{EEDFAC8E-18A3-DD26-4343-F63CB27009AC}"/>
          </ac:picMkLst>
        </pc:picChg>
      </pc:sldChg>
      <pc:sldChg chg="addSp delSp modSp mod">
        <pc:chgData name="abdelghani salhi" userId="a44d13800851dea6" providerId="LiveId" clId="{80FAA889-E246-4602-AFF2-CB47978AC01D}" dt="2026-05-19T07:18:28.201" v="3511"/>
        <pc:sldMkLst>
          <pc:docMk/>
          <pc:sldMk cId="2404117422" sldId="2134806664"/>
        </pc:sldMkLst>
        <pc:spChg chg="del">
          <ac:chgData name="abdelghani salhi" userId="a44d13800851dea6" providerId="LiveId" clId="{80FAA889-E246-4602-AFF2-CB47978AC01D}" dt="2026-05-19T07:18:27.343" v="3510" actId="478"/>
          <ac:spMkLst>
            <pc:docMk/>
            <pc:sldMk cId="2404117422" sldId="2134806664"/>
            <ac:spMk id="2" creationId="{77C90F36-3615-684B-7781-5629D31D7ABC}"/>
          </ac:spMkLst>
        </pc:spChg>
        <pc:spChg chg="add mod">
          <ac:chgData name="abdelghani salhi" userId="a44d13800851dea6" providerId="LiveId" clId="{80FAA889-E246-4602-AFF2-CB47978AC01D}" dt="2026-05-19T07:18:28.201" v="3511"/>
          <ac:spMkLst>
            <pc:docMk/>
            <pc:sldMk cId="2404117422" sldId="2134806664"/>
            <ac:spMk id="3" creationId="{651C7345-9992-933C-91FE-B0B77AEC8055}"/>
          </ac:spMkLst>
        </pc:spChg>
      </pc:sldChg>
      <pc:sldChg chg="modSp mod">
        <pc:chgData name="abdelghani salhi" userId="a44d13800851dea6" providerId="LiveId" clId="{80FAA889-E246-4602-AFF2-CB47978AC01D}" dt="2026-05-19T07:17:56.967" v="3509" actId="14100"/>
        <pc:sldMkLst>
          <pc:docMk/>
          <pc:sldMk cId="2564039637" sldId="2134806665"/>
        </pc:sldMkLst>
        <pc:spChg chg="mod">
          <ac:chgData name="abdelghani salhi" userId="a44d13800851dea6" providerId="LiveId" clId="{80FAA889-E246-4602-AFF2-CB47978AC01D}" dt="2026-05-19T07:17:56.967" v="3509" actId="14100"/>
          <ac:spMkLst>
            <pc:docMk/>
            <pc:sldMk cId="2564039637" sldId="2134806665"/>
            <ac:spMk id="6" creationId="{5CDACC41-0374-CD87-5782-601365270BA5}"/>
          </ac:spMkLst>
        </pc:spChg>
      </pc:sldChg>
      <pc:sldChg chg="addSp delSp modSp mod">
        <pc:chgData name="abdelghani salhi" userId="a44d13800851dea6" providerId="LiveId" clId="{80FAA889-E246-4602-AFF2-CB47978AC01D}" dt="2026-05-19T06:56:27.706" v="3024" actId="14100"/>
        <pc:sldMkLst>
          <pc:docMk/>
          <pc:sldMk cId="1883092783" sldId="2134806700"/>
        </pc:sldMkLst>
        <pc:spChg chg="del">
          <ac:chgData name="abdelghani salhi" userId="a44d13800851dea6" providerId="LiveId" clId="{80FAA889-E246-4602-AFF2-CB47978AC01D}" dt="2026-05-19T06:51:56.302" v="2976" actId="478"/>
          <ac:spMkLst>
            <pc:docMk/>
            <pc:sldMk cId="1883092783" sldId="2134806700"/>
            <ac:spMk id="3" creationId="{14FE1EBC-8E4F-3CB2-F31F-E4FDBDF758CD}"/>
          </ac:spMkLst>
        </pc:spChg>
        <pc:spChg chg="add mod">
          <ac:chgData name="abdelghani salhi" userId="a44d13800851dea6" providerId="LiveId" clId="{80FAA889-E246-4602-AFF2-CB47978AC01D}" dt="2026-05-19T06:56:27.706" v="3024" actId="14100"/>
          <ac:spMkLst>
            <pc:docMk/>
            <pc:sldMk cId="1883092783" sldId="2134806700"/>
            <ac:spMk id="5" creationId="{415A8CE9-A161-E1A5-FE75-5AA87F2BA39D}"/>
          </ac:spMkLst>
        </pc:spChg>
      </pc:sldChg>
      <pc:sldChg chg="addSp delSp modSp mod">
        <pc:chgData name="abdelghani salhi" userId="a44d13800851dea6" providerId="LiveId" clId="{80FAA889-E246-4602-AFF2-CB47978AC01D}" dt="2026-05-19T07:22:58.482" v="3586" actId="14100"/>
        <pc:sldMkLst>
          <pc:docMk/>
          <pc:sldMk cId="3600255060" sldId="2134806706"/>
        </pc:sldMkLst>
        <pc:spChg chg="mod">
          <ac:chgData name="abdelghani salhi" userId="a44d13800851dea6" providerId="LiveId" clId="{80FAA889-E246-4602-AFF2-CB47978AC01D}" dt="2026-05-19T07:22:43.923" v="3583" actId="20577"/>
          <ac:spMkLst>
            <pc:docMk/>
            <pc:sldMk cId="3600255060" sldId="2134806706"/>
            <ac:spMk id="2" creationId="{30B86E6E-BD4D-3F80-5CC4-32C14B68E852}"/>
          </ac:spMkLst>
        </pc:spChg>
        <pc:spChg chg="mod">
          <ac:chgData name="abdelghani salhi" userId="a44d13800851dea6" providerId="LiveId" clId="{80FAA889-E246-4602-AFF2-CB47978AC01D}" dt="2026-05-19T07:22:58.482" v="3586" actId="14100"/>
          <ac:spMkLst>
            <pc:docMk/>
            <pc:sldMk cId="3600255060" sldId="2134806706"/>
            <ac:spMk id="7" creationId="{031CC39B-DC75-22F4-9A0B-6744A4C2E791}"/>
          </ac:spMkLst>
        </pc:spChg>
        <pc:picChg chg="add mod ord">
          <ac:chgData name="abdelghani salhi" userId="a44d13800851dea6" providerId="LiveId" clId="{80FAA889-E246-4602-AFF2-CB47978AC01D}" dt="2026-05-19T07:22:50.839" v="3584" actId="167"/>
          <ac:picMkLst>
            <pc:docMk/>
            <pc:sldMk cId="3600255060" sldId="2134806706"/>
            <ac:picMk id="3" creationId="{BE5888DC-56EE-B82D-AF42-86755926E8F0}"/>
          </ac:picMkLst>
        </pc:picChg>
      </pc:sldChg>
      <pc:sldChg chg="addSp delSp modSp mod">
        <pc:chgData name="abdelghani salhi" userId="a44d13800851dea6" providerId="LiveId" clId="{80FAA889-E246-4602-AFF2-CB47978AC01D}" dt="2026-05-19T07:31:49.445" v="3827" actId="20577"/>
        <pc:sldMkLst>
          <pc:docMk/>
          <pc:sldMk cId="3891986255" sldId="2134806707"/>
        </pc:sldMkLst>
        <pc:spChg chg="mod">
          <ac:chgData name="abdelghani salhi" userId="a44d13800851dea6" providerId="LiveId" clId="{80FAA889-E246-4602-AFF2-CB47978AC01D}" dt="2026-05-19T06:57:17.714" v="3036"/>
          <ac:spMkLst>
            <pc:docMk/>
            <pc:sldMk cId="3891986255" sldId="2134806707"/>
            <ac:spMk id="4" creationId="{DE3862F4-1213-1247-3964-1B227D9D054E}"/>
          </ac:spMkLst>
        </pc:spChg>
        <pc:spChg chg="mod">
          <ac:chgData name="abdelghani salhi" userId="a44d13800851dea6" providerId="LiveId" clId="{80FAA889-E246-4602-AFF2-CB47978AC01D}" dt="2026-05-19T06:57:17.714" v="3036"/>
          <ac:spMkLst>
            <pc:docMk/>
            <pc:sldMk cId="3891986255" sldId="2134806707"/>
            <ac:spMk id="5" creationId="{8B1C2C03-F4BE-18E7-621B-6BA9D1464879}"/>
          </ac:spMkLst>
        </pc:spChg>
        <pc:spChg chg="mod">
          <ac:chgData name="abdelghani salhi" userId="a44d13800851dea6" providerId="LiveId" clId="{80FAA889-E246-4602-AFF2-CB47978AC01D}" dt="2026-05-19T06:57:17.714" v="3036"/>
          <ac:spMkLst>
            <pc:docMk/>
            <pc:sldMk cId="3891986255" sldId="2134806707"/>
            <ac:spMk id="7" creationId="{6B8CED43-FF55-4CA1-2F8E-FD0DD9486018}"/>
          </ac:spMkLst>
        </pc:spChg>
        <pc:spChg chg="mod">
          <ac:chgData name="abdelghani salhi" userId="a44d13800851dea6" providerId="LiveId" clId="{80FAA889-E246-4602-AFF2-CB47978AC01D}" dt="2026-05-19T06:57:17.714" v="3036"/>
          <ac:spMkLst>
            <pc:docMk/>
            <pc:sldMk cId="3891986255" sldId="2134806707"/>
            <ac:spMk id="8" creationId="{3FCAB28A-FADD-2EE0-17C4-C2B7A3C6758A}"/>
          </ac:spMkLst>
        </pc:spChg>
        <pc:spChg chg="mod">
          <ac:chgData name="abdelghani salhi" userId="a44d13800851dea6" providerId="LiveId" clId="{80FAA889-E246-4602-AFF2-CB47978AC01D}" dt="2026-05-19T06:57:17.714" v="3036"/>
          <ac:spMkLst>
            <pc:docMk/>
            <pc:sldMk cId="3891986255" sldId="2134806707"/>
            <ac:spMk id="10" creationId="{0CBF3534-C9BC-B26C-2F3B-37B7AF807894}"/>
          </ac:spMkLst>
        </pc:spChg>
        <pc:spChg chg="mod">
          <ac:chgData name="abdelghani salhi" userId="a44d13800851dea6" providerId="LiveId" clId="{80FAA889-E246-4602-AFF2-CB47978AC01D}" dt="2026-05-19T06:57:17.714" v="3036"/>
          <ac:spMkLst>
            <pc:docMk/>
            <pc:sldMk cId="3891986255" sldId="2134806707"/>
            <ac:spMk id="11" creationId="{B2D046EF-F00B-2366-DDAF-21CC358866E1}"/>
          </ac:spMkLst>
        </pc:spChg>
        <pc:spChg chg="add mod">
          <ac:chgData name="abdelghani salhi" userId="a44d13800851dea6" providerId="LiveId" clId="{80FAA889-E246-4602-AFF2-CB47978AC01D}" dt="2026-05-19T07:04:03.829" v="3153" actId="113"/>
          <ac:spMkLst>
            <pc:docMk/>
            <pc:sldMk cId="3891986255" sldId="2134806707"/>
            <ac:spMk id="12" creationId="{DDDD9E30-4E91-8656-60F2-E24E7F4BE0FC}"/>
          </ac:spMkLst>
        </pc:spChg>
        <pc:spChg chg="mod">
          <ac:chgData name="abdelghani salhi" userId="a44d13800851dea6" providerId="LiveId" clId="{80FAA889-E246-4602-AFF2-CB47978AC01D}" dt="2026-05-19T07:31:49.445" v="3827" actId="20577"/>
          <ac:spMkLst>
            <pc:docMk/>
            <pc:sldMk cId="3891986255" sldId="2134806707"/>
            <ac:spMk id="17" creationId="{DCFDA29C-C00A-5A81-5D8C-A560B68B645B}"/>
          </ac:spMkLst>
        </pc:spChg>
        <pc:spChg chg="del">
          <ac:chgData name="abdelghani salhi" userId="a44d13800851dea6" providerId="LiveId" clId="{80FAA889-E246-4602-AFF2-CB47978AC01D}" dt="2026-05-19T06:57:21.146" v="3037" actId="478"/>
          <ac:spMkLst>
            <pc:docMk/>
            <pc:sldMk cId="3891986255" sldId="2134806707"/>
            <ac:spMk id="26" creationId="{3F164F9B-48E9-CEEB-0333-2E68DDD0380C}"/>
          </ac:spMkLst>
        </pc:spChg>
        <pc:grpChg chg="add mod">
          <ac:chgData name="abdelghani salhi" userId="a44d13800851dea6" providerId="LiveId" clId="{80FAA889-E246-4602-AFF2-CB47978AC01D}" dt="2026-05-19T06:57:17.714" v="3036"/>
          <ac:grpSpMkLst>
            <pc:docMk/>
            <pc:sldMk cId="3891986255" sldId="2134806707"/>
            <ac:grpSpMk id="3" creationId="{1B8A48A3-F250-5557-DF84-F6DE29849E7A}"/>
          </ac:grpSpMkLst>
        </pc:grpChg>
        <pc:grpChg chg="add mod">
          <ac:chgData name="abdelghani salhi" userId="a44d13800851dea6" providerId="LiveId" clId="{80FAA889-E246-4602-AFF2-CB47978AC01D}" dt="2026-05-19T06:57:17.714" v="3036"/>
          <ac:grpSpMkLst>
            <pc:docMk/>
            <pc:sldMk cId="3891986255" sldId="2134806707"/>
            <ac:grpSpMk id="6" creationId="{221E93EE-AD28-5E9B-8856-647AEEB9B1E2}"/>
          </ac:grpSpMkLst>
        </pc:grpChg>
        <pc:grpChg chg="add mod">
          <ac:chgData name="abdelghani salhi" userId="a44d13800851dea6" providerId="LiveId" clId="{80FAA889-E246-4602-AFF2-CB47978AC01D}" dt="2026-05-19T06:57:17.714" v="3036"/>
          <ac:grpSpMkLst>
            <pc:docMk/>
            <pc:sldMk cId="3891986255" sldId="2134806707"/>
            <ac:grpSpMk id="9" creationId="{14269B41-3900-5B9D-54B4-16D0BE8F375C}"/>
          </ac:grpSpMkLst>
        </pc:grpChg>
        <pc:grpChg chg="del">
          <ac:chgData name="abdelghani salhi" userId="a44d13800851dea6" providerId="LiveId" clId="{80FAA889-E246-4602-AFF2-CB47978AC01D}" dt="2026-05-19T06:57:16.818" v="3035" actId="478"/>
          <ac:grpSpMkLst>
            <pc:docMk/>
            <pc:sldMk cId="3891986255" sldId="2134806707"/>
            <ac:grpSpMk id="16" creationId="{C32E39FC-D43D-1B59-F91E-4ADDA932C673}"/>
          </ac:grpSpMkLst>
        </pc:grpChg>
        <pc:grpChg chg="del">
          <ac:chgData name="abdelghani salhi" userId="a44d13800851dea6" providerId="LiveId" clId="{80FAA889-E246-4602-AFF2-CB47978AC01D}" dt="2026-05-19T06:57:16.818" v="3035" actId="478"/>
          <ac:grpSpMkLst>
            <pc:docMk/>
            <pc:sldMk cId="3891986255" sldId="2134806707"/>
            <ac:grpSpMk id="20" creationId="{E59C7C81-B5D3-49FC-5FF5-382E6A989D34}"/>
          </ac:grpSpMkLst>
        </pc:grpChg>
        <pc:grpChg chg="del">
          <ac:chgData name="abdelghani salhi" userId="a44d13800851dea6" providerId="LiveId" clId="{80FAA889-E246-4602-AFF2-CB47978AC01D}" dt="2026-05-19T06:57:16.818" v="3035" actId="478"/>
          <ac:grpSpMkLst>
            <pc:docMk/>
            <pc:sldMk cId="3891986255" sldId="2134806707"/>
            <ac:grpSpMk id="23" creationId="{6F5C56AF-135D-D134-5E7E-3402444D347A}"/>
          </ac:grpSpMkLst>
        </pc:grpChg>
      </pc:sldChg>
      <pc:sldChg chg="modSp mod">
        <pc:chgData name="abdelghani salhi" userId="a44d13800851dea6" providerId="LiveId" clId="{80FAA889-E246-4602-AFF2-CB47978AC01D}" dt="2026-05-11T09:30:05.287" v="2672"/>
        <pc:sldMkLst>
          <pc:docMk/>
          <pc:sldMk cId="3276825612" sldId="2134806710"/>
        </pc:sldMkLst>
        <pc:spChg chg="mod">
          <ac:chgData name="abdelghani salhi" userId="a44d13800851dea6" providerId="LiveId" clId="{80FAA889-E246-4602-AFF2-CB47978AC01D}" dt="2026-05-11T09:30:05.267" v="2671"/>
          <ac:spMkLst>
            <pc:docMk/>
            <pc:sldMk cId="3276825612" sldId="2134806710"/>
            <ac:spMk id="12" creationId="{A4516206-7278-5837-B1A7-7D0FB8C81D28}"/>
          </ac:spMkLst>
        </pc:spChg>
        <pc:spChg chg="mod">
          <ac:chgData name="abdelghani salhi" userId="a44d13800851dea6" providerId="LiveId" clId="{80FAA889-E246-4602-AFF2-CB47978AC01D}" dt="2026-05-11T09:30:05.287" v="2672"/>
          <ac:spMkLst>
            <pc:docMk/>
            <pc:sldMk cId="3276825612" sldId="2134806710"/>
            <ac:spMk id="14" creationId="{BAA7C1BC-ACCF-4727-42AA-551246061261}"/>
          </ac:spMkLst>
        </pc:spChg>
        <pc:spChg chg="mod">
          <ac:chgData name="abdelghani salhi" userId="a44d13800851dea6" providerId="LiveId" clId="{80FAA889-E246-4602-AFF2-CB47978AC01D}" dt="2026-05-11T09:30:05.267" v="2671"/>
          <ac:spMkLst>
            <pc:docMk/>
            <pc:sldMk cId="3276825612" sldId="2134806710"/>
            <ac:spMk id="16" creationId="{5021892F-2F86-43BD-B3BE-E64B1F2EFB62}"/>
          </ac:spMkLst>
        </pc:spChg>
        <pc:spChg chg="mod">
          <ac:chgData name="abdelghani salhi" userId="a44d13800851dea6" providerId="LiveId" clId="{80FAA889-E246-4602-AFF2-CB47978AC01D}" dt="2026-05-11T09:30:05.267" v="2671"/>
          <ac:spMkLst>
            <pc:docMk/>
            <pc:sldMk cId="3276825612" sldId="2134806710"/>
            <ac:spMk id="17" creationId="{36B90ADC-8FF7-E6F4-1992-213967D0F535}"/>
          </ac:spMkLst>
        </pc:spChg>
        <pc:grpChg chg="mod">
          <ac:chgData name="abdelghani salhi" userId="a44d13800851dea6" providerId="LiveId" clId="{80FAA889-E246-4602-AFF2-CB47978AC01D}" dt="2026-05-11T09:30:05.267" v="2671"/>
          <ac:grpSpMkLst>
            <pc:docMk/>
            <pc:sldMk cId="3276825612" sldId="2134806710"/>
            <ac:grpSpMk id="11" creationId="{37908E46-0C93-50FC-46ED-90A0A328BAA7}"/>
          </ac:grpSpMkLst>
        </pc:grpChg>
        <pc:picChg chg="mod">
          <ac:chgData name="abdelghani salhi" userId="a44d13800851dea6" providerId="LiveId" clId="{80FAA889-E246-4602-AFF2-CB47978AC01D}" dt="2026-05-11T09:30:05.267" v="2671"/>
          <ac:picMkLst>
            <pc:docMk/>
            <pc:sldMk cId="3276825612" sldId="2134806710"/>
            <ac:picMk id="13" creationId="{7515ABE7-B97A-F1D8-DA24-CA25B3A5B6EB}"/>
          </ac:picMkLst>
        </pc:picChg>
      </pc:sldChg>
      <pc:sldChg chg="addSp delSp modSp mod">
        <pc:chgData name="abdelghani salhi" userId="a44d13800851dea6" providerId="LiveId" clId="{80FAA889-E246-4602-AFF2-CB47978AC01D}" dt="2026-05-19T06:48:33.544" v="2816"/>
        <pc:sldMkLst>
          <pc:docMk/>
          <pc:sldMk cId="1068327074" sldId="2134806711"/>
        </pc:sldMkLst>
        <pc:picChg chg="add mod">
          <ac:chgData name="abdelghani salhi" userId="a44d13800851dea6" providerId="LiveId" clId="{80FAA889-E246-4602-AFF2-CB47978AC01D}" dt="2026-05-19T06:48:33.544" v="2816"/>
          <ac:picMkLst>
            <pc:docMk/>
            <pc:sldMk cId="1068327074" sldId="2134806711"/>
            <ac:picMk id="5" creationId="{2827558B-97FD-35EE-959E-5ABA1C59028C}"/>
          </ac:picMkLst>
        </pc:picChg>
      </pc:sldChg>
      <pc:sldChg chg="addSp delSp modSp mod">
        <pc:chgData name="abdelghani salhi" userId="a44d13800851dea6" providerId="LiveId" clId="{80FAA889-E246-4602-AFF2-CB47978AC01D}" dt="2026-05-19T07:18:34.743" v="3513"/>
        <pc:sldMkLst>
          <pc:docMk/>
          <pc:sldMk cId="2902333179" sldId="2134807014"/>
        </pc:sldMkLst>
        <pc:spChg chg="del">
          <ac:chgData name="abdelghani salhi" userId="a44d13800851dea6" providerId="LiveId" clId="{80FAA889-E246-4602-AFF2-CB47978AC01D}" dt="2026-05-19T07:18:34.015" v="3512" actId="478"/>
          <ac:spMkLst>
            <pc:docMk/>
            <pc:sldMk cId="2902333179" sldId="2134807014"/>
            <ac:spMk id="2" creationId="{34B99B98-5549-6ADC-D159-6A291E574C03}"/>
          </ac:spMkLst>
        </pc:spChg>
        <pc:spChg chg="add mod">
          <ac:chgData name="abdelghani salhi" userId="a44d13800851dea6" providerId="LiveId" clId="{80FAA889-E246-4602-AFF2-CB47978AC01D}" dt="2026-05-19T07:18:34.743" v="3513"/>
          <ac:spMkLst>
            <pc:docMk/>
            <pc:sldMk cId="2902333179" sldId="2134807014"/>
            <ac:spMk id="3" creationId="{1A9E8327-C96A-17BE-F3ED-107A65DCC52F}"/>
          </ac:spMkLst>
        </pc:spChg>
      </pc:sldChg>
      <pc:sldChg chg="delSp modSp mod">
        <pc:chgData name="abdelghani salhi" userId="a44d13800851dea6" providerId="LiveId" clId="{80FAA889-E246-4602-AFF2-CB47978AC01D}" dt="2026-05-19T07:20:04.283" v="3536" actId="1076"/>
        <pc:sldMkLst>
          <pc:docMk/>
          <pc:sldMk cId="2438600679" sldId="2134807016"/>
        </pc:sldMkLst>
        <pc:spChg chg="del">
          <ac:chgData name="abdelghani salhi" userId="a44d13800851dea6" providerId="LiveId" clId="{80FAA889-E246-4602-AFF2-CB47978AC01D}" dt="2026-05-19T07:19:57.365" v="3535" actId="478"/>
          <ac:spMkLst>
            <pc:docMk/>
            <pc:sldMk cId="2438600679" sldId="2134807016"/>
            <ac:spMk id="4" creationId="{14D348AB-B0EF-2243-FEB1-ABC9C911C5B1}"/>
          </ac:spMkLst>
        </pc:spChg>
        <pc:spChg chg="del">
          <ac:chgData name="abdelghani salhi" userId="a44d13800851dea6" providerId="LiveId" clId="{80FAA889-E246-4602-AFF2-CB47978AC01D}" dt="2026-05-19T07:19:57.365" v="3535" actId="478"/>
          <ac:spMkLst>
            <pc:docMk/>
            <pc:sldMk cId="2438600679" sldId="2134807016"/>
            <ac:spMk id="5" creationId="{582F4D04-7BAC-E28D-8D49-D32000FFFD71}"/>
          </ac:spMkLst>
        </pc:spChg>
        <pc:graphicFrameChg chg="mod modGraphic">
          <ac:chgData name="abdelghani salhi" userId="a44d13800851dea6" providerId="LiveId" clId="{80FAA889-E246-4602-AFF2-CB47978AC01D}" dt="2026-05-19T07:20:04.283" v="3536" actId="1076"/>
          <ac:graphicFrameMkLst>
            <pc:docMk/>
            <pc:sldMk cId="2438600679" sldId="2134807016"/>
            <ac:graphicFrameMk id="2" creationId="{EF8FE84B-4A73-6273-D475-F5F22213C730}"/>
          </ac:graphicFrameMkLst>
        </pc:graphicFrameChg>
        <pc:graphicFrameChg chg="mod modGraphic">
          <ac:chgData name="abdelghani salhi" userId="a44d13800851dea6" providerId="LiveId" clId="{80FAA889-E246-4602-AFF2-CB47978AC01D}" dt="2026-05-19T07:20:04.283" v="3536" actId="1076"/>
          <ac:graphicFrameMkLst>
            <pc:docMk/>
            <pc:sldMk cId="2438600679" sldId="2134807016"/>
            <ac:graphicFrameMk id="6" creationId="{339918BF-93A8-5F3C-81E4-5FD01FEF14A9}"/>
          </ac:graphicFrameMkLst>
        </pc:graphicFrameChg>
      </pc:sldChg>
      <pc:sldChg chg="modSp">
        <pc:chgData name="abdelghani salhi" userId="a44d13800851dea6" providerId="LiveId" clId="{80FAA889-E246-4602-AFF2-CB47978AC01D}" dt="2026-05-11T09:29:29.519" v="2664"/>
        <pc:sldMkLst>
          <pc:docMk/>
          <pc:sldMk cId="435041307" sldId="2134807023"/>
        </pc:sldMkLst>
        <pc:spChg chg="mod">
          <ac:chgData name="abdelghani salhi" userId="a44d13800851dea6" providerId="LiveId" clId="{80FAA889-E246-4602-AFF2-CB47978AC01D}" dt="2026-05-11T09:29:29.519" v="2664"/>
          <ac:spMkLst>
            <pc:docMk/>
            <pc:sldMk cId="435041307" sldId="2134807023"/>
            <ac:spMk id="6" creationId="{32BBFDE1-E352-522F-DC6A-73F4154EBB52}"/>
          </ac:spMkLst>
        </pc:spChg>
        <pc:spChg chg="mod">
          <ac:chgData name="abdelghani salhi" userId="a44d13800851dea6" providerId="LiveId" clId="{80FAA889-E246-4602-AFF2-CB47978AC01D}" dt="2026-05-11T09:29:20.970" v="2662"/>
          <ac:spMkLst>
            <pc:docMk/>
            <pc:sldMk cId="435041307" sldId="2134807023"/>
            <ac:spMk id="19" creationId="{6AE66BB3-33A5-C801-F372-C8FCC6320002}"/>
          </ac:spMkLst>
        </pc:spChg>
        <pc:spChg chg="mod">
          <ac:chgData name="abdelghani salhi" userId="a44d13800851dea6" providerId="LiveId" clId="{80FAA889-E246-4602-AFF2-CB47978AC01D}" dt="2026-05-11T09:29:15.050" v="2660"/>
          <ac:spMkLst>
            <pc:docMk/>
            <pc:sldMk cId="435041307" sldId="2134807023"/>
            <ac:spMk id="30" creationId="{FFB4C9B3-E09A-1D96-45D0-9103463568D1}"/>
          </ac:spMkLst>
        </pc:spChg>
        <pc:spChg chg="mod">
          <ac:chgData name="abdelghani salhi" userId="a44d13800851dea6" providerId="LiveId" clId="{80FAA889-E246-4602-AFF2-CB47978AC01D}" dt="2026-05-11T09:29:25.155" v="2663"/>
          <ac:spMkLst>
            <pc:docMk/>
            <pc:sldMk cId="435041307" sldId="2134807023"/>
            <ac:spMk id="34" creationId="{94D48129-9BCD-EF1D-897A-44B36367D037}"/>
          </ac:spMkLst>
        </pc:spChg>
      </pc:sldChg>
      <pc:sldChg chg="addSp delSp modSp mod">
        <pc:chgData name="abdelghani salhi" userId="a44d13800851dea6" providerId="LiveId" clId="{80FAA889-E246-4602-AFF2-CB47978AC01D}" dt="2026-05-19T07:20:14.265" v="3539"/>
        <pc:sldMkLst>
          <pc:docMk/>
          <pc:sldMk cId="1638845702" sldId="2134807048"/>
        </pc:sldMkLst>
        <pc:spChg chg="del">
          <ac:chgData name="abdelghani salhi" userId="a44d13800851dea6" providerId="LiveId" clId="{80FAA889-E246-4602-AFF2-CB47978AC01D}" dt="2026-05-19T07:20:13.608" v="3538" actId="478"/>
          <ac:spMkLst>
            <pc:docMk/>
            <pc:sldMk cId="1638845702" sldId="2134807048"/>
            <ac:spMk id="3" creationId="{22958299-12F9-15E3-3E5F-248314C1F560}"/>
          </ac:spMkLst>
        </pc:spChg>
        <pc:spChg chg="del">
          <ac:chgData name="abdelghani salhi" userId="a44d13800851dea6" providerId="LiveId" clId="{80FAA889-E246-4602-AFF2-CB47978AC01D}" dt="2026-05-19T07:20:11.478" v="3537" actId="478"/>
          <ac:spMkLst>
            <pc:docMk/>
            <pc:sldMk cId="1638845702" sldId="2134807048"/>
            <ac:spMk id="4" creationId="{30FFAE79-1E82-3846-D31F-FD826BF90C0A}"/>
          </ac:spMkLst>
        </pc:spChg>
        <pc:graphicFrameChg chg="del">
          <ac:chgData name="abdelghani salhi" userId="a44d13800851dea6" providerId="LiveId" clId="{80FAA889-E246-4602-AFF2-CB47978AC01D}" dt="2026-05-19T07:20:11.478" v="3537" actId="478"/>
          <ac:graphicFrameMkLst>
            <pc:docMk/>
            <pc:sldMk cId="1638845702" sldId="2134807048"/>
            <ac:graphicFrameMk id="2" creationId="{CEC353AE-E12C-A03B-1E2C-7ABC2FDA7A3D}"/>
          </ac:graphicFrameMkLst>
        </pc:graphicFrameChg>
        <pc:graphicFrameChg chg="del">
          <ac:chgData name="abdelghani salhi" userId="a44d13800851dea6" providerId="LiveId" clId="{80FAA889-E246-4602-AFF2-CB47978AC01D}" dt="2026-05-19T07:20:11.478" v="3537" actId="478"/>
          <ac:graphicFrameMkLst>
            <pc:docMk/>
            <pc:sldMk cId="1638845702" sldId="2134807048"/>
            <ac:graphicFrameMk id="5" creationId="{5215E7FA-18E6-D71E-6982-46462DD51D18}"/>
          </ac:graphicFrameMkLst>
        </pc:graphicFrameChg>
        <pc:graphicFrameChg chg="add mod">
          <ac:chgData name="abdelghani salhi" userId="a44d13800851dea6" providerId="LiveId" clId="{80FAA889-E246-4602-AFF2-CB47978AC01D}" dt="2026-05-19T07:20:14.265" v="3539"/>
          <ac:graphicFrameMkLst>
            <pc:docMk/>
            <pc:sldMk cId="1638845702" sldId="2134807048"/>
            <ac:graphicFrameMk id="6" creationId="{C41EC908-B603-6041-B56C-4A9D657E48BA}"/>
          </ac:graphicFrameMkLst>
        </pc:graphicFrameChg>
        <pc:graphicFrameChg chg="add mod">
          <ac:chgData name="abdelghani salhi" userId="a44d13800851dea6" providerId="LiveId" clId="{80FAA889-E246-4602-AFF2-CB47978AC01D}" dt="2026-05-19T07:20:14.265" v="3539"/>
          <ac:graphicFrameMkLst>
            <pc:docMk/>
            <pc:sldMk cId="1638845702" sldId="2134807048"/>
            <ac:graphicFrameMk id="7" creationId="{300C6E35-B160-0A03-95F1-C44AA71ADBBA}"/>
          </ac:graphicFrameMkLst>
        </pc:graphicFrameChg>
      </pc:sldChg>
      <pc:sldChg chg="addSp delSp modSp mod">
        <pc:chgData name="abdelghani salhi" userId="a44d13800851dea6" providerId="LiveId" clId="{80FAA889-E246-4602-AFF2-CB47978AC01D}" dt="2026-05-19T07:20:24.661" v="3542"/>
        <pc:sldMkLst>
          <pc:docMk/>
          <pc:sldMk cId="209350606" sldId="2134807050"/>
        </pc:sldMkLst>
        <pc:spChg chg="del">
          <ac:chgData name="abdelghani salhi" userId="a44d13800851dea6" providerId="LiveId" clId="{80FAA889-E246-4602-AFF2-CB47978AC01D}" dt="2026-05-19T07:20:23.702" v="3541" actId="478"/>
          <ac:spMkLst>
            <pc:docMk/>
            <pc:sldMk cId="209350606" sldId="2134807050"/>
            <ac:spMk id="4" creationId="{82FF819C-18DC-D46F-D87B-6979DE676AC6}"/>
          </ac:spMkLst>
        </pc:spChg>
        <pc:spChg chg="del">
          <ac:chgData name="abdelghani salhi" userId="a44d13800851dea6" providerId="LiveId" clId="{80FAA889-E246-4602-AFF2-CB47978AC01D}" dt="2026-05-19T07:20:21.409" v="3540" actId="478"/>
          <ac:spMkLst>
            <pc:docMk/>
            <pc:sldMk cId="209350606" sldId="2134807050"/>
            <ac:spMk id="5" creationId="{CD4E7910-D9CD-5D22-5BF2-30EE24E7220A}"/>
          </ac:spMkLst>
        </pc:spChg>
        <pc:graphicFrameChg chg="del">
          <ac:chgData name="abdelghani salhi" userId="a44d13800851dea6" providerId="LiveId" clId="{80FAA889-E246-4602-AFF2-CB47978AC01D}" dt="2026-05-19T07:20:21.409" v="3540" actId="478"/>
          <ac:graphicFrameMkLst>
            <pc:docMk/>
            <pc:sldMk cId="209350606" sldId="2134807050"/>
            <ac:graphicFrameMk id="2" creationId="{444E43FA-784A-74B0-34DB-B684F1130F15}"/>
          </ac:graphicFrameMkLst>
        </pc:graphicFrameChg>
        <pc:graphicFrameChg chg="del">
          <ac:chgData name="abdelghani salhi" userId="a44d13800851dea6" providerId="LiveId" clId="{80FAA889-E246-4602-AFF2-CB47978AC01D}" dt="2026-05-19T07:20:21.409" v="3540" actId="478"/>
          <ac:graphicFrameMkLst>
            <pc:docMk/>
            <pc:sldMk cId="209350606" sldId="2134807050"/>
            <ac:graphicFrameMk id="6" creationId="{016BBF42-2DF8-1AF0-8E56-BC06C55731A4}"/>
          </ac:graphicFrameMkLst>
        </pc:graphicFrameChg>
        <pc:graphicFrameChg chg="add mod">
          <ac:chgData name="abdelghani salhi" userId="a44d13800851dea6" providerId="LiveId" clId="{80FAA889-E246-4602-AFF2-CB47978AC01D}" dt="2026-05-19T07:20:24.661" v="3542"/>
          <ac:graphicFrameMkLst>
            <pc:docMk/>
            <pc:sldMk cId="209350606" sldId="2134807050"/>
            <ac:graphicFrameMk id="7" creationId="{CA17AD60-E327-1602-F4AB-481B9D6CB871}"/>
          </ac:graphicFrameMkLst>
        </pc:graphicFrameChg>
        <pc:graphicFrameChg chg="add mod">
          <ac:chgData name="abdelghani salhi" userId="a44d13800851dea6" providerId="LiveId" clId="{80FAA889-E246-4602-AFF2-CB47978AC01D}" dt="2026-05-19T07:20:24.661" v="3542"/>
          <ac:graphicFrameMkLst>
            <pc:docMk/>
            <pc:sldMk cId="209350606" sldId="2134807050"/>
            <ac:graphicFrameMk id="8" creationId="{E7D958A2-0AAA-9A2B-7448-B25F2BEA9E75}"/>
          </ac:graphicFrameMkLst>
        </pc:graphicFrameChg>
      </pc:sldChg>
      <pc:sldChg chg="addSp delSp modSp mod">
        <pc:chgData name="abdelghani salhi" userId="a44d13800851dea6" providerId="LiveId" clId="{80FAA889-E246-4602-AFF2-CB47978AC01D}" dt="2026-05-19T07:10:49.289" v="3365"/>
        <pc:sldMkLst>
          <pc:docMk/>
          <pc:sldMk cId="1736862956" sldId="2134807058"/>
        </pc:sldMkLst>
        <pc:spChg chg="mod">
          <ac:chgData name="abdelghani salhi" userId="a44d13800851dea6" providerId="LiveId" clId="{80FAA889-E246-4602-AFF2-CB47978AC01D}" dt="2026-05-19T06:59:59.131" v="3077"/>
          <ac:spMkLst>
            <pc:docMk/>
            <pc:sldMk cId="1736862956" sldId="2134807058"/>
            <ac:spMk id="3" creationId="{FA542A50-0DBB-D01F-E3A3-10D176E2AE5C}"/>
          </ac:spMkLst>
        </pc:spChg>
        <pc:spChg chg="mod">
          <ac:chgData name="abdelghani salhi" userId="a44d13800851dea6" providerId="LiveId" clId="{80FAA889-E246-4602-AFF2-CB47978AC01D}" dt="2026-05-19T06:59:59.131" v="3077"/>
          <ac:spMkLst>
            <pc:docMk/>
            <pc:sldMk cId="1736862956" sldId="2134807058"/>
            <ac:spMk id="4" creationId="{C1293557-B64A-D76B-3499-BFBF5951559A}"/>
          </ac:spMkLst>
        </pc:spChg>
        <pc:spChg chg="mod">
          <ac:chgData name="abdelghani salhi" userId="a44d13800851dea6" providerId="LiveId" clId="{80FAA889-E246-4602-AFF2-CB47978AC01D}" dt="2026-05-19T06:59:59.131" v="3077"/>
          <ac:spMkLst>
            <pc:docMk/>
            <pc:sldMk cId="1736862956" sldId="2134807058"/>
            <ac:spMk id="8" creationId="{BACBEC39-602C-92EC-6B58-F53162D38D4E}"/>
          </ac:spMkLst>
        </pc:spChg>
        <pc:spChg chg="mod">
          <ac:chgData name="abdelghani salhi" userId="a44d13800851dea6" providerId="LiveId" clId="{80FAA889-E246-4602-AFF2-CB47978AC01D}" dt="2026-05-19T06:59:59.131" v="3077"/>
          <ac:spMkLst>
            <pc:docMk/>
            <pc:sldMk cId="1736862956" sldId="2134807058"/>
            <ac:spMk id="9" creationId="{CC80C522-6810-4308-02AF-B4A2B434C827}"/>
          </ac:spMkLst>
        </pc:spChg>
        <pc:spChg chg="mod">
          <ac:chgData name="abdelghani salhi" userId="a44d13800851dea6" providerId="LiveId" clId="{80FAA889-E246-4602-AFF2-CB47978AC01D}" dt="2026-05-19T06:59:59.131" v="3077"/>
          <ac:spMkLst>
            <pc:docMk/>
            <pc:sldMk cId="1736862956" sldId="2134807058"/>
            <ac:spMk id="17" creationId="{7986BDC9-877F-0917-0DA6-40FEC637550D}"/>
          </ac:spMkLst>
        </pc:spChg>
        <pc:spChg chg="mod">
          <ac:chgData name="abdelghani salhi" userId="a44d13800851dea6" providerId="LiveId" clId="{80FAA889-E246-4602-AFF2-CB47978AC01D}" dt="2026-05-19T06:59:59.131" v="3077"/>
          <ac:spMkLst>
            <pc:docMk/>
            <pc:sldMk cId="1736862956" sldId="2134807058"/>
            <ac:spMk id="20" creationId="{30C8031E-CA4F-175D-B672-D9891D772916}"/>
          </ac:spMkLst>
        </pc:spChg>
        <pc:spChg chg="del">
          <ac:chgData name="abdelghani salhi" userId="a44d13800851dea6" providerId="LiveId" clId="{80FAA889-E246-4602-AFF2-CB47978AC01D}" dt="2026-05-19T07:10:48.401" v="3364" actId="478"/>
          <ac:spMkLst>
            <pc:docMk/>
            <pc:sldMk cId="1736862956" sldId="2134807058"/>
            <ac:spMk id="24" creationId="{819F3BC7-63DF-CE4A-3222-3128776DA238}"/>
          </ac:spMkLst>
        </pc:spChg>
        <pc:spChg chg="del">
          <ac:chgData name="abdelghani salhi" userId="a44d13800851dea6" providerId="LiveId" clId="{80FAA889-E246-4602-AFF2-CB47978AC01D}" dt="2026-05-19T07:10:48.401" v="3364" actId="478"/>
          <ac:spMkLst>
            <pc:docMk/>
            <pc:sldMk cId="1736862956" sldId="2134807058"/>
            <ac:spMk id="25" creationId="{C6C69050-E304-DF19-6B41-76D8E60CF16E}"/>
          </ac:spMkLst>
        </pc:spChg>
        <pc:grpChg chg="add mod">
          <ac:chgData name="abdelghani salhi" userId="a44d13800851dea6" providerId="LiveId" clId="{80FAA889-E246-4602-AFF2-CB47978AC01D}" dt="2026-05-19T06:59:59.131" v="3077"/>
          <ac:grpSpMkLst>
            <pc:docMk/>
            <pc:sldMk cId="1736862956" sldId="2134807058"/>
            <ac:grpSpMk id="2" creationId="{06551F0E-62C5-A00A-CF51-D7BF1CE899BD}"/>
          </ac:grpSpMkLst>
        </pc:grpChg>
        <pc:grpChg chg="add mod">
          <ac:chgData name="abdelghani salhi" userId="a44d13800851dea6" providerId="LiveId" clId="{80FAA889-E246-4602-AFF2-CB47978AC01D}" dt="2026-05-19T06:59:59.131" v="3077"/>
          <ac:grpSpMkLst>
            <pc:docMk/>
            <pc:sldMk cId="1736862956" sldId="2134807058"/>
            <ac:grpSpMk id="5" creationId="{09F28CA4-C607-3FAA-AC0E-8DBE8BC786CB}"/>
          </ac:grpSpMkLst>
        </pc:grpChg>
        <pc:grpChg chg="del">
          <ac:chgData name="abdelghani salhi" userId="a44d13800851dea6" providerId="LiveId" clId="{80FAA889-E246-4602-AFF2-CB47978AC01D}" dt="2026-05-19T06:59:58.359" v="3076" actId="478"/>
          <ac:grpSpMkLst>
            <pc:docMk/>
            <pc:sldMk cId="1736862956" sldId="2134807058"/>
            <ac:grpSpMk id="7" creationId="{80B5221C-DD13-157B-A80C-EE1792B7B7C4}"/>
          </ac:grpSpMkLst>
        </pc:grpChg>
        <pc:grpChg chg="add mod">
          <ac:chgData name="abdelghani salhi" userId="a44d13800851dea6" providerId="LiveId" clId="{80FAA889-E246-4602-AFF2-CB47978AC01D}" dt="2026-05-19T06:59:59.131" v="3077"/>
          <ac:grpSpMkLst>
            <pc:docMk/>
            <pc:sldMk cId="1736862956" sldId="2134807058"/>
            <ac:grpSpMk id="10" creationId="{3795850D-FE53-A90A-DFDC-9CEEA7DF12F8}"/>
          </ac:grpSpMkLst>
        </pc:grpChg>
        <pc:grpChg chg="del">
          <ac:chgData name="abdelghani salhi" userId="a44d13800851dea6" providerId="LiveId" clId="{80FAA889-E246-4602-AFF2-CB47978AC01D}" dt="2026-05-19T06:59:58.359" v="3076" actId="478"/>
          <ac:grpSpMkLst>
            <pc:docMk/>
            <pc:sldMk cId="1736862956" sldId="2134807058"/>
            <ac:grpSpMk id="13" creationId="{2702D6C2-01FB-B6D4-9EB6-79B3CDA7257A}"/>
          </ac:grpSpMkLst>
        </pc:grpChg>
        <pc:grpChg chg="del">
          <ac:chgData name="abdelghani salhi" userId="a44d13800851dea6" providerId="LiveId" clId="{80FAA889-E246-4602-AFF2-CB47978AC01D}" dt="2026-05-19T06:59:58.359" v="3076" actId="478"/>
          <ac:grpSpMkLst>
            <pc:docMk/>
            <pc:sldMk cId="1736862956" sldId="2134807058"/>
            <ac:grpSpMk id="16" creationId="{812721E8-4152-8A88-41BB-F383BAB16797}"/>
          </ac:grpSpMkLst>
        </pc:grpChg>
        <pc:graphicFrameChg chg="del">
          <ac:chgData name="abdelghani salhi" userId="a44d13800851dea6" providerId="LiveId" clId="{80FAA889-E246-4602-AFF2-CB47978AC01D}" dt="2026-05-19T07:10:45.777" v="3363" actId="478"/>
          <ac:graphicFrameMkLst>
            <pc:docMk/>
            <pc:sldMk cId="1736862956" sldId="2134807058"/>
            <ac:graphicFrameMk id="23" creationId="{603D17D2-1672-6639-8E0A-B145574DD4A5}"/>
          </ac:graphicFrameMkLst>
        </pc:graphicFrameChg>
        <pc:graphicFrameChg chg="del">
          <ac:chgData name="abdelghani salhi" userId="a44d13800851dea6" providerId="LiveId" clId="{80FAA889-E246-4602-AFF2-CB47978AC01D}" dt="2026-05-19T07:10:45.777" v="3363" actId="478"/>
          <ac:graphicFrameMkLst>
            <pc:docMk/>
            <pc:sldMk cId="1736862956" sldId="2134807058"/>
            <ac:graphicFrameMk id="26" creationId="{5E8285E3-DF02-21A8-99FC-8276B6A6C1FA}"/>
          </ac:graphicFrameMkLst>
        </pc:graphicFrameChg>
        <pc:graphicFrameChg chg="add mod">
          <ac:chgData name="abdelghani salhi" userId="a44d13800851dea6" providerId="LiveId" clId="{80FAA889-E246-4602-AFF2-CB47978AC01D}" dt="2026-05-19T07:10:49.289" v="3365"/>
          <ac:graphicFrameMkLst>
            <pc:docMk/>
            <pc:sldMk cId="1736862956" sldId="2134807058"/>
            <ac:graphicFrameMk id="27" creationId="{710640E0-ABD6-F696-6AE5-E966151F89E4}"/>
          </ac:graphicFrameMkLst>
        </pc:graphicFrameChg>
        <pc:graphicFrameChg chg="add mod">
          <ac:chgData name="abdelghani salhi" userId="a44d13800851dea6" providerId="LiveId" clId="{80FAA889-E246-4602-AFF2-CB47978AC01D}" dt="2026-05-19T07:10:49.289" v="3365"/>
          <ac:graphicFrameMkLst>
            <pc:docMk/>
            <pc:sldMk cId="1736862956" sldId="2134807058"/>
            <ac:graphicFrameMk id="28" creationId="{4C082305-010D-D625-7CD1-6BA9F9C139DF}"/>
          </ac:graphicFrameMkLst>
        </pc:graphicFrameChg>
        <pc:graphicFrameChg chg="add mod">
          <ac:chgData name="abdelghani salhi" userId="a44d13800851dea6" providerId="LiveId" clId="{80FAA889-E246-4602-AFF2-CB47978AC01D}" dt="2026-05-19T07:10:49.289" v="3365"/>
          <ac:graphicFrameMkLst>
            <pc:docMk/>
            <pc:sldMk cId="1736862956" sldId="2134807058"/>
            <ac:graphicFrameMk id="29" creationId="{174FB499-00E5-A186-4F79-8DE397179EDE}"/>
          </ac:graphicFrameMkLst>
        </pc:graphicFrameChg>
      </pc:sldChg>
      <pc:sldChg chg="addSp delSp modSp mod">
        <pc:chgData name="abdelghani salhi" userId="a44d13800851dea6" providerId="LiveId" clId="{80FAA889-E246-4602-AFF2-CB47978AC01D}" dt="2026-05-19T07:12:30.245" v="3384" actId="20577"/>
        <pc:sldMkLst>
          <pc:docMk/>
          <pc:sldMk cId="1674075347" sldId="2134807059"/>
        </pc:sldMkLst>
        <pc:spChg chg="del">
          <ac:chgData name="abdelghani salhi" userId="a44d13800851dea6" providerId="LiveId" clId="{80FAA889-E246-4602-AFF2-CB47978AC01D}" dt="2026-05-19T07:11:17.914" v="3366" actId="478"/>
          <ac:spMkLst>
            <pc:docMk/>
            <pc:sldMk cId="1674075347" sldId="2134807059"/>
            <ac:spMk id="4" creationId="{A474CE58-B4B1-9966-5791-28C95BF1B4A3}"/>
          </ac:spMkLst>
        </pc:spChg>
        <pc:spChg chg="del">
          <ac:chgData name="abdelghani salhi" userId="a44d13800851dea6" providerId="LiveId" clId="{80FAA889-E246-4602-AFF2-CB47978AC01D}" dt="2026-05-19T07:11:17.914" v="3366" actId="478"/>
          <ac:spMkLst>
            <pc:docMk/>
            <pc:sldMk cId="1674075347" sldId="2134807059"/>
            <ac:spMk id="5" creationId="{2C7D429A-8E0B-09E2-F2CF-23947D7747F9}"/>
          </ac:spMkLst>
        </pc:spChg>
        <pc:spChg chg="mod">
          <ac:chgData name="abdelghani salhi" userId="a44d13800851dea6" providerId="LiveId" clId="{80FAA889-E246-4602-AFF2-CB47978AC01D}" dt="2026-05-19T07:11:39.261" v="3378" actId="20577"/>
          <ac:spMkLst>
            <pc:docMk/>
            <pc:sldMk cId="1674075347" sldId="2134807059"/>
            <ac:spMk id="8" creationId="{DF2805C5-7D96-D9E6-523D-4EABF0FA1152}"/>
          </ac:spMkLst>
        </pc:spChg>
        <pc:spChg chg="mod">
          <ac:chgData name="abdelghani salhi" userId="a44d13800851dea6" providerId="LiveId" clId="{80FAA889-E246-4602-AFF2-CB47978AC01D}" dt="2026-05-19T07:12:30.245" v="3384" actId="20577"/>
          <ac:spMkLst>
            <pc:docMk/>
            <pc:sldMk cId="1674075347" sldId="2134807059"/>
            <ac:spMk id="18" creationId="{E7EE0C65-4CBC-DEAC-7FB4-2572F7FCE6C2}"/>
          </ac:spMkLst>
        </pc:spChg>
        <pc:graphicFrameChg chg="add mod">
          <ac:chgData name="abdelghani salhi" userId="a44d13800851dea6" providerId="LiveId" clId="{80FAA889-E246-4602-AFF2-CB47978AC01D}" dt="2026-05-19T07:11:20.093" v="3367"/>
          <ac:graphicFrameMkLst>
            <pc:docMk/>
            <pc:sldMk cId="1674075347" sldId="2134807059"/>
            <ac:graphicFrameMk id="2" creationId="{66AACF06-EC15-6989-4924-B917AF8961BA}"/>
          </ac:graphicFrameMkLst>
        </pc:graphicFrameChg>
        <pc:graphicFrameChg chg="del">
          <ac:chgData name="abdelghani salhi" userId="a44d13800851dea6" providerId="LiveId" clId="{80FAA889-E246-4602-AFF2-CB47978AC01D}" dt="2026-05-19T07:11:17.914" v="3366" actId="478"/>
          <ac:graphicFrameMkLst>
            <pc:docMk/>
            <pc:sldMk cId="1674075347" sldId="2134807059"/>
            <ac:graphicFrameMk id="3" creationId="{DA5CC7D2-5400-7176-B066-3A7DF63F01D3}"/>
          </ac:graphicFrameMkLst>
        </pc:graphicFrameChg>
        <pc:graphicFrameChg chg="del">
          <ac:chgData name="abdelghani salhi" userId="a44d13800851dea6" providerId="LiveId" clId="{80FAA889-E246-4602-AFF2-CB47978AC01D}" dt="2026-05-19T07:11:17.914" v="3366" actId="478"/>
          <ac:graphicFrameMkLst>
            <pc:docMk/>
            <pc:sldMk cId="1674075347" sldId="2134807059"/>
            <ac:graphicFrameMk id="7" creationId="{B21B8103-5C82-53BC-CA3C-235EB57191CE}"/>
          </ac:graphicFrameMkLst>
        </pc:graphicFrameChg>
        <pc:graphicFrameChg chg="add mod">
          <ac:chgData name="abdelghani salhi" userId="a44d13800851dea6" providerId="LiveId" clId="{80FAA889-E246-4602-AFF2-CB47978AC01D}" dt="2026-05-19T07:11:20.093" v="3367"/>
          <ac:graphicFrameMkLst>
            <pc:docMk/>
            <pc:sldMk cId="1674075347" sldId="2134807059"/>
            <ac:graphicFrameMk id="9" creationId="{87408765-E9F1-C106-DD04-5206C77D6180}"/>
          </ac:graphicFrameMkLst>
        </pc:graphicFrameChg>
        <pc:graphicFrameChg chg="add mod">
          <ac:chgData name="abdelghani salhi" userId="a44d13800851dea6" providerId="LiveId" clId="{80FAA889-E246-4602-AFF2-CB47978AC01D}" dt="2026-05-19T07:11:20.093" v="3367"/>
          <ac:graphicFrameMkLst>
            <pc:docMk/>
            <pc:sldMk cId="1674075347" sldId="2134807059"/>
            <ac:graphicFrameMk id="10" creationId="{5CC12DF5-3623-64E7-11AB-6DEF8E34F1EC}"/>
          </ac:graphicFrameMkLst>
        </pc:graphicFrameChg>
      </pc:sldChg>
      <pc:sldChg chg="addSp delSp modSp mod">
        <pc:chgData name="abdelghani salhi" userId="a44d13800851dea6" providerId="LiveId" clId="{80FAA889-E246-4602-AFF2-CB47978AC01D}" dt="2026-05-19T07:14:01.319" v="3455" actId="20577"/>
        <pc:sldMkLst>
          <pc:docMk/>
          <pc:sldMk cId="2503283641" sldId="2134807060"/>
        </pc:sldMkLst>
        <pc:spChg chg="del">
          <ac:chgData name="abdelghani salhi" userId="a44d13800851dea6" providerId="LiveId" clId="{80FAA889-E246-4602-AFF2-CB47978AC01D}" dt="2026-05-19T07:12:55.524" v="3385" actId="478"/>
          <ac:spMkLst>
            <pc:docMk/>
            <pc:sldMk cId="2503283641" sldId="2134807060"/>
            <ac:spMk id="3" creationId="{55A25EA5-B69E-BB22-FB76-666D69F8CD86}"/>
          </ac:spMkLst>
        </pc:spChg>
        <pc:spChg chg="del">
          <ac:chgData name="abdelghani salhi" userId="a44d13800851dea6" providerId="LiveId" clId="{80FAA889-E246-4602-AFF2-CB47978AC01D}" dt="2026-05-19T07:12:55.524" v="3385" actId="478"/>
          <ac:spMkLst>
            <pc:docMk/>
            <pc:sldMk cId="2503283641" sldId="2134807060"/>
            <ac:spMk id="4" creationId="{9F7664ED-0031-58E4-EC9D-40458AB0F76B}"/>
          </ac:spMkLst>
        </pc:spChg>
        <pc:spChg chg="del">
          <ac:chgData name="abdelghani salhi" userId="a44d13800851dea6" providerId="LiveId" clId="{80FAA889-E246-4602-AFF2-CB47978AC01D}" dt="2026-05-19T07:13:06.652" v="3387" actId="478"/>
          <ac:spMkLst>
            <pc:docMk/>
            <pc:sldMk cId="2503283641" sldId="2134807060"/>
            <ac:spMk id="6" creationId="{2ACBD317-D78E-8627-E5C6-9935843BD51B}"/>
          </ac:spMkLst>
        </pc:spChg>
        <pc:spChg chg="add mod">
          <ac:chgData name="abdelghani salhi" userId="a44d13800851dea6" providerId="LiveId" clId="{80FAA889-E246-4602-AFF2-CB47978AC01D}" dt="2026-05-19T07:12:56.830" v="3386"/>
          <ac:spMkLst>
            <pc:docMk/>
            <pc:sldMk cId="2503283641" sldId="2134807060"/>
            <ac:spMk id="7" creationId="{FB5D33FA-71B4-664C-E0DC-3B5306FCEE69}"/>
          </ac:spMkLst>
        </pc:spChg>
        <pc:spChg chg="mod">
          <ac:chgData name="abdelghani salhi" userId="a44d13800851dea6" providerId="LiveId" clId="{80FAA889-E246-4602-AFF2-CB47978AC01D}" dt="2026-05-19T07:14:01.319" v="3455" actId="20577"/>
          <ac:spMkLst>
            <pc:docMk/>
            <pc:sldMk cId="2503283641" sldId="2134807060"/>
            <ac:spMk id="47" creationId="{9CD8DAA1-77CA-1752-B096-AEFBFA3D672C}"/>
          </ac:spMkLst>
        </pc:spChg>
        <pc:graphicFrameChg chg="del">
          <ac:chgData name="abdelghani salhi" userId="a44d13800851dea6" providerId="LiveId" clId="{80FAA889-E246-4602-AFF2-CB47978AC01D}" dt="2026-05-19T07:12:55.524" v="3385" actId="478"/>
          <ac:graphicFrameMkLst>
            <pc:docMk/>
            <pc:sldMk cId="2503283641" sldId="2134807060"/>
            <ac:graphicFrameMk id="2" creationId="{6DDF361E-1940-328D-555A-439EA002273B}"/>
          </ac:graphicFrameMkLst>
        </pc:graphicFrameChg>
        <pc:graphicFrameChg chg="del">
          <ac:chgData name="abdelghani salhi" userId="a44d13800851dea6" providerId="LiveId" clId="{80FAA889-E246-4602-AFF2-CB47978AC01D}" dt="2026-05-19T07:12:55.524" v="3385" actId="478"/>
          <ac:graphicFrameMkLst>
            <pc:docMk/>
            <pc:sldMk cId="2503283641" sldId="2134807060"/>
            <ac:graphicFrameMk id="5" creationId="{C589BB44-3C7D-7FEA-EED5-BA4539F52703}"/>
          </ac:graphicFrameMkLst>
        </pc:graphicFrameChg>
        <pc:graphicFrameChg chg="add mod">
          <ac:chgData name="abdelghani salhi" userId="a44d13800851dea6" providerId="LiveId" clId="{80FAA889-E246-4602-AFF2-CB47978AC01D}" dt="2026-05-19T07:12:56.830" v="3386"/>
          <ac:graphicFrameMkLst>
            <pc:docMk/>
            <pc:sldMk cId="2503283641" sldId="2134807060"/>
            <ac:graphicFrameMk id="8" creationId="{EFF43F5D-EAE2-384F-2F26-3A96845F0E0F}"/>
          </ac:graphicFrameMkLst>
        </pc:graphicFrameChg>
        <pc:graphicFrameChg chg="add mod">
          <ac:chgData name="abdelghani salhi" userId="a44d13800851dea6" providerId="LiveId" clId="{80FAA889-E246-4602-AFF2-CB47978AC01D}" dt="2026-05-19T07:12:56.830" v="3386"/>
          <ac:graphicFrameMkLst>
            <pc:docMk/>
            <pc:sldMk cId="2503283641" sldId="2134807060"/>
            <ac:graphicFrameMk id="9" creationId="{7E6DF66A-33E0-2468-B4FE-9A8FDEFDD841}"/>
          </ac:graphicFrameMkLst>
        </pc:graphicFrameChg>
        <pc:graphicFrameChg chg="add mod">
          <ac:chgData name="abdelghani salhi" userId="a44d13800851dea6" providerId="LiveId" clId="{80FAA889-E246-4602-AFF2-CB47978AC01D}" dt="2026-05-19T07:12:56.830" v="3386"/>
          <ac:graphicFrameMkLst>
            <pc:docMk/>
            <pc:sldMk cId="2503283641" sldId="2134807060"/>
            <ac:graphicFrameMk id="10" creationId="{00B95F44-AA01-E297-16FE-0DA0ABD42315}"/>
          </ac:graphicFrameMkLst>
        </pc:graphicFrameChg>
      </pc:sldChg>
      <pc:sldChg chg="addSp delSp modSp mod">
        <pc:chgData name="abdelghani salhi" userId="a44d13800851dea6" providerId="LiveId" clId="{80FAA889-E246-4602-AFF2-CB47978AC01D}" dt="2026-05-19T07:18:42.113" v="3515"/>
        <pc:sldMkLst>
          <pc:docMk/>
          <pc:sldMk cId="1480116247" sldId="2134807061"/>
        </pc:sldMkLst>
        <pc:spChg chg="del">
          <ac:chgData name="abdelghani salhi" userId="a44d13800851dea6" providerId="LiveId" clId="{80FAA889-E246-4602-AFF2-CB47978AC01D}" dt="2026-05-19T07:18:41.568" v="3514" actId="478"/>
          <ac:spMkLst>
            <pc:docMk/>
            <pc:sldMk cId="1480116247" sldId="2134807061"/>
            <ac:spMk id="3" creationId="{432DC931-0326-2FA2-6C3C-F4D84FEA0930}"/>
          </ac:spMkLst>
        </pc:spChg>
        <pc:spChg chg="add mod">
          <ac:chgData name="abdelghani salhi" userId="a44d13800851dea6" providerId="LiveId" clId="{80FAA889-E246-4602-AFF2-CB47978AC01D}" dt="2026-05-19T07:18:42.113" v="3515"/>
          <ac:spMkLst>
            <pc:docMk/>
            <pc:sldMk cId="1480116247" sldId="2134807061"/>
            <ac:spMk id="4" creationId="{A2F1D73F-8C5E-C860-BCFD-77E63F7D3F56}"/>
          </ac:spMkLst>
        </pc:spChg>
      </pc:sldChg>
      <pc:sldChg chg="addSp delSp modSp mod">
        <pc:chgData name="abdelghani salhi" userId="a44d13800851dea6" providerId="LiveId" clId="{80FAA889-E246-4602-AFF2-CB47978AC01D}" dt="2026-05-19T07:33:13.162" v="3873" actId="20577"/>
        <pc:sldMkLst>
          <pc:docMk/>
          <pc:sldMk cId="3084046799" sldId="2134807068"/>
        </pc:sldMkLst>
        <pc:spChg chg="mod">
          <ac:chgData name="abdelghani salhi" userId="a44d13800851dea6" providerId="LiveId" clId="{80FAA889-E246-4602-AFF2-CB47978AC01D}" dt="2026-05-19T07:32:17.140" v="3852" actId="20577"/>
          <ac:spMkLst>
            <pc:docMk/>
            <pc:sldMk cId="3084046799" sldId="2134807068"/>
            <ac:spMk id="2" creationId="{A18A25C3-4573-0A91-05F6-D4513F8E94D1}"/>
          </ac:spMkLst>
        </pc:spChg>
        <pc:spChg chg="add mod">
          <ac:chgData name="abdelghani salhi" userId="a44d13800851dea6" providerId="LiveId" clId="{80FAA889-E246-4602-AFF2-CB47978AC01D}" dt="2026-05-19T07:33:13.162" v="3873" actId="20577"/>
          <ac:spMkLst>
            <pc:docMk/>
            <pc:sldMk cId="3084046799" sldId="2134807068"/>
            <ac:spMk id="4" creationId="{B3B5B616-A37A-8202-290C-49FEB54F7166}"/>
          </ac:spMkLst>
        </pc:spChg>
        <pc:spChg chg="del">
          <ac:chgData name="abdelghani salhi" userId="a44d13800851dea6" providerId="LiveId" clId="{80FAA889-E246-4602-AFF2-CB47978AC01D}" dt="2026-05-19T07:04:33.372" v="3159" actId="478"/>
          <ac:spMkLst>
            <pc:docMk/>
            <pc:sldMk cId="3084046799" sldId="2134807068"/>
            <ac:spMk id="10" creationId="{295FCB3C-3916-F9C0-6880-5DFDDD5AB39B}"/>
          </ac:spMkLst>
        </pc:spChg>
        <pc:spChg chg="del">
          <ac:chgData name="abdelghani salhi" userId="a44d13800851dea6" providerId="LiveId" clId="{80FAA889-E246-4602-AFF2-CB47978AC01D}" dt="2026-05-19T07:04:36.633" v="3160" actId="478"/>
          <ac:spMkLst>
            <pc:docMk/>
            <pc:sldMk cId="3084046799" sldId="2134807068"/>
            <ac:spMk id="11" creationId="{4349524B-0B16-70FC-A2F9-42F3BBCC7BDF}"/>
          </ac:spMkLst>
        </pc:spChg>
        <pc:graphicFrameChg chg="mod modGraphic">
          <ac:chgData name="abdelghani salhi" userId="a44d13800851dea6" providerId="LiveId" clId="{80FAA889-E246-4602-AFF2-CB47978AC01D}" dt="2026-05-19T07:05:15.440" v="3199" actId="1076"/>
          <ac:graphicFrameMkLst>
            <pc:docMk/>
            <pc:sldMk cId="3084046799" sldId="2134807068"/>
            <ac:graphicFrameMk id="5" creationId="{35E95B17-7430-85B3-049B-D4F877D46DEF}"/>
          </ac:graphicFrameMkLst>
        </pc:graphicFrameChg>
      </pc:sldChg>
      <pc:sldChg chg="addSp delSp modSp mod">
        <pc:chgData name="abdelghani salhi" userId="a44d13800851dea6" providerId="LiveId" clId="{80FAA889-E246-4602-AFF2-CB47978AC01D}" dt="2026-05-19T07:06:45.851" v="3270" actId="1076"/>
        <pc:sldMkLst>
          <pc:docMk/>
          <pc:sldMk cId="2597099326" sldId="2134807069"/>
        </pc:sldMkLst>
        <pc:spChg chg="mod">
          <ac:chgData name="abdelghani salhi" userId="a44d13800851dea6" providerId="LiveId" clId="{80FAA889-E246-4602-AFF2-CB47978AC01D}" dt="2026-05-19T07:06:02.980" v="3265" actId="20577"/>
          <ac:spMkLst>
            <pc:docMk/>
            <pc:sldMk cId="2597099326" sldId="2134807069"/>
            <ac:spMk id="2" creationId="{71ABC947-04E1-2D0F-20A1-AB3096D8FD8D}"/>
          </ac:spMkLst>
        </pc:spChg>
        <pc:spChg chg="mod">
          <ac:chgData name="abdelghani salhi" userId="a44d13800851dea6" providerId="LiveId" clId="{80FAA889-E246-4602-AFF2-CB47978AC01D}" dt="2026-05-19T06:58:31.098" v="3065"/>
          <ac:spMkLst>
            <pc:docMk/>
            <pc:sldMk cId="2597099326" sldId="2134807069"/>
            <ac:spMk id="4" creationId="{FDDFDABC-24E8-0C04-53E7-43FCBC1302FE}"/>
          </ac:spMkLst>
        </pc:spChg>
        <pc:spChg chg="add del mod">
          <ac:chgData name="abdelghani salhi" userId="a44d13800851dea6" providerId="LiveId" clId="{80FAA889-E246-4602-AFF2-CB47978AC01D}" dt="2026-05-19T06:57:56.816" v="3040" actId="478"/>
          <ac:spMkLst>
            <pc:docMk/>
            <pc:sldMk cId="2597099326" sldId="2134807069"/>
            <ac:spMk id="5" creationId="{448AEE36-7B93-8C17-7886-ECDBD0157490}"/>
          </ac:spMkLst>
        </pc:spChg>
        <pc:spChg chg="mod">
          <ac:chgData name="abdelghani salhi" userId="a44d13800851dea6" providerId="LiveId" clId="{80FAA889-E246-4602-AFF2-CB47978AC01D}" dt="2026-05-19T06:58:09.950" v="3041"/>
          <ac:spMkLst>
            <pc:docMk/>
            <pc:sldMk cId="2597099326" sldId="2134807069"/>
            <ac:spMk id="8" creationId="{6E12BC4B-296B-C3FE-6D6A-2E1724C567D4}"/>
          </ac:spMkLst>
        </pc:spChg>
        <pc:spChg chg="mod">
          <ac:chgData name="abdelghani salhi" userId="a44d13800851dea6" providerId="LiveId" clId="{80FAA889-E246-4602-AFF2-CB47978AC01D}" dt="2026-05-19T06:58:09.950" v="3041"/>
          <ac:spMkLst>
            <pc:docMk/>
            <pc:sldMk cId="2597099326" sldId="2134807069"/>
            <ac:spMk id="9" creationId="{C13EB7A9-9F93-66B7-9E72-D2C20BBC6BA6}"/>
          </ac:spMkLst>
        </pc:spChg>
        <pc:spChg chg="mod">
          <ac:chgData name="abdelghani salhi" userId="a44d13800851dea6" providerId="LiveId" clId="{80FAA889-E246-4602-AFF2-CB47978AC01D}" dt="2026-05-19T06:58:09.950" v="3041"/>
          <ac:spMkLst>
            <pc:docMk/>
            <pc:sldMk cId="2597099326" sldId="2134807069"/>
            <ac:spMk id="11" creationId="{EEFB19F7-FCB1-39BA-7D5D-CAFCE6269E98}"/>
          </ac:spMkLst>
        </pc:spChg>
        <pc:spChg chg="mod">
          <ac:chgData name="abdelghani salhi" userId="a44d13800851dea6" providerId="LiveId" clId="{80FAA889-E246-4602-AFF2-CB47978AC01D}" dt="2026-05-19T06:58:09.950" v="3041"/>
          <ac:spMkLst>
            <pc:docMk/>
            <pc:sldMk cId="2597099326" sldId="2134807069"/>
            <ac:spMk id="12" creationId="{DE4AADF9-28F3-520D-8D1B-879B6D652C2F}"/>
          </ac:spMkLst>
        </pc:spChg>
        <pc:spChg chg="mod">
          <ac:chgData name="abdelghani salhi" userId="a44d13800851dea6" providerId="LiveId" clId="{80FAA889-E246-4602-AFF2-CB47978AC01D}" dt="2026-05-19T06:58:09.950" v="3041"/>
          <ac:spMkLst>
            <pc:docMk/>
            <pc:sldMk cId="2597099326" sldId="2134807069"/>
            <ac:spMk id="14" creationId="{894C659D-3800-A897-8995-45A4CE00B2FB}"/>
          </ac:spMkLst>
        </pc:spChg>
        <pc:spChg chg="mod">
          <ac:chgData name="abdelghani salhi" userId="a44d13800851dea6" providerId="LiveId" clId="{80FAA889-E246-4602-AFF2-CB47978AC01D}" dt="2026-05-19T06:58:09.950" v="3041"/>
          <ac:spMkLst>
            <pc:docMk/>
            <pc:sldMk cId="2597099326" sldId="2134807069"/>
            <ac:spMk id="15" creationId="{D2F86A02-3086-B9B8-BFCB-D38A55A3F006}"/>
          </ac:spMkLst>
        </pc:spChg>
        <pc:spChg chg="add mod">
          <ac:chgData name="abdelghani salhi" userId="a44d13800851dea6" providerId="LiveId" clId="{80FAA889-E246-4602-AFF2-CB47978AC01D}" dt="2026-05-19T07:06:39.878" v="3269" actId="113"/>
          <ac:spMkLst>
            <pc:docMk/>
            <pc:sldMk cId="2597099326" sldId="2134807069"/>
            <ac:spMk id="18" creationId="{7EF64622-A10D-A405-0869-62D206F2AC21}"/>
          </ac:spMkLst>
        </pc:spChg>
        <pc:spChg chg="mod">
          <ac:chgData name="abdelghani salhi" userId="a44d13800851dea6" providerId="LiveId" clId="{80FAA889-E246-4602-AFF2-CB47978AC01D}" dt="2026-05-19T06:58:19.850" v="3063"/>
          <ac:spMkLst>
            <pc:docMk/>
            <pc:sldMk cId="2597099326" sldId="2134807069"/>
            <ac:spMk id="27" creationId="{F48ED3F1-C0DD-A31A-3583-ACB8EBA385FA}"/>
          </ac:spMkLst>
        </pc:spChg>
        <pc:spChg chg="mod">
          <ac:chgData name="abdelghani salhi" userId="a44d13800851dea6" providerId="LiveId" clId="{80FAA889-E246-4602-AFF2-CB47978AC01D}" dt="2026-05-19T06:58:36.228" v="3066"/>
          <ac:spMkLst>
            <pc:docMk/>
            <pc:sldMk cId="2597099326" sldId="2134807069"/>
            <ac:spMk id="30" creationId="{A28ED493-ACA9-45E2-71B9-4F63CFFF0B36}"/>
          </ac:spMkLst>
        </pc:spChg>
        <pc:spChg chg="del">
          <ac:chgData name="abdelghani salhi" userId="a44d13800851dea6" providerId="LiveId" clId="{80FAA889-E246-4602-AFF2-CB47978AC01D}" dt="2026-05-19T07:05:24.720" v="3201" actId="478"/>
          <ac:spMkLst>
            <pc:docMk/>
            <pc:sldMk cId="2597099326" sldId="2134807069"/>
            <ac:spMk id="33" creationId="{DDDEF474-AB2C-3ED3-C28E-57AA7095A851}"/>
          </ac:spMkLst>
        </pc:spChg>
        <pc:spChg chg="del">
          <ac:chgData name="abdelghani salhi" userId="a44d13800851dea6" providerId="LiveId" clId="{80FAA889-E246-4602-AFF2-CB47978AC01D}" dt="2026-05-19T07:05:24.720" v="3201" actId="478"/>
          <ac:spMkLst>
            <pc:docMk/>
            <pc:sldMk cId="2597099326" sldId="2134807069"/>
            <ac:spMk id="35" creationId="{6628603A-AA7A-E64B-775A-A145B6634C52}"/>
          </ac:spMkLst>
        </pc:spChg>
        <pc:grpChg chg="add del mod">
          <ac:chgData name="abdelghani salhi" userId="a44d13800851dea6" providerId="LiveId" clId="{80FAA889-E246-4602-AFF2-CB47978AC01D}" dt="2026-05-19T06:58:41.858" v="3067" actId="478"/>
          <ac:grpSpMkLst>
            <pc:docMk/>
            <pc:sldMk cId="2597099326" sldId="2134807069"/>
            <ac:grpSpMk id="7" creationId="{73BCBD52-1540-57D7-BACE-4309BDE261EC}"/>
          </ac:grpSpMkLst>
        </pc:grpChg>
        <pc:grpChg chg="add del mod">
          <ac:chgData name="abdelghani salhi" userId="a44d13800851dea6" providerId="LiveId" clId="{80FAA889-E246-4602-AFF2-CB47978AC01D}" dt="2026-05-19T06:58:41.858" v="3067" actId="478"/>
          <ac:grpSpMkLst>
            <pc:docMk/>
            <pc:sldMk cId="2597099326" sldId="2134807069"/>
            <ac:grpSpMk id="10" creationId="{B024C27E-EDCD-AE49-EBCA-890EBFC95F86}"/>
          </ac:grpSpMkLst>
        </pc:grpChg>
        <pc:grpChg chg="add del mod">
          <ac:chgData name="abdelghani salhi" userId="a44d13800851dea6" providerId="LiveId" clId="{80FAA889-E246-4602-AFF2-CB47978AC01D}" dt="2026-05-19T06:58:41.858" v="3067" actId="478"/>
          <ac:grpSpMkLst>
            <pc:docMk/>
            <pc:sldMk cId="2597099326" sldId="2134807069"/>
            <ac:grpSpMk id="13" creationId="{F838A2FA-E98D-FC46-A25F-E6978303BC6C}"/>
          </ac:grpSpMkLst>
        </pc:grpChg>
        <pc:graphicFrameChg chg="add mod">
          <ac:chgData name="abdelghani salhi" userId="a44d13800851dea6" providerId="LiveId" clId="{80FAA889-E246-4602-AFF2-CB47978AC01D}" dt="2026-05-19T07:06:45.851" v="3270" actId="1076"/>
          <ac:graphicFrameMkLst>
            <pc:docMk/>
            <pc:sldMk cId="2597099326" sldId="2134807069"/>
            <ac:graphicFrameMk id="17" creationId="{F3E96490-DFE5-4A3E-3CD7-CF011A0D2DE7}"/>
          </ac:graphicFrameMkLst>
        </pc:graphicFrameChg>
        <pc:graphicFrameChg chg="del">
          <ac:chgData name="abdelghani salhi" userId="a44d13800851dea6" providerId="LiveId" clId="{80FAA889-E246-4602-AFF2-CB47978AC01D}" dt="2026-05-19T07:05:21.705" v="3200" actId="478"/>
          <ac:graphicFrameMkLst>
            <pc:docMk/>
            <pc:sldMk cId="2597099326" sldId="2134807069"/>
            <ac:graphicFrameMk id="32" creationId="{B5F49730-4C54-F7EE-3C85-9C3AF1DC36ED}"/>
          </ac:graphicFrameMkLst>
        </pc:graphicFrameChg>
      </pc:sldChg>
      <pc:sldChg chg="addSp delSp modSp mod">
        <pc:chgData name="abdelghani salhi" userId="a44d13800851dea6" providerId="LiveId" clId="{80FAA889-E246-4602-AFF2-CB47978AC01D}" dt="2026-05-19T07:07:54.198" v="3312" actId="20577"/>
        <pc:sldMkLst>
          <pc:docMk/>
          <pc:sldMk cId="1028319429" sldId="2134807072"/>
        </pc:sldMkLst>
        <pc:spChg chg="mod">
          <ac:chgData name="abdelghani salhi" userId="a44d13800851dea6" providerId="LiveId" clId="{80FAA889-E246-4602-AFF2-CB47978AC01D}" dt="2026-05-19T07:07:54.198" v="3312" actId="20577"/>
          <ac:spMkLst>
            <pc:docMk/>
            <pc:sldMk cId="1028319429" sldId="2134807072"/>
            <ac:spMk id="2" creationId="{F5F35A12-A98C-379E-ED28-2A0DCBB5F4CC}"/>
          </ac:spMkLst>
        </pc:spChg>
        <pc:spChg chg="mod">
          <ac:chgData name="abdelghani salhi" userId="a44d13800851dea6" providerId="LiveId" clId="{80FAA889-E246-4602-AFF2-CB47978AC01D}" dt="2026-05-19T06:58:56.848" v="3069"/>
          <ac:spMkLst>
            <pc:docMk/>
            <pc:sldMk cId="1028319429" sldId="2134807072"/>
            <ac:spMk id="7" creationId="{403F5532-A513-C454-844F-B38C2222B118}"/>
          </ac:spMkLst>
        </pc:spChg>
        <pc:spChg chg="mod">
          <ac:chgData name="abdelghani salhi" userId="a44d13800851dea6" providerId="LiveId" clId="{80FAA889-E246-4602-AFF2-CB47978AC01D}" dt="2026-05-19T06:58:56.848" v="3069"/>
          <ac:spMkLst>
            <pc:docMk/>
            <pc:sldMk cId="1028319429" sldId="2134807072"/>
            <ac:spMk id="8" creationId="{049A1F92-C46D-F55F-3ACF-8E3BD4A36EF1}"/>
          </ac:spMkLst>
        </pc:spChg>
        <pc:spChg chg="mod">
          <ac:chgData name="abdelghani salhi" userId="a44d13800851dea6" providerId="LiveId" clId="{80FAA889-E246-4602-AFF2-CB47978AC01D}" dt="2026-05-19T06:58:56.848" v="3069"/>
          <ac:spMkLst>
            <pc:docMk/>
            <pc:sldMk cId="1028319429" sldId="2134807072"/>
            <ac:spMk id="10" creationId="{D92A3ABB-DD2A-A6CE-ED85-A59EDB44BFAC}"/>
          </ac:spMkLst>
        </pc:spChg>
        <pc:spChg chg="mod">
          <ac:chgData name="abdelghani salhi" userId="a44d13800851dea6" providerId="LiveId" clId="{80FAA889-E246-4602-AFF2-CB47978AC01D}" dt="2026-05-19T06:58:56.848" v="3069"/>
          <ac:spMkLst>
            <pc:docMk/>
            <pc:sldMk cId="1028319429" sldId="2134807072"/>
            <ac:spMk id="11" creationId="{C2C98DCD-E5E3-1B9C-3F04-CDC6F3464A34}"/>
          </ac:spMkLst>
        </pc:spChg>
        <pc:spChg chg="mod">
          <ac:chgData name="abdelghani salhi" userId="a44d13800851dea6" providerId="LiveId" clId="{80FAA889-E246-4602-AFF2-CB47978AC01D}" dt="2026-05-19T06:58:56.848" v="3069"/>
          <ac:spMkLst>
            <pc:docMk/>
            <pc:sldMk cId="1028319429" sldId="2134807072"/>
            <ac:spMk id="13" creationId="{2FC644FC-FF6D-7184-7528-5350A7EF6AB7}"/>
          </ac:spMkLst>
        </pc:spChg>
        <pc:spChg chg="mod">
          <ac:chgData name="abdelghani salhi" userId="a44d13800851dea6" providerId="LiveId" clId="{80FAA889-E246-4602-AFF2-CB47978AC01D}" dt="2026-05-19T06:58:56.848" v="3069"/>
          <ac:spMkLst>
            <pc:docMk/>
            <pc:sldMk cId="1028319429" sldId="2134807072"/>
            <ac:spMk id="14" creationId="{2974A02B-F589-D271-39C4-DDA8FE777B24}"/>
          </ac:spMkLst>
        </pc:spChg>
        <pc:spChg chg="add mod">
          <ac:chgData name="abdelghani salhi" userId="a44d13800851dea6" providerId="LiveId" clId="{80FAA889-E246-4602-AFF2-CB47978AC01D}" dt="2026-05-19T07:06:58.656" v="3273"/>
          <ac:spMkLst>
            <pc:docMk/>
            <pc:sldMk cId="1028319429" sldId="2134807072"/>
            <ac:spMk id="17" creationId="{4D884108-A68A-8252-9DDF-785BA2E18677}"/>
          </ac:spMkLst>
        </pc:spChg>
        <pc:spChg chg="del">
          <ac:chgData name="abdelghani salhi" userId="a44d13800851dea6" providerId="LiveId" clId="{80FAA889-E246-4602-AFF2-CB47978AC01D}" dt="2026-05-19T07:06:54.035" v="3271" actId="478"/>
          <ac:spMkLst>
            <pc:docMk/>
            <pc:sldMk cId="1028319429" sldId="2134807072"/>
            <ac:spMk id="33" creationId="{FA002EF3-2D46-A023-0B88-241B357F3BE2}"/>
          </ac:spMkLst>
        </pc:spChg>
        <pc:spChg chg="del">
          <ac:chgData name="abdelghani salhi" userId="a44d13800851dea6" providerId="LiveId" clId="{80FAA889-E246-4602-AFF2-CB47978AC01D}" dt="2026-05-19T07:06:57.984" v="3272" actId="478"/>
          <ac:spMkLst>
            <pc:docMk/>
            <pc:sldMk cId="1028319429" sldId="2134807072"/>
            <ac:spMk id="34" creationId="{6140B8BC-1F21-EB50-87F6-74C50F83001C}"/>
          </ac:spMkLst>
        </pc:spChg>
        <pc:grpChg chg="del">
          <ac:chgData name="abdelghani salhi" userId="a44d13800851dea6" providerId="LiveId" clId="{80FAA889-E246-4602-AFF2-CB47978AC01D}" dt="2026-05-19T06:58:56.058" v="3068" actId="478"/>
          <ac:grpSpMkLst>
            <pc:docMk/>
            <pc:sldMk cId="1028319429" sldId="2134807072"/>
            <ac:grpSpMk id="3" creationId="{5C6D0F91-594F-9036-5A72-B89833CF456E}"/>
          </ac:grpSpMkLst>
        </pc:grpChg>
        <pc:grpChg chg="add mod">
          <ac:chgData name="abdelghani salhi" userId="a44d13800851dea6" providerId="LiveId" clId="{80FAA889-E246-4602-AFF2-CB47978AC01D}" dt="2026-05-19T06:58:56.848" v="3069"/>
          <ac:grpSpMkLst>
            <pc:docMk/>
            <pc:sldMk cId="1028319429" sldId="2134807072"/>
            <ac:grpSpMk id="5" creationId="{0E8F7CD9-4967-494F-5E0E-54AF4C73BCF7}"/>
          </ac:grpSpMkLst>
        </pc:grpChg>
        <pc:grpChg chg="add mod">
          <ac:chgData name="abdelghani salhi" userId="a44d13800851dea6" providerId="LiveId" clId="{80FAA889-E246-4602-AFF2-CB47978AC01D}" dt="2026-05-19T06:58:56.848" v="3069"/>
          <ac:grpSpMkLst>
            <pc:docMk/>
            <pc:sldMk cId="1028319429" sldId="2134807072"/>
            <ac:grpSpMk id="9" creationId="{9579182E-9FE5-6EB3-5657-724BABCD8F07}"/>
          </ac:grpSpMkLst>
        </pc:grpChg>
        <pc:grpChg chg="add mod">
          <ac:chgData name="abdelghani salhi" userId="a44d13800851dea6" providerId="LiveId" clId="{80FAA889-E246-4602-AFF2-CB47978AC01D}" dt="2026-05-19T06:58:56.848" v="3069"/>
          <ac:grpSpMkLst>
            <pc:docMk/>
            <pc:sldMk cId="1028319429" sldId="2134807072"/>
            <ac:grpSpMk id="12" creationId="{EB9D03D3-C8EC-8E03-09DA-D16B265D44A3}"/>
          </ac:grpSpMkLst>
        </pc:grpChg>
        <pc:grpChg chg="del">
          <ac:chgData name="abdelghani salhi" userId="a44d13800851dea6" providerId="LiveId" clId="{80FAA889-E246-4602-AFF2-CB47978AC01D}" dt="2026-05-19T06:58:56.058" v="3068" actId="478"/>
          <ac:grpSpMkLst>
            <pc:docMk/>
            <pc:sldMk cId="1028319429" sldId="2134807072"/>
            <ac:grpSpMk id="26" creationId="{303DBF94-C237-1D73-5B08-A10A82583BBC}"/>
          </ac:grpSpMkLst>
        </pc:grpChg>
        <pc:grpChg chg="del">
          <ac:chgData name="abdelghani salhi" userId="a44d13800851dea6" providerId="LiveId" clId="{80FAA889-E246-4602-AFF2-CB47978AC01D}" dt="2026-05-19T06:58:56.058" v="3068" actId="478"/>
          <ac:grpSpMkLst>
            <pc:docMk/>
            <pc:sldMk cId="1028319429" sldId="2134807072"/>
            <ac:grpSpMk id="29" creationId="{0669F108-91D2-0BA8-52D0-30CF3C5637FC}"/>
          </ac:grpSpMkLst>
        </pc:grpChg>
        <pc:graphicFrameChg chg="add mod">
          <ac:chgData name="abdelghani salhi" userId="a44d13800851dea6" providerId="LiveId" clId="{80FAA889-E246-4602-AFF2-CB47978AC01D}" dt="2026-05-19T07:06:58.656" v="3273"/>
          <ac:graphicFrameMkLst>
            <pc:docMk/>
            <pc:sldMk cId="1028319429" sldId="2134807072"/>
            <ac:graphicFrameMk id="15" creationId="{8320B95C-D210-FB0B-2308-F89243EF0409}"/>
          </ac:graphicFrameMkLst>
        </pc:graphicFrameChg>
        <pc:graphicFrameChg chg="del">
          <ac:chgData name="abdelghani salhi" userId="a44d13800851dea6" providerId="LiveId" clId="{80FAA889-E246-4602-AFF2-CB47978AC01D}" dt="2026-05-19T07:06:54.035" v="3271" actId="478"/>
          <ac:graphicFrameMkLst>
            <pc:docMk/>
            <pc:sldMk cId="1028319429" sldId="2134807072"/>
            <ac:graphicFrameMk id="32" creationId="{204DF684-9A0E-865F-C6CF-EDDA2B112491}"/>
          </ac:graphicFrameMkLst>
        </pc:graphicFrameChg>
      </pc:sldChg>
      <pc:sldChg chg="modSp mod">
        <pc:chgData name="abdelghani salhi" userId="a44d13800851dea6" providerId="LiveId" clId="{80FAA889-E246-4602-AFF2-CB47978AC01D}" dt="2026-05-11T09:30:37.216" v="2695" actId="20577"/>
        <pc:sldMkLst>
          <pc:docMk/>
          <pc:sldMk cId="2740322604" sldId="2134807076"/>
        </pc:sldMkLst>
        <pc:spChg chg="mod">
          <ac:chgData name="abdelghani salhi" userId="a44d13800851dea6" providerId="LiveId" clId="{80FAA889-E246-4602-AFF2-CB47978AC01D}" dt="2026-05-11T09:30:37.216" v="2695" actId="20577"/>
          <ac:spMkLst>
            <pc:docMk/>
            <pc:sldMk cId="2740322604" sldId="2134807076"/>
            <ac:spMk id="6" creationId="{102DA2B4-114D-E18B-AA72-579D1DBA18F1}"/>
          </ac:spMkLst>
        </pc:spChg>
      </pc:sldChg>
      <pc:sldChg chg="addSp delSp modSp mod delAnim modAnim">
        <pc:chgData name="abdelghani salhi" userId="a44d13800851dea6" providerId="LiveId" clId="{80FAA889-E246-4602-AFF2-CB47978AC01D}" dt="2026-05-19T07:34:57.457" v="3892" actId="1035"/>
        <pc:sldMkLst>
          <pc:docMk/>
          <pc:sldMk cId="2172181328" sldId="2134807077"/>
        </pc:sldMkLst>
        <pc:picChg chg="add del mod">
          <ac:chgData name="abdelghani salhi" userId="a44d13800851dea6" providerId="LiveId" clId="{80FAA889-E246-4602-AFF2-CB47978AC01D}" dt="2026-05-19T06:48:31.160" v="2815" actId="21"/>
          <ac:picMkLst>
            <pc:docMk/>
            <pc:sldMk cId="2172181328" sldId="2134807077"/>
            <ac:picMk id="5" creationId="{2827558B-97FD-35EE-959E-5ABA1C59028C}"/>
          </ac:picMkLst>
        </pc:picChg>
        <pc:picChg chg="add mod">
          <ac:chgData name="abdelghani salhi" userId="a44d13800851dea6" providerId="LiveId" clId="{80FAA889-E246-4602-AFF2-CB47978AC01D}" dt="2026-05-19T07:34:57.457" v="3892" actId="1035"/>
          <ac:picMkLst>
            <pc:docMk/>
            <pc:sldMk cId="2172181328" sldId="2134807077"/>
            <ac:picMk id="6" creationId="{818082CD-AF6F-9422-9C42-C8D2102F8B1E}"/>
          </ac:picMkLst>
        </pc:picChg>
      </pc:sldChg>
      <pc:sldChg chg="modSp mod">
        <pc:chgData name="abdelghani salhi" userId="a44d13800851dea6" providerId="LiveId" clId="{80FAA889-E246-4602-AFF2-CB47978AC01D}" dt="2026-05-19T07:15:40.585" v="3486" actId="207"/>
        <pc:sldMkLst>
          <pc:docMk/>
          <pc:sldMk cId="1899096910" sldId="2134807079"/>
        </pc:sldMkLst>
        <pc:spChg chg="mod">
          <ac:chgData name="abdelghani salhi" userId="a44d13800851dea6" providerId="LiveId" clId="{80FAA889-E246-4602-AFF2-CB47978AC01D}" dt="2026-05-19T07:15:40.585" v="3486" actId="207"/>
          <ac:spMkLst>
            <pc:docMk/>
            <pc:sldMk cId="1899096910" sldId="2134807079"/>
            <ac:spMk id="45" creationId="{53091F11-AF0C-266C-28C5-C7E5BD1F2D72}"/>
          </ac:spMkLst>
        </pc:spChg>
        <pc:spChg chg="mod">
          <ac:chgData name="abdelghani salhi" userId="a44d13800851dea6" providerId="LiveId" clId="{80FAA889-E246-4602-AFF2-CB47978AC01D}" dt="2026-05-19T07:14:28.267" v="3463" actId="20577"/>
          <ac:spMkLst>
            <pc:docMk/>
            <pc:sldMk cId="1899096910" sldId="2134807079"/>
            <ac:spMk id="47" creationId="{B6FE4A05-BD44-5DAA-5D81-574F23A2ED12}"/>
          </ac:spMkLst>
        </pc:spChg>
      </pc:sldChg>
      <pc:sldChg chg="addSp delSp modSp mod">
        <pc:chgData name="abdelghani salhi" userId="a44d13800851dea6" providerId="LiveId" clId="{80FAA889-E246-4602-AFF2-CB47978AC01D}" dt="2026-05-19T07:21:09.540" v="3556" actId="1035"/>
        <pc:sldMkLst>
          <pc:docMk/>
          <pc:sldMk cId="3161586615" sldId="2134807081"/>
        </pc:sldMkLst>
        <pc:spChg chg="del">
          <ac:chgData name="abdelghani salhi" userId="a44d13800851dea6" providerId="LiveId" clId="{80FAA889-E246-4602-AFF2-CB47978AC01D}" dt="2026-05-19T07:20:35.344" v="3543" actId="478"/>
          <ac:spMkLst>
            <pc:docMk/>
            <pc:sldMk cId="3161586615" sldId="2134807081"/>
            <ac:spMk id="4" creationId="{A9AD1A77-ED0A-58F3-B791-B0F34F015727}"/>
          </ac:spMkLst>
        </pc:spChg>
        <pc:spChg chg="del">
          <ac:chgData name="abdelghani salhi" userId="a44d13800851dea6" providerId="LiveId" clId="{80FAA889-E246-4602-AFF2-CB47978AC01D}" dt="2026-05-19T07:20:35.344" v="3543" actId="478"/>
          <ac:spMkLst>
            <pc:docMk/>
            <pc:sldMk cId="3161586615" sldId="2134807081"/>
            <ac:spMk id="5" creationId="{9862CA35-B1B3-FD35-C48B-48C4F3EB0FE3}"/>
          </ac:spMkLst>
        </pc:spChg>
        <pc:spChg chg="mod">
          <ac:chgData name="abdelghani salhi" userId="a44d13800851dea6" providerId="LiveId" clId="{80FAA889-E246-4602-AFF2-CB47978AC01D}" dt="2026-05-19T07:21:09.540" v="3556" actId="1035"/>
          <ac:spMkLst>
            <pc:docMk/>
            <pc:sldMk cId="3161586615" sldId="2134807081"/>
            <ac:spMk id="8" creationId="{DAEC445D-6C38-453D-7885-85C2A4BF20EC}"/>
          </ac:spMkLst>
        </pc:spChg>
        <pc:graphicFrameChg chg="del">
          <ac:chgData name="abdelghani salhi" userId="a44d13800851dea6" providerId="LiveId" clId="{80FAA889-E246-4602-AFF2-CB47978AC01D}" dt="2026-05-19T07:20:35.344" v="3543" actId="478"/>
          <ac:graphicFrameMkLst>
            <pc:docMk/>
            <pc:sldMk cId="3161586615" sldId="2134807081"/>
            <ac:graphicFrameMk id="3" creationId="{7CEDC9E7-A364-493B-C018-1644C5860B72}"/>
          </ac:graphicFrameMkLst>
        </pc:graphicFrameChg>
        <pc:graphicFrameChg chg="del">
          <ac:chgData name="abdelghani salhi" userId="a44d13800851dea6" providerId="LiveId" clId="{80FAA889-E246-4602-AFF2-CB47978AC01D}" dt="2026-05-19T07:20:35.344" v="3543" actId="478"/>
          <ac:graphicFrameMkLst>
            <pc:docMk/>
            <pc:sldMk cId="3161586615" sldId="2134807081"/>
            <ac:graphicFrameMk id="6" creationId="{7F887363-BB13-A55D-16A4-2D022F291098}"/>
          </ac:graphicFrameMkLst>
        </pc:graphicFrameChg>
        <pc:graphicFrameChg chg="add mod">
          <ac:chgData name="abdelghani salhi" userId="a44d13800851dea6" providerId="LiveId" clId="{80FAA889-E246-4602-AFF2-CB47978AC01D}" dt="2026-05-19T07:21:05.786" v="3554" actId="1076"/>
          <ac:graphicFrameMkLst>
            <pc:docMk/>
            <pc:sldMk cId="3161586615" sldId="2134807081"/>
            <ac:graphicFrameMk id="9" creationId="{2D79BE96-0D8E-35A5-1B47-EE18EFEC1069}"/>
          </ac:graphicFrameMkLst>
        </pc:graphicFrameChg>
        <pc:graphicFrameChg chg="add mod">
          <ac:chgData name="abdelghani salhi" userId="a44d13800851dea6" providerId="LiveId" clId="{80FAA889-E246-4602-AFF2-CB47978AC01D}" dt="2026-05-19T07:21:05.786" v="3554" actId="1076"/>
          <ac:graphicFrameMkLst>
            <pc:docMk/>
            <pc:sldMk cId="3161586615" sldId="2134807081"/>
            <ac:graphicFrameMk id="10" creationId="{24B3E951-D5BF-D414-1543-8FA09A910C08}"/>
          </ac:graphicFrameMkLst>
        </pc:graphicFrameChg>
      </pc:sldChg>
      <pc:sldChg chg="addSp modSp add mod">
        <pc:chgData name="abdelghani salhi" userId="a44d13800851dea6" providerId="LiveId" clId="{80FAA889-E246-4602-AFF2-CB47978AC01D}" dt="2026-05-19T07:34:04.661" v="3876" actId="207"/>
        <pc:sldMkLst>
          <pc:docMk/>
          <pc:sldMk cId="343750071" sldId="2134807082"/>
        </pc:sldMkLst>
        <pc:spChg chg="add mod">
          <ac:chgData name="abdelghani salhi" userId="a44d13800851dea6" providerId="LiveId" clId="{80FAA889-E246-4602-AFF2-CB47978AC01D}" dt="2026-05-19T07:34:04.661" v="3876" actId="207"/>
          <ac:spMkLst>
            <pc:docMk/>
            <pc:sldMk cId="343750071" sldId="2134807082"/>
            <ac:spMk id="5" creationId="{12AAAA85-3EB5-358E-FB78-EEA59A200521}"/>
          </ac:spMkLst>
        </pc:spChg>
      </pc:sldChg>
      <pc:sldChg chg="add">
        <pc:chgData name="abdelghani salhi" userId="a44d13800851dea6" providerId="LiveId" clId="{80FAA889-E246-4602-AFF2-CB47978AC01D}" dt="2026-05-12T19:29:08.524" v="2698"/>
        <pc:sldMkLst>
          <pc:docMk/>
          <pc:sldMk cId="1300489785" sldId="2134807087"/>
        </pc:sldMkLst>
      </pc:sldChg>
      <pc:sldChg chg="addSp delSp modSp add mod">
        <pc:chgData name="abdelghani salhi" userId="a44d13800851dea6" providerId="LiveId" clId="{80FAA889-E246-4602-AFF2-CB47978AC01D}" dt="2026-05-12T19:30:52.883" v="2709" actId="1037"/>
        <pc:sldMkLst>
          <pc:docMk/>
          <pc:sldMk cId="2288248603" sldId="2134807088"/>
        </pc:sldMkLst>
        <pc:picChg chg="add mod">
          <ac:chgData name="abdelghani salhi" userId="a44d13800851dea6" providerId="LiveId" clId="{80FAA889-E246-4602-AFF2-CB47978AC01D}" dt="2026-05-12T19:30:52.883" v="2709" actId="1037"/>
          <ac:picMkLst>
            <pc:docMk/>
            <pc:sldMk cId="2288248603" sldId="2134807088"/>
            <ac:picMk id="5" creationId="{D75E660D-E28E-8D7B-62B3-DB430FEA2415}"/>
          </ac:picMkLst>
        </pc:picChg>
      </pc:sldChg>
      <pc:sldChg chg="addSp delSp modSp add mod">
        <pc:chgData name="abdelghani salhi" userId="a44d13800851dea6" providerId="LiveId" clId="{80FAA889-E246-4602-AFF2-CB47978AC01D}" dt="2026-05-12T19:30:32.702" v="2706" actId="1036"/>
        <pc:sldMkLst>
          <pc:docMk/>
          <pc:sldMk cId="1005124226" sldId="2134807089"/>
        </pc:sldMkLst>
        <pc:spChg chg="mod">
          <ac:chgData name="abdelghani salhi" userId="a44d13800851dea6" providerId="LiveId" clId="{80FAA889-E246-4602-AFF2-CB47978AC01D}" dt="2026-05-12T19:30:32.702" v="2706" actId="1036"/>
          <ac:spMkLst>
            <pc:docMk/>
            <pc:sldMk cId="1005124226" sldId="2134807089"/>
            <ac:spMk id="15" creationId="{6B834931-C9AF-2E30-592F-C2C2BF3BB573}"/>
          </ac:spMkLst>
        </pc:spChg>
        <pc:picChg chg="add mod ord">
          <ac:chgData name="abdelghani salhi" userId="a44d13800851dea6" providerId="LiveId" clId="{80FAA889-E246-4602-AFF2-CB47978AC01D}" dt="2026-05-12T19:30:09.900" v="2705" actId="1036"/>
          <ac:picMkLst>
            <pc:docMk/>
            <pc:sldMk cId="1005124226" sldId="2134807089"/>
            <ac:picMk id="4" creationId="{C5CDB9D2-5FBE-25D4-463D-E2A14CF639B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51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51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12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  <p:sldLayoutId id="214748392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1" r:id="rId2"/>
    <p:sldLayoutId id="2147483922" r:id="rId3"/>
    <p:sldLayoutId id="2147483923" r:id="rId4"/>
    <p:sldLayoutId id="214748392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5.gif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14.emf"/><Relationship Id="rId4" Type="http://schemas.openxmlformats.org/officeDocument/2006/relationships/image" Target="../media/image2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6.mp4"/><Relationship Id="rId7" Type="http://schemas.openxmlformats.org/officeDocument/2006/relationships/image" Target="../media/image2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6.mp4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noProof="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ar-MA" noProof="0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noProof="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noProof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ar-MA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ar-MA" sz="1800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ar-MA" sz="3600" b="1" u="none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u="none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401623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MA" sz="1800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MA" sz="1800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387371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endParaRPr lang="ar-MA" sz="14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noProof="0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ar-MA" sz="1800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noProof="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noProof="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ar-MA" sz="3600" b="1" noProof="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ar-MA" sz="3600" noProof="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بِالصُّوَرِ: قِراءَةٌ وَتَفْسِيرٌ (2)</a:t>
            </a:r>
            <a:endParaRPr lang="f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بِالصُّوَرِ: قِراءَةٌ وَتَأْويلٌ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noProof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4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حَلُّ مَسَائِلَ الْبَحْثِ عَنِ التَّحَوُّلِ</a:t>
            </a:r>
            <a:endParaRPr lang="f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MA" noProof="0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تَحْويلُ جَدْوَلٍ إِلى مِبْيانِ بِالصُّوَرِ </a:t>
            </a:r>
            <a:endParaRPr lang="fr-MA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مُراجَعَةُ دُروسِ الأُسبوعِ الْأَوَّلِ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noProof="0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ar-MA" sz="3200" b="1" noProof="0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noProof="0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حَلُّ مَسَائِلَ الْبَحْثِ عَنِ التَّحَوُّلِ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lang="ar-MA" sz="1800" noProof="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DBE37C-5C90-7876-0688-236F1AC16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196" y="2492454"/>
            <a:ext cx="5896303" cy="398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افتتاح الدرس</a:t>
            </a:r>
            <a:endParaRPr lang="ar-MA" sz="1733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133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نمذجة</a:t>
            </a: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noProof="0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133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ممارسة الموجهة</a:t>
            </a: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noProof="0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133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ممارسة المستقلة</a:t>
            </a: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noProof="0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133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اختتام الدرس</a:t>
            </a: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noProof="0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lang="ar-MA" sz="1800" noProof="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noProof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noProof="0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noProof="0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noProof="0" dirty="0">
                  <a:solidFill>
                    <a:srgbClr val="33878B"/>
                  </a:solidFill>
                </a:rPr>
                <a:t>7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noProof="0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noProof="0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lang="ar-MA" sz="1800" noProof="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982576" y="3638497"/>
            <a:ext cx="6894918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noProof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noProof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ar-MA" sz="2600" b="1" kern="0" noProof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 من المتعلمين </a:t>
              </a:r>
              <a:r>
                <a:rPr lang="ar-MA" sz="2600" b="1" kern="0" noProof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على: 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887414" y="3835273"/>
            <a:ext cx="65035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noProof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مَسائِل الْبَحْثِ عَنِ التحول بِاسْتِخدَامِ نَمُوذَجِ الْأَشرِطَةِ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noProof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lang="ar-MA" sz="1800" noProof="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noProof="0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noProof="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noProof="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افتتاح الدرس</a:t>
              </a:r>
              <a:endParaRPr lang="ar-MA" sz="3800" spc="-15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noProof="0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6F2D20A-61D4-94A6-373B-75F33FD58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66" y="1626691"/>
            <a:ext cx="7262191" cy="4925000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71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4845726" y="2575033"/>
            <a:ext cx="2858355" cy="1797270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5 بسرعة، لديكم دقيقة واحدة.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EDFAC8E-18A3-DD26-4343-F63CB2700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177" y="1744718"/>
            <a:ext cx="7927403" cy="4823520"/>
          </a:xfrm>
          <a:prstGeom prst="rect">
            <a:avLst/>
          </a:prstGeom>
        </p:spPr>
      </p:pic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81FDC77E-6465-B701-0199-581366D710CC}"/>
              </a:ext>
            </a:extLst>
          </p:cNvPr>
          <p:cNvSpPr/>
          <p:nvPr/>
        </p:nvSpPr>
        <p:spPr>
          <a:xfrm>
            <a:off x="2028496" y="5696606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000F93D2-C55A-7291-C541-9A5CFB7AA15C}"/>
              </a:ext>
            </a:extLst>
          </p:cNvPr>
          <p:cNvSpPr/>
          <p:nvPr/>
        </p:nvSpPr>
        <p:spPr>
          <a:xfrm>
            <a:off x="2028495" y="5170322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295CAAEF-3082-A58C-5378-16AB12BB135C}"/>
              </a:ext>
            </a:extLst>
          </p:cNvPr>
          <p:cNvSpPr/>
          <p:nvPr/>
        </p:nvSpPr>
        <p:spPr>
          <a:xfrm>
            <a:off x="2028494" y="4644038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riangle isocèle 4">
            <a:extLst>
              <a:ext uri="{FF2B5EF4-FFF2-40B4-BE49-F238E27FC236}">
                <a16:creationId xmlns:a16="http://schemas.microsoft.com/office/drawing/2014/main" id="{2C604614-DDE9-3C22-7909-19E45529D125}"/>
              </a:ext>
            </a:extLst>
          </p:cNvPr>
          <p:cNvSpPr/>
          <p:nvPr/>
        </p:nvSpPr>
        <p:spPr>
          <a:xfrm>
            <a:off x="2028493" y="4117754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368F9036-BB6B-FC5B-9284-FB8E82B8CB98}"/>
              </a:ext>
            </a:extLst>
          </p:cNvPr>
          <p:cNvSpPr/>
          <p:nvPr/>
        </p:nvSpPr>
        <p:spPr>
          <a:xfrm>
            <a:off x="2028492" y="3591470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69FEFE30-F1E4-52CC-A605-0810220319C8}"/>
              </a:ext>
            </a:extLst>
          </p:cNvPr>
          <p:cNvSpPr/>
          <p:nvPr/>
        </p:nvSpPr>
        <p:spPr>
          <a:xfrm>
            <a:off x="3032234" y="5696606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79265C03-FEEC-1D0E-C1A7-33FD19A355D5}"/>
              </a:ext>
            </a:extLst>
          </p:cNvPr>
          <p:cNvSpPr/>
          <p:nvPr/>
        </p:nvSpPr>
        <p:spPr>
          <a:xfrm>
            <a:off x="3036770" y="5170321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4D15990E-890F-A146-4E7C-60ABDA44FC14}"/>
              </a:ext>
            </a:extLst>
          </p:cNvPr>
          <p:cNvSpPr/>
          <p:nvPr/>
        </p:nvSpPr>
        <p:spPr>
          <a:xfrm>
            <a:off x="3041306" y="4644036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CD6934EB-8DC4-60F5-1F31-86593D6308A3}"/>
              </a:ext>
            </a:extLst>
          </p:cNvPr>
          <p:cNvSpPr/>
          <p:nvPr/>
        </p:nvSpPr>
        <p:spPr>
          <a:xfrm>
            <a:off x="3961681" y="5696605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8ACBCB47-AED1-AC81-0481-7D92E755530E}"/>
              </a:ext>
            </a:extLst>
          </p:cNvPr>
          <p:cNvSpPr/>
          <p:nvPr/>
        </p:nvSpPr>
        <p:spPr>
          <a:xfrm>
            <a:off x="3961680" y="5191340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34FB25F8-DFF1-AE78-E85D-950DF0CD6462}"/>
              </a:ext>
            </a:extLst>
          </p:cNvPr>
          <p:cNvSpPr/>
          <p:nvPr/>
        </p:nvSpPr>
        <p:spPr>
          <a:xfrm>
            <a:off x="3961679" y="4686075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3FDE8E4-23F4-76E6-99C8-BC87DAE74F0D}"/>
              </a:ext>
            </a:extLst>
          </p:cNvPr>
          <p:cNvSpPr/>
          <p:nvPr/>
        </p:nvSpPr>
        <p:spPr>
          <a:xfrm>
            <a:off x="3961678" y="4180810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0FD0A2B-2351-DC95-91DB-ABE834F7BB24}"/>
              </a:ext>
            </a:extLst>
          </p:cNvPr>
          <p:cNvSpPr/>
          <p:nvPr/>
        </p:nvSpPr>
        <p:spPr>
          <a:xfrm>
            <a:off x="3961677" y="3675545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DEDC8621-39CE-A57E-BB14-683183FD7A3E}"/>
              </a:ext>
            </a:extLst>
          </p:cNvPr>
          <p:cNvSpPr/>
          <p:nvPr/>
        </p:nvSpPr>
        <p:spPr>
          <a:xfrm>
            <a:off x="3961676" y="3170280"/>
            <a:ext cx="315311" cy="279525"/>
          </a:xfrm>
          <a:prstGeom prst="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lang="ar-MA" sz="1800" noProof="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noProof="0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noProof="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noProof="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افتتاح الدرس</a:t>
              </a:r>
              <a:endParaRPr lang="ar-MA" sz="3800" spc="-15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noProof="0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23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336" y="2175639"/>
            <a:ext cx="2909637" cy="411857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3E5A6B-F288-2870-B55E-2EF431A53D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861" y="2175639"/>
            <a:ext cx="2908475" cy="411857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2AAAA85-3EB5-358E-FB78-EEA59A200521}"/>
              </a:ext>
            </a:extLst>
          </p:cNvPr>
          <p:cNvSpPr/>
          <p:nvPr/>
        </p:nvSpPr>
        <p:spPr>
          <a:xfrm>
            <a:off x="1713186" y="4624552"/>
            <a:ext cx="2617076" cy="325820"/>
          </a:xfrm>
          <a:prstGeom prst="rect">
            <a:avLst/>
          </a:prstGeom>
          <a:solidFill>
            <a:srgbClr val="C00000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القسمة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Aptos" panose="02110004020202020204"/>
                </a:rPr>
                <a:t>÷</a:t>
              </a: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 7 =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3457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4848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7AB98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6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48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5E660D-E28E-8D7B-62B3-DB430FEA24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269" y="3050062"/>
            <a:ext cx="8355724" cy="8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4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5CDB9D2-5FBE-25D4-463D-E2A14CF63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3050062"/>
            <a:ext cx="8355724" cy="8832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37384" y="308955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27553" y="346029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21509" y="305875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03596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01167" y="345196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82253" y="3466633"/>
            <a:ext cx="657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86251" y="308227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81165" y="347876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12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noProof="0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742699" y="3210205"/>
              <a:ext cx="352612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noProof="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حَلُّ مَسَائِلَ الْبَحْثِ عَنِ التَّحَوُّلِ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ar-MA" sz="3800" spc="-15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noProof="0" dirty="0"/>
                <a:t>2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noProof="0" dirty="0">
                  <a:solidFill>
                    <a:srgbClr val="33878B"/>
                  </a:solidFill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CFF38D-CB5A-4331-B649-6CB7F68B13F8}"/>
              </a:ext>
            </a:extLst>
          </p:cNvPr>
          <p:cNvSpPr txBox="1"/>
          <p:nvPr/>
        </p:nvSpPr>
        <p:spPr>
          <a:xfrm>
            <a:off x="693683" y="854031"/>
            <a:ext cx="68028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مرحباً، سنتعلم حل مسائل جمع وطرح كسور باستعمال الأشرطة، مع مجد وندى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B028AED-3C2D-AC49-B2CE-73305F810FB6}"/>
              </a:ext>
            </a:extLst>
          </p:cNvPr>
          <p:cNvGrpSpPr/>
          <p:nvPr/>
        </p:nvGrpSpPr>
        <p:grpSpPr>
          <a:xfrm>
            <a:off x="339868" y="1854122"/>
            <a:ext cx="8212024" cy="4621169"/>
            <a:chOff x="339868" y="1854122"/>
            <a:chExt cx="8212024" cy="462116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C0FDB6B-9F9A-E2E0-5AD5-753BDF004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9868" y="1854122"/>
              <a:ext cx="8212024" cy="46211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02DA2B4-114D-E18B-AA72-579D1DBA18F1}"/>
                </a:ext>
              </a:extLst>
            </p:cNvPr>
            <p:cNvSpPr txBox="1"/>
            <p:nvPr/>
          </p:nvSpPr>
          <p:spPr>
            <a:xfrm>
              <a:off x="2606566" y="3111489"/>
              <a:ext cx="36365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noProof="0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حَلُّ مَسائِل التَّحَوُّلِ</a:t>
              </a:r>
              <a:endParaRPr lang="fr-FR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032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4052EF-09DB-46DB-B8E5-EB40001F291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6" name="Math_N3_P5_SEM1_S4">
            <a:hlinkClick r:id="" action="ppaction://media"/>
            <a:extLst>
              <a:ext uri="{FF2B5EF4-FFF2-40B4-BE49-F238E27FC236}">
                <a16:creationId xmlns:a16="http://schemas.microsoft.com/office/drawing/2014/main" id="{818082CD-AF6F-9422-9C42-C8D2102F8B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8721" y="1785171"/>
            <a:ext cx="8397762" cy="47237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7218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4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99A8A4-9961-1BAE-46D5-35E0B3364AC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ما تعلمناه مع مجد وندى؛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2C9736-5C38-A577-395E-DE959C468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27558B-97FD-35EE-959E-5ABA1C590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75" y="1828926"/>
            <a:ext cx="8082455" cy="4690711"/>
          </a:xfrm>
          <a:prstGeom prst="roundRect">
            <a:avLst>
              <a:gd name="adj" fmla="val 8601"/>
            </a:avLst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noProof="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ar-MA" sz="3800" spc="-15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3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noProof="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noProof="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noProof="0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هذه المسألة، باستعمال نموذج الأشرطة، خُطْوَةً خطوة مثل مجد وندى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15A8CE9-A161-E1A5-FE75-5AA87F2BA39D}"/>
              </a:ext>
            </a:extLst>
          </p:cNvPr>
          <p:cNvSpPr txBox="1"/>
          <p:nvPr/>
        </p:nvSpPr>
        <p:spPr>
          <a:xfrm>
            <a:off x="387735" y="2398877"/>
            <a:ext cx="8141409" cy="1764000"/>
          </a:xfrm>
          <a:prstGeom prst="roundRect">
            <a:avLst/>
          </a:prstGeom>
          <a:solidFill>
            <a:srgbClr val="D5D5FF"/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3200" dirty="0" err="1"/>
              <a:t>لَدى</a:t>
            </a:r>
            <a:r>
              <a:rPr lang="fr-FR" sz="3200" dirty="0"/>
              <a:t> </a:t>
            </a:r>
            <a:r>
              <a:rPr lang="fr-FR" sz="3200" dirty="0" err="1"/>
              <a:t>أَمين</a:t>
            </a:r>
            <a:r>
              <a:rPr lang="ar-MA" sz="3200" dirty="0"/>
              <a:t> 25 </a:t>
            </a:r>
            <a:r>
              <a:rPr lang="fr-FR" sz="3200" dirty="0" err="1"/>
              <a:t>قِطْعَةَ</a:t>
            </a:r>
            <a:r>
              <a:rPr lang="fr-FR" sz="3200" dirty="0"/>
              <a:t> </a:t>
            </a:r>
            <a:r>
              <a:rPr lang="fr-FR" sz="3200" dirty="0" err="1"/>
              <a:t>حَلْوى</a:t>
            </a:r>
            <a:r>
              <a:rPr lang="fr-FR" sz="3200" dirty="0"/>
              <a:t> </a:t>
            </a:r>
            <a:r>
              <a:rPr lang="fr-FR" sz="3200" dirty="0" err="1"/>
              <a:t>في</a:t>
            </a:r>
            <a:r>
              <a:rPr lang="fr-FR" sz="3200" dirty="0"/>
              <a:t> </a:t>
            </a:r>
            <a:r>
              <a:rPr lang="fr-FR" sz="3200" dirty="0" err="1"/>
              <a:t>الصَّباح</a:t>
            </a:r>
            <a:r>
              <a:rPr lang="ar-MA" sz="3200" dirty="0"/>
              <a:t>، </a:t>
            </a:r>
            <a:r>
              <a:rPr lang="fr-FR" sz="3200" dirty="0" err="1"/>
              <a:t>أَصْبَحَ</a:t>
            </a:r>
            <a:r>
              <a:rPr lang="fr-FR" sz="3200" dirty="0"/>
              <a:t> </a:t>
            </a:r>
            <a:r>
              <a:rPr lang="fr-FR" sz="3200" dirty="0" err="1"/>
              <a:t>لَدَيْهِ</a:t>
            </a:r>
            <a:r>
              <a:rPr lang="fr-FR" sz="3200" dirty="0"/>
              <a:t> </a:t>
            </a:r>
            <a:r>
              <a:rPr lang="ar-MA" sz="3200" dirty="0"/>
              <a:t>14 </a:t>
            </a:r>
            <a:r>
              <a:rPr lang="fr-FR" sz="3200" dirty="0" err="1"/>
              <a:t>قِطْعَةً</a:t>
            </a:r>
            <a:r>
              <a:rPr lang="fr-FR" sz="3200" dirty="0"/>
              <a:t> </a:t>
            </a:r>
            <a:r>
              <a:rPr lang="fr-FR" sz="3200" dirty="0" err="1"/>
              <a:t>لَدى</a:t>
            </a:r>
            <a:r>
              <a:rPr lang="fr-FR" sz="3200" dirty="0"/>
              <a:t> </a:t>
            </a:r>
            <a:r>
              <a:rPr lang="fr-FR" sz="3200" dirty="0" err="1"/>
              <a:t>خُروجِهِ</a:t>
            </a:r>
            <a:r>
              <a:rPr lang="fr-FR" sz="3200" dirty="0"/>
              <a:t> </a:t>
            </a:r>
            <a:r>
              <a:rPr lang="fr-FR" sz="3200" dirty="0" err="1"/>
              <a:t>مِنَ</a:t>
            </a:r>
            <a:r>
              <a:rPr lang="fr-FR" sz="3200" dirty="0"/>
              <a:t> </a:t>
            </a:r>
            <a:r>
              <a:rPr lang="fr-FR" sz="3200" dirty="0" err="1"/>
              <a:t>الْمَدْرَسَةِ</a:t>
            </a:r>
            <a:r>
              <a:rPr lang="ar-MA" sz="3200" dirty="0"/>
              <a:t>. </a:t>
            </a:r>
            <a:r>
              <a:rPr lang="fr-FR" sz="3200" dirty="0" err="1"/>
              <a:t>كَمْ</a:t>
            </a:r>
            <a:r>
              <a:rPr lang="fr-FR" sz="3200" dirty="0"/>
              <a:t> </a:t>
            </a:r>
            <a:r>
              <a:rPr lang="fr-FR" sz="3200" dirty="0" err="1"/>
              <a:t>قِطْعَة</a:t>
            </a:r>
            <a:r>
              <a:rPr lang="ar-MA" sz="3200" dirty="0"/>
              <a:t>َ</a:t>
            </a:r>
            <a:r>
              <a:rPr lang="fr-FR" sz="3200" dirty="0"/>
              <a:t> </a:t>
            </a:r>
            <a:r>
              <a:rPr lang="fr-FR" sz="3200" dirty="0" err="1"/>
              <a:t>حَلْوى</a:t>
            </a:r>
            <a:r>
              <a:rPr lang="fr-FR" sz="3200" dirty="0"/>
              <a:t> </a:t>
            </a:r>
            <a:r>
              <a:rPr lang="fr-FR" sz="3200" dirty="0" err="1"/>
              <a:t>اسْتَهْلَكَ</a:t>
            </a:r>
            <a:r>
              <a:rPr lang="fr-FR" sz="3200" dirty="0"/>
              <a:t> </a:t>
            </a:r>
            <a:r>
              <a:rPr lang="fr-FR" sz="3200" dirty="0" err="1"/>
              <a:t>أَمينُ</a:t>
            </a:r>
            <a:r>
              <a:rPr lang="fr-FR" sz="3200" dirty="0"/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أحداثها.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F8F83A-5DE9-C2FB-EC19-BBE753132074}"/>
              </a:ext>
            </a:extLst>
          </p:cNvPr>
          <p:cNvSpPr txBox="1"/>
          <p:nvPr/>
        </p:nvSpPr>
        <p:spPr>
          <a:xfrm>
            <a:off x="387735" y="2398877"/>
            <a:ext cx="8141409" cy="1764000"/>
          </a:xfrm>
          <a:prstGeom prst="roundRect">
            <a:avLst/>
          </a:prstGeom>
          <a:solidFill>
            <a:srgbClr val="D5D5FF"/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3200" dirty="0" err="1"/>
              <a:t>لَدى</a:t>
            </a:r>
            <a:r>
              <a:rPr lang="fr-FR" sz="3200" dirty="0"/>
              <a:t> </a:t>
            </a:r>
            <a:r>
              <a:rPr lang="fr-FR" sz="3200" dirty="0" err="1"/>
              <a:t>أَمين</a:t>
            </a:r>
            <a:r>
              <a:rPr lang="ar-MA" sz="3200" dirty="0"/>
              <a:t> 25 </a:t>
            </a:r>
            <a:r>
              <a:rPr lang="fr-FR" sz="3200" dirty="0" err="1"/>
              <a:t>قِطْعَةَ</a:t>
            </a:r>
            <a:r>
              <a:rPr lang="fr-FR" sz="3200" dirty="0"/>
              <a:t> </a:t>
            </a:r>
            <a:r>
              <a:rPr lang="fr-FR" sz="3200" dirty="0" err="1"/>
              <a:t>حَلْوى</a:t>
            </a:r>
            <a:r>
              <a:rPr lang="fr-FR" sz="3200" dirty="0"/>
              <a:t> </a:t>
            </a:r>
            <a:r>
              <a:rPr lang="fr-FR" sz="3200" dirty="0" err="1"/>
              <a:t>في</a:t>
            </a:r>
            <a:r>
              <a:rPr lang="fr-FR" sz="3200" dirty="0"/>
              <a:t> </a:t>
            </a:r>
            <a:r>
              <a:rPr lang="fr-FR" sz="3200" dirty="0" err="1"/>
              <a:t>الصَّباح</a:t>
            </a:r>
            <a:r>
              <a:rPr lang="ar-MA" sz="3200" dirty="0"/>
              <a:t>، </a:t>
            </a:r>
            <a:r>
              <a:rPr lang="fr-FR" sz="3200" dirty="0" err="1"/>
              <a:t>أَصْبَحَ</a:t>
            </a:r>
            <a:r>
              <a:rPr lang="fr-FR" sz="3200" dirty="0"/>
              <a:t> </a:t>
            </a:r>
            <a:r>
              <a:rPr lang="fr-FR" sz="3200" dirty="0" err="1"/>
              <a:t>لَدَيْهِ</a:t>
            </a:r>
            <a:r>
              <a:rPr lang="fr-FR" sz="3200" dirty="0"/>
              <a:t> </a:t>
            </a:r>
            <a:r>
              <a:rPr lang="ar-MA" sz="3200" dirty="0"/>
              <a:t>14 </a:t>
            </a:r>
            <a:r>
              <a:rPr lang="fr-FR" sz="3200" dirty="0" err="1"/>
              <a:t>قِطْعَةً</a:t>
            </a:r>
            <a:r>
              <a:rPr lang="fr-FR" sz="3200" dirty="0"/>
              <a:t> </a:t>
            </a:r>
            <a:r>
              <a:rPr lang="fr-FR" sz="3200" dirty="0" err="1"/>
              <a:t>لَدى</a:t>
            </a:r>
            <a:r>
              <a:rPr lang="fr-FR" sz="3200" dirty="0"/>
              <a:t> </a:t>
            </a:r>
            <a:r>
              <a:rPr lang="fr-FR" sz="3200" dirty="0" err="1"/>
              <a:t>خُروجِهِ</a:t>
            </a:r>
            <a:r>
              <a:rPr lang="fr-FR" sz="3200" dirty="0"/>
              <a:t> </a:t>
            </a:r>
            <a:r>
              <a:rPr lang="fr-FR" sz="3200" dirty="0" err="1"/>
              <a:t>مِنَ</a:t>
            </a:r>
            <a:r>
              <a:rPr lang="fr-FR" sz="3200" dirty="0"/>
              <a:t> </a:t>
            </a:r>
            <a:r>
              <a:rPr lang="fr-FR" sz="3200" dirty="0" err="1"/>
              <a:t>الْمَدْرَسَةِ</a:t>
            </a:r>
            <a:r>
              <a:rPr lang="ar-MA" sz="3200" dirty="0"/>
              <a:t>. </a:t>
            </a:r>
            <a:r>
              <a:rPr lang="fr-FR" sz="3200" dirty="0" err="1"/>
              <a:t>كَمْ</a:t>
            </a:r>
            <a:r>
              <a:rPr lang="fr-FR" sz="3200" dirty="0"/>
              <a:t> </a:t>
            </a:r>
            <a:r>
              <a:rPr lang="fr-FR" sz="3200" dirty="0" err="1"/>
              <a:t>قِطْعَة</a:t>
            </a:r>
            <a:r>
              <a:rPr lang="ar-MA" sz="3200" dirty="0"/>
              <a:t>َ</a:t>
            </a:r>
            <a:r>
              <a:rPr lang="fr-FR" sz="3200" dirty="0"/>
              <a:t> </a:t>
            </a:r>
            <a:r>
              <a:rPr lang="fr-FR" sz="3200" dirty="0" err="1"/>
              <a:t>حَلْوى</a:t>
            </a:r>
            <a:r>
              <a:rPr lang="fr-FR" sz="3200" dirty="0"/>
              <a:t> </a:t>
            </a:r>
            <a:r>
              <a:rPr lang="fr-FR" sz="3200" dirty="0" err="1"/>
              <a:t>اسْتَهْلَكَ</a:t>
            </a:r>
            <a:r>
              <a:rPr lang="fr-FR" sz="3200" dirty="0"/>
              <a:t> </a:t>
            </a:r>
            <a:r>
              <a:rPr lang="fr-FR" sz="3200" dirty="0" err="1"/>
              <a:t>أَمينُ</a:t>
            </a:r>
            <a:r>
              <a:rPr lang="fr-FR" sz="3200" dirty="0"/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166" y="5091036"/>
            <a:ext cx="1111031" cy="148925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DA761865-9564-9F3E-1070-6855D6FCDC5B}"/>
              </a:ext>
            </a:extLst>
          </p:cNvPr>
          <p:cNvGrpSpPr/>
          <p:nvPr/>
        </p:nvGrpSpPr>
        <p:grpSpPr>
          <a:xfrm>
            <a:off x="5896304" y="1803656"/>
            <a:ext cx="2693552" cy="551406"/>
            <a:chOff x="5779853" y="1914188"/>
            <a:chExt cx="2602594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33BE6E2-BB7C-E5EA-E9C9-EAA8AF72C352}"/>
                </a:ext>
              </a:extLst>
            </p:cNvPr>
            <p:cNvSpPr/>
            <p:nvPr/>
          </p:nvSpPr>
          <p:spPr>
            <a:xfrm>
              <a:off x="5779853" y="1914188"/>
              <a:ext cx="217182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noProof="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الْحَالَةَ الْبَدْئِيَّةَ عَلَى شَريطٍ أَوَّلٍ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D7BBF5C-903F-0BA1-6BC1-4648E5F189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4E2D62C9-DDFF-4417-870B-D3253160C362}"/>
              </a:ext>
            </a:extLst>
          </p:cNvPr>
          <p:cNvGrpSpPr/>
          <p:nvPr/>
        </p:nvGrpSpPr>
        <p:grpSpPr>
          <a:xfrm>
            <a:off x="3128400" y="1806669"/>
            <a:ext cx="2688809" cy="551406"/>
            <a:chOff x="5812228" y="1914188"/>
            <a:chExt cx="2550555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4DA19A3-A55B-DA2F-F0E0-007CE490F4A0}"/>
                </a:ext>
              </a:extLst>
            </p:cNvPr>
            <p:cNvSpPr/>
            <p:nvPr/>
          </p:nvSpPr>
          <p:spPr>
            <a:xfrm>
              <a:off x="5812228" y="1914188"/>
              <a:ext cx="212078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الْحَالَةَ النِّهائِيَّةَ عَلَى </a:t>
              </a:r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شَرِيطِ ثَانِ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1CAF433-1FBF-E7A1-B40B-C8CDFF7D8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4CE9B108-C1C6-3CA0-0DE2-5503F0384970}"/>
              </a:ext>
            </a:extLst>
          </p:cNvPr>
          <p:cNvGrpSpPr/>
          <p:nvPr/>
        </p:nvGrpSpPr>
        <p:grpSpPr>
          <a:xfrm>
            <a:off x="377231" y="1803656"/>
            <a:ext cx="2672075" cy="551406"/>
            <a:chOff x="5690708" y="1914188"/>
            <a:chExt cx="2672075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53B81E0-26F2-6079-E698-82267D523EFF}"/>
                </a:ext>
              </a:extLst>
            </p:cNvPr>
            <p:cNvSpPr/>
            <p:nvPr/>
          </p:nvSpPr>
          <p:spPr>
            <a:xfrm>
              <a:off x="5690708" y="1914188"/>
              <a:ext cx="22356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الطَّرحَ لِإِيجَادِ التَّحَوُّلِ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A94AF56-DE63-D5F9-3141-9BC979AFBA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لحل المسألة؟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CD174B-A417-63CE-9808-54CFC03ED8F7}"/>
              </a:ext>
            </a:extLst>
          </p:cNvPr>
          <p:cNvSpPr txBox="1"/>
          <p:nvPr/>
        </p:nvSpPr>
        <p:spPr>
          <a:xfrm>
            <a:off x="387735" y="2440917"/>
            <a:ext cx="8141409" cy="1764000"/>
          </a:xfrm>
          <a:prstGeom prst="roundRect">
            <a:avLst/>
          </a:prstGeom>
          <a:solidFill>
            <a:srgbClr val="D5D5FF"/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3200" dirty="0" err="1"/>
              <a:t>لَدى</a:t>
            </a:r>
            <a:r>
              <a:rPr lang="fr-FR" sz="3200" dirty="0"/>
              <a:t> </a:t>
            </a:r>
            <a:r>
              <a:rPr lang="fr-FR" sz="3200" dirty="0" err="1"/>
              <a:t>أَمين</a:t>
            </a:r>
            <a:r>
              <a:rPr lang="ar-MA" sz="3200" dirty="0"/>
              <a:t> 25 </a:t>
            </a:r>
            <a:r>
              <a:rPr lang="fr-FR" sz="3200" dirty="0" err="1"/>
              <a:t>قِطْعَةَ</a:t>
            </a:r>
            <a:r>
              <a:rPr lang="fr-FR" sz="3200" dirty="0"/>
              <a:t> </a:t>
            </a:r>
            <a:r>
              <a:rPr lang="fr-FR" sz="3200" dirty="0" err="1"/>
              <a:t>حَلْوى</a:t>
            </a:r>
            <a:r>
              <a:rPr lang="fr-FR" sz="3200" dirty="0"/>
              <a:t> </a:t>
            </a:r>
            <a:r>
              <a:rPr lang="fr-FR" sz="3200" dirty="0" err="1"/>
              <a:t>في</a:t>
            </a:r>
            <a:r>
              <a:rPr lang="fr-FR" sz="3200" dirty="0"/>
              <a:t> </a:t>
            </a:r>
            <a:r>
              <a:rPr lang="fr-FR" sz="3200" dirty="0" err="1"/>
              <a:t>الصَّباح</a:t>
            </a:r>
            <a:r>
              <a:rPr lang="ar-MA" sz="3200" dirty="0"/>
              <a:t>، </a:t>
            </a:r>
            <a:r>
              <a:rPr lang="fr-FR" sz="3200" dirty="0" err="1"/>
              <a:t>أَصْبَحَ</a:t>
            </a:r>
            <a:r>
              <a:rPr lang="fr-FR" sz="3200" dirty="0"/>
              <a:t> </a:t>
            </a:r>
            <a:r>
              <a:rPr lang="fr-FR" sz="3200" dirty="0" err="1"/>
              <a:t>لَدَيْهِ</a:t>
            </a:r>
            <a:r>
              <a:rPr lang="fr-FR" sz="3200" dirty="0"/>
              <a:t> </a:t>
            </a:r>
            <a:r>
              <a:rPr lang="ar-MA" sz="3200" dirty="0"/>
              <a:t>14 </a:t>
            </a:r>
            <a:r>
              <a:rPr lang="fr-FR" sz="3200" dirty="0" err="1"/>
              <a:t>قِطْعَةً</a:t>
            </a:r>
            <a:r>
              <a:rPr lang="fr-FR" sz="3200" dirty="0"/>
              <a:t> </a:t>
            </a:r>
            <a:r>
              <a:rPr lang="fr-FR" sz="3200" dirty="0" err="1"/>
              <a:t>لَدى</a:t>
            </a:r>
            <a:r>
              <a:rPr lang="fr-FR" sz="3200" dirty="0"/>
              <a:t> </a:t>
            </a:r>
            <a:r>
              <a:rPr lang="fr-FR" sz="3200" dirty="0" err="1"/>
              <a:t>خُروجِهِ</a:t>
            </a:r>
            <a:r>
              <a:rPr lang="fr-FR" sz="3200" dirty="0"/>
              <a:t> </a:t>
            </a:r>
            <a:r>
              <a:rPr lang="fr-FR" sz="3200" dirty="0" err="1"/>
              <a:t>مِنَ</a:t>
            </a:r>
            <a:r>
              <a:rPr lang="fr-FR" sz="3200" dirty="0"/>
              <a:t> </a:t>
            </a:r>
            <a:r>
              <a:rPr lang="fr-FR" sz="3200" dirty="0" err="1"/>
              <a:t>الْمَدْرَسَةِ</a:t>
            </a:r>
            <a:r>
              <a:rPr lang="ar-MA" sz="3200" dirty="0"/>
              <a:t>. </a:t>
            </a:r>
            <a:r>
              <a:rPr lang="fr-FR" sz="3200" dirty="0" err="1"/>
              <a:t>كَمْ</a:t>
            </a:r>
            <a:r>
              <a:rPr lang="fr-FR" sz="3200" dirty="0"/>
              <a:t> </a:t>
            </a:r>
            <a:r>
              <a:rPr lang="fr-FR" sz="3200" dirty="0" err="1"/>
              <a:t>قِطْعَة</a:t>
            </a:r>
            <a:r>
              <a:rPr lang="ar-MA" sz="3200" dirty="0"/>
              <a:t>َ</a:t>
            </a:r>
            <a:r>
              <a:rPr lang="fr-FR" sz="3200" dirty="0"/>
              <a:t> </a:t>
            </a:r>
            <a:r>
              <a:rPr lang="fr-FR" sz="3200" dirty="0" err="1"/>
              <a:t>حَلْوى</a:t>
            </a:r>
            <a:r>
              <a:rPr lang="fr-FR" sz="3200" dirty="0"/>
              <a:t> </a:t>
            </a:r>
            <a:r>
              <a:rPr lang="fr-FR" sz="3200" dirty="0" err="1"/>
              <a:t>اسْتَهْلَكَ</a:t>
            </a:r>
            <a:r>
              <a:rPr lang="fr-FR" sz="3200" dirty="0"/>
              <a:t> </a:t>
            </a:r>
            <a:r>
              <a:rPr lang="fr-FR" sz="3200" dirty="0" err="1"/>
              <a:t>أَمينُ</a:t>
            </a:r>
            <a:r>
              <a:rPr lang="fr-FR" sz="3200" dirty="0"/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الحالة البدئية على شريط وحددوا نوعه: كل أم جزء؟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677E30-13EC-1AB0-F76D-A2A67FD1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1B8A48A3-F250-5557-DF84-F6DE29849E7A}"/>
              </a:ext>
            </a:extLst>
          </p:cNvPr>
          <p:cNvGrpSpPr/>
          <p:nvPr/>
        </p:nvGrpSpPr>
        <p:grpSpPr>
          <a:xfrm>
            <a:off x="5896304" y="1803656"/>
            <a:ext cx="2693552" cy="551406"/>
            <a:chOff x="5779853" y="1914188"/>
            <a:chExt cx="2602594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E3862F4-1213-1247-3964-1B227D9D054E}"/>
                </a:ext>
              </a:extLst>
            </p:cNvPr>
            <p:cNvSpPr/>
            <p:nvPr/>
          </p:nvSpPr>
          <p:spPr>
            <a:xfrm>
              <a:off x="5779853" y="1914188"/>
              <a:ext cx="217182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noProof="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الْحَالَةَ الْبَدْئِيَّةَ عَلَى شَريطٍ أَوَّلٍ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8B1C2C03-F4BE-18E7-621B-6BA9D14648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221E93EE-AD28-5E9B-8856-647AEEB9B1E2}"/>
              </a:ext>
            </a:extLst>
          </p:cNvPr>
          <p:cNvGrpSpPr/>
          <p:nvPr/>
        </p:nvGrpSpPr>
        <p:grpSpPr>
          <a:xfrm>
            <a:off x="3128400" y="1806669"/>
            <a:ext cx="2688809" cy="551406"/>
            <a:chOff x="5812228" y="1914188"/>
            <a:chExt cx="2550555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B8CED43-FF55-4CA1-2F8E-FD0DD9486018}"/>
                </a:ext>
              </a:extLst>
            </p:cNvPr>
            <p:cNvSpPr/>
            <p:nvPr/>
          </p:nvSpPr>
          <p:spPr>
            <a:xfrm>
              <a:off x="5812228" y="1914188"/>
              <a:ext cx="212078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الْحَالَةَ النِّهائِيَّةَ عَلَى </a:t>
              </a:r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شَرِيطِ ثَانِ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FCAB28A-FADD-2EE0-17C4-C2B7A3C675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14269B41-3900-5B9D-54B4-16D0BE8F375C}"/>
              </a:ext>
            </a:extLst>
          </p:cNvPr>
          <p:cNvGrpSpPr/>
          <p:nvPr/>
        </p:nvGrpSpPr>
        <p:grpSpPr>
          <a:xfrm>
            <a:off x="377231" y="1803656"/>
            <a:ext cx="2672075" cy="551406"/>
            <a:chOff x="5690708" y="1914188"/>
            <a:chExt cx="2672075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CBF3534-C9BC-B26C-2F3B-37B7AF807894}"/>
                </a:ext>
              </a:extLst>
            </p:cNvPr>
            <p:cNvSpPr/>
            <p:nvPr/>
          </p:nvSpPr>
          <p:spPr>
            <a:xfrm>
              <a:off x="5690708" y="1914188"/>
              <a:ext cx="22356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الطَّرحَ لِإِيجَادِ التَّحَوُّلِ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B2D046EF-F00B-2366-DDAF-21CC358866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DDDD9E30-4E91-8656-60F2-E24E7F4BE0FC}"/>
              </a:ext>
            </a:extLst>
          </p:cNvPr>
          <p:cNvSpPr txBox="1"/>
          <p:nvPr/>
        </p:nvSpPr>
        <p:spPr>
          <a:xfrm>
            <a:off x="387735" y="2440917"/>
            <a:ext cx="8141409" cy="1653148"/>
          </a:xfrm>
          <a:prstGeom prst="roundRect">
            <a:avLst/>
          </a:prstGeom>
          <a:solidFill>
            <a:srgbClr val="D5D5FF"/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3200" b="1" dirty="0" err="1">
                <a:solidFill>
                  <a:srgbClr val="C00000"/>
                </a:solidFill>
              </a:rPr>
              <a:t>لَدى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أَمين</a:t>
            </a:r>
            <a:r>
              <a:rPr lang="ar-MA" sz="3200" b="1" dirty="0">
                <a:solidFill>
                  <a:srgbClr val="C00000"/>
                </a:solidFill>
              </a:rPr>
              <a:t> 25 </a:t>
            </a:r>
            <a:r>
              <a:rPr lang="fr-FR" sz="3200" b="1" dirty="0" err="1">
                <a:solidFill>
                  <a:srgbClr val="C00000"/>
                </a:solidFill>
              </a:rPr>
              <a:t>قِطْعَةَ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حَلْوى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في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الصَّباح</a:t>
            </a:r>
            <a:r>
              <a:rPr lang="ar-MA" sz="3200" dirty="0"/>
              <a:t>، </a:t>
            </a:r>
            <a:r>
              <a:rPr lang="fr-FR" sz="3200" dirty="0" err="1"/>
              <a:t>أَصْبَحَ</a:t>
            </a:r>
            <a:r>
              <a:rPr lang="fr-FR" sz="3200" dirty="0"/>
              <a:t> </a:t>
            </a:r>
            <a:r>
              <a:rPr lang="fr-FR" sz="3200" dirty="0" err="1"/>
              <a:t>لَدَيْهِ</a:t>
            </a:r>
            <a:r>
              <a:rPr lang="fr-FR" sz="3200" dirty="0"/>
              <a:t> </a:t>
            </a:r>
            <a:r>
              <a:rPr lang="ar-MA" sz="3200" dirty="0"/>
              <a:t>14 </a:t>
            </a:r>
            <a:r>
              <a:rPr lang="fr-FR" sz="3200" dirty="0" err="1"/>
              <a:t>قِطْعَةً</a:t>
            </a:r>
            <a:r>
              <a:rPr lang="fr-FR" sz="3200" dirty="0"/>
              <a:t> </a:t>
            </a:r>
            <a:r>
              <a:rPr lang="fr-FR" sz="3200" dirty="0" err="1"/>
              <a:t>لَدى</a:t>
            </a:r>
            <a:r>
              <a:rPr lang="fr-FR" sz="3200" dirty="0"/>
              <a:t> </a:t>
            </a:r>
            <a:r>
              <a:rPr lang="fr-FR" sz="3200" dirty="0" err="1"/>
              <a:t>خُروجِهِ</a:t>
            </a:r>
            <a:r>
              <a:rPr lang="fr-FR" sz="3200" dirty="0"/>
              <a:t> </a:t>
            </a:r>
            <a:r>
              <a:rPr lang="fr-FR" sz="3200" dirty="0" err="1"/>
              <a:t>مِنَ</a:t>
            </a:r>
            <a:r>
              <a:rPr lang="fr-FR" sz="3200" dirty="0"/>
              <a:t> </a:t>
            </a:r>
            <a:r>
              <a:rPr lang="fr-FR" sz="3200" dirty="0" err="1"/>
              <a:t>الْمَدْرَسَةِ</a:t>
            </a:r>
            <a:r>
              <a:rPr lang="ar-MA" sz="3200" dirty="0"/>
              <a:t>. </a:t>
            </a:r>
            <a:r>
              <a:rPr lang="fr-FR" sz="3200" dirty="0" err="1"/>
              <a:t>كَمْ</a:t>
            </a:r>
            <a:r>
              <a:rPr lang="fr-FR" sz="3200" dirty="0"/>
              <a:t> </a:t>
            </a:r>
            <a:r>
              <a:rPr lang="fr-FR" sz="3200" dirty="0" err="1"/>
              <a:t>قِطْعَة</a:t>
            </a:r>
            <a:r>
              <a:rPr lang="ar-MA" sz="3200" dirty="0"/>
              <a:t>َ</a:t>
            </a:r>
            <a:r>
              <a:rPr lang="fr-FR" sz="3200" dirty="0"/>
              <a:t> </a:t>
            </a:r>
            <a:r>
              <a:rPr lang="fr-FR" sz="3200" dirty="0" err="1"/>
              <a:t>حَلْوى</a:t>
            </a:r>
            <a:r>
              <a:rPr lang="fr-FR" sz="3200" dirty="0"/>
              <a:t> </a:t>
            </a:r>
            <a:r>
              <a:rPr lang="fr-FR" sz="3200" dirty="0" err="1"/>
              <a:t>اسْتَهْلَكَ</a:t>
            </a:r>
            <a:r>
              <a:rPr lang="fr-FR" sz="3200" dirty="0"/>
              <a:t> </a:t>
            </a:r>
            <a:r>
              <a:rPr lang="fr-FR" sz="3200" dirty="0" err="1"/>
              <a:t>أَمينُ</a:t>
            </a:r>
            <a:r>
              <a:rPr lang="fr-FR" sz="3200" dirty="0"/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CBFC-73F8-6904-FEB2-9D49E107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A7DD3-ABA8-EFBF-5FE5-8DDA72BC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8B689-EB0C-29C1-E28B-3DBDE06CD78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7DF97-8209-5ACF-1450-4985113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6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5CBA7-13BB-3E36-E6E6-FE4A87FA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8A25C3-4573-0A91-05F6-D4513F8E94D1}"/>
              </a:ext>
            </a:extLst>
          </p:cNvPr>
          <p:cNvSpPr txBox="1"/>
          <p:nvPr/>
        </p:nvSpPr>
        <p:spPr>
          <a:xfrm>
            <a:off x="620110" y="854031"/>
            <a:ext cx="687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كان لدى أمين 25 قطعة حلوى في الصباح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نوع المعطى "كل".</a:t>
            </a:r>
            <a:endParaRPr lang="ar-MA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1FA071-ACD9-442A-1C08-815B34724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5E95B17-7430-85B3-049B-D4F877D46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36515"/>
              </p:ext>
            </p:extLst>
          </p:nvPr>
        </p:nvGraphicFramePr>
        <p:xfrm>
          <a:off x="1855077" y="2283812"/>
          <a:ext cx="5433846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3B5B616-A37A-8202-290C-49FEB54F7166}"/>
              </a:ext>
            </a:extLst>
          </p:cNvPr>
          <p:cNvSpPr txBox="1"/>
          <p:nvPr/>
        </p:nvSpPr>
        <p:spPr>
          <a:xfrm>
            <a:off x="714703" y="2410304"/>
            <a:ext cx="840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كُـــلٌّ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04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62A10-3269-107F-8637-A60DE1E63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1ABC947-04E1-2D0F-20A1-AB3096D8FD8D}"/>
              </a:ext>
            </a:extLst>
          </p:cNvPr>
          <p:cNvSpPr txBox="1"/>
          <p:nvPr/>
        </p:nvSpPr>
        <p:spPr>
          <a:xfrm>
            <a:off x="620110" y="854031"/>
            <a:ext cx="687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لحل المسألة؟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DC5E50-8DCB-2D2E-8CC2-39BE19045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93ADF40B-D8AF-1D80-F201-F195E35C53FE}"/>
              </a:ext>
            </a:extLst>
          </p:cNvPr>
          <p:cNvGrpSpPr/>
          <p:nvPr/>
        </p:nvGrpSpPr>
        <p:grpSpPr>
          <a:xfrm>
            <a:off x="3128400" y="1803656"/>
            <a:ext cx="2693552" cy="551406"/>
            <a:chOff x="5779853" y="1914188"/>
            <a:chExt cx="2602594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DDFDABC-24E8-0C04-53E7-43FCBC1302FE}"/>
                </a:ext>
              </a:extLst>
            </p:cNvPr>
            <p:cNvSpPr/>
            <p:nvPr/>
          </p:nvSpPr>
          <p:spPr>
            <a:xfrm>
              <a:off x="5779853" y="1914188"/>
              <a:ext cx="217182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الْحَالَةَ النِّهائِيَّةَ عَلَى شَرِيطِ ثَانِ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BEA1DEA-D165-A4A6-8317-4BFEDCBE2B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12">
            <a:extLst>
              <a:ext uri="{FF2B5EF4-FFF2-40B4-BE49-F238E27FC236}">
                <a16:creationId xmlns:a16="http://schemas.microsoft.com/office/drawing/2014/main" id="{6C67EF2F-0663-B35A-8786-1A39C6815383}"/>
              </a:ext>
            </a:extLst>
          </p:cNvPr>
          <p:cNvGrpSpPr/>
          <p:nvPr/>
        </p:nvGrpSpPr>
        <p:grpSpPr>
          <a:xfrm>
            <a:off x="5901047" y="1803656"/>
            <a:ext cx="2688809" cy="551406"/>
            <a:chOff x="5812228" y="1914188"/>
            <a:chExt cx="2550555" cy="55140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48ED3F1-C0DD-A31A-3583-ACB8EBA385FA}"/>
                </a:ext>
              </a:extLst>
            </p:cNvPr>
            <p:cNvSpPr/>
            <p:nvPr/>
          </p:nvSpPr>
          <p:spPr>
            <a:xfrm>
              <a:off x="5812228" y="1914188"/>
              <a:ext cx="212078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الْحَالَةَ الْبَدْئِيَّةَ عَلَى شَريطٍ أَوَّلٍ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DC2E86DD-DC11-BA98-80D9-D0E00AC582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29" name="Group 12">
            <a:extLst>
              <a:ext uri="{FF2B5EF4-FFF2-40B4-BE49-F238E27FC236}">
                <a16:creationId xmlns:a16="http://schemas.microsoft.com/office/drawing/2014/main" id="{DD474844-F522-1223-7C60-6F0875146E6D}"/>
              </a:ext>
            </a:extLst>
          </p:cNvPr>
          <p:cNvGrpSpPr/>
          <p:nvPr/>
        </p:nvGrpSpPr>
        <p:grpSpPr>
          <a:xfrm>
            <a:off x="377231" y="1803656"/>
            <a:ext cx="2672075" cy="551406"/>
            <a:chOff x="5690708" y="1914188"/>
            <a:chExt cx="2672075" cy="551406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28ED493-ACA9-45E2-71B9-4F63CFFF0B36}"/>
                </a:ext>
              </a:extLst>
            </p:cNvPr>
            <p:cNvSpPr/>
            <p:nvPr/>
          </p:nvSpPr>
          <p:spPr>
            <a:xfrm>
              <a:off x="5690708" y="1914188"/>
              <a:ext cx="22356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الطَّرحَ لِإِيجَادِ التَّحَوُّلِ</a:t>
              </a: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72AE77D2-7C4B-6460-78B6-18242CC1C0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</p:grp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3E96490-DFE5-4A3E-3CD7-CF011A0D2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431951"/>
              </p:ext>
            </p:extLst>
          </p:nvPr>
        </p:nvGraphicFramePr>
        <p:xfrm>
          <a:off x="1741516" y="4648631"/>
          <a:ext cx="5433846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7EF64622-A10D-A405-0869-62D206F2AC21}"/>
              </a:ext>
            </a:extLst>
          </p:cNvPr>
          <p:cNvSpPr txBox="1"/>
          <p:nvPr/>
        </p:nvSpPr>
        <p:spPr>
          <a:xfrm>
            <a:off x="387735" y="2440917"/>
            <a:ext cx="8141409" cy="1653148"/>
          </a:xfrm>
          <a:prstGeom prst="roundRect">
            <a:avLst/>
          </a:prstGeom>
          <a:solidFill>
            <a:srgbClr val="D5D5FF"/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3200" dirty="0" err="1"/>
              <a:t>لَدى</a:t>
            </a:r>
            <a:r>
              <a:rPr lang="fr-FR" sz="3200" dirty="0"/>
              <a:t> </a:t>
            </a:r>
            <a:r>
              <a:rPr lang="fr-FR" sz="3200" dirty="0" err="1"/>
              <a:t>أَمين</a:t>
            </a:r>
            <a:r>
              <a:rPr lang="ar-MA" sz="3200" dirty="0"/>
              <a:t> 25 </a:t>
            </a:r>
            <a:r>
              <a:rPr lang="fr-FR" sz="3200" dirty="0" err="1"/>
              <a:t>قِطْعَةَ</a:t>
            </a:r>
            <a:r>
              <a:rPr lang="fr-FR" sz="3200" dirty="0"/>
              <a:t> </a:t>
            </a:r>
            <a:r>
              <a:rPr lang="fr-FR" sz="3200" dirty="0" err="1"/>
              <a:t>حَلْوى</a:t>
            </a:r>
            <a:r>
              <a:rPr lang="fr-FR" sz="3200" dirty="0"/>
              <a:t> </a:t>
            </a:r>
            <a:r>
              <a:rPr lang="fr-FR" sz="3200" dirty="0" err="1"/>
              <a:t>في</a:t>
            </a:r>
            <a:r>
              <a:rPr lang="fr-FR" sz="3200" dirty="0"/>
              <a:t> </a:t>
            </a:r>
            <a:r>
              <a:rPr lang="fr-FR" sz="3200" dirty="0" err="1"/>
              <a:t>الصَّباح</a:t>
            </a:r>
            <a:r>
              <a:rPr lang="ar-MA" sz="3200" dirty="0"/>
              <a:t>، </a:t>
            </a:r>
            <a:r>
              <a:rPr lang="fr-FR" sz="3200" b="1" dirty="0" err="1">
                <a:solidFill>
                  <a:srgbClr val="C00000"/>
                </a:solidFill>
              </a:rPr>
              <a:t>أَصْبَحَ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لَدَيْهِ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ar-MA" sz="3200" b="1" dirty="0">
                <a:solidFill>
                  <a:srgbClr val="C00000"/>
                </a:solidFill>
              </a:rPr>
              <a:t>14 </a:t>
            </a:r>
            <a:r>
              <a:rPr lang="fr-FR" sz="3200" b="1" dirty="0" err="1">
                <a:solidFill>
                  <a:srgbClr val="C00000"/>
                </a:solidFill>
              </a:rPr>
              <a:t>قِطْعَةً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لَدى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خُروجِهِ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مِنَ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الْمَدْرَسَةِ</a:t>
            </a:r>
            <a:r>
              <a:rPr lang="ar-MA" sz="3200" dirty="0"/>
              <a:t>. </a:t>
            </a:r>
            <a:r>
              <a:rPr lang="fr-FR" sz="3200" dirty="0" err="1"/>
              <a:t>كَمْ</a:t>
            </a:r>
            <a:r>
              <a:rPr lang="fr-FR" sz="3200" dirty="0"/>
              <a:t> </a:t>
            </a:r>
            <a:r>
              <a:rPr lang="fr-FR" sz="3200" dirty="0" err="1"/>
              <a:t>قِطْعَة</a:t>
            </a:r>
            <a:r>
              <a:rPr lang="ar-MA" sz="3200" dirty="0"/>
              <a:t>َ</a:t>
            </a:r>
            <a:r>
              <a:rPr lang="fr-FR" sz="3200" dirty="0"/>
              <a:t> </a:t>
            </a:r>
            <a:r>
              <a:rPr lang="fr-FR" sz="3200" dirty="0" err="1"/>
              <a:t>حَلْوى</a:t>
            </a:r>
            <a:r>
              <a:rPr lang="fr-FR" sz="3200" dirty="0"/>
              <a:t> </a:t>
            </a:r>
            <a:r>
              <a:rPr lang="fr-FR" sz="3200" dirty="0" err="1"/>
              <a:t>اسْتَهْلَكَ</a:t>
            </a:r>
            <a:r>
              <a:rPr lang="fr-FR" sz="3200" dirty="0"/>
              <a:t> </a:t>
            </a:r>
            <a:r>
              <a:rPr lang="fr-FR" sz="3200" dirty="0" err="1"/>
              <a:t>أَمينُ</a:t>
            </a:r>
            <a:r>
              <a:rPr lang="fr-FR" sz="3200" dirty="0"/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9709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17F7E-C243-9E17-2DDE-54AFF094E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F35A12-A98C-379E-ED28-2A0DCBB5F4CC}"/>
              </a:ext>
            </a:extLst>
          </p:cNvPr>
          <p:cNvSpPr txBox="1"/>
          <p:nvPr/>
        </p:nvSpPr>
        <p:spPr>
          <a:xfrm>
            <a:off x="620110" y="854031"/>
            <a:ext cx="687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أتموا، على ألواحكم، النموذج بتمثيل الحالة النهائية على شريط ثان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29582-2CC2-972D-C699-3EDBF36A4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0E8F7CD9-4967-494F-5E0E-54AF4C73BCF7}"/>
              </a:ext>
            </a:extLst>
          </p:cNvPr>
          <p:cNvGrpSpPr/>
          <p:nvPr/>
        </p:nvGrpSpPr>
        <p:grpSpPr>
          <a:xfrm>
            <a:off x="3128400" y="1803656"/>
            <a:ext cx="2693552" cy="551406"/>
            <a:chOff x="5779853" y="1914188"/>
            <a:chExt cx="2602594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03F5532-A513-C454-844F-B38C2222B118}"/>
                </a:ext>
              </a:extLst>
            </p:cNvPr>
            <p:cNvSpPr/>
            <p:nvPr/>
          </p:nvSpPr>
          <p:spPr>
            <a:xfrm>
              <a:off x="5779853" y="1914188"/>
              <a:ext cx="217182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الْحَالَةَ النِّهائِيَّةَ عَلَى شَرِيطِ ثَانِ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049A1F92-C46D-F55F-3ACF-8E3BD4A36E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9579182E-9FE5-6EB3-5657-724BABCD8F07}"/>
              </a:ext>
            </a:extLst>
          </p:cNvPr>
          <p:cNvGrpSpPr/>
          <p:nvPr/>
        </p:nvGrpSpPr>
        <p:grpSpPr>
          <a:xfrm>
            <a:off x="5901047" y="1803656"/>
            <a:ext cx="2688809" cy="551406"/>
            <a:chOff x="5812228" y="1914188"/>
            <a:chExt cx="2550555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92A3ABB-DD2A-A6CE-ED85-A59EDB44BFAC}"/>
                </a:ext>
              </a:extLst>
            </p:cNvPr>
            <p:cNvSpPr/>
            <p:nvPr/>
          </p:nvSpPr>
          <p:spPr>
            <a:xfrm>
              <a:off x="5812228" y="1914188"/>
              <a:ext cx="212078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الْحَالَةَ الْبَدْئِيَّةَ عَلَى شَريطٍ أَوَّلٍ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C2C98DCD-E5E3-1B9C-3F04-CDC6F3464A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EB9D03D3-C8EC-8E03-09DA-D16B265D44A3}"/>
              </a:ext>
            </a:extLst>
          </p:cNvPr>
          <p:cNvGrpSpPr/>
          <p:nvPr/>
        </p:nvGrpSpPr>
        <p:grpSpPr>
          <a:xfrm>
            <a:off x="377231" y="1803656"/>
            <a:ext cx="2672075" cy="551406"/>
            <a:chOff x="5690708" y="1914188"/>
            <a:chExt cx="2672075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FC644FC-FF6D-7184-7528-5350A7EF6AB7}"/>
                </a:ext>
              </a:extLst>
            </p:cNvPr>
            <p:cNvSpPr/>
            <p:nvPr/>
          </p:nvSpPr>
          <p:spPr>
            <a:xfrm>
              <a:off x="5690708" y="1914188"/>
              <a:ext cx="22356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الطَّرحَ لِإِيجَادِ التَّحَوُّلِ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2974A02B-F589-D271-39C4-DDA8FE777B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8320B95C-D210-FB0B-2308-F89243EF0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950749"/>
              </p:ext>
            </p:extLst>
          </p:nvPr>
        </p:nvGraphicFramePr>
        <p:xfrm>
          <a:off x="1741516" y="4648631"/>
          <a:ext cx="5433846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4D884108-A68A-8252-9DDF-785BA2E18677}"/>
              </a:ext>
            </a:extLst>
          </p:cNvPr>
          <p:cNvSpPr txBox="1"/>
          <p:nvPr/>
        </p:nvSpPr>
        <p:spPr>
          <a:xfrm>
            <a:off x="387735" y="2440917"/>
            <a:ext cx="8141409" cy="1653148"/>
          </a:xfrm>
          <a:prstGeom prst="roundRect">
            <a:avLst/>
          </a:prstGeom>
          <a:solidFill>
            <a:srgbClr val="D5D5FF"/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3200" dirty="0" err="1"/>
              <a:t>لَدى</a:t>
            </a:r>
            <a:r>
              <a:rPr lang="fr-FR" sz="3200" dirty="0"/>
              <a:t> </a:t>
            </a:r>
            <a:r>
              <a:rPr lang="fr-FR" sz="3200" dirty="0" err="1"/>
              <a:t>أَمين</a:t>
            </a:r>
            <a:r>
              <a:rPr lang="ar-MA" sz="3200" dirty="0"/>
              <a:t> 25 </a:t>
            </a:r>
            <a:r>
              <a:rPr lang="fr-FR" sz="3200" dirty="0" err="1"/>
              <a:t>قِطْعَةَ</a:t>
            </a:r>
            <a:r>
              <a:rPr lang="fr-FR" sz="3200" dirty="0"/>
              <a:t> </a:t>
            </a:r>
            <a:r>
              <a:rPr lang="fr-FR" sz="3200" dirty="0" err="1"/>
              <a:t>حَلْوى</a:t>
            </a:r>
            <a:r>
              <a:rPr lang="fr-FR" sz="3200" dirty="0"/>
              <a:t> </a:t>
            </a:r>
            <a:r>
              <a:rPr lang="fr-FR" sz="3200" dirty="0" err="1"/>
              <a:t>في</a:t>
            </a:r>
            <a:r>
              <a:rPr lang="fr-FR" sz="3200" dirty="0"/>
              <a:t> </a:t>
            </a:r>
            <a:r>
              <a:rPr lang="fr-FR" sz="3200" dirty="0" err="1"/>
              <a:t>الصَّباح</a:t>
            </a:r>
            <a:r>
              <a:rPr lang="ar-MA" sz="3200" dirty="0"/>
              <a:t>، </a:t>
            </a:r>
            <a:r>
              <a:rPr lang="fr-FR" sz="3200" b="1" dirty="0" err="1">
                <a:solidFill>
                  <a:srgbClr val="C00000"/>
                </a:solidFill>
              </a:rPr>
              <a:t>أَصْبَحَ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لَدَيْهِ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ar-MA" sz="3200" b="1" dirty="0">
                <a:solidFill>
                  <a:srgbClr val="C00000"/>
                </a:solidFill>
              </a:rPr>
              <a:t>14 </a:t>
            </a:r>
            <a:r>
              <a:rPr lang="fr-FR" sz="3200" b="1" dirty="0" err="1">
                <a:solidFill>
                  <a:srgbClr val="C00000"/>
                </a:solidFill>
              </a:rPr>
              <a:t>قِطْعَةً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لَدى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خُروجِهِ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مِنَ</a:t>
            </a:r>
            <a:r>
              <a:rPr lang="fr-FR" sz="3200" b="1" dirty="0">
                <a:solidFill>
                  <a:srgbClr val="C00000"/>
                </a:solidFill>
              </a:rPr>
              <a:t> </a:t>
            </a:r>
            <a:r>
              <a:rPr lang="fr-FR" sz="3200" b="1" dirty="0" err="1">
                <a:solidFill>
                  <a:srgbClr val="C00000"/>
                </a:solidFill>
              </a:rPr>
              <a:t>الْمَدْرَسَةِ</a:t>
            </a:r>
            <a:r>
              <a:rPr lang="ar-MA" sz="3200" dirty="0"/>
              <a:t>. </a:t>
            </a:r>
            <a:r>
              <a:rPr lang="fr-FR" sz="3200" dirty="0" err="1"/>
              <a:t>كَمْ</a:t>
            </a:r>
            <a:r>
              <a:rPr lang="fr-FR" sz="3200" dirty="0"/>
              <a:t> </a:t>
            </a:r>
            <a:r>
              <a:rPr lang="fr-FR" sz="3200" dirty="0" err="1"/>
              <a:t>قِطْعَة</a:t>
            </a:r>
            <a:r>
              <a:rPr lang="ar-MA" sz="3200" dirty="0"/>
              <a:t>َ</a:t>
            </a:r>
            <a:r>
              <a:rPr lang="fr-FR" sz="3200" dirty="0"/>
              <a:t> </a:t>
            </a:r>
            <a:r>
              <a:rPr lang="fr-FR" sz="3200" dirty="0" err="1"/>
              <a:t>حَلْوى</a:t>
            </a:r>
            <a:r>
              <a:rPr lang="fr-FR" sz="3200" dirty="0"/>
              <a:t> </a:t>
            </a:r>
            <a:r>
              <a:rPr lang="fr-FR" sz="3200" dirty="0" err="1"/>
              <a:t>اسْتَهْلَكَ</a:t>
            </a:r>
            <a:r>
              <a:rPr lang="fr-FR" sz="3200" dirty="0"/>
              <a:t> </a:t>
            </a:r>
            <a:r>
              <a:rPr lang="fr-FR" sz="3200" dirty="0" err="1"/>
              <a:t>أَمينُ</a:t>
            </a:r>
            <a:r>
              <a:rPr lang="fr-FR" sz="3200" dirty="0"/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02831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D1A2-DAA4-5DD8-D7F1-916FD64E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E3CD00-8CB2-7D58-AC32-89DFABB7C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EB9F6B-D692-1C13-A6A0-AE6D0F805D8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D4896-7740-6CCF-7692-45F1D35B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7129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يكتمل نموذج الأشرطة برسم شريط الحالة النهائية، هكذا: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6EC9FB3-DBEB-F5C0-48B8-92EDAAEC7C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004039"/>
              </p:ext>
            </p:extLst>
          </p:nvPr>
        </p:nvGraphicFramePr>
        <p:xfrm>
          <a:off x="1746041" y="2591240"/>
          <a:ext cx="5433846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F7F9788-DFC4-3817-B56F-D7657E8E6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526717"/>
              </p:ext>
            </p:extLst>
          </p:nvPr>
        </p:nvGraphicFramePr>
        <p:xfrm>
          <a:off x="1746041" y="3563447"/>
          <a:ext cx="3151780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5178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4000" noProof="0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ar-MA" sz="36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17F5BEB-6199-BCAC-016E-47962630D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103168"/>
              </p:ext>
            </p:extLst>
          </p:nvPr>
        </p:nvGraphicFramePr>
        <p:xfrm>
          <a:off x="4571999" y="3563447"/>
          <a:ext cx="2607887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0788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لحل المسألة؟ </a:t>
            </a: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743CF56C-394D-159A-C9BD-9E851BA51C92}"/>
              </a:ext>
            </a:extLst>
          </p:cNvPr>
          <p:cNvGrpSpPr/>
          <p:nvPr/>
        </p:nvGrpSpPr>
        <p:grpSpPr>
          <a:xfrm>
            <a:off x="377231" y="1803656"/>
            <a:ext cx="2693552" cy="551406"/>
            <a:chOff x="5779853" y="1914188"/>
            <a:chExt cx="2602594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D6C609E-DA82-50D2-10DE-76A2CC548B49}"/>
                </a:ext>
              </a:extLst>
            </p:cNvPr>
            <p:cNvSpPr/>
            <p:nvPr/>
          </p:nvSpPr>
          <p:spPr>
            <a:xfrm>
              <a:off x="5779853" y="1914188"/>
              <a:ext cx="217182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الطَّرحَ لِإِيجَادِ التَّحَوُّلِ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95E8C19F-8977-63A4-1F35-A246A25702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A028F013-5CA8-13F9-5B4C-4C80A931D0A2}"/>
              </a:ext>
            </a:extLst>
          </p:cNvPr>
          <p:cNvGrpSpPr/>
          <p:nvPr/>
        </p:nvGrpSpPr>
        <p:grpSpPr>
          <a:xfrm>
            <a:off x="5901047" y="1803656"/>
            <a:ext cx="2688809" cy="551406"/>
            <a:chOff x="5812228" y="1914188"/>
            <a:chExt cx="2550555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DE9CF60-2F20-52F6-CC73-51BFF5AC046C}"/>
                </a:ext>
              </a:extLst>
            </p:cNvPr>
            <p:cNvSpPr/>
            <p:nvPr/>
          </p:nvSpPr>
          <p:spPr>
            <a:xfrm>
              <a:off x="5812228" y="1914188"/>
              <a:ext cx="212078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الْحَالَةَ الْبَدْئِيَّةَ عَلَى شَريطٍ أَوَّلٍ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8969271B-4CC7-DC4D-2787-0A9BE0C84C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F1B64A21-565C-4533-66AD-F638C0CF0B6C}"/>
              </a:ext>
            </a:extLst>
          </p:cNvPr>
          <p:cNvGrpSpPr/>
          <p:nvPr/>
        </p:nvGrpSpPr>
        <p:grpSpPr>
          <a:xfrm>
            <a:off x="3149878" y="1803656"/>
            <a:ext cx="2672075" cy="551406"/>
            <a:chOff x="5690708" y="1914188"/>
            <a:chExt cx="2672075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B7FF24A-E8FF-4CFC-28AF-2E85A89DC2D1}"/>
                </a:ext>
              </a:extLst>
            </p:cNvPr>
            <p:cNvSpPr/>
            <p:nvPr/>
          </p:nvSpPr>
          <p:spPr>
            <a:xfrm>
              <a:off x="5690708" y="1914188"/>
              <a:ext cx="22356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الْحَالَةَ النِّهائِيَّةَ عَلَى شَرِيطِ ثَانِ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E6CA3CA5-E3C1-7335-31A8-024129C5D7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F18D27AA-659C-A851-6C6C-3F5E8E512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548289"/>
              </p:ext>
            </p:extLst>
          </p:nvPr>
        </p:nvGraphicFramePr>
        <p:xfrm>
          <a:off x="1746041" y="2591240"/>
          <a:ext cx="5433846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2E6DCF7F-ECF2-5301-3EC0-F68AE2AB2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590020"/>
              </p:ext>
            </p:extLst>
          </p:nvPr>
        </p:nvGraphicFramePr>
        <p:xfrm>
          <a:off x="1746041" y="3563447"/>
          <a:ext cx="3151780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5178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4000" noProof="0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ar-MA" sz="36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7FC6B7BC-A920-B2B0-BC45-E7F22448F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14508"/>
              </p:ext>
            </p:extLst>
          </p:nvPr>
        </p:nvGraphicFramePr>
        <p:xfrm>
          <a:off x="4571999" y="3563447"/>
          <a:ext cx="2607887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0788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2A174-6518-7D1A-F8C9-6689B79F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1ACB14-C1CE-C5C6-D82B-ABBC559E2791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55E3147-B1D6-86BE-C279-FA4248BD85B8}"/>
              </a:ext>
            </a:extLst>
          </p:cNvPr>
          <p:cNvSpPr txBox="1"/>
          <p:nvPr/>
        </p:nvSpPr>
        <p:spPr>
          <a:xfrm>
            <a:off x="2017986" y="854031"/>
            <a:ext cx="5478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</a:t>
            </a: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على ألواحكم، متساوية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الحل المناسبة لحل المسألة.</a:t>
            </a:r>
            <a:endParaRPr lang="ar-MA" b="1" noProof="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CFB2D3-EE48-3B87-1166-1F3316431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06551F0E-62C5-A00A-CF51-D7BF1CE899BD}"/>
              </a:ext>
            </a:extLst>
          </p:cNvPr>
          <p:cNvGrpSpPr/>
          <p:nvPr/>
        </p:nvGrpSpPr>
        <p:grpSpPr>
          <a:xfrm>
            <a:off x="377231" y="1803656"/>
            <a:ext cx="2693552" cy="551406"/>
            <a:chOff x="5779853" y="1914188"/>
            <a:chExt cx="2602594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A542A50-0DBB-D01F-E3A3-10D176E2AE5C}"/>
                </a:ext>
              </a:extLst>
            </p:cNvPr>
            <p:cNvSpPr/>
            <p:nvPr/>
          </p:nvSpPr>
          <p:spPr>
            <a:xfrm>
              <a:off x="5779853" y="1914188"/>
              <a:ext cx="2171826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أَسْتَخْدِمُ الطَّرحَ لِإِيجَادِ التَّحَوُّلِ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C1293557-B64A-D76B-3499-BFBF595155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09F28CA4-C607-3FAA-AC0E-8DBE8BC786CB}"/>
              </a:ext>
            </a:extLst>
          </p:cNvPr>
          <p:cNvGrpSpPr/>
          <p:nvPr/>
        </p:nvGrpSpPr>
        <p:grpSpPr>
          <a:xfrm>
            <a:off x="5901047" y="1803656"/>
            <a:ext cx="2688809" cy="551406"/>
            <a:chOff x="5812228" y="1914188"/>
            <a:chExt cx="2550555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ACBEC39-602C-92EC-6B58-F53162D38D4E}"/>
                </a:ext>
              </a:extLst>
            </p:cNvPr>
            <p:cNvSpPr/>
            <p:nvPr/>
          </p:nvSpPr>
          <p:spPr>
            <a:xfrm>
              <a:off x="5812228" y="1914188"/>
              <a:ext cx="2120785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الْحَالَةَ الْبَدْئِيَّةَ عَلَى شَريطٍ أَوَّلٍ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C80C522-6810-4308-02AF-B4A2B434C8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3795850D-FE53-A90A-DFDC-9CEEA7DF12F8}"/>
              </a:ext>
            </a:extLst>
          </p:cNvPr>
          <p:cNvGrpSpPr/>
          <p:nvPr/>
        </p:nvGrpSpPr>
        <p:grpSpPr>
          <a:xfrm>
            <a:off x="3149878" y="1803656"/>
            <a:ext cx="2672075" cy="551406"/>
            <a:chOff x="5690708" y="1914188"/>
            <a:chExt cx="2672075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986BDC9-877F-0917-0DA6-40FEC637550D}"/>
                </a:ext>
              </a:extLst>
            </p:cNvPr>
            <p:cNvSpPr/>
            <p:nvPr/>
          </p:nvSpPr>
          <p:spPr>
            <a:xfrm>
              <a:off x="5690708" y="1914188"/>
              <a:ext cx="22356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الْحَالَةَ النِّهائِيَّةَ عَلَى شَرِيطِ ثَانِ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30C8031E-CA4F-175D-B672-D9891D772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710640E0-ABD6-F696-6AE5-E966151F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548289"/>
              </p:ext>
            </p:extLst>
          </p:nvPr>
        </p:nvGraphicFramePr>
        <p:xfrm>
          <a:off x="1746041" y="2591240"/>
          <a:ext cx="5433846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4C082305-010D-D625-7CD1-6BA9F9C13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590020"/>
              </p:ext>
            </p:extLst>
          </p:nvPr>
        </p:nvGraphicFramePr>
        <p:xfrm>
          <a:off x="1746041" y="3563447"/>
          <a:ext cx="3151780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5178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4000" noProof="0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ar-MA" sz="36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174FB499-00E5-A186-4F79-8DE397179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14508"/>
              </p:ext>
            </p:extLst>
          </p:nvPr>
        </p:nvGraphicFramePr>
        <p:xfrm>
          <a:off x="4571999" y="3563447"/>
          <a:ext cx="2607887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0788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86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0B087-53BE-E5A6-D46E-81EBFCB2D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806CE7-0EFE-054F-CBEA-A52834725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EFD942D-37CD-605C-4770-798F48078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479B9F-1DFC-9F0F-0CAA-4D20A96F20B3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EE0C65-4CBC-DEAC-7FB4-2572F7FCE6C2}"/>
              </a:ext>
            </a:extLst>
          </p:cNvPr>
          <p:cNvSpPr txBox="1"/>
          <p:nvPr/>
        </p:nvSpPr>
        <p:spPr>
          <a:xfrm>
            <a:off x="977462" y="854031"/>
            <a:ext cx="6519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متساوية الحل المناسبة لحل المسالة هي </a:t>
            </a:r>
            <a:r>
              <a:rPr lang="fr-FR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?</a:t>
            </a: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fr-FR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2805C5-7D96-D9E6-523D-4EABF0FA1152}"/>
              </a:ext>
            </a:extLst>
          </p:cNvPr>
          <p:cNvSpPr txBox="1"/>
          <p:nvPr/>
        </p:nvSpPr>
        <p:spPr>
          <a:xfrm>
            <a:off x="2879834" y="5357638"/>
            <a:ext cx="320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25 - 14 = ?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AACF06-EC15-6989-4924-B917AF8961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548289"/>
              </p:ext>
            </p:extLst>
          </p:nvPr>
        </p:nvGraphicFramePr>
        <p:xfrm>
          <a:off x="1746041" y="2591240"/>
          <a:ext cx="5433846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7408765-E9F1-C106-DD04-5206C77D6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590020"/>
              </p:ext>
            </p:extLst>
          </p:nvPr>
        </p:nvGraphicFramePr>
        <p:xfrm>
          <a:off x="1746041" y="3563447"/>
          <a:ext cx="3151780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5178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4000" noProof="0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ar-MA" sz="36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CC12DF5-3623-64E7-11AB-6DEF8E34F1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14508"/>
              </p:ext>
            </p:extLst>
          </p:nvPr>
        </p:nvGraphicFramePr>
        <p:xfrm>
          <a:off x="4571999" y="3563447"/>
          <a:ext cx="2607887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0788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407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4D681-D033-8047-30D4-87392854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935A-0DFB-139D-31FB-176D453D3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9CD8DAA1-77CA-1752-B096-AEFBFA3D672C}"/>
              </a:ext>
            </a:extLst>
          </p:cNvPr>
          <p:cNvSpPr txBox="1"/>
          <p:nvPr/>
        </p:nvSpPr>
        <p:spPr>
          <a:xfrm>
            <a:off x="1492469" y="854031"/>
            <a:ext cx="6004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</a:t>
            </a: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عدد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قطع الحلوى التي استهلك أمين، ان</a:t>
            </a: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طلاقا من المتساوية.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B5D33FA-71B4-664C-E0DC-3B5306FCEE69}"/>
              </a:ext>
            </a:extLst>
          </p:cNvPr>
          <p:cNvSpPr txBox="1"/>
          <p:nvPr/>
        </p:nvSpPr>
        <p:spPr>
          <a:xfrm>
            <a:off x="2879834" y="5357638"/>
            <a:ext cx="320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25 - 14 = ?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FF43F5D-EAE2-384F-2F26-3A96845F0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194305"/>
              </p:ext>
            </p:extLst>
          </p:nvPr>
        </p:nvGraphicFramePr>
        <p:xfrm>
          <a:off x="1746041" y="2591240"/>
          <a:ext cx="5433846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E6DF66A-33E0-2468-B4FE-9A8FDEFDD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818854"/>
              </p:ext>
            </p:extLst>
          </p:nvPr>
        </p:nvGraphicFramePr>
        <p:xfrm>
          <a:off x="1746041" y="3563447"/>
          <a:ext cx="3151780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51780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4000" noProof="0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ar-MA" sz="36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00B95F44-AA01-E297-16FE-0DA0ABD42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162454"/>
              </p:ext>
            </p:extLst>
          </p:nvPr>
        </p:nvGraphicFramePr>
        <p:xfrm>
          <a:off x="4571999" y="3563447"/>
          <a:ext cx="2607887" cy="83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07887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37760">
                <a:tc>
                  <a:txBody>
                    <a:bodyPr/>
                    <a:lstStyle/>
                    <a:p>
                      <a:pPr algn="ctr"/>
                      <a:r>
                        <a:rPr lang="ar-MA" sz="3600" noProof="0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28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D9791-C6BC-B90B-3336-2856039C9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1CEE6D-F2EF-9B96-9FFD-84920028E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53091F11-AF0C-266C-28C5-C7E5BD1F2D72}"/>
              </a:ext>
            </a:extLst>
          </p:cNvPr>
          <p:cNvSpPr/>
          <p:nvPr/>
        </p:nvSpPr>
        <p:spPr>
          <a:xfrm>
            <a:off x="432247" y="3429000"/>
            <a:ext cx="8124496" cy="770207"/>
          </a:xfrm>
          <a:prstGeom prst="roundRect">
            <a:avLst>
              <a:gd name="adj" fmla="val 22160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lang="ar-MA" sz="3200" b="1" kern="0" noProof="0" dirty="0">
                <a:solidFill>
                  <a:srgbClr val="002060"/>
                </a:solidFill>
                <a:latin typeface="Calibri" panose="020F0502020204030204"/>
              </a:rPr>
              <a:t>عدد قطع الحلوى التي استهلك أمين:</a:t>
            </a:r>
            <a:r>
              <a:rPr lang="fr-FR" sz="4000" b="1" kern="0" noProof="0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fr-FR" sz="4000" b="1" kern="0" noProof="0" dirty="0">
                <a:solidFill>
                  <a:srgbClr val="C00000"/>
                </a:solidFill>
                <a:latin typeface="Calibri" panose="020F0502020204030204"/>
              </a:rPr>
              <a:t>25 – 14 = 11 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6FE4A05-BD44-5DAA-5D81-574F23A2ED12}"/>
              </a:ext>
            </a:extLst>
          </p:cNvPr>
          <p:cNvSpPr txBox="1"/>
          <p:nvPr/>
        </p:nvSpPr>
        <p:spPr>
          <a:xfrm>
            <a:off x="1492469" y="854031"/>
            <a:ext cx="6004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قطع الحلوى التي استهلك أمين هو 11.</a:t>
            </a:r>
            <a:endParaRPr lang="ar-MA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09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noProof="0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ar-MA" sz="3800" spc="-15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noProof="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noProof="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noProof="0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DACC41-0374-CD87-5782-601365270BA5}"/>
              </a:ext>
            </a:extLst>
          </p:cNvPr>
          <p:cNvSpPr txBox="1"/>
          <p:nvPr/>
        </p:nvSpPr>
        <p:spPr>
          <a:xfrm>
            <a:off x="325822" y="2648226"/>
            <a:ext cx="8271639" cy="1764000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كَانَ لَدى عَلِيٍّ 13 كُرَةً زُجاجِيَّةً. لَعِبَ فَرَبحَ عِدَّةَ كُراتٍ وَأَصْبَحَتْ لَدَيْهِ 27 كُرَةً زُجاجِيَّةً.</a:t>
            </a:r>
            <a:r>
              <a:rPr lang="fr-F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كُرَةً زُجاجِيَّةً رَبِحَ عَلِيِّ؟</a:t>
            </a: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1C7345-9992-933C-91FE-B0B77AEC8055}"/>
              </a:ext>
            </a:extLst>
          </p:cNvPr>
          <p:cNvSpPr txBox="1"/>
          <p:nvPr/>
        </p:nvSpPr>
        <p:spPr>
          <a:xfrm>
            <a:off x="325822" y="2648226"/>
            <a:ext cx="8271639" cy="1764000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كَانَ لَدى عَلِيٍّ 13 كُرَةً زُجاجِيَّةً. لَعِبَ فَرَبحَ عِدَّةَ كُراتٍ وَأَصْبَحَتْ لَدَيْهِ 27 كُرَةً زُجاجِيَّةً.</a:t>
            </a:r>
            <a:r>
              <a:rPr lang="fr-F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كُرَةً زُجاجِيَّةً رَبِحَ عَلِيِّ؟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هذه المسألة.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A9E8327-C96A-17BE-F3ED-107A65DCC52F}"/>
              </a:ext>
            </a:extLst>
          </p:cNvPr>
          <p:cNvSpPr txBox="1"/>
          <p:nvPr/>
        </p:nvSpPr>
        <p:spPr>
          <a:xfrm>
            <a:off x="325822" y="2648226"/>
            <a:ext cx="8271639" cy="1764000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كَانَ لَدى عَلِيٍّ 13 كُرَةً زُجاجِيَّةً. لَعِبَ فَرَبحَ عِدَّةَ كُراتٍ وَأَصْبَحَتْ لَدَيْهِ 27 كُرَةً زُجاجِيَّةً.</a:t>
            </a:r>
            <a:r>
              <a:rPr lang="fr-F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كُرَةً زُجاجِيَّةً رَبِحَ عَلِيِّ؟</a:t>
            </a: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ليتم تمثيل معطيات المسألة على النموذج؟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F1D73F-8C5E-C860-BCFD-77E63F7D3F56}"/>
              </a:ext>
            </a:extLst>
          </p:cNvPr>
          <p:cNvSpPr txBox="1"/>
          <p:nvPr/>
        </p:nvSpPr>
        <p:spPr>
          <a:xfrm>
            <a:off x="325822" y="2648226"/>
            <a:ext cx="8271639" cy="1764000"/>
          </a:xfrm>
          <a:prstGeom prst="roundRect">
            <a:avLst/>
          </a:prstGeom>
          <a:solidFill>
            <a:srgbClr val="D5D5FF"/>
          </a:solidFill>
        </p:spPr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كَانَ لَدى عَلِيٍّ 13 كُرَةً زُجاجِيَّةً. لَعِبَ فَرَبحَ عِدَّةَ كُراتٍ وَأَصْبَحَتْ لَدَيْهِ 27 كُرَةً زُجاجِيَّةً.</a:t>
            </a:r>
            <a:r>
              <a:rPr lang="fr-FR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كُرَةً زُجاجِيَّةً رَبِحَ عَلِيِّ؟</a:t>
            </a: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F8FE84B-4A73-6273-D475-F5F22213C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342510"/>
              </p:ext>
            </p:extLst>
          </p:nvPr>
        </p:nvGraphicFramePr>
        <p:xfrm>
          <a:off x="1855074" y="3639652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1692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716926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39918BF-93A8-5F3C-81E4-5FD01FEF1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866462"/>
              </p:ext>
            </p:extLst>
          </p:nvPr>
        </p:nvGraphicFramePr>
        <p:xfrm>
          <a:off x="1855073" y="2714735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27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7D11-7CD1-B39C-632E-2897881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0063ED-C1A1-08DE-6A20-FE80DCDB3A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44D7BE3-B7E2-6A82-CE4E-6ECC419090ED}"/>
              </a:ext>
            </a:extLst>
          </p:cNvPr>
          <p:cNvSpPr txBox="1"/>
          <p:nvPr/>
        </p:nvSpPr>
        <p:spPr>
          <a:xfrm>
            <a:off x="149320" y="854031"/>
            <a:ext cx="74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متساوية الحل المناسبة للنموذج.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41EC908-B603-6041-B56C-4A9D657E4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240521"/>
              </p:ext>
            </p:extLst>
          </p:nvPr>
        </p:nvGraphicFramePr>
        <p:xfrm>
          <a:off x="1855074" y="3639652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1692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716926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00C6E35-B160-0A03-95F1-C44AA71AD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639737"/>
              </p:ext>
            </p:extLst>
          </p:nvPr>
        </p:nvGraphicFramePr>
        <p:xfrm>
          <a:off x="1855073" y="2714735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27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E8178-6BE7-7F80-D6A7-9E78DC1E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FF0914D-7AA9-C7B2-FF04-1FFDF090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F407F2-707D-71BD-054A-D0759DC1C4D4}"/>
              </a:ext>
            </a:extLst>
          </p:cNvPr>
          <p:cNvSpPr txBox="1"/>
          <p:nvPr/>
        </p:nvSpPr>
        <p:spPr>
          <a:xfrm>
            <a:off x="1912883" y="854031"/>
            <a:ext cx="5583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المتساوية المناسبة لنموذج الأشرطة؟</a:t>
            </a:r>
            <a:endParaRPr lang="ar-MA" b="1" noProof="0" dirty="0">
              <a:solidFill>
                <a:srgbClr val="FFFFFF">
                  <a:lumMod val="6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A17AD60-E327-1602-F4AB-481B9D6CB8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240521"/>
              </p:ext>
            </p:extLst>
          </p:nvPr>
        </p:nvGraphicFramePr>
        <p:xfrm>
          <a:off x="1855074" y="3639652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1692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716926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7D958A2-0AAA-9A2B-7448-B25F2BEA9E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639737"/>
              </p:ext>
            </p:extLst>
          </p:nvPr>
        </p:nvGraphicFramePr>
        <p:xfrm>
          <a:off x="1855073" y="2714735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27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6896B-C6B6-124D-D365-F0131AFD8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E033356-88C3-1BF4-28C8-D00C7266EAC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متساوية حل المسألة هي: </a:t>
            </a:r>
            <a:endParaRPr lang="ar-MA" sz="1867" b="1" noProof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EAAE7D-7133-92E1-8E83-5B772C2F3B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EC445D-6C38-453D-7885-85C2A4BF20EC}"/>
              </a:ext>
            </a:extLst>
          </p:cNvPr>
          <p:cNvSpPr txBox="1"/>
          <p:nvPr/>
        </p:nvSpPr>
        <p:spPr>
          <a:xfrm>
            <a:off x="2879834" y="5336618"/>
            <a:ext cx="320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27 - 13 = ?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D79BE96-0D8E-35A5-1B47-EE18EFEC10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298465"/>
              </p:ext>
            </p:extLst>
          </p:nvPr>
        </p:nvGraphicFramePr>
        <p:xfrm>
          <a:off x="1855074" y="3545059"/>
          <a:ext cx="5433852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1692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2716926">
                  <a:extLst>
                    <a:ext uri="{9D8B030D-6E8A-4147-A177-3AD203B41FA5}">
                      <a16:colId xmlns:a16="http://schemas.microsoft.com/office/drawing/2014/main" val="569838204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4B3E951-D5BF-D414-1543-8FA09A910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839568"/>
              </p:ext>
            </p:extLst>
          </p:nvPr>
        </p:nvGraphicFramePr>
        <p:xfrm>
          <a:off x="1855073" y="2620142"/>
          <a:ext cx="5433846" cy="8497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3384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849740">
                <a:tc>
                  <a:txBody>
                    <a:bodyPr/>
                    <a:lstStyle/>
                    <a:p>
                      <a:pPr algn="ctr"/>
                      <a:r>
                        <a:rPr lang="fr-FR" sz="4000" noProof="0" dirty="0">
                          <a:solidFill>
                            <a:srgbClr val="C00000"/>
                          </a:solidFill>
                        </a:rPr>
                        <a:t>27</a:t>
                      </a:r>
                      <a:endParaRPr lang="ar-MA" sz="40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58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noProof="0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ar-MA" sz="3800" spc="-15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noProof="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noProof="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noProof="0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297817" y="2194038"/>
            <a:ext cx="2821764" cy="1358459"/>
          </a:xfrm>
          <a:prstGeom prst="roundRect">
            <a:avLst>
              <a:gd name="adj" fmla="val 807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131.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C46B6B-A36A-0B4C-1AC7-AC542CF91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14" y="1632063"/>
            <a:ext cx="7304231" cy="493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5BD0001-648E-E118-15EB-BDCE6726B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531" y="1689609"/>
            <a:ext cx="7262648" cy="4893582"/>
          </a:xfrm>
          <a:prstGeom prst="roundRect">
            <a:avLst>
              <a:gd name="adj" fmla="val 6357"/>
            </a:avLst>
          </a:prstGeom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60FE2C7-0920-342D-45E3-7A7D6F75670B}"/>
              </a:ext>
            </a:extLst>
          </p:cNvPr>
          <p:cNvSpPr/>
          <p:nvPr/>
        </p:nvSpPr>
        <p:spPr>
          <a:xfrm>
            <a:off x="6442840" y="1713186"/>
            <a:ext cx="1524000" cy="396000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463CD7B-D8CD-138D-D28E-D9D7B5714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531" y="1689609"/>
            <a:ext cx="6206359" cy="4181853"/>
          </a:xfrm>
          <a:prstGeom prst="roundRect">
            <a:avLst>
              <a:gd name="adj" fmla="val 6357"/>
            </a:avLst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58712" y="3679304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893379" y="854031"/>
            <a:ext cx="6603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C4D3E4-1C02-C22E-904A-88106D18E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75" y="1828926"/>
            <a:ext cx="8082455" cy="4690711"/>
          </a:xfrm>
          <a:prstGeom prst="roundRect">
            <a:avLst>
              <a:gd name="adj" fmla="val 8601"/>
            </a:avLst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9EEC540-4AB3-C0A9-C34D-77FFA5130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531" y="1689609"/>
            <a:ext cx="7262648" cy="4893582"/>
          </a:xfrm>
          <a:prstGeom prst="roundRect">
            <a:avLst>
              <a:gd name="adj" fmla="val 6357"/>
            </a:avLst>
          </a:prstGeom>
        </p:spPr>
      </p:pic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A7E1EA4-43FA-32F3-29B2-F0D3674A5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179076"/>
              </p:ext>
            </p:extLst>
          </p:nvPr>
        </p:nvGraphicFramePr>
        <p:xfrm>
          <a:off x="830316" y="4452212"/>
          <a:ext cx="2827284" cy="61703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84856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942428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617035">
                <a:tc>
                  <a:txBody>
                    <a:bodyPr/>
                    <a:lstStyle/>
                    <a:p>
                      <a:pPr algn="ctr"/>
                      <a:r>
                        <a:rPr kumimoji="0" lang="fr-F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  <a:endParaRPr kumimoji="0" lang="ar-MA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267E776-5CC3-5DAF-B8A8-B8A3EC2A9A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976734"/>
              </p:ext>
            </p:extLst>
          </p:nvPr>
        </p:nvGraphicFramePr>
        <p:xfrm>
          <a:off x="830316" y="3896573"/>
          <a:ext cx="2827282" cy="5232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827282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523220">
                <a:tc>
                  <a:txBody>
                    <a:bodyPr/>
                    <a:lstStyle/>
                    <a:p>
                      <a:pPr algn="ctr"/>
                      <a:r>
                        <a:rPr lang="ar-MA" sz="2800" noProof="0" dirty="0">
                          <a:solidFill>
                            <a:srgbClr val="C00000"/>
                          </a:solidFill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B40DD17B-BA6B-32E4-2D9F-93872741DE7C}"/>
              </a:ext>
            </a:extLst>
          </p:cNvPr>
          <p:cNvSpPr txBox="1"/>
          <p:nvPr/>
        </p:nvSpPr>
        <p:spPr>
          <a:xfrm>
            <a:off x="4790604" y="4013863"/>
            <a:ext cx="2251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54 – 16 = 38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12005F0-75F8-6B73-DC96-6A85FAFE82CC}"/>
              </a:ext>
            </a:extLst>
          </p:cNvPr>
          <p:cNvSpPr txBox="1"/>
          <p:nvPr/>
        </p:nvSpPr>
        <p:spPr>
          <a:xfrm>
            <a:off x="3746938" y="5003329"/>
            <a:ext cx="42199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</a:rPr>
              <a:t>عدد الصفحات لتي قرأتها ليلي هو 38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noProof="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ar-MA" sz="3800" spc="-15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noProof="0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E5888DC-56EE-B82D-AF42-86755926E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14" y="1632063"/>
            <a:ext cx="7304231" cy="4931817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4.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083779" y="4242753"/>
            <a:ext cx="2822014" cy="2021413"/>
          </a:xfrm>
          <a:prstGeom prst="roundRect">
            <a:avLst>
              <a:gd name="adj" fmla="val 732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F165CB8-22FF-B4E5-0EBC-3E236A32B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380" y="1705835"/>
            <a:ext cx="7052441" cy="4868966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noProof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EC72CA6-A574-DEB5-A7CC-B1DDF633F3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532484"/>
              </p:ext>
            </p:extLst>
          </p:nvPr>
        </p:nvGraphicFramePr>
        <p:xfrm>
          <a:off x="998483" y="4441907"/>
          <a:ext cx="2754303" cy="54444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81515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  <a:gridCol w="772788">
                  <a:extLst>
                    <a:ext uri="{9D8B030D-6E8A-4147-A177-3AD203B41FA5}">
                      <a16:colId xmlns:a16="http://schemas.microsoft.com/office/drawing/2014/main" val="1366862801"/>
                    </a:ext>
                  </a:extLst>
                </a:gridCol>
              </a:tblGrid>
              <a:tr h="544443">
                <a:tc>
                  <a:txBody>
                    <a:bodyPr/>
                    <a:lstStyle/>
                    <a:p>
                      <a:pPr algn="ctr"/>
                      <a:r>
                        <a:rPr lang="fr-FR" sz="2800" noProof="0" dirty="0">
                          <a:solidFill>
                            <a:srgbClr val="C00000"/>
                          </a:solidFill>
                        </a:rPr>
                        <a:t>218</a:t>
                      </a:r>
                      <a:endParaRPr kumimoji="0" lang="ar-MA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kumimoji="0" lang="ar-MA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5EDBE43-7DE4-7842-CE6F-26C63C04D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690785"/>
              </p:ext>
            </p:extLst>
          </p:nvPr>
        </p:nvGraphicFramePr>
        <p:xfrm>
          <a:off x="998482" y="3818736"/>
          <a:ext cx="2754303" cy="5181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54303">
                  <a:extLst>
                    <a:ext uri="{9D8B030D-6E8A-4147-A177-3AD203B41FA5}">
                      <a16:colId xmlns:a16="http://schemas.microsoft.com/office/drawing/2014/main" val="1326106151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pPr algn="ctr"/>
                      <a:r>
                        <a:rPr lang="fr-FR" sz="2800" noProof="0" dirty="0">
                          <a:solidFill>
                            <a:srgbClr val="C00000"/>
                          </a:solidFill>
                        </a:rPr>
                        <a:t>325</a:t>
                      </a:r>
                      <a:endParaRPr lang="ar-MA" sz="28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64775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E0608B0-93B4-8DBE-3EE8-7093BF8EBDE4}"/>
              </a:ext>
            </a:extLst>
          </p:cNvPr>
          <p:cNvSpPr txBox="1"/>
          <p:nvPr/>
        </p:nvSpPr>
        <p:spPr>
          <a:xfrm>
            <a:off x="4583429" y="4714129"/>
            <a:ext cx="2868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325 – 218 = 107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CF10693-44C3-14C1-0FDF-8BF8035DDF81}"/>
              </a:ext>
            </a:extLst>
          </p:cNvPr>
          <p:cNvSpPr txBox="1"/>
          <p:nvPr/>
        </p:nvSpPr>
        <p:spPr>
          <a:xfrm>
            <a:off x="893380" y="5695886"/>
            <a:ext cx="6895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عدد الخرفان التي اشتراها سمير هو 107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800" spc="-15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5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noProof="0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515007" y="854031"/>
            <a:ext cx="69815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كل الأنشطة المتبقية على الصفحتين: 130 وَ131.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247393-37D6-4712-59B3-4D599B84F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14" y="1632063"/>
            <a:ext cx="7304231" cy="493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15655</TotalTime>
  <Words>1182</Words>
  <Application>Microsoft Office PowerPoint</Application>
  <PresentationFormat>Affichage à l'écran (4:3)</PresentationFormat>
  <Paragraphs>263</Paragraphs>
  <Slides>62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62</vt:i4>
      </vt:variant>
    </vt:vector>
  </HeadingPairs>
  <TitlesOfParts>
    <vt:vector size="77" baseType="lpstr">
      <vt:lpstr>Aptos Display</vt:lpstr>
      <vt:lpstr>Calibri</vt:lpstr>
      <vt:lpstr>Effra CC Arbc</vt:lpstr>
      <vt:lpstr>Chalkboard</vt:lpstr>
      <vt:lpstr>Aptos</vt:lpstr>
      <vt:lpstr>Dosis</vt:lpstr>
      <vt:lpstr>Arial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129</cp:revision>
  <cp:lastPrinted>2025-08-13T10:11:39Z</cp:lastPrinted>
  <dcterms:created xsi:type="dcterms:W3CDTF">2025-08-01T12:31:49Z</dcterms:created>
  <dcterms:modified xsi:type="dcterms:W3CDTF">2026-05-19T14:18:46Z</dcterms:modified>
</cp:coreProperties>
</file>