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1"/>
  </p:notesMasterIdLst>
  <p:handoutMasterIdLst>
    <p:handoutMasterId r:id="rId62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7064" r:id="rId17"/>
    <p:sldId id="2134807069" r:id="rId18"/>
    <p:sldId id="2134807030" r:id="rId19"/>
    <p:sldId id="2134807031" r:id="rId20"/>
    <p:sldId id="2134807037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7074" r:id="rId31"/>
    <p:sldId id="2134807070" r:id="rId32"/>
    <p:sldId id="2134807020" r:id="rId33"/>
    <p:sldId id="2134807078" r:id="rId34"/>
    <p:sldId id="2134807079" r:id="rId35"/>
    <p:sldId id="2134807080" r:id="rId36"/>
    <p:sldId id="2134807083" r:id="rId37"/>
    <p:sldId id="2134806689" r:id="rId38"/>
    <p:sldId id="2134806665" r:id="rId39"/>
    <p:sldId id="2134806663" r:id="rId40"/>
    <p:sldId id="2134807028" r:id="rId41"/>
    <p:sldId id="2134806664" r:id="rId42"/>
    <p:sldId id="2134807084" r:id="rId43"/>
    <p:sldId id="2134807085" r:id="rId44"/>
    <p:sldId id="2134807086" r:id="rId45"/>
    <p:sldId id="2134807087" r:id="rId46"/>
    <p:sldId id="2134806696" r:id="rId47"/>
    <p:sldId id="848" r:id="rId48"/>
    <p:sldId id="921" r:id="rId49"/>
    <p:sldId id="922" r:id="rId50"/>
    <p:sldId id="924" r:id="rId51"/>
    <p:sldId id="925" r:id="rId52"/>
    <p:sldId id="849" r:id="rId53"/>
    <p:sldId id="2134806697" r:id="rId54"/>
    <p:sldId id="2134806706" r:id="rId55"/>
    <p:sldId id="858" r:id="rId56"/>
    <p:sldId id="868" r:id="rId57"/>
    <p:sldId id="869" r:id="rId58"/>
    <p:sldId id="764" r:id="rId59"/>
    <p:sldId id="949" r:id="rId60"/>
  </p:sldIdLst>
  <p:sldSz cx="9144000" cy="6858000" type="screen4x3"/>
  <p:notesSz cx="6735763" cy="9866313"/>
  <p:embeddedFontLst>
    <p:embeddedFont>
      <p:font typeface="UD Digi Kyokasho NK-B" panose="02020700000000000000" pitchFamily="18" charset="-128"/>
      <p:bold r:id="rId63"/>
    </p:embeddedFont>
    <p:embeddedFont>
      <p:font typeface="Dosis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6585"/>
    <a:srgbClr val="17AB98"/>
    <a:srgbClr val="199995"/>
    <a:srgbClr val="008F8D"/>
    <a:srgbClr val="3A8F98"/>
    <a:srgbClr val="FFB67A"/>
    <a:srgbClr val="C00000"/>
    <a:srgbClr val="FC8D00"/>
    <a:srgbClr val="F28C2E"/>
    <a:srgbClr val="7EC4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30" autoAdjust="0"/>
    <p:restoredTop sz="95890" autoAdjust="0"/>
  </p:normalViewPr>
  <p:slideViewPr>
    <p:cSldViewPr snapToGrid="0">
      <p:cViewPr varScale="1">
        <p:scale>
          <a:sx n="70" d="100"/>
          <a:sy n="70" d="100"/>
        </p:scale>
        <p:origin x="113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font" Target="fonts/font1.fntdata"/><Relationship Id="rId68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font" Target="fonts/font2.fntdata"/><Relationship Id="rId69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handoutMaster" Target="handoutMasters/handoutMaster1.xml"/><Relationship Id="rId7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09/05/2026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09T19:44:37.98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31,'20'-8,"-5"1,10 1,0 2,0 1,0 1,0 2,38 2,-6 0,402-2,-436 2,1 0,41 11,-29-6,-19-4,0 1,0 1,-1 0,1 1,-1 1,20 11,-23-11,-1-1,1 0,0-1,17 3,-13-3,32 14,-14-3,-22-10,0 0,21 12,30 33,-47-37,0 0,1 0,33 17,-36-24,0 0,1-2,31 8,-21-7,47 17,-67-20,-1 1,1-1,-1 1,0 0,0 0,0 1,0 0,-1-1,0 2,7 9,-5-7,-1-1,1 0,1 0,12 11,-17-16,15 9,0 2,-1 0,-1 1,0 0,0 1,14 22,-24-29,0 0,1-1,0 1,0-1,1 0,-1-1,1 0,1 0,-1 0,1-1,0 0,1 0,-1-1,16 5,-9-2,0 0,-1 1,0 0,-1 1,17 13,-19-12,1-1,0-1,1 0,-1-1,2 0,18 7,-17-10,1 1,0 0,30 14,-42-17,1 1,-1-1,0 1,0 1,0-1,-1 0,1 1,-1 0,1 0,-1 0,0 0,-1 0,1 1,2 5,-5-8,2 4,1 0,-1 0,1 0,0 0,0 0,1 0,-1-1,1 0,0 0,1 0,-1 0,11 7,-8-7,0 1,0 0,0 0,-1 0,0 1,0-1,-1 1,0 1,0-1,0 1,-1 0,0 0,-1 0,0 1,2 10,2 0,17 38,-22-52,1 1,0-1,1 0,-1 0,1 0,0 0,0-1,0 1,1-1,0 0,5 3,4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09T19:44:49.70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0,'5'1,"-1"1,0-1,0 1,1 0,-1 0,0 0,5 5,1-1,28 15,67 26,-98-44,1 0,-1 1,-1-1,1 2,0-1,-1 1,0 0,0 0,0 1,-1-1,0 1,0 0,0 1,-1-1,0 1,0 0,0 0,4 14,-6-9,0-1,2 0,-1 0,9 18,-10-26,0 1,0-1,0 0,1 0,-1 0,1-1,-1 1,1 0,0-1,0 0,0 1,1-1,-1-1,0 1,1 0,-1-1,1 0,5 2,-4-2,0 0,-1 0,1 1,0 0,0 0,-1 0,1 1,-1-1,0 1,1 0,-1 0,-1 1,1-1,0 1,-1 0,0 0,0 0,5 7,15 28,-19-30,0-1,1 0,0 0,0 0,1-1,0 0,13 11,-15-14,1 0,-1 0,0 0,0 1,0 0,0-1,-1 1,0 1,0-1,0 0,2 8,0 4,0 1,3 24,-5-24,1 0,8 25,-9-37,-1-1,1 1,0-1,0 0,0 0,1 0,0 0,0 0,0-1,0 0,7 6,11 7,0 1,20 23,-35-33,-1 0,0 1,5 10,-7-11,1 0,1-1,-1 1,8 7,-4-4,0 1,0-1,-2 1,1 1,-2 0,10 22,17 32,-23-49,0 0,0 0,8 27,-5-11,25 46,-33-70,-1 1,0-1,2 13,-4-14,0 0,1 0,1 0,0 0,5 9,-5-11,0 1,0 0,-1-1,0 2,0-1,-1 0,0 0,0 1,-1-1,0 1,-1 15,0-20,0 1,0-1,1 1,-1-1,1 0,0 1,0-1,1 0,-1 0,1 0,0 0,0 0,0 0,0 0,1-1,0 1,-1-1,1 0,1 0,-1 0,0 0,1 0,-1-1,6 4,74 49,-80-53,-1-1,1 1,-1 0,0 0,0 0,0 0,0 0,0 0,0 0,0 1,1 3,6 12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09T19:44:57.68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323 1,'-15'0,"5"0,1-1,-1 1,0 1,0 0,0 1,0-1,1 2,-1-1,1 2,-11 3,-16 12,21-13,1 1,0 1,1 0,0 1,-12 10,20-15,0 0,-1 0,1-1,-1 0,0 0,0-1,-11 4,13-4,69-1,3-3,123 4,-189-2,-1 0,1 0,-1 0,1 0,-1 0,1 1,-1-1,1 0,-1 1,1-1,-1 1,0 0,1 0,-1-1,0 1,0 0,1 0,-1 0,0 0,0 0,0 1,0-1,0 0,0 0,-1 1,1-1,0 0,-1 1,1-1,-1 1,1-1,-1 1,1 2,-1-3,-1 1,1 0,-1 0,1 0,-1 0,1-1,-1 1,0 0,0-1,0 1,0 0,0-1,0 0,-1 1,1-1,0 1,-1-1,1 0,-1 0,1 0,-1 0,0 0,1 0,-1 0,0-1,0 1,-2 0,-14 3,0-2,0 1,0-2,-1-1,-25-2,12 1,4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09/05/2026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09/05/2026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7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Relationship Id="rId6" Type="http://schemas.openxmlformats.org/officeDocument/2006/relationships/customXml" Target="../ink/ink2.xml"/><Relationship Id="rId5" Type="http://schemas.openxmlformats.org/officeDocument/2006/relationships/image" Target="../media/image41.png"/><Relationship Id="rId4" Type="http://schemas.openxmlformats.org/officeDocument/2006/relationships/customXml" Target="../ink/ink1.xml"/><Relationship Id="rId9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6.mp4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18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19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20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18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حِسابُ الْمُدَدِ (1)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17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قِراءَةُ السّاعاتِ: السّاعاتُ وَ الدَّقائِقُ</a:t>
            </a:r>
            <a:endParaRPr lang="fr-MA" dirty="0">
              <a:effectLst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20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19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حِسابُ الْمُدَدِ (2)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الْخامِسِ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39" y="1080850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482600" y="1461987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قِراءَةُ السّاعاتِ: السّاعاتُ وَ الدَّقائِقُ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1769AD-CA99-35E6-807E-D69041E5D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2825" y="2460783"/>
            <a:ext cx="5958348" cy="401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76206" y="3835273"/>
            <a:ext cx="62117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على ساعة عقربية بالساعات والدقائق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CAE460A-7775-A06D-2663-FCDE53672EE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21 – سنصحح الواجب المنزلي.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FDF1DC3-64FF-A096-479D-2975F7E56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6640" y="1966034"/>
            <a:ext cx="2926227" cy="4149048"/>
          </a:xfrm>
          <a:prstGeom prst="rect">
            <a:avLst/>
          </a:prstGeom>
          <a:ln>
            <a:solidFill>
              <a:schemeClr val="accent2"/>
            </a:solidFill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C240DB82-7A0C-1446-8A02-156E572538A2}"/>
              </a:ext>
            </a:extLst>
          </p:cNvPr>
          <p:cNvGrpSpPr/>
          <p:nvPr/>
        </p:nvGrpSpPr>
        <p:grpSpPr>
          <a:xfrm>
            <a:off x="1660650" y="1966034"/>
            <a:ext cx="5719864" cy="4149048"/>
            <a:chOff x="1660650" y="1966034"/>
            <a:chExt cx="5719864" cy="4149048"/>
          </a:xfrm>
        </p:grpSpPr>
        <p:pic>
          <p:nvPicPr>
            <p:cNvPr id="13" name="Image 12" descr="Une image contenant texte, dessin humoristique, Dessin animé, habits&#10;&#10;Le contenu généré par l’IA peut être incorrect.">
              <a:extLst>
                <a:ext uri="{FF2B5EF4-FFF2-40B4-BE49-F238E27FC236}">
                  <a16:creationId xmlns:a16="http://schemas.microsoft.com/office/drawing/2014/main" id="{CA1DD3C6-74F2-67D3-5494-236FC9A79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49346" y="1966034"/>
              <a:ext cx="2931168" cy="4149048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034B49-47C6-8412-1301-1331A6C97596}"/>
                </a:ext>
              </a:extLst>
            </p:cNvPr>
            <p:cNvSpPr/>
            <p:nvPr/>
          </p:nvSpPr>
          <p:spPr>
            <a:xfrm>
              <a:off x="1660650" y="5272609"/>
              <a:ext cx="2616538" cy="508760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بسرعة، لديكم دقيقة واحدة.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4ECFCEA-00AA-71E8-9A1F-10F49AAADE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6629"/>
          <a:stretch>
            <a:fillRect/>
          </a:stretch>
        </p:blipFill>
        <p:spPr>
          <a:xfrm>
            <a:off x="279830" y="3025560"/>
            <a:ext cx="8293899" cy="142559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4E36DC5-4CBB-9058-DDDE-579A71DB95CD}"/>
              </a:ext>
            </a:extLst>
          </p:cNvPr>
          <p:cNvSpPr txBox="1"/>
          <p:nvPr/>
        </p:nvSpPr>
        <p:spPr>
          <a:xfrm>
            <a:off x="6472255" y="4187721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36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002995E-2EF5-458B-7150-C8941156FCC2}"/>
              </a:ext>
            </a:extLst>
          </p:cNvPr>
          <p:cNvSpPr txBox="1"/>
          <p:nvPr/>
        </p:nvSpPr>
        <p:spPr>
          <a:xfrm>
            <a:off x="6421182" y="4529811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36.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C71DF49-CE97-6550-4B80-884E16C9905B}"/>
              </a:ext>
            </a:extLst>
          </p:cNvPr>
          <p:cNvCxnSpPr>
            <a:cxnSpLocks/>
          </p:cNvCxnSpPr>
          <p:nvPr/>
        </p:nvCxnSpPr>
        <p:spPr>
          <a:xfrm flipH="1">
            <a:off x="6656436" y="4945627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2936CEF2-298B-E48F-2401-B9B91754A45D}"/>
              </a:ext>
            </a:extLst>
          </p:cNvPr>
          <p:cNvSpPr txBox="1"/>
          <p:nvPr/>
        </p:nvSpPr>
        <p:spPr>
          <a:xfrm>
            <a:off x="6577243" y="4327665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B4D0EF2-4684-EFC2-ED6A-E2C1B18B692E}"/>
              </a:ext>
            </a:extLst>
          </p:cNvPr>
          <p:cNvSpPr txBox="1"/>
          <p:nvPr/>
        </p:nvSpPr>
        <p:spPr>
          <a:xfrm>
            <a:off x="6480174" y="4889946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396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D51E344-5E0F-AC51-02E2-BDE2FC292D31}"/>
              </a:ext>
            </a:extLst>
          </p:cNvPr>
          <p:cNvSpPr txBox="1"/>
          <p:nvPr/>
        </p:nvSpPr>
        <p:spPr>
          <a:xfrm>
            <a:off x="4603961" y="4246713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16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5F50B90-CBF2-8C49-5441-9710797A1F4B}"/>
              </a:ext>
            </a:extLst>
          </p:cNvPr>
          <p:cNvSpPr txBox="1"/>
          <p:nvPr/>
        </p:nvSpPr>
        <p:spPr>
          <a:xfrm>
            <a:off x="4552888" y="4539643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32.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DFAFDD73-C879-F795-B1ED-253C9F033453}"/>
              </a:ext>
            </a:extLst>
          </p:cNvPr>
          <p:cNvCxnSpPr>
            <a:cxnSpLocks/>
          </p:cNvCxnSpPr>
          <p:nvPr/>
        </p:nvCxnSpPr>
        <p:spPr>
          <a:xfrm flipH="1">
            <a:off x="4788142" y="4955459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A086D31D-9E8B-DD9A-1080-4634C51D99E9}"/>
              </a:ext>
            </a:extLst>
          </p:cNvPr>
          <p:cNvSpPr txBox="1"/>
          <p:nvPr/>
        </p:nvSpPr>
        <p:spPr>
          <a:xfrm>
            <a:off x="4708949" y="4337497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9A6E754-8424-FF58-AE3B-E090CE5D38D1}"/>
              </a:ext>
            </a:extLst>
          </p:cNvPr>
          <p:cNvSpPr txBox="1"/>
          <p:nvPr/>
        </p:nvSpPr>
        <p:spPr>
          <a:xfrm>
            <a:off x="4611880" y="4899778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336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D48F63E-E582-A6C7-E825-A0588E3AB3B1}"/>
              </a:ext>
            </a:extLst>
          </p:cNvPr>
          <p:cNvSpPr txBox="1"/>
          <p:nvPr/>
        </p:nvSpPr>
        <p:spPr>
          <a:xfrm>
            <a:off x="2734673" y="4241797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124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D88E38C-06AA-4FAE-FB27-8E4025BF9721}"/>
              </a:ext>
            </a:extLst>
          </p:cNvPr>
          <p:cNvSpPr txBox="1"/>
          <p:nvPr/>
        </p:nvSpPr>
        <p:spPr>
          <a:xfrm>
            <a:off x="2703264" y="4446239"/>
            <a:ext cx="1252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31</a:t>
            </a:r>
            <a:r>
              <a:rPr lang="fr-FR" sz="3200" b="1" spc="1000" dirty="0">
                <a:solidFill>
                  <a:srgbClr val="0070C0"/>
                </a:solidFill>
                <a:latin typeface="Aptos" panose="02110004020202020204"/>
              </a:rPr>
              <a:t>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3E395B5-DB0E-DA72-1569-E22C84B37D4A}"/>
              </a:ext>
            </a:extLst>
          </p:cNvPr>
          <p:cNvCxnSpPr>
            <a:cxnSpLocks/>
          </p:cNvCxnSpPr>
          <p:nvPr/>
        </p:nvCxnSpPr>
        <p:spPr>
          <a:xfrm flipH="1">
            <a:off x="2918854" y="4950543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AEACB0D7-20A4-A431-FA2B-508330E41F0E}"/>
              </a:ext>
            </a:extLst>
          </p:cNvPr>
          <p:cNvSpPr txBox="1"/>
          <p:nvPr/>
        </p:nvSpPr>
        <p:spPr>
          <a:xfrm>
            <a:off x="2770837" y="4332581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0563340-229E-4AB9-07B2-06C4461F57F4}"/>
              </a:ext>
            </a:extLst>
          </p:cNvPr>
          <p:cNvSpPr txBox="1"/>
          <p:nvPr/>
        </p:nvSpPr>
        <p:spPr>
          <a:xfrm>
            <a:off x="2742592" y="4894862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>
                <a:solidFill>
                  <a:srgbClr val="C00000"/>
                </a:solidFill>
                <a:latin typeface="Aptos" panose="02110004020202020204"/>
              </a:rPr>
              <a:t>434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C78753C-73A3-093E-279A-36272880304C}"/>
              </a:ext>
            </a:extLst>
          </p:cNvPr>
          <p:cNvSpPr txBox="1"/>
          <p:nvPr/>
        </p:nvSpPr>
        <p:spPr>
          <a:xfrm>
            <a:off x="865385" y="4236881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66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51AEEB5-386D-39AB-2EB2-E9DAF0D98B00}"/>
              </a:ext>
            </a:extLst>
          </p:cNvPr>
          <p:cNvSpPr txBox="1"/>
          <p:nvPr/>
        </p:nvSpPr>
        <p:spPr>
          <a:xfrm>
            <a:off x="833976" y="4441323"/>
            <a:ext cx="1252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22</a:t>
            </a:r>
            <a:r>
              <a:rPr lang="fr-FR" sz="3200" b="1" spc="1000" dirty="0">
                <a:solidFill>
                  <a:srgbClr val="0070C0"/>
                </a:solidFill>
                <a:latin typeface="Aptos" panose="02110004020202020204"/>
              </a:rPr>
              <a:t>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45587C3-78F4-B6E8-7187-86199F3979E8}"/>
              </a:ext>
            </a:extLst>
          </p:cNvPr>
          <p:cNvCxnSpPr>
            <a:cxnSpLocks/>
          </p:cNvCxnSpPr>
          <p:nvPr/>
        </p:nvCxnSpPr>
        <p:spPr>
          <a:xfrm flipH="1">
            <a:off x="1049566" y="4945627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46F22CB6-944F-6D37-15DE-9EAE5779039F}"/>
              </a:ext>
            </a:extLst>
          </p:cNvPr>
          <p:cNvSpPr txBox="1"/>
          <p:nvPr/>
        </p:nvSpPr>
        <p:spPr>
          <a:xfrm>
            <a:off x="970373" y="4327665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28A043-9E81-15F1-2C4F-FCDC26AFE593}"/>
              </a:ext>
            </a:extLst>
          </p:cNvPr>
          <p:cNvSpPr txBox="1"/>
          <p:nvPr/>
        </p:nvSpPr>
        <p:spPr>
          <a:xfrm>
            <a:off x="873304" y="4889946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286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47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افتحوا كراسات الحساب الذهني، على الصفحة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A079AFC-2B07-C4CD-6F7C-732773783C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0189" y="1609132"/>
            <a:ext cx="3463622" cy="488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5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عمليات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القسمة على السطر.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35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ar-MA" sz="2800" b="1" dirty="0">
                  <a:solidFill>
                    <a:srgbClr val="C00000"/>
                  </a:solidFill>
                  <a:latin typeface="Aptos" panose="02110004020202020204"/>
                </a:rPr>
                <a:t>÷</a:t>
              </a:r>
              <a:r>
                <a:rPr lang="fr-FR" sz="2800" b="1" dirty="0">
                  <a:solidFill>
                    <a:srgbClr val="C00000"/>
                  </a:solidFill>
                  <a:latin typeface="Aptos" panose="02110004020202020204"/>
                </a:rPr>
                <a:t> </a:t>
              </a:r>
              <a:r>
                <a:rPr lang="ar-MA" sz="2800" b="1" dirty="0">
                  <a:solidFill>
                    <a:srgbClr val="C00000"/>
                  </a:solidFill>
                  <a:latin typeface="Aptos" panose="02110004020202020204"/>
                </a:rPr>
                <a:t>5</a:t>
              </a:r>
              <a:r>
                <a:rPr lang="fr-FR" sz="2800" b="1" dirty="0">
                  <a:solidFill>
                    <a:srgbClr val="C00000"/>
                  </a:solidFill>
                  <a:latin typeface="Aptos" panose="02110004020202020204"/>
                </a:rPr>
                <a:t> =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7AB98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7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2E0CAEF6-A4A5-F3E4-0359-21094E8691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697E22-6DA5-D345-8248-37D56D32CA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303" y="3010439"/>
            <a:ext cx="8357420" cy="92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20DCEF6-DE8F-6470-A558-CA6E007EA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03" y="3010439"/>
            <a:ext cx="8357420" cy="92409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537384" y="308955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66881" y="348978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621509" y="304824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723260" y="306261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620831" y="345196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723261" y="3466633"/>
            <a:ext cx="657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817427" y="308227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832005" y="3478761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950889" y="3210205"/>
              <a:ext cx="3317933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قِراءَةُ السّاعاتِ: السّاعاتُ وَالدَّقائِقُ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>
            <a:spLocks/>
          </p:cNvSpPr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قِراءَة السّاعاتِ: بالسّاعات وَ الدَّقائِق، مع مجد وندى. لنتابع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!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2C5E793-F59C-D595-D6F3-7919CE4EA07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1095" y="1799882"/>
            <a:ext cx="8315665" cy="4676037"/>
            <a:chOff x="301095" y="1799882"/>
            <a:chExt cx="8315665" cy="467603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07C6E09-16FA-AF8E-0701-44F4DEEFA60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1095" y="1799882"/>
              <a:ext cx="8315665" cy="467603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CB9851-D927-05F7-52AC-0BD191106EC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02779" y="3269580"/>
              <a:ext cx="3452216" cy="5498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-Math_N3_P4_Sem5_S1">
            <a:hlinkClick r:id="" action="ppaction://media"/>
            <a:extLst>
              <a:ext uri="{FF2B5EF4-FFF2-40B4-BE49-F238E27FC236}">
                <a16:creationId xmlns:a16="http://schemas.microsoft.com/office/drawing/2014/main" id="{D79D7E59-A4A4-BBAF-9581-1B9B0DAF55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0128" y="1818968"/>
            <a:ext cx="8383905" cy="4715946"/>
          </a:xfrm>
          <a:prstGeom prst="rect">
            <a:avLst/>
          </a:prstGeom>
          <a:ln>
            <a:solidFill>
              <a:srgbClr val="106585"/>
            </a:solidFill>
          </a:ln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6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BFE612-B2B7-5F45-C67C-42D3B8684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4" y="1880449"/>
            <a:ext cx="7992882" cy="446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سنقرأ ساعات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عقربية بالسّاعات وَ الدَّقائِق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63FAB1-937C-0C6C-B211-514F604F29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854" y="1729248"/>
            <a:ext cx="3399503" cy="339950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FC8BBEB-1D85-6381-D4D0-AABD24F4D9A8}"/>
              </a:ext>
            </a:extLst>
          </p:cNvPr>
          <p:cNvSpPr/>
          <p:nvPr/>
        </p:nvSpPr>
        <p:spPr>
          <a:xfrm>
            <a:off x="3067665" y="5427406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واستعدوا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2185" y="630931"/>
            <a:ext cx="918524" cy="91852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0245CD-5FD8-8DE4-9836-81C8D68C6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854" y="1729248"/>
            <a:ext cx="3399503" cy="339950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91D2EC3-EB55-6F22-1001-A6690A6C5372}"/>
              </a:ext>
            </a:extLst>
          </p:cNvPr>
          <p:cNvSpPr/>
          <p:nvPr/>
        </p:nvSpPr>
        <p:spPr>
          <a:xfrm>
            <a:off x="3067665" y="5427406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لقراءة الساعة العقربية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 12">
            <a:extLst>
              <a:ext uri="{FF2B5EF4-FFF2-40B4-BE49-F238E27FC236}">
                <a16:creationId xmlns:a16="http://schemas.microsoft.com/office/drawing/2014/main" id="{55B5F864-8EA2-C043-34C5-3DD319080C9D}"/>
              </a:ext>
            </a:extLst>
          </p:cNvPr>
          <p:cNvGrpSpPr/>
          <p:nvPr/>
        </p:nvGrpSpPr>
        <p:grpSpPr>
          <a:xfrm>
            <a:off x="4528994" y="1530972"/>
            <a:ext cx="3342037" cy="551406"/>
            <a:chOff x="5124766" y="1914188"/>
            <a:chExt cx="3229181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F429F47-9863-CEB0-072C-5855CE9F8C59}"/>
                </a:ext>
              </a:extLst>
            </p:cNvPr>
            <p:cNvSpPr/>
            <p:nvPr/>
          </p:nvSpPr>
          <p:spPr>
            <a:xfrm>
              <a:off x="5124766" y="1914188"/>
              <a:ext cx="2782746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السّاعَةَ بِالْعَقْرَبِ الصَّغيرِ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CF4EB9C5-9CDC-13CB-403B-F78EA36D40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2A081C5F-941E-8979-8DE1-31C3900102D3}"/>
              </a:ext>
            </a:extLst>
          </p:cNvPr>
          <p:cNvGrpSpPr/>
          <p:nvPr/>
        </p:nvGrpSpPr>
        <p:grpSpPr>
          <a:xfrm>
            <a:off x="678429" y="1530972"/>
            <a:ext cx="3321411" cy="551406"/>
            <a:chOff x="4933220" y="1914188"/>
            <a:chExt cx="3321411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AE1B13A-6813-7744-1FD0-155B914E62E5}"/>
                </a:ext>
              </a:extLst>
            </p:cNvPr>
            <p:cNvSpPr/>
            <p:nvPr/>
          </p:nvSpPr>
          <p:spPr>
            <a:xfrm>
              <a:off x="4933220" y="1914188"/>
              <a:ext cx="28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الدَّقائِقَ بِالْعَقْرَبِ الْكَبيرِ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0CB188B9-B27B-4FDC-6D5A-86D8099580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22013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32E7253-CEBB-9943-9C68-50F28B0EB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854" y="2299516"/>
            <a:ext cx="3399503" cy="3399503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5D58039-C41F-7281-D555-EEDBE999E2FB}"/>
              </a:ext>
            </a:extLst>
          </p:cNvPr>
          <p:cNvSpPr/>
          <p:nvPr/>
        </p:nvSpPr>
        <p:spPr>
          <a:xfrm>
            <a:off x="3067665" y="5771532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حددوا الساعة التي يقع في نطاقها العقرب الصغير.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716E143-36F4-FDD3-F639-F4990C9FA7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854" y="2299516"/>
            <a:ext cx="3399503" cy="3399503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AFDDFCA-5B24-3809-FCAF-B6B5B6975B4F}"/>
              </a:ext>
            </a:extLst>
          </p:cNvPr>
          <p:cNvSpPr/>
          <p:nvPr/>
        </p:nvSpPr>
        <p:spPr>
          <a:xfrm>
            <a:off x="3067665" y="5771532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 12">
            <a:extLst>
              <a:ext uri="{FF2B5EF4-FFF2-40B4-BE49-F238E27FC236}">
                <a16:creationId xmlns:a16="http://schemas.microsoft.com/office/drawing/2014/main" id="{D395ACD1-012C-FAEF-8E81-5834C8F10721}"/>
              </a:ext>
            </a:extLst>
          </p:cNvPr>
          <p:cNvGrpSpPr/>
          <p:nvPr/>
        </p:nvGrpSpPr>
        <p:grpSpPr>
          <a:xfrm>
            <a:off x="4528994" y="1530972"/>
            <a:ext cx="3342037" cy="551406"/>
            <a:chOff x="5124766" y="1914188"/>
            <a:chExt cx="3229181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AADD824-34C2-69BA-986B-787839E15F36}"/>
                </a:ext>
              </a:extLst>
            </p:cNvPr>
            <p:cNvSpPr/>
            <p:nvPr/>
          </p:nvSpPr>
          <p:spPr>
            <a:xfrm>
              <a:off x="5124766" y="1914188"/>
              <a:ext cx="2782746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السّاعَةَ بِالْعَقْرَبِ الصَّغيرِ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C68CB7C4-7E94-712B-29C4-DFA3CCD4FF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3" name="Group 12">
            <a:extLst>
              <a:ext uri="{FF2B5EF4-FFF2-40B4-BE49-F238E27FC236}">
                <a16:creationId xmlns:a16="http://schemas.microsoft.com/office/drawing/2014/main" id="{97F1F6D4-AF9D-C4F6-D549-8E3DEE80F267}"/>
              </a:ext>
            </a:extLst>
          </p:cNvPr>
          <p:cNvGrpSpPr/>
          <p:nvPr/>
        </p:nvGrpSpPr>
        <p:grpSpPr>
          <a:xfrm>
            <a:off x="678429" y="1530972"/>
            <a:ext cx="3321411" cy="551406"/>
            <a:chOff x="4933220" y="1914188"/>
            <a:chExt cx="3321411" cy="551406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4163FB9-9E28-C8BC-C218-5A7DD465EC46}"/>
                </a:ext>
              </a:extLst>
            </p:cNvPr>
            <p:cNvSpPr/>
            <p:nvPr/>
          </p:nvSpPr>
          <p:spPr>
            <a:xfrm>
              <a:off x="4933220" y="1914188"/>
              <a:ext cx="28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الدَّقائِقَ بِالْعَقْرَبِ الْكَبيرِ</a:t>
              </a: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685D3A0A-658A-E0FE-89C9-972B30A603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22013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03C71-2EA0-4B05-90D2-E9D796BF5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68E417-2E6E-2225-4107-C6BCC7D6F68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3D6636-9A63-3D8B-B4C3-E04EC4338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00A105-5D9A-C1C0-0715-445EB89631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830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70D9A-80BE-D806-03BB-C24ACBFCE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2EE775-61D1-9AA1-FECD-D6B104C13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801F490-1C94-0B09-D7FC-6D8A6D06AE5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 التي يقع في نطاقها العقرب الصغير هي السابعة.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F98E54-EC3D-5B4C-204A-83FF69376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854" y="2299516"/>
            <a:ext cx="3399503" cy="3399503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468F346-4907-0AC8-D0F6-E97CA244C1A0}"/>
              </a:ext>
            </a:extLst>
          </p:cNvPr>
          <p:cNvSpPr/>
          <p:nvPr/>
        </p:nvSpPr>
        <p:spPr>
          <a:xfrm>
            <a:off x="3067665" y="5771532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3C8626E-343B-BC69-9E35-E8618F0410B4}"/>
              </a:ext>
            </a:extLst>
          </p:cNvPr>
          <p:cNvSpPr txBox="1"/>
          <p:nvPr/>
        </p:nvSpPr>
        <p:spPr>
          <a:xfrm>
            <a:off x="3696924" y="5732210"/>
            <a:ext cx="7177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10204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 لإكمال قراءة الساعة؟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86ADFA-FF77-70B6-ECE3-FE5465224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854" y="2299516"/>
            <a:ext cx="3399503" cy="339950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BD96424-B7BC-14E1-4E3E-3E4DCE140069}"/>
              </a:ext>
            </a:extLst>
          </p:cNvPr>
          <p:cNvSpPr/>
          <p:nvPr/>
        </p:nvSpPr>
        <p:spPr>
          <a:xfrm>
            <a:off x="3067665" y="5771532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1826BB83-3BD0-C515-EA0C-99337294C2D4}"/>
              </a:ext>
            </a:extLst>
          </p:cNvPr>
          <p:cNvGrpSpPr/>
          <p:nvPr/>
        </p:nvGrpSpPr>
        <p:grpSpPr>
          <a:xfrm>
            <a:off x="4549620" y="1530972"/>
            <a:ext cx="3321411" cy="551406"/>
            <a:chOff x="4933220" y="1914188"/>
            <a:chExt cx="3321411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C13DB0D-B7E0-1B81-A55A-5E90D4AF0BB6}"/>
                </a:ext>
              </a:extLst>
            </p:cNvPr>
            <p:cNvSpPr/>
            <p:nvPr/>
          </p:nvSpPr>
          <p:spPr>
            <a:xfrm>
              <a:off x="4933220" y="1914188"/>
              <a:ext cx="28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الدَّقائِقَ بِالْعَقْرَبِ الْكَبيرِ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8B8DBB07-618A-A4E0-9002-1C74CB4947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22013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E2DBA846-75CD-5107-03F7-117372AEF547}"/>
              </a:ext>
            </a:extLst>
          </p:cNvPr>
          <p:cNvSpPr txBox="1"/>
          <p:nvPr/>
        </p:nvSpPr>
        <p:spPr>
          <a:xfrm>
            <a:off x="3696924" y="5732210"/>
            <a:ext cx="7177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7</a:t>
            </a:r>
          </a:p>
        </p:txBody>
      </p:sp>
      <p:grpSp>
        <p:nvGrpSpPr>
          <p:cNvPr id="20" name="Group 12">
            <a:extLst>
              <a:ext uri="{FF2B5EF4-FFF2-40B4-BE49-F238E27FC236}">
                <a16:creationId xmlns:a16="http://schemas.microsoft.com/office/drawing/2014/main" id="{DF747EE2-2B64-4206-FE84-81097F3149F6}"/>
              </a:ext>
            </a:extLst>
          </p:cNvPr>
          <p:cNvGrpSpPr/>
          <p:nvPr/>
        </p:nvGrpSpPr>
        <p:grpSpPr>
          <a:xfrm>
            <a:off x="678429" y="1530972"/>
            <a:ext cx="3342037" cy="551406"/>
            <a:chOff x="5124766" y="1914188"/>
            <a:chExt cx="3229181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5FACC0-FB32-7D56-FA8E-CB1783780859}"/>
                </a:ext>
              </a:extLst>
            </p:cNvPr>
            <p:cNvSpPr/>
            <p:nvPr/>
          </p:nvSpPr>
          <p:spPr>
            <a:xfrm>
              <a:off x="5124766" y="1914188"/>
              <a:ext cx="2782746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الدَّقائِقَ بِالْعَقْرَبِ الْكَبيرِ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8C1C5ACB-469E-6D62-27E2-B73C59A323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BDB64-0F47-A385-3D42-171056BD6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E71D28E-64A3-8C43-E2D3-6EBA1EF6F9E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حددوا، على ألواحكم، عدد الدقائق التي يشير إليها العقرب الكبير.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025952-5861-6BD7-E5FF-28DC9B2CA9B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4355C8-757B-6411-06E9-4D0C9B086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854" y="2299516"/>
            <a:ext cx="3399503" cy="339950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56AB427-3904-237B-A489-88672BC722B3}"/>
              </a:ext>
            </a:extLst>
          </p:cNvPr>
          <p:cNvSpPr/>
          <p:nvPr/>
        </p:nvSpPr>
        <p:spPr>
          <a:xfrm>
            <a:off x="3067665" y="5771532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FCD568B-FFC3-5D64-7154-DC714483C345}"/>
              </a:ext>
            </a:extLst>
          </p:cNvPr>
          <p:cNvSpPr txBox="1"/>
          <p:nvPr/>
        </p:nvSpPr>
        <p:spPr>
          <a:xfrm>
            <a:off x="3696924" y="5732210"/>
            <a:ext cx="7177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7</a:t>
            </a:r>
          </a:p>
        </p:txBody>
      </p:sp>
      <p:grpSp>
        <p:nvGrpSpPr>
          <p:cNvPr id="20" name="Group 12">
            <a:extLst>
              <a:ext uri="{FF2B5EF4-FFF2-40B4-BE49-F238E27FC236}">
                <a16:creationId xmlns:a16="http://schemas.microsoft.com/office/drawing/2014/main" id="{51022E49-6F6A-8F00-0EA1-580FD31C859B}"/>
              </a:ext>
            </a:extLst>
          </p:cNvPr>
          <p:cNvGrpSpPr/>
          <p:nvPr/>
        </p:nvGrpSpPr>
        <p:grpSpPr>
          <a:xfrm>
            <a:off x="4549620" y="1530972"/>
            <a:ext cx="3321411" cy="551406"/>
            <a:chOff x="4933220" y="1914188"/>
            <a:chExt cx="3321411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C1F486F-452C-49AF-95F3-A9BA9E9E5879}"/>
                </a:ext>
              </a:extLst>
            </p:cNvPr>
            <p:cNvSpPr/>
            <p:nvPr/>
          </p:nvSpPr>
          <p:spPr>
            <a:xfrm>
              <a:off x="4933220" y="1914188"/>
              <a:ext cx="28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الدَّقائِقَ بِالْعَقْرَبِ الْكَبيرِ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F64B44F5-2DE8-0D6F-65E8-0FAE7FEAAC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22013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 12">
            <a:extLst>
              <a:ext uri="{FF2B5EF4-FFF2-40B4-BE49-F238E27FC236}">
                <a16:creationId xmlns:a16="http://schemas.microsoft.com/office/drawing/2014/main" id="{1680D9F3-FE77-EF3F-2357-DA438F057C86}"/>
              </a:ext>
            </a:extLst>
          </p:cNvPr>
          <p:cNvGrpSpPr/>
          <p:nvPr/>
        </p:nvGrpSpPr>
        <p:grpSpPr>
          <a:xfrm>
            <a:off x="678429" y="1530972"/>
            <a:ext cx="3342037" cy="551406"/>
            <a:chOff x="5124766" y="1914188"/>
            <a:chExt cx="3229181" cy="551406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5618381-7E91-C309-C5EF-A3E13C09F282}"/>
                </a:ext>
              </a:extLst>
            </p:cNvPr>
            <p:cNvSpPr/>
            <p:nvPr/>
          </p:nvSpPr>
          <p:spPr>
            <a:xfrm>
              <a:off x="5124766" y="1914188"/>
              <a:ext cx="2782746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الدَّقائِقَ بِالْعَقْرَبِ الْكَبيرِ</a:t>
              </a: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17965297-7636-CCF2-DCB7-53ADF3E27E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535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B730A-D43F-69E8-716B-4C11C5DFB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F09E87A-11CA-1916-183F-10F25DA3B47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0080AD7-502A-6CEB-22EF-6C3FC64D4B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D6704E-C8F7-2764-5BD9-485154C6363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848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512B9-E2D7-5F5F-F938-D9217AA78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71F11C9-21D8-5A6F-7D3C-B4730554F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EFC4EE-A59F-29EE-09E3-2C6FFBB447C8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عدد الدقائق التي يشير إليها العقرب الكبير هو 13.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302D54-78F0-AD38-4F86-18C3848CC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854" y="1916060"/>
            <a:ext cx="3399503" cy="339950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6B9F21C-9236-C537-1A39-4BE6981E818B}"/>
              </a:ext>
            </a:extLst>
          </p:cNvPr>
          <p:cNvSpPr/>
          <p:nvPr/>
        </p:nvSpPr>
        <p:spPr>
          <a:xfrm>
            <a:off x="3067665" y="5565052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7E4FA6-92DE-7CFE-132C-81C49BC2A416}"/>
              </a:ext>
            </a:extLst>
          </p:cNvPr>
          <p:cNvSpPr txBox="1"/>
          <p:nvPr/>
        </p:nvSpPr>
        <p:spPr>
          <a:xfrm>
            <a:off x="3696924" y="5545397"/>
            <a:ext cx="7177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7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9517ECF-652A-2247-2D21-42F9AE0747F7}"/>
              </a:ext>
            </a:extLst>
          </p:cNvPr>
          <p:cNvSpPr txBox="1"/>
          <p:nvPr/>
        </p:nvSpPr>
        <p:spPr>
          <a:xfrm>
            <a:off x="4161512" y="5545397"/>
            <a:ext cx="11946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13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2A0A7F89-2AC4-EEC3-6A73-9A3F174D7AE4}"/>
                  </a:ext>
                </a:extLst>
              </p14:cNvPr>
              <p14:cNvContentPartPr/>
              <p14:nvPr/>
            </p14:nvContentPartPr>
            <p14:xfrm>
              <a:off x="4443984" y="2165184"/>
              <a:ext cx="923760" cy="449280"/>
            </p14:xfrm>
          </p:contentPart>
        </mc:Choice>
        <mc:Fallback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2A0A7F89-2AC4-EEC3-6A73-9A3F174D7AE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89984" y="2057544"/>
                <a:ext cx="1031400" cy="66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A76DB1BD-D340-8EA6-7864-E2103C4512C2}"/>
                  </a:ext>
                </a:extLst>
              </p14:cNvPr>
              <p14:cNvContentPartPr/>
              <p14:nvPr/>
            </p14:nvContentPartPr>
            <p14:xfrm>
              <a:off x="5331024" y="2523744"/>
              <a:ext cx="456120" cy="635400"/>
            </p14:xfrm>
          </p:contentPart>
        </mc:Choice>
        <mc:Fallback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A76DB1BD-D340-8EA6-7864-E2103C4512C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77024" y="2415744"/>
                <a:ext cx="563760" cy="85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B4FCF2DD-BF4F-F164-618F-2B9B568800BD}"/>
                  </a:ext>
                </a:extLst>
              </p14:cNvPr>
              <p14:cNvContentPartPr/>
              <p14:nvPr/>
            </p14:nvContentPartPr>
            <p14:xfrm>
              <a:off x="5717664" y="3126744"/>
              <a:ext cx="130680" cy="75600"/>
            </p14:xfrm>
          </p:contentPart>
        </mc:Choice>
        <mc:Fallback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B4FCF2DD-BF4F-F164-618F-2B9B568800B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64024" y="3018744"/>
                <a:ext cx="238320" cy="291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402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90CCC-8C26-127E-019F-2985F49E2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713A0C0-DF75-39A1-C8F2-0D69FD4EEF7F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الساعة الرقمية؟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03791EE-3ACE-997B-000F-99513A45A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854" y="1916060"/>
            <a:ext cx="3399503" cy="339950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8C48136-8E5E-BA37-5C83-60695AF93994}"/>
              </a:ext>
            </a:extLst>
          </p:cNvPr>
          <p:cNvSpPr/>
          <p:nvPr/>
        </p:nvSpPr>
        <p:spPr>
          <a:xfrm>
            <a:off x="3067665" y="5565052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3FDC185-F7CD-E1BF-7FD7-81AF511D2C2F}"/>
              </a:ext>
            </a:extLst>
          </p:cNvPr>
          <p:cNvSpPr txBox="1"/>
          <p:nvPr/>
        </p:nvSpPr>
        <p:spPr>
          <a:xfrm>
            <a:off x="3696924" y="5545397"/>
            <a:ext cx="7177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7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F312DA-C31C-0002-96EF-842350B3247E}"/>
              </a:ext>
            </a:extLst>
          </p:cNvPr>
          <p:cNvSpPr txBox="1"/>
          <p:nvPr/>
        </p:nvSpPr>
        <p:spPr>
          <a:xfrm>
            <a:off x="4161512" y="5545397"/>
            <a:ext cx="11946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13</a:t>
            </a: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4A0AC14-2E88-86BF-E1D4-539C9DC136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332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 بالأرقام، التوقيت المشار إليه في الساعة العقربية: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540FE9A-8D5B-95AA-1A9E-AE41E1FBE9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957" y="1629000"/>
            <a:ext cx="3600000" cy="3600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3B6319-C1E1-191F-D2D3-24BDBD79D485}"/>
              </a:ext>
            </a:extLst>
          </p:cNvPr>
          <p:cNvSpPr/>
          <p:nvPr/>
        </p:nvSpPr>
        <p:spPr>
          <a:xfrm>
            <a:off x="3048001" y="5486395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61FB3D-50A7-A278-0FE6-BAF8C4AB8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3BEAF56-D445-2DE9-1E5C-4209D65099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957" y="1629000"/>
            <a:ext cx="3600000" cy="3600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6DF5E4-A5E0-10F0-6E6F-212EA57A94D7}"/>
              </a:ext>
            </a:extLst>
          </p:cNvPr>
          <p:cNvSpPr/>
          <p:nvPr/>
        </p:nvSpPr>
        <p:spPr>
          <a:xfrm>
            <a:off x="3048001" y="5486395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 العقربية تشير إلى السادسة وخمسة وعشرين دقيقة.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B775B8-3E9B-D8F9-C508-170D7247B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083474-5BF4-DA8E-C365-0EF9A9776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957" y="1629000"/>
            <a:ext cx="3600000" cy="3600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CD4E3A6-1E2F-6D1F-944B-29FB7CD44F27}"/>
              </a:ext>
            </a:extLst>
          </p:cNvPr>
          <p:cNvSpPr/>
          <p:nvPr/>
        </p:nvSpPr>
        <p:spPr>
          <a:xfrm>
            <a:off x="3048001" y="5486395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D53FA5-ECE8-F79A-62A8-1065DDFA2B65}"/>
              </a:ext>
            </a:extLst>
          </p:cNvPr>
          <p:cNvSpPr txBox="1"/>
          <p:nvPr/>
        </p:nvSpPr>
        <p:spPr>
          <a:xfrm>
            <a:off x="3657596" y="5456909"/>
            <a:ext cx="7177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8F63D41-AB2D-8EF5-3193-EA7BA3CEF5F9}"/>
              </a:ext>
            </a:extLst>
          </p:cNvPr>
          <p:cNvSpPr txBox="1"/>
          <p:nvPr/>
        </p:nvSpPr>
        <p:spPr>
          <a:xfrm>
            <a:off x="4230336" y="5447077"/>
            <a:ext cx="11946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656A9-E83C-2738-6D54-DFA57C473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73C349C-4959-E829-9FCA-370B1C27757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 بالأرقام، التوقيت المشار إليه في الساعة العقربية: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73D923-C876-ECE4-94EB-65AC2B550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BE07BA8-17AA-2DD3-9248-657313A282B4}"/>
              </a:ext>
            </a:extLst>
          </p:cNvPr>
          <p:cNvSpPr/>
          <p:nvPr/>
        </p:nvSpPr>
        <p:spPr>
          <a:xfrm>
            <a:off x="3048001" y="5486395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065604-1F06-CEDD-8D93-4382990ABF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942" y="1629000"/>
            <a:ext cx="36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16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93245-C919-98DA-01DA-10E8E8B0E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E68B7C1-2726-227D-BE3F-45A9F9C2447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402A0E-DB1E-8C1E-D16D-60D09143B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89F8C5-68CF-1DD0-1026-B31D424B85D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249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CE9A1-57C5-4BAB-7D07-F99C343BE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DBEDE74-3BC4-9314-9DE3-B1ACF665A1C4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970BB1F-C404-7B25-9D5D-9F1D79FD3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943CCA2-1165-9651-7E46-9BD2790F40A2}"/>
              </a:ext>
            </a:extLst>
          </p:cNvPr>
          <p:cNvSpPr/>
          <p:nvPr/>
        </p:nvSpPr>
        <p:spPr>
          <a:xfrm>
            <a:off x="3048001" y="5486395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D7D6D8-7E03-92B7-3BA8-0ED5CA88F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942" y="1629000"/>
            <a:ext cx="36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66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BB4DF-DD3C-AFE0-8BB7-DDF68A6BD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11D2457-5B0F-2E1B-A7A4-86E0B97B8D5D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9682DE-2382-F20E-6648-0EA20B8400B5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 العقربية تشير إلى العاشرة وثلاثة وخمسين دقيقة.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8EE802-C4A7-A7E6-29D4-6F7E06470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64C6F8D-5AEC-2B0A-7562-09F53904FDB9}"/>
              </a:ext>
            </a:extLst>
          </p:cNvPr>
          <p:cNvSpPr/>
          <p:nvPr/>
        </p:nvSpPr>
        <p:spPr>
          <a:xfrm>
            <a:off x="3048001" y="5486395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859CF6C-8556-51DD-9345-0007F681EB28}"/>
              </a:ext>
            </a:extLst>
          </p:cNvPr>
          <p:cNvSpPr txBox="1"/>
          <p:nvPr/>
        </p:nvSpPr>
        <p:spPr>
          <a:xfrm>
            <a:off x="3392130" y="5456909"/>
            <a:ext cx="983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10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7E3246F-CDCC-F30D-41FE-C949FEB722F2}"/>
              </a:ext>
            </a:extLst>
          </p:cNvPr>
          <p:cNvSpPr txBox="1"/>
          <p:nvPr/>
        </p:nvSpPr>
        <p:spPr>
          <a:xfrm>
            <a:off x="4230336" y="5447077"/>
            <a:ext cx="11946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53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B3F68AD-5C57-D701-138C-B00B42D510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942" y="1629000"/>
            <a:ext cx="36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35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4AC0F55-1AB7-6621-9176-475741D9D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848" y="1730478"/>
            <a:ext cx="7115514" cy="479301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107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081549" y="3194009"/>
            <a:ext cx="2902213" cy="9453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B2C3CB-14F6-028A-2826-76069060C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647" y="2366474"/>
            <a:ext cx="8310182" cy="262831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5889521" y="2366474"/>
            <a:ext cx="2663690" cy="524210"/>
          </a:xfrm>
          <a:prstGeom prst="roundRect">
            <a:avLst>
              <a:gd name="adj" fmla="val 3604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BF7370A-62EC-435D-BED1-6B90D7333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003" y="2880852"/>
            <a:ext cx="6683825" cy="211393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752" y="3279835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DEBCC2-56AD-0908-5CA7-33E543BB8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4" y="1880449"/>
            <a:ext cx="7992882" cy="446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A21B9D3-6CAD-A81B-E788-8AC956A28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647" y="2366474"/>
            <a:ext cx="8310182" cy="2628313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CF649B56-4DDF-A438-CA1F-C40B7F48DD42}"/>
              </a:ext>
            </a:extLst>
          </p:cNvPr>
          <p:cNvSpPr txBox="1"/>
          <p:nvPr/>
        </p:nvSpPr>
        <p:spPr>
          <a:xfrm>
            <a:off x="2922613" y="4392595"/>
            <a:ext cx="1047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11  08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9188783-FD96-AFFC-BDFE-0C1363D7054E}"/>
              </a:ext>
            </a:extLst>
          </p:cNvPr>
          <p:cNvSpPr txBox="1"/>
          <p:nvPr/>
        </p:nvSpPr>
        <p:spPr>
          <a:xfrm>
            <a:off x="4984836" y="4381020"/>
            <a:ext cx="1047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7  15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118CE67-8D1E-1496-E6EB-7B888C801B8F}"/>
              </a:ext>
            </a:extLst>
          </p:cNvPr>
          <p:cNvSpPr txBox="1"/>
          <p:nvPr/>
        </p:nvSpPr>
        <p:spPr>
          <a:xfrm>
            <a:off x="7018124" y="4392593"/>
            <a:ext cx="1047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5  45</a:t>
            </a: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09C774D-82EB-CD55-FAD3-34A5D5FBF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848" y="1730478"/>
            <a:ext cx="7115514" cy="4793010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107، أنجزوا النشاط رقم 6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34045" y="4353303"/>
            <a:ext cx="2791412" cy="946284"/>
          </a:xfrm>
          <a:prstGeom prst="roundRect">
            <a:avLst>
              <a:gd name="adj" fmla="val 943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55C8565-A0A0-375C-B32E-3CF725239A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79"/>
          <a:stretch>
            <a:fillRect/>
          </a:stretch>
        </p:blipFill>
        <p:spPr>
          <a:xfrm>
            <a:off x="276448" y="2541180"/>
            <a:ext cx="8346558" cy="2672649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3BDD4E41-E36F-B1BC-F8B7-E90377AD2329}"/>
              </a:ext>
            </a:extLst>
          </p:cNvPr>
          <p:cNvSpPr txBox="1"/>
          <p:nvPr/>
        </p:nvSpPr>
        <p:spPr>
          <a:xfrm>
            <a:off x="921751" y="4573348"/>
            <a:ext cx="1047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3</a:t>
            </a:r>
            <a:r>
              <a:rPr lang="fr-FR" sz="1600" b="1" dirty="0">
                <a:solidFill>
                  <a:srgbClr val="C00000"/>
                </a:solidFill>
              </a:rPr>
              <a:t> </a:t>
            </a:r>
            <a:r>
              <a:rPr lang="fr-FR" sz="2400" b="1" dirty="0">
                <a:solidFill>
                  <a:srgbClr val="C00000"/>
                </a:solidFill>
              </a:rPr>
              <a:t> 54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E708EF0-5DC2-116E-1810-30923AA4987B}"/>
              </a:ext>
            </a:extLst>
          </p:cNvPr>
          <p:cNvSpPr txBox="1"/>
          <p:nvPr/>
        </p:nvSpPr>
        <p:spPr>
          <a:xfrm>
            <a:off x="2952095" y="4573348"/>
            <a:ext cx="1047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7</a:t>
            </a:r>
            <a:r>
              <a:rPr lang="fr-FR" sz="1600" b="1" dirty="0">
                <a:solidFill>
                  <a:srgbClr val="C00000"/>
                </a:solidFill>
              </a:rPr>
              <a:t> </a:t>
            </a:r>
            <a:r>
              <a:rPr lang="fr-FR" sz="2400" b="1" dirty="0">
                <a:solidFill>
                  <a:srgbClr val="C00000"/>
                </a:solidFill>
              </a:rPr>
              <a:t> 56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B496D64-8E11-96BB-2716-3281438EBE2B}"/>
              </a:ext>
            </a:extLst>
          </p:cNvPr>
          <p:cNvSpPr txBox="1"/>
          <p:nvPr/>
        </p:nvSpPr>
        <p:spPr>
          <a:xfrm>
            <a:off x="4917987" y="4573348"/>
            <a:ext cx="1047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10</a:t>
            </a:r>
            <a:r>
              <a:rPr lang="fr-FR" sz="1600" b="1" dirty="0">
                <a:solidFill>
                  <a:srgbClr val="C00000"/>
                </a:solidFill>
              </a:rPr>
              <a:t> </a:t>
            </a:r>
            <a:r>
              <a:rPr lang="fr-FR" sz="2400" b="1" dirty="0">
                <a:solidFill>
                  <a:srgbClr val="C00000"/>
                </a:solidFill>
              </a:rPr>
              <a:t> 00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3C68DAE-1CA2-799D-07CA-A5D8A7CC01C9}"/>
              </a:ext>
            </a:extLst>
          </p:cNvPr>
          <p:cNvSpPr txBox="1"/>
          <p:nvPr/>
        </p:nvSpPr>
        <p:spPr>
          <a:xfrm>
            <a:off x="6984247" y="4573348"/>
            <a:ext cx="1047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11</a:t>
            </a:r>
            <a:r>
              <a:rPr lang="fr-FR" sz="1600" b="1" dirty="0">
                <a:solidFill>
                  <a:srgbClr val="C00000"/>
                </a:solidFill>
              </a:rPr>
              <a:t> </a:t>
            </a:r>
            <a:r>
              <a:rPr lang="fr-FR" sz="2400" b="1" dirty="0">
                <a:solidFill>
                  <a:srgbClr val="C00000"/>
                </a:solidFill>
              </a:rPr>
              <a:t> 26</a:t>
            </a: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106 و107.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B7A1F0E-32CE-BB58-4AC2-459000886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848" y="1730478"/>
            <a:ext cx="7115514" cy="479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15581</TotalTime>
  <Words>793</Words>
  <Application>Microsoft Office PowerPoint</Application>
  <PresentationFormat>Affichage à l'écran (4:3)</PresentationFormat>
  <Paragraphs>227</Paragraphs>
  <Slides>54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54</vt:i4>
      </vt:variant>
    </vt:vector>
  </HeadingPairs>
  <TitlesOfParts>
    <vt:vector size="68" baseType="lpstr">
      <vt:lpstr>Calibri</vt:lpstr>
      <vt:lpstr>Dosis</vt:lpstr>
      <vt:lpstr>Effra CC Arbc</vt:lpstr>
      <vt:lpstr>Chalkboard</vt:lpstr>
      <vt:lpstr>Aptos Display</vt:lpstr>
      <vt:lpstr>Arial</vt:lpstr>
      <vt:lpstr>Aptos</vt:lpstr>
      <vt:lpstr>UD Digi Kyokasho NK-B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134</cp:revision>
  <cp:lastPrinted>2025-08-13T10:11:39Z</cp:lastPrinted>
  <dcterms:created xsi:type="dcterms:W3CDTF">2025-08-01T12:31:49Z</dcterms:created>
  <dcterms:modified xsi:type="dcterms:W3CDTF">2026-05-09T19:48:29Z</dcterms:modified>
</cp:coreProperties>
</file>