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9"/>
  </p:notesMasterIdLst>
  <p:handoutMasterIdLst>
    <p:handoutMasterId r:id="rId60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30" r:id="rId13"/>
    <p:sldId id="768" r:id="rId14"/>
    <p:sldId id="792" r:id="rId15"/>
    <p:sldId id="1016" r:id="rId16"/>
    <p:sldId id="812" r:id="rId17"/>
    <p:sldId id="751" r:id="rId18"/>
    <p:sldId id="916" r:id="rId19"/>
    <p:sldId id="1018" r:id="rId20"/>
    <p:sldId id="1087" r:id="rId21"/>
    <p:sldId id="1088" r:id="rId22"/>
    <p:sldId id="1089" r:id="rId23"/>
    <p:sldId id="940" r:id="rId24"/>
    <p:sldId id="1119" r:id="rId25"/>
    <p:sldId id="1111" r:id="rId26"/>
    <p:sldId id="1110" r:id="rId27"/>
    <p:sldId id="1070" r:id="rId28"/>
    <p:sldId id="1091" r:id="rId29"/>
    <p:sldId id="1113" r:id="rId30"/>
    <p:sldId id="1120" r:id="rId31"/>
    <p:sldId id="1121" r:id="rId32"/>
    <p:sldId id="1027" r:id="rId33"/>
    <p:sldId id="1096" r:id="rId34"/>
    <p:sldId id="1097" r:id="rId35"/>
    <p:sldId id="1122" r:id="rId36"/>
    <p:sldId id="1100" r:id="rId37"/>
    <p:sldId id="1090" r:id="rId38"/>
    <p:sldId id="1123" r:id="rId39"/>
    <p:sldId id="1124" r:id="rId40"/>
    <p:sldId id="1125" r:id="rId41"/>
    <p:sldId id="1126" r:id="rId42"/>
    <p:sldId id="1127" r:id="rId43"/>
    <p:sldId id="1128" r:id="rId44"/>
    <p:sldId id="1129" r:id="rId45"/>
    <p:sldId id="1130" r:id="rId46"/>
    <p:sldId id="1131" r:id="rId47"/>
    <p:sldId id="1019" r:id="rId48"/>
    <p:sldId id="926" r:id="rId49"/>
    <p:sldId id="927" r:id="rId50"/>
    <p:sldId id="925" r:id="rId51"/>
    <p:sldId id="920" r:id="rId52"/>
    <p:sldId id="911" r:id="rId53"/>
    <p:sldId id="644" r:id="rId54"/>
    <p:sldId id="875" r:id="rId55"/>
    <p:sldId id="1021" r:id="rId56"/>
    <p:sldId id="764" r:id="rId57"/>
    <p:sldId id="944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font" Target="fonts/font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1.89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24575,'0'0'-8191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5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24575,'0'6'0,"1"0"0,0 0 0,0 1 0,1-1 0,0 0 0,0 0 0,0 0 0,5 7 0,29 48 0,-23-40 0,101 171 0,-52-86 0,-46-77 0,19 48 0,-27-57 0,0 0 0,2-1 0,0 0 0,1 0 0,1-1 0,20 23 0,-13-18 0,-1 1 0,21 34 0,-15-10 0,-18-34 0,1-1 0,12 20 0,37 47 0,-56-80-27,5 9 143,-12-10-1570,-6-6-5372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17.7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24575,'4'1'0,"0"0"0,0 1 0,0-1 0,0 1 0,0 0 0,-1 0 0,1 0 0,-1 1 0,1-1 0,-1 1 0,0-1 0,0 1 0,0 0 0,-1 1 0,5 4 0,1 1 0,74 83 0,136 200 0,-189-254 0,1-1 0,1-1 0,73 62 0,-92-86 0,-1 0 0,0 1 0,-1 0 0,-1 1 0,9 17 0,27 37 0,-2-5 18,-36-50-190,1-1-1,0 1 0,1-2 0,0 1 0,0-1 0,1-1 0,14 11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0.50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24575,'0'9'0,"1"1"0,1 0 0,0 0 0,0-1 0,1 1 0,0-1 0,7 12 0,33 61 0,-39-76 0,79 152 0,-75-139 0,-1 0 0,8 34 0,-12-38 0,0-2 0,2 1 0,-1 0 0,1-1 0,1 0 0,1 0 0,12 19 0,-13-23 0,0 1 0,-1-1 0,0 1 0,4 10 0,15 29 0,107 174 0,-100-167 0,13 24 0,-39-73 0,0 0 0,0 0 0,0-1 0,1 0 0,0 0 0,0-1 0,1 1 0,8 4 0,-2-4-72,-9-10 252,-4 3-285,0-1 0,-1 1 0,1 0-1,-1-1 1,1 1 0,-1 0 0,0 0-1,1-1 1,-1 1 0,0 0 0,0 0-1,0 0 1,-2-2 0,-10-10-6721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2.93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24575,'1'3'0,"-1"-1"0,1 0 0,-1 1 0,1-1 0,0 0 0,0 0 0,0 1 0,3 3 0,5 12 0,-1 2 0,1 1 0,0-1 0,15 21 0,-12-21 0,-1 1 0,14 35 0,-13-26 0,1 0 0,19 29 0,-12-23 0,102 162 0,-63-106 0,-44-72 0,30 34 0,-27-35 0,26 39 0,-35-43 0,-1 0 0,-1 0 0,0 1 0,6 23 0,-12-35 0,0 0 0,1 1 0,-1-1 0,1 0 0,0 0 0,1 0 0,-1 0 0,1 0 0,0-1 0,0 1 0,5 5 0,-8-9 0,1 0 0,-1 0 0,0 0 0,0 0 0,0 0 0,0 0 0,0 0 1,0 0-1,0 0 0,0 0 0,0 0 0,1 0 0,-1 1 0,0-1 0,0 0 0,0 0 0,0 0 0,0 0 0,0 0 0,0 0 0,0 0 0,1 0 0,-1 0 0,0 0 0,0 0 0,0 0 0,0 0 0,0-1 0,0 1 0,0 0 0,1 0 0,-1 0 0,0 0 0,0 0 0,0 0 0,0 0 0,0 0 0,0 0 0,0 0 1,0 0-1,0 0 0,0 0 0,0 0 0,1-1 0,-1 1 0,0 0 0,0 0 0,0 0 0,0 0 0,0 0 0,0 0 0,0 0 0,0-1 0,0 1 0,0 0 0,0 0 0,0 0 0,0 0 0,0 0 0,0 0 0,0 0 0,0 0 0,0-1 0,0 1 0,0 0 0,0 0 0,0 0 0,-1 0 0,-1-9-1367,-4-2-5459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5.4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24575,'0'2'0,"1"-1"0,0 1 0,-1-1 0,1 1 0,0-1 0,0 1 0,0-1 0,0 1 0,0-1 0,0 0 0,1 0 0,-1 1 0,0-1 0,0 0 0,3 1 0,9 10 0,117 130 0,-127-139 0,23 28 0,-1 1 0,-1 2 0,29 55 0,-40-65 0,1-1 0,1-1 0,1-1 0,37 39 0,-32-38 0,-2 0 0,0 2 0,22 37 0,-27-34-195,1-1 0,1 0 0,1-1 0,1-1 0,1 0 0,37 34 0,-41-47-6631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27.50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24575,'5'0'0,"1"0"0,-1 0 0,0 1 0,1 0 0,-1 0 0,0 0 0,0 0 0,0 1 0,0 0 0,0 0 0,0 0 0,0 1 0,-1 0 0,1-1 0,6 8 0,228 158 0,-198-135 0,69 74 0,-77-73 0,-15-13 0,25 35 0,-25-32 0,22 25 0,-29-36 0,-1 0 0,-1 0 0,0 1 0,7 17 0,-8-16 0,0-1 0,1 0 0,0 0 0,12 12 0,17 14 0,159 161 0,-181-192-1365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0.06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24575,'1'5'0,"0"0"0,0 1 0,0-1 0,1 0 0,0 0 0,0 0 0,0 0 0,1 0 0,-1 0 0,1 0 0,4 4 0,10 18 0,25 45 0,-28-52 0,-2 1 0,0 1 0,9 22 0,52 142 0,-49-124 0,45 83 0,-46-104 0,-12-21 0,0 0 0,-1 1 0,-1 0 0,11 40 0,-16-44 0,1 0 0,1-1 0,0 0 0,2 0 0,-1-1 0,2 0 0,0 0 0,21 25 0,-25-33-273,0 1 0,-1-1 0,0 1 0,5 11 0,-2 3-6553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2.2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24575,'1'1'0,"-1"0"0,0 0 0,1 0 0,-1 0 0,1 0 0,-1 0 0,1 0 0,0 0 0,-1 0 0,1 0 0,0 0 0,0 0 0,-1 0 0,1 0 0,0-1 0,0 1 0,0 0 0,0-1 0,2 2 0,27 12 0,-17-8 0,27 16 0,-1 2 0,64 52 0,-74-49 0,26 32 0,-4-4 0,-43-46 0,-1 1 0,0 0 0,0 0 0,-1 0 0,9 21 0,-9-18 0,0-1 0,1 0 0,0 0 0,9 11 0,5 5 0,-14-19 0,0 0 0,0 0 0,13 11 0,-5-5 0,0 0 0,19 26 0,-21-24 0,1-1 0,24 23 0,-17-19 0,-1 1 0,17 24 0,-16-19 0,-12-15-227,1 0-1,0-1 1,0 0-1,1-1 1,17 13-1,-11-13-6598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4.93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24575,'1'16'0,"0"0"0,1 0 0,1-1 0,0 1 0,1-1 0,12 30 0,50 84 0,-45-92 0,-1 0 0,14 42 0,-24-53 0,2 0 0,1 0 0,31 46 0,-11-17 0,-16-27 0,39 50 0,-47-66 0,-1 0 0,0 1 0,-1 0 0,0 0 0,6 17 0,10 19 0,-13-29 0,0-1 0,2 0 0,0-1 0,1-1 0,25 27 0,-22-30-273,-2 1 0,1 1 0,-2 0 0,12 19 0,-21-27-6553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7.0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24575,'64'69'0,"88"129"0,-103-132 0,48 53 0,-88-106 0,1-1 0,-2 1 0,0 0 0,0 1 0,7 19 0,-11-24 0,0-1 0,1 0 0,0 0 0,1-1 0,-1 0 0,1 0 0,1 0 0,6 6 0,-4-5 0,-1 1 0,0 0 0,-1 0 0,11 16 0,0 11 0,-13-24 0,1 0 0,0-1 0,1 1 0,0-1 0,0-1 0,2 1 0,12 12 0,49 47 0,-59-60-170,1 0-1,-2 1 0,1 0 1,-1 1-1,-1 0 0,0 1 1,9 17-1,-9-8-6655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24575,'139'147'0,"46"47"0,-79-70 0,-50-52 0,-46-56 0,1-1 0,1 0 0,0-1 0,1 0 0,24 19 0,-17-16 0,-1 0 0,0 1 0,22 30 0,25 24 0,-63-70-43,94 83-1279,-71-68-5504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1.18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24575,'1'4'0,"1"1"0,-1-1 0,1 0 0,0 1 0,0-1 0,1 0 0,-1 0 0,1 0 0,3 3 0,6 11 0,53 80 0,-47-73 0,9 13 0,47 71 0,-4-7 0,5 8 0,-30-42 0,-33-51 0,0 0 0,0 1 0,-2 1 0,12 29 0,-12-28 0,0 0 0,0-1 0,2 0 0,0-1 0,18 19 0,-6-5 0,-19-25-115,-2-3 19,-1 0 0,1 0 0,0 0-1,0 0 1,1-1 0,-1 1 0,1-1 0,-1 0 0,1 0-1,0-1 1,0 1 0,6 2 0,1-3-6730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3.46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24575,'1'18'0,"2"0"0,0-1 0,1 0 0,0 1 0,11 23 0,-9-24 0,13 28 0,1 0 0,3-2 0,30 43 0,-16-26 0,-16-26 0,-8-15 0,-2 1 0,0 0 0,14 38 0,-19-40 0,1-1 0,1 1 0,1-2 0,18 29 0,53 54 0,-69-86 0,8 12 0,-1 1 0,-1 1 0,23 48 0,3 6 0,-34-67-273,1 0 0,0-1 0,1 0 0,19 17 0,-13-15-6553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5.6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24575,'5'0'0,"0"1"0,0 0 0,-1 0 0,1 0 0,0 1 0,-1 0 0,1-1 0,-1 2 0,1-1 0,-1 1 0,0-1 0,7 7 0,49 48 0,-36-32 0,4 3 0,-1 2 0,-2 1 0,-1 1 0,27 47 0,-35-55 0,2-1 0,0 0 0,2-2 0,27 25 0,30 33 0,-63-60 0,0 0 0,10 22 0,-14-23 0,0-2 0,1 1 0,23 25 0,-19-27 0,-2-3 0,-2 1 0,15 19 0,-10-12 0,33 34 0,-7-10 0,-3 12 108,5 4-1581,-31-47-5353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7.79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24575,'31'18'0,"0"2"0,38 33 0,15 10 0,-26-24 0,96 85 0,-121-95 0,-22-21 0,0 1 0,-1 1 0,14 15 0,36 61 0,-55-81 0,0-1 0,0 1 0,0-1 0,0 0 0,7 3 0,-8-5 0,1 1 0,-1 0 0,1 0 0,-1 0 0,0 1 0,-1-1 0,1 1 0,-1 0 0,6 8 0,-6-8-227,0 1-1,0 0 1,1-1-1,0 0 1,6 6-1,5 2-6598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49.6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24575,'75'73'0,"-45"-45"0,0 2 0,39 51 0,12 22 0,27 42 0,-79-104 0,-17-26 0,-1 1 0,13 24 0,41 91 0,27 58 0,-60-136 0,-11-22 0,-8-14-176,0-1 0,1-1 0,1 0 0,1 0 0,0-2 0,20 14 0,-34-25 43,16 10-6693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51.4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24575,'4'80'0,"3"-1"0,20 90 0,-25-158 0,28 206 0,2 15 0,7 42 0,-23-201 0,-8-41 0,-1 1 0,3 39 0,-10-64-80,0 0 0,1-1-1,0 1 1,0 0 0,1-1-1,0 1 1,1-1 0,-1 1-1,1-1 1,1 0 0,-1 0 0,1-1-1,1 1 1,-1-1 0,1 0-1,7 8 1,2-3-6746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2T08:32:38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 34 24575,'139'147'0,"46"47"0,-79-70 0,-50-52 0,-46-56 0,1-1 0,1 0 0,0-1 0,1 0 0,24 19 0,-17-16 0,-1 0 0,0 1 0,22 30 0,25 24 0,-63-70-43,94 83-1279,-71-68-5504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604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56.png"/><Relationship Id="rId21" Type="http://schemas.openxmlformats.org/officeDocument/2006/relationships/image" Target="../media/image47.png"/><Relationship Id="rId34" Type="http://schemas.openxmlformats.org/officeDocument/2006/relationships/customXml" Target="../ink/ink16.xml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51.png"/><Relationship Id="rId41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11" Type="http://schemas.openxmlformats.org/officeDocument/2006/relationships/image" Target="../media/image42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55.png"/><Relationship Id="rId40" Type="http://schemas.openxmlformats.org/officeDocument/2006/relationships/customXml" Target="../ink/ink19.xml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46.png"/><Relationship Id="rId31" Type="http://schemas.openxmlformats.org/officeDocument/2006/relationships/image" Target="../media/image52.png"/><Relationship Id="rId4" Type="http://schemas.openxmlformats.org/officeDocument/2006/relationships/customXml" Target="../ink/ink1.xml"/><Relationship Id="rId9" Type="http://schemas.openxmlformats.org/officeDocument/2006/relationships/image" Target="../media/image41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50.png"/><Relationship Id="rId30" Type="http://schemas.openxmlformats.org/officeDocument/2006/relationships/customXml" Target="../ink/ink14.xml"/><Relationship Id="rId35" Type="http://schemas.openxmlformats.org/officeDocument/2006/relationships/image" Target="../media/image54.png"/><Relationship Id="rId8" Type="http://schemas.openxmlformats.org/officeDocument/2006/relationships/customXml" Target="../ink/ink3.xml"/><Relationship Id="rId3" Type="http://schemas.openxmlformats.org/officeDocument/2006/relationships/image" Target="../media/image38.png"/><Relationship Id="rId12" Type="http://schemas.openxmlformats.org/officeDocument/2006/relationships/customXml" Target="../ink/ink5.xml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33" Type="http://schemas.openxmlformats.org/officeDocument/2006/relationships/image" Target="../media/image53.png"/><Relationship Id="rId38" Type="http://schemas.openxmlformats.org/officeDocument/2006/relationships/customXml" Target="../ink/ink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27.xml"/><Relationship Id="rId26" Type="http://schemas.openxmlformats.org/officeDocument/2006/relationships/customXml" Target="../ink/ink31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35.xml"/><Relationship Id="rId7" Type="http://schemas.openxmlformats.org/officeDocument/2006/relationships/image" Target="../media/image59.png"/><Relationship Id="rId12" Type="http://schemas.openxmlformats.org/officeDocument/2006/relationships/customXml" Target="../ink/ink24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37.xml"/><Relationship Id="rId2" Type="http://schemas.openxmlformats.org/officeDocument/2006/relationships/image" Target="../media/image37.png"/><Relationship Id="rId16" Type="http://schemas.openxmlformats.org/officeDocument/2006/relationships/customXml" Target="../ink/ink26.xml"/><Relationship Id="rId20" Type="http://schemas.openxmlformats.org/officeDocument/2006/relationships/customXml" Target="../ink/ink28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1.xml"/><Relationship Id="rId11" Type="http://schemas.openxmlformats.org/officeDocument/2006/relationships/image" Target="../media/image61.png"/><Relationship Id="rId24" Type="http://schemas.openxmlformats.org/officeDocument/2006/relationships/customXml" Target="../ink/ink30.xml"/><Relationship Id="rId32" Type="http://schemas.openxmlformats.org/officeDocument/2006/relationships/customXml" Target="../ink/ink34.xml"/><Relationship Id="rId37" Type="http://schemas.openxmlformats.org/officeDocument/2006/relationships/image" Target="../media/image73.png"/><Relationship Id="rId40" Type="http://schemas.openxmlformats.org/officeDocument/2006/relationships/customXml" Target="../ink/ink38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32.xml"/><Relationship Id="rId36" Type="http://schemas.openxmlformats.org/officeDocument/2006/relationships/customXml" Target="../ink/ink36.xml"/><Relationship Id="rId10" Type="http://schemas.openxmlformats.org/officeDocument/2006/relationships/customXml" Target="../ink/ink23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20.xml"/><Relationship Id="rId9" Type="http://schemas.openxmlformats.org/officeDocument/2006/relationships/image" Target="../media/image60.png"/><Relationship Id="rId14" Type="http://schemas.openxmlformats.org/officeDocument/2006/relationships/customXml" Target="../ink/ink25.xml"/><Relationship Id="rId22" Type="http://schemas.openxmlformats.org/officeDocument/2006/relationships/customXml" Target="../ink/ink29.xml"/><Relationship Id="rId27" Type="http://schemas.openxmlformats.org/officeDocument/2006/relationships/image" Target="../media/image57.png"/><Relationship Id="rId30" Type="http://schemas.openxmlformats.org/officeDocument/2006/relationships/customXml" Target="../ink/ink33.xml"/><Relationship Id="rId35" Type="http://schemas.openxmlformats.org/officeDocument/2006/relationships/image" Target="../media/image72.png"/><Relationship Id="rId8" Type="http://schemas.openxmlformats.org/officeDocument/2006/relationships/customXml" Target="../ink/ink22.xml"/><Relationship Id="rId3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46.xml"/><Relationship Id="rId26" Type="http://schemas.openxmlformats.org/officeDocument/2006/relationships/customXml" Target="../ink/ink50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54.xml"/><Relationship Id="rId7" Type="http://schemas.openxmlformats.org/officeDocument/2006/relationships/image" Target="../media/image59.png"/><Relationship Id="rId12" Type="http://schemas.openxmlformats.org/officeDocument/2006/relationships/customXml" Target="../ink/ink43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56.xml"/><Relationship Id="rId2" Type="http://schemas.openxmlformats.org/officeDocument/2006/relationships/image" Target="../media/image37.png"/><Relationship Id="rId16" Type="http://schemas.openxmlformats.org/officeDocument/2006/relationships/customXml" Target="../ink/ink45.xml"/><Relationship Id="rId20" Type="http://schemas.openxmlformats.org/officeDocument/2006/relationships/customXml" Target="../ink/ink47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40.xml"/><Relationship Id="rId11" Type="http://schemas.openxmlformats.org/officeDocument/2006/relationships/image" Target="../media/image61.png"/><Relationship Id="rId24" Type="http://schemas.openxmlformats.org/officeDocument/2006/relationships/customXml" Target="../ink/ink49.xml"/><Relationship Id="rId32" Type="http://schemas.openxmlformats.org/officeDocument/2006/relationships/customXml" Target="../ink/ink53.xml"/><Relationship Id="rId37" Type="http://schemas.openxmlformats.org/officeDocument/2006/relationships/image" Target="../media/image73.png"/><Relationship Id="rId40" Type="http://schemas.openxmlformats.org/officeDocument/2006/relationships/customXml" Target="../ink/ink57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51.xml"/><Relationship Id="rId36" Type="http://schemas.openxmlformats.org/officeDocument/2006/relationships/customXml" Target="../ink/ink55.xml"/><Relationship Id="rId10" Type="http://schemas.openxmlformats.org/officeDocument/2006/relationships/customXml" Target="../ink/ink42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39.xml"/><Relationship Id="rId9" Type="http://schemas.openxmlformats.org/officeDocument/2006/relationships/image" Target="../media/image60.png"/><Relationship Id="rId14" Type="http://schemas.openxmlformats.org/officeDocument/2006/relationships/customXml" Target="../ink/ink44.xml"/><Relationship Id="rId22" Type="http://schemas.openxmlformats.org/officeDocument/2006/relationships/customXml" Target="../ink/ink48.xml"/><Relationship Id="rId27" Type="http://schemas.openxmlformats.org/officeDocument/2006/relationships/image" Target="../media/image57.png"/><Relationship Id="rId30" Type="http://schemas.openxmlformats.org/officeDocument/2006/relationships/customXml" Target="../ink/ink52.xml"/><Relationship Id="rId35" Type="http://schemas.openxmlformats.org/officeDocument/2006/relationships/image" Target="../media/image72.png"/><Relationship Id="rId8" Type="http://schemas.openxmlformats.org/officeDocument/2006/relationships/customXml" Target="../ink/ink41.xml"/><Relationship Id="rId3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65.xml"/><Relationship Id="rId26" Type="http://schemas.openxmlformats.org/officeDocument/2006/relationships/customXml" Target="../ink/ink69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73.xml"/><Relationship Id="rId7" Type="http://schemas.openxmlformats.org/officeDocument/2006/relationships/image" Target="../media/image59.png"/><Relationship Id="rId12" Type="http://schemas.openxmlformats.org/officeDocument/2006/relationships/customXml" Target="../ink/ink62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75.xml"/><Relationship Id="rId2" Type="http://schemas.openxmlformats.org/officeDocument/2006/relationships/image" Target="../media/image37.png"/><Relationship Id="rId16" Type="http://schemas.openxmlformats.org/officeDocument/2006/relationships/customXml" Target="../ink/ink64.xml"/><Relationship Id="rId20" Type="http://schemas.openxmlformats.org/officeDocument/2006/relationships/customXml" Target="../ink/ink66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9.xml"/><Relationship Id="rId11" Type="http://schemas.openxmlformats.org/officeDocument/2006/relationships/image" Target="../media/image61.png"/><Relationship Id="rId24" Type="http://schemas.openxmlformats.org/officeDocument/2006/relationships/customXml" Target="../ink/ink68.xml"/><Relationship Id="rId32" Type="http://schemas.openxmlformats.org/officeDocument/2006/relationships/customXml" Target="../ink/ink72.xml"/><Relationship Id="rId37" Type="http://schemas.openxmlformats.org/officeDocument/2006/relationships/image" Target="../media/image73.png"/><Relationship Id="rId40" Type="http://schemas.openxmlformats.org/officeDocument/2006/relationships/customXml" Target="../ink/ink76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70.xml"/><Relationship Id="rId36" Type="http://schemas.openxmlformats.org/officeDocument/2006/relationships/customXml" Target="../ink/ink74.xml"/><Relationship Id="rId10" Type="http://schemas.openxmlformats.org/officeDocument/2006/relationships/customXml" Target="../ink/ink61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58.xml"/><Relationship Id="rId9" Type="http://schemas.openxmlformats.org/officeDocument/2006/relationships/image" Target="../media/image60.png"/><Relationship Id="rId14" Type="http://schemas.openxmlformats.org/officeDocument/2006/relationships/customXml" Target="../ink/ink63.xml"/><Relationship Id="rId22" Type="http://schemas.openxmlformats.org/officeDocument/2006/relationships/customXml" Target="../ink/ink67.xml"/><Relationship Id="rId27" Type="http://schemas.openxmlformats.org/officeDocument/2006/relationships/image" Target="../media/image57.png"/><Relationship Id="rId30" Type="http://schemas.openxmlformats.org/officeDocument/2006/relationships/customXml" Target="../ink/ink71.xml"/><Relationship Id="rId35" Type="http://schemas.openxmlformats.org/officeDocument/2006/relationships/image" Target="../media/image72.png"/><Relationship Id="rId8" Type="http://schemas.openxmlformats.org/officeDocument/2006/relationships/customXml" Target="../ink/ink60.xml"/><Relationship Id="rId3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84.xml"/><Relationship Id="rId26" Type="http://schemas.openxmlformats.org/officeDocument/2006/relationships/customXml" Target="../ink/ink88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92.xml"/><Relationship Id="rId7" Type="http://schemas.openxmlformats.org/officeDocument/2006/relationships/image" Target="../media/image59.png"/><Relationship Id="rId12" Type="http://schemas.openxmlformats.org/officeDocument/2006/relationships/customXml" Target="../ink/ink81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94.xml"/><Relationship Id="rId2" Type="http://schemas.openxmlformats.org/officeDocument/2006/relationships/image" Target="../media/image37.png"/><Relationship Id="rId16" Type="http://schemas.openxmlformats.org/officeDocument/2006/relationships/customXml" Target="../ink/ink83.xml"/><Relationship Id="rId20" Type="http://schemas.openxmlformats.org/officeDocument/2006/relationships/customXml" Target="../ink/ink85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78.xml"/><Relationship Id="rId11" Type="http://schemas.openxmlformats.org/officeDocument/2006/relationships/image" Target="../media/image61.png"/><Relationship Id="rId24" Type="http://schemas.openxmlformats.org/officeDocument/2006/relationships/customXml" Target="../ink/ink87.xml"/><Relationship Id="rId32" Type="http://schemas.openxmlformats.org/officeDocument/2006/relationships/customXml" Target="../ink/ink91.xml"/><Relationship Id="rId37" Type="http://schemas.openxmlformats.org/officeDocument/2006/relationships/image" Target="../media/image73.png"/><Relationship Id="rId40" Type="http://schemas.openxmlformats.org/officeDocument/2006/relationships/customXml" Target="../ink/ink95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89.xml"/><Relationship Id="rId36" Type="http://schemas.openxmlformats.org/officeDocument/2006/relationships/customXml" Target="../ink/ink93.xml"/><Relationship Id="rId10" Type="http://schemas.openxmlformats.org/officeDocument/2006/relationships/customXml" Target="../ink/ink80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77.xml"/><Relationship Id="rId9" Type="http://schemas.openxmlformats.org/officeDocument/2006/relationships/image" Target="../media/image60.png"/><Relationship Id="rId14" Type="http://schemas.openxmlformats.org/officeDocument/2006/relationships/customXml" Target="../ink/ink82.xml"/><Relationship Id="rId22" Type="http://schemas.openxmlformats.org/officeDocument/2006/relationships/customXml" Target="../ink/ink86.xml"/><Relationship Id="rId27" Type="http://schemas.openxmlformats.org/officeDocument/2006/relationships/image" Target="../media/image57.png"/><Relationship Id="rId30" Type="http://schemas.openxmlformats.org/officeDocument/2006/relationships/customXml" Target="../ink/ink90.xml"/><Relationship Id="rId35" Type="http://schemas.openxmlformats.org/officeDocument/2006/relationships/image" Target="../media/image72.png"/><Relationship Id="rId8" Type="http://schemas.openxmlformats.org/officeDocument/2006/relationships/customXml" Target="../ink/ink79.xml"/><Relationship Id="rId3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103.xml"/><Relationship Id="rId26" Type="http://schemas.openxmlformats.org/officeDocument/2006/relationships/customXml" Target="../ink/ink107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111.xml"/><Relationship Id="rId7" Type="http://schemas.openxmlformats.org/officeDocument/2006/relationships/image" Target="../media/image59.png"/><Relationship Id="rId12" Type="http://schemas.openxmlformats.org/officeDocument/2006/relationships/customXml" Target="../ink/ink100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113.xml"/><Relationship Id="rId2" Type="http://schemas.openxmlformats.org/officeDocument/2006/relationships/image" Target="../media/image37.png"/><Relationship Id="rId16" Type="http://schemas.openxmlformats.org/officeDocument/2006/relationships/customXml" Target="../ink/ink102.xml"/><Relationship Id="rId20" Type="http://schemas.openxmlformats.org/officeDocument/2006/relationships/customXml" Target="../ink/ink104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97.xml"/><Relationship Id="rId11" Type="http://schemas.openxmlformats.org/officeDocument/2006/relationships/image" Target="../media/image61.png"/><Relationship Id="rId24" Type="http://schemas.openxmlformats.org/officeDocument/2006/relationships/customXml" Target="../ink/ink106.xml"/><Relationship Id="rId32" Type="http://schemas.openxmlformats.org/officeDocument/2006/relationships/customXml" Target="../ink/ink110.xml"/><Relationship Id="rId37" Type="http://schemas.openxmlformats.org/officeDocument/2006/relationships/image" Target="../media/image73.png"/><Relationship Id="rId40" Type="http://schemas.openxmlformats.org/officeDocument/2006/relationships/customXml" Target="../ink/ink114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108.xml"/><Relationship Id="rId36" Type="http://schemas.openxmlformats.org/officeDocument/2006/relationships/customXml" Target="../ink/ink112.xml"/><Relationship Id="rId10" Type="http://schemas.openxmlformats.org/officeDocument/2006/relationships/customXml" Target="../ink/ink99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96.xml"/><Relationship Id="rId9" Type="http://schemas.openxmlformats.org/officeDocument/2006/relationships/image" Target="../media/image60.png"/><Relationship Id="rId14" Type="http://schemas.openxmlformats.org/officeDocument/2006/relationships/customXml" Target="../ink/ink101.xml"/><Relationship Id="rId22" Type="http://schemas.openxmlformats.org/officeDocument/2006/relationships/customXml" Target="../ink/ink105.xml"/><Relationship Id="rId27" Type="http://schemas.openxmlformats.org/officeDocument/2006/relationships/image" Target="../media/image57.png"/><Relationship Id="rId30" Type="http://schemas.openxmlformats.org/officeDocument/2006/relationships/customXml" Target="../ink/ink109.xml"/><Relationship Id="rId35" Type="http://schemas.openxmlformats.org/officeDocument/2006/relationships/image" Target="../media/image72.png"/><Relationship Id="rId8" Type="http://schemas.openxmlformats.org/officeDocument/2006/relationships/customXml" Target="../ink/ink98.xml"/><Relationship Id="rId3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customXml" Target="../ink/ink122.xml"/><Relationship Id="rId26" Type="http://schemas.openxmlformats.org/officeDocument/2006/relationships/customXml" Target="../ink/ink126.xml"/><Relationship Id="rId39" Type="http://schemas.openxmlformats.org/officeDocument/2006/relationships/image" Target="../media/image74.png"/><Relationship Id="rId21" Type="http://schemas.openxmlformats.org/officeDocument/2006/relationships/image" Target="../media/image66.png"/><Relationship Id="rId34" Type="http://schemas.openxmlformats.org/officeDocument/2006/relationships/customXml" Target="../ink/ink130.xml"/><Relationship Id="rId7" Type="http://schemas.openxmlformats.org/officeDocument/2006/relationships/image" Target="../media/image59.png"/><Relationship Id="rId12" Type="http://schemas.openxmlformats.org/officeDocument/2006/relationships/customXml" Target="../ink/ink119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1.png"/><Relationship Id="rId38" Type="http://schemas.openxmlformats.org/officeDocument/2006/relationships/customXml" Target="../ink/ink132.xml"/><Relationship Id="rId2" Type="http://schemas.openxmlformats.org/officeDocument/2006/relationships/image" Target="../media/image37.png"/><Relationship Id="rId16" Type="http://schemas.openxmlformats.org/officeDocument/2006/relationships/customXml" Target="../ink/ink121.xml"/><Relationship Id="rId20" Type="http://schemas.openxmlformats.org/officeDocument/2006/relationships/customXml" Target="../ink/ink123.xml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16.xml"/><Relationship Id="rId11" Type="http://schemas.openxmlformats.org/officeDocument/2006/relationships/image" Target="../media/image61.png"/><Relationship Id="rId24" Type="http://schemas.openxmlformats.org/officeDocument/2006/relationships/customXml" Target="../ink/ink125.xml"/><Relationship Id="rId32" Type="http://schemas.openxmlformats.org/officeDocument/2006/relationships/customXml" Target="../ink/ink129.xml"/><Relationship Id="rId37" Type="http://schemas.openxmlformats.org/officeDocument/2006/relationships/image" Target="../media/image73.png"/><Relationship Id="rId40" Type="http://schemas.openxmlformats.org/officeDocument/2006/relationships/customXml" Target="../ink/ink133.xml"/><Relationship Id="rId5" Type="http://schemas.openxmlformats.org/officeDocument/2006/relationships/image" Target="../media/image39.png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127.xml"/><Relationship Id="rId36" Type="http://schemas.openxmlformats.org/officeDocument/2006/relationships/customXml" Target="../ink/ink131.xml"/><Relationship Id="rId10" Type="http://schemas.openxmlformats.org/officeDocument/2006/relationships/customXml" Target="../ink/ink118.xml"/><Relationship Id="rId19" Type="http://schemas.openxmlformats.org/officeDocument/2006/relationships/image" Target="../media/image65.png"/><Relationship Id="rId31" Type="http://schemas.openxmlformats.org/officeDocument/2006/relationships/image" Target="../media/image70.png"/><Relationship Id="rId4" Type="http://schemas.openxmlformats.org/officeDocument/2006/relationships/customXml" Target="../ink/ink115.xml"/><Relationship Id="rId9" Type="http://schemas.openxmlformats.org/officeDocument/2006/relationships/image" Target="../media/image60.png"/><Relationship Id="rId14" Type="http://schemas.openxmlformats.org/officeDocument/2006/relationships/customXml" Target="../ink/ink120.xml"/><Relationship Id="rId22" Type="http://schemas.openxmlformats.org/officeDocument/2006/relationships/customXml" Target="../ink/ink124.xml"/><Relationship Id="rId27" Type="http://schemas.openxmlformats.org/officeDocument/2006/relationships/image" Target="../media/image57.png"/><Relationship Id="rId30" Type="http://schemas.openxmlformats.org/officeDocument/2006/relationships/customXml" Target="../ink/ink128.xml"/><Relationship Id="rId35" Type="http://schemas.openxmlformats.org/officeDocument/2006/relationships/image" Target="../media/image72.png"/><Relationship Id="rId8" Type="http://schemas.openxmlformats.org/officeDocument/2006/relationships/customXml" Target="../ink/ink117.xml"/><Relationship Id="rId3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7.png"/><Relationship Id="rId5" Type="http://schemas.openxmlformats.org/officeDocument/2006/relationships/image" Target="../media/image22.png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7.png"/><Relationship Id="rId4" Type="http://schemas.openxmlformats.org/officeDocument/2006/relationships/image" Target="../media/image7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9.emf"/><Relationship Id="rId5" Type="http://schemas.openxmlformats.org/officeDocument/2006/relationships/image" Target="../media/image22.png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0.png"/><Relationship Id="rId4" Type="http://schemas.openxmlformats.org/officeDocument/2006/relationships/image" Target="../media/image79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قيمة الجزء)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243370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60422" y="29528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البيانات(1)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60890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البيانات(2)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تنظيم ومعالجة البيانات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109B37-1F9F-7669-B96C-C47CF0200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382" y="2296588"/>
            <a:ext cx="3263151" cy="40617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655BB2-B65F-18B7-F43E-049A54C72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830" y="2296588"/>
            <a:ext cx="3263151" cy="40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48138" y="3525237"/>
            <a:ext cx="6004051" cy="102253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84028" y="3812276"/>
            <a:ext cx="5514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وتصنيف معطيات في جدول وقراءته.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14406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43782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2778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5087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8 x 2 = …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9 - 7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4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15 - 8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+ 3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10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F08C43-4BD6-B692-439D-50663F54B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51AAFDF-2DCC-ECFB-2EB2-DC82F892565D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6 = </a:t>
            </a:r>
            <a:r>
              <a:rPr lang="fr-MA" sz="2000" dirty="0"/>
              <a:t>…..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BF04F2D-F90C-16AD-62EF-F0E32AC6E0A7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9 - 7 = </a:t>
            </a:r>
            <a:r>
              <a:rPr lang="fr-MA" sz="2000" dirty="0"/>
              <a:t>…..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40E10B0-85AD-2DC6-94DE-17E42D755CF6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4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057E8D8-9830-2795-A0AB-066E96151C0E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15 - 8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736EB7-D865-8DE1-F0AB-CFB167203169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22C8AC-1496-D390-99E8-E4B554B1546B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+ 3 = </a:t>
            </a:r>
            <a:r>
              <a:rPr lang="fr-MA" sz="2000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3A7E02-AE77-8592-EACA-C3605F71F31B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10 =</a:t>
            </a:r>
            <a:endParaRPr lang="fr-MA" sz="20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EC8F88-8592-D50B-2BC2-0A37A6F50090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1288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72765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812012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9845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وتصنيف معطيات في جدول وقراءته.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ننظم معطيات في جدول ونقرأه.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_N2_P5_SEM2_S1_V1">
            <a:hlinkClick r:id="" action="ppaction://media"/>
            <a:extLst>
              <a:ext uri="{FF2B5EF4-FFF2-40B4-BE49-F238E27FC236}">
                <a16:creationId xmlns:a16="http://schemas.microsoft.com/office/drawing/2014/main" id="{314A0907-D25C-0CAA-8A16-A792AF2C4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7646" y="1924525"/>
            <a:ext cx="7741077" cy="43543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F4ECD6-4FF2-7E63-47BF-4601DDBFB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970" y="2232874"/>
            <a:ext cx="6055430" cy="33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362327" y="879779"/>
            <a:ext cx="71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 ص 132 .سننظم معطيات هذه الصورة في الجدول ونجيب عن الأسئلة.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93A64F-8C11-CE3E-9C1A-007726794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382" y="1948543"/>
            <a:ext cx="3263151" cy="44098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824DDF-6AA8-38A5-F0B2-237C86FBB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830" y="1948543"/>
            <a:ext cx="3263151" cy="44098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E70380-5FC6-838F-1F07-4663AB6706C7}"/>
              </a:ext>
            </a:extLst>
          </p:cNvPr>
          <p:cNvSpPr/>
          <p:nvPr/>
        </p:nvSpPr>
        <p:spPr>
          <a:xfrm>
            <a:off x="4645639" y="4234543"/>
            <a:ext cx="2860343" cy="18396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721DFA-0F84-78B4-CAB8-C29282B92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264" y="1816548"/>
            <a:ext cx="6461816" cy="450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54485" y="1842653"/>
            <a:ext cx="2416628" cy="682829"/>
            <a:chOff x="6570356" y="1842060"/>
            <a:chExt cx="1927938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587885-E0C0-7622-2DCE-645699AA0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عدوا واشطبوا صور الجراد واكتبوا عددها في الخانة المناسبة من الجدول.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96B39E3-2028-3783-1CEB-E3440DF740E8}"/>
              </a:ext>
            </a:extLst>
          </p:cNvPr>
          <p:cNvGrpSpPr/>
          <p:nvPr/>
        </p:nvGrpSpPr>
        <p:grpSpPr>
          <a:xfrm>
            <a:off x="5954487" y="1842653"/>
            <a:ext cx="2416627" cy="682829"/>
            <a:chOff x="6570356" y="1842060"/>
            <a:chExt cx="1927937" cy="68282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5314F5A-724D-6DC3-7B02-C9AFA062F6D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1F8C42E-8538-07CD-1CD8-1B062887D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0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25CA18C-8EE5-E73C-360D-67BBE8B9E938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0414608-1EA3-5D64-8B94-56AB0B97729E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8782826-1924-5FAF-4445-9D341A0265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4836F5-8416-B419-C584-26667665BC1A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F285D26-E9CA-DE1D-5E66-9A88E4AFF8F7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7D22A08-DC27-A6E2-2E1D-99F8994231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0B6AAD37-B892-1047-3E10-077785B0C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E390634-4BD7-8CC6-347B-245CBA840135}"/>
              </a:ext>
            </a:extLst>
          </p:cNvPr>
          <p:cNvSpPr/>
          <p:nvPr/>
        </p:nvSpPr>
        <p:spPr>
          <a:xfrm>
            <a:off x="5268685" y="3429000"/>
            <a:ext cx="566086" cy="11865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C478-A062-7EEE-F531-DBD710C9F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0DBEE6-E3D5-EE2E-0538-977DD4FCBC9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660ABC9-2906-0473-D4C9-3D5BDAB00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6277BCB-15A7-CE2E-4AB6-D00CF374D581}"/>
              </a:ext>
            </a:extLst>
          </p:cNvPr>
          <p:cNvGrpSpPr/>
          <p:nvPr/>
        </p:nvGrpSpPr>
        <p:grpSpPr>
          <a:xfrm>
            <a:off x="5954484" y="1842653"/>
            <a:ext cx="2427513" cy="682829"/>
            <a:chOff x="6570356" y="1842060"/>
            <a:chExt cx="1936622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890E76D-EE5C-E219-EB77-8FDA5339E42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8BA4CBA-76A4-2EBF-9DD5-DDC012AAE2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58585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187642E-0EDD-0222-2E35-C259A29CA9A2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3233E07-57BF-A097-F9F4-13676D97488C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8566B82-6BDF-3AD9-74AE-53D189A898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01B4AC8-3D4F-A923-EF0D-C68B13DC5398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23FCAD4-4BD3-B002-39DC-1E1DDF6CFA89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5AFF985-CA3A-C665-8E0E-5431A441CE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294191B-D7EC-AF9C-EB6F-13368F358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F996FCE-4F1B-5A7F-F901-80671298F6CF}"/>
              </a:ext>
            </a:extLst>
          </p:cNvPr>
          <p:cNvSpPr/>
          <p:nvPr/>
        </p:nvSpPr>
        <p:spPr>
          <a:xfrm>
            <a:off x="5268685" y="3429000"/>
            <a:ext cx="566086" cy="11865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D744619-7B73-1350-6A3E-E82E9A42959E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ADB61C1B-B249-8DF6-220F-2DD75CE93105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DCBBCE3-A65E-C6A1-4896-775D1BC54847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6A37C457-1A69-B038-CDBD-3DB80ED4F568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2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88C76B4-42EA-6E3B-386D-C99723E8AF57}"/>
              </a:ext>
            </a:extLst>
          </p:cNvPr>
          <p:cNvGrpSpPr/>
          <p:nvPr/>
        </p:nvGrpSpPr>
        <p:grpSpPr>
          <a:xfrm>
            <a:off x="5954483" y="1842653"/>
            <a:ext cx="2427514" cy="682829"/>
            <a:chOff x="6570356" y="1842060"/>
            <a:chExt cx="1936623" cy="682829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B2CEE8-DF1D-9D3F-2D59-2463C6CA29AA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B82CC5F-C70C-B6F9-90BB-6EE6325C22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35858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305B198-0CA7-45A0-C507-966EF99B7071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0353135-49E4-7019-9FA7-03527C7414A4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3434DD1-4BAD-BCB7-F7AC-E732EDB155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071CDBE-78FF-12DB-76A6-04B938A1B1F7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23F4607-466B-A9CB-ED23-DB6C0B74D38B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863ABD6-F878-7350-CB7A-AFB52D28C8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E23200F-E40A-7979-5C3F-75B83056F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19FE1C7-026D-BF48-74A7-F802250F754B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C383C1B-937A-FB11-A617-B92E7DF65949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C74D7F1-B77D-E3F7-F460-3D1E36110584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FBF2BB1-3D98-022F-372C-E94E7F9EF994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عدوا صور باقي الحشرات وأكملوا ملء الجدول.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CC37F6-BBB2-FE97-9350-D907E91BF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D44B3C9-86B4-A16D-83E9-3A28ADBF0E77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5CA80E-DF3C-68F5-6654-C8F427EFD5D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A539AB7-1284-EE97-468E-588E4C7BF2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A6F5AE-266F-7F73-2CD7-A4D14DAE9F94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2490771-4972-320A-506F-A2C8478F4D42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D6FBB8D-42BE-0DAF-BDA2-23FA961774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CCB4945-D42D-5E81-76BB-12D6DD713605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621B6C-CCC6-3664-7173-6FD25D6F6475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58F60ED-A5D6-A865-B667-3B19FCF8A8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073F07A-CC93-3292-F955-84BE1058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1E9CAFFA-87AF-BBA4-80CA-EDFFE1998BBD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4A644E84-05D3-F8AF-B1D1-1981F5710928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E2BDF14-B61A-3C9D-60BB-AF9FAEDD0839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5193287-1EC8-977E-EC17-DDD676E9B439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207978-CF88-C43D-30AA-BAC35F3762D5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ECE82E7-EFEF-2CFD-D9C8-BAD20F11E75B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109A12C-E40B-9E63-332C-B632FB528D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7B9FBE-2D08-D7F8-0031-E25E6C0C77DE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B5C78F6-E1E8-FCD9-383E-A94BBAB55BEC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F68880D-869E-3829-F1D9-420256B34B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2D61CD1-FD22-53FA-B995-490F8CAB5725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50D76C1-EA78-EEB6-4BF3-BEF1386D495F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8A5B833-AD2E-BAD4-7371-B2BF6C6C4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AED5A45-2C52-F276-2071-257A89A21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C2285F8-C905-60BA-CBB8-D5A5CC3764AC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3119DE59-D326-613A-3333-C72B14857489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1AF022F-6E66-5145-5032-12ADD570F47C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93B1014-E3E4-79F9-A047-83A3A77140FB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D450C120-B2CD-4077-E1ED-4EC9E7C9DB47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9A1D1CA-7155-7251-8366-06977FCD2364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F135F0F-4BD5-2FFC-B63E-5A897D5F2827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E13F5A0-30EE-F52A-08B3-ED96A7AF4BDD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A6B2C31-F30A-2A96-3399-85D331FD2A39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A1496343-FCF1-CB21-61B9-9DB46AF9D6C8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7B530A33-DAA8-1DFF-FEF2-F00A2B12BBF4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49CA74C-8E74-7FC4-D912-7716F0BEC38E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AC6E7F6-3C71-9D82-72FA-918DA74AF0B7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619BF0E2-DD3A-0BF8-113A-3029BB09A406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4596E8A4-780C-BA7F-DC4B-7B3F192A3E63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F52D188-5546-83B0-D66B-9D4952FFC44B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FFB68F56-7FC0-2DA5-D641-23ABB6405B11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6A343D4-9DF3-EBA6-50D0-4DBC9DAF932B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0EAC6CC-7D1E-C30C-F68D-AE70EFAFAC67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9DF6A571-DAED-80B8-2295-4F14A0AFC4A8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907A5F6-A07C-07A3-C05A-05A3891B2F73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990A87B-596A-9F7B-2E4F-8D7BEB2DDA0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5AAFBC8-5DE7-8697-744A-BD75766E9B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5B6E824-0D22-1AF4-1C07-32F99DC7B560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81C7698-7EA7-A84D-39D2-0B348ED59403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BD2D483F-FB47-C723-9A25-EE7B90403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240BA14-1010-9B13-3A00-BCCBB141D865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1AD0C50-038A-1934-AE38-E01EA00F19FE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0605DC61-0770-0134-54F8-03081B2E20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CAB3192B-CA39-B01C-F3A3-1740B3845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96CA569E-F242-C092-858F-BF622E9AB165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22E3C65-4B50-7442-BE85-22D07A401BD6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8686FC6-E16E-D497-F781-D858F0A46433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1F7B5BC-FB92-6B75-C12B-D69ACCC8DC7D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75FF08B-58A7-9F63-279B-E47D70974106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7E1FC55-B659-65AE-BF91-EA1586788E50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338431B-5419-B707-5F94-99FE2BDE659D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77234EF-F91C-FD0A-2BCF-D424C087B3DF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7375B055-C9D1-4E9C-99B5-939CE30F1BB8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199207B-4242-A40F-06BF-EAE0B7FA7FEC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8930B039-1654-4D50-997B-29F2697AE361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BDB6D346-5604-024C-757A-E61EFE7DF464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782087D-4B93-7197-96A1-3B9D528E7C16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FF6FF4E4-6A33-A1B3-88F8-C176D2C2B111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690E6680-2621-90BF-609C-AF07AADB9360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D3238F5-E407-A73D-FC76-2A11C2D26FC4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6F760995-0BF9-1529-6BC5-8C828C8A1F63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2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9DED529-FD94-5ABF-835B-BE184799A341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A0D6ADF-0572-9119-A60E-A01E54B24DB5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D69C4AFC-ABD4-D37C-0D1D-45FBDD2961F9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العناكب التي وجدها التلاميذ في بستان المدرسة.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CD732-9E45-494C-8D37-8947DCA5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E4721B0-26FD-7AC8-EA19-01972E201252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802990C-E34E-833E-3BB7-95897EBB461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136FC1-DFEB-FBD7-EFFB-EB1F9200A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868DB3E-53EF-43C1-7A6A-475A9C56009E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338333-CFC3-F76C-F4E6-91C7F9D2E8F1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D4505E7-2939-D637-A792-464911023E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4C1642-FA52-F701-8C30-88BDCA788349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E9E0998-20E6-D0E0-A58E-EB7BA9A33E6F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CA45531-3554-4CB3-BD3E-057360038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0FF6E2CF-2748-BE82-C149-4AB1DBC89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7D95408-8D97-CC53-3934-D1316EEF8491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0827ECF-1AEE-E67E-6514-3E2AC80443A2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5768C9E-54CD-6365-6583-8613AF5A27D9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8DA45E6-45AC-1D94-D526-698ACA5C7F08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224CF55-B985-DBAB-2FCE-B25786055AF1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02D9B15-A56F-5BA0-380B-FA4CA874BF81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A5683C4-9139-DCF2-59C8-1D77ABA4B0D8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4A19479-EEE4-C389-BFFA-B78279F43766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CB6DB04-A239-C1DF-DC35-FC25F80431CC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5FC11D9-3113-16FD-685F-F3BCE8546144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B6B025A-45A5-D8F5-D3B1-C08DECB5ED1C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287948B-A424-EF4D-D8D2-FAFA2338E380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0A48DEC-7248-9A06-813E-442E8CA358ED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62A6C7C-C4FE-EE06-AD95-54B18A12773B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C15E27C-D42E-2A6F-AB2F-4DB9E931FEB5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062D8BA-A152-B891-8CD6-2DFB4F63DCB8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5BB53E3E-0A05-EBC1-0119-2B6A27770097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2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FF95250-A903-6B76-9751-0886DE5C18BA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A05034A-B33D-0C1D-3B77-37A1E3D3643F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DE8053BA-0C29-47CA-1503-A0BF2D7BF98D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D2106055-23D2-4A06-6DD6-D62C4CA290CE}"/>
              </a:ext>
            </a:extLst>
          </p:cNvPr>
          <p:cNvSpPr/>
          <p:nvPr/>
        </p:nvSpPr>
        <p:spPr>
          <a:xfrm>
            <a:off x="1918155" y="5007429"/>
            <a:ext cx="5026931" cy="4482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426CD-456C-5302-AC28-36C8EC13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F979AC6-29F2-6963-7158-30E878792F8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الجرادات التي وجدها التلاميذ في بستان المدرسة.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1C3101-19A2-2B73-6B76-EA99B34C5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5341F8-5FAF-781A-D87D-374AEBFC36DB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FD9E421-371D-092D-4579-1839D9ADC73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E7C3A70-FF81-8EB4-1FBF-473B7E9F7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E68FD82-DF61-7200-B9F0-21BF266E2F0E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C38A1D9-3EEB-A9A7-8FAA-6BE5E43737D1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68AAAED-A361-099E-25BC-D3D0AFB14E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DE8C65-A2A8-2B8F-71F7-4CFB40F48551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82E3AB9-FEE6-3B3F-1B75-415714C5D588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6AD51A4-09B7-3375-DF51-D78374F938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5DF62BE6-A377-9605-C716-BC3F2EAF6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51853CF-9DDF-7C8A-E2E1-07734F1648E9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93C49AF-2BE6-4381-858C-A18473854F0D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E45F240-71DF-DB1A-4F78-513BD21632F9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3760F47-8D99-54BB-7D19-9564644D2DD9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0B08DF8-353C-A0BF-7509-A9CC9970AD78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B659BD7-ED88-A105-7329-94B300EF1C1A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48D92FA-8F5B-B25A-E739-13705BF49C22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76EA5F0-51AA-2797-650A-C87B039F7BE7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A35F84F-E78A-48A6-18EA-2EE2A611377E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893E9D0-0075-D72F-FBEB-61A8CEB60529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ADBFE2C-5AE4-B31D-CA1E-3748C6EA9FDD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D02648-7B31-E169-F642-13FBAD947D06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8D1CCF5-2FB1-0180-5AF0-BE6B2E1D3CB5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C5DFD17-8821-9D11-BFE8-245FD0E7FA60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B6D7BE3-AA08-60A3-19E6-239697412149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93C7D5AA-F54A-4EDD-13AA-E33A7B449E04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61ADF412-B26F-846B-33CD-B6E6D10ADE9D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2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DE567E5-AF5C-1070-0199-0AD9861D215D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AF400EE-D786-382C-428C-CF38EDEDE5AB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0B92C0B-2078-46FC-2651-EC96C83192AB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D6153FE3-4A74-92C6-BC28-C75475C3D136}"/>
              </a:ext>
            </a:extLst>
          </p:cNvPr>
          <p:cNvSpPr/>
          <p:nvPr/>
        </p:nvSpPr>
        <p:spPr>
          <a:xfrm>
            <a:off x="1918155" y="5410203"/>
            <a:ext cx="5026931" cy="4482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24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4CFEC-30CF-0FDC-FAFE-6EB04E266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96C4558-6B99-0757-01A5-3BBFC122DE6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الحشرة التي وجد منها التلاميذ 6 حشرات في بستان المدرسة.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915946-BDE8-04FD-C426-CE4C41660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A1A69F-E3FF-4235-8130-6199111DAAEB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3EE110-6710-8A6A-685B-944B8B9EEC12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0EEBDA9-FD84-0A03-C099-19BD88A42B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5E93E2B-FDAF-8C98-EA85-A9ED53624A85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24A7D9D-5CC0-DDC9-B5A6-878541C70CFB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79D9B22-6D72-3673-99DA-FBB134748D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7777E19-E35C-58F5-B99C-0A6E48CFB4B1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4A83891-5562-4F4E-C3B7-309B5EF139A7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90254F-3472-2084-5CC9-A2409402E6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7FF25273-A014-975B-F5EF-E90F876F8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37DF5BB-8B44-1071-CD90-92019160719C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CF21F4F-4C83-C0F9-5FF2-A9C0B38407A0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37CEDB7-65F6-4A74-7F98-1959F2E304F2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5125C05-57A6-1730-280E-FFA2E5A94640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74C71EC-E68B-F3BD-5571-96128063E030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4A0B6D2-B40D-E8D3-0476-C7FF4B1DB43E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63B36E6-9343-209F-89BD-F983C9272705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8C88F55-1D77-2738-8B03-176DC5D8E673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5EFD078-CCF3-99AC-7DD6-B263DDA791A1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9B9433A-58A6-DA22-628E-E24F463CEF75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56CE5DD-7876-F560-FCB0-19FD9D66D715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2AA77A0-689B-C5C4-2BF5-44C31FE5C264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E1ED975-BB6F-154F-969C-A4651DA6A6D5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4475F63-DE13-DA86-D907-9FA35C1C51B0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466432F-3E58-CB18-B18D-AFE6BFF9DBCB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0D329DDC-80D8-C5CD-1B80-1446C15DAF28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A4DF4113-E1FC-67E3-7EA1-E509C124BAEE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2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53588B5-03D2-1CBB-AECC-0A01BEF0BFB9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212835A-2B30-A4F6-FF57-D30E0D4A537B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58073EA7-35EC-938E-2C93-3CC034E8DF56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CFD81C28-5770-E49F-4CF9-CBB9EF04ECBE}"/>
              </a:ext>
            </a:extLst>
          </p:cNvPr>
          <p:cNvSpPr/>
          <p:nvPr/>
        </p:nvSpPr>
        <p:spPr>
          <a:xfrm>
            <a:off x="1918155" y="5791203"/>
            <a:ext cx="5026931" cy="4482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835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2B5419E-A152-966C-897B-A3098E93DEE3}"/>
              </a:ext>
            </a:extLst>
          </p:cNvPr>
          <p:cNvGrpSpPr/>
          <p:nvPr/>
        </p:nvGrpSpPr>
        <p:grpSpPr>
          <a:xfrm>
            <a:off x="5954486" y="1842653"/>
            <a:ext cx="2405743" cy="682829"/>
            <a:chOff x="6570356" y="1842060"/>
            <a:chExt cx="1919254" cy="682829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36F46C-05DA-F544-2DB8-0EFA214065B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وَأَشْطُبُ صُوَرَ الصِّنْفِ الْأَوَّلِ...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9851A7B-AEE3-3FBF-6B15-7BB7EB6E66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121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77BF7A-8EDD-C427-AA7F-2C685350303B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D5EBC71-ACF8-CF2C-B370-1B8C15018305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ُكَرِّرُ نَفْسَ الْعَمَلِيَّةِ مَعَ باقي الْأَصْنافِ...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6B615DA-6AA7-08F0-594C-81B6F04BB2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E0FBC52-77F0-7CCF-42C4-4E79D4884582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3434E8F-3BA3-B393-E8F1-DC60A2FD037F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الْأَسْئِلةِ مُسْتَعيناً بِالْجَدْوَلِ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4ABE2D1-325D-19D8-C6C3-A8FC783420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5DC885B-E379-9D59-2F7E-5A28498FF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544" y="2610634"/>
            <a:ext cx="5340344" cy="372678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5EF2F35-96F2-3152-D6A7-2A971D153BBE}"/>
              </a:ext>
            </a:extLst>
          </p:cNvPr>
          <p:cNvSpPr txBox="1"/>
          <p:nvPr/>
        </p:nvSpPr>
        <p:spPr>
          <a:xfrm>
            <a:off x="538050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0B87616-A5FF-D103-25B0-7200F7FC5EB7}"/>
              </a:ext>
            </a:extLst>
          </p:cNvPr>
          <p:cNvCxnSpPr>
            <a:cxnSpLocks/>
          </p:cNvCxnSpPr>
          <p:nvPr/>
        </p:nvCxnSpPr>
        <p:spPr>
          <a:xfrm flipH="1">
            <a:off x="2896080" y="358139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9C78B59-0EB2-26D0-AD40-459E69D65BE8}"/>
              </a:ext>
            </a:extLst>
          </p:cNvPr>
          <p:cNvCxnSpPr>
            <a:cxnSpLocks/>
          </p:cNvCxnSpPr>
          <p:nvPr/>
        </p:nvCxnSpPr>
        <p:spPr>
          <a:xfrm flipH="1">
            <a:off x="3440367" y="3722911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E916B51-D11D-8808-A0CF-F316DC927255}"/>
              </a:ext>
            </a:extLst>
          </p:cNvPr>
          <p:cNvCxnSpPr>
            <a:cxnSpLocks/>
          </p:cNvCxnSpPr>
          <p:nvPr/>
        </p:nvCxnSpPr>
        <p:spPr>
          <a:xfrm flipH="1">
            <a:off x="2253822" y="392973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0E0906C-B620-8B5A-5386-8228215FCAD8}"/>
              </a:ext>
            </a:extLst>
          </p:cNvPr>
          <p:cNvCxnSpPr>
            <a:cxnSpLocks/>
          </p:cNvCxnSpPr>
          <p:nvPr/>
        </p:nvCxnSpPr>
        <p:spPr>
          <a:xfrm flipH="1">
            <a:off x="2636616" y="341810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07E390F-AC61-6A71-7D28-D66102E0BD59}"/>
              </a:ext>
            </a:extLst>
          </p:cNvPr>
          <p:cNvCxnSpPr>
            <a:cxnSpLocks/>
          </p:cNvCxnSpPr>
          <p:nvPr/>
        </p:nvCxnSpPr>
        <p:spPr>
          <a:xfrm flipH="1">
            <a:off x="2984961" y="3777334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76EBB0A6-D4FC-F425-F508-01346E06E14D}"/>
              </a:ext>
            </a:extLst>
          </p:cNvPr>
          <p:cNvCxnSpPr>
            <a:cxnSpLocks/>
          </p:cNvCxnSpPr>
          <p:nvPr/>
        </p:nvCxnSpPr>
        <p:spPr>
          <a:xfrm flipH="1">
            <a:off x="2625729" y="43869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F2BD35B-50FD-A3E1-D70C-4B7A88CDF8E1}"/>
              </a:ext>
            </a:extLst>
          </p:cNvPr>
          <p:cNvCxnSpPr>
            <a:cxnSpLocks/>
          </p:cNvCxnSpPr>
          <p:nvPr/>
        </p:nvCxnSpPr>
        <p:spPr>
          <a:xfrm flipH="1">
            <a:off x="2908758" y="439782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AF086C0-1DF7-D91A-086C-35FA18AB143B}"/>
              </a:ext>
            </a:extLst>
          </p:cNvPr>
          <p:cNvCxnSpPr>
            <a:cxnSpLocks/>
          </p:cNvCxnSpPr>
          <p:nvPr/>
        </p:nvCxnSpPr>
        <p:spPr>
          <a:xfrm flipH="1">
            <a:off x="2103214" y="4452250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1847CC3-6394-58A8-A19A-D91874119245}"/>
              </a:ext>
            </a:extLst>
          </p:cNvPr>
          <p:cNvCxnSpPr>
            <a:cxnSpLocks/>
          </p:cNvCxnSpPr>
          <p:nvPr/>
        </p:nvCxnSpPr>
        <p:spPr>
          <a:xfrm flipH="1">
            <a:off x="2386243" y="428896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C03DB2A-A933-82B7-CCC5-F43733B582D2}"/>
              </a:ext>
            </a:extLst>
          </p:cNvPr>
          <p:cNvCxnSpPr>
            <a:cxnSpLocks/>
          </p:cNvCxnSpPr>
          <p:nvPr/>
        </p:nvCxnSpPr>
        <p:spPr>
          <a:xfrm flipH="1">
            <a:off x="3148245" y="4539336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3F5A1A6-A3CD-5219-B009-A9E790D0591D}"/>
              </a:ext>
            </a:extLst>
          </p:cNvPr>
          <p:cNvCxnSpPr>
            <a:cxnSpLocks/>
          </p:cNvCxnSpPr>
          <p:nvPr/>
        </p:nvCxnSpPr>
        <p:spPr>
          <a:xfrm flipH="1">
            <a:off x="3453044" y="4038592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93855F6-B831-B97E-5354-C74785085CA9}"/>
              </a:ext>
            </a:extLst>
          </p:cNvPr>
          <p:cNvCxnSpPr>
            <a:cxnSpLocks/>
          </p:cNvCxnSpPr>
          <p:nvPr/>
        </p:nvCxnSpPr>
        <p:spPr>
          <a:xfrm flipH="1">
            <a:off x="3062160" y="4121826"/>
            <a:ext cx="365530" cy="13448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99A34D0-A164-8FE7-A468-6B89BB52DB1C}"/>
              </a:ext>
            </a:extLst>
          </p:cNvPr>
          <p:cNvCxnSpPr>
            <a:cxnSpLocks/>
          </p:cNvCxnSpPr>
          <p:nvPr/>
        </p:nvCxnSpPr>
        <p:spPr>
          <a:xfrm flipH="1">
            <a:off x="3072043" y="4310735"/>
            <a:ext cx="338150" cy="10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A72EA5A4-7EF1-2970-4E4E-92D67487B227}"/>
              </a:ext>
            </a:extLst>
          </p:cNvPr>
          <p:cNvCxnSpPr>
            <a:cxnSpLocks/>
          </p:cNvCxnSpPr>
          <p:nvPr/>
        </p:nvCxnSpPr>
        <p:spPr>
          <a:xfrm flipH="1">
            <a:off x="2016128" y="4234538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885404E-252A-CCC0-95A4-BF55FB2FFA85}"/>
              </a:ext>
            </a:extLst>
          </p:cNvPr>
          <p:cNvCxnSpPr>
            <a:cxnSpLocks/>
          </p:cNvCxnSpPr>
          <p:nvPr/>
        </p:nvCxnSpPr>
        <p:spPr>
          <a:xfrm flipH="1">
            <a:off x="1918155" y="3875305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F0A51648-9D74-3F33-E178-E3C6B4904CAE}"/>
              </a:ext>
            </a:extLst>
          </p:cNvPr>
          <p:cNvSpPr txBox="1"/>
          <p:nvPr/>
        </p:nvSpPr>
        <p:spPr>
          <a:xfrm>
            <a:off x="484710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2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5B454D0-EC49-69A6-8EF0-6197C792EDC8}"/>
              </a:ext>
            </a:extLst>
          </p:cNvPr>
          <p:cNvSpPr txBox="1"/>
          <p:nvPr/>
        </p:nvSpPr>
        <p:spPr>
          <a:xfrm>
            <a:off x="4335478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EC42D42-03FC-247F-AC0D-9234E566ED45}"/>
              </a:ext>
            </a:extLst>
          </p:cNvPr>
          <p:cNvSpPr txBox="1"/>
          <p:nvPr/>
        </p:nvSpPr>
        <p:spPr>
          <a:xfrm>
            <a:off x="3802078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6AA6DC02-6438-EB3D-FCE6-71A184607B12}"/>
              </a:ext>
            </a:extLst>
          </p:cNvPr>
          <p:cNvCxnSpPr>
            <a:cxnSpLocks/>
          </p:cNvCxnSpPr>
          <p:nvPr/>
        </p:nvCxnSpPr>
        <p:spPr>
          <a:xfrm flipH="1">
            <a:off x="2625730" y="3744677"/>
            <a:ext cx="154399" cy="3265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E120822A-E426-534C-15B1-5907B97EBF77}"/>
              </a:ext>
            </a:extLst>
          </p:cNvPr>
          <p:cNvSpPr txBox="1"/>
          <p:nvPr/>
        </p:nvSpPr>
        <p:spPr>
          <a:xfrm>
            <a:off x="2735276" y="5029201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4686E7F-06C6-FC80-77A0-2A3F09CA1F5A}"/>
              </a:ext>
            </a:extLst>
          </p:cNvPr>
          <p:cNvSpPr txBox="1"/>
          <p:nvPr/>
        </p:nvSpPr>
        <p:spPr>
          <a:xfrm>
            <a:off x="2735278" y="542108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8467673-E8A2-C904-8B0A-19EA0BEFE780}"/>
              </a:ext>
            </a:extLst>
          </p:cNvPr>
          <p:cNvSpPr txBox="1"/>
          <p:nvPr/>
        </p:nvSpPr>
        <p:spPr>
          <a:xfrm>
            <a:off x="1718773" y="5725888"/>
            <a:ext cx="1909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نَحْلَةٌ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7FB57F3D-80C3-3A33-ADD7-C534DACB43B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التمرين 1.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975393-00D5-035B-CF31-55328A42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921" y="1665514"/>
            <a:ext cx="3564049" cy="47026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362018-094A-434D-99F5-CF3867121414}"/>
              </a:ext>
            </a:extLst>
          </p:cNvPr>
          <p:cNvSpPr/>
          <p:nvPr/>
        </p:nvSpPr>
        <p:spPr>
          <a:xfrm>
            <a:off x="2808514" y="2656114"/>
            <a:ext cx="3031950" cy="138248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D496-D1EF-60ED-838D-2895806E9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7F1B46-BA4C-654E-4199-28CDB39A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2AD70954-DA88-C683-556A-C54E1619270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لاحظوا صور الفواكه وأكملوا ملء الجدول.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6166A0-0DE9-E084-CD85-76F0BE2FB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59" y="1945563"/>
            <a:ext cx="6870023" cy="32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3B2E65-1AC0-8556-051A-1533AF10B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59" y="2152391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C5565CB-4FB1-2F18-C8CA-C0116D46974C}"/>
              </a:ext>
            </a:extLst>
          </p:cNvPr>
          <p:cNvSpPr txBox="1"/>
          <p:nvPr/>
        </p:nvSpPr>
        <p:spPr>
          <a:xfrm>
            <a:off x="5924795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10B9DF-2212-8154-930B-0D67B8C887CB}"/>
              </a:ext>
            </a:extLst>
          </p:cNvPr>
          <p:cNvSpPr txBox="1"/>
          <p:nvPr/>
        </p:nvSpPr>
        <p:spPr>
          <a:xfrm>
            <a:off x="5358737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F1FE0B-E61E-A107-1641-7575BAE2C3A1}"/>
              </a:ext>
            </a:extLst>
          </p:cNvPr>
          <p:cNvSpPr txBox="1"/>
          <p:nvPr/>
        </p:nvSpPr>
        <p:spPr>
          <a:xfrm>
            <a:off x="4607621" y="4234542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887247-5F80-6432-B615-172C684E00F4}"/>
              </a:ext>
            </a:extLst>
          </p:cNvPr>
          <p:cNvSpPr txBox="1"/>
          <p:nvPr/>
        </p:nvSpPr>
        <p:spPr>
          <a:xfrm>
            <a:off x="3932707" y="4234543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C57C78F4-4D3B-AE29-B365-A05B5F1FD95C}"/>
                  </a:ext>
                </a:extLst>
              </p14:cNvPr>
              <p14:cNvContentPartPr/>
              <p14:nvPr/>
            </p14:nvContentPartPr>
            <p14:xfrm>
              <a:off x="1817554" y="3276411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C57C78F4-4D3B-AE29-B365-A05B5F1FD95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8914" y="3267771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3101FE12-BC90-2C5D-9BC7-849640C43F13}"/>
              </a:ext>
            </a:extLst>
          </p:cNvPr>
          <p:cNvGrpSpPr/>
          <p:nvPr/>
        </p:nvGrpSpPr>
        <p:grpSpPr>
          <a:xfrm>
            <a:off x="1241194" y="3102171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47F81DEC-4DC0-2262-D5A8-2231D01049FF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47F81DEC-4DC0-2262-D5A8-2231D01049F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514" y="325697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8625A5F5-C232-13C9-722B-1B3EE2718AA6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8625A5F5-C232-13C9-722B-1B3EE2718A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C8D7EAFE-7791-80EA-AFB2-AFD8E04D523E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C8D7EAFE-7791-80EA-AFB2-AFD8E04D52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714" y="3235371"/>
                  <a:ext cx="22464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F2262486-ABC6-A916-7925-3092CF787D2B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F2262486-ABC6-A916-7925-3092CF787D2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0577611E-9427-42E1-6F56-8D7AD746D53C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0577611E-9427-42E1-6F56-8D7AD746D53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874" y="376853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F3E0617C-E4E8-5577-6DB2-7DA1997E3D01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F3E0617C-E4E8-5577-6DB2-7DA1997E3D0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F084C5D2-C747-183D-7CF8-603323F13CE1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F084C5D2-C747-183D-7CF8-603323F13CE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57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8301F6F-4EC0-9F7E-DB70-4D9F61D0FC17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8301F6F-4EC0-9F7E-DB70-4D9F61D0FC1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34" y="3692571"/>
                  <a:ext cx="3247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3696F251-2A8A-D8DF-DD90-278647B7C394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3696F251-2A8A-D8DF-DD90-278647B7C39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56FE1BB7-D38C-9217-3482-1E4A10A284E4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56FE1BB7-D38C-9217-3482-1E4A10A284E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77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73FE9FD5-FFB1-8FC8-6815-F8F711483C51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73FE9FD5-FFB1-8FC8-6815-F8F711483C5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3274" y="461777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BC61A7D4-7DA9-FBBF-D9FF-2526FB82BE44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BC61A7D4-7DA9-FBBF-D9FF-2526FB82BE4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874" y="4171371"/>
                  <a:ext cx="2530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F74990D5-DEDA-FA33-5C13-376E98EA0E22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F74990D5-DEDA-FA33-5C13-376E98EA0E2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4035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4B27B709-A7F3-36AA-42E8-B72F3FFF8C73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4B27B709-A7F3-36AA-42E8-B72F3FFF8C7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9154" y="4660971"/>
                  <a:ext cx="3369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7DC6044D-C8DF-8E17-7937-27145FBAA6C8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7DC6044D-C8DF-8E17-7937-27145FBAA6C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754" y="453029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A30C95A9-06EE-7BDB-7528-00347D1CA761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A30C95A9-06EE-7BDB-7528-00347D1CA76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235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FB6F4BEA-795C-15B2-EB35-7725F94C3269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FB6F4BEA-795C-15B2-EB35-7725F94C326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B0D719C9-36BE-F61C-CB12-F14F65C22A36}"/>
                  </a:ext>
                </a:extLst>
              </p14:cNvPr>
              <p14:cNvContentPartPr/>
              <p14:nvPr/>
            </p14:nvContentPartPr>
            <p14:xfrm>
              <a:off x="1443040" y="4568600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B0D719C9-36BE-F61C-CB12-F14F65C22A3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434039" y="4559594"/>
                <a:ext cx="331968" cy="3494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094E4-BC03-D473-2549-199524ACB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B31E8D7-B6DE-FBBA-F183-BCEE3C89CE56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عدد البرتقالات التي أحضرها التلاميذ انطلاقا من الجدول.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509333F-7916-3D70-AC27-8C07324D1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FF7B74-1C0B-05A7-0E0D-CBE9D05B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464406-C5AA-18FF-58AB-E48FAAB09C9D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9B7272-895F-CA6F-B756-3F16A4BA2D1A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D32CCA-9469-E63E-A063-ABCA08CEC002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F88751A-71D2-BEC7-356A-51DD9C019BC9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53DAD265-7EF8-AFFC-9A85-9F940F1FF154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53DAD265-7EF8-AFFC-9A85-9F940F1FF1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F5ACAAB8-32B7-C989-02AF-FBA7CFE0E8D2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1DC1F72D-D654-194A-8A8D-5742377E5AEB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1DC1F72D-D654-194A-8A8D-5742377E5AE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90C9023D-94F8-D6C3-24B2-E7D4F1EE5C11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90C9023D-94F8-D6C3-24B2-E7D4F1EE5C1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71176EFD-FDBF-0286-8435-236E6BAE7FD4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71176EFD-FDBF-0286-8435-236E6BAE7FD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1DA2087A-184C-5FBA-4A21-7787A0AADE3E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1DA2087A-184C-5FBA-4A21-7787A0AADE3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FACA3273-A1F6-DFA8-ACD3-F60DBC793849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FACA3273-A1F6-DFA8-ACD3-F60DBC79384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18E672AF-569E-34E7-E246-4D6F290A6689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18E672AF-569E-34E7-E246-4D6F290A668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A083E77D-DF91-8319-AD62-77D4B7A727D2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A083E77D-DF91-8319-AD62-77D4B7A727D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BFE1A73-BED7-CDD7-9952-7A700716698B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BFE1A73-BED7-CDD7-9952-7A700716698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26271C2E-B483-2A19-329F-90A79174C25C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26271C2E-B483-2A19-329F-90A79174C25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A115D34-E188-F9BE-9E8E-61E58F37C49D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A115D34-E188-F9BE-9E8E-61E58F37C49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7DA24BDA-DE6A-C30E-EF8D-BA967ECA0B97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7DA24BDA-DE6A-C30E-EF8D-BA967ECA0B9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6C45EDB0-42A3-FCE6-03F5-C6E36C022CFC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6C45EDB0-42A3-FCE6-03F5-C6E36C022CF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DC0D3F48-15BC-ABF4-1881-9039ECFCE579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DC0D3F48-15BC-ABF4-1881-9039ECFCE57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DEE04A3E-88DD-CCD8-CC5B-6DF3C65FDDC3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DEE04A3E-88DD-CCD8-CC5B-6DF3C65FDDC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3A970AC4-3884-B58B-DCEA-D70607B76E56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3A970AC4-3884-B58B-DCEA-D70607B76E5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FBB7D21F-6819-3BCE-87BD-DDC566772FE6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FBB7D21F-6819-3BCE-87BD-DDC566772FE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33094F96-1478-8AFE-63A8-8097FEBA41A1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33094F96-1478-8AFE-63A8-8097FEBA41A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85B3B7C6-C649-7912-D18E-E0927116628A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85B3B7C6-C649-7912-D18E-E0927116628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B545A8F1-2ED0-BEF9-B4C5-2965AAC30C27}"/>
              </a:ext>
            </a:extLst>
          </p:cNvPr>
          <p:cNvSpPr txBox="1"/>
          <p:nvPr/>
        </p:nvSpPr>
        <p:spPr>
          <a:xfrm>
            <a:off x="1077686" y="5116286"/>
            <a:ext cx="678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عَدَدَ الْبُرْتُقالاتِ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8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1595A-6571-72DE-B673-C3966F0F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8622BC-BC6F-E4CD-05CD-2D53BFAFD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6A2824A-265A-7409-E8FC-AD63EF7DD6F5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5A5A23-31CC-26F4-900D-DA8BA7DC9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908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65203-2257-3FBF-0CB6-713865B37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06DE448-40FA-35F6-AFF7-78C1974E0765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عدد البرتقالات؟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56E8672-90D5-7B01-1BED-095BD3F4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84B581-A853-6624-9AAF-7DD4C85F6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4359A24-2AF9-CE71-C939-E9BAA7CC5C6C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77E3E2-1956-876B-C5BF-86FBF467035D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3F74675-C8EC-ED23-B2E6-56D8BDB2C4C5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171212-3892-1493-28CB-100FE2A13988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0ED3F0AB-084D-4466-42AB-18720CA77684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0ED3F0AB-084D-4466-42AB-18720CA776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9B9C2DCF-6EBD-3BCF-C015-E793F9C616FB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B5AD791A-25C0-9235-AD5C-604FA63BECDD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B5AD791A-25C0-9235-AD5C-604FA63BECD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CFB55B1C-E536-353B-BC63-CA46F2D82639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CFB55B1C-E536-353B-BC63-CA46F2D8263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0B144DA6-AB90-11F5-107A-9744EBFD86C9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0B144DA6-AB90-11F5-107A-9744EBFD86C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34C86AD7-F761-66B0-A2E7-D2B8852FA965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34C86AD7-F761-66B0-A2E7-D2B8852FA9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371E9DF0-8069-2049-9E8C-642F1F971CF5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371E9DF0-8069-2049-9E8C-642F1F971CF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66D3D2D1-A2DE-C662-403D-699AC4F99F96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66D3D2D1-A2DE-C662-403D-699AC4F99F9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38B48172-06AB-F181-4752-D7621902D639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38B48172-06AB-F181-4752-D7621902D63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E2F4654D-9035-0073-BB65-D53B6E7EC785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2F4654D-9035-0073-BB65-D53B6E7EC78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7C81679B-D864-8FDB-EB07-2E500A575178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7C81679B-D864-8FDB-EB07-2E500A57517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25D48E45-A284-9A78-083A-C120864A6E58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25D48E45-A284-9A78-083A-C120864A6E5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877531A3-58AD-7FDE-DCE9-9D605C1C4853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877531A3-58AD-7FDE-DCE9-9D605C1C485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01615F88-DC74-7937-C07D-F9775260300E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01615F88-DC74-7937-C07D-F9775260300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58812546-053A-3CCD-92D6-35D36052688B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58812546-053A-3CCD-92D6-35D36052688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4EC74E2D-3001-9DD4-D74E-9FAF7A06BD9F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4EC74E2D-3001-9DD4-D74E-9FAF7A06BD9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A79BDCE7-F09C-45AF-AC4D-025A799E5422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A79BDCE7-F09C-45AF-AC4D-025A799E542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9E4F82B5-C8F5-3495-FD0B-1E80DEA51767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9E4F82B5-C8F5-3495-FD0B-1E80DEA5176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066B71AE-6429-E285-9C93-058DDAF86297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066B71AE-6429-E285-9C93-058DDAF862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1D2A68FC-E931-5F3A-F998-C236BF98530C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1D2A68FC-E931-5F3A-F998-C236BF98530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4E9ECED1-1E77-7FC9-5B59-289D699D3185}"/>
              </a:ext>
            </a:extLst>
          </p:cNvPr>
          <p:cNvSpPr txBox="1"/>
          <p:nvPr/>
        </p:nvSpPr>
        <p:spPr>
          <a:xfrm>
            <a:off x="1077686" y="5116286"/>
            <a:ext cx="678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عَدَدَ الْبُرْتُقالاتِ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5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82FCC-5014-E06C-C9F0-7EDFAD1B6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6253470-2B67-34B1-FB2B-4DF03FF56CED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اسم الفاكهة الأقل عددا.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919EC53-4985-52CC-6587-6FAC9B18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88194B-EE4C-BA3A-4134-DBB9E39E0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A4D03D6-6127-EC81-4C4A-9288739C2C29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B45AD8-30B0-4039-2DB5-632D2A670349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F1E9EEF-4879-7173-7C4A-59B56271A1F3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0C4C86-7A70-9C33-D772-4838EFAC6953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81A4F038-4FDC-7494-B78F-57ACA40CE532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81A4F038-4FDC-7494-B78F-57ACA40CE5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51389BD2-2B8D-B65C-8F6F-1FFB9F443732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E47CB4B6-51A1-A565-D797-353CA2216592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E47CB4B6-51A1-A565-D797-353CA221659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BDE18411-2D30-DAC6-1C5E-ED161D80E1B8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BDE18411-2D30-DAC6-1C5E-ED161D80E1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11EE2B79-DBE1-5FD3-86B6-55425C1D8A53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11EE2B79-DBE1-5FD3-86B6-55425C1D8A5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B008B55B-A3B6-DB9A-55A7-560754D04838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B008B55B-A3B6-DB9A-55A7-560754D0483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3A6A7294-0A70-7B8F-EA48-490DA5AE5E9F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3A6A7294-0A70-7B8F-EA48-490DA5AE5E9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2EDB2DB7-C00A-4C6D-8A42-C2E9618CB924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2EDB2DB7-C00A-4C6D-8A42-C2E9618CB9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F92F0D77-A03C-CCFF-AF7F-4C8B9B2AAED0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F92F0D77-A03C-CCFF-AF7F-4C8B9B2AAED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53FF5B06-535B-8BE4-845A-28E996A60854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53FF5B06-535B-8BE4-845A-28E996A608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D1955447-E97B-7382-E698-0D6080B9CFEB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D1955447-E97B-7382-E698-0D6080B9CFE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AA1EDD14-5B03-BB04-33EC-579B5F052D7F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AA1EDD14-5B03-BB04-33EC-579B5F052D7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E67F1C28-45AB-796E-B82A-58E9664BC32B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E67F1C28-45AB-796E-B82A-58E9664BC32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EB5E4B11-7534-D9B0-EC40-4B91371A0AD3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EB5E4B11-7534-D9B0-EC40-4B91371A0AD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DF28F24E-D0D2-3406-7133-0B9EE6A06446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DF28F24E-D0D2-3406-7133-0B9EE6A0644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9A75CD46-5D32-6279-D132-2166F05D20FE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9A75CD46-5D32-6279-D132-2166F05D20F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223AD32C-815D-6C43-6C30-E9D74AD0ECB9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223AD32C-815D-6C43-6C30-E9D74AD0ECB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027FE5FC-0A11-1AC3-F3AC-BFA6502AC298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027FE5FC-0A11-1AC3-F3AC-BFA6502AC29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EB440CBA-766C-6AB7-F0F5-B17B47CF38B0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EB440CBA-766C-6AB7-F0F5-B17B47CF38B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63B465AD-14AB-5B10-3E63-105456203EF4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63B465AD-14AB-5B10-3E63-105456203EF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B7BA96CE-BAD5-928F-1C43-8B3572EDE658}"/>
              </a:ext>
            </a:extLst>
          </p:cNvPr>
          <p:cNvSpPr txBox="1"/>
          <p:nvPr/>
        </p:nvSpPr>
        <p:spPr>
          <a:xfrm>
            <a:off x="1077686" y="5116286"/>
            <a:ext cx="678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اسْمَ الْفاكِهَةِ الْأَقَلِّ عَدَداً: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48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C5238-6F32-DFC6-21C8-A88D76A3A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B84F15-9F8E-07A9-F02E-DEF5D715D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B0965F9-9ACD-1202-7010-35A818ED9EF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1766D0-B6C8-74B7-047B-91BD5010B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240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1BA85-13B6-86A0-50E1-B7EDFC28C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5B64CBD-E7E2-3751-990D-EDECA62C1EA1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اسم الفاكهة الأقل عددا؟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FA8F158-9C55-E360-38D8-99134EC93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C37692-9D77-C727-4B17-D97CB1B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52BCBC5-674D-D943-3A2F-C4C1E66F7627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BA0B03-9552-0B8F-9269-CFF77FF0CB1F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91E14C6-BF97-C70D-1D2B-69CEDAADEB00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D92FC3-BC59-DEE2-970F-4EA18785C540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CCD0B1FD-21A1-8049-D6E9-1B604C26CF74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CCD0B1FD-21A1-8049-D6E9-1B604C26CF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35FE85EC-BE44-7E8B-8637-25F2363E8C0E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E010FEEE-4057-E3B7-72D3-C0688B57DCB8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E010FEEE-4057-E3B7-72D3-C0688B57DCB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45CE29AB-FF22-299B-BF0E-1E0C031ADC52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45CE29AB-FF22-299B-BF0E-1E0C031ADC5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C1FDDB1B-BFD6-C6F3-3C32-FB4E8EACA3AA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C1FDDB1B-BFD6-C6F3-3C32-FB4E8EACA3A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B3D63494-B58B-2097-3153-68D76AF8D5CF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B3D63494-B58B-2097-3153-68D76AF8D5C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40DB1454-0322-F6A1-F88A-AA9EA65BF06D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40DB1454-0322-F6A1-F88A-AA9EA65BF06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4052AE8F-7C74-820F-4081-AAB9682CACCC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4052AE8F-7C74-820F-4081-AAB9682CACC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28B2EDE6-B56B-C9D7-19EB-24AE0D75D543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28B2EDE6-B56B-C9D7-19EB-24AE0D75D54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7D6131E6-835A-CBAF-E930-CBF8805A2F44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7D6131E6-835A-CBAF-E930-CBF8805A2F4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5D558E11-07B1-83A7-EC33-791BD48B1257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5D558E11-07B1-83A7-EC33-791BD48B125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6AAE9E0B-CFAD-4F75-6F2E-65F3B3733FC6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6AAE9E0B-CFAD-4F75-6F2E-65F3B3733FC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4D328252-FB23-5AB1-522B-D433FB385DE7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4D328252-FB23-5AB1-522B-D433FB385DE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43C59EB4-9B1A-E3F1-B244-2DFF8B888AD9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43C59EB4-9B1A-E3F1-B244-2DFF8B888AD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8D815BEB-FF06-5EF0-2B72-5632226F9FCB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8D815BEB-FF06-5EF0-2B72-5632226F9FC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702F088F-8332-31DB-B1B1-F8230017DB67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702F088F-8332-31DB-B1B1-F8230017DB6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CFA13E4F-19D6-26E7-91E1-DF1A9CA3E562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CFA13E4F-19D6-26E7-91E1-DF1A9CA3E56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CDC1FFFC-27A2-A173-6C4D-0274356ACEDB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CDC1FFFC-27A2-A173-6C4D-0274356ACED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C711DC1B-B2F5-E3B0-238A-0D885AB78487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C711DC1B-B2F5-E3B0-238A-0D885AB7848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2F6A697E-1FAD-8708-9374-E417DA038B3E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2F6A697E-1FAD-8708-9374-E417DA038B3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58BE1373-4AA6-D822-2C8C-2C7DFF9945F9}"/>
              </a:ext>
            </a:extLst>
          </p:cNvPr>
          <p:cNvSpPr txBox="1"/>
          <p:nvPr/>
        </p:nvSpPr>
        <p:spPr>
          <a:xfrm>
            <a:off x="1077686" y="5116286"/>
            <a:ext cx="678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اسْمَ الْفاكِهَةِ الْأَقَلِّ عَدَداً: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بَطّيخٌ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6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C301-E1F9-601B-8748-DC98CDE7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ECB747F-2CAD-6A12-793C-D87642C8C4A1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بكم يفوق عدد الإجاصات عدد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الفراولات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7D02693-725A-5D2D-52CE-95298C6E7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B05D18-ECF7-2968-B4C2-93F76A14A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565566F-EA8F-15B4-2654-38ED3973F671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FBD7597-828C-FF4A-0DB8-1CF8EEE1DA45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7F47D78-F2F0-0331-864C-FA4F47D175AC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2DBC673-E5D6-AC27-9513-84645A806071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B7A56727-AA46-5B65-696F-D9E2208CF6C8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B7A56727-AA46-5B65-696F-D9E2208CF6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D6623CE2-1DC6-75CD-DC67-C2836D154FDE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F7F419FE-84AE-F43E-1221-7F4024170E48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F7F419FE-84AE-F43E-1221-7F4024170E4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8B917CBD-17F1-1A75-5308-27F65E9427AC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8B917CBD-17F1-1A75-5308-27F65E9427A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5AB1CEC7-FDAC-32BA-4BB1-58F39D56026A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5AB1CEC7-FDAC-32BA-4BB1-58F39D56026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9EF10680-1A52-D845-8089-A90E25955567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9EF10680-1A52-D845-8089-A90E2595556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709E1621-02BF-B52A-BB18-124AE146CAA1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709E1621-02BF-B52A-BB18-124AE146CAA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567B29CE-8EE3-CBC4-376C-6736BCC6A879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567B29CE-8EE3-CBC4-376C-6736BCC6A87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6B108F0C-DD70-D00A-90C7-A82CE15EDA88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6B108F0C-DD70-D00A-90C7-A82CE15EDA8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C51E17CA-6540-829E-6F1D-CA63AAB91ADA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C51E17CA-6540-829E-6F1D-CA63AAB91AD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3D8622BE-E25C-01F4-99C8-8B16B94F71F1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3D8622BE-E25C-01F4-99C8-8B16B94F71F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E29B8FFD-E665-F0A8-0A28-E2F7A4F63B62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E29B8FFD-E665-F0A8-0A28-E2F7A4F63B6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747A55EA-2256-2F46-768B-CFE990B172FF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747A55EA-2256-2F46-768B-CFE990B172F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4F7AE1B9-C2D3-BBE0-CA02-3D619E14E671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4F7AE1B9-C2D3-BBE0-CA02-3D619E14E67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2BFA3056-EE74-4335-A697-C21DCF49C990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2BFA3056-EE74-4335-A697-C21DCF49C99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F72E8912-B9DE-D43E-4264-4BCA7F128895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F72E8912-B9DE-D43E-4264-4BCA7F12889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896D884B-E74A-0298-3559-0DBCEEA07F45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896D884B-E74A-0298-3559-0DBCEEA07F4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C84F1121-58F9-FF2E-F5E1-D7CB575A265C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C84F1121-58F9-FF2E-F5E1-D7CB575A265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D6A0188A-908D-5D77-7948-EA2427E91CF0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D6A0188A-908D-5D77-7948-EA2427E91CF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983778C7-208C-790E-6961-63ED905E7C77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983778C7-208C-790E-6961-63ED905E7C7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32AEDF49-5782-7202-072E-E253D37617EE}"/>
              </a:ext>
            </a:extLst>
          </p:cNvPr>
          <p:cNvSpPr txBox="1"/>
          <p:nvPr/>
        </p:nvSpPr>
        <p:spPr>
          <a:xfrm>
            <a:off x="620486" y="5116286"/>
            <a:ext cx="7245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يَفوقُ عَدَدُ الْإِجّاصاتِ عَدَدَ </a:t>
            </a:r>
            <a:r>
              <a:rPr lang="ar-MA" sz="28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الْفَراوْلاتِ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7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D16C5-3461-8740-C21B-97E11F216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EBADDF-65EE-704C-0904-C4BD4A907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1810F5-4900-91CA-B186-02235C57B8F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2FED6D-EA1C-B4A8-DC42-C0D007D7E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404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010B5-6BA7-AF45-E9E3-DD95BC5FC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8072A89-E292-4084-96E5-2471E83154D6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بكم يفوق عدد الإجاصات عدد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الفراولات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F8F9386-6789-7804-5D5E-6981EBAC4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0BC094-CD0D-AC4D-097C-415A829DC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72" y="1684304"/>
            <a:ext cx="6870023" cy="32716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533379A-F341-09CC-6329-F9460D698864}"/>
              </a:ext>
            </a:extLst>
          </p:cNvPr>
          <p:cNvSpPr txBox="1"/>
          <p:nvPr/>
        </p:nvSpPr>
        <p:spPr>
          <a:xfrm>
            <a:off x="5837708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5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1E7B54-7F6F-F7EC-8242-A869488D23DC}"/>
              </a:ext>
            </a:extLst>
          </p:cNvPr>
          <p:cNvSpPr txBox="1"/>
          <p:nvPr/>
        </p:nvSpPr>
        <p:spPr>
          <a:xfrm>
            <a:off x="527165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6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3822F-95F5-EF1D-7389-1F8E59F3341A}"/>
              </a:ext>
            </a:extLst>
          </p:cNvPr>
          <p:cNvSpPr txBox="1"/>
          <p:nvPr/>
        </p:nvSpPr>
        <p:spPr>
          <a:xfrm>
            <a:off x="4520534" y="3766455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4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B68FC2-1BC1-0B89-CC30-98348B7206CD}"/>
              </a:ext>
            </a:extLst>
          </p:cNvPr>
          <p:cNvSpPr txBox="1"/>
          <p:nvPr/>
        </p:nvSpPr>
        <p:spPr>
          <a:xfrm>
            <a:off x="3845620" y="3766456"/>
            <a:ext cx="36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chemeClr val="accent1"/>
                </a:solidFill>
              </a:rPr>
              <a:t>3</a:t>
            </a:r>
            <a:endParaRPr lang="fr-MA" sz="2000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6CBBA310-F0E4-334E-5FD1-941456DA62CB}"/>
                  </a:ext>
                </a:extLst>
              </p14:cNvPr>
              <p14:cNvContentPartPr/>
              <p14:nvPr/>
            </p14:nvContentPartPr>
            <p14:xfrm>
              <a:off x="1730467" y="2808324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6CBBA310-F0E4-334E-5FD1-941456DA62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1467" y="279932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B82580A7-349B-DE23-4FCC-B8E452F2D39A}"/>
              </a:ext>
            </a:extLst>
          </p:cNvPr>
          <p:cNvGrpSpPr/>
          <p:nvPr/>
        </p:nvGrpSpPr>
        <p:grpSpPr>
          <a:xfrm>
            <a:off x="1154107" y="2634084"/>
            <a:ext cx="2386080" cy="1934280"/>
            <a:chOff x="1241194" y="3102171"/>
            <a:chExt cx="2386080" cy="19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E6639C14-B901-FCCE-4436-D763F11AC482}"/>
                    </a:ext>
                  </a:extLst>
                </p14:cNvPr>
                <p14:cNvContentPartPr/>
                <p14:nvPr/>
              </p14:nvContentPartPr>
              <p14:xfrm>
                <a:off x="1785154" y="3265611"/>
                <a:ext cx="208440" cy="36252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E6639C14-B901-FCCE-4436-D763F11AC48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6154" y="3256611"/>
                  <a:ext cx="2260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246D5884-EA89-C74F-B0FD-642D05439F3E}"/>
                    </a:ext>
                  </a:extLst>
                </p14:cNvPr>
                <p14:cNvContentPartPr/>
                <p14:nvPr/>
              </p14:nvContentPartPr>
              <p14:xfrm>
                <a:off x="1241194" y="3102171"/>
                <a:ext cx="289800" cy="3502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246D5884-EA89-C74F-B0FD-642D05439F3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194" y="3093171"/>
                  <a:ext cx="307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C971821F-9AB9-DEAC-7CA9-1CF79ED1A7A7}"/>
                    </a:ext>
                  </a:extLst>
                </p14:cNvPr>
                <p14:cNvContentPartPr/>
                <p14:nvPr/>
              </p14:nvContentPartPr>
              <p14:xfrm>
                <a:off x="2242354" y="3244011"/>
                <a:ext cx="207000" cy="3906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C971821F-9AB9-DEAC-7CA9-1CF79ED1A7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33338" y="3235011"/>
                  <a:ext cx="224671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463E5383-B172-EACA-6B0F-169283C3ABBD}"/>
                    </a:ext>
                  </a:extLst>
                </p14:cNvPr>
                <p14:cNvContentPartPr/>
                <p14:nvPr/>
              </p14:nvContentPartPr>
              <p14:xfrm>
                <a:off x="2666794" y="3232851"/>
                <a:ext cx="208080" cy="35748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463E5383-B172-EACA-6B0F-169283C3AB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7794" y="3223851"/>
                  <a:ext cx="225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1C10246E-FC30-D3A3-98B8-F825FBA14132}"/>
                    </a:ext>
                  </a:extLst>
                </p14:cNvPr>
                <p14:cNvContentPartPr/>
                <p14:nvPr/>
              </p14:nvContentPartPr>
              <p14:xfrm>
                <a:off x="1839514" y="3777171"/>
                <a:ext cx="242640" cy="31212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1C10246E-FC30-D3A3-98B8-F825FBA1413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30514" y="3768171"/>
                  <a:ext cx="2602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101F1AEF-3CCC-C90D-2A9C-F6057B1BE6F5}"/>
                    </a:ext>
                  </a:extLst>
                </p14:cNvPr>
                <p14:cNvContentPartPr/>
                <p14:nvPr/>
              </p14:nvContentPartPr>
              <p14:xfrm>
                <a:off x="1295194" y="4005771"/>
                <a:ext cx="356760" cy="3387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101F1AEF-3CCC-C90D-2A9C-F6057B1BE6F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86194" y="3996771"/>
                  <a:ext cx="374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ABFAE523-F66C-9B44-F5B6-075B18307553}"/>
                    </a:ext>
                  </a:extLst>
                </p14:cNvPr>
                <p14:cNvContentPartPr/>
                <p14:nvPr/>
              </p14:nvContentPartPr>
              <p14:xfrm>
                <a:off x="2993314" y="3701211"/>
                <a:ext cx="185040" cy="39132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ABFAE523-F66C-9B44-F5B6-075B1830755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84314" y="3692211"/>
                  <a:ext cx="2026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8CB9BA3B-EA5D-43BD-E691-D510899E3EFC}"/>
                    </a:ext>
                  </a:extLst>
                </p14:cNvPr>
                <p14:cNvContentPartPr/>
                <p14:nvPr/>
              </p14:nvContentPartPr>
              <p14:xfrm>
                <a:off x="2362234" y="3701211"/>
                <a:ext cx="307080" cy="31248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8CB9BA3B-EA5D-43BD-E691-D510899E3EF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53245" y="3692201"/>
                  <a:ext cx="324699" cy="3301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96A21DEF-B9E4-1AA4-2F7A-7BAE8F51CF5D}"/>
                    </a:ext>
                  </a:extLst>
                </p14:cNvPr>
                <p14:cNvContentPartPr/>
                <p14:nvPr/>
              </p14:nvContentPartPr>
              <p14:xfrm>
                <a:off x="2851834" y="4114851"/>
                <a:ext cx="221040" cy="4017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96A21DEF-B9E4-1AA4-2F7A-7BAE8F51CF5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42834" y="4105851"/>
                  <a:ext cx="2386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88F42CBD-6178-7200-0DAB-EDDBF5794E9F}"/>
                    </a:ext>
                  </a:extLst>
                </p14:cNvPr>
                <p14:cNvContentPartPr/>
                <p14:nvPr/>
              </p14:nvContentPartPr>
              <p14:xfrm>
                <a:off x="2351434" y="4158411"/>
                <a:ext cx="281160" cy="36864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88F42CBD-6178-7200-0DAB-EDDBF5794E9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434" y="4149411"/>
                  <a:ext cx="2988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2AA5B09D-AA68-640D-D9F7-B31472CBE404}"/>
                    </a:ext>
                  </a:extLst>
                </p14:cNvPr>
                <p14:cNvContentPartPr/>
                <p14:nvPr/>
              </p14:nvContentPartPr>
              <p14:xfrm>
                <a:off x="1871914" y="4626411"/>
                <a:ext cx="314280" cy="3315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2AA5B09D-AA68-640D-D9F7-B31472CBE40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2914" y="4617411"/>
                  <a:ext cx="3319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8" name="Encre 37">
                  <a:extLst>
                    <a:ext uri="{FF2B5EF4-FFF2-40B4-BE49-F238E27FC236}">
                      <a16:creationId xmlns:a16="http://schemas.microsoft.com/office/drawing/2014/main" id="{A65C23DF-FD32-FFC3-EFC1-133F7B43DC19}"/>
                    </a:ext>
                  </a:extLst>
                </p14:cNvPr>
                <p14:cNvContentPartPr/>
                <p14:nvPr/>
              </p14:nvContentPartPr>
              <p14:xfrm>
                <a:off x="1839514" y="4180011"/>
                <a:ext cx="235440" cy="343080"/>
              </p14:xfrm>
            </p:contentPart>
          </mc:Choice>
          <mc:Fallback xmlns="">
            <p:pic>
              <p:nvPicPr>
                <p:cNvPr id="38" name="Encre 37">
                  <a:extLst>
                    <a:ext uri="{FF2B5EF4-FFF2-40B4-BE49-F238E27FC236}">
                      <a16:creationId xmlns:a16="http://schemas.microsoft.com/office/drawing/2014/main" id="{A65C23DF-FD32-FFC3-EFC1-133F7B43DC1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0500" y="4171011"/>
                  <a:ext cx="253107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832C5B67-9E83-3F66-633D-DD8C4D46E540}"/>
                    </a:ext>
                  </a:extLst>
                </p14:cNvPr>
                <p14:cNvContentPartPr/>
                <p14:nvPr/>
              </p14:nvContentPartPr>
              <p14:xfrm>
                <a:off x="2448994" y="4582851"/>
                <a:ext cx="231120" cy="4089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832C5B67-9E83-3F66-633D-DD8C4D46E54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39994" y="4573851"/>
                  <a:ext cx="2487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536C4E58-6EB2-FC51-6B52-4B5F4DB70462}"/>
                    </a:ext>
                  </a:extLst>
                </p14:cNvPr>
                <p14:cNvContentPartPr/>
                <p14:nvPr/>
              </p14:nvContentPartPr>
              <p14:xfrm>
                <a:off x="2927794" y="4669611"/>
                <a:ext cx="319320" cy="36684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536C4E58-6EB2-FC51-6B52-4B5F4DB704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18794" y="4660602"/>
                  <a:ext cx="336960" cy="384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DE25C9D0-7128-D6A7-B12C-97499B82A616}"/>
                    </a:ext>
                  </a:extLst>
                </p14:cNvPr>
                <p14:cNvContentPartPr/>
                <p14:nvPr/>
              </p14:nvContentPartPr>
              <p14:xfrm>
                <a:off x="3363394" y="4538931"/>
                <a:ext cx="252360" cy="21564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DE25C9D0-7128-D6A7-B12C-97499B82A61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4394" y="4529931"/>
                  <a:ext cx="2700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FB1766E5-8591-DFA2-F6B4-820D0C0A219B}"/>
                    </a:ext>
                  </a:extLst>
                </p14:cNvPr>
                <p14:cNvContentPartPr/>
                <p14:nvPr/>
              </p14:nvContentPartPr>
              <p14:xfrm>
                <a:off x="3330994" y="4016571"/>
                <a:ext cx="296280" cy="39924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FB1766E5-8591-DFA2-F6B4-820D0C0A219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21994" y="4007571"/>
                  <a:ext cx="31392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A528F845-702B-9775-8349-612CDDF1CC8C}"/>
                    </a:ext>
                  </a:extLst>
                </p14:cNvPr>
                <p14:cNvContentPartPr/>
                <p14:nvPr/>
              </p14:nvContentPartPr>
              <p14:xfrm>
                <a:off x="3450514" y="3516171"/>
                <a:ext cx="89640" cy="50868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A528F845-702B-9775-8349-612CDDF1CC8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41514" y="3507171"/>
                  <a:ext cx="107280" cy="52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EE38FE88-4258-24A7-8BBD-1D3579C0CDAC}"/>
                  </a:ext>
                </a:extLst>
              </p14:cNvPr>
              <p14:cNvContentPartPr/>
              <p14:nvPr/>
            </p14:nvContentPartPr>
            <p14:xfrm>
              <a:off x="1355953" y="4100513"/>
              <a:ext cx="314325" cy="331787"/>
            </p14:xfrm>
          </p:contentPart>
        </mc:Choice>
        <mc:Fallback xmlns=""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EE38FE88-4258-24A7-8BBD-1D3579C0CDA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46952" y="4091507"/>
                <a:ext cx="331968" cy="349439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E08132A-29B9-402C-6DBD-2509FB4CD98D}"/>
              </a:ext>
            </a:extLst>
          </p:cNvPr>
          <p:cNvSpPr txBox="1"/>
          <p:nvPr/>
        </p:nvSpPr>
        <p:spPr>
          <a:xfrm>
            <a:off x="620486" y="5116286"/>
            <a:ext cx="7245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يَفوقُ عَدَدُ الْإِجّاصاتِ عَدَدَ </a:t>
            </a:r>
            <a:r>
              <a:rPr lang="ar-MA" sz="28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الْفَراوْلاتِ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بِ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f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970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8CDB3B8-EFD1-D5DA-E0F8-B2F8D4D0B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382" y="1948543"/>
            <a:ext cx="3263151" cy="44098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CB51D3-3886-ADFB-31D4-4C3848F65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830" y="1948543"/>
            <a:ext cx="3263151" cy="440982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79420" y="2514600"/>
            <a:ext cx="2992580" cy="1654627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8D0372-14C3-B494-5724-F13987D65B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46" y="2202138"/>
            <a:ext cx="5677705" cy="34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01B42A-8E18-BC3E-CD46-9D8AACEEA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25" y="2519815"/>
            <a:ext cx="5004487" cy="27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2774791-F14D-06A9-18D9-39B873D06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472" y="1861113"/>
            <a:ext cx="6870024" cy="41808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266507-7FE8-393E-5B89-F37772BB1409}"/>
              </a:ext>
            </a:extLst>
          </p:cNvPr>
          <p:cNvSpPr txBox="1"/>
          <p:nvPr/>
        </p:nvSpPr>
        <p:spPr>
          <a:xfrm>
            <a:off x="5116289" y="435428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971831-ECD8-F77A-3A1A-5DA9663F076F}"/>
              </a:ext>
            </a:extLst>
          </p:cNvPr>
          <p:cNvSpPr txBox="1"/>
          <p:nvPr/>
        </p:nvSpPr>
        <p:spPr>
          <a:xfrm>
            <a:off x="5127172" y="471351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807ACE-CF99-6F7A-3777-DCC8F3AA6CE6}"/>
              </a:ext>
            </a:extLst>
          </p:cNvPr>
          <p:cNvSpPr txBox="1"/>
          <p:nvPr/>
        </p:nvSpPr>
        <p:spPr>
          <a:xfrm>
            <a:off x="3243942" y="5127168"/>
            <a:ext cx="128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اَلطَّبْلُ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00D2DE3-E788-9317-5486-01DE48AB3CB9}"/>
              </a:ext>
            </a:extLst>
          </p:cNvPr>
          <p:cNvSpPr txBox="1"/>
          <p:nvPr/>
        </p:nvSpPr>
        <p:spPr>
          <a:xfrm>
            <a:off x="7086599" y="3102421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CE175A-0428-6622-94A0-A0D5268E842E}"/>
              </a:ext>
            </a:extLst>
          </p:cNvPr>
          <p:cNvSpPr txBox="1"/>
          <p:nvPr/>
        </p:nvSpPr>
        <p:spPr>
          <a:xfrm>
            <a:off x="7130147" y="351607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A9649A-371F-88AF-1F4D-5E47685FF6CB}"/>
              </a:ext>
            </a:extLst>
          </p:cNvPr>
          <p:cNvSpPr txBox="1"/>
          <p:nvPr/>
        </p:nvSpPr>
        <p:spPr>
          <a:xfrm>
            <a:off x="7130143" y="3897082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500AC2-0927-AFBF-BA98-6806899FD57B}"/>
              </a:ext>
            </a:extLst>
          </p:cNvPr>
          <p:cNvSpPr txBox="1"/>
          <p:nvPr/>
        </p:nvSpPr>
        <p:spPr>
          <a:xfrm>
            <a:off x="1937652" y="5529939"/>
            <a:ext cx="175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sz="2400" b="1" dirty="0">
                <a:solidFill>
                  <a:srgbClr val="C00000"/>
                </a:solidFill>
              </a:rPr>
              <a:t>10 – 6 = 4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6F1954C-2847-B1E2-BABC-BBD5B89F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30" y="1804993"/>
            <a:ext cx="3733799" cy="4553376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133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654629" y="4343400"/>
            <a:ext cx="3332992" cy="17030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57F10FB-F4D2-0FB9-AD40-C1EB3D8D1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31" y="1836245"/>
            <a:ext cx="6870023" cy="44264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F0A62D3-18CB-00A5-F9A3-7B473DC2A856}"/>
              </a:ext>
            </a:extLst>
          </p:cNvPr>
          <p:cNvSpPr txBox="1"/>
          <p:nvPr/>
        </p:nvSpPr>
        <p:spPr>
          <a:xfrm>
            <a:off x="5116289" y="4626425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76CFFA-BBA5-16F3-86D7-F3465A7114EF}"/>
              </a:ext>
            </a:extLst>
          </p:cNvPr>
          <p:cNvSpPr txBox="1"/>
          <p:nvPr/>
        </p:nvSpPr>
        <p:spPr>
          <a:xfrm>
            <a:off x="5127172" y="498565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B30ECA-5D5D-ED2C-E0A4-4BEE68F2A433}"/>
              </a:ext>
            </a:extLst>
          </p:cNvPr>
          <p:cNvSpPr txBox="1"/>
          <p:nvPr/>
        </p:nvSpPr>
        <p:spPr>
          <a:xfrm>
            <a:off x="3200398" y="5399312"/>
            <a:ext cx="128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اَلْقَلَمُ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6D3E54-7E36-258D-A768-2E8F637878A9}"/>
              </a:ext>
            </a:extLst>
          </p:cNvPr>
          <p:cNvSpPr txBox="1"/>
          <p:nvPr/>
        </p:nvSpPr>
        <p:spPr>
          <a:xfrm>
            <a:off x="5279572" y="3352793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A71B5D-6E7E-0394-CC12-8C0270F689A1}"/>
              </a:ext>
            </a:extLst>
          </p:cNvPr>
          <p:cNvSpPr txBox="1"/>
          <p:nvPr/>
        </p:nvSpPr>
        <p:spPr>
          <a:xfrm>
            <a:off x="5268690" y="374467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F4F6C03-BFDD-E563-9151-9F013497C894}"/>
              </a:ext>
            </a:extLst>
          </p:cNvPr>
          <p:cNvSpPr txBox="1"/>
          <p:nvPr/>
        </p:nvSpPr>
        <p:spPr>
          <a:xfrm>
            <a:off x="5268686" y="414745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C7F9E4-AA61-F184-E16C-958FE1C0E958}"/>
              </a:ext>
            </a:extLst>
          </p:cNvPr>
          <p:cNvSpPr txBox="1"/>
          <p:nvPr/>
        </p:nvSpPr>
        <p:spPr>
          <a:xfrm>
            <a:off x="1937652" y="5802083"/>
            <a:ext cx="175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sz="2400" b="1" dirty="0">
                <a:solidFill>
                  <a:srgbClr val="C00000"/>
                </a:solidFill>
              </a:rPr>
              <a:t>8 – 5 =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2C0D66-FCDE-1832-D689-8FB08FFB9AB8}"/>
              </a:ext>
            </a:extLst>
          </p:cNvPr>
          <p:cNvSpPr txBox="1"/>
          <p:nvPr/>
        </p:nvSpPr>
        <p:spPr>
          <a:xfrm>
            <a:off x="5268686" y="2950019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18674</TotalTime>
  <Words>1118</Words>
  <Application>Microsoft Office PowerPoint</Application>
  <PresentationFormat>Affichage à l'écran (4:3)</PresentationFormat>
  <Paragraphs>332</Paragraphs>
  <Slides>55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6" baseType="lpstr">
      <vt:lpstr>Chalkboard</vt:lpstr>
      <vt:lpstr>DengXian</vt:lpstr>
      <vt:lpstr>Aptos Display</vt:lpstr>
      <vt:lpstr>Calibri</vt:lpstr>
      <vt:lpstr>Aptos</vt:lpstr>
      <vt:lpstr>Dosis</vt:lpstr>
      <vt:lpstr>Effra CC Arbc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233</cp:revision>
  <cp:lastPrinted>2025-08-13T10:11:39Z</cp:lastPrinted>
  <dcterms:created xsi:type="dcterms:W3CDTF">2025-08-01T12:31:49Z</dcterms:created>
  <dcterms:modified xsi:type="dcterms:W3CDTF">2026-05-24T21:52:47Z</dcterms:modified>
</cp:coreProperties>
</file>