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62"/>
  </p:notesMasterIdLst>
  <p:handoutMasterIdLst>
    <p:handoutMasterId r:id="rId63"/>
  </p:handoutMasterIdLst>
  <p:sldIdLst>
    <p:sldId id="2134806761" r:id="rId5"/>
    <p:sldId id="2134806762" r:id="rId6"/>
    <p:sldId id="2134806763" r:id="rId7"/>
    <p:sldId id="2134806764" r:id="rId8"/>
    <p:sldId id="2134806765" r:id="rId9"/>
    <p:sldId id="2134806766" r:id="rId10"/>
    <p:sldId id="2134806767" r:id="rId11"/>
    <p:sldId id="2134806768" r:id="rId12"/>
    <p:sldId id="2134806769" r:id="rId13"/>
    <p:sldId id="2134806770" r:id="rId14"/>
    <p:sldId id="2134806771" r:id="rId15"/>
    <p:sldId id="2134806826" r:id="rId16"/>
    <p:sldId id="2134806794" r:id="rId17"/>
    <p:sldId id="2134806776" r:id="rId18"/>
    <p:sldId id="830" r:id="rId19"/>
    <p:sldId id="768" r:id="rId20"/>
    <p:sldId id="792" r:id="rId21"/>
    <p:sldId id="2134806817" r:id="rId22"/>
    <p:sldId id="2134806818" r:id="rId23"/>
    <p:sldId id="2134806797" r:id="rId24"/>
    <p:sldId id="2134806659" r:id="rId25"/>
    <p:sldId id="2134806801" r:id="rId26"/>
    <p:sldId id="2134806827" r:id="rId27"/>
    <p:sldId id="2134806812" r:id="rId28"/>
    <p:sldId id="2134806597" r:id="rId29"/>
    <p:sldId id="2134806819" r:id="rId30"/>
    <p:sldId id="2134806820" r:id="rId31"/>
    <p:sldId id="2134806638" r:id="rId32"/>
    <p:sldId id="2134806667" r:id="rId33"/>
    <p:sldId id="2134806823" r:id="rId34"/>
    <p:sldId id="2134806821" r:id="rId35"/>
    <p:sldId id="2134806813" r:id="rId36"/>
    <p:sldId id="2134806814" r:id="rId37"/>
    <p:sldId id="2134806735" r:id="rId38"/>
    <p:sldId id="2134806686" r:id="rId39"/>
    <p:sldId id="2134806758" r:id="rId40"/>
    <p:sldId id="2134806815" r:id="rId41"/>
    <p:sldId id="2134806760" r:id="rId42"/>
    <p:sldId id="2134806806" r:id="rId43"/>
    <p:sldId id="2134806747" r:id="rId44"/>
    <p:sldId id="2134806748" r:id="rId45"/>
    <p:sldId id="2134806598" r:id="rId46"/>
    <p:sldId id="2134806652" r:id="rId47"/>
    <p:sldId id="2134806690" r:id="rId48"/>
    <p:sldId id="2134806751" r:id="rId49"/>
    <p:sldId id="2134806828" r:id="rId50"/>
    <p:sldId id="2134806825" r:id="rId51"/>
    <p:sldId id="2134806824" r:id="rId52"/>
    <p:sldId id="2134806829" r:id="rId53"/>
    <p:sldId id="2134806830" r:id="rId54"/>
    <p:sldId id="2134806834" r:id="rId55"/>
    <p:sldId id="2134806831" r:id="rId56"/>
    <p:sldId id="2134806832" r:id="rId57"/>
    <p:sldId id="2134806833" r:id="rId58"/>
    <p:sldId id="789" r:id="rId59"/>
    <p:sldId id="2134806816" r:id="rId60"/>
    <p:sldId id="980" r:id="rId6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4"/>
      <p:bold r:id="rId65"/>
    </p:embeddedFont>
    <p:embeddedFont>
      <p:font typeface="Dosis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826"/>
            <p14:sldId id="2134806794"/>
            <p14:sldId id="2134806776"/>
            <p14:sldId id="830"/>
            <p14:sldId id="768"/>
            <p14:sldId id="792"/>
            <p14:sldId id="2134806817"/>
            <p14:sldId id="2134806818"/>
            <p14:sldId id="2134806797"/>
            <p14:sldId id="2134806659"/>
            <p14:sldId id="2134806801"/>
            <p14:sldId id="2134806827"/>
            <p14:sldId id="2134806812"/>
            <p14:sldId id="2134806597"/>
            <p14:sldId id="2134806819"/>
            <p14:sldId id="2134806820"/>
            <p14:sldId id="2134806638"/>
            <p14:sldId id="2134806667"/>
            <p14:sldId id="2134806823"/>
            <p14:sldId id="2134806821"/>
            <p14:sldId id="2134806813"/>
            <p14:sldId id="2134806814"/>
            <p14:sldId id="2134806735"/>
            <p14:sldId id="2134806686"/>
            <p14:sldId id="2134806758"/>
            <p14:sldId id="2134806815"/>
            <p14:sldId id="2134806760"/>
            <p14:sldId id="2134806806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90"/>
            <p14:sldId id="2134806751"/>
            <p14:sldId id="2134806828"/>
            <p14:sldId id="2134806825"/>
            <p14:sldId id="2134806824"/>
            <p14:sldId id="2134806829"/>
            <p14:sldId id="2134806830"/>
            <p14:sldId id="2134806834"/>
            <p14:sldId id="2134806831"/>
            <p14:sldId id="2134806832"/>
            <p14:sldId id="2134806833"/>
            <p14:sldId id="789"/>
            <p14:sldId id="2134806816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E98301"/>
    <a:srgbClr val="3A8F98"/>
    <a:srgbClr val="00AB9B"/>
    <a:srgbClr val="2B7589"/>
    <a:srgbClr val="FFDA6D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4" d="100"/>
          <a:sy n="74" d="100"/>
        </p:scale>
        <p:origin x="112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handoutMaster" Target="handoutMasters/handoutMaster1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3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1.fntdata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F3DB4-0DE6-5EF7-F4E6-EB0EF5EE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9091CA-B533-199E-5EA4-29EE008FF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4F7A0C-2D47-B35B-EB63-9C42907F5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7AB667-302E-700B-754D-C72C85EFC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80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6C91A-08B7-4B11-C86F-7AEF204B8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9D9817-D10C-6E94-04B1-6A008F05A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167D40-2EFB-0DEA-2353-502B0719E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FB9D34-61C7-D478-A9F8-6299CADA9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696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71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846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8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986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4.emf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emf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6.png"/><Relationship Id="rId4" Type="http://schemas.openxmlformats.org/officeDocument/2006/relationships/image" Target="../media/image1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3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9.png"/><Relationship Id="rId4" Type="http://schemas.openxmlformats.org/officeDocument/2006/relationships/image" Target="../media/image17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emf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1.png"/><Relationship Id="rId4" Type="http://schemas.openxmlformats.org/officeDocument/2006/relationships/image" Target="../media/image1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emf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9.png"/><Relationship Id="rId4" Type="http://schemas.openxmlformats.org/officeDocument/2006/relationships/image" Target="../media/image1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8.mp4"/><Relationship Id="rId7" Type="http://schemas.openxmlformats.org/officeDocument/2006/relationships/image" Target="../media/image30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8.mp4"/><Relationship Id="rId9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white"/>
                </a:solidFill>
                <a:ea typeface="DengXian" panose="02010600030101010101" pitchFamily="2" charset="-122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96E065-584D-CF40-1BCF-6922C732BD8E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92D11461-96F7-C659-031B-B2360F9D8CA6}"/>
              </a:ext>
            </a:extLst>
          </p:cNvPr>
          <p:cNvGrpSpPr/>
          <p:nvPr/>
        </p:nvGrpSpPr>
        <p:grpSpPr>
          <a:xfrm>
            <a:off x="4450326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A8164B10-2608-8010-2E9C-2F1004FE138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Organigramme : Terminateur 21">
              <a:extLst>
                <a:ext uri="{FF2B5EF4-FFF2-40B4-BE49-F238E27FC236}">
                  <a16:creationId xmlns:a16="http://schemas.microsoft.com/office/drawing/2014/main" id="{D4342B2D-F0C4-3614-CC17-600B75331B1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54" name="Espace réservé du texte 5">
              <a:extLst>
                <a:ext uri="{FF2B5EF4-FFF2-40B4-BE49-F238E27FC236}">
                  <a16:creationId xmlns:a16="http://schemas.microsoft.com/office/drawing/2014/main" id="{149CFD84-385D-84BF-DC15-9250A1E9B1F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07F798A7-7D00-A7B6-A418-F4EDF3CD3854}"/>
              </a:ext>
            </a:extLst>
          </p:cNvPr>
          <p:cNvGrpSpPr/>
          <p:nvPr/>
        </p:nvGrpSpPr>
        <p:grpSpPr>
          <a:xfrm>
            <a:off x="490326" y="38286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43CB7724-67F3-ABB7-AB23-D751BED1395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Organigramme : Terminateur 21">
              <a:extLst>
                <a:ext uri="{FF2B5EF4-FFF2-40B4-BE49-F238E27FC236}">
                  <a16:creationId xmlns:a16="http://schemas.microsoft.com/office/drawing/2014/main" id="{8F30A419-8405-8FEC-C74C-FD7FCA36030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3" name="Espace réservé du texte 5">
              <a:extLst>
                <a:ext uri="{FF2B5EF4-FFF2-40B4-BE49-F238E27FC236}">
                  <a16:creationId xmlns:a16="http://schemas.microsoft.com/office/drawing/2014/main" id="{5547A1E0-1136-A434-4237-F97F0887DC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حل المسائل (البحث عن عدد الأجزاء)</a:t>
              </a:r>
            </a:p>
          </p:txBody>
        </p:sp>
      </p:grpSp>
      <p:grpSp>
        <p:nvGrpSpPr>
          <p:cNvPr id="64" name="Group 9">
            <a:extLst>
              <a:ext uri="{FF2B5EF4-FFF2-40B4-BE49-F238E27FC236}">
                <a16:creationId xmlns:a16="http://schemas.microsoft.com/office/drawing/2014/main" id="{99A4307B-E522-417E-2427-A14DB7867AB9}"/>
              </a:ext>
            </a:extLst>
          </p:cNvPr>
          <p:cNvGrpSpPr/>
          <p:nvPr/>
        </p:nvGrpSpPr>
        <p:grpSpPr>
          <a:xfrm>
            <a:off x="2433401" y="5069790"/>
            <a:ext cx="3765568" cy="1157973"/>
            <a:chOff x="4491471" y="2433702"/>
            <a:chExt cx="3765568" cy="1157973"/>
          </a:xfrm>
        </p:grpSpPr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80F8A643-D56F-4CFA-EE39-CC3CB32EE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66" name="Organigramme : Terminateur 21">
              <a:extLst>
                <a:ext uri="{FF2B5EF4-FFF2-40B4-BE49-F238E27FC236}">
                  <a16:creationId xmlns:a16="http://schemas.microsoft.com/office/drawing/2014/main" id="{A45C4A0C-A656-5D90-49C4-AB67431498C0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67" name="ZoneTexte 66">
            <a:extLst>
              <a:ext uri="{FF2B5EF4-FFF2-40B4-BE49-F238E27FC236}">
                <a16:creationId xmlns:a16="http://schemas.microsoft.com/office/drawing/2014/main" id="{79967D53-9576-58AD-974F-3CD71418DA23}"/>
              </a:ext>
            </a:extLst>
          </p:cNvPr>
          <p:cNvSpPr txBox="1"/>
          <p:nvPr/>
        </p:nvSpPr>
        <p:spPr>
          <a:xfrm>
            <a:off x="2571800" y="554855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الأسبوع)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C6429090-DE02-C930-C4D1-27F7BCB15484}"/>
              </a:ext>
            </a:extLst>
          </p:cNvPr>
          <p:cNvSpPr txBox="1"/>
          <p:nvPr/>
        </p:nvSpPr>
        <p:spPr>
          <a:xfrm>
            <a:off x="4415273" y="434057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الضرب على السطر (3)</a:t>
            </a:r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0A11797E-41D3-E543-6097-944D6CC9153F}"/>
              </a:ext>
            </a:extLst>
          </p:cNvPr>
          <p:cNvGrpSpPr/>
          <p:nvPr/>
        </p:nvGrpSpPr>
        <p:grpSpPr>
          <a:xfrm>
            <a:off x="526540" y="241801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D3497CE8-2A0C-4DBD-5C11-1DCB89438CD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71" name="Organigramme : Terminateur 21">
              <a:extLst>
                <a:ext uri="{FF2B5EF4-FFF2-40B4-BE49-F238E27FC236}">
                  <a16:creationId xmlns:a16="http://schemas.microsoft.com/office/drawing/2014/main" id="{D8812F91-2AA7-FD1A-DEFD-735B0953611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" name="Espace réservé du texte 5">
              <a:extLst>
                <a:ext uri="{FF2B5EF4-FFF2-40B4-BE49-F238E27FC236}">
                  <a16:creationId xmlns:a16="http://schemas.microsoft.com/office/drawing/2014/main" id="{9D7DC883-1B34-9F37-B23E-FB18B9B125C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B1F4959F-6F54-A57A-87FF-C58CC606A0A3}"/>
              </a:ext>
            </a:extLst>
          </p:cNvPr>
          <p:cNvGrpSpPr/>
          <p:nvPr/>
        </p:nvGrpSpPr>
        <p:grpSpPr>
          <a:xfrm>
            <a:off x="4571306" y="243475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49A8558A-ECBD-2DB9-8519-9372DA3E24B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75" name="Organigramme : Terminateur 21">
              <a:extLst>
                <a:ext uri="{FF2B5EF4-FFF2-40B4-BE49-F238E27FC236}">
                  <a16:creationId xmlns:a16="http://schemas.microsoft.com/office/drawing/2014/main" id="{4D4301C9-F21A-01F2-1B83-3E1C73E077B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6" name="Espace réservé du texte 5">
              <a:extLst>
                <a:ext uri="{FF2B5EF4-FFF2-40B4-BE49-F238E27FC236}">
                  <a16:creationId xmlns:a16="http://schemas.microsoft.com/office/drawing/2014/main" id="{245ABEDE-E5AB-1A36-411F-1EAA504C763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7" name="ZoneTexte 76">
            <a:extLst>
              <a:ext uri="{FF2B5EF4-FFF2-40B4-BE49-F238E27FC236}">
                <a16:creationId xmlns:a16="http://schemas.microsoft.com/office/drawing/2014/main" id="{D2FC530E-B748-B578-BD7E-52A52E19BD48}"/>
              </a:ext>
            </a:extLst>
          </p:cNvPr>
          <p:cNvSpPr txBox="1"/>
          <p:nvPr/>
        </p:nvSpPr>
        <p:spPr>
          <a:xfrm>
            <a:off x="4663281" y="293388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للجمع (4)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55F59D50-3F8C-59F3-D5F5-2A5449BD6D9F}"/>
              </a:ext>
            </a:extLst>
          </p:cNvPr>
          <p:cNvSpPr txBox="1"/>
          <p:nvPr/>
        </p:nvSpPr>
        <p:spPr>
          <a:xfrm>
            <a:off x="577298" y="293388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التقنية الاعتيادية للطرح (5)</a:t>
            </a: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83000F-E8C5-6C0A-A680-304F00444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631" y="2482699"/>
            <a:ext cx="2928826" cy="37600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04E5DD-4C1E-8F33-565C-A64B4146E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174" y="2482699"/>
            <a:ext cx="2928826" cy="376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701479" y="3227884"/>
            <a:ext cx="6969586" cy="2006290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681138" y="3385263"/>
            <a:ext cx="6420559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جمع باحتفاظين في نطاق الأعداد من 0 إلى 999؛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وضع وإنجاز عمليات طرح بمبادلة في نطاق الأعداد من 0 إلى 999؛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 وعدد من رقمين على السطر؛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وضعيات البحث عن عدد الأجزاء بالتجميع باستخدام تمثيلات؛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B7C27-D237-8767-FDBB-C27CF8D16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915" y="1940767"/>
            <a:ext cx="3101622" cy="45253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6A9BE9-E440-A558-0FFA-6F78B9FEE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293" y="1940767"/>
            <a:ext cx="3101622" cy="4525347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129،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DC4672F-EC72-87E9-2E6F-DB053846E3A0}"/>
              </a:ext>
            </a:extLst>
          </p:cNvPr>
          <p:cNvSpPr/>
          <p:nvPr/>
        </p:nvSpPr>
        <p:spPr>
          <a:xfrm>
            <a:off x="1610784" y="4469368"/>
            <a:ext cx="2730988" cy="169817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7769477-414A-9572-A986-26D48E4978B6}"/>
              </a:ext>
            </a:extLst>
          </p:cNvPr>
          <p:cNvSpPr/>
          <p:nvPr/>
        </p:nvSpPr>
        <p:spPr>
          <a:xfrm>
            <a:off x="1623223" y="2643675"/>
            <a:ext cx="2730988" cy="169817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15C61C-2F0E-DAA3-9DAE-C79AAAAB6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1854732"/>
            <a:ext cx="6870023" cy="4492153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3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6240D1D2-C7B3-9DA0-4CB8-69B446DF86E0}"/>
              </a:ext>
            </a:extLst>
          </p:cNvPr>
          <p:cNvSpPr txBox="1"/>
          <p:nvPr/>
        </p:nvSpPr>
        <p:spPr>
          <a:xfrm>
            <a:off x="4158540" y="5629472"/>
            <a:ext cx="3634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تَكْفي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سيّاراتٍ لِنَقْلِ 21 شَخْصاَ.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81BBE9-349A-F7CC-9D8C-AEE81382CE9C}"/>
              </a:ext>
            </a:extLst>
          </p:cNvPr>
          <p:cNvSpPr txBox="1"/>
          <p:nvPr/>
        </p:nvSpPr>
        <p:spPr>
          <a:xfrm>
            <a:off x="5220479" y="4645094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21</a:t>
            </a:r>
            <a:r>
              <a:rPr lang="fr-MA" sz="2400" b="1" dirty="0">
                <a:solidFill>
                  <a:srgbClr val="C00000"/>
                </a:solidFill>
              </a:rPr>
              <a:t> = </a:t>
            </a:r>
            <a:r>
              <a:rPr lang="ar-MA" sz="2400" b="1" dirty="0">
                <a:solidFill>
                  <a:srgbClr val="C00000"/>
                </a:solidFill>
              </a:rPr>
              <a:t>3</a:t>
            </a:r>
            <a:r>
              <a:rPr lang="fr-MA" sz="2400" b="1" dirty="0">
                <a:solidFill>
                  <a:srgbClr val="C00000"/>
                </a:solidFill>
              </a:rPr>
              <a:t> x </a:t>
            </a:r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66B0815-F6C0-0398-9810-19BDF56B70AD}"/>
              </a:ext>
            </a:extLst>
          </p:cNvPr>
          <p:cNvSpPr/>
          <p:nvPr/>
        </p:nvSpPr>
        <p:spPr>
          <a:xfrm>
            <a:off x="1838629" y="4341781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F711FB0-529D-13B4-90A8-6C919B79C823}"/>
              </a:ext>
            </a:extLst>
          </p:cNvPr>
          <p:cNvSpPr/>
          <p:nvPr/>
        </p:nvSpPr>
        <p:spPr>
          <a:xfrm>
            <a:off x="2183862" y="434177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A383F3A-2C07-EE54-9AEE-1E02159CE45C}"/>
              </a:ext>
            </a:extLst>
          </p:cNvPr>
          <p:cNvSpPr/>
          <p:nvPr/>
        </p:nvSpPr>
        <p:spPr>
          <a:xfrm>
            <a:off x="2510435" y="434178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E222246-82CB-5877-8EE2-0F69B9E0F968}"/>
              </a:ext>
            </a:extLst>
          </p:cNvPr>
          <p:cNvSpPr/>
          <p:nvPr/>
        </p:nvSpPr>
        <p:spPr>
          <a:xfrm>
            <a:off x="2874329" y="4341781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470BF042-E66D-D45E-4BB3-115FA57D8496}"/>
              </a:ext>
            </a:extLst>
          </p:cNvPr>
          <p:cNvSpPr/>
          <p:nvPr/>
        </p:nvSpPr>
        <p:spPr>
          <a:xfrm>
            <a:off x="3200903" y="4341781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DF9A44D-FF3B-E8EF-66D6-7A12D6868C23}"/>
              </a:ext>
            </a:extLst>
          </p:cNvPr>
          <p:cNvSpPr/>
          <p:nvPr/>
        </p:nvSpPr>
        <p:spPr>
          <a:xfrm>
            <a:off x="3538360" y="434178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1104A9D-8DAE-3FDA-D80F-BAF0243A63A7}"/>
              </a:ext>
            </a:extLst>
          </p:cNvPr>
          <p:cNvSpPr/>
          <p:nvPr/>
        </p:nvSpPr>
        <p:spPr>
          <a:xfrm>
            <a:off x="1849516" y="470100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064BA887-C488-1F4D-8313-DB126D80D9ED}"/>
              </a:ext>
            </a:extLst>
          </p:cNvPr>
          <p:cNvSpPr/>
          <p:nvPr/>
        </p:nvSpPr>
        <p:spPr>
          <a:xfrm>
            <a:off x="2194749" y="470100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8B3CEBD-A2BA-E575-467B-8DBD5E79D7B6}"/>
              </a:ext>
            </a:extLst>
          </p:cNvPr>
          <p:cNvSpPr/>
          <p:nvPr/>
        </p:nvSpPr>
        <p:spPr>
          <a:xfrm>
            <a:off x="2521322" y="470100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BE1BA316-5D84-87B8-A754-546F6D3F4D0F}"/>
              </a:ext>
            </a:extLst>
          </p:cNvPr>
          <p:cNvSpPr/>
          <p:nvPr/>
        </p:nvSpPr>
        <p:spPr>
          <a:xfrm>
            <a:off x="2885216" y="470100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005DD3D1-B6AC-174E-C73F-820674D709CC}"/>
              </a:ext>
            </a:extLst>
          </p:cNvPr>
          <p:cNvSpPr/>
          <p:nvPr/>
        </p:nvSpPr>
        <p:spPr>
          <a:xfrm>
            <a:off x="3211790" y="470100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6ADECA9-C14F-02AA-6A67-C48F792E37D7}"/>
              </a:ext>
            </a:extLst>
          </p:cNvPr>
          <p:cNvSpPr/>
          <p:nvPr/>
        </p:nvSpPr>
        <p:spPr>
          <a:xfrm>
            <a:off x="3549247" y="470100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5417584-B066-8EC4-772B-899AC011F969}"/>
              </a:ext>
            </a:extLst>
          </p:cNvPr>
          <p:cNvSpPr/>
          <p:nvPr/>
        </p:nvSpPr>
        <p:spPr>
          <a:xfrm>
            <a:off x="1849516" y="503846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4317F08F-B3E0-A969-4998-A38BF7B9CE50}"/>
              </a:ext>
            </a:extLst>
          </p:cNvPr>
          <p:cNvSpPr/>
          <p:nvPr/>
        </p:nvSpPr>
        <p:spPr>
          <a:xfrm>
            <a:off x="2183863" y="503846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650FB717-6F6F-D78A-9B2E-35E9EBBC227A}"/>
              </a:ext>
            </a:extLst>
          </p:cNvPr>
          <p:cNvSpPr/>
          <p:nvPr/>
        </p:nvSpPr>
        <p:spPr>
          <a:xfrm>
            <a:off x="2510436" y="503846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D9268166-61B7-0F00-EC52-3B0FEAAF8400}"/>
              </a:ext>
            </a:extLst>
          </p:cNvPr>
          <p:cNvSpPr/>
          <p:nvPr/>
        </p:nvSpPr>
        <p:spPr>
          <a:xfrm>
            <a:off x="2874330" y="503846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748BA506-DB68-D72B-5396-402A7C932F0E}"/>
              </a:ext>
            </a:extLst>
          </p:cNvPr>
          <p:cNvSpPr/>
          <p:nvPr/>
        </p:nvSpPr>
        <p:spPr>
          <a:xfrm>
            <a:off x="3190018" y="503846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E3ACAE4C-7B08-2939-4E10-B30181509FF8}"/>
              </a:ext>
            </a:extLst>
          </p:cNvPr>
          <p:cNvSpPr/>
          <p:nvPr/>
        </p:nvSpPr>
        <p:spPr>
          <a:xfrm>
            <a:off x="3538361" y="503846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C4A92737-1843-85B9-6A46-ECF29B91663E}"/>
              </a:ext>
            </a:extLst>
          </p:cNvPr>
          <p:cNvSpPr/>
          <p:nvPr/>
        </p:nvSpPr>
        <p:spPr>
          <a:xfrm>
            <a:off x="1490285" y="433089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BE1360EE-6071-7C70-4316-8A3FB312CA8B}"/>
              </a:ext>
            </a:extLst>
          </p:cNvPr>
          <p:cNvSpPr/>
          <p:nvPr/>
        </p:nvSpPr>
        <p:spPr>
          <a:xfrm>
            <a:off x="1501172" y="4690121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F7A37B67-780C-B66C-2958-38BC0883AA89}"/>
              </a:ext>
            </a:extLst>
          </p:cNvPr>
          <p:cNvSpPr/>
          <p:nvPr/>
        </p:nvSpPr>
        <p:spPr>
          <a:xfrm>
            <a:off x="1501172" y="502757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5209A5CE-E752-67AE-ADFF-5A24DC37CBA0}"/>
              </a:ext>
            </a:extLst>
          </p:cNvPr>
          <p:cNvSpPr/>
          <p:nvPr/>
        </p:nvSpPr>
        <p:spPr>
          <a:xfrm rot="5400000">
            <a:off x="1030873" y="4645005"/>
            <a:ext cx="1133500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AA3BA8D8-9713-E104-B359-7CF7570E8F1D}"/>
              </a:ext>
            </a:extLst>
          </p:cNvPr>
          <p:cNvSpPr/>
          <p:nvPr/>
        </p:nvSpPr>
        <p:spPr>
          <a:xfrm rot="5400000">
            <a:off x="1379214" y="4648115"/>
            <a:ext cx="1133500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48E67D4A-D8AA-A03E-732F-9A5097D85D8A}"/>
              </a:ext>
            </a:extLst>
          </p:cNvPr>
          <p:cNvSpPr/>
          <p:nvPr/>
        </p:nvSpPr>
        <p:spPr>
          <a:xfrm rot="5400000">
            <a:off x="1743117" y="4648114"/>
            <a:ext cx="1133500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C47AAF9A-6E7F-2782-5E67-47B4BF938184}"/>
              </a:ext>
            </a:extLst>
          </p:cNvPr>
          <p:cNvSpPr/>
          <p:nvPr/>
        </p:nvSpPr>
        <p:spPr>
          <a:xfrm rot="5400000">
            <a:off x="2062566" y="4668154"/>
            <a:ext cx="1133500" cy="26315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D4184E6F-4947-C91E-8DD1-AEBB258D4A33}"/>
              </a:ext>
            </a:extLst>
          </p:cNvPr>
          <p:cNvSpPr/>
          <p:nvPr/>
        </p:nvSpPr>
        <p:spPr>
          <a:xfrm rot="5400000">
            <a:off x="1030873" y="4654336"/>
            <a:ext cx="1133500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1C2A361C-CD66-7B2E-37B7-E37790163FED}"/>
              </a:ext>
            </a:extLst>
          </p:cNvPr>
          <p:cNvSpPr/>
          <p:nvPr/>
        </p:nvSpPr>
        <p:spPr>
          <a:xfrm rot="5400000">
            <a:off x="1388545" y="4648115"/>
            <a:ext cx="1133500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CEB3BD8D-8BE5-30D4-AADD-073E059231B7}"/>
              </a:ext>
            </a:extLst>
          </p:cNvPr>
          <p:cNvSpPr/>
          <p:nvPr/>
        </p:nvSpPr>
        <p:spPr>
          <a:xfrm rot="5400000">
            <a:off x="2396255" y="4648115"/>
            <a:ext cx="1133500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9E1D7CEE-ECB1-372F-1B3B-F6533A2AC19F}"/>
              </a:ext>
            </a:extLst>
          </p:cNvPr>
          <p:cNvSpPr/>
          <p:nvPr/>
        </p:nvSpPr>
        <p:spPr>
          <a:xfrm rot="5400000">
            <a:off x="2753927" y="4651225"/>
            <a:ext cx="1133500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78C3806A-AB5A-0204-8A2A-E989995FBD74}"/>
              </a:ext>
            </a:extLst>
          </p:cNvPr>
          <p:cNvSpPr/>
          <p:nvPr/>
        </p:nvSpPr>
        <p:spPr>
          <a:xfrm rot="5400000">
            <a:off x="3111603" y="4645004"/>
            <a:ext cx="1133500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53A15-D85C-8F47-EE9F-1CB62FF7D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4E9B832-722D-77F8-379C-18DB42C78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996" y="1866318"/>
            <a:ext cx="6870023" cy="4357012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A172A1-26B5-4E6F-7AA6-B9FD70BA2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D75C734-C30F-E65B-7EE1-F53126E89FE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4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5CCA6D7-AECB-C2A2-D9AA-A6330FB82A2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507F901-4E23-5223-4140-0F38DB992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EF69550-54C4-FE05-FC72-F5A35A75B58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D966082-F8DE-BE07-0D76-E635B8607B3D}"/>
              </a:ext>
            </a:extLst>
          </p:cNvPr>
          <p:cNvSpPr txBox="1"/>
          <p:nvPr/>
        </p:nvSpPr>
        <p:spPr>
          <a:xfrm>
            <a:off x="3835950" y="5648132"/>
            <a:ext cx="4013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سَيَحْتاجُ مُرَبّي الْعَصافيرِ إِلى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أَقْفاصٍ.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98720F-4B99-62C1-5685-7875F1CE6110}"/>
              </a:ext>
            </a:extLst>
          </p:cNvPr>
          <p:cNvSpPr txBox="1"/>
          <p:nvPr/>
        </p:nvSpPr>
        <p:spPr>
          <a:xfrm>
            <a:off x="5220479" y="4645094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28 = 4 x </a:t>
            </a:r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C9F6E67-D0C9-716C-36FE-6D69EA2C6D02}"/>
              </a:ext>
            </a:extLst>
          </p:cNvPr>
          <p:cNvSpPr/>
          <p:nvPr/>
        </p:nvSpPr>
        <p:spPr>
          <a:xfrm>
            <a:off x="1857291" y="4341781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7B888922-2353-D006-20A6-EC2AF61A8061}"/>
              </a:ext>
            </a:extLst>
          </p:cNvPr>
          <p:cNvSpPr/>
          <p:nvPr/>
        </p:nvSpPr>
        <p:spPr>
          <a:xfrm>
            <a:off x="2183862" y="434177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1581D259-2AB1-6CDC-BB58-07A4CF7A2B94}"/>
              </a:ext>
            </a:extLst>
          </p:cNvPr>
          <p:cNvSpPr/>
          <p:nvPr/>
        </p:nvSpPr>
        <p:spPr>
          <a:xfrm>
            <a:off x="2510435" y="4332449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7527EC4-A8B9-4799-3F19-CD5F917911C8}"/>
              </a:ext>
            </a:extLst>
          </p:cNvPr>
          <p:cNvSpPr/>
          <p:nvPr/>
        </p:nvSpPr>
        <p:spPr>
          <a:xfrm>
            <a:off x="2874329" y="433245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64E2FD44-9CB0-8EB7-12D6-C8E403C0F347}"/>
              </a:ext>
            </a:extLst>
          </p:cNvPr>
          <p:cNvSpPr/>
          <p:nvPr/>
        </p:nvSpPr>
        <p:spPr>
          <a:xfrm>
            <a:off x="3200903" y="433245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31D9138D-DF59-246D-D442-55F15384C241}"/>
              </a:ext>
            </a:extLst>
          </p:cNvPr>
          <p:cNvSpPr/>
          <p:nvPr/>
        </p:nvSpPr>
        <p:spPr>
          <a:xfrm>
            <a:off x="3519698" y="4341780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B1198880-8F94-7128-9388-07FCBBC4C13A}"/>
              </a:ext>
            </a:extLst>
          </p:cNvPr>
          <p:cNvSpPr/>
          <p:nvPr/>
        </p:nvSpPr>
        <p:spPr>
          <a:xfrm>
            <a:off x="1868178" y="470100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1CE1A8ED-F609-A7CF-8C10-F0A516BFC57E}"/>
              </a:ext>
            </a:extLst>
          </p:cNvPr>
          <p:cNvSpPr/>
          <p:nvPr/>
        </p:nvSpPr>
        <p:spPr>
          <a:xfrm>
            <a:off x="2194749" y="470100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FFE5D6BF-2037-0D3F-C57B-79D5119A454E}"/>
              </a:ext>
            </a:extLst>
          </p:cNvPr>
          <p:cNvSpPr/>
          <p:nvPr/>
        </p:nvSpPr>
        <p:spPr>
          <a:xfrm>
            <a:off x="2521322" y="470100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6F022ADD-2C9D-B143-3C93-DB6FFAD49AB2}"/>
              </a:ext>
            </a:extLst>
          </p:cNvPr>
          <p:cNvSpPr/>
          <p:nvPr/>
        </p:nvSpPr>
        <p:spPr>
          <a:xfrm>
            <a:off x="2885216" y="470100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F90866B-C84A-3FA0-8D0B-482F8A9FDC37}"/>
              </a:ext>
            </a:extLst>
          </p:cNvPr>
          <p:cNvSpPr/>
          <p:nvPr/>
        </p:nvSpPr>
        <p:spPr>
          <a:xfrm>
            <a:off x="3211790" y="470100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28B74B39-7D66-1EC9-2FC9-3DC89876BA85}"/>
              </a:ext>
            </a:extLst>
          </p:cNvPr>
          <p:cNvSpPr/>
          <p:nvPr/>
        </p:nvSpPr>
        <p:spPr>
          <a:xfrm>
            <a:off x="3530585" y="4691676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F1CCAEA9-6382-8B76-F759-8A19F2E229BB}"/>
              </a:ext>
            </a:extLst>
          </p:cNvPr>
          <p:cNvSpPr/>
          <p:nvPr/>
        </p:nvSpPr>
        <p:spPr>
          <a:xfrm>
            <a:off x="1868178" y="503846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4DC22C0-10A6-2B14-9625-2C0B497E84E1}"/>
              </a:ext>
            </a:extLst>
          </p:cNvPr>
          <p:cNvSpPr/>
          <p:nvPr/>
        </p:nvSpPr>
        <p:spPr>
          <a:xfrm>
            <a:off x="2183863" y="503846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F8E104A-F61A-A3F0-8689-03F14D75DAF1}"/>
              </a:ext>
            </a:extLst>
          </p:cNvPr>
          <p:cNvSpPr/>
          <p:nvPr/>
        </p:nvSpPr>
        <p:spPr>
          <a:xfrm>
            <a:off x="2510436" y="503846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2BF398B6-4811-3259-4821-2B9C781C8C79}"/>
              </a:ext>
            </a:extLst>
          </p:cNvPr>
          <p:cNvSpPr/>
          <p:nvPr/>
        </p:nvSpPr>
        <p:spPr>
          <a:xfrm>
            <a:off x="2874330" y="503846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864AFBA-2B87-F5B0-5910-46AD4C572865}"/>
              </a:ext>
            </a:extLst>
          </p:cNvPr>
          <p:cNvSpPr/>
          <p:nvPr/>
        </p:nvSpPr>
        <p:spPr>
          <a:xfrm>
            <a:off x="3190018" y="5038465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4076189D-501D-ECB7-74C9-A6B089FA70F5}"/>
              </a:ext>
            </a:extLst>
          </p:cNvPr>
          <p:cNvSpPr/>
          <p:nvPr/>
        </p:nvSpPr>
        <p:spPr>
          <a:xfrm>
            <a:off x="3510368" y="503846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494AD7A5-E7CF-33C1-6B9A-2C656F2014CC}"/>
              </a:ext>
            </a:extLst>
          </p:cNvPr>
          <p:cNvSpPr/>
          <p:nvPr/>
        </p:nvSpPr>
        <p:spPr>
          <a:xfrm>
            <a:off x="1508947" y="433089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F841E7F4-190C-3FA8-CFEE-C7535F4D191D}"/>
              </a:ext>
            </a:extLst>
          </p:cNvPr>
          <p:cNvSpPr/>
          <p:nvPr/>
        </p:nvSpPr>
        <p:spPr>
          <a:xfrm>
            <a:off x="1519834" y="4690121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06EB2F42-E5F3-437B-7191-F8AD8053DD3E}"/>
              </a:ext>
            </a:extLst>
          </p:cNvPr>
          <p:cNvSpPr/>
          <p:nvPr/>
        </p:nvSpPr>
        <p:spPr>
          <a:xfrm>
            <a:off x="1519834" y="5027578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68432AC8-C79F-F11F-4017-38119BD3037D}"/>
              </a:ext>
            </a:extLst>
          </p:cNvPr>
          <p:cNvSpPr/>
          <p:nvPr/>
        </p:nvSpPr>
        <p:spPr>
          <a:xfrm>
            <a:off x="1478744" y="4290443"/>
            <a:ext cx="2298113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E53F0DD-E455-3A13-6644-E05547CCEB97}"/>
              </a:ext>
            </a:extLst>
          </p:cNvPr>
          <p:cNvSpPr/>
          <p:nvPr/>
        </p:nvSpPr>
        <p:spPr>
          <a:xfrm>
            <a:off x="1481851" y="4648119"/>
            <a:ext cx="2298113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BFB4720-04A4-D3A5-5425-A2E733ACF74B}"/>
              </a:ext>
            </a:extLst>
          </p:cNvPr>
          <p:cNvSpPr/>
          <p:nvPr/>
        </p:nvSpPr>
        <p:spPr>
          <a:xfrm>
            <a:off x="1472522" y="5002684"/>
            <a:ext cx="2298113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131DB58-0FB4-0FA4-7425-51C1E8D16B08}"/>
              </a:ext>
            </a:extLst>
          </p:cNvPr>
          <p:cNvSpPr/>
          <p:nvPr/>
        </p:nvSpPr>
        <p:spPr>
          <a:xfrm>
            <a:off x="1871287" y="395922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1C57FBE-654A-E2D0-1EAD-77F1DA99016D}"/>
              </a:ext>
            </a:extLst>
          </p:cNvPr>
          <p:cNvSpPr/>
          <p:nvPr/>
        </p:nvSpPr>
        <p:spPr>
          <a:xfrm>
            <a:off x="2186972" y="3959222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725A84-DD1A-47A0-E273-685F6DA18A2A}"/>
              </a:ext>
            </a:extLst>
          </p:cNvPr>
          <p:cNvSpPr/>
          <p:nvPr/>
        </p:nvSpPr>
        <p:spPr>
          <a:xfrm>
            <a:off x="2513545" y="395922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0C172BF-7081-6F28-598B-909FE30E5CE9}"/>
              </a:ext>
            </a:extLst>
          </p:cNvPr>
          <p:cNvSpPr/>
          <p:nvPr/>
        </p:nvSpPr>
        <p:spPr>
          <a:xfrm>
            <a:off x="2877439" y="395922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3BCAC6B-4264-6741-BDEF-30FD75B1C442}"/>
              </a:ext>
            </a:extLst>
          </p:cNvPr>
          <p:cNvSpPr/>
          <p:nvPr/>
        </p:nvSpPr>
        <p:spPr>
          <a:xfrm>
            <a:off x="3193127" y="3959224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47BB945-9230-2D04-B493-9EA676D9E0F8}"/>
              </a:ext>
            </a:extLst>
          </p:cNvPr>
          <p:cNvSpPr/>
          <p:nvPr/>
        </p:nvSpPr>
        <p:spPr>
          <a:xfrm>
            <a:off x="3513477" y="3959223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C251118D-ECC2-BECD-3A8D-A5DDA8BF1517}"/>
              </a:ext>
            </a:extLst>
          </p:cNvPr>
          <p:cNvSpPr/>
          <p:nvPr/>
        </p:nvSpPr>
        <p:spPr>
          <a:xfrm>
            <a:off x="1522943" y="3948337"/>
            <a:ext cx="227611" cy="24740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98FF5B1A-3519-5D8D-8B0C-C28F00691738}"/>
              </a:ext>
            </a:extLst>
          </p:cNvPr>
          <p:cNvSpPr/>
          <p:nvPr/>
        </p:nvSpPr>
        <p:spPr>
          <a:xfrm>
            <a:off x="1475631" y="3923443"/>
            <a:ext cx="2298113" cy="31568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75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DE5E5B-AB6A-480F-A223-11FC2E778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41499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هذه العمليات. دوّنوا النتيجة فقط في دفاتركم كما في المثال.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9848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x 30 = 150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4073147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3494BA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150</a:t>
              </a: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EDBE6">
                      <a:lumMod val="25000"/>
                    </a:srgbClr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اُكْتُبُوا فِي دَفاتِرِكُمْ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pic>
        <p:nvPicPr>
          <p:cNvPr id="4" name="Espace réservé pour une image  10" descr="Une image contenant habits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FA1A5883-2D2E-E8E4-3646-34F9544AE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4554" y="580523"/>
            <a:ext cx="1045702" cy="10457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627C7E-17D9-C96D-D869-E1EE93B8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6561-FBCB-31A0-48ED-A24DBB2F0629}"/>
              </a:ext>
            </a:extLst>
          </p:cNvPr>
          <p:cNvSpPr txBox="1"/>
          <p:nvPr/>
        </p:nvSpPr>
        <p:spPr>
          <a:xfrm>
            <a:off x="970156" y="2642838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4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69C403-5398-2EC0-47A4-CF0D4620BAC2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6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A125D-A642-23BF-66CB-E1E6277A06E9}"/>
              </a:ext>
            </a:extLst>
          </p:cNvPr>
          <p:cNvSpPr txBox="1"/>
          <p:nvPr/>
        </p:nvSpPr>
        <p:spPr>
          <a:xfrm>
            <a:off x="2929847" y="2639124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40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EC1FF1-48AB-A7A3-BD73-D3AFBD85970D}"/>
              </a:ext>
            </a:extLst>
          </p:cNvPr>
          <p:cNvSpPr txBox="1"/>
          <p:nvPr/>
        </p:nvSpPr>
        <p:spPr>
          <a:xfrm>
            <a:off x="2904358" y="3884342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60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87F648-085D-6813-46E4-AD1D62002EF3}"/>
              </a:ext>
            </a:extLst>
          </p:cNvPr>
          <p:cNvSpPr txBox="1"/>
          <p:nvPr/>
        </p:nvSpPr>
        <p:spPr>
          <a:xfrm>
            <a:off x="4969721" y="263965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5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28CFE-45C9-30BA-6F67-E4935C696C19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7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14A81C-0AA1-BB6F-4B1D-DFF6501B4F4C}"/>
              </a:ext>
            </a:extLst>
          </p:cNvPr>
          <p:cNvSpPr txBox="1"/>
          <p:nvPr/>
        </p:nvSpPr>
        <p:spPr>
          <a:xfrm>
            <a:off x="6918525" y="2635939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50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B633F-CF98-C923-285A-F40B3C82DD5D}"/>
              </a:ext>
            </a:extLst>
          </p:cNvPr>
          <p:cNvSpPr txBox="1"/>
          <p:nvPr/>
        </p:nvSpPr>
        <p:spPr>
          <a:xfrm>
            <a:off x="6903922" y="3902929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70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9CA2A5-E5E8-AA9B-79C4-27AE9C06A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06DB2C3-069A-8516-855E-91DE7C641A49}"/>
              </a:ext>
            </a:extLst>
          </p:cNvPr>
          <p:cNvSpPr txBox="1"/>
          <p:nvPr/>
        </p:nvSpPr>
        <p:spPr>
          <a:xfrm>
            <a:off x="970156" y="2642838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4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FDC8FCC-9A24-86F7-0A1B-091892140B96}"/>
              </a:ext>
            </a:extLst>
          </p:cNvPr>
          <p:cNvSpPr txBox="1"/>
          <p:nvPr/>
        </p:nvSpPr>
        <p:spPr>
          <a:xfrm>
            <a:off x="966440" y="3888056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6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0DD3BCE-294F-741C-9B38-E4F33FBE7948}"/>
              </a:ext>
            </a:extLst>
          </p:cNvPr>
          <p:cNvSpPr txBox="1"/>
          <p:nvPr/>
        </p:nvSpPr>
        <p:spPr>
          <a:xfrm>
            <a:off x="2929847" y="2639124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40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4B72FFB-5B48-2C15-89F3-310AB50936BE}"/>
              </a:ext>
            </a:extLst>
          </p:cNvPr>
          <p:cNvSpPr txBox="1"/>
          <p:nvPr/>
        </p:nvSpPr>
        <p:spPr>
          <a:xfrm>
            <a:off x="2904358" y="3884342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60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80B49E7-11A2-A047-0A10-64F3C8C48694}"/>
              </a:ext>
            </a:extLst>
          </p:cNvPr>
          <p:cNvSpPr txBox="1"/>
          <p:nvPr/>
        </p:nvSpPr>
        <p:spPr>
          <a:xfrm>
            <a:off x="4969721" y="263965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5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A04536A-A6EE-4D05-2628-D8F70D1F873A}"/>
              </a:ext>
            </a:extLst>
          </p:cNvPr>
          <p:cNvSpPr txBox="1"/>
          <p:nvPr/>
        </p:nvSpPr>
        <p:spPr>
          <a:xfrm>
            <a:off x="4966004" y="3906643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7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F152964-874E-E7A9-B526-85F862DF2A00}"/>
              </a:ext>
            </a:extLst>
          </p:cNvPr>
          <p:cNvSpPr txBox="1"/>
          <p:nvPr/>
        </p:nvSpPr>
        <p:spPr>
          <a:xfrm>
            <a:off x="6918525" y="2635939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x 50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C6DB877-B7A5-5495-453D-E6E1278674B7}"/>
              </a:ext>
            </a:extLst>
          </p:cNvPr>
          <p:cNvSpPr txBox="1"/>
          <p:nvPr/>
        </p:nvSpPr>
        <p:spPr>
          <a:xfrm>
            <a:off x="6903922" y="3902929"/>
            <a:ext cx="147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x 70 = </a:t>
            </a: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…..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DE0D108-556D-96AA-6284-36A230D2A40F}"/>
              </a:ext>
            </a:extLst>
          </p:cNvPr>
          <p:cNvGrpSpPr/>
          <p:nvPr/>
        </p:nvGrpSpPr>
        <p:grpSpPr>
          <a:xfrm>
            <a:off x="456370" y="937244"/>
            <a:ext cx="558588" cy="625740"/>
            <a:chOff x="965530" y="5471175"/>
            <a:chExt cx="558588" cy="62574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E266572-60E2-7E74-BFC5-67EBB0AC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0F91A6A-A8EC-B4C2-F73E-A5C910CE6E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782529" y="2606125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400" b="1" dirty="0">
                <a:solidFill>
                  <a:srgbClr val="C00000"/>
                </a:solidFill>
                <a:latin typeface="Aptos" panose="02110004020202020204"/>
              </a:rPr>
              <a:t>24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726764" y="3844897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741097" y="2595239"/>
            <a:ext cx="685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745273" y="3854160"/>
            <a:ext cx="68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715239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662346" y="3863098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746696" y="2584353"/>
            <a:ext cx="708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744029" y="3876462"/>
            <a:ext cx="67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210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EE9AC-0C27-9D91-9DB4-C10BA882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F70E25-6FB7-B830-CB38-C403A1814B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BF3387C3-53B1-7522-2602-C35061870A67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FA48A7E-15B2-823F-5EDB-06E461F5E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58586BC-F3EA-6C99-6C10-3219EDC5259B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4E38B675-315E-739B-62E1-01F33EA55C9B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دقيقتان أنجزوا هاتين العمليتين على كراسات الحساب الذهني.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EB3129-B3A6-91C3-0ED3-AC1DC8FE27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442" y="2306917"/>
            <a:ext cx="7097115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28659-4717-470D-75E7-402B4874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5AAF618-E99C-B505-CBDA-A598B69D5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790" y="2308571"/>
            <a:ext cx="7097115" cy="2505425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DD31F8-736D-8A06-E1DD-9173A5A34B9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20220DAD-E474-9541-88E7-054468E5E8B9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98272C8-9C1D-E767-6950-978586F6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0B988FB-85F9-308D-8A89-3714DA9A03C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ADD8091-3CAE-60A1-A3E6-9B758BCD9543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787FD3-B37D-F91D-1349-48E4269113AD}"/>
              </a:ext>
            </a:extLst>
          </p:cNvPr>
          <p:cNvSpPr txBox="1"/>
          <p:nvPr/>
        </p:nvSpPr>
        <p:spPr>
          <a:xfrm>
            <a:off x="1663961" y="3940617"/>
            <a:ext cx="197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3600" b="1" dirty="0">
                <a:solidFill>
                  <a:srgbClr val="C00000"/>
                </a:solidFill>
                <a:latin typeface="Aptos" panose="02110004020202020204"/>
              </a:rPr>
              <a:t>5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  </a:t>
            </a:r>
            <a:r>
              <a:rPr lang="fr-MA" sz="3600" b="1" dirty="0">
                <a:solidFill>
                  <a:srgbClr val="C00000"/>
                </a:solidFill>
                <a:latin typeface="Aptos" panose="02110004020202020204"/>
              </a:rPr>
              <a:t>4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7B48E5-D18A-1573-4BAE-EEF6B6FF1922}"/>
              </a:ext>
            </a:extLst>
          </p:cNvPr>
          <p:cNvSpPr txBox="1"/>
          <p:nvPr/>
        </p:nvSpPr>
        <p:spPr>
          <a:xfrm>
            <a:off x="2236241" y="2572138"/>
            <a:ext cx="504266" cy="562630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041CA33-6CB3-3456-C78F-BDAF837BC94B}"/>
              </a:ext>
            </a:extLst>
          </p:cNvPr>
          <p:cNvSpPr/>
          <p:nvPr/>
        </p:nvSpPr>
        <p:spPr>
          <a:xfrm>
            <a:off x="2348211" y="2712102"/>
            <a:ext cx="233263" cy="255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C4B62E2-E104-1A32-2644-D828D7EF2B71}"/>
              </a:ext>
            </a:extLst>
          </p:cNvPr>
          <p:cNvSpPr txBox="1"/>
          <p:nvPr/>
        </p:nvSpPr>
        <p:spPr>
          <a:xfrm>
            <a:off x="5847173" y="3934396"/>
            <a:ext cx="197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3    3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124F0D-66FC-7B39-1971-0C368109C236}"/>
              </a:ext>
            </a:extLst>
          </p:cNvPr>
          <p:cNvSpPr txBox="1"/>
          <p:nvPr/>
        </p:nvSpPr>
        <p:spPr>
          <a:xfrm>
            <a:off x="1632857" y="2565914"/>
            <a:ext cx="504266" cy="562630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1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122E95A-3AB5-2AD3-7C17-7A76BB7FEF03}"/>
              </a:ext>
            </a:extLst>
          </p:cNvPr>
          <p:cNvSpPr/>
          <p:nvPr/>
        </p:nvSpPr>
        <p:spPr>
          <a:xfrm>
            <a:off x="1744827" y="2705878"/>
            <a:ext cx="233263" cy="255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217D01-2B24-8C4B-5C6B-495756AF7F3F}"/>
              </a:ext>
            </a:extLst>
          </p:cNvPr>
          <p:cNvSpPr txBox="1"/>
          <p:nvPr/>
        </p:nvSpPr>
        <p:spPr>
          <a:xfrm>
            <a:off x="6861104" y="2597019"/>
            <a:ext cx="678025" cy="562630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12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805E3-6828-9788-3E1D-BA5370FA50B6}"/>
              </a:ext>
            </a:extLst>
          </p:cNvPr>
          <p:cNvSpPr/>
          <p:nvPr/>
        </p:nvSpPr>
        <p:spPr>
          <a:xfrm>
            <a:off x="7066385" y="2736983"/>
            <a:ext cx="276802" cy="2519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BA813E-C5B7-AB9E-DBCE-00286DA2D03E}"/>
              </a:ext>
            </a:extLst>
          </p:cNvPr>
          <p:cNvSpPr txBox="1"/>
          <p:nvPr/>
        </p:nvSpPr>
        <p:spPr>
          <a:xfrm>
            <a:off x="6447910" y="2604773"/>
            <a:ext cx="316304" cy="422713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dirty="0">
                <a:solidFill>
                  <a:srgbClr val="C00000"/>
                </a:solidFill>
                <a:latin typeface="Aptos" panose="02110004020202020204"/>
              </a:rPr>
              <a:t>7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22F06F-FF25-D0D8-6A07-D9B3ED004843}"/>
              </a:ext>
            </a:extLst>
          </p:cNvPr>
          <p:cNvSpPr/>
          <p:nvPr/>
        </p:nvSpPr>
        <p:spPr>
          <a:xfrm>
            <a:off x="6490992" y="2730762"/>
            <a:ext cx="276802" cy="2519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72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2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وضع وإنجاز عمليات جمع باحتفاظين في نطاق الأعداد من 0 إلى 999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FC8E00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174BA-3AE9-6556-5CDB-8782E0DE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94B135-DACC-97EE-85DB-5C129ABBD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FE06228C-0A2B-A8B9-8EAE-5A57EF8306B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على الألواح.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849218-9A50-2150-C06A-937790DC7ED6}"/>
              </a:ext>
            </a:extLst>
          </p:cNvPr>
          <p:cNvSpPr/>
          <p:nvPr/>
        </p:nvSpPr>
        <p:spPr>
          <a:xfrm>
            <a:off x="2449281" y="3311021"/>
            <a:ext cx="3907974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387 + 495</a:t>
            </a:r>
          </a:p>
        </p:txBody>
      </p:sp>
    </p:spTree>
    <p:extLst>
      <p:ext uri="{BB962C8B-B14F-4D97-AF65-F5344CB8AC3E}">
        <p14:creationId xmlns:p14="http://schemas.microsoft.com/office/powerpoint/2010/main" val="41240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1A9AA-E168-6770-51F2-4EF38F60F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6432DF7-6E2B-C129-1BD9-7F5E235DE70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59EBC5-2C5D-D442-3251-6F2409495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FF64ED-1663-F2B7-A95F-7ECADD92E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644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29248-0D61-EA8E-EF7C-98C2D697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E08C53-D455-5506-74A4-28D829EE4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412DD6-8776-1594-82F1-EDECAC8223B7}"/>
              </a:ext>
            </a:extLst>
          </p:cNvPr>
          <p:cNvSpPr txBox="1"/>
          <p:nvPr/>
        </p:nvSpPr>
        <p:spPr>
          <a:xfrm>
            <a:off x="367382" y="887245"/>
            <a:ext cx="720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70E61A-675E-3F30-55FF-742373C64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305" y="1977781"/>
            <a:ext cx="7054065" cy="38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87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MATHS_N2_P5_SEM1_S1_V1">
            <a:hlinkClick r:id="" action="ppaction://media"/>
            <a:extLst>
              <a:ext uri="{FF2B5EF4-FFF2-40B4-BE49-F238E27FC236}">
                <a16:creationId xmlns:a16="http://schemas.microsoft.com/office/drawing/2014/main" id="{4242247A-4F8F-4753-BB2A-8B5D95D917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1242" y="1946296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8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DF01B-0363-2366-A84D-38D9FF53B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C4B854D-B6E6-15B8-87CC-8796E59BF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859" y="2117414"/>
            <a:ext cx="3221709" cy="4136039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99393F-4041-81A0-0704-7FD767B94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8" name="Rectangle à coins arrondis 4">
            <a:extLst>
              <a:ext uri="{FF2B5EF4-FFF2-40B4-BE49-F238E27FC236}">
                <a16:creationId xmlns:a16="http://schemas.microsoft.com/office/drawing/2014/main" id="{92811B2C-7C40-7B75-30FB-5C7724574719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أنجزوا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1263C29-CED8-3CE2-B097-739E1DE548E5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7E60112-C87F-532A-50BB-BABB20C0A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3633146-1828-08BF-D368-96B67118D083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18AD98C-F5F5-C193-59BA-4B4567F14A17}"/>
              </a:ext>
            </a:extLst>
          </p:cNvPr>
          <p:cNvSpPr/>
          <p:nvPr/>
        </p:nvSpPr>
        <p:spPr>
          <a:xfrm>
            <a:off x="4711958" y="2668556"/>
            <a:ext cx="2687217" cy="14928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94CEC1-BAD2-9CB7-8474-0408FB14A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2754" y="2117414"/>
            <a:ext cx="3221709" cy="413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0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12EC7-C783-AFFD-CD56-03CA1F1AE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490C7A-29B8-F036-8258-C8241588C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8" name="Rectangle à coins arrondis 4">
            <a:extLst>
              <a:ext uri="{FF2B5EF4-FFF2-40B4-BE49-F238E27FC236}">
                <a16:creationId xmlns:a16="http://schemas.microsoft.com/office/drawing/2014/main" id="{A0DA166C-7822-3A8F-967C-40E51B319AC2}"/>
              </a:ext>
            </a:extLst>
          </p:cNvPr>
          <p:cNvSpPr>
            <a:spLocks/>
          </p:cNvSpPr>
          <p:nvPr/>
        </p:nvSpPr>
        <p:spPr>
          <a:xfrm>
            <a:off x="722662" y="839755"/>
            <a:ext cx="6829568" cy="47003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23F41CA-0B06-0A80-D2D9-4A1795949F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B0D1290-C1D4-4F06-3EE3-2E4E8F4B8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7BD794A-C4F4-12E6-0759-CB3F17A18C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906253D-21AD-CFC4-9412-327C87B16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702" y="2015655"/>
            <a:ext cx="6408595" cy="396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وضع وإنجاز عمليات طرح بمبادلة؛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DA957D-7960-0344-A90F-646FF1582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C88E715-F2FA-5D30-FC9A-2D0DFB710369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ضعوا وأنجزوا العملية على الألواح.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D12C8-4323-BD51-C014-FE9F1121ABC4}"/>
              </a:ext>
            </a:extLst>
          </p:cNvPr>
          <p:cNvSpPr/>
          <p:nvPr/>
        </p:nvSpPr>
        <p:spPr>
          <a:xfrm>
            <a:off x="2612565" y="3354565"/>
            <a:ext cx="3907974" cy="892628"/>
          </a:xfrm>
          <a:prstGeom prst="roundRect">
            <a:avLst>
              <a:gd name="adj" fmla="val 3617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762 - 358</a:t>
            </a:r>
          </a:p>
        </p:txBody>
      </p:sp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DA957D-7960-0344-A90F-646FF1582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sp>
        <p:nvSpPr>
          <p:cNvPr id="7" name="Rectangle à coins arrondis 4">
            <a:extLst>
              <a:ext uri="{FF2B5EF4-FFF2-40B4-BE49-F238E27FC236}">
                <a16:creationId xmlns:a16="http://schemas.microsoft.com/office/drawing/2014/main" id="{4E970B66-1A33-74E3-9086-AA11C8A72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13557C-189B-0AB0-CC09-DE53E1DB7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619" y="1954071"/>
            <a:ext cx="6832760" cy="380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0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MATHS_N2_P5_SEM1_S2_v1">
            <a:hlinkClick r:id="" action="ppaction://media"/>
            <a:extLst>
              <a:ext uri="{FF2B5EF4-FFF2-40B4-BE49-F238E27FC236}">
                <a16:creationId xmlns:a16="http://schemas.microsoft.com/office/drawing/2014/main" id="{8B431D0A-DC7B-E849-6EEE-EE370CFB27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38830" y="2013094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7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0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74330B3-5945-8B30-C068-821352DEF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859" y="2117414"/>
            <a:ext cx="3221709" cy="41360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F83D87-E417-BA7D-8119-1A08D4106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754" y="2117414"/>
            <a:ext cx="3221709" cy="4136039"/>
          </a:xfrm>
          <a:prstGeom prst="rect">
            <a:avLst/>
          </a:prstGeom>
        </p:spPr>
      </p:pic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sp>
        <p:nvSpPr>
          <p:cNvPr id="14" name="Rectangle à coins arrondis 4">
            <a:extLst>
              <a:ext uri="{FF2B5EF4-FFF2-40B4-BE49-F238E27FC236}">
                <a16:creationId xmlns:a16="http://schemas.microsoft.com/office/drawing/2014/main" id="{5CFBEF39-EB88-9987-A067-EF45CC3E05A8}"/>
              </a:ext>
            </a:extLst>
          </p:cNvPr>
          <p:cNvSpPr>
            <a:spLocks/>
          </p:cNvSpPr>
          <p:nvPr/>
        </p:nvSpPr>
        <p:spPr>
          <a:xfrm>
            <a:off x="815972" y="798675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130. أنجزوا النشاط 2.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A23FB5C-1754-82E7-8510-B54D64C92BEF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48F8A56-2F34-92A6-6088-BB857C84A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F9FD28B-C4D8-3DCD-3E59-E4B88289A7E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4DDE73B-2CB1-F700-896C-342EE6CEF121}"/>
              </a:ext>
            </a:extLst>
          </p:cNvPr>
          <p:cNvSpPr/>
          <p:nvPr/>
        </p:nvSpPr>
        <p:spPr>
          <a:xfrm>
            <a:off x="4671785" y="4185433"/>
            <a:ext cx="2771191" cy="17115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315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305902C6-BFD1-F274-6183-38497FC2A47B}"/>
              </a:ext>
            </a:extLst>
          </p:cNvPr>
          <p:cNvSpPr>
            <a:spLocks/>
          </p:cNvSpPr>
          <p:nvPr/>
        </p:nvSpPr>
        <p:spPr>
          <a:xfrm>
            <a:off x="722662" y="914400"/>
            <a:ext cx="6829568" cy="544675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دقيقتان.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8A73938-CF34-636E-6EE7-4A70C334A8DC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14C9A94-0906-4CD0-F12A-9D499EB24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FEAF0B0-3563-2261-A80C-B5E0F611125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DD8A8-F883-19B2-22CE-DD6EB077B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97521" y="637119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F27801-EC52-484F-40E7-972BA0117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228" y="2047375"/>
            <a:ext cx="5947545" cy="380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24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1772665" y="3000990"/>
            <a:ext cx="4627471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1912776" y="3516748"/>
            <a:ext cx="37564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حساب جداء عدد من رقم وعدد من رقمين؛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6216E7-C7B1-6A7D-6088-BBC2E3F6351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جداء العددين على السطر.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52DA57-C7AE-465B-65E9-A662578F87AA}"/>
              </a:ext>
            </a:extLst>
          </p:cNvPr>
          <p:cNvSpPr txBox="1"/>
          <p:nvPr/>
        </p:nvSpPr>
        <p:spPr>
          <a:xfrm>
            <a:off x="2078224" y="3938710"/>
            <a:ext cx="436612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3 x 54 =…….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D4A4E3-754F-BCD8-0CD1-B8BFE4F37F59}"/>
              </a:ext>
            </a:extLst>
          </p:cNvPr>
          <p:cNvSpPr txBox="1"/>
          <p:nvPr/>
        </p:nvSpPr>
        <p:spPr>
          <a:xfrm>
            <a:off x="2078222" y="2839252"/>
            <a:ext cx="4758007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3 x 54 =…. + ….</a:t>
            </a:r>
          </a:p>
        </p:txBody>
      </p:sp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2EE22-F583-9BF8-C9B4-8B42C16E9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DA9ABF-13D0-09DF-5F35-54AE1F026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0D62B3-D566-6FD6-736A-826A9C891E67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E062C6-AC25-45A9-5C31-E41BC86D4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1FBE6E-D8D9-735A-E63E-CBE0AB0901F5}"/>
              </a:ext>
            </a:extLst>
          </p:cNvPr>
          <p:cNvSpPr txBox="1"/>
          <p:nvPr/>
        </p:nvSpPr>
        <p:spPr>
          <a:xfrm>
            <a:off x="2078224" y="3938710"/>
            <a:ext cx="4366121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3 x 54 = </a:t>
            </a:r>
            <a:r>
              <a:rPr lang="fr-MA" sz="4800" dirty="0">
                <a:solidFill>
                  <a:srgbClr val="C00000"/>
                </a:solidFill>
              </a:rPr>
              <a:t>162</a:t>
            </a:r>
            <a:endParaRPr lang="fr-MA" sz="4800" dirty="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4C8884-207C-5207-3456-CB72AE5B74A1}"/>
              </a:ext>
            </a:extLst>
          </p:cNvPr>
          <p:cNvSpPr txBox="1"/>
          <p:nvPr/>
        </p:nvSpPr>
        <p:spPr>
          <a:xfrm>
            <a:off x="2078222" y="2839252"/>
            <a:ext cx="4758007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3 x 54 =</a:t>
            </a:r>
            <a:r>
              <a:rPr lang="fr-MA" sz="4800" dirty="0">
                <a:solidFill>
                  <a:srgbClr val="C00000"/>
                </a:solidFill>
              </a:rPr>
              <a:t>150</a:t>
            </a:r>
            <a:r>
              <a:rPr lang="fr-MA" sz="4800" dirty="0">
                <a:solidFill>
                  <a:schemeClr val="accent1"/>
                </a:solidFill>
              </a:rPr>
              <a:t> + </a:t>
            </a:r>
            <a:r>
              <a:rPr lang="fr-MA" sz="4800" dirty="0">
                <a:solidFill>
                  <a:srgbClr val="C0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AE5F8-7BAA-6E6C-5619-39E68BAC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4">
            <a:extLst>
              <a:ext uri="{FF2B5EF4-FFF2-40B4-BE49-F238E27FC236}">
                <a16:creationId xmlns:a16="http://schemas.microsoft.com/office/drawing/2014/main" id="{09003236-A1EC-23A7-8227-A4638CFBCECF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BC744B7-ADCF-9DB8-374C-55C1E4433A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S_N2_P4_SEM5_S1_V1">
            <a:hlinkClick r:id="" action="ppaction://media"/>
            <a:extLst>
              <a:ext uri="{FF2B5EF4-FFF2-40B4-BE49-F238E27FC236}">
                <a16:creationId xmlns:a16="http://schemas.microsoft.com/office/drawing/2014/main" id="{45448C1B-92E0-A582-C6E3-FCA50C93E4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7317" y="2219923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E80C1F2-BFED-325F-A560-20F906D8B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29" y="1903445"/>
            <a:ext cx="3359021" cy="454595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3.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1A7DA855-3904-ACAE-0339-24C9890354B4}"/>
              </a:ext>
            </a:extLst>
          </p:cNvPr>
          <p:cNvSpPr/>
          <p:nvPr/>
        </p:nvSpPr>
        <p:spPr>
          <a:xfrm>
            <a:off x="2239354" y="2491273"/>
            <a:ext cx="2920477" cy="14182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D8F867E-F16F-1972-BF2E-A3C0AD950C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164596"/>
            <a:ext cx="6870023" cy="349919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17D6B348-6A90-950C-2776-40F5D7B88E6F}"/>
              </a:ext>
            </a:extLst>
          </p:cNvPr>
          <p:cNvSpPr txBox="1"/>
          <p:nvPr/>
        </p:nvSpPr>
        <p:spPr>
          <a:xfrm>
            <a:off x="2202021" y="3293704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160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DEB6C4-9456-D957-0AB6-834BC8120D77}"/>
              </a:ext>
            </a:extLst>
          </p:cNvPr>
          <p:cNvSpPr txBox="1"/>
          <p:nvPr/>
        </p:nvSpPr>
        <p:spPr>
          <a:xfrm>
            <a:off x="2699659" y="3296810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DB6F293-D4F2-5912-CB82-58483127B041}"/>
              </a:ext>
            </a:extLst>
          </p:cNvPr>
          <p:cNvSpPr txBox="1"/>
          <p:nvPr/>
        </p:nvSpPr>
        <p:spPr>
          <a:xfrm>
            <a:off x="2373082" y="4509797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184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25B88F5-ED78-E003-F687-7A2C18BA3A15}"/>
              </a:ext>
            </a:extLst>
          </p:cNvPr>
          <p:cNvSpPr txBox="1"/>
          <p:nvPr/>
        </p:nvSpPr>
        <p:spPr>
          <a:xfrm>
            <a:off x="4481808" y="3296814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300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B32819-FB3E-52EB-2381-D174ED66D545}"/>
              </a:ext>
            </a:extLst>
          </p:cNvPr>
          <p:cNvSpPr txBox="1"/>
          <p:nvPr/>
        </p:nvSpPr>
        <p:spPr>
          <a:xfrm>
            <a:off x="4988777" y="3299920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24FA3C8-EB76-2F6E-17B1-0FB7ECC5095E}"/>
              </a:ext>
            </a:extLst>
          </p:cNvPr>
          <p:cNvSpPr txBox="1"/>
          <p:nvPr/>
        </p:nvSpPr>
        <p:spPr>
          <a:xfrm>
            <a:off x="4662200" y="4512907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330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2CA16AD-12F2-AD17-A29A-F24A264E587C}"/>
              </a:ext>
            </a:extLst>
          </p:cNvPr>
          <p:cNvSpPr txBox="1"/>
          <p:nvPr/>
        </p:nvSpPr>
        <p:spPr>
          <a:xfrm>
            <a:off x="6711814" y="3287482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F36EF22-5FA4-C0EA-BAA4-D5F47AF79176}"/>
              </a:ext>
            </a:extLst>
          </p:cNvPr>
          <p:cNvSpPr txBox="1"/>
          <p:nvPr/>
        </p:nvSpPr>
        <p:spPr>
          <a:xfrm>
            <a:off x="7228114" y="3290588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5AD7A86-513B-1C3F-3E0C-96906194DA98}"/>
              </a:ext>
            </a:extLst>
          </p:cNvPr>
          <p:cNvSpPr txBox="1"/>
          <p:nvPr/>
        </p:nvSpPr>
        <p:spPr>
          <a:xfrm>
            <a:off x="6901537" y="4503575"/>
            <a:ext cx="57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141</a:t>
            </a:r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1621370" y="2932058"/>
            <a:ext cx="4882338" cy="17217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1828798" y="3581448"/>
            <a:ext cx="4121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البحث عن عدد الأجزاء بالتجميع باستخدام تمثيلات.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F943ED-52AD-1956-CCCC-EF5FE2A9C5E6}"/>
              </a:ext>
            </a:extLst>
          </p:cNvPr>
          <p:cNvSpPr txBox="1"/>
          <p:nvPr/>
        </p:nvSpPr>
        <p:spPr>
          <a:xfrm>
            <a:off x="1001489" y="3094949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كَريمٌ 18 قَلَماً. أَرادَ وَضْعَ كُلِّ 3 أَقْلامٍ في مِقْلَمَةٍ. </a:t>
            </a:r>
          </a:p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مِقْلَمَةً سَيَحْتاجُ إِلَيْها كَريمٌ؟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A9FAC4-529F-C0FD-0281-D2200DADF149}"/>
              </a:ext>
            </a:extLst>
          </p:cNvPr>
          <p:cNvSpPr txBox="1"/>
          <p:nvPr/>
        </p:nvSpPr>
        <p:spPr>
          <a:xfrm>
            <a:off x="328612" y="925287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0B684C-009F-EED7-FBB3-4B6FF6AC3C26}"/>
              </a:ext>
            </a:extLst>
          </p:cNvPr>
          <p:cNvSpPr txBox="1"/>
          <p:nvPr/>
        </p:nvSpPr>
        <p:spPr>
          <a:xfrm>
            <a:off x="1001489" y="3094949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كَريمٌ 18 قَلَماً. أَرادَ وَضْعَ كُلِّ 3 أَقْلامٍ في مِقْلَمَةٍ. </a:t>
            </a:r>
          </a:p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مِقْلَمَةً سَيَحْتاجُ إِلَيْها كَريمٌ؟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24767EC-497A-9279-58B1-FFD410AC0E8B}"/>
              </a:ext>
            </a:extLst>
          </p:cNvPr>
          <p:cNvSpPr txBox="1"/>
          <p:nvPr/>
        </p:nvSpPr>
        <p:spPr>
          <a:xfrm>
            <a:off x="328612" y="926843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بأقراص وقوموا بالتجميع.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BDCAC-A90B-39E6-6A68-6563FB3D5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376348-A586-ED6D-ABC2-793DCDD17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E617D72-CE7E-92C2-7D59-C25E729860B9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9816EC-96FA-7B5A-7938-29D79B259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9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8E4B5-873A-6791-98F0-CD2B3DCF8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D243ED-EE65-F43C-AFCF-FDF12338B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E038714-3E6C-07E3-17A8-A5A5B33B294F}"/>
              </a:ext>
            </a:extLst>
          </p:cNvPr>
          <p:cNvSpPr txBox="1"/>
          <p:nvPr/>
        </p:nvSpPr>
        <p:spPr>
          <a:xfrm>
            <a:off x="1001489" y="2227202"/>
            <a:ext cx="6991350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اشْتَرى كَريمٌ 18 قَلَماً. أَرادَ وَضْعَ كُلِّ 3 أَقْلامٍ في مِقْلَمَةٍ. </a:t>
            </a:r>
          </a:p>
          <a:p>
            <a:pPr algn="ctr"/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مِقْلَمَةً سَيَحْتاجُ إِلَيْها كَريمٌ؟</a:t>
            </a:r>
            <a:endParaRPr lang="fr-MA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B02B94-B910-BF00-489E-78BD204E7385}"/>
              </a:ext>
            </a:extLst>
          </p:cNvPr>
          <p:cNvSpPr txBox="1"/>
          <p:nvPr/>
        </p:nvSpPr>
        <p:spPr>
          <a:xfrm>
            <a:off x="328612" y="934617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DF80DB7-5A77-ACF7-1D57-1A06ABDA8BC0}"/>
              </a:ext>
            </a:extLst>
          </p:cNvPr>
          <p:cNvSpPr/>
          <p:nvPr/>
        </p:nvSpPr>
        <p:spPr>
          <a:xfrm>
            <a:off x="2776330" y="389458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A45B7B1-BDCF-E587-D180-EAD8041E93A4}"/>
              </a:ext>
            </a:extLst>
          </p:cNvPr>
          <p:cNvSpPr/>
          <p:nvPr/>
        </p:nvSpPr>
        <p:spPr>
          <a:xfrm>
            <a:off x="3489699" y="389458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B181E19-BB4D-2B83-9C0A-32FDDA5A57A9}"/>
              </a:ext>
            </a:extLst>
          </p:cNvPr>
          <p:cNvSpPr/>
          <p:nvPr/>
        </p:nvSpPr>
        <p:spPr>
          <a:xfrm>
            <a:off x="4142983" y="3894581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86D7DBB-71E5-8B65-2564-8CF8284E6049}"/>
              </a:ext>
            </a:extLst>
          </p:cNvPr>
          <p:cNvSpPr/>
          <p:nvPr/>
        </p:nvSpPr>
        <p:spPr>
          <a:xfrm>
            <a:off x="4791040" y="3894581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424A383-3EA7-9448-ED9E-C0BED0C2DBBE}"/>
              </a:ext>
            </a:extLst>
          </p:cNvPr>
          <p:cNvSpPr/>
          <p:nvPr/>
        </p:nvSpPr>
        <p:spPr>
          <a:xfrm>
            <a:off x="5470191" y="389458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27CFB0E-4BB0-A4DE-4A04-6CBEABF0CAD9}"/>
              </a:ext>
            </a:extLst>
          </p:cNvPr>
          <p:cNvSpPr/>
          <p:nvPr/>
        </p:nvSpPr>
        <p:spPr>
          <a:xfrm>
            <a:off x="6080924" y="389458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A163F89-083D-8445-1896-F9FCE5F8720D}"/>
              </a:ext>
            </a:extLst>
          </p:cNvPr>
          <p:cNvSpPr/>
          <p:nvPr/>
        </p:nvSpPr>
        <p:spPr>
          <a:xfrm>
            <a:off x="2786225" y="460710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41BCFB5-611A-A910-5EB8-CA2706A26A83}"/>
              </a:ext>
            </a:extLst>
          </p:cNvPr>
          <p:cNvSpPr/>
          <p:nvPr/>
        </p:nvSpPr>
        <p:spPr>
          <a:xfrm>
            <a:off x="3499594" y="460710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8A97E01-62F5-51B1-9FAF-93969DA6A9DF}"/>
              </a:ext>
            </a:extLst>
          </p:cNvPr>
          <p:cNvSpPr/>
          <p:nvPr/>
        </p:nvSpPr>
        <p:spPr>
          <a:xfrm>
            <a:off x="4152878" y="4607101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9DE1289-808F-E13A-3996-F498AB5B64A8}"/>
              </a:ext>
            </a:extLst>
          </p:cNvPr>
          <p:cNvSpPr/>
          <p:nvPr/>
        </p:nvSpPr>
        <p:spPr>
          <a:xfrm>
            <a:off x="4800935" y="4607101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F9E288A-B96D-2493-FC87-D86C85918CE5}"/>
              </a:ext>
            </a:extLst>
          </p:cNvPr>
          <p:cNvSpPr/>
          <p:nvPr/>
        </p:nvSpPr>
        <p:spPr>
          <a:xfrm>
            <a:off x="5480086" y="460710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57AD383-D80E-5E6B-B4C1-15F7F64955E8}"/>
              </a:ext>
            </a:extLst>
          </p:cNvPr>
          <p:cNvSpPr/>
          <p:nvPr/>
        </p:nvSpPr>
        <p:spPr>
          <a:xfrm>
            <a:off x="6090820" y="460710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B3519BD-6C99-11C9-D8C8-B4F0316C94B1}"/>
              </a:ext>
            </a:extLst>
          </p:cNvPr>
          <p:cNvSpPr/>
          <p:nvPr/>
        </p:nvSpPr>
        <p:spPr>
          <a:xfrm>
            <a:off x="2684318" y="3771122"/>
            <a:ext cx="656090" cy="21507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D48AAB8-A520-CE01-45FB-26D699135BEC}"/>
              </a:ext>
            </a:extLst>
          </p:cNvPr>
          <p:cNvSpPr/>
          <p:nvPr/>
        </p:nvSpPr>
        <p:spPr>
          <a:xfrm>
            <a:off x="4094228" y="3771124"/>
            <a:ext cx="548491" cy="21507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997DC81-1E6B-E4CF-BBC8-2F3215F75D1F}"/>
              </a:ext>
            </a:extLst>
          </p:cNvPr>
          <p:cNvSpPr/>
          <p:nvPr/>
        </p:nvSpPr>
        <p:spPr>
          <a:xfrm>
            <a:off x="6021569" y="3771123"/>
            <a:ext cx="533400" cy="21507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1DEEF631-5BFA-F92F-5156-A2677F386E43}"/>
              </a:ext>
            </a:extLst>
          </p:cNvPr>
          <p:cNvSpPr/>
          <p:nvPr/>
        </p:nvSpPr>
        <p:spPr>
          <a:xfrm>
            <a:off x="2797110" y="531467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D275D24-E8A7-7F51-4B50-C024A5B9620E}"/>
              </a:ext>
            </a:extLst>
          </p:cNvPr>
          <p:cNvSpPr/>
          <p:nvPr/>
        </p:nvSpPr>
        <p:spPr>
          <a:xfrm>
            <a:off x="3510479" y="531467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5559D69-32E1-FAB6-B0EE-916FF8746DBD}"/>
              </a:ext>
            </a:extLst>
          </p:cNvPr>
          <p:cNvSpPr/>
          <p:nvPr/>
        </p:nvSpPr>
        <p:spPr>
          <a:xfrm>
            <a:off x="4163763" y="5314671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E63927A0-AA13-AA70-E43C-39F7FB0F0014}"/>
              </a:ext>
            </a:extLst>
          </p:cNvPr>
          <p:cNvSpPr/>
          <p:nvPr/>
        </p:nvSpPr>
        <p:spPr>
          <a:xfrm>
            <a:off x="4811820" y="5314671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EB86A18A-3F54-FF95-38D3-C4BC47A49DBB}"/>
              </a:ext>
            </a:extLst>
          </p:cNvPr>
          <p:cNvSpPr/>
          <p:nvPr/>
        </p:nvSpPr>
        <p:spPr>
          <a:xfrm>
            <a:off x="5472309" y="531467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285B78C-9731-C46A-7B91-C5A6C161ACB2}"/>
              </a:ext>
            </a:extLst>
          </p:cNvPr>
          <p:cNvSpPr/>
          <p:nvPr/>
        </p:nvSpPr>
        <p:spPr>
          <a:xfrm>
            <a:off x="6101705" y="5314670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CA91EBF-9C3B-ACF6-D2C6-B47B98940596}"/>
              </a:ext>
            </a:extLst>
          </p:cNvPr>
          <p:cNvSpPr/>
          <p:nvPr/>
        </p:nvSpPr>
        <p:spPr>
          <a:xfrm>
            <a:off x="3387227" y="3774230"/>
            <a:ext cx="656090" cy="21507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37EC58B-3B43-0675-E3F0-49489FA8235F}"/>
              </a:ext>
            </a:extLst>
          </p:cNvPr>
          <p:cNvSpPr/>
          <p:nvPr/>
        </p:nvSpPr>
        <p:spPr>
          <a:xfrm>
            <a:off x="5412958" y="3764904"/>
            <a:ext cx="548491" cy="21507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4434A64A-2759-0D3E-C585-FC487F170BAF}"/>
              </a:ext>
            </a:extLst>
          </p:cNvPr>
          <p:cNvSpPr/>
          <p:nvPr/>
        </p:nvSpPr>
        <p:spPr>
          <a:xfrm>
            <a:off x="4705957" y="3768010"/>
            <a:ext cx="656090" cy="21507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86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9C3B-E359-2436-1FC1-98D40AF7C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F1B9B6-25EA-FC96-FEBA-93FF7FE39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82ECBB6F-B51D-ED48-2682-D201F51B6ADA}"/>
              </a:ext>
            </a:extLst>
          </p:cNvPr>
          <p:cNvSpPr/>
          <p:nvPr/>
        </p:nvSpPr>
        <p:spPr>
          <a:xfrm>
            <a:off x="2776330" y="188849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BC5AB09-25E6-038F-DB90-B67A4898C2EC}"/>
              </a:ext>
            </a:extLst>
          </p:cNvPr>
          <p:cNvSpPr/>
          <p:nvPr/>
        </p:nvSpPr>
        <p:spPr>
          <a:xfrm>
            <a:off x="3489699" y="188849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45D8275-23FA-0CED-C2F7-6759B5EBC7E6}"/>
              </a:ext>
            </a:extLst>
          </p:cNvPr>
          <p:cNvSpPr/>
          <p:nvPr/>
        </p:nvSpPr>
        <p:spPr>
          <a:xfrm>
            <a:off x="4142983" y="188849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8112D81-C02D-BB7E-011A-E8FA57794A58}"/>
              </a:ext>
            </a:extLst>
          </p:cNvPr>
          <p:cNvSpPr/>
          <p:nvPr/>
        </p:nvSpPr>
        <p:spPr>
          <a:xfrm>
            <a:off x="4791040" y="188849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037516E-8B3B-C650-AB35-1CB809382FBF}"/>
              </a:ext>
            </a:extLst>
          </p:cNvPr>
          <p:cNvSpPr/>
          <p:nvPr/>
        </p:nvSpPr>
        <p:spPr>
          <a:xfrm>
            <a:off x="5470191" y="188849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BCD91D6-ACA3-E1AA-2704-1928A99E408B}"/>
              </a:ext>
            </a:extLst>
          </p:cNvPr>
          <p:cNvSpPr/>
          <p:nvPr/>
        </p:nvSpPr>
        <p:spPr>
          <a:xfrm>
            <a:off x="6080924" y="188849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3E1CD08-1127-8AFB-366A-6F1637E6D374}"/>
              </a:ext>
            </a:extLst>
          </p:cNvPr>
          <p:cNvSpPr/>
          <p:nvPr/>
        </p:nvSpPr>
        <p:spPr>
          <a:xfrm>
            <a:off x="2786225" y="260101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88DE410-6931-906B-A066-1F52506E82A6}"/>
              </a:ext>
            </a:extLst>
          </p:cNvPr>
          <p:cNvSpPr/>
          <p:nvPr/>
        </p:nvSpPr>
        <p:spPr>
          <a:xfrm>
            <a:off x="3499594" y="260101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9083BD0-A892-BA86-A303-D727A230E2C4}"/>
              </a:ext>
            </a:extLst>
          </p:cNvPr>
          <p:cNvSpPr/>
          <p:nvPr/>
        </p:nvSpPr>
        <p:spPr>
          <a:xfrm>
            <a:off x="4152878" y="260101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A41C30C-C4C5-83A9-FFAA-E4D49624D726}"/>
              </a:ext>
            </a:extLst>
          </p:cNvPr>
          <p:cNvSpPr/>
          <p:nvPr/>
        </p:nvSpPr>
        <p:spPr>
          <a:xfrm>
            <a:off x="4800935" y="260101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B2B3237-DC3C-6A7A-79C3-47E348CAC489}"/>
              </a:ext>
            </a:extLst>
          </p:cNvPr>
          <p:cNvSpPr/>
          <p:nvPr/>
        </p:nvSpPr>
        <p:spPr>
          <a:xfrm>
            <a:off x="5480086" y="260101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4707B0E-A1FC-9E10-B97C-718E2D10192F}"/>
              </a:ext>
            </a:extLst>
          </p:cNvPr>
          <p:cNvSpPr/>
          <p:nvPr/>
        </p:nvSpPr>
        <p:spPr>
          <a:xfrm>
            <a:off x="6090820" y="260101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1355CDB-F9B3-9F4D-2043-D7F05911369D}"/>
              </a:ext>
            </a:extLst>
          </p:cNvPr>
          <p:cNvSpPr/>
          <p:nvPr/>
        </p:nvSpPr>
        <p:spPr>
          <a:xfrm>
            <a:off x="2684318" y="1765040"/>
            <a:ext cx="656090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82185E3-49FD-67D0-9985-8606D4E3DC70}"/>
              </a:ext>
            </a:extLst>
          </p:cNvPr>
          <p:cNvSpPr/>
          <p:nvPr/>
        </p:nvSpPr>
        <p:spPr>
          <a:xfrm>
            <a:off x="4094228" y="1765042"/>
            <a:ext cx="548491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91C1B05-75AD-03DD-2D6D-0B91817D6FFC}"/>
              </a:ext>
            </a:extLst>
          </p:cNvPr>
          <p:cNvSpPr/>
          <p:nvPr/>
        </p:nvSpPr>
        <p:spPr>
          <a:xfrm>
            <a:off x="6021569" y="1765041"/>
            <a:ext cx="533400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CD80B70-7C89-33B1-925C-EDEED4F300E9}"/>
              </a:ext>
            </a:extLst>
          </p:cNvPr>
          <p:cNvSpPr/>
          <p:nvPr/>
        </p:nvSpPr>
        <p:spPr>
          <a:xfrm>
            <a:off x="2797110" y="33085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54FF585-170F-AE91-2852-434C54A9AC67}"/>
              </a:ext>
            </a:extLst>
          </p:cNvPr>
          <p:cNvSpPr/>
          <p:nvPr/>
        </p:nvSpPr>
        <p:spPr>
          <a:xfrm>
            <a:off x="3510479" y="33085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9BF801A-103C-09E6-A38D-C2C009E0890B}"/>
              </a:ext>
            </a:extLst>
          </p:cNvPr>
          <p:cNvSpPr/>
          <p:nvPr/>
        </p:nvSpPr>
        <p:spPr>
          <a:xfrm>
            <a:off x="4163763" y="330858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78AA4CD8-A6C8-20E8-1A03-28E87B9CFEE5}"/>
              </a:ext>
            </a:extLst>
          </p:cNvPr>
          <p:cNvSpPr/>
          <p:nvPr/>
        </p:nvSpPr>
        <p:spPr>
          <a:xfrm>
            <a:off x="4811820" y="330858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016571FA-E7B7-1F59-814B-59BB8B9AFC87}"/>
              </a:ext>
            </a:extLst>
          </p:cNvPr>
          <p:cNvSpPr/>
          <p:nvPr/>
        </p:nvSpPr>
        <p:spPr>
          <a:xfrm>
            <a:off x="5472309" y="33085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E871FCB-B76C-B4E0-3AFB-38A1C26874F7}"/>
              </a:ext>
            </a:extLst>
          </p:cNvPr>
          <p:cNvSpPr/>
          <p:nvPr/>
        </p:nvSpPr>
        <p:spPr>
          <a:xfrm>
            <a:off x="6101705" y="33085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A9A3E2C-81E6-C393-FDEA-30A052B92A34}"/>
              </a:ext>
            </a:extLst>
          </p:cNvPr>
          <p:cNvSpPr/>
          <p:nvPr/>
        </p:nvSpPr>
        <p:spPr>
          <a:xfrm>
            <a:off x="3387227" y="1768148"/>
            <a:ext cx="656090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A1F33AE-CCA9-DD17-D966-CB8682CEB049}"/>
              </a:ext>
            </a:extLst>
          </p:cNvPr>
          <p:cNvSpPr/>
          <p:nvPr/>
        </p:nvSpPr>
        <p:spPr>
          <a:xfrm>
            <a:off x="5412958" y="1758822"/>
            <a:ext cx="548491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1C6BEA-0DF4-131E-6A88-90A75859A42A}"/>
              </a:ext>
            </a:extLst>
          </p:cNvPr>
          <p:cNvSpPr/>
          <p:nvPr/>
        </p:nvSpPr>
        <p:spPr>
          <a:xfrm>
            <a:off x="4705957" y="1761928"/>
            <a:ext cx="656090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75F2021-6C20-5053-58AD-C328881179FD}"/>
              </a:ext>
            </a:extLst>
          </p:cNvPr>
          <p:cNvSpPr txBox="1"/>
          <p:nvPr/>
        </p:nvSpPr>
        <p:spPr>
          <a:xfrm>
            <a:off x="657031" y="9059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متساوية وعبارة الحل.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5EA74A6F-2E18-A17F-566D-95DD771581F7}"/>
              </a:ext>
            </a:extLst>
          </p:cNvPr>
          <p:cNvSpPr/>
          <p:nvPr/>
        </p:nvSpPr>
        <p:spPr>
          <a:xfrm>
            <a:off x="2782273" y="4119467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>
                <a:solidFill>
                  <a:schemeClr val="tx1"/>
                </a:solidFill>
              </a:rPr>
              <a:t>..........................................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835E0781-754E-A9AA-80D0-B7C7FF34A619}"/>
              </a:ext>
            </a:extLst>
          </p:cNvPr>
          <p:cNvSpPr/>
          <p:nvPr/>
        </p:nvSpPr>
        <p:spPr>
          <a:xfrm>
            <a:off x="2198915" y="5210314"/>
            <a:ext cx="4931228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سَيَحْتاجُ كَريمٌ إِلى ........ مِقْلَماتٍ.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79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4E682-B99B-9B29-835B-7841C2409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335B39-A0D5-C0E3-D1D6-4703FC339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48A9ABA-D9FF-3DB3-EC86-809DC117D850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A017F1-1C2A-3F1A-B225-FAC14E163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3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C099A-E711-EAB3-C7A9-6FC6F8DE8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FD3A09-5261-E7FF-7575-9A459D982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39B35E08-0B0B-6C22-2C1C-7569F7450B90}"/>
              </a:ext>
            </a:extLst>
          </p:cNvPr>
          <p:cNvSpPr/>
          <p:nvPr/>
        </p:nvSpPr>
        <p:spPr>
          <a:xfrm>
            <a:off x="2776330" y="188849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CA1C752-44AB-A91A-D82B-D644A27FA4A1}"/>
              </a:ext>
            </a:extLst>
          </p:cNvPr>
          <p:cNvSpPr/>
          <p:nvPr/>
        </p:nvSpPr>
        <p:spPr>
          <a:xfrm>
            <a:off x="3489699" y="188849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D9199-BE48-FCD2-BE53-B29A10F9D376}"/>
              </a:ext>
            </a:extLst>
          </p:cNvPr>
          <p:cNvSpPr/>
          <p:nvPr/>
        </p:nvSpPr>
        <p:spPr>
          <a:xfrm>
            <a:off x="4142983" y="188849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619B64F-58E4-6FFF-0515-DDC61067CFB1}"/>
              </a:ext>
            </a:extLst>
          </p:cNvPr>
          <p:cNvSpPr/>
          <p:nvPr/>
        </p:nvSpPr>
        <p:spPr>
          <a:xfrm>
            <a:off x="4791040" y="188849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FC4F2A1-D6D7-EB1B-7670-5F47F61B46E4}"/>
              </a:ext>
            </a:extLst>
          </p:cNvPr>
          <p:cNvSpPr/>
          <p:nvPr/>
        </p:nvSpPr>
        <p:spPr>
          <a:xfrm>
            <a:off x="5470191" y="188849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8D30FEF-84A5-351E-8671-7AC70EC94092}"/>
              </a:ext>
            </a:extLst>
          </p:cNvPr>
          <p:cNvSpPr/>
          <p:nvPr/>
        </p:nvSpPr>
        <p:spPr>
          <a:xfrm>
            <a:off x="6080924" y="188849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2CF6F20-4755-EBAC-39C4-4BDCE40DE794}"/>
              </a:ext>
            </a:extLst>
          </p:cNvPr>
          <p:cNvSpPr/>
          <p:nvPr/>
        </p:nvSpPr>
        <p:spPr>
          <a:xfrm>
            <a:off x="2786225" y="260101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7217E9E-D603-7233-BD59-1146DAF1AC67}"/>
              </a:ext>
            </a:extLst>
          </p:cNvPr>
          <p:cNvSpPr/>
          <p:nvPr/>
        </p:nvSpPr>
        <p:spPr>
          <a:xfrm>
            <a:off x="3499594" y="260101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2C70BD9-B103-4BD2-CC7B-E509BE5874B3}"/>
              </a:ext>
            </a:extLst>
          </p:cNvPr>
          <p:cNvSpPr/>
          <p:nvPr/>
        </p:nvSpPr>
        <p:spPr>
          <a:xfrm>
            <a:off x="4152878" y="260101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017909D-9187-5ED9-D275-5AF179718452}"/>
              </a:ext>
            </a:extLst>
          </p:cNvPr>
          <p:cNvSpPr/>
          <p:nvPr/>
        </p:nvSpPr>
        <p:spPr>
          <a:xfrm>
            <a:off x="4800935" y="260101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2CA2F4A-639F-039A-0596-55D887F160EC}"/>
              </a:ext>
            </a:extLst>
          </p:cNvPr>
          <p:cNvSpPr/>
          <p:nvPr/>
        </p:nvSpPr>
        <p:spPr>
          <a:xfrm>
            <a:off x="5480086" y="260101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3B21693B-9E92-8485-E762-0FAB01146241}"/>
              </a:ext>
            </a:extLst>
          </p:cNvPr>
          <p:cNvSpPr/>
          <p:nvPr/>
        </p:nvSpPr>
        <p:spPr>
          <a:xfrm>
            <a:off x="6090820" y="260101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FDEFD13-9F56-F12E-83E6-92CEDC1A4CAD}"/>
              </a:ext>
            </a:extLst>
          </p:cNvPr>
          <p:cNvSpPr/>
          <p:nvPr/>
        </p:nvSpPr>
        <p:spPr>
          <a:xfrm>
            <a:off x="2684318" y="1765040"/>
            <a:ext cx="656090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350F32B-93AD-1CC2-C2A7-55424A286663}"/>
              </a:ext>
            </a:extLst>
          </p:cNvPr>
          <p:cNvSpPr/>
          <p:nvPr/>
        </p:nvSpPr>
        <p:spPr>
          <a:xfrm>
            <a:off x="4094228" y="1765042"/>
            <a:ext cx="548491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1FDBFF6-FEBB-2546-93FC-DE34D586D55D}"/>
              </a:ext>
            </a:extLst>
          </p:cNvPr>
          <p:cNvSpPr/>
          <p:nvPr/>
        </p:nvSpPr>
        <p:spPr>
          <a:xfrm>
            <a:off x="6021569" y="1765041"/>
            <a:ext cx="533400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4CCDC72-C3B6-EE30-5BAF-AD5C51EE8D44}"/>
              </a:ext>
            </a:extLst>
          </p:cNvPr>
          <p:cNvSpPr/>
          <p:nvPr/>
        </p:nvSpPr>
        <p:spPr>
          <a:xfrm>
            <a:off x="2797110" y="33085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B261732D-064A-C8CC-29A0-0473F04F90B2}"/>
              </a:ext>
            </a:extLst>
          </p:cNvPr>
          <p:cNvSpPr/>
          <p:nvPr/>
        </p:nvSpPr>
        <p:spPr>
          <a:xfrm>
            <a:off x="3510479" y="33085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EA82732-1340-139A-7E22-AED136504EB5}"/>
              </a:ext>
            </a:extLst>
          </p:cNvPr>
          <p:cNvSpPr/>
          <p:nvPr/>
        </p:nvSpPr>
        <p:spPr>
          <a:xfrm>
            <a:off x="4163763" y="330858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7F6071E5-5419-0D2D-E61A-3A6E65854970}"/>
              </a:ext>
            </a:extLst>
          </p:cNvPr>
          <p:cNvSpPr/>
          <p:nvPr/>
        </p:nvSpPr>
        <p:spPr>
          <a:xfrm>
            <a:off x="4811820" y="3308589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AAE0FFBB-8ACE-CCF7-3D2A-64645A917328}"/>
              </a:ext>
            </a:extLst>
          </p:cNvPr>
          <p:cNvSpPr/>
          <p:nvPr/>
        </p:nvSpPr>
        <p:spPr>
          <a:xfrm>
            <a:off x="5472309" y="33085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A852D3C-008F-1452-4214-A4FF27CC82F2}"/>
              </a:ext>
            </a:extLst>
          </p:cNvPr>
          <p:cNvSpPr/>
          <p:nvPr/>
        </p:nvSpPr>
        <p:spPr>
          <a:xfrm>
            <a:off x="6101705" y="3308588"/>
            <a:ext cx="440397" cy="440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2973CA5-F66E-CAD7-5A1E-8B40B4D44DB9}"/>
              </a:ext>
            </a:extLst>
          </p:cNvPr>
          <p:cNvSpPr/>
          <p:nvPr/>
        </p:nvSpPr>
        <p:spPr>
          <a:xfrm>
            <a:off x="3387227" y="1768148"/>
            <a:ext cx="656090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CFD8BED-C874-950D-21EB-0B358F8F7950}"/>
              </a:ext>
            </a:extLst>
          </p:cNvPr>
          <p:cNvSpPr/>
          <p:nvPr/>
        </p:nvSpPr>
        <p:spPr>
          <a:xfrm>
            <a:off x="5412958" y="1758822"/>
            <a:ext cx="548491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A24979F4-6A52-91ED-E2C3-00AA1C3B121A}"/>
              </a:ext>
            </a:extLst>
          </p:cNvPr>
          <p:cNvSpPr/>
          <p:nvPr/>
        </p:nvSpPr>
        <p:spPr>
          <a:xfrm>
            <a:off x="4705957" y="1761928"/>
            <a:ext cx="656090" cy="215070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5D371C9-0423-2653-4C2B-E9278F19DA24}"/>
              </a:ext>
            </a:extLst>
          </p:cNvPr>
          <p:cNvSpPr txBox="1"/>
          <p:nvPr/>
        </p:nvSpPr>
        <p:spPr>
          <a:xfrm>
            <a:off x="657031" y="9059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2174E80E-43EF-7373-C2C4-8CC3190C9349}"/>
              </a:ext>
            </a:extLst>
          </p:cNvPr>
          <p:cNvSpPr/>
          <p:nvPr/>
        </p:nvSpPr>
        <p:spPr>
          <a:xfrm>
            <a:off x="2782273" y="4119467"/>
            <a:ext cx="3651187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4400" dirty="0">
                <a:solidFill>
                  <a:schemeClr val="accent1"/>
                </a:solidFill>
              </a:rPr>
              <a:t>18 = </a:t>
            </a:r>
            <a:r>
              <a:rPr lang="fr-MA" sz="4400" dirty="0">
                <a:solidFill>
                  <a:srgbClr val="C00000"/>
                </a:solidFill>
              </a:rPr>
              <a:t>6</a:t>
            </a:r>
            <a:r>
              <a:rPr lang="fr-MA" sz="4400" dirty="0">
                <a:solidFill>
                  <a:schemeClr val="accent1"/>
                </a:solidFill>
              </a:rPr>
              <a:t> x 3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698DA96B-3DD9-CF83-8DFF-C55D3931C600}"/>
              </a:ext>
            </a:extLst>
          </p:cNvPr>
          <p:cNvSpPr/>
          <p:nvPr/>
        </p:nvSpPr>
        <p:spPr>
          <a:xfrm>
            <a:off x="2198915" y="5210314"/>
            <a:ext cx="4931228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سَيَحْتاجُ كَريمٌ إِلى </a:t>
            </a:r>
            <a:r>
              <a:rPr lang="a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مِقْلَماتٍ.</a:t>
            </a:r>
            <a:endParaRPr lang="fr-MA" sz="3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7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75C2F-E3DE-3A2B-63F3-CA85FD9A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6F73397F-890F-A8F5-86B8-40A078827EBF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EB846E-7C52-FF6F-54BC-BAECBB0B02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5" name="MATHS_ N2_P5_SEM5_L4_V1VF">
            <a:hlinkClick r:id="" action="ppaction://media"/>
            <a:extLst>
              <a:ext uri="{FF2B5EF4-FFF2-40B4-BE49-F238E27FC236}">
                <a16:creationId xmlns:a16="http://schemas.microsoft.com/office/drawing/2014/main" id="{8BECB07E-6E59-18E4-89F4-9C9FFB252B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9471" y="1978955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9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8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EE979-C3E2-5AE4-17A5-B7FF6560D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6E177D-41FC-FA3C-EC1A-0200C23F2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ED7A7B35-006F-9F2D-28B8-4A86172073A6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589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النشاط 4.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سأقرأ المسألة ويقرأها بعدي اثنان منكم.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1B8206A-0827-CF30-8DF8-4419BE4B507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9007" y="1741574"/>
            <a:ext cx="5965986" cy="449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9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E2FA3-A9A8-078F-0B09-FBABCE984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C5864F-78D2-2CB1-3592-EC2953382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35081AF3-75E1-D3DE-95C3-8FC0AE14102F}"/>
              </a:ext>
            </a:extLst>
          </p:cNvPr>
          <p:cNvSpPr>
            <a:spLocks/>
          </p:cNvSpPr>
          <p:nvPr/>
        </p:nvSpPr>
        <p:spPr>
          <a:xfrm>
            <a:off x="722662" y="867744"/>
            <a:ext cx="6829568" cy="516683"/>
          </a:xfrm>
          <a:prstGeom prst="round2SameRect">
            <a:avLst>
              <a:gd name="adj1" fmla="val 40573"/>
              <a:gd name="adj2" fmla="val 589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النشاط.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AD908DF-1DDF-69A9-F010-1C32AB977103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1415353-A711-373E-58D5-896428749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6A5711A-A728-3130-0F8B-8136334FA20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CA92805C-EAA3-6E7A-6CBD-A4A867AA822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9007" y="1741574"/>
            <a:ext cx="5965986" cy="449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4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6EB0D-B35E-AD32-C527-304F235F5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7311177-4BA6-455D-4EEB-17854F8C8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Rectangle à coins arrondis 4">
            <a:extLst>
              <a:ext uri="{FF2B5EF4-FFF2-40B4-BE49-F238E27FC236}">
                <a16:creationId xmlns:a16="http://schemas.microsoft.com/office/drawing/2014/main" id="{7C33F486-D973-F638-99DC-602546E5517A}"/>
              </a:ext>
            </a:extLst>
          </p:cNvPr>
          <p:cNvSpPr>
            <a:spLocks/>
          </p:cNvSpPr>
          <p:nvPr/>
        </p:nvSpPr>
        <p:spPr>
          <a:xfrm>
            <a:off x="722662" y="867744"/>
            <a:ext cx="6829568" cy="516683"/>
          </a:xfrm>
          <a:prstGeom prst="round2SameRect">
            <a:avLst>
              <a:gd name="adj1" fmla="val 40573"/>
              <a:gd name="adj2" fmla="val 589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CCF6456-B205-BFB5-330D-A2334BB7C30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630C8AA-4ACB-953B-C013-51585008D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6E5C988-3628-889E-2A1A-AE59CF955389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492469B-BA02-E4F2-6606-4F5791D3DA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164" y="1741574"/>
            <a:ext cx="6760033" cy="449452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3AA66F1-1572-5607-BC3A-5030E9A58A25}"/>
              </a:ext>
            </a:extLst>
          </p:cNvPr>
          <p:cNvSpPr txBox="1"/>
          <p:nvPr/>
        </p:nvSpPr>
        <p:spPr>
          <a:xfrm>
            <a:off x="5016762" y="5424192"/>
            <a:ext cx="90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A4289E-757F-B9A6-7748-615FE9AFA521}"/>
              </a:ext>
            </a:extLst>
          </p:cNvPr>
          <p:cNvSpPr txBox="1"/>
          <p:nvPr/>
        </p:nvSpPr>
        <p:spPr>
          <a:xfrm>
            <a:off x="5537721" y="4486471"/>
            <a:ext cx="151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27 = 3 x 9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6B835E1-E009-8CCD-8635-69D028DBDFA0}"/>
              </a:ext>
            </a:extLst>
          </p:cNvPr>
          <p:cNvSpPr/>
          <p:nvPr/>
        </p:nvSpPr>
        <p:spPr>
          <a:xfrm>
            <a:off x="1671767" y="4185965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8CC66D2-B6F9-8B03-A57F-DEF314C60A41}"/>
              </a:ext>
            </a:extLst>
          </p:cNvPr>
          <p:cNvSpPr/>
          <p:nvPr/>
        </p:nvSpPr>
        <p:spPr>
          <a:xfrm>
            <a:off x="1923693" y="4185963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EF0A6749-A13A-4ECE-6AB3-7A5FFDEA8D37}"/>
              </a:ext>
            </a:extLst>
          </p:cNvPr>
          <p:cNvSpPr/>
          <p:nvPr/>
        </p:nvSpPr>
        <p:spPr>
          <a:xfrm>
            <a:off x="1398070" y="4203071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78CAB757-9AD5-26CC-894C-AE6E421CABD2}"/>
              </a:ext>
            </a:extLst>
          </p:cNvPr>
          <p:cNvSpPr/>
          <p:nvPr/>
        </p:nvSpPr>
        <p:spPr>
          <a:xfrm>
            <a:off x="1374471" y="4145382"/>
            <a:ext cx="2371813" cy="31309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6CC14969-0CE1-B0E3-A906-85EF90A654BA}"/>
              </a:ext>
            </a:extLst>
          </p:cNvPr>
          <p:cNvSpPr/>
          <p:nvPr/>
        </p:nvSpPr>
        <p:spPr>
          <a:xfrm>
            <a:off x="2449320" y="4189075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9CB1E5CE-DEC5-ACE2-FDD5-4CC079BB002C}"/>
              </a:ext>
            </a:extLst>
          </p:cNvPr>
          <p:cNvSpPr/>
          <p:nvPr/>
        </p:nvSpPr>
        <p:spPr>
          <a:xfrm>
            <a:off x="2710580" y="4189073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3E327659-0951-125D-1754-86B5DABCF5E3}"/>
              </a:ext>
            </a:extLst>
          </p:cNvPr>
          <p:cNvSpPr/>
          <p:nvPr/>
        </p:nvSpPr>
        <p:spPr>
          <a:xfrm>
            <a:off x="2203616" y="4187519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19FB1FF-D5F1-B43D-7C9E-FEB4BACBE591}"/>
              </a:ext>
            </a:extLst>
          </p:cNvPr>
          <p:cNvSpPr/>
          <p:nvPr/>
        </p:nvSpPr>
        <p:spPr>
          <a:xfrm>
            <a:off x="3251748" y="4198405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F4E8D5FE-BEE6-4847-754B-84B8D8266B34}"/>
              </a:ext>
            </a:extLst>
          </p:cNvPr>
          <p:cNvSpPr/>
          <p:nvPr/>
        </p:nvSpPr>
        <p:spPr>
          <a:xfrm>
            <a:off x="3503682" y="4198403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A8685A09-4D5B-E374-1D0D-95BB6CAF1585}"/>
              </a:ext>
            </a:extLst>
          </p:cNvPr>
          <p:cNvSpPr/>
          <p:nvPr/>
        </p:nvSpPr>
        <p:spPr>
          <a:xfrm>
            <a:off x="2996713" y="4187518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9E6D52CF-C494-398F-C3E6-91C6B6ACC863}"/>
              </a:ext>
            </a:extLst>
          </p:cNvPr>
          <p:cNvSpPr/>
          <p:nvPr/>
        </p:nvSpPr>
        <p:spPr>
          <a:xfrm>
            <a:off x="1665542" y="4599623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EF3C26E3-F714-74F6-C774-FF147635CBCC}"/>
              </a:ext>
            </a:extLst>
          </p:cNvPr>
          <p:cNvSpPr/>
          <p:nvPr/>
        </p:nvSpPr>
        <p:spPr>
          <a:xfrm>
            <a:off x="1917468" y="4599621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609A7693-AC1E-116B-F560-5637F5F6C961}"/>
              </a:ext>
            </a:extLst>
          </p:cNvPr>
          <p:cNvSpPr/>
          <p:nvPr/>
        </p:nvSpPr>
        <p:spPr>
          <a:xfrm>
            <a:off x="1391845" y="4616729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3B630E03-4FB0-94B6-61E2-02A1EAE38FAC}"/>
              </a:ext>
            </a:extLst>
          </p:cNvPr>
          <p:cNvSpPr/>
          <p:nvPr/>
        </p:nvSpPr>
        <p:spPr>
          <a:xfrm>
            <a:off x="1368246" y="4559040"/>
            <a:ext cx="2371813" cy="31309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8FE7B49E-FB0E-874A-14A2-9708B8C942C9}"/>
              </a:ext>
            </a:extLst>
          </p:cNvPr>
          <p:cNvSpPr/>
          <p:nvPr/>
        </p:nvSpPr>
        <p:spPr>
          <a:xfrm>
            <a:off x="2443095" y="4602733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0B27BE7F-E8E8-728D-A84E-892018E99C4F}"/>
              </a:ext>
            </a:extLst>
          </p:cNvPr>
          <p:cNvSpPr/>
          <p:nvPr/>
        </p:nvSpPr>
        <p:spPr>
          <a:xfrm>
            <a:off x="2704355" y="4602731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411F60F6-EF3E-98B7-A7A4-1AD638B7B3BE}"/>
              </a:ext>
            </a:extLst>
          </p:cNvPr>
          <p:cNvSpPr/>
          <p:nvPr/>
        </p:nvSpPr>
        <p:spPr>
          <a:xfrm>
            <a:off x="2197391" y="4601177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8AD6D4EE-BD50-3B2A-88EA-77748F27402F}"/>
              </a:ext>
            </a:extLst>
          </p:cNvPr>
          <p:cNvSpPr/>
          <p:nvPr/>
        </p:nvSpPr>
        <p:spPr>
          <a:xfrm>
            <a:off x="3245523" y="4612063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C2E3F03D-A71E-8A4F-F673-34D73D21D818}"/>
              </a:ext>
            </a:extLst>
          </p:cNvPr>
          <p:cNvSpPr/>
          <p:nvPr/>
        </p:nvSpPr>
        <p:spPr>
          <a:xfrm>
            <a:off x="3497457" y="4612061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BA508234-2A86-DBBD-F891-3104E8BFC011}"/>
              </a:ext>
            </a:extLst>
          </p:cNvPr>
          <p:cNvSpPr/>
          <p:nvPr/>
        </p:nvSpPr>
        <p:spPr>
          <a:xfrm>
            <a:off x="2990488" y="4601176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52952423-F72D-89B1-A5BB-FFDE077C0163}"/>
              </a:ext>
            </a:extLst>
          </p:cNvPr>
          <p:cNvSpPr/>
          <p:nvPr/>
        </p:nvSpPr>
        <p:spPr>
          <a:xfrm>
            <a:off x="1665545" y="4991509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655F67E4-0255-4D0D-A2AB-EB0E6DB37CE2}"/>
              </a:ext>
            </a:extLst>
          </p:cNvPr>
          <p:cNvSpPr/>
          <p:nvPr/>
        </p:nvSpPr>
        <p:spPr>
          <a:xfrm>
            <a:off x="1917471" y="4991507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E3C60FCE-8E91-F0B2-A61F-4D8649BB0A37}"/>
              </a:ext>
            </a:extLst>
          </p:cNvPr>
          <p:cNvSpPr/>
          <p:nvPr/>
        </p:nvSpPr>
        <p:spPr>
          <a:xfrm>
            <a:off x="1391848" y="5008615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C98902EF-FD51-5A65-E9BB-0A6EAB95F2C9}"/>
              </a:ext>
            </a:extLst>
          </p:cNvPr>
          <p:cNvSpPr/>
          <p:nvPr/>
        </p:nvSpPr>
        <p:spPr>
          <a:xfrm>
            <a:off x="1368249" y="4950926"/>
            <a:ext cx="2371813" cy="31309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B44D8EDA-A1D0-DD55-C6D6-BAE976FB27EC}"/>
              </a:ext>
            </a:extLst>
          </p:cNvPr>
          <p:cNvSpPr/>
          <p:nvPr/>
        </p:nvSpPr>
        <p:spPr>
          <a:xfrm>
            <a:off x="2443098" y="4994619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09A61C61-2D47-B633-83A4-5673A9E6018A}"/>
              </a:ext>
            </a:extLst>
          </p:cNvPr>
          <p:cNvSpPr/>
          <p:nvPr/>
        </p:nvSpPr>
        <p:spPr>
          <a:xfrm>
            <a:off x="2704358" y="4994617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94A60FA1-08EE-8AAC-C152-853A5DC9A1A5}"/>
              </a:ext>
            </a:extLst>
          </p:cNvPr>
          <p:cNvSpPr/>
          <p:nvPr/>
        </p:nvSpPr>
        <p:spPr>
          <a:xfrm>
            <a:off x="2197394" y="4993063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1A647EC4-4F06-E562-4BB7-B460E3586826}"/>
              </a:ext>
            </a:extLst>
          </p:cNvPr>
          <p:cNvSpPr/>
          <p:nvPr/>
        </p:nvSpPr>
        <p:spPr>
          <a:xfrm>
            <a:off x="3245526" y="5003949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F9759E53-7376-6063-A1BD-AAA8D965BB63}"/>
              </a:ext>
            </a:extLst>
          </p:cNvPr>
          <p:cNvSpPr/>
          <p:nvPr/>
        </p:nvSpPr>
        <p:spPr>
          <a:xfrm>
            <a:off x="3497460" y="5003947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1D0F133E-D8FB-99D0-4959-A62AFC20FE7D}"/>
              </a:ext>
            </a:extLst>
          </p:cNvPr>
          <p:cNvSpPr/>
          <p:nvPr/>
        </p:nvSpPr>
        <p:spPr>
          <a:xfrm>
            <a:off x="2990491" y="4993062"/>
            <a:ext cx="188108" cy="2044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112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65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17353</TotalTime>
  <Words>971</Words>
  <Application>Microsoft Office PowerPoint</Application>
  <PresentationFormat>Affichage à l'écran (4:3)</PresentationFormat>
  <Paragraphs>250</Paragraphs>
  <Slides>57</Slides>
  <Notes>7</Notes>
  <HiddenSlides>0</HiddenSlides>
  <MMClips>8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57</vt:i4>
      </vt:variant>
    </vt:vector>
  </HeadingPairs>
  <TitlesOfParts>
    <vt:vector size="71" baseType="lpstr">
      <vt:lpstr>Aptos Display</vt:lpstr>
      <vt:lpstr>Arimo Italics</vt:lpstr>
      <vt:lpstr>Chalkboard</vt:lpstr>
      <vt:lpstr>Effra CC Arbc</vt:lpstr>
      <vt:lpstr>Arial</vt:lpstr>
      <vt:lpstr>Aptos</vt:lpstr>
      <vt:lpstr>DengXian</vt:lpstr>
      <vt:lpstr>Dosis</vt:lpstr>
      <vt:lpstr>Calibri</vt:lpstr>
      <vt:lpstr>Wingdings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203</cp:revision>
  <cp:lastPrinted>2025-08-13T10:11:39Z</cp:lastPrinted>
  <dcterms:created xsi:type="dcterms:W3CDTF">2025-08-01T12:31:49Z</dcterms:created>
  <dcterms:modified xsi:type="dcterms:W3CDTF">2026-05-17T12:30:09Z</dcterms:modified>
</cp:coreProperties>
</file>