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3"/>
  </p:notesMasterIdLst>
  <p:handoutMasterIdLst>
    <p:handoutMasterId r:id="rId64"/>
  </p:handoutMasterIdLst>
  <p:sldIdLst>
    <p:sldId id="1043" r:id="rId4"/>
    <p:sldId id="1010" r:id="rId5"/>
    <p:sldId id="2134806762" r:id="rId6"/>
    <p:sldId id="780" r:id="rId7"/>
    <p:sldId id="1011" r:id="rId8"/>
    <p:sldId id="1012" r:id="rId9"/>
    <p:sldId id="1142" r:id="rId10"/>
    <p:sldId id="766" r:id="rId11"/>
    <p:sldId id="2134806763" r:id="rId12"/>
    <p:sldId id="1146" r:id="rId13"/>
    <p:sldId id="1022" r:id="rId14"/>
    <p:sldId id="2134806764" r:id="rId15"/>
    <p:sldId id="2134806776" r:id="rId16"/>
    <p:sldId id="830" r:id="rId17"/>
    <p:sldId id="768" r:id="rId18"/>
    <p:sldId id="792" r:id="rId19"/>
    <p:sldId id="786" r:id="rId20"/>
    <p:sldId id="812" r:id="rId21"/>
    <p:sldId id="751" r:id="rId22"/>
    <p:sldId id="916" r:id="rId23"/>
    <p:sldId id="787" r:id="rId24"/>
    <p:sldId id="777" r:id="rId25"/>
    <p:sldId id="917" r:id="rId26"/>
    <p:sldId id="740" r:id="rId27"/>
    <p:sldId id="940" r:id="rId28"/>
    <p:sldId id="945" r:id="rId29"/>
    <p:sldId id="941" r:id="rId30"/>
    <p:sldId id="2134806708" r:id="rId31"/>
    <p:sldId id="847" r:id="rId32"/>
    <p:sldId id="2134806709" r:id="rId33"/>
    <p:sldId id="2134806710" r:id="rId34"/>
    <p:sldId id="2134806707" r:id="rId35"/>
    <p:sldId id="2134806711" r:id="rId36"/>
    <p:sldId id="2134806712" r:id="rId37"/>
    <p:sldId id="2134806713" r:id="rId38"/>
    <p:sldId id="2134806714" r:id="rId39"/>
    <p:sldId id="2134806715" r:id="rId40"/>
    <p:sldId id="918" r:id="rId41"/>
    <p:sldId id="851" r:id="rId42"/>
    <p:sldId id="2134806748" r:id="rId43"/>
    <p:sldId id="2134806747" r:id="rId44"/>
    <p:sldId id="2134806716" r:id="rId45"/>
    <p:sldId id="2134806700" r:id="rId46"/>
    <p:sldId id="2134806701" r:id="rId47"/>
    <p:sldId id="2134806703" r:id="rId48"/>
    <p:sldId id="2134806702" r:id="rId49"/>
    <p:sldId id="919" r:id="rId50"/>
    <p:sldId id="926" r:id="rId51"/>
    <p:sldId id="927" r:id="rId52"/>
    <p:sldId id="2134806775" r:id="rId53"/>
    <p:sldId id="925" r:id="rId54"/>
    <p:sldId id="920" r:id="rId55"/>
    <p:sldId id="788" r:id="rId56"/>
    <p:sldId id="644" r:id="rId57"/>
    <p:sldId id="875" r:id="rId58"/>
    <p:sldId id="789" r:id="rId59"/>
    <p:sldId id="809" r:id="rId60"/>
    <p:sldId id="764" r:id="rId61"/>
    <p:sldId id="944" r:id="rId6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5"/>
      <p:bold r:id="rId66"/>
    </p:embeddedFont>
    <p:embeddedFont>
      <p:font typeface="Dosis" pitchFamily="2" charset="0"/>
      <p:regular r:id="rId67"/>
      <p:bold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B7589"/>
    <a:srgbClr val="FC8D00"/>
    <a:srgbClr val="617479"/>
    <a:srgbClr val="E7EDEE"/>
    <a:srgbClr val="17AB98"/>
    <a:srgbClr val="4F747E"/>
    <a:srgbClr val="4B5050"/>
    <a:srgbClr val="FAE496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85409" autoAdjust="0"/>
  </p:normalViewPr>
  <p:slideViewPr>
    <p:cSldViewPr snapToGrid="0">
      <p:cViewPr varScale="1">
        <p:scale>
          <a:sx n="63" d="100"/>
          <a:sy n="63" d="100"/>
        </p:scale>
        <p:origin x="1232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2.fntdata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handoutMaster" Target="handoutMasters/handoutMaster1.xml"/><Relationship Id="rId69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3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font" Target="fonts/font1.fntdata"/><Relationship Id="rId73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E8C3D-15C7-9400-235C-6631DF98D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AABD62-B200-DDD2-D518-C28DD3E898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941D4B7-FC73-E3FE-1632-892E7BC097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905505-D379-2358-08FC-BA45E897C3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2908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emf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9.png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png"/><Relationship Id="rId5" Type="http://schemas.openxmlformats.org/officeDocument/2006/relationships/image" Target="../media/image47.png"/><Relationship Id="rId4" Type="http://schemas.openxmlformats.org/officeDocument/2006/relationships/image" Target="../media/image2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5.mp4"/><Relationship Id="rId7" Type="http://schemas.openxmlformats.org/officeDocument/2006/relationships/image" Target="../media/image2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69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4450326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grpSp>
        <p:nvGrpSpPr>
          <p:cNvPr id="12" name="Group 9">
            <a:extLst>
              <a:ext uri="{FF2B5EF4-FFF2-40B4-BE49-F238E27FC236}">
                <a16:creationId xmlns:a16="http://schemas.microsoft.com/office/drawing/2014/main" id="{CC95AD09-A94C-B448-E8DE-BDB0169BD865}"/>
              </a:ext>
            </a:extLst>
          </p:cNvPr>
          <p:cNvGrpSpPr/>
          <p:nvPr/>
        </p:nvGrpSpPr>
        <p:grpSpPr>
          <a:xfrm>
            <a:off x="446320" y="3836419"/>
            <a:ext cx="3765568" cy="1157973"/>
            <a:chOff x="4491471" y="2433702"/>
            <a:chExt cx="3765568" cy="115797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0EFA6CD-AF5E-C0FA-1EAB-05A8C7B4E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34EBC2A-B09F-3741-E9A9-D0FFC5EE44F7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631374" y="433384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 (البحث عن عدد الأجزاء)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EB6608BE-B513-C84A-67DA-0AB670123466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EFB7491-2B94-A903-CA82-F2ED57B8A200}"/>
              </a:ext>
            </a:extLst>
          </p:cNvPr>
          <p:cNvSpPr txBox="1"/>
          <p:nvPr/>
        </p:nvSpPr>
        <p:spPr>
          <a:xfrm>
            <a:off x="4415273" y="434057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 على السطر (3)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BA55E18-8507-2FDE-3235-EFCC85D31AAF}"/>
              </a:ext>
            </a:extLst>
          </p:cNvPr>
          <p:cNvGrpSpPr/>
          <p:nvPr/>
        </p:nvGrpSpPr>
        <p:grpSpPr>
          <a:xfrm>
            <a:off x="526540" y="241801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11558BD-55FD-94BC-0F31-BA809EFA516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9A589F0D-F452-4A3C-E01E-31E3366962E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space réservé du texte 5">
              <a:extLst>
                <a:ext uri="{FF2B5EF4-FFF2-40B4-BE49-F238E27FC236}">
                  <a16:creationId xmlns:a16="http://schemas.microsoft.com/office/drawing/2014/main" id="{D550EFAE-A3CB-F952-5D2A-4380A07D71B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E896F66-E510-7AE5-3C62-B505F8B2A5E2}"/>
              </a:ext>
            </a:extLst>
          </p:cNvPr>
          <p:cNvGrpSpPr/>
          <p:nvPr/>
        </p:nvGrpSpPr>
        <p:grpSpPr>
          <a:xfrm>
            <a:off x="4571306" y="243475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2A7104E-35B1-E8FF-BBA6-E1F000F0E6C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4212FA1B-798D-DAF9-4E24-22B83389815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E1B88E5C-79B8-6DFA-20B1-C4A470BA8A9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3F1B426C-F5ED-D716-AF33-507B3A1E20F6}"/>
              </a:ext>
            </a:extLst>
          </p:cNvPr>
          <p:cNvSpPr txBox="1"/>
          <p:nvPr/>
        </p:nvSpPr>
        <p:spPr>
          <a:xfrm>
            <a:off x="4663281" y="293388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التقنية الاعتيادية للجمع (4)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B6EDC6D-C87E-AD75-5BE2-196D0F2B1157}"/>
              </a:ext>
            </a:extLst>
          </p:cNvPr>
          <p:cNvSpPr txBox="1"/>
          <p:nvPr/>
        </p:nvSpPr>
        <p:spPr>
          <a:xfrm>
            <a:off x="577298" y="293388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التقنية الاعتيادية للطرح (5)</a:t>
            </a:r>
          </a:p>
        </p:txBody>
      </p:sp>
    </p:spTree>
    <p:extLst>
      <p:ext uri="{BB962C8B-B14F-4D97-AF65-F5344CB8AC3E}">
        <p14:creationId xmlns:p14="http://schemas.microsoft.com/office/powerpoint/2010/main" val="173239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87203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حل المسائل (البحث عن عدد الأجزاء)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2B87756-B148-CDEC-14C2-0852FD2B4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4915" y="2383971"/>
            <a:ext cx="3101622" cy="408214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72ED0B9-3B33-7F9F-7721-25FF445E8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3293" y="2383971"/>
            <a:ext cx="3101622" cy="408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موجهة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مستقلة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43175"/>
            <a:ext cx="6288180" cy="118799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835353" y="3748642"/>
            <a:ext cx="62310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مسائل وضعيات البحث عن عدد الأجزاء (التجميع) باستخدام تمثيلات.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500252"/>
            <a:ext cx="4408719" cy="211529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748068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7C7C0F-4627-F2F7-4B5B-8CF32567194A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7802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1624D3-D838-0CF2-53E2-070CE8D4F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560" y="2013857"/>
            <a:ext cx="3254829" cy="433251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2CB494-0C1A-1CE4-6ADA-B87FFC73F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171" y="2051877"/>
            <a:ext cx="3254829" cy="4218295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الكراسة ص 126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، سنصحح تمارين الواجب المنزلي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4D9DE4-265D-ECC7-7290-1E062FD47F0E}"/>
              </a:ext>
            </a:extLst>
          </p:cNvPr>
          <p:cNvSpPr/>
          <p:nvPr/>
        </p:nvSpPr>
        <p:spPr>
          <a:xfrm>
            <a:off x="4680857" y="4539342"/>
            <a:ext cx="2775850" cy="5987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29663C-0199-1659-74E6-2AB91F350190}"/>
              </a:ext>
            </a:extLst>
          </p:cNvPr>
          <p:cNvSpPr/>
          <p:nvPr/>
        </p:nvSpPr>
        <p:spPr>
          <a:xfrm>
            <a:off x="1578428" y="4245428"/>
            <a:ext cx="2982679" cy="17396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BF8FBB2-DE46-5361-267F-75A24EC64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2573222"/>
            <a:ext cx="7557025" cy="191169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رقم 2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0696EE5-427B-267A-2BB0-0EA2B7DB1F56}"/>
              </a:ext>
            </a:extLst>
          </p:cNvPr>
          <p:cNvSpPr txBox="1"/>
          <p:nvPr/>
        </p:nvSpPr>
        <p:spPr>
          <a:xfrm>
            <a:off x="5094509" y="3156856"/>
            <a:ext cx="729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74C4E7-4344-7035-261D-E35B476DCF21}"/>
              </a:ext>
            </a:extLst>
          </p:cNvPr>
          <p:cNvSpPr txBox="1"/>
          <p:nvPr/>
        </p:nvSpPr>
        <p:spPr>
          <a:xfrm>
            <a:off x="4550223" y="3167742"/>
            <a:ext cx="609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4C29215-09AD-FA0D-FEF9-E32305CDA76A}"/>
              </a:ext>
            </a:extLst>
          </p:cNvPr>
          <p:cNvSpPr txBox="1"/>
          <p:nvPr/>
        </p:nvSpPr>
        <p:spPr>
          <a:xfrm>
            <a:off x="4724391" y="3777344"/>
            <a:ext cx="729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108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ABEB3FF-A67D-5E22-EBA5-3F9586F17214}"/>
              </a:ext>
            </a:extLst>
          </p:cNvPr>
          <p:cNvSpPr txBox="1"/>
          <p:nvPr/>
        </p:nvSpPr>
        <p:spPr>
          <a:xfrm>
            <a:off x="7532908" y="3156857"/>
            <a:ext cx="729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F1328F2-5AFB-5C29-6B1E-93EE41C92B6E}"/>
              </a:ext>
            </a:extLst>
          </p:cNvPr>
          <p:cNvSpPr txBox="1"/>
          <p:nvPr/>
        </p:nvSpPr>
        <p:spPr>
          <a:xfrm>
            <a:off x="7032166" y="3156857"/>
            <a:ext cx="609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4F16D9-0A7F-B172-F9E5-E9AFF3D0BF92}"/>
              </a:ext>
            </a:extLst>
          </p:cNvPr>
          <p:cNvSpPr txBox="1"/>
          <p:nvPr/>
        </p:nvSpPr>
        <p:spPr>
          <a:xfrm>
            <a:off x="7249878" y="3777345"/>
            <a:ext cx="609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291330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A5F69-9E0B-D28A-4FE3-36C607456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D00D4DF-E1CF-C024-9AF1-699A33B6B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180" y="1983823"/>
            <a:ext cx="6089866" cy="428372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BD32603-4DE4-C070-D325-C0DA1D7F7BA2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رقم 2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F84702-BE6E-C119-EBD0-3604185282B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20837D2-D776-4447-47F4-4EE65D0F506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158D205-FCF3-ED19-3C8A-ADCD2256C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39269BF-5D0F-144D-8200-7EC6CF75163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AD2A5D2-8BD4-F488-C7A2-76738EE07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CC9D2D96-A0B6-CC06-DD79-291ADE3A0A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241460"/>
              </p:ext>
            </p:extLst>
          </p:nvPr>
        </p:nvGraphicFramePr>
        <p:xfrm>
          <a:off x="1827297" y="4270826"/>
          <a:ext cx="2136615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2205">
                  <a:extLst>
                    <a:ext uri="{9D8B030D-6E8A-4147-A177-3AD203B41FA5}">
                      <a16:colId xmlns:a16="http://schemas.microsoft.com/office/drawing/2014/main" val="1467266209"/>
                    </a:ext>
                  </a:extLst>
                </a:gridCol>
                <a:gridCol w="712205">
                  <a:extLst>
                    <a:ext uri="{9D8B030D-6E8A-4147-A177-3AD203B41FA5}">
                      <a16:colId xmlns:a16="http://schemas.microsoft.com/office/drawing/2014/main" val="2548717114"/>
                    </a:ext>
                  </a:extLst>
                </a:gridCol>
                <a:gridCol w="712205">
                  <a:extLst>
                    <a:ext uri="{9D8B030D-6E8A-4147-A177-3AD203B41FA5}">
                      <a16:colId xmlns:a16="http://schemas.microsoft.com/office/drawing/2014/main" val="304600181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 marL="32049" marR="32049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 marL="32049" marR="32049"/>
                </a:tc>
                <a:tc hMerge="1">
                  <a:txBody>
                    <a:bodyPr/>
                    <a:lstStyle/>
                    <a:p>
                      <a:endParaRPr lang="fr-MA" dirty="0"/>
                    </a:p>
                  </a:txBody>
                  <a:tcPr marL="32049" marR="32049"/>
                </a:tc>
                <a:extLst>
                  <a:ext uri="{0D108BD9-81ED-4DB2-BD59-A6C34878D82A}">
                    <a16:rowId xmlns:a16="http://schemas.microsoft.com/office/drawing/2014/main" val="240200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56</a:t>
                      </a:r>
                    </a:p>
                  </a:txBody>
                  <a:tcPr marL="32049" marR="32049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56</a:t>
                      </a:r>
                    </a:p>
                  </a:txBody>
                  <a:tcPr marL="32049" marR="32049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56</a:t>
                      </a:r>
                    </a:p>
                  </a:txBody>
                  <a:tcPr marL="32049" marR="32049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5912034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F30664E4-7321-5060-1BE1-B3DCCB57E4CF}"/>
              </a:ext>
            </a:extLst>
          </p:cNvPr>
          <p:cNvSpPr txBox="1"/>
          <p:nvPr/>
        </p:nvSpPr>
        <p:spPr>
          <a:xfrm>
            <a:off x="4833259" y="4637313"/>
            <a:ext cx="1926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 x 56 = 168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C26828C-9CDB-9E29-30AC-5502632DFEEA}"/>
              </a:ext>
            </a:extLst>
          </p:cNvPr>
          <p:cNvSpPr txBox="1"/>
          <p:nvPr/>
        </p:nvSpPr>
        <p:spPr>
          <a:xfrm>
            <a:off x="4680858" y="5627913"/>
            <a:ext cx="707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168</a:t>
            </a:r>
          </a:p>
        </p:txBody>
      </p:sp>
    </p:spTree>
    <p:extLst>
      <p:ext uri="{BB962C8B-B14F-4D97-AF65-F5344CB8AC3E}">
        <p14:creationId xmlns:p14="http://schemas.microsoft.com/office/powerpoint/2010/main" val="317836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559802"/>
            <a:ext cx="4408719" cy="22734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731606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835151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230DC7-067B-EB35-0613-8B8394C77B95}"/>
              </a:ext>
            </a:extLst>
          </p:cNvPr>
          <p:cNvSpPr txBox="1"/>
          <p:nvPr/>
        </p:nvSpPr>
        <p:spPr>
          <a:xfrm>
            <a:off x="1986286" y="324733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7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DE5E5B-AB6A-480F-A223-11FC2E7789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14991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العمليات. دوّنوا النتيجة فقط في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9848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5 x 30 = 150</a:t>
              </a:r>
              <a:endParaRPr lang="fr-FR" sz="2400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4073147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150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4" name="Espace réservé pour une image  10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FA1A5883-2D2E-E8E4-3646-34F9544AE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4554" y="580523"/>
            <a:ext cx="1045702" cy="104570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627C7E-17D9-C96D-D869-E1EE93B87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076561-FBCB-31A0-48ED-A24DBB2F0629}"/>
              </a:ext>
            </a:extLst>
          </p:cNvPr>
          <p:cNvSpPr txBox="1"/>
          <p:nvPr/>
        </p:nvSpPr>
        <p:spPr>
          <a:xfrm>
            <a:off x="970156" y="2642838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1 = </a:t>
            </a:r>
            <a:r>
              <a:rPr lang="fr-MA" sz="2000" dirty="0"/>
              <a:t>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69C403-5398-2EC0-47A4-CF0D4620BAC2}"/>
              </a:ext>
            </a:extLst>
          </p:cNvPr>
          <p:cNvSpPr txBox="1"/>
          <p:nvPr/>
        </p:nvSpPr>
        <p:spPr>
          <a:xfrm>
            <a:off x="966440" y="388805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3 = </a:t>
            </a:r>
            <a:r>
              <a:rPr lang="fr-MA" sz="2000" dirty="0"/>
              <a:t>…..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EA125D-A642-23BF-66CB-E1E6277A06E9}"/>
              </a:ext>
            </a:extLst>
          </p:cNvPr>
          <p:cNvSpPr txBox="1"/>
          <p:nvPr/>
        </p:nvSpPr>
        <p:spPr>
          <a:xfrm>
            <a:off x="2929847" y="2639124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10 = </a:t>
            </a:r>
            <a:r>
              <a:rPr lang="fr-MA" sz="2000" dirty="0"/>
              <a:t>…..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EC1FF1-48AB-A7A3-BD73-D3AFBD85970D}"/>
              </a:ext>
            </a:extLst>
          </p:cNvPr>
          <p:cNvSpPr txBox="1"/>
          <p:nvPr/>
        </p:nvSpPr>
        <p:spPr>
          <a:xfrm>
            <a:off x="2904358" y="3884342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30 = </a:t>
            </a:r>
            <a:r>
              <a:rPr lang="fr-MA" sz="2000" dirty="0"/>
              <a:t>…..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87F648-085D-6813-46E4-AD1D62002EF3}"/>
              </a:ext>
            </a:extLst>
          </p:cNvPr>
          <p:cNvSpPr txBox="1"/>
          <p:nvPr/>
        </p:nvSpPr>
        <p:spPr>
          <a:xfrm>
            <a:off x="4969721" y="263965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2 = </a:t>
            </a:r>
            <a:r>
              <a:rPr lang="fr-MA" sz="2000" dirty="0"/>
              <a:t>…..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928CFE-45C9-30BA-6F67-E4935C696C19}"/>
              </a:ext>
            </a:extLst>
          </p:cNvPr>
          <p:cNvSpPr txBox="1"/>
          <p:nvPr/>
        </p:nvSpPr>
        <p:spPr>
          <a:xfrm>
            <a:off x="4966004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4 = </a:t>
            </a:r>
            <a:r>
              <a:rPr lang="fr-MA" sz="2000" dirty="0"/>
              <a:t>…..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14A81C-0AA1-BB6F-4B1D-DFF6501B4F4C}"/>
              </a:ext>
            </a:extLst>
          </p:cNvPr>
          <p:cNvSpPr txBox="1"/>
          <p:nvPr/>
        </p:nvSpPr>
        <p:spPr>
          <a:xfrm>
            <a:off x="6918525" y="2635939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20 = </a:t>
            </a:r>
            <a:r>
              <a:rPr lang="fr-MA" sz="2000" dirty="0"/>
              <a:t>…..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2B633F-CF98-C923-285A-F40B3C82DD5D}"/>
              </a:ext>
            </a:extLst>
          </p:cNvPr>
          <p:cNvSpPr txBox="1"/>
          <p:nvPr/>
        </p:nvSpPr>
        <p:spPr>
          <a:xfrm>
            <a:off x="6903922" y="3902929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40 = </a:t>
            </a:r>
            <a:r>
              <a:rPr lang="fr-MA" sz="2000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F0120941-C3D3-29E7-47F0-44F51EA1A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A698A7DE-6FA0-5DA6-1823-19C2EA62DC18}"/>
              </a:ext>
            </a:extLst>
          </p:cNvPr>
          <p:cNvSpPr txBox="1"/>
          <p:nvPr/>
        </p:nvSpPr>
        <p:spPr>
          <a:xfrm>
            <a:off x="970156" y="2642838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1 = </a:t>
            </a:r>
            <a:r>
              <a:rPr lang="fr-MA" sz="2000" dirty="0"/>
              <a:t>…..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0DEAEA-27DF-089B-1E39-046C17583AC2}"/>
              </a:ext>
            </a:extLst>
          </p:cNvPr>
          <p:cNvSpPr txBox="1"/>
          <p:nvPr/>
        </p:nvSpPr>
        <p:spPr>
          <a:xfrm>
            <a:off x="966440" y="388805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3 = </a:t>
            </a:r>
            <a:r>
              <a:rPr lang="fr-MA" sz="2000" dirty="0"/>
              <a:t>…..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CC7DE63-A10F-067F-CF5B-B4926EB67B1C}"/>
              </a:ext>
            </a:extLst>
          </p:cNvPr>
          <p:cNvSpPr txBox="1"/>
          <p:nvPr/>
        </p:nvSpPr>
        <p:spPr>
          <a:xfrm>
            <a:off x="2929847" y="2639124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10 = </a:t>
            </a:r>
            <a:r>
              <a:rPr lang="fr-MA" sz="2000" dirty="0"/>
              <a:t>…..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B97D470-61BF-03AD-E798-D92E15D6F3CD}"/>
              </a:ext>
            </a:extLst>
          </p:cNvPr>
          <p:cNvSpPr txBox="1"/>
          <p:nvPr/>
        </p:nvSpPr>
        <p:spPr>
          <a:xfrm>
            <a:off x="2904358" y="3884342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30 = </a:t>
            </a:r>
            <a:r>
              <a:rPr lang="fr-MA" sz="2000" dirty="0"/>
              <a:t>…..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712DCE0-3377-1346-E4A2-64A35EB6DBF8}"/>
              </a:ext>
            </a:extLst>
          </p:cNvPr>
          <p:cNvSpPr txBox="1"/>
          <p:nvPr/>
        </p:nvSpPr>
        <p:spPr>
          <a:xfrm>
            <a:off x="4969721" y="263965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2 = </a:t>
            </a:r>
            <a:r>
              <a:rPr lang="fr-MA" sz="2000" dirty="0"/>
              <a:t>…..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1178192-DA18-ECFE-5C36-20B6EEBB70D1}"/>
              </a:ext>
            </a:extLst>
          </p:cNvPr>
          <p:cNvSpPr txBox="1"/>
          <p:nvPr/>
        </p:nvSpPr>
        <p:spPr>
          <a:xfrm>
            <a:off x="4966004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4 = </a:t>
            </a:r>
            <a:r>
              <a:rPr lang="fr-MA" sz="2000" dirty="0"/>
              <a:t>…..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B5E6547-B738-A00B-4728-817DF0639995}"/>
              </a:ext>
            </a:extLst>
          </p:cNvPr>
          <p:cNvSpPr txBox="1"/>
          <p:nvPr/>
        </p:nvSpPr>
        <p:spPr>
          <a:xfrm>
            <a:off x="6918525" y="2635939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20 = </a:t>
            </a:r>
            <a:r>
              <a:rPr lang="fr-MA" sz="2000" dirty="0"/>
              <a:t>…..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C147997-FBEC-B745-2299-B645C0FD5C10}"/>
              </a:ext>
            </a:extLst>
          </p:cNvPr>
          <p:cNvSpPr txBox="1"/>
          <p:nvPr/>
        </p:nvSpPr>
        <p:spPr>
          <a:xfrm>
            <a:off x="6903922" y="3902929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40 = </a:t>
            </a:r>
            <a:r>
              <a:rPr lang="fr-MA" sz="2000" dirty="0"/>
              <a:t>…..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DE0D108-556D-96AA-6284-36A230D2A40F}"/>
              </a:ext>
            </a:extLst>
          </p:cNvPr>
          <p:cNvGrpSpPr/>
          <p:nvPr/>
        </p:nvGrpSpPr>
        <p:grpSpPr>
          <a:xfrm>
            <a:off x="456370" y="937244"/>
            <a:ext cx="558588" cy="625740"/>
            <a:chOff x="965530" y="5471175"/>
            <a:chExt cx="558588" cy="62574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E266572-60E2-7E74-BFC5-67EBB0AC9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0F91A6A-A8EC-B4C2-F73E-A5C910CE6E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782529" y="2606125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726764" y="3844897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799968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745273" y="3854160"/>
            <a:ext cx="68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210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715239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662346" y="3863098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28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746696" y="2584353"/>
            <a:ext cx="708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140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744029" y="3876462"/>
            <a:ext cx="67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280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5A706A-D3ED-F917-680F-807A292490D7}"/>
              </a:ext>
            </a:extLst>
          </p:cNvPr>
          <p:cNvSpPr/>
          <p:nvPr/>
        </p:nvSpPr>
        <p:spPr>
          <a:xfrm>
            <a:off x="1723209" y="2599631"/>
            <a:ext cx="5436316" cy="19070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864A4B-958D-DC1F-6452-DFD1DFAAF63F}"/>
              </a:ext>
            </a:extLst>
          </p:cNvPr>
          <p:cNvSpPr/>
          <p:nvPr/>
        </p:nvSpPr>
        <p:spPr>
          <a:xfrm>
            <a:off x="2808514" y="2198422"/>
            <a:ext cx="356092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E37C20B-7093-0B72-434B-F7B8D3BA6947}"/>
              </a:ext>
            </a:extLst>
          </p:cNvPr>
          <p:cNvSpPr>
            <a:spLocks noChangeAspect="1"/>
          </p:cNvSpPr>
          <p:nvPr/>
        </p:nvSpPr>
        <p:spPr>
          <a:xfrm>
            <a:off x="5971668" y="2287898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02B32F-6EAA-6459-2BF7-D571C89377B0}"/>
              </a:ext>
            </a:extLst>
          </p:cNvPr>
          <p:cNvSpPr txBox="1"/>
          <p:nvPr/>
        </p:nvSpPr>
        <p:spPr>
          <a:xfrm>
            <a:off x="1603463" y="3341264"/>
            <a:ext cx="48043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البحث عن عدد الأجزاء (التجميع) باستخدام تمثيلات.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7B9C727-01AB-30F6-E692-BDF7F3C0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4208" y="3238994"/>
            <a:ext cx="841742" cy="84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نحل مسألة البحث عن عدد الأجزاء بالتجميع باستخدام تمثيلات.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329D5E-E3F5-99CC-2592-515D791ED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126" y="1709055"/>
            <a:ext cx="3080364" cy="44740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84EDD-E4E0-4D72-D54A-83E1DDA32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2252" y="1741714"/>
            <a:ext cx="4896986" cy="447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_ N2_P5_SEM5_L4_V1VF">
            <a:hlinkClick r:id="" action="ppaction://media"/>
            <a:extLst>
              <a:ext uri="{FF2B5EF4-FFF2-40B4-BE49-F238E27FC236}">
                <a16:creationId xmlns:a16="http://schemas.microsoft.com/office/drawing/2014/main" id="{993AC983-3DFF-1377-0E37-5331219E10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" y="1978955"/>
            <a:ext cx="7818055" cy="43976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8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حول حل مسائل البحث عن عدد الأجزاء بالتجميع؛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F416890-C808-62DD-8394-44EA6546A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003F1C-380E-4038-895E-86925F6CD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615" y="2264203"/>
            <a:ext cx="5680136" cy="313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3D2D248-C52D-5226-D722-BDC292F92723}"/>
              </a:ext>
            </a:extLst>
          </p:cNvPr>
          <p:cNvSpPr/>
          <p:nvPr/>
        </p:nvSpPr>
        <p:spPr>
          <a:xfrm>
            <a:off x="2366786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7D99433-522A-0826-EADB-616880159567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B813F8-8C6A-ACD8-2644-DC317FED7D60}"/>
              </a:ext>
            </a:extLst>
          </p:cNvPr>
          <p:cNvSpPr txBox="1"/>
          <p:nvPr/>
        </p:nvSpPr>
        <p:spPr>
          <a:xfrm>
            <a:off x="2941328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6EDBC8-56AF-12B3-40E2-CED0BA4A1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00833" y="2952757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16C08674-2C67-5138-5893-0030DDCB2C42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1E0A4101-DF12-DA37-BCDE-6092D13061FA}"/>
              </a:ext>
            </a:extLst>
          </p:cNvPr>
          <p:cNvSpPr/>
          <p:nvPr/>
        </p:nvSpPr>
        <p:spPr>
          <a:xfrm>
            <a:off x="2688768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2F95832-712A-9C9F-60B2-B78BA4AA8AE6}"/>
              </a:ext>
            </a:extLst>
          </p:cNvPr>
          <p:cNvSpPr>
            <a:spLocks noChangeAspect="1"/>
          </p:cNvSpPr>
          <p:nvPr/>
        </p:nvSpPr>
        <p:spPr>
          <a:xfrm>
            <a:off x="5764215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A97030-F615-8B69-17F3-908AEA0EE395}"/>
              </a:ext>
            </a:extLst>
          </p:cNvPr>
          <p:cNvSpPr txBox="1"/>
          <p:nvPr/>
        </p:nvSpPr>
        <p:spPr>
          <a:xfrm>
            <a:off x="2971797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1A6CD7-ED77-C0E5-A916-1C76D2B99198}"/>
              </a:ext>
            </a:extLst>
          </p:cNvPr>
          <p:cNvSpPr txBox="1"/>
          <p:nvPr/>
        </p:nvSpPr>
        <p:spPr>
          <a:xfrm>
            <a:off x="3015961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468087" y="879779"/>
            <a:ext cx="7005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سنحل مسألة البحث عن عدد الأجزاء بالتجميع باستخدام تمثيلات؛ 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304E18-78BD-4C06-56C4-DA92F24AD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84949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سننجز النشاط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1B92F1-B890-0762-B9CA-44E9EA141FCD}"/>
              </a:ext>
            </a:extLst>
          </p:cNvPr>
          <p:cNvSpPr txBox="1"/>
          <p:nvPr/>
        </p:nvSpPr>
        <p:spPr>
          <a:xfrm>
            <a:off x="1246264" y="2220686"/>
            <a:ext cx="6569683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صاحِبِ مَقْهى 24 كُرْسِيّاً. أَرادَ وَضْعَ 4 كَراسٍ حَوْلَ كُلِّ طاوِلَةٍ . كَمْ طاوِلَةً سَيَحْتاجُ إِلَيْها؟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2412" y="4981619"/>
            <a:ext cx="842294" cy="1164205"/>
          </a:xfrm>
          <a:prstGeom prst="rect">
            <a:avLst/>
          </a:prstGeom>
        </p:spPr>
      </p:pic>
      <p:pic>
        <p:nvPicPr>
          <p:cNvPr id="1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FD41E05-B5AB-ACDE-8F9B-F5E75B1D1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D84A9AF-7D6C-C6C7-3999-06E3C9BC2E44}"/>
              </a:ext>
            </a:extLst>
          </p:cNvPr>
          <p:cNvGrpSpPr/>
          <p:nvPr/>
        </p:nvGrpSpPr>
        <p:grpSpPr>
          <a:xfrm>
            <a:off x="4693590" y="1854957"/>
            <a:ext cx="2063666" cy="621894"/>
            <a:chOff x="4751484" y="1856081"/>
            <a:chExt cx="2063666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D04BB54-0386-8A9E-38AA-F862C9ADAE8C}"/>
                </a:ext>
              </a:extLst>
            </p:cNvPr>
            <p:cNvSpPr/>
            <p:nvPr/>
          </p:nvSpPr>
          <p:spPr>
            <a:xfrm>
              <a:off x="4751484" y="1856081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الْكُلَّ وَأَقومُ بِالتَّجْميعِ ...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BE3587F-4F04-8EB7-6B54-78C15B4D2F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69FF97F-2792-5615-A64A-77E78EEDFCF9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F956607-CE42-B430-85AB-BA969B69BAFF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الْحَلِّ ....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1F45113-E28F-5ACE-9AFE-CD932337B1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8914501-A251-1952-F23B-0477E61655B2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779675E-411E-3D91-A392-5D0CBEE323A5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عِبارَةَ الْحَلِّ.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E3C538D-73D3-9658-3E79-41CB7A9FA6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BD67CE4-0A42-E844-2889-3E83A237979F}"/>
              </a:ext>
            </a:extLst>
          </p:cNvPr>
          <p:cNvGrpSpPr/>
          <p:nvPr/>
        </p:nvGrpSpPr>
        <p:grpSpPr>
          <a:xfrm>
            <a:off x="6788342" y="1868887"/>
            <a:ext cx="1802263" cy="607301"/>
            <a:chOff x="6295333" y="1896491"/>
            <a:chExt cx="2298268" cy="55209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C592298-C28B-CB1C-CE49-49E1CE08F5A0}"/>
                </a:ext>
              </a:extLst>
            </p:cNvPr>
            <p:cNvSpPr/>
            <p:nvPr/>
          </p:nvSpPr>
          <p:spPr>
            <a:xfrm>
              <a:off x="6295333" y="1896491"/>
              <a:ext cx="1679574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الْمَسْأَلَةَ...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BB5FCA59-5115-3FFA-6169-16D56ABB84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CD11CC4F-7101-2A16-83CD-999A1E44A875}"/>
              </a:ext>
            </a:extLst>
          </p:cNvPr>
          <p:cNvSpPr txBox="1"/>
          <p:nvPr/>
        </p:nvSpPr>
        <p:spPr>
          <a:xfrm>
            <a:off x="1180949" y="3298372"/>
            <a:ext cx="6569683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صاحِبِ مَقْهى 24 كُرْسِيّاً. أَرادَ وَضْعَ 4 كَراسٍ حَوْلَ كُلِّ طاوِلَةٍ . كَمْ طاوِلَةً سَيَحْتاجُ إِلَيْها؟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0B2DA1-7850-78D4-EA9F-01B652CBA968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4C650E55-4407-3C95-0223-105D8F58751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C58FE5-FFD2-685A-7C37-F0BB9C7A0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940BD0-D980-504A-4082-A8B1F3DEC4C5}"/>
              </a:ext>
            </a:extLst>
          </p:cNvPr>
          <p:cNvSpPr txBox="1"/>
          <p:nvPr/>
        </p:nvSpPr>
        <p:spPr>
          <a:xfrm>
            <a:off x="1180949" y="3298372"/>
            <a:ext cx="6569683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صاحِبِ مَقْهى 24 كُرْسِيّاً. أَرادَ وَضْعَ 4 كَراسٍ حَوْلَ كُلِّ طاوِلَةٍ . كَمْ طاوِلَةً سَيَحْتاجُ إِلَيْها؟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87AC8DC-DD4A-3C81-ABD6-ADB5BDE3CA73}"/>
              </a:ext>
            </a:extLst>
          </p:cNvPr>
          <p:cNvGrpSpPr/>
          <p:nvPr/>
        </p:nvGrpSpPr>
        <p:grpSpPr>
          <a:xfrm>
            <a:off x="4693590" y="1854957"/>
            <a:ext cx="2063666" cy="621894"/>
            <a:chOff x="4751484" y="1856081"/>
            <a:chExt cx="2063666" cy="56535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7C6BE56-5BD9-2391-AA4C-55858943D08E}"/>
                </a:ext>
              </a:extLst>
            </p:cNvPr>
            <p:cNvSpPr/>
            <p:nvPr/>
          </p:nvSpPr>
          <p:spPr>
            <a:xfrm>
              <a:off x="4751484" y="1856081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الْكُلَّ وَأَقومُ بِالتَّجْميعِ ...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E6C42DA0-C767-C800-1EC6-D2B1F018EB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CC6872F-63A2-56E6-07F3-AA2CB059A2D7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7DDA180-78A2-3AF8-198F-D6F2BF4EE07D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الْحَلِّ ....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53A8E9EC-3A06-D71E-8468-EFF3D8DAF1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1D2F6CC-C610-9C9F-BD2D-9D941726F107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656110C-698F-3A1D-2119-5E139EBD5649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عِبارَةَ الْحَلِّ.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539DC9C6-988F-D244-A7FF-39A1136A88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FB2F069-BC0F-F0F7-76A4-0D41A8F5891D}"/>
              </a:ext>
            </a:extLst>
          </p:cNvPr>
          <p:cNvGrpSpPr/>
          <p:nvPr/>
        </p:nvGrpSpPr>
        <p:grpSpPr>
          <a:xfrm>
            <a:off x="6788342" y="1868887"/>
            <a:ext cx="1802263" cy="607301"/>
            <a:chOff x="6295333" y="1896491"/>
            <a:chExt cx="2298268" cy="552092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C9D7DDC-6595-350F-60EB-81C14F7FC23E}"/>
                </a:ext>
              </a:extLst>
            </p:cNvPr>
            <p:cNvSpPr/>
            <p:nvPr/>
          </p:nvSpPr>
          <p:spPr>
            <a:xfrm>
              <a:off x="6295333" y="1896491"/>
              <a:ext cx="1679574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الْمَسْأَلَةَ...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2DC2388B-5897-FE96-9F32-107087D923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D81ED-33F7-F26D-1375-F7FEB08D1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E2BA26-B8BC-ACFE-BC75-C6A8779D8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299" y="5003391"/>
            <a:ext cx="842294" cy="116420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805AD8-72BF-5259-231D-FE90DC8AD62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75D7A44-4101-7168-BCB9-E90A97B74362}"/>
              </a:ext>
            </a:extLst>
          </p:cNvPr>
          <p:cNvSpPr txBox="1"/>
          <p:nvPr/>
        </p:nvSpPr>
        <p:spPr>
          <a:xfrm>
            <a:off x="1180949" y="3298372"/>
            <a:ext cx="6569683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صاحِبِ مَقْهى 24 كُرْسِيّاً. أَرادَ وَضْعَ 4 كَراسٍ حَوْلَ كُلِّ طاوِلَةٍ . كَمْ طاوِلَةً سَيَحْتاجُ إِلَيْها؟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54B8B6F-64E1-8365-8E5A-AB201361A94B}"/>
              </a:ext>
            </a:extLst>
          </p:cNvPr>
          <p:cNvGrpSpPr/>
          <p:nvPr/>
        </p:nvGrpSpPr>
        <p:grpSpPr>
          <a:xfrm>
            <a:off x="4693590" y="1854957"/>
            <a:ext cx="2063666" cy="621894"/>
            <a:chOff x="4751484" y="1856081"/>
            <a:chExt cx="2063666" cy="5653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50BB35A-A8A7-D55C-2D58-D333E0128FE3}"/>
                </a:ext>
              </a:extLst>
            </p:cNvPr>
            <p:cNvSpPr/>
            <p:nvPr/>
          </p:nvSpPr>
          <p:spPr>
            <a:xfrm>
              <a:off x="4751484" y="1856081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الْكُلَّ وَأَقومُ بِالتَّجْميعِ ...</a:t>
              </a: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F179A265-E6C3-AB19-9874-CEF8DE7190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E716042-C6B1-2D0D-C299-B6DEEA57BC73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1F0D800B-ED7A-93E5-5398-9CEBBA441D55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الْحَلِّ ....</a:t>
              </a: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C4F197AC-602E-11A6-3918-91E4478C9D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A1FDE7D-64CC-123A-53A2-B5FFE6F92CD5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DFB44AE7-4F7E-7AFD-C3B6-A3E6C4F579BD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عِبارَةَ الْحَلِّ.</a:t>
              </a: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1291323B-14E4-255F-5261-6B19B92AB3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B105C78-F6FE-4033-BD9B-EB52205BEB19}"/>
              </a:ext>
            </a:extLst>
          </p:cNvPr>
          <p:cNvGrpSpPr/>
          <p:nvPr/>
        </p:nvGrpSpPr>
        <p:grpSpPr>
          <a:xfrm>
            <a:off x="6788342" y="1868887"/>
            <a:ext cx="1802263" cy="607301"/>
            <a:chOff x="6295333" y="1896491"/>
            <a:chExt cx="2298268" cy="552092"/>
          </a:xfrm>
          <a:solidFill>
            <a:schemeClr val="bg1">
              <a:lumMod val="75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DDEFE0E0-E933-02A0-430C-BE6BD5C3E370}"/>
                </a:ext>
              </a:extLst>
            </p:cNvPr>
            <p:cNvSpPr/>
            <p:nvPr/>
          </p:nvSpPr>
          <p:spPr>
            <a:xfrm>
              <a:off x="6295333" y="1896491"/>
              <a:ext cx="1679574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الْمَسْأَلَةَ...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D781BB5A-9F2C-9BEB-EC75-57A39047EA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60938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33073-FF4F-4FBC-C0E5-DE2A32C1F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C620DC-6AA8-A434-8DB0-56A77F8BBC20}"/>
              </a:ext>
            </a:extLst>
          </p:cNvPr>
          <p:cNvSpPr txBox="1"/>
          <p:nvPr/>
        </p:nvSpPr>
        <p:spPr>
          <a:xfrm>
            <a:off x="162196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الكراسي بأقراص وقوموا بالتجميع.</a:t>
            </a:r>
          </a:p>
        </p:txBody>
      </p:sp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39E7F9-5F33-53EB-E2AA-32B0E70CD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3F16487-7920-925A-B9B3-CDA3C222D593}"/>
              </a:ext>
            </a:extLst>
          </p:cNvPr>
          <p:cNvSpPr txBox="1"/>
          <p:nvPr/>
        </p:nvSpPr>
        <p:spPr>
          <a:xfrm>
            <a:off x="1180949" y="3298372"/>
            <a:ext cx="6569683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صاحِبِ مَقْهى 24 كُرْسِيّاً. أَرادَ وَضْعَ 4 كَراسٍ حَوْلَ كُلِّ طاوِلَةٍ . كَمْ طاوِلَةً سَيَحْتاجُ إِلَيْها؟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07A47992-8E77-911F-0356-AEF6E23989FB}"/>
              </a:ext>
            </a:extLst>
          </p:cNvPr>
          <p:cNvGrpSpPr/>
          <p:nvPr/>
        </p:nvGrpSpPr>
        <p:grpSpPr>
          <a:xfrm>
            <a:off x="4693590" y="1854957"/>
            <a:ext cx="2063666" cy="621894"/>
            <a:chOff x="4751484" y="1856081"/>
            <a:chExt cx="2063666" cy="5653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7BBACC2C-D682-B7F4-2DCC-7B8DFD74A3AB}"/>
                </a:ext>
              </a:extLst>
            </p:cNvPr>
            <p:cNvSpPr/>
            <p:nvPr/>
          </p:nvSpPr>
          <p:spPr>
            <a:xfrm>
              <a:off x="4751484" y="1856081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الْكُلَّ وَأَقومُ بِالتَّجْميعِ ...</a:t>
              </a: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C7869B9F-E968-F779-9E7F-F2D5D0B83F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A3873FBF-8D02-3849-6A95-90B18AE0C82F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0E2D9E47-2D65-55B6-5C6F-3B310A8B6953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الْحَلِّ ....</a:t>
              </a: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0FF19C11-CACE-C1B2-F243-1C28B914D2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E5927BD-4781-C0B3-D0E3-C6E9F624777D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94EC4CE0-D2D7-B4FB-AD53-D8551511697A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عِبارَةَ الْحَلِّ.</a:t>
              </a: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3438D9A3-F5AA-2DF2-2637-EF1D27726F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0F359814-183A-CDCE-B1F0-FF15057AF4BA}"/>
              </a:ext>
            </a:extLst>
          </p:cNvPr>
          <p:cNvGrpSpPr/>
          <p:nvPr/>
        </p:nvGrpSpPr>
        <p:grpSpPr>
          <a:xfrm>
            <a:off x="6788342" y="1868887"/>
            <a:ext cx="1802263" cy="607301"/>
            <a:chOff x="6295333" y="1896491"/>
            <a:chExt cx="2298268" cy="552092"/>
          </a:xfrm>
          <a:solidFill>
            <a:schemeClr val="bg1">
              <a:lumMod val="75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556BC1B8-7E75-244C-81FA-4D4441DD79B7}"/>
                </a:ext>
              </a:extLst>
            </p:cNvPr>
            <p:cNvSpPr/>
            <p:nvPr/>
          </p:nvSpPr>
          <p:spPr>
            <a:xfrm>
              <a:off x="6295333" y="1896491"/>
              <a:ext cx="1679574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الْمَسْأَلَةَ...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01351CA9-DA04-AB01-89DF-92EF345AD1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887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3A26-7F49-ED83-2447-DE33DA37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413E9B-6FDB-D639-6CEF-54CAB6F1D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9494FF3-1D07-4FF1-6519-A9276BE9330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6C6070-0167-1ED3-2F55-AC7567B61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1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4D5F1-2C37-AC25-B612-0E6FDECCA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C222965-3CC4-AA8A-9A25-B6068D71D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DFA7A2-9379-67AB-1220-D81EDB1C928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لنا كيف استطاع تمثيل المسألة والتوزيع بالتجميع؟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57B5C39E-9E1C-8F5B-5444-38278254B569}"/>
              </a:ext>
            </a:extLst>
          </p:cNvPr>
          <p:cNvGrpSpPr/>
          <p:nvPr/>
        </p:nvGrpSpPr>
        <p:grpSpPr>
          <a:xfrm>
            <a:off x="1068266" y="3476255"/>
            <a:ext cx="6665045" cy="1162815"/>
            <a:chOff x="528186" y="3418114"/>
            <a:chExt cx="7331549" cy="1279096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6CFF70B-9D1B-284F-2B51-A5903C498686}"/>
                </a:ext>
              </a:extLst>
            </p:cNvPr>
            <p:cNvSpPr/>
            <p:nvPr/>
          </p:nvSpPr>
          <p:spPr>
            <a:xfrm>
              <a:off x="528186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56F63ED2-09B9-C77F-C338-4620987C5B50}"/>
                </a:ext>
              </a:extLst>
            </p:cNvPr>
            <p:cNvSpPr/>
            <p:nvPr/>
          </p:nvSpPr>
          <p:spPr>
            <a:xfrm>
              <a:off x="1148672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3A25C7A0-1970-635F-2055-712D5C03E87B}"/>
                </a:ext>
              </a:extLst>
            </p:cNvPr>
            <p:cNvSpPr/>
            <p:nvPr/>
          </p:nvSpPr>
          <p:spPr>
            <a:xfrm>
              <a:off x="1780043" y="3429001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D7B34BB8-9746-1B5B-B1A6-E10A99B49001}"/>
                </a:ext>
              </a:extLst>
            </p:cNvPr>
            <p:cNvSpPr/>
            <p:nvPr/>
          </p:nvSpPr>
          <p:spPr>
            <a:xfrm>
              <a:off x="2400529" y="3429001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F18CC60E-3565-427B-3DF3-224218FDBA6A}"/>
                </a:ext>
              </a:extLst>
            </p:cNvPr>
            <p:cNvSpPr/>
            <p:nvPr/>
          </p:nvSpPr>
          <p:spPr>
            <a:xfrm>
              <a:off x="3021015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C3846EA8-5DBC-B445-4764-C55155F7C0B3}"/>
                </a:ext>
              </a:extLst>
            </p:cNvPr>
            <p:cNvSpPr/>
            <p:nvPr/>
          </p:nvSpPr>
          <p:spPr>
            <a:xfrm>
              <a:off x="3641501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0067F1E8-E4EB-7413-D4CC-80AB1BE42235}"/>
                </a:ext>
              </a:extLst>
            </p:cNvPr>
            <p:cNvSpPr/>
            <p:nvPr/>
          </p:nvSpPr>
          <p:spPr>
            <a:xfrm>
              <a:off x="539071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17411C6A-1CFE-2273-8479-3306DEF1C898}"/>
                </a:ext>
              </a:extLst>
            </p:cNvPr>
            <p:cNvSpPr/>
            <p:nvPr/>
          </p:nvSpPr>
          <p:spPr>
            <a:xfrm>
              <a:off x="1159557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C936416D-C2EA-BB73-D6F2-F2C6F344AD15}"/>
                </a:ext>
              </a:extLst>
            </p:cNvPr>
            <p:cNvSpPr/>
            <p:nvPr/>
          </p:nvSpPr>
          <p:spPr>
            <a:xfrm>
              <a:off x="1790928" y="4212773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1FC4A1F0-DE1F-73B7-D98F-D9A83C0AA132}"/>
                </a:ext>
              </a:extLst>
            </p:cNvPr>
            <p:cNvSpPr/>
            <p:nvPr/>
          </p:nvSpPr>
          <p:spPr>
            <a:xfrm>
              <a:off x="2411414" y="4212773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5E03C31E-3E4D-281D-F59E-E08D5F92E3FE}"/>
                </a:ext>
              </a:extLst>
            </p:cNvPr>
            <p:cNvSpPr/>
            <p:nvPr/>
          </p:nvSpPr>
          <p:spPr>
            <a:xfrm>
              <a:off x="3031900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FBE6965C-49BD-D332-BE83-E0D88BC546E5}"/>
                </a:ext>
              </a:extLst>
            </p:cNvPr>
            <p:cNvSpPr/>
            <p:nvPr/>
          </p:nvSpPr>
          <p:spPr>
            <a:xfrm>
              <a:off x="3652386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10B99477-5C47-EB40-DBA2-310C287DA8AD}"/>
                </a:ext>
              </a:extLst>
            </p:cNvPr>
            <p:cNvSpPr/>
            <p:nvPr/>
          </p:nvSpPr>
          <p:spPr>
            <a:xfrm>
              <a:off x="4251098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DA838F9A-31C2-C7E9-97D5-034FCAA2B603}"/>
                </a:ext>
              </a:extLst>
            </p:cNvPr>
            <p:cNvSpPr/>
            <p:nvPr/>
          </p:nvSpPr>
          <p:spPr>
            <a:xfrm>
              <a:off x="4871584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05C748A9-3C52-13E3-8145-B4960B46566C}"/>
                </a:ext>
              </a:extLst>
            </p:cNvPr>
            <p:cNvSpPr/>
            <p:nvPr/>
          </p:nvSpPr>
          <p:spPr>
            <a:xfrm>
              <a:off x="5502955" y="3418115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95057C77-A1BD-5C72-DAEC-2F00AB1C413F}"/>
                </a:ext>
              </a:extLst>
            </p:cNvPr>
            <p:cNvSpPr/>
            <p:nvPr/>
          </p:nvSpPr>
          <p:spPr>
            <a:xfrm>
              <a:off x="6123441" y="3418115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B350C607-AFDC-814D-3BAC-41A6473F043C}"/>
                </a:ext>
              </a:extLst>
            </p:cNvPr>
            <p:cNvSpPr/>
            <p:nvPr/>
          </p:nvSpPr>
          <p:spPr>
            <a:xfrm>
              <a:off x="6743927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212EE124-F0FE-8392-3DE5-81D59EA20EF5}"/>
                </a:ext>
              </a:extLst>
            </p:cNvPr>
            <p:cNvSpPr/>
            <p:nvPr/>
          </p:nvSpPr>
          <p:spPr>
            <a:xfrm>
              <a:off x="7364413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71727CA7-4F8A-2B8E-F9CF-9C61297E3842}"/>
                </a:ext>
              </a:extLst>
            </p:cNvPr>
            <p:cNvSpPr/>
            <p:nvPr/>
          </p:nvSpPr>
          <p:spPr>
            <a:xfrm>
              <a:off x="4261983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6FAF739B-8CDE-60DC-687D-2A67E149C492}"/>
                </a:ext>
              </a:extLst>
            </p:cNvPr>
            <p:cNvSpPr/>
            <p:nvPr/>
          </p:nvSpPr>
          <p:spPr>
            <a:xfrm>
              <a:off x="4882469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5EA31254-CF65-D292-DE4A-649F6E1B29FC}"/>
                </a:ext>
              </a:extLst>
            </p:cNvPr>
            <p:cNvSpPr/>
            <p:nvPr/>
          </p:nvSpPr>
          <p:spPr>
            <a:xfrm>
              <a:off x="5513840" y="4201887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B19BBE5D-1679-AEAF-DF03-CDDBE99981C6}"/>
                </a:ext>
              </a:extLst>
            </p:cNvPr>
            <p:cNvSpPr/>
            <p:nvPr/>
          </p:nvSpPr>
          <p:spPr>
            <a:xfrm>
              <a:off x="6134326" y="4201887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85F21A0A-889E-F32A-7727-9680F8AD236A}"/>
                </a:ext>
              </a:extLst>
            </p:cNvPr>
            <p:cNvSpPr/>
            <p:nvPr/>
          </p:nvSpPr>
          <p:spPr>
            <a:xfrm>
              <a:off x="6754812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66174013-CF39-1E7B-75E5-A58562B1EE40}"/>
                </a:ext>
              </a:extLst>
            </p:cNvPr>
            <p:cNvSpPr/>
            <p:nvPr/>
          </p:nvSpPr>
          <p:spPr>
            <a:xfrm>
              <a:off x="7375298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10E9B8F0-9747-42B0-0B16-4AA73574AD7E}"/>
              </a:ext>
            </a:extLst>
          </p:cNvPr>
          <p:cNvSpPr/>
          <p:nvPr/>
        </p:nvSpPr>
        <p:spPr>
          <a:xfrm>
            <a:off x="986152" y="3352798"/>
            <a:ext cx="1127166" cy="137160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AD231D08-1D54-12B5-5150-9A5E799F3C05}"/>
              </a:ext>
            </a:extLst>
          </p:cNvPr>
          <p:cNvSpPr/>
          <p:nvPr/>
        </p:nvSpPr>
        <p:spPr>
          <a:xfrm>
            <a:off x="2150925" y="3352797"/>
            <a:ext cx="1127166" cy="137160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267A6CD7-D9F2-0EB2-31B0-1D8B8B599AEE}"/>
              </a:ext>
            </a:extLst>
          </p:cNvPr>
          <p:cNvSpPr/>
          <p:nvPr/>
        </p:nvSpPr>
        <p:spPr>
          <a:xfrm>
            <a:off x="3304807" y="3352799"/>
            <a:ext cx="1080627" cy="137160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27845164-F18C-34F0-5CAA-68B079289357}"/>
              </a:ext>
            </a:extLst>
          </p:cNvPr>
          <p:cNvSpPr/>
          <p:nvPr/>
        </p:nvSpPr>
        <p:spPr>
          <a:xfrm>
            <a:off x="4415150" y="3352798"/>
            <a:ext cx="1103393" cy="137160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A61290AB-92B3-4FB7-F9D1-50B12DB8039C}"/>
              </a:ext>
            </a:extLst>
          </p:cNvPr>
          <p:cNvSpPr/>
          <p:nvPr/>
        </p:nvSpPr>
        <p:spPr>
          <a:xfrm>
            <a:off x="5558147" y="3352800"/>
            <a:ext cx="1080627" cy="137160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29930E22-4FF0-C81F-FA90-CF0495125F80}"/>
              </a:ext>
            </a:extLst>
          </p:cNvPr>
          <p:cNvSpPr/>
          <p:nvPr/>
        </p:nvSpPr>
        <p:spPr>
          <a:xfrm>
            <a:off x="6668490" y="3352799"/>
            <a:ext cx="1127166" cy="137160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DC39A666-EE68-FBCC-459B-36A4F104D6A6}"/>
              </a:ext>
            </a:extLst>
          </p:cNvPr>
          <p:cNvGrpSpPr/>
          <p:nvPr/>
        </p:nvGrpSpPr>
        <p:grpSpPr>
          <a:xfrm>
            <a:off x="4693590" y="1854957"/>
            <a:ext cx="2063666" cy="621894"/>
            <a:chOff x="4751484" y="1856081"/>
            <a:chExt cx="2063666" cy="565358"/>
          </a:xfrm>
        </p:grpSpPr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B5F875AF-D5CC-F32D-7EE0-36160467DD27}"/>
                </a:ext>
              </a:extLst>
            </p:cNvPr>
            <p:cNvSpPr/>
            <p:nvPr/>
          </p:nvSpPr>
          <p:spPr>
            <a:xfrm>
              <a:off x="4751484" y="1856081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الْكُلَّ وَأَقومُ بِالتَّجْميعِ ...</a:t>
              </a:r>
            </a:p>
          </p:txBody>
        </p:sp>
        <p:sp>
          <p:nvSpPr>
            <p:cNvPr id="64" name="Oval 80">
              <a:extLst>
                <a:ext uri="{FF2B5EF4-FFF2-40B4-BE49-F238E27FC236}">
                  <a16:creationId xmlns:a16="http://schemas.microsoft.com/office/drawing/2014/main" id="{184471D4-8323-6216-0C5B-543C1A11EA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2AEE4F44-10D0-7652-ED1B-CFA856123BC8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96DB6D5D-FD63-816D-9E51-1D8B6E16918D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الْحَلِّ ....</a:t>
              </a:r>
            </a:p>
          </p:txBody>
        </p:sp>
        <p:sp>
          <p:nvSpPr>
            <p:cNvPr id="67" name="Oval 80">
              <a:extLst>
                <a:ext uri="{FF2B5EF4-FFF2-40B4-BE49-F238E27FC236}">
                  <a16:creationId xmlns:a16="http://schemas.microsoft.com/office/drawing/2014/main" id="{0BBD183F-A3EC-75B7-7084-A7DE116D26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159D6C9A-C0C8-01EA-7CA0-C1FB7232E306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69" name="Rectangle : coins arrondis 68">
              <a:extLst>
                <a:ext uri="{FF2B5EF4-FFF2-40B4-BE49-F238E27FC236}">
                  <a16:creationId xmlns:a16="http://schemas.microsoft.com/office/drawing/2014/main" id="{F0BF92F8-97BB-6BA7-C877-D2AD881E9526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عِبارَةَ الْحَلِّ.</a:t>
              </a:r>
            </a:p>
          </p:txBody>
        </p:sp>
        <p:sp>
          <p:nvSpPr>
            <p:cNvPr id="70" name="Oval 80">
              <a:extLst>
                <a:ext uri="{FF2B5EF4-FFF2-40B4-BE49-F238E27FC236}">
                  <a16:creationId xmlns:a16="http://schemas.microsoft.com/office/drawing/2014/main" id="{D83BD4CB-3A15-A77F-6569-F316B32F2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942864FE-E658-E6EC-E69B-3517853FCC84}"/>
              </a:ext>
            </a:extLst>
          </p:cNvPr>
          <p:cNvGrpSpPr/>
          <p:nvPr/>
        </p:nvGrpSpPr>
        <p:grpSpPr>
          <a:xfrm>
            <a:off x="6788342" y="1868887"/>
            <a:ext cx="1802263" cy="607301"/>
            <a:chOff x="6295333" y="1896491"/>
            <a:chExt cx="2298268" cy="552092"/>
          </a:xfrm>
          <a:solidFill>
            <a:schemeClr val="bg1">
              <a:lumMod val="75000"/>
            </a:schemeClr>
          </a:solidFill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2067A83F-1904-64D2-0370-3CCC9F83E27F}"/>
                </a:ext>
              </a:extLst>
            </p:cNvPr>
            <p:cNvSpPr/>
            <p:nvPr/>
          </p:nvSpPr>
          <p:spPr>
            <a:xfrm>
              <a:off x="6295333" y="1896491"/>
              <a:ext cx="1679574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الْمَسْأَلَةَ...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73" name="Oval 80">
              <a:extLst>
                <a:ext uri="{FF2B5EF4-FFF2-40B4-BE49-F238E27FC236}">
                  <a16:creationId xmlns:a16="http://schemas.microsoft.com/office/drawing/2014/main" id="{72995CCC-56FC-5D6B-9454-ED821CE662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95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A9EE-E5F3-6F62-90DF-5151AEA0B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9BC7F5-C193-63F3-6B4B-84E2EACA4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3FDE15-FCA3-4666-0DBA-63962736A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A75C6CB-4E55-8DA1-0D53-381D1DDB68EF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A7C8070-C273-E5CB-CB2D-1D25E3227AD8}"/>
              </a:ext>
            </a:extLst>
          </p:cNvPr>
          <p:cNvGrpSpPr/>
          <p:nvPr/>
        </p:nvGrpSpPr>
        <p:grpSpPr>
          <a:xfrm>
            <a:off x="1068266" y="3476255"/>
            <a:ext cx="6665045" cy="1162815"/>
            <a:chOff x="528186" y="3418114"/>
            <a:chExt cx="7331549" cy="1279096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331E40EA-CB7F-640C-B373-5741F90BE0E5}"/>
                </a:ext>
              </a:extLst>
            </p:cNvPr>
            <p:cNvSpPr/>
            <p:nvPr/>
          </p:nvSpPr>
          <p:spPr>
            <a:xfrm>
              <a:off x="528186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0D2183B3-D090-6D11-9162-556FD13113B2}"/>
                </a:ext>
              </a:extLst>
            </p:cNvPr>
            <p:cNvSpPr/>
            <p:nvPr/>
          </p:nvSpPr>
          <p:spPr>
            <a:xfrm>
              <a:off x="1148672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F2E0A61-D83C-000B-4200-2FF3D70E8FE3}"/>
                </a:ext>
              </a:extLst>
            </p:cNvPr>
            <p:cNvSpPr/>
            <p:nvPr/>
          </p:nvSpPr>
          <p:spPr>
            <a:xfrm>
              <a:off x="1780043" y="3429001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35551AC-965A-3CEE-7D16-B33D46AD666F}"/>
                </a:ext>
              </a:extLst>
            </p:cNvPr>
            <p:cNvSpPr/>
            <p:nvPr/>
          </p:nvSpPr>
          <p:spPr>
            <a:xfrm>
              <a:off x="2400529" y="3429001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185DBDAC-A6AB-2C82-22BB-209AA5BA87DD}"/>
                </a:ext>
              </a:extLst>
            </p:cNvPr>
            <p:cNvSpPr/>
            <p:nvPr/>
          </p:nvSpPr>
          <p:spPr>
            <a:xfrm>
              <a:off x="3021015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7F2D5C7-3B7B-0DB2-E66A-5C16285AF5C6}"/>
                </a:ext>
              </a:extLst>
            </p:cNvPr>
            <p:cNvSpPr/>
            <p:nvPr/>
          </p:nvSpPr>
          <p:spPr>
            <a:xfrm>
              <a:off x="3641501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67878639-140E-133B-9D74-1014114BD26A}"/>
                </a:ext>
              </a:extLst>
            </p:cNvPr>
            <p:cNvSpPr/>
            <p:nvPr/>
          </p:nvSpPr>
          <p:spPr>
            <a:xfrm>
              <a:off x="539071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1AE50AF-C74C-449D-1EA7-EDDF62A5C3F5}"/>
                </a:ext>
              </a:extLst>
            </p:cNvPr>
            <p:cNvSpPr/>
            <p:nvPr/>
          </p:nvSpPr>
          <p:spPr>
            <a:xfrm>
              <a:off x="1159557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EF08B724-E5A0-5EFB-B56A-14E8D4383D54}"/>
                </a:ext>
              </a:extLst>
            </p:cNvPr>
            <p:cNvSpPr/>
            <p:nvPr/>
          </p:nvSpPr>
          <p:spPr>
            <a:xfrm>
              <a:off x="1790928" y="4212773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C9D27003-EBC8-9B59-707C-C6728AA11B71}"/>
                </a:ext>
              </a:extLst>
            </p:cNvPr>
            <p:cNvSpPr/>
            <p:nvPr/>
          </p:nvSpPr>
          <p:spPr>
            <a:xfrm>
              <a:off x="2411414" y="4212773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B680AFDB-54C3-B686-8D1D-84DA976572B3}"/>
                </a:ext>
              </a:extLst>
            </p:cNvPr>
            <p:cNvSpPr/>
            <p:nvPr/>
          </p:nvSpPr>
          <p:spPr>
            <a:xfrm>
              <a:off x="3031900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73D2B35C-585C-47AA-5F34-C813C2E639E8}"/>
                </a:ext>
              </a:extLst>
            </p:cNvPr>
            <p:cNvSpPr/>
            <p:nvPr/>
          </p:nvSpPr>
          <p:spPr>
            <a:xfrm>
              <a:off x="3652386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071EF94C-1169-60E5-56D3-3CE4102F6B8E}"/>
                </a:ext>
              </a:extLst>
            </p:cNvPr>
            <p:cNvSpPr/>
            <p:nvPr/>
          </p:nvSpPr>
          <p:spPr>
            <a:xfrm>
              <a:off x="4251098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E581A36D-F0B4-E14A-5603-FF5025F402E8}"/>
                </a:ext>
              </a:extLst>
            </p:cNvPr>
            <p:cNvSpPr/>
            <p:nvPr/>
          </p:nvSpPr>
          <p:spPr>
            <a:xfrm>
              <a:off x="4871584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B1A86B49-398E-B3E9-162A-FC38B31AFB96}"/>
                </a:ext>
              </a:extLst>
            </p:cNvPr>
            <p:cNvSpPr/>
            <p:nvPr/>
          </p:nvSpPr>
          <p:spPr>
            <a:xfrm>
              <a:off x="5502955" y="3418115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F1E91067-0005-C200-26D5-1FCACC34AC06}"/>
                </a:ext>
              </a:extLst>
            </p:cNvPr>
            <p:cNvSpPr/>
            <p:nvPr/>
          </p:nvSpPr>
          <p:spPr>
            <a:xfrm>
              <a:off x="6123441" y="3418115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8F46CDE1-C45F-1ECA-BBFF-01358EBF5845}"/>
                </a:ext>
              </a:extLst>
            </p:cNvPr>
            <p:cNvSpPr/>
            <p:nvPr/>
          </p:nvSpPr>
          <p:spPr>
            <a:xfrm>
              <a:off x="6743927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C23D82F6-CF8B-5339-E819-16CC91793634}"/>
                </a:ext>
              </a:extLst>
            </p:cNvPr>
            <p:cNvSpPr/>
            <p:nvPr/>
          </p:nvSpPr>
          <p:spPr>
            <a:xfrm>
              <a:off x="7364413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5CFB3DBA-0495-51F4-6EF2-F2F704841D72}"/>
                </a:ext>
              </a:extLst>
            </p:cNvPr>
            <p:cNvSpPr/>
            <p:nvPr/>
          </p:nvSpPr>
          <p:spPr>
            <a:xfrm>
              <a:off x="4261983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22429F7E-30EB-AC58-29E2-A7DC55861189}"/>
                </a:ext>
              </a:extLst>
            </p:cNvPr>
            <p:cNvSpPr/>
            <p:nvPr/>
          </p:nvSpPr>
          <p:spPr>
            <a:xfrm>
              <a:off x="4882469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CB3EBBB0-343E-EB9C-58BF-7CA3D02A19E8}"/>
                </a:ext>
              </a:extLst>
            </p:cNvPr>
            <p:cNvSpPr/>
            <p:nvPr/>
          </p:nvSpPr>
          <p:spPr>
            <a:xfrm>
              <a:off x="5513840" y="4201887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BB0026A5-07EB-559D-8EF9-D2EC4E4BFB00}"/>
                </a:ext>
              </a:extLst>
            </p:cNvPr>
            <p:cNvSpPr/>
            <p:nvPr/>
          </p:nvSpPr>
          <p:spPr>
            <a:xfrm>
              <a:off x="6134326" y="4201887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31AA9C40-0FD7-9AB1-6303-94B34DC12D6C}"/>
                </a:ext>
              </a:extLst>
            </p:cNvPr>
            <p:cNvSpPr/>
            <p:nvPr/>
          </p:nvSpPr>
          <p:spPr>
            <a:xfrm>
              <a:off x="6754812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CF64A2AB-A1FD-5EB2-631E-F5FD0ECB3740}"/>
                </a:ext>
              </a:extLst>
            </p:cNvPr>
            <p:cNvSpPr/>
            <p:nvPr/>
          </p:nvSpPr>
          <p:spPr>
            <a:xfrm>
              <a:off x="7375298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41600962-6CD7-988A-93C9-B25C7029D8BD}"/>
              </a:ext>
            </a:extLst>
          </p:cNvPr>
          <p:cNvSpPr/>
          <p:nvPr/>
        </p:nvSpPr>
        <p:spPr>
          <a:xfrm>
            <a:off x="986152" y="3352798"/>
            <a:ext cx="1127166" cy="137160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3DD7DB8A-D24C-129D-8077-75F1FE5DEBEA}"/>
              </a:ext>
            </a:extLst>
          </p:cNvPr>
          <p:cNvSpPr/>
          <p:nvPr/>
        </p:nvSpPr>
        <p:spPr>
          <a:xfrm>
            <a:off x="2150925" y="3352797"/>
            <a:ext cx="1127166" cy="137160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8D781C3D-7C0F-F30B-7FC6-8798490CBC4A}"/>
              </a:ext>
            </a:extLst>
          </p:cNvPr>
          <p:cNvSpPr/>
          <p:nvPr/>
        </p:nvSpPr>
        <p:spPr>
          <a:xfrm>
            <a:off x="3304807" y="3352799"/>
            <a:ext cx="1080627" cy="137160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C14F7B50-F53C-9447-6182-8A11321B5685}"/>
              </a:ext>
            </a:extLst>
          </p:cNvPr>
          <p:cNvSpPr/>
          <p:nvPr/>
        </p:nvSpPr>
        <p:spPr>
          <a:xfrm>
            <a:off x="4415150" y="3352798"/>
            <a:ext cx="1103393" cy="137160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AA378F44-D3B6-7C61-EA16-383A9E6D3C46}"/>
              </a:ext>
            </a:extLst>
          </p:cNvPr>
          <p:cNvSpPr/>
          <p:nvPr/>
        </p:nvSpPr>
        <p:spPr>
          <a:xfrm>
            <a:off x="5558147" y="3352800"/>
            <a:ext cx="1080627" cy="137160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821E16B4-7847-99BB-FF9A-38D6148D1A03}"/>
              </a:ext>
            </a:extLst>
          </p:cNvPr>
          <p:cNvSpPr/>
          <p:nvPr/>
        </p:nvSpPr>
        <p:spPr>
          <a:xfrm>
            <a:off x="6668490" y="3352799"/>
            <a:ext cx="1127166" cy="137160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310DD9C6-F7A1-2ADE-5D4B-196677BD3ECE}"/>
              </a:ext>
            </a:extLst>
          </p:cNvPr>
          <p:cNvGrpSpPr/>
          <p:nvPr/>
        </p:nvGrpSpPr>
        <p:grpSpPr>
          <a:xfrm>
            <a:off x="4693590" y="1854957"/>
            <a:ext cx="2063666" cy="621894"/>
            <a:chOff x="4751484" y="1856081"/>
            <a:chExt cx="2063666" cy="565358"/>
          </a:xfrm>
          <a:solidFill>
            <a:schemeClr val="bg1">
              <a:lumMod val="75000"/>
            </a:schemeClr>
          </a:solidFill>
        </p:grpSpPr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86E312AD-0EA9-2394-3C54-110EFBA40A89}"/>
                </a:ext>
              </a:extLst>
            </p:cNvPr>
            <p:cNvSpPr/>
            <p:nvPr/>
          </p:nvSpPr>
          <p:spPr>
            <a:xfrm>
              <a:off x="4751484" y="1856081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الْكُلَّ وَأَقومُ بِالتَّجْميعِ ...</a:t>
              </a:r>
            </a:p>
          </p:txBody>
        </p:sp>
        <p:sp>
          <p:nvSpPr>
            <p:cNvPr id="64" name="Oval 80">
              <a:extLst>
                <a:ext uri="{FF2B5EF4-FFF2-40B4-BE49-F238E27FC236}">
                  <a16:creationId xmlns:a16="http://schemas.microsoft.com/office/drawing/2014/main" id="{A75CCF12-303C-653E-0469-8785BC031B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7A12AC56-F6CE-2AE8-7F06-512C4C8878E1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927B8623-1632-BBCE-5740-93FE3F032939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الْحَلِّ ....</a:t>
              </a:r>
            </a:p>
          </p:txBody>
        </p:sp>
        <p:sp>
          <p:nvSpPr>
            <p:cNvPr id="67" name="Oval 80">
              <a:extLst>
                <a:ext uri="{FF2B5EF4-FFF2-40B4-BE49-F238E27FC236}">
                  <a16:creationId xmlns:a16="http://schemas.microsoft.com/office/drawing/2014/main" id="{72DED903-D6F5-F297-A1F8-49E96E485C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C75B513B-F45D-4A52-1BD4-CA42F7FC33A8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69" name="Rectangle : coins arrondis 68">
              <a:extLst>
                <a:ext uri="{FF2B5EF4-FFF2-40B4-BE49-F238E27FC236}">
                  <a16:creationId xmlns:a16="http://schemas.microsoft.com/office/drawing/2014/main" id="{D9BD5CD3-098B-D9FC-4F80-12CE637F4A72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عِبارَةَ الْحَلِّ.</a:t>
              </a:r>
            </a:p>
          </p:txBody>
        </p:sp>
        <p:sp>
          <p:nvSpPr>
            <p:cNvPr id="70" name="Oval 80">
              <a:extLst>
                <a:ext uri="{FF2B5EF4-FFF2-40B4-BE49-F238E27FC236}">
                  <a16:creationId xmlns:a16="http://schemas.microsoft.com/office/drawing/2014/main" id="{7D0BCF6C-6E7F-558E-A1C8-18A9C44BDD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E55E2EF2-98C2-022A-AA49-AA4B481A38C8}"/>
              </a:ext>
            </a:extLst>
          </p:cNvPr>
          <p:cNvGrpSpPr/>
          <p:nvPr/>
        </p:nvGrpSpPr>
        <p:grpSpPr>
          <a:xfrm>
            <a:off x="6788342" y="1868887"/>
            <a:ext cx="1802263" cy="607301"/>
            <a:chOff x="6295333" y="1896491"/>
            <a:chExt cx="2298268" cy="552092"/>
          </a:xfrm>
          <a:solidFill>
            <a:schemeClr val="bg1">
              <a:lumMod val="75000"/>
            </a:schemeClr>
          </a:solidFill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688C20B8-FFA8-8103-21DC-A429AD888792}"/>
                </a:ext>
              </a:extLst>
            </p:cNvPr>
            <p:cNvSpPr/>
            <p:nvPr/>
          </p:nvSpPr>
          <p:spPr>
            <a:xfrm>
              <a:off x="6295333" y="1896491"/>
              <a:ext cx="1679574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الْمَسْأَلَةَ...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73" name="Oval 80">
              <a:extLst>
                <a:ext uri="{FF2B5EF4-FFF2-40B4-BE49-F238E27FC236}">
                  <a16:creationId xmlns:a16="http://schemas.microsoft.com/office/drawing/2014/main" id="{06D6374F-A42D-FB67-CE7B-12506C703D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7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6652B-048F-BF52-A460-CAFFAEB88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99AAB82A-69B5-0EE9-C35D-286955F053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متساوية الحل.</a:t>
            </a:r>
          </a:p>
        </p:txBody>
      </p:sp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BA8977-A5A7-AFF9-E8D8-9A679ADBC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6C8DCE10-A91A-72A1-F54D-1D918F69DE60}"/>
              </a:ext>
            </a:extLst>
          </p:cNvPr>
          <p:cNvGrpSpPr/>
          <p:nvPr/>
        </p:nvGrpSpPr>
        <p:grpSpPr>
          <a:xfrm>
            <a:off x="1068266" y="3476255"/>
            <a:ext cx="6665045" cy="1162815"/>
            <a:chOff x="528186" y="3418114"/>
            <a:chExt cx="7331549" cy="1279096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B6AE6D3E-4B95-78A1-6115-9EBF1BAB7BEC}"/>
                </a:ext>
              </a:extLst>
            </p:cNvPr>
            <p:cNvSpPr/>
            <p:nvPr/>
          </p:nvSpPr>
          <p:spPr>
            <a:xfrm>
              <a:off x="528186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229D4F96-CA4C-F487-5721-31E67F1E3267}"/>
                </a:ext>
              </a:extLst>
            </p:cNvPr>
            <p:cNvSpPr/>
            <p:nvPr/>
          </p:nvSpPr>
          <p:spPr>
            <a:xfrm>
              <a:off x="1148672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CC4CA1F7-A449-9065-741B-031629CB2631}"/>
                </a:ext>
              </a:extLst>
            </p:cNvPr>
            <p:cNvSpPr/>
            <p:nvPr/>
          </p:nvSpPr>
          <p:spPr>
            <a:xfrm>
              <a:off x="1780043" y="3429001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C452B46-B18C-C068-D3AF-280A41A9430B}"/>
                </a:ext>
              </a:extLst>
            </p:cNvPr>
            <p:cNvSpPr/>
            <p:nvPr/>
          </p:nvSpPr>
          <p:spPr>
            <a:xfrm>
              <a:off x="2400529" y="3429001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1ABCD96-6123-13F5-40B9-5329BD8737FE}"/>
                </a:ext>
              </a:extLst>
            </p:cNvPr>
            <p:cNvSpPr/>
            <p:nvPr/>
          </p:nvSpPr>
          <p:spPr>
            <a:xfrm>
              <a:off x="3021015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7EB68F9-6A44-F701-6912-7D79C7319CE4}"/>
                </a:ext>
              </a:extLst>
            </p:cNvPr>
            <p:cNvSpPr/>
            <p:nvPr/>
          </p:nvSpPr>
          <p:spPr>
            <a:xfrm>
              <a:off x="3641501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08490F09-7562-DD63-FCE1-1C647F1C0EE3}"/>
                </a:ext>
              </a:extLst>
            </p:cNvPr>
            <p:cNvSpPr/>
            <p:nvPr/>
          </p:nvSpPr>
          <p:spPr>
            <a:xfrm>
              <a:off x="539071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5F648665-D2E4-5741-F188-4947F7CEBD51}"/>
                </a:ext>
              </a:extLst>
            </p:cNvPr>
            <p:cNvSpPr/>
            <p:nvPr/>
          </p:nvSpPr>
          <p:spPr>
            <a:xfrm>
              <a:off x="1159557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BE1DCF81-68AF-E6E6-D530-AE8F4FEA248B}"/>
                </a:ext>
              </a:extLst>
            </p:cNvPr>
            <p:cNvSpPr/>
            <p:nvPr/>
          </p:nvSpPr>
          <p:spPr>
            <a:xfrm>
              <a:off x="1790928" y="4212773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0E03A0EC-9A9C-DC28-4A3B-DAB45A391CE7}"/>
                </a:ext>
              </a:extLst>
            </p:cNvPr>
            <p:cNvSpPr/>
            <p:nvPr/>
          </p:nvSpPr>
          <p:spPr>
            <a:xfrm>
              <a:off x="2411414" y="4212773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F2BE6E89-F668-B5C7-ACDA-B2DD4E92254B}"/>
                </a:ext>
              </a:extLst>
            </p:cNvPr>
            <p:cNvSpPr/>
            <p:nvPr/>
          </p:nvSpPr>
          <p:spPr>
            <a:xfrm>
              <a:off x="3031900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7EC604D6-DD98-D347-B45C-B2227A4716E7}"/>
                </a:ext>
              </a:extLst>
            </p:cNvPr>
            <p:cNvSpPr/>
            <p:nvPr/>
          </p:nvSpPr>
          <p:spPr>
            <a:xfrm>
              <a:off x="3652386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320FC2BE-C3D5-68A1-C913-0E802CAF8D3A}"/>
                </a:ext>
              </a:extLst>
            </p:cNvPr>
            <p:cNvSpPr/>
            <p:nvPr/>
          </p:nvSpPr>
          <p:spPr>
            <a:xfrm>
              <a:off x="4251098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90FCC02D-4A18-15DA-EDEA-7C62AB6B1A0E}"/>
                </a:ext>
              </a:extLst>
            </p:cNvPr>
            <p:cNvSpPr/>
            <p:nvPr/>
          </p:nvSpPr>
          <p:spPr>
            <a:xfrm>
              <a:off x="4871584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5BE17491-976D-0F17-9DBF-34CBD7B3F95A}"/>
                </a:ext>
              </a:extLst>
            </p:cNvPr>
            <p:cNvSpPr/>
            <p:nvPr/>
          </p:nvSpPr>
          <p:spPr>
            <a:xfrm>
              <a:off x="5502955" y="3418115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DAEE01E5-E623-65F8-8970-80EA98AD2B03}"/>
                </a:ext>
              </a:extLst>
            </p:cNvPr>
            <p:cNvSpPr/>
            <p:nvPr/>
          </p:nvSpPr>
          <p:spPr>
            <a:xfrm>
              <a:off x="6123441" y="3418115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93A1F67B-8114-97CF-28A5-58594DF52893}"/>
                </a:ext>
              </a:extLst>
            </p:cNvPr>
            <p:cNvSpPr/>
            <p:nvPr/>
          </p:nvSpPr>
          <p:spPr>
            <a:xfrm>
              <a:off x="6743927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0E3E3449-4E0B-0633-8398-30FE5DF500EB}"/>
                </a:ext>
              </a:extLst>
            </p:cNvPr>
            <p:cNvSpPr/>
            <p:nvPr/>
          </p:nvSpPr>
          <p:spPr>
            <a:xfrm>
              <a:off x="7364413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93C5CA29-605A-68A6-2FB0-AC8AB63F3424}"/>
                </a:ext>
              </a:extLst>
            </p:cNvPr>
            <p:cNvSpPr/>
            <p:nvPr/>
          </p:nvSpPr>
          <p:spPr>
            <a:xfrm>
              <a:off x="4261983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E0A82559-09FC-4B2A-83BE-22ACBFAA6ADA}"/>
                </a:ext>
              </a:extLst>
            </p:cNvPr>
            <p:cNvSpPr/>
            <p:nvPr/>
          </p:nvSpPr>
          <p:spPr>
            <a:xfrm>
              <a:off x="4882469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3CB81FE5-49C7-4890-8053-B00670510CCD}"/>
                </a:ext>
              </a:extLst>
            </p:cNvPr>
            <p:cNvSpPr/>
            <p:nvPr/>
          </p:nvSpPr>
          <p:spPr>
            <a:xfrm>
              <a:off x="5513840" y="4201887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FB9A4E1A-2FF5-D532-566F-6006410C2DB7}"/>
                </a:ext>
              </a:extLst>
            </p:cNvPr>
            <p:cNvSpPr/>
            <p:nvPr/>
          </p:nvSpPr>
          <p:spPr>
            <a:xfrm>
              <a:off x="6134326" y="4201887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FEA2688F-CCBE-7CE2-7BBA-7E83E6191702}"/>
                </a:ext>
              </a:extLst>
            </p:cNvPr>
            <p:cNvSpPr/>
            <p:nvPr/>
          </p:nvSpPr>
          <p:spPr>
            <a:xfrm>
              <a:off x="6754812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6F701202-584A-6B10-F7C8-CD681AF02CBF}"/>
                </a:ext>
              </a:extLst>
            </p:cNvPr>
            <p:cNvSpPr/>
            <p:nvPr/>
          </p:nvSpPr>
          <p:spPr>
            <a:xfrm>
              <a:off x="7375298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4463B849-D5D8-CEA2-2200-F724B65CC737}"/>
              </a:ext>
            </a:extLst>
          </p:cNvPr>
          <p:cNvSpPr/>
          <p:nvPr/>
        </p:nvSpPr>
        <p:spPr>
          <a:xfrm>
            <a:off x="986152" y="3352798"/>
            <a:ext cx="1127166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DFD459D8-A32E-53F5-9111-2EB92040E581}"/>
              </a:ext>
            </a:extLst>
          </p:cNvPr>
          <p:cNvSpPr/>
          <p:nvPr/>
        </p:nvSpPr>
        <p:spPr>
          <a:xfrm>
            <a:off x="2150925" y="3352797"/>
            <a:ext cx="1127166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CCFFCFD6-FC51-57C5-7F22-B9A8ADEA43B4}"/>
              </a:ext>
            </a:extLst>
          </p:cNvPr>
          <p:cNvSpPr/>
          <p:nvPr/>
        </p:nvSpPr>
        <p:spPr>
          <a:xfrm>
            <a:off x="3304807" y="3352799"/>
            <a:ext cx="1080627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3D31657C-24B7-D2D6-334B-D0435AFFDB1A}"/>
              </a:ext>
            </a:extLst>
          </p:cNvPr>
          <p:cNvSpPr/>
          <p:nvPr/>
        </p:nvSpPr>
        <p:spPr>
          <a:xfrm>
            <a:off x="4415150" y="3352798"/>
            <a:ext cx="1103393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03C32A32-FF85-0596-5241-12D724606EBA}"/>
              </a:ext>
            </a:extLst>
          </p:cNvPr>
          <p:cNvSpPr/>
          <p:nvPr/>
        </p:nvSpPr>
        <p:spPr>
          <a:xfrm>
            <a:off x="5558147" y="3352800"/>
            <a:ext cx="1080627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9985F78B-8CAE-DF7F-FCEB-70887DA857F1}"/>
              </a:ext>
            </a:extLst>
          </p:cNvPr>
          <p:cNvSpPr/>
          <p:nvPr/>
        </p:nvSpPr>
        <p:spPr>
          <a:xfrm>
            <a:off x="6668490" y="3352799"/>
            <a:ext cx="1127166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1D3D3716-34A1-5FEA-C61C-444887F17970}"/>
              </a:ext>
            </a:extLst>
          </p:cNvPr>
          <p:cNvSpPr/>
          <p:nvPr/>
        </p:nvSpPr>
        <p:spPr>
          <a:xfrm>
            <a:off x="2716957" y="5105400"/>
            <a:ext cx="3651187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..........................................</a:t>
            </a:r>
          </a:p>
        </p:txBody>
      </p: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221038AB-AB58-A970-8581-0BDD89CA9DF1}"/>
              </a:ext>
            </a:extLst>
          </p:cNvPr>
          <p:cNvGrpSpPr/>
          <p:nvPr/>
        </p:nvGrpSpPr>
        <p:grpSpPr>
          <a:xfrm>
            <a:off x="4693590" y="1854957"/>
            <a:ext cx="2063666" cy="621894"/>
            <a:chOff x="4751484" y="1856081"/>
            <a:chExt cx="2063666" cy="565358"/>
          </a:xfrm>
          <a:solidFill>
            <a:schemeClr val="bg1">
              <a:lumMod val="75000"/>
            </a:schemeClr>
          </a:solidFill>
        </p:grpSpPr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02AF4FFE-1338-F8C2-1764-32D29D71627B}"/>
                </a:ext>
              </a:extLst>
            </p:cNvPr>
            <p:cNvSpPr/>
            <p:nvPr/>
          </p:nvSpPr>
          <p:spPr>
            <a:xfrm>
              <a:off x="4751484" y="1856081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الْكُلَّ وَأَقومُ بِالتَّجْميعِ ...</a:t>
              </a:r>
            </a:p>
          </p:txBody>
        </p:sp>
        <p:sp>
          <p:nvSpPr>
            <p:cNvPr id="64" name="Oval 80">
              <a:extLst>
                <a:ext uri="{FF2B5EF4-FFF2-40B4-BE49-F238E27FC236}">
                  <a16:creationId xmlns:a16="http://schemas.microsoft.com/office/drawing/2014/main" id="{C5932F5D-3638-738D-694B-B3ADB6CDD0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44D1C3FE-B0C1-3F90-866C-5CBD2421D962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08296F41-E2D8-1F75-008E-4A8570EBF9D1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الْحَلِّ ....</a:t>
              </a:r>
            </a:p>
          </p:txBody>
        </p:sp>
        <p:sp>
          <p:nvSpPr>
            <p:cNvPr id="67" name="Oval 80">
              <a:extLst>
                <a:ext uri="{FF2B5EF4-FFF2-40B4-BE49-F238E27FC236}">
                  <a16:creationId xmlns:a16="http://schemas.microsoft.com/office/drawing/2014/main" id="{C2468CD9-DCC6-5ABA-F082-92EBA55446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E65B4343-F127-A330-9E2E-5AB7AFDAD4A1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69" name="Rectangle : coins arrondis 68">
              <a:extLst>
                <a:ext uri="{FF2B5EF4-FFF2-40B4-BE49-F238E27FC236}">
                  <a16:creationId xmlns:a16="http://schemas.microsoft.com/office/drawing/2014/main" id="{81E4AF46-74CD-FB04-FABE-4E5F3A6A2C61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عِبارَةَ الْحَلِّ.</a:t>
              </a:r>
            </a:p>
          </p:txBody>
        </p:sp>
        <p:sp>
          <p:nvSpPr>
            <p:cNvPr id="70" name="Oval 80">
              <a:extLst>
                <a:ext uri="{FF2B5EF4-FFF2-40B4-BE49-F238E27FC236}">
                  <a16:creationId xmlns:a16="http://schemas.microsoft.com/office/drawing/2014/main" id="{F6225AE6-AA9D-3B5F-3D6B-A1CB1DB854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2082B883-7903-ECFD-DA9F-8C4AB0D239D8}"/>
              </a:ext>
            </a:extLst>
          </p:cNvPr>
          <p:cNvGrpSpPr/>
          <p:nvPr/>
        </p:nvGrpSpPr>
        <p:grpSpPr>
          <a:xfrm>
            <a:off x="6788342" y="1868887"/>
            <a:ext cx="1802263" cy="607301"/>
            <a:chOff x="6295333" y="1896491"/>
            <a:chExt cx="2298268" cy="552092"/>
          </a:xfrm>
          <a:solidFill>
            <a:schemeClr val="bg1">
              <a:lumMod val="75000"/>
            </a:schemeClr>
          </a:solidFill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19F87B6A-2105-4C98-FA77-15935AC2E78A}"/>
                </a:ext>
              </a:extLst>
            </p:cNvPr>
            <p:cNvSpPr/>
            <p:nvPr/>
          </p:nvSpPr>
          <p:spPr>
            <a:xfrm>
              <a:off x="6295333" y="1896491"/>
              <a:ext cx="1679574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الْمَسْأَلَةَ...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73" name="Oval 80">
              <a:extLst>
                <a:ext uri="{FF2B5EF4-FFF2-40B4-BE49-F238E27FC236}">
                  <a16:creationId xmlns:a16="http://schemas.microsoft.com/office/drawing/2014/main" id="{236FBF5B-39DF-8CD9-1147-34BFE4A9F8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3717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FF02-92B3-682A-F455-540018CC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F5C712-DACC-6FE4-A96A-90166490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29CEDBB-E016-0F23-C215-35FBF330EE39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F7A982-7BD0-5C61-047D-6BF789281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C77D-B449-11F6-4DB0-0FD1D95AB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1196EF41-64BD-9E1C-E17B-0A71F9D3A2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إلى الجواب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DA3B7A5-FA88-50F3-A40F-2A2AD85E5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D687A71-AAAD-3996-EC61-15F9B02B0299}"/>
              </a:ext>
            </a:extLst>
          </p:cNvPr>
          <p:cNvGrpSpPr/>
          <p:nvPr/>
        </p:nvGrpSpPr>
        <p:grpSpPr>
          <a:xfrm>
            <a:off x="1068266" y="3476255"/>
            <a:ext cx="6665045" cy="1162815"/>
            <a:chOff x="528186" y="3418114"/>
            <a:chExt cx="7331549" cy="1279096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D3A093AA-C4EE-29EE-B3AE-F3B0FB0A22E5}"/>
                </a:ext>
              </a:extLst>
            </p:cNvPr>
            <p:cNvSpPr/>
            <p:nvPr/>
          </p:nvSpPr>
          <p:spPr>
            <a:xfrm>
              <a:off x="528186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3B8B0979-99F3-8EB4-70C7-34AAD6FF5F34}"/>
                </a:ext>
              </a:extLst>
            </p:cNvPr>
            <p:cNvSpPr/>
            <p:nvPr/>
          </p:nvSpPr>
          <p:spPr>
            <a:xfrm>
              <a:off x="1148672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90B6F438-00E1-895A-CE61-E58B43599F79}"/>
                </a:ext>
              </a:extLst>
            </p:cNvPr>
            <p:cNvSpPr/>
            <p:nvPr/>
          </p:nvSpPr>
          <p:spPr>
            <a:xfrm>
              <a:off x="1780043" y="3429001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857E569D-9F4F-1810-F2EC-55DF5515BBDA}"/>
                </a:ext>
              </a:extLst>
            </p:cNvPr>
            <p:cNvSpPr/>
            <p:nvPr/>
          </p:nvSpPr>
          <p:spPr>
            <a:xfrm>
              <a:off x="2400529" y="3429001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B643720E-F50C-8F6A-6727-95F6DEAB4952}"/>
                </a:ext>
              </a:extLst>
            </p:cNvPr>
            <p:cNvSpPr/>
            <p:nvPr/>
          </p:nvSpPr>
          <p:spPr>
            <a:xfrm>
              <a:off x="3021015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837514D-3BAC-35CD-64FB-C90B5FAE6FD8}"/>
                </a:ext>
              </a:extLst>
            </p:cNvPr>
            <p:cNvSpPr/>
            <p:nvPr/>
          </p:nvSpPr>
          <p:spPr>
            <a:xfrm>
              <a:off x="3641501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A8C3EBF-062B-5D6D-A9A3-5802383B9B91}"/>
                </a:ext>
              </a:extLst>
            </p:cNvPr>
            <p:cNvSpPr/>
            <p:nvPr/>
          </p:nvSpPr>
          <p:spPr>
            <a:xfrm>
              <a:off x="539071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4C6AAF41-908A-FB80-50C6-C0D783DB14FF}"/>
                </a:ext>
              </a:extLst>
            </p:cNvPr>
            <p:cNvSpPr/>
            <p:nvPr/>
          </p:nvSpPr>
          <p:spPr>
            <a:xfrm>
              <a:off x="1159557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31762F9-3C3D-0A95-1D4F-C4CE07899695}"/>
                </a:ext>
              </a:extLst>
            </p:cNvPr>
            <p:cNvSpPr/>
            <p:nvPr/>
          </p:nvSpPr>
          <p:spPr>
            <a:xfrm>
              <a:off x="1790928" y="4212773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88C5665-34A1-C152-21A7-235939701CF5}"/>
                </a:ext>
              </a:extLst>
            </p:cNvPr>
            <p:cNvSpPr/>
            <p:nvPr/>
          </p:nvSpPr>
          <p:spPr>
            <a:xfrm>
              <a:off x="2411414" y="4212773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7849D46C-4893-EBE7-DE58-78D6061C0CF5}"/>
                </a:ext>
              </a:extLst>
            </p:cNvPr>
            <p:cNvSpPr/>
            <p:nvPr/>
          </p:nvSpPr>
          <p:spPr>
            <a:xfrm>
              <a:off x="3031900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15810F6-7865-29A5-6D76-309CADDA3DF6}"/>
                </a:ext>
              </a:extLst>
            </p:cNvPr>
            <p:cNvSpPr/>
            <p:nvPr/>
          </p:nvSpPr>
          <p:spPr>
            <a:xfrm>
              <a:off x="3652386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74CB8A0-7887-6E33-CB38-8E15133DECEE}"/>
                </a:ext>
              </a:extLst>
            </p:cNvPr>
            <p:cNvSpPr/>
            <p:nvPr/>
          </p:nvSpPr>
          <p:spPr>
            <a:xfrm>
              <a:off x="4251098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E58ED852-4EE9-524D-E6E8-BB4B83D35FFA}"/>
                </a:ext>
              </a:extLst>
            </p:cNvPr>
            <p:cNvSpPr/>
            <p:nvPr/>
          </p:nvSpPr>
          <p:spPr>
            <a:xfrm>
              <a:off x="4871584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E6CFF56-3741-75BF-3F52-C97548B2F185}"/>
                </a:ext>
              </a:extLst>
            </p:cNvPr>
            <p:cNvSpPr/>
            <p:nvPr/>
          </p:nvSpPr>
          <p:spPr>
            <a:xfrm>
              <a:off x="5502955" y="3418115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13E66C6-4254-981E-6430-76732262D810}"/>
                </a:ext>
              </a:extLst>
            </p:cNvPr>
            <p:cNvSpPr/>
            <p:nvPr/>
          </p:nvSpPr>
          <p:spPr>
            <a:xfrm>
              <a:off x="6123441" y="3418115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3DBBED3D-737C-42AF-B32F-C865DB9F1F4A}"/>
                </a:ext>
              </a:extLst>
            </p:cNvPr>
            <p:cNvSpPr/>
            <p:nvPr/>
          </p:nvSpPr>
          <p:spPr>
            <a:xfrm>
              <a:off x="6743927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3A5952F-534C-FD69-93BD-1DEA248A7784}"/>
                </a:ext>
              </a:extLst>
            </p:cNvPr>
            <p:cNvSpPr/>
            <p:nvPr/>
          </p:nvSpPr>
          <p:spPr>
            <a:xfrm>
              <a:off x="7364413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86CD6C70-F6AE-2F4A-3329-1635AC9D5EEC}"/>
                </a:ext>
              </a:extLst>
            </p:cNvPr>
            <p:cNvSpPr/>
            <p:nvPr/>
          </p:nvSpPr>
          <p:spPr>
            <a:xfrm>
              <a:off x="4261983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7E76D0CB-9848-9B9B-9469-EB6AFB9A78E6}"/>
                </a:ext>
              </a:extLst>
            </p:cNvPr>
            <p:cNvSpPr/>
            <p:nvPr/>
          </p:nvSpPr>
          <p:spPr>
            <a:xfrm>
              <a:off x="4882469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2E70ADF8-9E19-C555-B2D1-EB7EFAE213A4}"/>
                </a:ext>
              </a:extLst>
            </p:cNvPr>
            <p:cNvSpPr/>
            <p:nvPr/>
          </p:nvSpPr>
          <p:spPr>
            <a:xfrm>
              <a:off x="5513840" y="4201887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CD143AD0-2643-76C6-7DD9-BECE9A779DD6}"/>
                </a:ext>
              </a:extLst>
            </p:cNvPr>
            <p:cNvSpPr/>
            <p:nvPr/>
          </p:nvSpPr>
          <p:spPr>
            <a:xfrm>
              <a:off x="6134326" y="4201887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9E30E3B2-05C6-CACB-41E0-926A6FDF13C6}"/>
                </a:ext>
              </a:extLst>
            </p:cNvPr>
            <p:cNvSpPr/>
            <p:nvPr/>
          </p:nvSpPr>
          <p:spPr>
            <a:xfrm>
              <a:off x="6754812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6ED3FC8A-9CE4-C313-6170-6A5E65712AB6}"/>
                </a:ext>
              </a:extLst>
            </p:cNvPr>
            <p:cNvSpPr/>
            <p:nvPr/>
          </p:nvSpPr>
          <p:spPr>
            <a:xfrm>
              <a:off x="7375298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E1FAD369-6A21-A7B9-39DA-E41DD44F48E2}"/>
              </a:ext>
            </a:extLst>
          </p:cNvPr>
          <p:cNvSpPr/>
          <p:nvPr/>
        </p:nvSpPr>
        <p:spPr>
          <a:xfrm>
            <a:off x="986152" y="3352798"/>
            <a:ext cx="1127166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F2FED37D-4D34-5B6C-AFCA-FA64D6582DE2}"/>
              </a:ext>
            </a:extLst>
          </p:cNvPr>
          <p:cNvSpPr/>
          <p:nvPr/>
        </p:nvSpPr>
        <p:spPr>
          <a:xfrm>
            <a:off x="2150925" y="3352797"/>
            <a:ext cx="1127166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CFCA090-1137-0118-5634-DA69A713503D}"/>
              </a:ext>
            </a:extLst>
          </p:cNvPr>
          <p:cNvSpPr/>
          <p:nvPr/>
        </p:nvSpPr>
        <p:spPr>
          <a:xfrm>
            <a:off x="3304807" y="3352799"/>
            <a:ext cx="1080627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C44E4509-AFA3-589A-8E12-324A30628468}"/>
              </a:ext>
            </a:extLst>
          </p:cNvPr>
          <p:cNvSpPr/>
          <p:nvPr/>
        </p:nvSpPr>
        <p:spPr>
          <a:xfrm>
            <a:off x="4415150" y="3352798"/>
            <a:ext cx="1103393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09478E73-BF3C-BB3A-63D1-8E670DDBBEB6}"/>
              </a:ext>
            </a:extLst>
          </p:cNvPr>
          <p:cNvSpPr/>
          <p:nvPr/>
        </p:nvSpPr>
        <p:spPr>
          <a:xfrm>
            <a:off x="5558147" y="3352800"/>
            <a:ext cx="1080627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A20F1163-8F7B-8A2D-BC0C-EDB49FA499B4}"/>
              </a:ext>
            </a:extLst>
          </p:cNvPr>
          <p:cNvSpPr/>
          <p:nvPr/>
        </p:nvSpPr>
        <p:spPr>
          <a:xfrm>
            <a:off x="6668490" y="3352799"/>
            <a:ext cx="1127166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20043857-9136-070F-DAB5-56167CD558B6}"/>
              </a:ext>
            </a:extLst>
          </p:cNvPr>
          <p:cNvSpPr/>
          <p:nvPr/>
        </p:nvSpPr>
        <p:spPr>
          <a:xfrm>
            <a:off x="2716957" y="5105400"/>
            <a:ext cx="3651187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dirty="0">
                <a:solidFill>
                  <a:schemeClr val="accent1"/>
                </a:solidFill>
              </a:rPr>
              <a:t>24 = </a:t>
            </a:r>
            <a:r>
              <a:rPr lang="fr-MA" sz="5400" dirty="0">
                <a:solidFill>
                  <a:srgbClr val="C00000"/>
                </a:solidFill>
              </a:rPr>
              <a:t>6</a:t>
            </a:r>
            <a:r>
              <a:rPr lang="fr-MA" sz="5400" dirty="0">
                <a:solidFill>
                  <a:schemeClr val="accent1"/>
                </a:solidFill>
              </a:rPr>
              <a:t> x 4</a:t>
            </a:r>
          </a:p>
        </p:txBody>
      </p: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B68FFFA4-E17E-BD5E-E484-987EAAC52E38}"/>
              </a:ext>
            </a:extLst>
          </p:cNvPr>
          <p:cNvGrpSpPr/>
          <p:nvPr/>
        </p:nvGrpSpPr>
        <p:grpSpPr>
          <a:xfrm>
            <a:off x="4693590" y="1854957"/>
            <a:ext cx="2063666" cy="621894"/>
            <a:chOff x="4751484" y="1856081"/>
            <a:chExt cx="2063666" cy="565358"/>
          </a:xfrm>
          <a:solidFill>
            <a:schemeClr val="bg1">
              <a:lumMod val="75000"/>
            </a:schemeClr>
          </a:solidFill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016FE028-52B5-21DC-279B-C5F36140B8AF}"/>
                </a:ext>
              </a:extLst>
            </p:cNvPr>
            <p:cNvSpPr/>
            <p:nvPr/>
          </p:nvSpPr>
          <p:spPr>
            <a:xfrm>
              <a:off x="4751484" y="1856081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الْكُلَّ وَأَقومُ بِالتَّجْميعِ ...</a:t>
              </a:r>
            </a:p>
          </p:txBody>
        </p:sp>
        <p:sp>
          <p:nvSpPr>
            <p:cNvPr id="53" name="Oval 80">
              <a:extLst>
                <a:ext uri="{FF2B5EF4-FFF2-40B4-BE49-F238E27FC236}">
                  <a16:creationId xmlns:a16="http://schemas.microsoft.com/office/drawing/2014/main" id="{861B6307-71E5-FF33-D720-23943F5DC7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240F6AE2-7594-2C87-3033-FAFEF2266917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1B2EACC9-47D8-EA9F-D2AB-459E6A056880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الْحَلِّ ....</a:t>
              </a:r>
            </a:p>
          </p:txBody>
        </p:sp>
        <p:sp>
          <p:nvSpPr>
            <p:cNvPr id="56" name="Oval 80">
              <a:extLst>
                <a:ext uri="{FF2B5EF4-FFF2-40B4-BE49-F238E27FC236}">
                  <a16:creationId xmlns:a16="http://schemas.microsoft.com/office/drawing/2014/main" id="{D0B685C5-CD5E-2162-B6BC-F3DD4EE1D3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B585833-E084-07B4-455E-B1570CADEB49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237D9C33-B4C1-0249-14CC-65831C8C984F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عِبارَةَ الْحَلِّ.</a:t>
              </a: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35049016-3048-161F-3A08-4B4997FF57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4D3D91AF-395E-517A-9A90-CA1A070E350E}"/>
              </a:ext>
            </a:extLst>
          </p:cNvPr>
          <p:cNvGrpSpPr/>
          <p:nvPr/>
        </p:nvGrpSpPr>
        <p:grpSpPr>
          <a:xfrm>
            <a:off x="6788342" y="1868887"/>
            <a:ext cx="1802263" cy="607301"/>
            <a:chOff x="6295333" y="1896491"/>
            <a:chExt cx="2298268" cy="552092"/>
          </a:xfrm>
          <a:solidFill>
            <a:schemeClr val="bg1">
              <a:lumMod val="75000"/>
            </a:schemeClr>
          </a:solidFill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3744E9B7-7AA0-788C-7436-B59C53116282}"/>
                </a:ext>
              </a:extLst>
            </p:cNvPr>
            <p:cNvSpPr/>
            <p:nvPr/>
          </p:nvSpPr>
          <p:spPr>
            <a:xfrm>
              <a:off x="6295333" y="1896491"/>
              <a:ext cx="1679574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الْمَسْأَلَةَ...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C65EB37C-EC79-D217-218E-091865A35E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8136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D4D52-F045-5BA5-71C0-AA98E35CC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958466A-E94C-A2E5-D1C0-6BF5DCC0A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7784" y="5056309"/>
            <a:ext cx="765722" cy="105836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86DDA1-85BC-CB11-B003-ECEF2BD5A87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E04D8BB-D0DB-C8F1-A6A5-4CEA05C6C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6AB2721-8559-4C56-9E4E-E8FCC6C3D67D}"/>
              </a:ext>
            </a:extLst>
          </p:cNvPr>
          <p:cNvGrpSpPr/>
          <p:nvPr/>
        </p:nvGrpSpPr>
        <p:grpSpPr>
          <a:xfrm>
            <a:off x="1068266" y="3476255"/>
            <a:ext cx="6665045" cy="1162815"/>
            <a:chOff x="528186" y="3418114"/>
            <a:chExt cx="7331549" cy="1279096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30DB3570-889B-67D1-6365-33595758E4EC}"/>
                </a:ext>
              </a:extLst>
            </p:cNvPr>
            <p:cNvSpPr/>
            <p:nvPr/>
          </p:nvSpPr>
          <p:spPr>
            <a:xfrm>
              <a:off x="528186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84B3F440-D153-6C3F-B0D1-72A875F5B17B}"/>
                </a:ext>
              </a:extLst>
            </p:cNvPr>
            <p:cNvSpPr/>
            <p:nvPr/>
          </p:nvSpPr>
          <p:spPr>
            <a:xfrm>
              <a:off x="1148672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EC785E70-E80A-2CAF-396E-E676B2EF0730}"/>
                </a:ext>
              </a:extLst>
            </p:cNvPr>
            <p:cNvSpPr/>
            <p:nvPr/>
          </p:nvSpPr>
          <p:spPr>
            <a:xfrm>
              <a:off x="1780043" y="3429001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24F8B3A-C695-C7DE-0473-B052CBB15A38}"/>
                </a:ext>
              </a:extLst>
            </p:cNvPr>
            <p:cNvSpPr/>
            <p:nvPr/>
          </p:nvSpPr>
          <p:spPr>
            <a:xfrm>
              <a:off x="2400529" y="3429001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8AE51586-A994-C545-1E9C-00714BF55938}"/>
                </a:ext>
              </a:extLst>
            </p:cNvPr>
            <p:cNvSpPr/>
            <p:nvPr/>
          </p:nvSpPr>
          <p:spPr>
            <a:xfrm>
              <a:off x="3021015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EB811E5-66CC-DADD-4AE9-9AD99E4D96BE}"/>
                </a:ext>
              </a:extLst>
            </p:cNvPr>
            <p:cNvSpPr/>
            <p:nvPr/>
          </p:nvSpPr>
          <p:spPr>
            <a:xfrm>
              <a:off x="3641501" y="3429000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B0F58DE-5BEE-0C9B-87FD-A5A6493DDF89}"/>
                </a:ext>
              </a:extLst>
            </p:cNvPr>
            <p:cNvSpPr/>
            <p:nvPr/>
          </p:nvSpPr>
          <p:spPr>
            <a:xfrm>
              <a:off x="539071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9C10C45-BF39-1EA9-11E3-70BC253DA7DD}"/>
                </a:ext>
              </a:extLst>
            </p:cNvPr>
            <p:cNvSpPr/>
            <p:nvPr/>
          </p:nvSpPr>
          <p:spPr>
            <a:xfrm>
              <a:off x="1159557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88DF2B64-7CD7-803D-99AE-EA019DAEECF4}"/>
                </a:ext>
              </a:extLst>
            </p:cNvPr>
            <p:cNvSpPr/>
            <p:nvPr/>
          </p:nvSpPr>
          <p:spPr>
            <a:xfrm>
              <a:off x="1790928" y="4212773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28EC7B9-B0BE-02F6-9962-339300F25B17}"/>
                </a:ext>
              </a:extLst>
            </p:cNvPr>
            <p:cNvSpPr/>
            <p:nvPr/>
          </p:nvSpPr>
          <p:spPr>
            <a:xfrm>
              <a:off x="2411414" y="4212773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1EF5875-1214-02B3-18F7-7F7D306175A5}"/>
                </a:ext>
              </a:extLst>
            </p:cNvPr>
            <p:cNvSpPr/>
            <p:nvPr/>
          </p:nvSpPr>
          <p:spPr>
            <a:xfrm>
              <a:off x="3031900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F0FEDA51-5066-8CF7-50AD-120989CE00EB}"/>
                </a:ext>
              </a:extLst>
            </p:cNvPr>
            <p:cNvSpPr/>
            <p:nvPr/>
          </p:nvSpPr>
          <p:spPr>
            <a:xfrm>
              <a:off x="3652386" y="4212772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5750504-BEEB-2FE7-B208-766A163F82EC}"/>
                </a:ext>
              </a:extLst>
            </p:cNvPr>
            <p:cNvSpPr/>
            <p:nvPr/>
          </p:nvSpPr>
          <p:spPr>
            <a:xfrm>
              <a:off x="4251098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0C444A32-3799-0C3B-EBED-E868CF6D0AF9}"/>
                </a:ext>
              </a:extLst>
            </p:cNvPr>
            <p:cNvSpPr/>
            <p:nvPr/>
          </p:nvSpPr>
          <p:spPr>
            <a:xfrm>
              <a:off x="4871584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FC8CE123-A4E3-2455-33D8-11AC66994B60}"/>
                </a:ext>
              </a:extLst>
            </p:cNvPr>
            <p:cNvSpPr/>
            <p:nvPr/>
          </p:nvSpPr>
          <p:spPr>
            <a:xfrm>
              <a:off x="5502955" y="3418115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C15A4BEA-76DF-DA03-6539-0B13D6189262}"/>
                </a:ext>
              </a:extLst>
            </p:cNvPr>
            <p:cNvSpPr/>
            <p:nvPr/>
          </p:nvSpPr>
          <p:spPr>
            <a:xfrm>
              <a:off x="6123441" y="3418115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19EF554-19A4-25FE-9CAC-77C44D142B0F}"/>
                </a:ext>
              </a:extLst>
            </p:cNvPr>
            <p:cNvSpPr/>
            <p:nvPr/>
          </p:nvSpPr>
          <p:spPr>
            <a:xfrm>
              <a:off x="6743927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1B4A70A-F88E-0083-44E7-DD32A3BBD455}"/>
                </a:ext>
              </a:extLst>
            </p:cNvPr>
            <p:cNvSpPr/>
            <p:nvPr/>
          </p:nvSpPr>
          <p:spPr>
            <a:xfrm>
              <a:off x="7364413" y="3418114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C946AD61-BAD5-B58F-06C3-17B4F1DCDABC}"/>
                </a:ext>
              </a:extLst>
            </p:cNvPr>
            <p:cNvSpPr/>
            <p:nvPr/>
          </p:nvSpPr>
          <p:spPr>
            <a:xfrm>
              <a:off x="4261983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770E5368-10D7-1AFA-266B-42985A60FCB7}"/>
                </a:ext>
              </a:extLst>
            </p:cNvPr>
            <p:cNvSpPr/>
            <p:nvPr/>
          </p:nvSpPr>
          <p:spPr>
            <a:xfrm>
              <a:off x="4882469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B3B57E1-E313-9449-BDC1-35E4067E9EDC}"/>
                </a:ext>
              </a:extLst>
            </p:cNvPr>
            <p:cNvSpPr/>
            <p:nvPr/>
          </p:nvSpPr>
          <p:spPr>
            <a:xfrm>
              <a:off x="5513840" y="4201887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3F61EBA1-0E13-128B-1BE0-547F83B803AB}"/>
                </a:ext>
              </a:extLst>
            </p:cNvPr>
            <p:cNvSpPr/>
            <p:nvPr/>
          </p:nvSpPr>
          <p:spPr>
            <a:xfrm>
              <a:off x="6134326" y="4201887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62A035BE-FE94-3F02-A5D9-22B693ADCE38}"/>
                </a:ext>
              </a:extLst>
            </p:cNvPr>
            <p:cNvSpPr/>
            <p:nvPr/>
          </p:nvSpPr>
          <p:spPr>
            <a:xfrm>
              <a:off x="6754812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F16E45A5-6C8D-F74D-6D15-4926C7E0A549}"/>
                </a:ext>
              </a:extLst>
            </p:cNvPr>
            <p:cNvSpPr/>
            <p:nvPr/>
          </p:nvSpPr>
          <p:spPr>
            <a:xfrm>
              <a:off x="7375298" y="4201886"/>
              <a:ext cx="484437" cy="4844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145104FA-4696-A461-BAD6-3F43DB985D94}"/>
              </a:ext>
            </a:extLst>
          </p:cNvPr>
          <p:cNvSpPr/>
          <p:nvPr/>
        </p:nvSpPr>
        <p:spPr>
          <a:xfrm>
            <a:off x="986152" y="3352798"/>
            <a:ext cx="1127166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E9EC248F-26E8-F72A-CD31-4B20218E6874}"/>
              </a:ext>
            </a:extLst>
          </p:cNvPr>
          <p:cNvSpPr/>
          <p:nvPr/>
        </p:nvSpPr>
        <p:spPr>
          <a:xfrm>
            <a:off x="2150925" y="3352797"/>
            <a:ext cx="1127166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FAE6AB7-C0CB-7C8C-8D5C-01A3E1D93A70}"/>
              </a:ext>
            </a:extLst>
          </p:cNvPr>
          <p:cNvSpPr/>
          <p:nvPr/>
        </p:nvSpPr>
        <p:spPr>
          <a:xfrm>
            <a:off x="3304807" y="3352799"/>
            <a:ext cx="1080627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25FD8B8-BBED-0AC3-5929-2753CD0C589F}"/>
              </a:ext>
            </a:extLst>
          </p:cNvPr>
          <p:cNvSpPr/>
          <p:nvPr/>
        </p:nvSpPr>
        <p:spPr>
          <a:xfrm>
            <a:off x="4415150" y="3352798"/>
            <a:ext cx="1103393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1DE8FF06-C9E1-973B-8C87-B1501787B859}"/>
              </a:ext>
            </a:extLst>
          </p:cNvPr>
          <p:cNvSpPr/>
          <p:nvPr/>
        </p:nvSpPr>
        <p:spPr>
          <a:xfrm>
            <a:off x="5558147" y="3352800"/>
            <a:ext cx="1080627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D483AB78-AA27-CE27-873F-C537010875CC}"/>
              </a:ext>
            </a:extLst>
          </p:cNvPr>
          <p:cNvSpPr/>
          <p:nvPr/>
        </p:nvSpPr>
        <p:spPr>
          <a:xfrm>
            <a:off x="6668490" y="3352799"/>
            <a:ext cx="1127166" cy="13716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17A9E89-89E8-4FC4-2EE9-497C58D9BA58}"/>
              </a:ext>
            </a:extLst>
          </p:cNvPr>
          <p:cNvSpPr/>
          <p:nvPr/>
        </p:nvSpPr>
        <p:spPr>
          <a:xfrm>
            <a:off x="2716957" y="5105400"/>
            <a:ext cx="3651187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dirty="0">
                <a:solidFill>
                  <a:schemeClr val="accent1"/>
                </a:solidFill>
              </a:rPr>
              <a:t>24 = 6 x 4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A67EA264-B1CD-D253-8417-061E7B31803E}"/>
              </a:ext>
            </a:extLst>
          </p:cNvPr>
          <p:cNvGrpSpPr/>
          <p:nvPr/>
        </p:nvGrpSpPr>
        <p:grpSpPr>
          <a:xfrm>
            <a:off x="4693590" y="1854957"/>
            <a:ext cx="2063666" cy="621894"/>
            <a:chOff x="4751484" y="1856081"/>
            <a:chExt cx="2063666" cy="565358"/>
          </a:xfrm>
          <a:solidFill>
            <a:schemeClr val="bg1">
              <a:lumMod val="75000"/>
            </a:schemeClr>
          </a:solidFill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314E74BB-3229-7465-80A1-A794EFE81D5A}"/>
                </a:ext>
              </a:extLst>
            </p:cNvPr>
            <p:cNvSpPr/>
            <p:nvPr/>
          </p:nvSpPr>
          <p:spPr>
            <a:xfrm>
              <a:off x="4751484" y="1856081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الْكُلَّ وَأَقومُ بِالتَّجْميعِ ...</a:t>
              </a: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26319F77-4783-C7D8-5E13-F38C768B42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FD182BE-DEDC-6B60-7FEE-43025F163A23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A4A5D13D-0F25-381A-A020-81B8454F286E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الْحَلِّ ....</a:t>
              </a: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30DA14E7-3AA2-5E75-9257-5D47AEA46D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D4F76092-A0B3-4D87-1D42-8A88576D4044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59" name="Rectangle : coins arrondis 58">
              <a:extLst>
                <a:ext uri="{FF2B5EF4-FFF2-40B4-BE49-F238E27FC236}">
                  <a16:creationId xmlns:a16="http://schemas.microsoft.com/office/drawing/2014/main" id="{15E5E190-4435-067A-9553-54F49345D6B0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عِبارَةَ الْحَلِّ.</a:t>
              </a:r>
            </a:p>
          </p:txBody>
        </p:sp>
        <p:sp>
          <p:nvSpPr>
            <p:cNvPr id="60" name="Oval 80">
              <a:extLst>
                <a:ext uri="{FF2B5EF4-FFF2-40B4-BE49-F238E27FC236}">
                  <a16:creationId xmlns:a16="http://schemas.microsoft.com/office/drawing/2014/main" id="{A5BD9D48-458F-3AC4-445C-8A4A997C0F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7E8B4232-B7C3-B3A4-B493-35A7771A2802}"/>
              </a:ext>
            </a:extLst>
          </p:cNvPr>
          <p:cNvGrpSpPr/>
          <p:nvPr/>
        </p:nvGrpSpPr>
        <p:grpSpPr>
          <a:xfrm>
            <a:off x="6788342" y="1868887"/>
            <a:ext cx="1802263" cy="607301"/>
            <a:chOff x="6295333" y="1896491"/>
            <a:chExt cx="2298268" cy="552092"/>
          </a:xfrm>
          <a:solidFill>
            <a:schemeClr val="bg1">
              <a:lumMod val="75000"/>
            </a:schemeClr>
          </a:solidFill>
        </p:grpSpPr>
        <p:sp>
          <p:nvSpPr>
            <p:cNvPr id="62" name="Rectangle : coins arrondis 61">
              <a:extLst>
                <a:ext uri="{FF2B5EF4-FFF2-40B4-BE49-F238E27FC236}">
                  <a16:creationId xmlns:a16="http://schemas.microsoft.com/office/drawing/2014/main" id="{F7661CF0-EEBF-4BB2-AB30-4D441578FBE8}"/>
                </a:ext>
              </a:extLst>
            </p:cNvPr>
            <p:cNvSpPr/>
            <p:nvPr/>
          </p:nvSpPr>
          <p:spPr>
            <a:xfrm>
              <a:off x="6295333" y="1896491"/>
              <a:ext cx="1679574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الْمَسْأَلَةَ...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63" name="Oval 80">
              <a:extLst>
                <a:ext uri="{FF2B5EF4-FFF2-40B4-BE49-F238E27FC236}">
                  <a16:creationId xmlns:a16="http://schemas.microsoft.com/office/drawing/2014/main" id="{9F513D1A-CA6E-5257-1944-CE65CAC77A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318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C22B5-68AC-B0C5-B8AA-6D28B204E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A746884-5FDA-DB2E-5C25-0D944B6B0D1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الحل.</a:t>
            </a:r>
          </a:p>
        </p:txBody>
      </p:sp>
      <p:pic>
        <p:nvPicPr>
          <p:cNvPr id="21" name="Image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62EA86-90E0-25E3-087C-47A7ECDB1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C4AA815F-E666-3E2A-754E-6693F0C3510A}"/>
              </a:ext>
            </a:extLst>
          </p:cNvPr>
          <p:cNvSpPr/>
          <p:nvPr/>
        </p:nvSpPr>
        <p:spPr>
          <a:xfrm>
            <a:off x="2716957" y="3309258"/>
            <a:ext cx="3651187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dirty="0">
                <a:solidFill>
                  <a:schemeClr val="accent1"/>
                </a:solidFill>
              </a:rPr>
              <a:t>24 = 6 x 4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6C6CF9F-CDDF-DA2D-4386-FE0529B3E6EC}"/>
              </a:ext>
            </a:extLst>
          </p:cNvPr>
          <p:cNvGrpSpPr/>
          <p:nvPr/>
        </p:nvGrpSpPr>
        <p:grpSpPr>
          <a:xfrm>
            <a:off x="4693590" y="1854957"/>
            <a:ext cx="2063666" cy="621894"/>
            <a:chOff x="4751484" y="1856081"/>
            <a:chExt cx="2063666" cy="565358"/>
          </a:xfrm>
          <a:solidFill>
            <a:schemeClr val="bg1">
              <a:lumMod val="75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DE9FA11C-9279-6DEC-B3DD-F082410DC236}"/>
                </a:ext>
              </a:extLst>
            </p:cNvPr>
            <p:cNvSpPr/>
            <p:nvPr/>
          </p:nvSpPr>
          <p:spPr>
            <a:xfrm>
              <a:off x="4751484" y="1856081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الْكُلَّ وَأَقومُ بِالتَّجْميعِ ...</a:t>
              </a:r>
            </a:p>
          </p:txBody>
        </p:sp>
        <p:sp>
          <p:nvSpPr>
            <p:cNvPr id="54" name="Oval 80">
              <a:extLst>
                <a:ext uri="{FF2B5EF4-FFF2-40B4-BE49-F238E27FC236}">
                  <a16:creationId xmlns:a16="http://schemas.microsoft.com/office/drawing/2014/main" id="{41F8A035-CA04-0527-8879-518CF71D21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DE68BF13-7B3E-10F5-B371-89EC7010A289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9B12629E-63C6-226D-5A39-E1A2591BEBCE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الْحَلِّ ....</a:t>
              </a:r>
            </a:p>
          </p:txBody>
        </p:sp>
        <p:sp>
          <p:nvSpPr>
            <p:cNvPr id="57" name="Oval 80">
              <a:extLst>
                <a:ext uri="{FF2B5EF4-FFF2-40B4-BE49-F238E27FC236}">
                  <a16:creationId xmlns:a16="http://schemas.microsoft.com/office/drawing/2014/main" id="{9446A40B-C098-2DD9-9786-CCC616A81A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06B32490-DA02-B69E-04FD-AD2E11C3C0B8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59" name="Rectangle : coins arrondis 58">
              <a:extLst>
                <a:ext uri="{FF2B5EF4-FFF2-40B4-BE49-F238E27FC236}">
                  <a16:creationId xmlns:a16="http://schemas.microsoft.com/office/drawing/2014/main" id="{54A77A7C-92E5-B27E-7925-B1FB89830A9C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عِبارَةَ الْحَلِّ.</a:t>
              </a:r>
            </a:p>
          </p:txBody>
        </p:sp>
        <p:sp>
          <p:nvSpPr>
            <p:cNvPr id="60" name="Oval 80">
              <a:extLst>
                <a:ext uri="{FF2B5EF4-FFF2-40B4-BE49-F238E27FC236}">
                  <a16:creationId xmlns:a16="http://schemas.microsoft.com/office/drawing/2014/main" id="{C918F9E6-56A2-DEA8-9BC8-9EB035F8AF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80DD7BD0-84DE-AD36-1231-4B330B1351D6}"/>
              </a:ext>
            </a:extLst>
          </p:cNvPr>
          <p:cNvGrpSpPr/>
          <p:nvPr/>
        </p:nvGrpSpPr>
        <p:grpSpPr>
          <a:xfrm>
            <a:off x="6788342" y="1868887"/>
            <a:ext cx="1802263" cy="607301"/>
            <a:chOff x="6295333" y="1896491"/>
            <a:chExt cx="2298268" cy="552092"/>
          </a:xfrm>
          <a:solidFill>
            <a:schemeClr val="bg1">
              <a:lumMod val="75000"/>
            </a:schemeClr>
          </a:solidFill>
        </p:grpSpPr>
        <p:sp>
          <p:nvSpPr>
            <p:cNvPr id="62" name="Rectangle : coins arrondis 61">
              <a:extLst>
                <a:ext uri="{FF2B5EF4-FFF2-40B4-BE49-F238E27FC236}">
                  <a16:creationId xmlns:a16="http://schemas.microsoft.com/office/drawing/2014/main" id="{49AE5890-9EAA-A0CA-2D70-298FA6BCA493}"/>
                </a:ext>
              </a:extLst>
            </p:cNvPr>
            <p:cNvSpPr/>
            <p:nvPr/>
          </p:nvSpPr>
          <p:spPr>
            <a:xfrm>
              <a:off x="6295333" y="1896491"/>
              <a:ext cx="1679574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الْمَسْأَلَةَ...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63" name="Oval 80">
              <a:extLst>
                <a:ext uri="{FF2B5EF4-FFF2-40B4-BE49-F238E27FC236}">
                  <a16:creationId xmlns:a16="http://schemas.microsoft.com/office/drawing/2014/main" id="{DCBA71DC-371E-16E7-0D7F-A14F982B74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0D193D9B-6477-E94F-3082-6C75B6D69A44}"/>
              </a:ext>
            </a:extLst>
          </p:cNvPr>
          <p:cNvSpPr/>
          <p:nvPr/>
        </p:nvSpPr>
        <p:spPr>
          <a:xfrm>
            <a:off x="1484722" y="4996545"/>
            <a:ext cx="6087314" cy="8164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سَيَحْتاجُ صاحِبُ الْمَقْهى  إِلى  ..... طاوِلاتٍ. 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D76E8561-FBBC-EEBF-3D87-8FCB89FA9C0F}"/>
              </a:ext>
            </a:extLst>
          </p:cNvPr>
          <p:cNvSpPr/>
          <p:nvPr/>
        </p:nvSpPr>
        <p:spPr>
          <a:xfrm>
            <a:off x="1570614" y="4952997"/>
            <a:ext cx="5936106" cy="92756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000"/>
          </a:p>
        </p:txBody>
      </p:sp>
    </p:spTree>
    <p:extLst>
      <p:ext uri="{BB962C8B-B14F-4D97-AF65-F5344CB8AC3E}">
        <p14:creationId xmlns:p14="http://schemas.microsoft.com/office/powerpoint/2010/main" val="15813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BE598-A7D5-862E-8E67-5FDADFDC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2D4112-1F98-F215-6758-DB4AA3D2E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A99266A-2923-F936-5329-6D07D6224845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48C4FA-29B8-1541-7B17-D586458A0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6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FC6A7-28AF-99C1-A89A-690758578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E9ECA18-AB27-4898-651A-68E87B64524B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سَيَحْتاجُ صاحِبُ الْمَقْهى  إِلى  6 طاوِلاتٍ.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0CD85AE-5AC8-16C0-FFAC-0D34331FF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EE086D-A03B-3878-AAFD-4FCBBBC4B5CB}"/>
              </a:ext>
            </a:extLst>
          </p:cNvPr>
          <p:cNvSpPr/>
          <p:nvPr/>
        </p:nvSpPr>
        <p:spPr>
          <a:xfrm>
            <a:off x="2716957" y="3309258"/>
            <a:ext cx="3651187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dirty="0">
                <a:solidFill>
                  <a:schemeClr val="accent1"/>
                </a:solidFill>
              </a:rPr>
              <a:t>24 = 6 x 4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6D07D25-3E41-61B3-2F02-4C28D71CD904}"/>
              </a:ext>
            </a:extLst>
          </p:cNvPr>
          <p:cNvGrpSpPr/>
          <p:nvPr/>
        </p:nvGrpSpPr>
        <p:grpSpPr>
          <a:xfrm>
            <a:off x="4693590" y="1854957"/>
            <a:ext cx="2063666" cy="621894"/>
            <a:chOff x="4751484" y="1856081"/>
            <a:chExt cx="2063666" cy="565358"/>
          </a:xfrm>
          <a:solidFill>
            <a:schemeClr val="bg1">
              <a:lumMod val="75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B59F103-B790-5A24-1736-9B0FD04638E2}"/>
                </a:ext>
              </a:extLst>
            </p:cNvPr>
            <p:cNvSpPr/>
            <p:nvPr/>
          </p:nvSpPr>
          <p:spPr>
            <a:xfrm>
              <a:off x="4751484" y="1856081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الْكُلَّ وَأَقومُ بِالتَّجْميعِ ...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46895558-E970-E4CB-4243-C6CF92A8C2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3997649-439F-335D-0301-9662A20DCA7F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C41E8D1-7D5F-5F75-BF93-0F48BD4851BA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الْحَلِّ ....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8E7D7852-C17D-23B3-B4CA-737B451443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8BE8185-7FC3-9BF7-3708-79ED967AFCEB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7037D49-C6AD-BA93-E559-17211E4220E9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عِبارَةَ الْحَلِّ.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7ECB991A-28EF-3173-E5BE-265C3FCBA8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FBB2644-C32E-B30F-FD46-D4792915A968}"/>
              </a:ext>
            </a:extLst>
          </p:cNvPr>
          <p:cNvGrpSpPr/>
          <p:nvPr/>
        </p:nvGrpSpPr>
        <p:grpSpPr>
          <a:xfrm>
            <a:off x="6788342" y="1868887"/>
            <a:ext cx="1802263" cy="607301"/>
            <a:chOff x="6295333" y="1896491"/>
            <a:chExt cx="2298268" cy="552092"/>
          </a:xfrm>
          <a:solidFill>
            <a:schemeClr val="bg1">
              <a:lumMod val="75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CBA2E2B-5632-A404-CE49-53D4CDF5317E}"/>
                </a:ext>
              </a:extLst>
            </p:cNvPr>
            <p:cNvSpPr/>
            <p:nvPr/>
          </p:nvSpPr>
          <p:spPr>
            <a:xfrm>
              <a:off x="6295333" y="1896491"/>
              <a:ext cx="1679574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الْمَسْأَلَةَ...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EF116FE3-406D-8B75-2FFA-9C2C85986A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406EC7F-F27C-FF4A-5DA1-A803E7B4D204}"/>
              </a:ext>
            </a:extLst>
          </p:cNvPr>
          <p:cNvSpPr/>
          <p:nvPr/>
        </p:nvSpPr>
        <p:spPr>
          <a:xfrm>
            <a:off x="1364980" y="4963887"/>
            <a:ext cx="6087314" cy="8164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سَيَحْتاجُ صاحِبُ الْمَقْهى  إِلى  </a:t>
            </a:r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طاوِلاتٍ. 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19B897-0B01-20BF-6960-764F26BB09C3}"/>
              </a:ext>
            </a:extLst>
          </p:cNvPr>
          <p:cNvSpPr/>
          <p:nvPr/>
        </p:nvSpPr>
        <p:spPr>
          <a:xfrm>
            <a:off x="1439984" y="4952997"/>
            <a:ext cx="5936106" cy="92756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000"/>
          </a:p>
        </p:txBody>
      </p:sp>
    </p:spTree>
    <p:extLst>
      <p:ext uri="{BB962C8B-B14F-4D97-AF65-F5344CB8AC3E}">
        <p14:creationId xmlns:p14="http://schemas.microsoft.com/office/powerpoint/2010/main" val="222686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2EBA7F1-C09D-E8E5-6C1E-D965EB9F232B}"/>
              </a:ext>
            </a:extLst>
          </p:cNvPr>
          <p:cNvSpPr/>
          <p:nvPr/>
        </p:nvSpPr>
        <p:spPr>
          <a:xfrm>
            <a:off x="2442985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7A00A91-E8A3-2B6D-2FED-EB0C09E6F677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C9707-8288-4B81-1EDD-59E7D3D7FF17}"/>
              </a:ext>
            </a:extLst>
          </p:cNvPr>
          <p:cNvSpPr txBox="1"/>
          <p:nvPr/>
        </p:nvSpPr>
        <p:spPr>
          <a:xfrm>
            <a:off x="3017527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39B8566-86A1-44E8-4D41-C1D303FB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77032" y="3355531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EE0D3E47-641C-17EE-680A-2E57B711DAFC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0775282-D5F6-57E1-937D-E7E9FE7B4110}"/>
              </a:ext>
            </a:extLst>
          </p:cNvPr>
          <p:cNvSpPr/>
          <p:nvPr/>
        </p:nvSpPr>
        <p:spPr>
          <a:xfrm>
            <a:off x="2764967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6EE679-2A97-70CB-DE21-A382DCB72C10}"/>
              </a:ext>
            </a:extLst>
          </p:cNvPr>
          <p:cNvSpPr>
            <a:spLocks noChangeAspect="1"/>
          </p:cNvSpPr>
          <p:nvPr/>
        </p:nvSpPr>
        <p:spPr>
          <a:xfrm>
            <a:off x="584041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BDE511-1E57-BD10-A4A6-BA87A282EC5D}"/>
              </a:ext>
            </a:extLst>
          </p:cNvPr>
          <p:cNvSpPr txBox="1"/>
          <p:nvPr/>
        </p:nvSpPr>
        <p:spPr>
          <a:xfrm>
            <a:off x="3047996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AC0A59-509D-FB7F-C709-9D29E5CD1D39}"/>
              </a:ext>
            </a:extLst>
          </p:cNvPr>
          <p:cNvSpPr txBox="1"/>
          <p:nvPr/>
        </p:nvSpPr>
        <p:spPr>
          <a:xfrm>
            <a:off x="3092160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BC389-3F0C-17A6-550D-6823B832C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6B759C-D4D4-AD00-38CE-A32E6B024E9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8450F23-3891-3141-6E24-B3975DCEDB76}"/>
              </a:ext>
            </a:extLst>
          </p:cNvPr>
          <p:cNvSpPr txBox="1"/>
          <p:nvPr/>
        </p:nvSpPr>
        <p:spPr>
          <a:xfrm>
            <a:off x="1001489" y="3094949"/>
            <a:ext cx="6991350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أَعَدَّ حَلَوانِي 18 كَعْكَةً. أَرادَ وَضْعَ كُلِّ 6 كَعْكاتٍ في عُلْبَةٍ. كَمْ عُلْبَةً سَيَحْتاجُ إِلَيْها الْحَلَواني؟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1130B-022E-AD9A-DACE-CFA00EB79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708ED4-8319-3B08-7B17-02DEDE40D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389920D-ECF4-4CA7-0696-D90B699A2973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6266BF-F30A-FFA6-12F1-90CF778B3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6E5B5-0E24-D7DF-5104-AD662FDC1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C6B9949-5361-A814-6B66-CE33302333C3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مثلوا المسألة بأقراص وقوموا بالتجميع.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015F000-FCA7-7A4C-A2F9-C73A7D17E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87FC8E1-BBAA-0AE7-EEC5-910C92EA5A71}"/>
              </a:ext>
            </a:extLst>
          </p:cNvPr>
          <p:cNvSpPr txBox="1"/>
          <p:nvPr/>
        </p:nvSpPr>
        <p:spPr>
          <a:xfrm>
            <a:off x="1001489" y="3094949"/>
            <a:ext cx="6991350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أَعَدَّ حَلَوانِي 18 كَعْكَةً. أَرادَ وَضْعَ كُلِّ 6 كَعْكاتٍ في عُلْبَةٍ. كَمْ عُلْبَةً سَيَحْتاجُ إِلَيْها الْحَلَواني؟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5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14D20-A548-2479-DDC4-CBD93366F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64508F-3372-5742-159B-7A7DF0303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0D19FB4-9966-431C-BCC6-B28E54DE036C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CE55D8-F9A3-38AB-123B-EE6FC1BC7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0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B7141-98B6-96A5-5B61-C33C1688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F04495-283D-2AD1-A6AF-AE8149485DB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EC596D1-595A-ABF2-DAD2-2D094DD0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056AAF7-83E4-EE54-4B98-2257130AC17D}"/>
              </a:ext>
            </a:extLst>
          </p:cNvPr>
          <p:cNvSpPr txBox="1"/>
          <p:nvPr/>
        </p:nvSpPr>
        <p:spPr>
          <a:xfrm>
            <a:off x="1001489" y="2278520"/>
            <a:ext cx="6991350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أَعَدَّ حَلَوانِي 18 كَعْكَةً. أَرادَ وَضْعَ كُلِّ 6 كَعْكاتٍ في عُلْبَةٍ. كَمْ عُلْبَةً سَيَحْتاجُ إِلَيْها الْحَلَواني؟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695A585-82B5-4D20-544D-ABF5EBDDAD40}"/>
              </a:ext>
            </a:extLst>
          </p:cNvPr>
          <p:cNvSpPr/>
          <p:nvPr/>
        </p:nvSpPr>
        <p:spPr>
          <a:xfrm>
            <a:off x="2776330" y="379194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A8104603-A205-12F0-2F41-4B76DB8B5CB7}"/>
              </a:ext>
            </a:extLst>
          </p:cNvPr>
          <p:cNvSpPr/>
          <p:nvPr/>
        </p:nvSpPr>
        <p:spPr>
          <a:xfrm>
            <a:off x="3340408" y="379194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A2BE342-FB2E-B454-F2EE-B6869C27CD82}"/>
              </a:ext>
            </a:extLst>
          </p:cNvPr>
          <p:cNvSpPr/>
          <p:nvPr/>
        </p:nvSpPr>
        <p:spPr>
          <a:xfrm>
            <a:off x="4142983" y="3791944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7B91EA63-F4B4-A40D-57D4-1EC6B3696FD4}"/>
              </a:ext>
            </a:extLst>
          </p:cNvPr>
          <p:cNvSpPr/>
          <p:nvPr/>
        </p:nvSpPr>
        <p:spPr>
          <a:xfrm>
            <a:off x="4707061" y="3791944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6D224C2-D8E5-6006-0F29-8A925D78040D}"/>
              </a:ext>
            </a:extLst>
          </p:cNvPr>
          <p:cNvSpPr/>
          <p:nvPr/>
        </p:nvSpPr>
        <p:spPr>
          <a:xfrm>
            <a:off x="5488853" y="379194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20562226-34BA-8A3B-EBC1-E31C9EFE7B21}"/>
              </a:ext>
            </a:extLst>
          </p:cNvPr>
          <p:cNvSpPr/>
          <p:nvPr/>
        </p:nvSpPr>
        <p:spPr>
          <a:xfrm>
            <a:off x="6052931" y="379194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E2C33803-52B9-6204-779A-EAB6EC56AAA1}"/>
              </a:ext>
            </a:extLst>
          </p:cNvPr>
          <p:cNvSpPr/>
          <p:nvPr/>
        </p:nvSpPr>
        <p:spPr>
          <a:xfrm>
            <a:off x="2786225" y="450446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883DD058-6910-23AC-9C21-3D17FE15D737}"/>
              </a:ext>
            </a:extLst>
          </p:cNvPr>
          <p:cNvSpPr/>
          <p:nvPr/>
        </p:nvSpPr>
        <p:spPr>
          <a:xfrm>
            <a:off x="3350303" y="450446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EC257ED8-00C6-586C-5112-7F1B47BE4C7B}"/>
              </a:ext>
            </a:extLst>
          </p:cNvPr>
          <p:cNvSpPr/>
          <p:nvPr/>
        </p:nvSpPr>
        <p:spPr>
          <a:xfrm>
            <a:off x="4152878" y="4504464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9936D0D5-A61F-735A-F73A-09FE092104B9}"/>
              </a:ext>
            </a:extLst>
          </p:cNvPr>
          <p:cNvSpPr/>
          <p:nvPr/>
        </p:nvSpPr>
        <p:spPr>
          <a:xfrm>
            <a:off x="4716956" y="4504464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4C4B00B9-24DE-2623-824E-8711126C12D2}"/>
              </a:ext>
            </a:extLst>
          </p:cNvPr>
          <p:cNvSpPr/>
          <p:nvPr/>
        </p:nvSpPr>
        <p:spPr>
          <a:xfrm>
            <a:off x="5498748" y="450446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74FB01DB-4457-314D-CA52-3CDD3B0BE401}"/>
              </a:ext>
            </a:extLst>
          </p:cNvPr>
          <p:cNvSpPr/>
          <p:nvPr/>
        </p:nvSpPr>
        <p:spPr>
          <a:xfrm>
            <a:off x="6062827" y="450446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AEE76DBF-4179-5B90-A280-14B8244B3A53}"/>
              </a:ext>
            </a:extLst>
          </p:cNvPr>
          <p:cNvSpPr/>
          <p:nvPr/>
        </p:nvSpPr>
        <p:spPr>
          <a:xfrm>
            <a:off x="2684318" y="3668485"/>
            <a:ext cx="1193486" cy="21507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0B89D7EB-E75E-6E74-B1D4-1D72E9EA15B9}"/>
              </a:ext>
            </a:extLst>
          </p:cNvPr>
          <p:cNvSpPr/>
          <p:nvPr/>
        </p:nvSpPr>
        <p:spPr>
          <a:xfrm>
            <a:off x="4056904" y="3668487"/>
            <a:ext cx="1166727" cy="21507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2CBFDB9C-76A7-E2C6-6364-E940B12CC0D3}"/>
              </a:ext>
            </a:extLst>
          </p:cNvPr>
          <p:cNvSpPr/>
          <p:nvPr/>
        </p:nvSpPr>
        <p:spPr>
          <a:xfrm>
            <a:off x="5405745" y="3668486"/>
            <a:ext cx="1193486" cy="21507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647D704C-93BD-44DF-F528-628DDEA629CE}"/>
              </a:ext>
            </a:extLst>
          </p:cNvPr>
          <p:cNvSpPr/>
          <p:nvPr/>
        </p:nvSpPr>
        <p:spPr>
          <a:xfrm>
            <a:off x="2797110" y="521203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20DC3B98-2EC5-E13B-28C5-9000734D7D15}"/>
              </a:ext>
            </a:extLst>
          </p:cNvPr>
          <p:cNvSpPr/>
          <p:nvPr/>
        </p:nvSpPr>
        <p:spPr>
          <a:xfrm>
            <a:off x="3361188" y="521203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2CFE885F-D86D-D291-D564-594C022CCB41}"/>
              </a:ext>
            </a:extLst>
          </p:cNvPr>
          <p:cNvSpPr/>
          <p:nvPr/>
        </p:nvSpPr>
        <p:spPr>
          <a:xfrm>
            <a:off x="4163763" y="5212034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0D772114-4DCE-DD87-686C-B1DF0D38D27D}"/>
              </a:ext>
            </a:extLst>
          </p:cNvPr>
          <p:cNvSpPr/>
          <p:nvPr/>
        </p:nvSpPr>
        <p:spPr>
          <a:xfrm>
            <a:off x="4727841" y="5212034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A173D638-469A-25FE-59D0-23F43A563D3F}"/>
              </a:ext>
            </a:extLst>
          </p:cNvPr>
          <p:cNvSpPr/>
          <p:nvPr/>
        </p:nvSpPr>
        <p:spPr>
          <a:xfrm>
            <a:off x="5509633" y="521203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A754533B-849F-E065-AF33-338377579C09}"/>
              </a:ext>
            </a:extLst>
          </p:cNvPr>
          <p:cNvSpPr/>
          <p:nvPr/>
        </p:nvSpPr>
        <p:spPr>
          <a:xfrm>
            <a:off x="6073712" y="5212033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E1D0B-44CB-57C5-E765-AE608DA87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8019AB-5018-531C-06F7-9D7AEC4A2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9037C82C-9A24-4283-24C4-488B1F41DB9A}"/>
              </a:ext>
            </a:extLst>
          </p:cNvPr>
          <p:cNvSpPr/>
          <p:nvPr/>
        </p:nvSpPr>
        <p:spPr>
          <a:xfrm>
            <a:off x="2765444" y="17018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F02B465-0AAF-61C9-793B-10ED30119FDD}"/>
              </a:ext>
            </a:extLst>
          </p:cNvPr>
          <p:cNvSpPr/>
          <p:nvPr/>
        </p:nvSpPr>
        <p:spPr>
          <a:xfrm>
            <a:off x="3329522" y="17018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BC70650-1BE1-0870-FFD5-9C3BBDCA3FD2}"/>
              </a:ext>
            </a:extLst>
          </p:cNvPr>
          <p:cNvSpPr/>
          <p:nvPr/>
        </p:nvSpPr>
        <p:spPr>
          <a:xfrm>
            <a:off x="4132097" y="170188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E5AC483-3A69-051F-91C7-E99BD8C16515}"/>
              </a:ext>
            </a:extLst>
          </p:cNvPr>
          <p:cNvSpPr/>
          <p:nvPr/>
        </p:nvSpPr>
        <p:spPr>
          <a:xfrm>
            <a:off x="4696175" y="170188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2019856-72E9-78EA-9586-0FB46809A866}"/>
              </a:ext>
            </a:extLst>
          </p:cNvPr>
          <p:cNvSpPr/>
          <p:nvPr/>
        </p:nvSpPr>
        <p:spPr>
          <a:xfrm>
            <a:off x="5477967" y="17018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42B491E-A787-0381-D7B3-35472674EF78}"/>
              </a:ext>
            </a:extLst>
          </p:cNvPr>
          <p:cNvSpPr/>
          <p:nvPr/>
        </p:nvSpPr>
        <p:spPr>
          <a:xfrm>
            <a:off x="6042045" y="17018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839C7C3-B5ED-073C-4239-27FF4059909F}"/>
              </a:ext>
            </a:extLst>
          </p:cNvPr>
          <p:cNvSpPr/>
          <p:nvPr/>
        </p:nvSpPr>
        <p:spPr>
          <a:xfrm>
            <a:off x="2775339" y="241440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AE9261F-9EE4-D502-8116-20862283DD8D}"/>
              </a:ext>
            </a:extLst>
          </p:cNvPr>
          <p:cNvSpPr/>
          <p:nvPr/>
        </p:nvSpPr>
        <p:spPr>
          <a:xfrm>
            <a:off x="3339417" y="241440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96114950-8D86-8680-CCAD-F97132BEE362}"/>
              </a:ext>
            </a:extLst>
          </p:cNvPr>
          <p:cNvSpPr/>
          <p:nvPr/>
        </p:nvSpPr>
        <p:spPr>
          <a:xfrm>
            <a:off x="4141992" y="241440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4AA37FE-6D34-2BFE-ABC4-CF1D6FAA936D}"/>
              </a:ext>
            </a:extLst>
          </p:cNvPr>
          <p:cNvSpPr/>
          <p:nvPr/>
        </p:nvSpPr>
        <p:spPr>
          <a:xfrm>
            <a:off x="4706070" y="241440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F916E09-1E44-4367-F0FB-C74126541178}"/>
              </a:ext>
            </a:extLst>
          </p:cNvPr>
          <p:cNvSpPr/>
          <p:nvPr/>
        </p:nvSpPr>
        <p:spPr>
          <a:xfrm>
            <a:off x="5487862" y="241440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65190E3-6F40-C231-082D-6EEADA93A377}"/>
              </a:ext>
            </a:extLst>
          </p:cNvPr>
          <p:cNvSpPr/>
          <p:nvPr/>
        </p:nvSpPr>
        <p:spPr>
          <a:xfrm>
            <a:off x="6051941" y="241440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8D211F8-1027-8459-FAEE-55F58884C1DA}"/>
              </a:ext>
            </a:extLst>
          </p:cNvPr>
          <p:cNvSpPr/>
          <p:nvPr/>
        </p:nvSpPr>
        <p:spPr>
          <a:xfrm>
            <a:off x="2673432" y="1578430"/>
            <a:ext cx="1193486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E1EDEC8-7005-A9BA-807A-C02075F01A03}"/>
              </a:ext>
            </a:extLst>
          </p:cNvPr>
          <p:cNvSpPr/>
          <p:nvPr/>
        </p:nvSpPr>
        <p:spPr>
          <a:xfrm>
            <a:off x="4046018" y="1578432"/>
            <a:ext cx="1166727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5BE97BD-036D-6F8B-6C74-DC6E260CE178}"/>
              </a:ext>
            </a:extLst>
          </p:cNvPr>
          <p:cNvSpPr/>
          <p:nvPr/>
        </p:nvSpPr>
        <p:spPr>
          <a:xfrm>
            <a:off x="5394859" y="1578431"/>
            <a:ext cx="1193486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333B6A8-0A70-1498-0EDB-B033F50BC952}"/>
              </a:ext>
            </a:extLst>
          </p:cNvPr>
          <p:cNvSpPr/>
          <p:nvPr/>
        </p:nvSpPr>
        <p:spPr>
          <a:xfrm>
            <a:off x="2786224" y="312197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3DC5299D-D4A9-0EE2-9C15-B74C2C3CF668}"/>
              </a:ext>
            </a:extLst>
          </p:cNvPr>
          <p:cNvSpPr/>
          <p:nvPr/>
        </p:nvSpPr>
        <p:spPr>
          <a:xfrm>
            <a:off x="3350302" y="312197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1A1AD77A-8F40-BCD0-E8A9-E6ABFD0C7758}"/>
              </a:ext>
            </a:extLst>
          </p:cNvPr>
          <p:cNvSpPr/>
          <p:nvPr/>
        </p:nvSpPr>
        <p:spPr>
          <a:xfrm>
            <a:off x="4152877" y="312197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CCCE4D2A-E5DA-507E-D1DE-4D4767184318}"/>
              </a:ext>
            </a:extLst>
          </p:cNvPr>
          <p:cNvSpPr/>
          <p:nvPr/>
        </p:nvSpPr>
        <p:spPr>
          <a:xfrm>
            <a:off x="4716955" y="312197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F647FE78-BE3C-AA40-3F4C-2C49EB338A1C}"/>
              </a:ext>
            </a:extLst>
          </p:cNvPr>
          <p:cNvSpPr/>
          <p:nvPr/>
        </p:nvSpPr>
        <p:spPr>
          <a:xfrm>
            <a:off x="5498747" y="312197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09F0AA3B-19F6-2AE4-7763-E2DC3DA5CB40}"/>
              </a:ext>
            </a:extLst>
          </p:cNvPr>
          <p:cNvSpPr/>
          <p:nvPr/>
        </p:nvSpPr>
        <p:spPr>
          <a:xfrm>
            <a:off x="6062826" y="312197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D2BAE15-39DB-987F-0C82-F1CFA4E5AEC1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متساوية وعبارة الحل.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640004D-C412-133D-7EF4-48DD25A1185C}"/>
              </a:ext>
            </a:extLst>
          </p:cNvPr>
          <p:cNvSpPr/>
          <p:nvPr/>
        </p:nvSpPr>
        <p:spPr>
          <a:xfrm>
            <a:off x="2782273" y="4082143"/>
            <a:ext cx="3651187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..........................................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38D6D78D-09D6-E120-75BB-1048C90E7B28}"/>
              </a:ext>
            </a:extLst>
          </p:cNvPr>
          <p:cNvSpPr/>
          <p:nvPr/>
        </p:nvSpPr>
        <p:spPr>
          <a:xfrm>
            <a:off x="2198915" y="5172990"/>
            <a:ext cx="4931228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سَيَحْتاجُ الْحَلَواني إِلى ........ عُلَبٍ.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04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83563-AB02-5F4F-3486-3BC6F8E17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A738A1-360E-0D1C-3FAA-FBC1228B9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B89BCF8-8817-035C-F58D-F3D98FEA7739}"/>
              </a:ext>
            </a:extLst>
          </p:cNvPr>
          <p:cNvSpPr txBox="1"/>
          <p:nvPr/>
        </p:nvSpPr>
        <p:spPr>
          <a:xfrm>
            <a:off x="293914" y="892607"/>
            <a:ext cx="7235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169AA8-399E-E2A7-FE53-7D6BAD6F1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DDF03-9F5B-258B-F24B-B90D98FE2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A861D63A-DE3D-D52B-8467-507E3103B47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CB65236-5564-FB7C-42C7-5FB2ABB1E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9" name="Ellipse 28">
            <a:extLst>
              <a:ext uri="{FF2B5EF4-FFF2-40B4-BE49-F238E27FC236}">
                <a16:creationId xmlns:a16="http://schemas.microsoft.com/office/drawing/2014/main" id="{30C41D46-EEC5-AEAD-491A-754BE814D881}"/>
              </a:ext>
            </a:extLst>
          </p:cNvPr>
          <p:cNvSpPr/>
          <p:nvPr/>
        </p:nvSpPr>
        <p:spPr>
          <a:xfrm>
            <a:off x="2765444" y="17018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A2258EF-0122-F1AB-22C1-21CF95FFEC12}"/>
              </a:ext>
            </a:extLst>
          </p:cNvPr>
          <p:cNvSpPr/>
          <p:nvPr/>
        </p:nvSpPr>
        <p:spPr>
          <a:xfrm>
            <a:off x="3329522" y="17018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96528AF-1A9F-5AE9-898D-04AD25A0EE95}"/>
              </a:ext>
            </a:extLst>
          </p:cNvPr>
          <p:cNvSpPr/>
          <p:nvPr/>
        </p:nvSpPr>
        <p:spPr>
          <a:xfrm>
            <a:off x="4132097" y="170188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A769B37F-B7EA-E367-7E1E-7D8BA4D0C81F}"/>
              </a:ext>
            </a:extLst>
          </p:cNvPr>
          <p:cNvSpPr/>
          <p:nvPr/>
        </p:nvSpPr>
        <p:spPr>
          <a:xfrm>
            <a:off x="4696175" y="170188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9AECD5D5-B912-336E-771F-76E1F35241B1}"/>
              </a:ext>
            </a:extLst>
          </p:cNvPr>
          <p:cNvSpPr/>
          <p:nvPr/>
        </p:nvSpPr>
        <p:spPr>
          <a:xfrm>
            <a:off x="5477967" y="17018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E32380E4-3150-CE3E-5C86-C634015CED06}"/>
              </a:ext>
            </a:extLst>
          </p:cNvPr>
          <p:cNvSpPr/>
          <p:nvPr/>
        </p:nvSpPr>
        <p:spPr>
          <a:xfrm>
            <a:off x="6042045" y="17018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8B18F931-E828-6784-8248-01CBEBD32EC5}"/>
              </a:ext>
            </a:extLst>
          </p:cNvPr>
          <p:cNvSpPr/>
          <p:nvPr/>
        </p:nvSpPr>
        <p:spPr>
          <a:xfrm>
            <a:off x="2775339" y="241440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971890ED-CD2F-D6D5-F71A-86FEDC4D2C0C}"/>
              </a:ext>
            </a:extLst>
          </p:cNvPr>
          <p:cNvSpPr/>
          <p:nvPr/>
        </p:nvSpPr>
        <p:spPr>
          <a:xfrm>
            <a:off x="3339417" y="241440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9D1A4AE1-7655-04A3-A3DB-A56752A5613B}"/>
              </a:ext>
            </a:extLst>
          </p:cNvPr>
          <p:cNvSpPr/>
          <p:nvPr/>
        </p:nvSpPr>
        <p:spPr>
          <a:xfrm>
            <a:off x="4141992" y="241440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95A253D7-041B-2BC0-313A-207229E3423F}"/>
              </a:ext>
            </a:extLst>
          </p:cNvPr>
          <p:cNvSpPr/>
          <p:nvPr/>
        </p:nvSpPr>
        <p:spPr>
          <a:xfrm>
            <a:off x="4706070" y="241440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E3721C58-5E3D-33AF-AABC-E0A07D445F41}"/>
              </a:ext>
            </a:extLst>
          </p:cNvPr>
          <p:cNvSpPr/>
          <p:nvPr/>
        </p:nvSpPr>
        <p:spPr>
          <a:xfrm>
            <a:off x="5487862" y="241440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A1DD975E-8018-0BCE-D626-7B09EED6EEAE}"/>
              </a:ext>
            </a:extLst>
          </p:cNvPr>
          <p:cNvSpPr/>
          <p:nvPr/>
        </p:nvSpPr>
        <p:spPr>
          <a:xfrm>
            <a:off x="6051941" y="241440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F7EB8BE4-352F-11AA-D201-2E24991DD1CD}"/>
              </a:ext>
            </a:extLst>
          </p:cNvPr>
          <p:cNvSpPr/>
          <p:nvPr/>
        </p:nvSpPr>
        <p:spPr>
          <a:xfrm>
            <a:off x="2673432" y="1578430"/>
            <a:ext cx="1193486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41066E05-717F-AD83-2E15-E2D1BB0E5EBE}"/>
              </a:ext>
            </a:extLst>
          </p:cNvPr>
          <p:cNvSpPr/>
          <p:nvPr/>
        </p:nvSpPr>
        <p:spPr>
          <a:xfrm>
            <a:off x="4046018" y="1578432"/>
            <a:ext cx="1166727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E47BFB50-AEF0-E6DE-E272-9600AF25F07E}"/>
              </a:ext>
            </a:extLst>
          </p:cNvPr>
          <p:cNvSpPr/>
          <p:nvPr/>
        </p:nvSpPr>
        <p:spPr>
          <a:xfrm>
            <a:off x="5394859" y="1578431"/>
            <a:ext cx="1193486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5734820B-5A8E-8B6C-C2B5-1C154366C6AA}"/>
              </a:ext>
            </a:extLst>
          </p:cNvPr>
          <p:cNvSpPr/>
          <p:nvPr/>
        </p:nvSpPr>
        <p:spPr>
          <a:xfrm>
            <a:off x="2786224" y="312197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5CFA5891-44DC-4351-AFBA-CCA635ECECA3}"/>
              </a:ext>
            </a:extLst>
          </p:cNvPr>
          <p:cNvSpPr/>
          <p:nvPr/>
        </p:nvSpPr>
        <p:spPr>
          <a:xfrm>
            <a:off x="3350302" y="312197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E685451A-2BFA-9403-B994-FB3734701E7F}"/>
              </a:ext>
            </a:extLst>
          </p:cNvPr>
          <p:cNvSpPr/>
          <p:nvPr/>
        </p:nvSpPr>
        <p:spPr>
          <a:xfrm>
            <a:off x="4152877" y="312197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B21FFDD5-3E7C-7140-AA6B-66297E1D3BB3}"/>
              </a:ext>
            </a:extLst>
          </p:cNvPr>
          <p:cNvSpPr/>
          <p:nvPr/>
        </p:nvSpPr>
        <p:spPr>
          <a:xfrm>
            <a:off x="4716955" y="312197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6739F055-9ADE-E96C-8162-B1CE00BE62A7}"/>
              </a:ext>
            </a:extLst>
          </p:cNvPr>
          <p:cNvSpPr/>
          <p:nvPr/>
        </p:nvSpPr>
        <p:spPr>
          <a:xfrm>
            <a:off x="5498747" y="312197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DDA21A96-0CC7-D77C-C742-B2E245882FFB}"/>
              </a:ext>
            </a:extLst>
          </p:cNvPr>
          <p:cNvSpPr/>
          <p:nvPr/>
        </p:nvSpPr>
        <p:spPr>
          <a:xfrm>
            <a:off x="6062826" y="312197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C4E1AB49-30FF-8E0C-A515-9392ADBF9F73}"/>
              </a:ext>
            </a:extLst>
          </p:cNvPr>
          <p:cNvSpPr/>
          <p:nvPr/>
        </p:nvSpPr>
        <p:spPr>
          <a:xfrm>
            <a:off x="2782273" y="4082143"/>
            <a:ext cx="3651187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dirty="0">
                <a:solidFill>
                  <a:schemeClr val="accent1"/>
                </a:solidFill>
              </a:rPr>
              <a:t>18 = </a:t>
            </a:r>
            <a:r>
              <a:rPr lang="fr-MA" sz="5400" dirty="0">
                <a:solidFill>
                  <a:srgbClr val="C00000"/>
                </a:solidFill>
              </a:rPr>
              <a:t>3</a:t>
            </a:r>
            <a:r>
              <a:rPr lang="fr-MA" sz="5400" dirty="0">
                <a:solidFill>
                  <a:schemeClr val="accent1"/>
                </a:solidFill>
              </a:rPr>
              <a:t> x 6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31BC9716-A5FD-AD9B-A024-AE989FCC08BE}"/>
              </a:ext>
            </a:extLst>
          </p:cNvPr>
          <p:cNvSpPr/>
          <p:nvPr/>
        </p:nvSpPr>
        <p:spPr>
          <a:xfrm>
            <a:off x="2198915" y="5172990"/>
            <a:ext cx="4931228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سَيَحْتاجُ الْحَلَواني إِلى </a:t>
            </a:r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عُلَبٍ.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06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16EF84-11CE-F548-F75A-0077417E4638}"/>
              </a:ext>
            </a:extLst>
          </p:cNvPr>
          <p:cNvSpPr/>
          <p:nvPr/>
        </p:nvSpPr>
        <p:spPr>
          <a:xfrm>
            <a:off x="2421213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3EAA274-30F6-E86C-FD09-DD03E1291A0B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D82D80-F20A-C040-F8FC-B10BEB1797E4}"/>
              </a:ext>
            </a:extLst>
          </p:cNvPr>
          <p:cNvSpPr txBox="1"/>
          <p:nvPr/>
        </p:nvSpPr>
        <p:spPr>
          <a:xfrm>
            <a:off x="2995755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85AE42-E3A3-1F11-FEBA-53517F36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55260" y="3878732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BBE1D708-5822-0D84-B0DB-D9CD76605373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C759ACE4-AF54-0DD9-A17A-9CB69129E4E9}"/>
              </a:ext>
            </a:extLst>
          </p:cNvPr>
          <p:cNvSpPr/>
          <p:nvPr/>
        </p:nvSpPr>
        <p:spPr>
          <a:xfrm>
            <a:off x="2743195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5EAC3CE-0E9B-F5AF-CEDA-B4F037DD62FE}"/>
              </a:ext>
            </a:extLst>
          </p:cNvPr>
          <p:cNvSpPr>
            <a:spLocks noChangeAspect="1"/>
          </p:cNvSpPr>
          <p:nvPr/>
        </p:nvSpPr>
        <p:spPr>
          <a:xfrm>
            <a:off x="5818642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BDD481-8877-8E46-991A-ECE0EC3CE030}"/>
              </a:ext>
            </a:extLst>
          </p:cNvPr>
          <p:cNvSpPr txBox="1"/>
          <p:nvPr/>
        </p:nvSpPr>
        <p:spPr>
          <a:xfrm>
            <a:off x="3026224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814265-80A4-AB8F-71D5-5502CEBDD6C8}"/>
              </a:ext>
            </a:extLst>
          </p:cNvPr>
          <p:cNvSpPr txBox="1"/>
          <p:nvPr/>
        </p:nvSpPr>
        <p:spPr>
          <a:xfrm>
            <a:off x="3070388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C4C7D3A-4322-D426-F74C-12878119D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4915" y="1948543"/>
            <a:ext cx="3101622" cy="45175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7738CA-689E-E5F4-2E0D-143FDF9B2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3293" y="1948543"/>
            <a:ext cx="3101622" cy="451757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128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611DB7-EDFD-49DB-58A1-B2A069D93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484914" y="2850570"/>
            <a:ext cx="2786743" cy="1569031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2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المسألة ويقرأها بعدي اثنان منكم.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EEDC21-A5AC-E0F9-53DA-68A9AF5CC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2FAF6EE-A1A8-162F-28E7-0D3E5A268026}"/>
              </a:ext>
            </a:extLst>
          </p:cNvPr>
          <p:cNvSpPr txBox="1"/>
          <p:nvPr/>
        </p:nvSpPr>
        <p:spPr>
          <a:xfrm>
            <a:off x="5976259" y="3995056"/>
            <a:ext cx="783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= ….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ACC8EE-CF3A-60F4-F21B-94A077AAC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559" y="1936638"/>
            <a:ext cx="6870023" cy="400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9840F-71F8-A8E2-CF6E-51F701A58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90ECBF88-DAA8-0503-6076-5C7EF1911B3C}"/>
              </a:ext>
            </a:extLst>
          </p:cNvPr>
          <p:cNvSpPr txBox="1"/>
          <p:nvPr/>
        </p:nvSpPr>
        <p:spPr>
          <a:xfrm>
            <a:off x="390105" y="740205"/>
            <a:ext cx="713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8 دقائق  لإنجاز هذا النشاط، سأمر بين الصفوف لمساعدتكم.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ينبه الأستاذ(ة) إلى تغيير كلمة "علبة" ب "عُلَبٍ" في عبارة الحل.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0E8C92C-C09B-CB25-158C-16DBD05E016E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C7469DE-4C50-90D8-0A2A-3C4FD0EEE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B112AC9-0A2E-ABB2-7EB5-1B2C9882F344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382FDB-1F96-63D9-DF76-65D6FD10BC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284001-EF70-B252-5FE4-3E56FA3643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BD1FB52-64FE-EDBB-E326-4119F4A63F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003" y="2284438"/>
            <a:ext cx="5677705" cy="331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2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B29419-69B8-B537-BBEA-3E4881BF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8F42BF-F3AA-5AD8-A773-03EC2C9E7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32" y="2406709"/>
            <a:ext cx="5163760" cy="285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0B33C9C-4C1A-3A27-25EF-6E1032AA5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87" y="1936638"/>
            <a:ext cx="6870023" cy="4007984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49060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دقيقتان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BDDA38-25D6-D928-AFE3-C25769987991}"/>
              </a:ext>
            </a:extLst>
          </p:cNvPr>
          <p:cNvGrpSpPr/>
          <p:nvPr/>
        </p:nvGrpSpPr>
        <p:grpSpPr>
          <a:xfrm>
            <a:off x="324362" y="862320"/>
            <a:ext cx="581106" cy="676369"/>
            <a:chOff x="411445" y="840548"/>
            <a:chExt cx="581106" cy="67636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038D8ED-E598-82ED-83EA-0770AEF1A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2A03717-F404-60CB-3AC3-023F2DD0E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21A5A1D-5883-A7D8-CE9B-837F1DC6D999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3"/>
                  </a:solidFill>
                </a:rPr>
                <a:t>2</a:t>
              </a:r>
              <a:endParaRPr lang="fr-MA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90196D-F40B-DC97-2641-3F50BF919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0431077-F88A-E1CC-3EEC-058678880733}"/>
              </a:ext>
            </a:extLst>
          </p:cNvPr>
          <p:cNvSpPr txBox="1"/>
          <p:nvPr/>
        </p:nvSpPr>
        <p:spPr>
          <a:xfrm>
            <a:off x="5159830" y="5279564"/>
            <a:ext cx="90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CEB6F-115A-24C1-E909-054F617EDEE6}"/>
              </a:ext>
            </a:extLst>
          </p:cNvPr>
          <p:cNvSpPr txBox="1"/>
          <p:nvPr/>
        </p:nvSpPr>
        <p:spPr>
          <a:xfrm>
            <a:off x="5323116" y="4332512"/>
            <a:ext cx="1513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24 = 6 x 4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3490EE-F9DC-37A6-8417-9C8DDD13E7CF}"/>
              </a:ext>
            </a:extLst>
          </p:cNvPr>
          <p:cNvSpPr/>
          <p:nvPr/>
        </p:nvSpPr>
        <p:spPr>
          <a:xfrm>
            <a:off x="1883728" y="368085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E0936B7-7321-A175-B294-7300DED1900E}"/>
              </a:ext>
            </a:extLst>
          </p:cNvPr>
          <p:cNvSpPr/>
          <p:nvPr/>
        </p:nvSpPr>
        <p:spPr>
          <a:xfrm>
            <a:off x="2210299" y="368085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FBABF11-5898-3668-229F-EAED2D0D85A2}"/>
              </a:ext>
            </a:extLst>
          </p:cNvPr>
          <p:cNvSpPr/>
          <p:nvPr/>
        </p:nvSpPr>
        <p:spPr>
          <a:xfrm>
            <a:off x="2536872" y="368085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2C7C44F7-7593-E5E5-DB37-2AFD81DE59D1}"/>
              </a:ext>
            </a:extLst>
          </p:cNvPr>
          <p:cNvSpPr/>
          <p:nvPr/>
        </p:nvSpPr>
        <p:spPr>
          <a:xfrm>
            <a:off x="2863442" y="368085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F92D374-93BA-8663-6B10-D1C8C0154B53}"/>
              </a:ext>
            </a:extLst>
          </p:cNvPr>
          <p:cNvSpPr/>
          <p:nvPr/>
        </p:nvSpPr>
        <p:spPr>
          <a:xfrm>
            <a:off x="3190016" y="368085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6185971-9E22-41FE-2030-27D82E0F244B}"/>
              </a:ext>
            </a:extLst>
          </p:cNvPr>
          <p:cNvSpPr/>
          <p:nvPr/>
        </p:nvSpPr>
        <p:spPr>
          <a:xfrm>
            <a:off x="3527473" y="368085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1A826A6-0142-B3F8-FBFF-E3CBCBFBBB55}"/>
              </a:ext>
            </a:extLst>
          </p:cNvPr>
          <p:cNvSpPr/>
          <p:nvPr/>
        </p:nvSpPr>
        <p:spPr>
          <a:xfrm>
            <a:off x="1894612" y="4029199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F688EC6E-3E29-3229-D4E2-68021BFFA2E2}"/>
              </a:ext>
            </a:extLst>
          </p:cNvPr>
          <p:cNvSpPr/>
          <p:nvPr/>
        </p:nvSpPr>
        <p:spPr>
          <a:xfrm>
            <a:off x="2221183" y="402919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529BB2C1-6A60-5CE5-0E0B-309125F033F2}"/>
              </a:ext>
            </a:extLst>
          </p:cNvPr>
          <p:cNvSpPr/>
          <p:nvPr/>
        </p:nvSpPr>
        <p:spPr>
          <a:xfrm>
            <a:off x="2547756" y="402919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E8305DF-4B14-3243-7674-37BB2ED16543}"/>
              </a:ext>
            </a:extLst>
          </p:cNvPr>
          <p:cNvSpPr/>
          <p:nvPr/>
        </p:nvSpPr>
        <p:spPr>
          <a:xfrm>
            <a:off x="2874326" y="4029199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EDACD7D-853E-5BCA-19F7-ECC2A52C72F3}"/>
              </a:ext>
            </a:extLst>
          </p:cNvPr>
          <p:cNvSpPr/>
          <p:nvPr/>
        </p:nvSpPr>
        <p:spPr>
          <a:xfrm>
            <a:off x="3200900" y="4029199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60019CAD-4723-16E5-6252-60FAC13E0935}"/>
              </a:ext>
            </a:extLst>
          </p:cNvPr>
          <p:cNvSpPr/>
          <p:nvPr/>
        </p:nvSpPr>
        <p:spPr>
          <a:xfrm>
            <a:off x="3538357" y="402919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176F601A-1948-488F-0D71-F1BA0166A97B}"/>
              </a:ext>
            </a:extLst>
          </p:cNvPr>
          <p:cNvSpPr/>
          <p:nvPr/>
        </p:nvSpPr>
        <p:spPr>
          <a:xfrm>
            <a:off x="1905499" y="438842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EF2D055C-7527-DAF1-7764-CA7DBD5538C5}"/>
              </a:ext>
            </a:extLst>
          </p:cNvPr>
          <p:cNvSpPr/>
          <p:nvPr/>
        </p:nvSpPr>
        <p:spPr>
          <a:xfrm>
            <a:off x="2232070" y="438842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8715D0B2-7701-BA98-1029-3AC2CA3A0B31}"/>
              </a:ext>
            </a:extLst>
          </p:cNvPr>
          <p:cNvSpPr/>
          <p:nvPr/>
        </p:nvSpPr>
        <p:spPr>
          <a:xfrm>
            <a:off x="2558643" y="438842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C9082AA6-1D92-7D7D-B721-250C2FAA244E}"/>
              </a:ext>
            </a:extLst>
          </p:cNvPr>
          <p:cNvSpPr/>
          <p:nvPr/>
        </p:nvSpPr>
        <p:spPr>
          <a:xfrm>
            <a:off x="2885213" y="438842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6DA6C309-CB96-5866-975E-DA43EF4F0064}"/>
              </a:ext>
            </a:extLst>
          </p:cNvPr>
          <p:cNvSpPr/>
          <p:nvPr/>
        </p:nvSpPr>
        <p:spPr>
          <a:xfrm>
            <a:off x="3211787" y="438842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18B25040-CCCB-1B5B-8C92-A70A34329BE9}"/>
              </a:ext>
            </a:extLst>
          </p:cNvPr>
          <p:cNvSpPr/>
          <p:nvPr/>
        </p:nvSpPr>
        <p:spPr>
          <a:xfrm>
            <a:off x="3549244" y="438842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22260C45-0525-85BD-8988-FAD029AC30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9858" y="5279564"/>
            <a:ext cx="414759" cy="461665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EB77EFE7-905B-940C-83FA-E5725A42B54B}"/>
              </a:ext>
            </a:extLst>
          </p:cNvPr>
          <p:cNvSpPr txBox="1"/>
          <p:nvPr/>
        </p:nvSpPr>
        <p:spPr>
          <a:xfrm>
            <a:off x="4278086" y="5355771"/>
            <a:ext cx="544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/>
              <a:t>عُلَبٍ</a:t>
            </a:r>
            <a:endParaRPr lang="fr-MA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C6743D24-53DE-E08A-E803-C24BDDBF8E9B}"/>
              </a:ext>
            </a:extLst>
          </p:cNvPr>
          <p:cNvSpPr/>
          <p:nvPr/>
        </p:nvSpPr>
        <p:spPr>
          <a:xfrm>
            <a:off x="1905499" y="4725883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32033AAA-1D7E-35FE-9D70-7B6CA5392B92}"/>
              </a:ext>
            </a:extLst>
          </p:cNvPr>
          <p:cNvSpPr/>
          <p:nvPr/>
        </p:nvSpPr>
        <p:spPr>
          <a:xfrm>
            <a:off x="2221184" y="4725881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E5BF6BAA-51A9-266F-5961-66B2C3ABA0ED}"/>
              </a:ext>
            </a:extLst>
          </p:cNvPr>
          <p:cNvSpPr/>
          <p:nvPr/>
        </p:nvSpPr>
        <p:spPr>
          <a:xfrm>
            <a:off x="2547757" y="4725882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AD0E6D81-FA94-34C5-4541-6FC31220E1E8}"/>
              </a:ext>
            </a:extLst>
          </p:cNvPr>
          <p:cNvSpPr/>
          <p:nvPr/>
        </p:nvSpPr>
        <p:spPr>
          <a:xfrm>
            <a:off x="2874327" y="4725883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E7EB92A3-4AD9-B1B8-90E6-A300AE726888}"/>
              </a:ext>
            </a:extLst>
          </p:cNvPr>
          <p:cNvSpPr/>
          <p:nvPr/>
        </p:nvSpPr>
        <p:spPr>
          <a:xfrm>
            <a:off x="3190015" y="4725883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916616CE-02DE-C30F-8A14-41D3B8C24EE8}"/>
              </a:ext>
            </a:extLst>
          </p:cNvPr>
          <p:cNvSpPr/>
          <p:nvPr/>
        </p:nvSpPr>
        <p:spPr>
          <a:xfrm>
            <a:off x="3538358" y="4725882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F2591DB5-6580-B20C-5A5D-449DA279A0FF}"/>
              </a:ext>
            </a:extLst>
          </p:cNvPr>
          <p:cNvSpPr/>
          <p:nvPr/>
        </p:nvSpPr>
        <p:spPr>
          <a:xfrm>
            <a:off x="1851068" y="3637310"/>
            <a:ext cx="292925" cy="13918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B3A538DA-3B64-6FDE-0C1C-A686B78147E8}"/>
              </a:ext>
            </a:extLst>
          </p:cNvPr>
          <p:cNvSpPr/>
          <p:nvPr/>
        </p:nvSpPr>
        <p:spPr>
          <a:xfrm>
            <a:off x="2188527" y="3637309"/>
            <a:ext cx="292925" cy="140277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38B26E14-FE5E-F261-FEDB-8A5C94E5E31A}"/>
              </a:ext>
            </a:extLst>
          </p:cNvPr>
          <p:cNvSpPr/>
          <p:nvPr/>
        </p:nvSpPr>
        <p:spPr>
          <a:xfrm>
            <a:off x="2525987" y="3648196"/>
            <a:ext cx="260265" cy="13918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F42A121F-C598-F5E3-0D6D-A1C2A549F21D}"/>
              </a:ext>
            </a:extLst>
          </p:cNvPr>
          <p:cNvSpPr/>
          <p:nvPr/>
        </p:nvSpPr>
        <p:spPr>
          <a:xfrm>
            <a:off x="2830786" y="3648195"/>
            <a:ext cx="304802" cy="13918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8330B05C-E6DF-637B-EB16-A29C6C1CBC48}"/>
              </a:ext>
            </a:extLst>
          </p:cNvPr>
          <p:cNvSpPr/>
          <p:nvPr/>
        </p:nvSpPr>
        <p:spPr>
          <a:xfrm>
            <a:off x="3168246" y="3648196"/>
            <a:ext cx="282036" cy="13918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A9A511E-CEB3-1D88-3294-F29E074563DB}"/>
              </a:ext>
            </a:extLst>
          </p:cNvPr>
          <p:cNvSpPr/>
          <p:nvPr/>
        </p:nvSpPr>
        <p:spPr>
          <a:xfrm>
            <a:off x="3494817" y="3648195"/>
            <a:ext cx="304802" cy="13918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DA38CA9-A383-2194-2EF4-55946416F796}"/>
              </a:ext>
            </a:extLst>
          </p:cNvPr>
          <p:cNvSpPr/>
          <p:nvPr/>
        </p:nvSpPr>
        <p:spPr>
          <a:xfrm>
            <a:off x="2278986" y="2521012"/>
            <a:ext cx="4822190" cy="17679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E4CEE90A-0F11-4FF1-5EDC-61BAAD445C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C86F5B0-E457-C073-742A-47D3224D279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39DC4C-8A40-06A0-09B9-786B974503D2}"/>
              </a:ext>
            </a:extLst>
          </p:cNvPr>
          <p:cNvSpPr/>
          <p:nvPr/>
        </p:nvSpPr>
        <p:spPr>
          <a:xfrm>
            <a:off x="2474259" y="3184567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0B6B2D3-891D-7AAA-2437-18FF6B33F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184567"/>
            <a:ext cx="841742" cy="84174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D3D2C3-07C3-AFC7-7CCF-531181A28600}"/>
              </a:ext>
            </a:extLst>
          </p:cNvPr>
          <p:cNvGrpSpPr/>
          <p:nvPr/>
        </p:nvGrpSpPr>
        <p:grpSpPr>
          <a:xfrm>
            <a:off x="2110239" y="3914715"/>
            <a:ext cx="569144" cy="628926"/>
            <a:chOff x="976754" y="4706199"/>
            <a:chExt cx="569144" cy="62892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8C66C9C-5A11-2438-58C8-4182A9959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5EC97B3-E31D-AA14-119D-3CE18C0C7A52}"/>
                </a:ext>
              </a:extLst>
            </p:cNvPr>
            <p:cNvSpPr txBox="1"/>
            <p:nvPr/>
          </p:nvSpPr>
          <p:spPr>
            <a:xfrm>
              <a:off x="1030318" y="4861092"/>
              <a:ext cx="51558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f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2D13FCF-D2F2-31A3-AE0E-FC01F209C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377" y="1699020"/>
            <a:ext cx="3449965" cy="4745323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ED6DA9D-FB2B-682A-8730-87A377B40941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82A3DD-EF7E-9482-3FB1-E7B80D67F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0753C51-4A2B-E0D4-1BBD-02CDFAE0AF26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16338" y="740126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128 أنجزوا النشاط رقم 2 لديكم 8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3C46353-2708-2947-CA96-19182DD78DED}"/>
              </a:ext>
            </a:extLst>
          </p:cNvPr>
          <p:cNvSpPr/>
          <p:nvPr/>
        </p:nvSpPr>
        <p:spPr>
          <a:xfrm>
            <a:off x="1532442" y="4386942"/>
            <a:ext cx="3167060" cy="1730932"/>
          </a:xfrm>
          <a:prstGeom prst="roundRect">
            <a:avLst>
              <a:gd name="adj" fmla="val 511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E386A-97B5-69BD-D8FA-72FC54A5B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39686" y="813495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62EC1EB-5C2D-3F05-DE7F-631776D43D2D}"/>
              </a:ext>
            </a:extLst>
          </p:cNvPr>
          <p:cNvGrpSpPr/>
          <p:nvPr/>
        </p:nvGrpSpPr>
        <p:grpSpPr>
          <a:xfrm>
            <a:off x="346129" y="894976"/>
            <a:ext cx="581106" cy="676369"/>
            <a:chOff x="411445" y="840548"/>
            <a:chExt cx="581106" cy="676369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1366F59-489A-2E27-CCE3-E5207E712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E2A5924-70ED-51EB-5113-5344C1721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ECFFB9-D3B0-8419-B801-A163E2D7C6C5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3"/>
                  </a:solidFill>
                </a:rPr>
                <a:t>2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DB620E2-3E2C-1444-DFBE-4DAB04E2A7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260" y="1902947"/>
            <a:ext cx="6727480" cy="41624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69BD270-2EDE-B0DD-9B63-537F49EEE4E8}"/>
              </a:ext>
            </a:extLst>
          </p:cNvPr>
          <p:cNvSpPr txBox="1"/>
          <p:nvPr/>
        </p:nvSpPr>
        <p:spPr>
          <a:xfrm>
            <a:off x="5595259" y="5377538"/>
            <a:ext cx="90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8E694A-FA1D-7F4F-9B2D-A6417BA81480}"/>
              </a:ext>
            </a:extLst>
          </p:cNvPr>
          <p:cNvSpPr txBox="1"/>
          <p:nvPr/>
        </p:nvSpPr>
        <p:spPr>
          <a:xfrm>
            <a:off x="5323116" y="4430486"/>
            <a:ext cx="1513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28</a:t>
            </a:r>
            <a:r>
              <a:rPr lang="fr-MA" sz="2400" b="1" dirty="0">
                <a:solidFill>
                  <a:srgbClr val="C00000"/>
                </a:solidFill>
              </a:rPr>
              <a:t> = </a:t>
            </a:r>
            <a:r>
              <a:rPr lang="ar-MA" sz="2400" b="1" dirty="0">
                <a:solidFill>
                  <a:srgbClr val="C00000"/>
                </a:solidFill>
              </a:rPr>
              <a:t>4</a:t>
            </a:r>
            <a:r>
              <a:rPr lang="fr-MA" sz="2400" b="1" dirty="0">
                <a:solidFill>
                  <a:srgbClr val="C00000"/>
                </a:solidFill>
              </a:rPr>
              <a:t> x </a:t>
            </a:r>
            <a:r>
              <a:rPr lang="ar-MA" sz="2400" b="1" dirty="0">
                <a:solidFill>
                  <a:srgbClr val="C00000"/>
                </a:solidFill>
              </a:rPr>
              <a:t>7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B73234C-C3B8-F394-02BC-14D0869DFA24}"/>
              </a:ext>
            </a:extLst>
          </p:cNvPr>
          <p:cNvSpPr/>
          <p:nvPr/>
        </p:nvSpPr>
        <p:spPr>
          <a:xfrm>
            <a:off x="1949044" y="377883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A5A0F05-3FFF-45EE-14A7-064DDD268456}"/>
              </a:ext>
            </a:extLst>
          </p:cNvPr>
          <p:cNvSpPr/>
          <p:nvPr/>
        </p:nvSpPr>
        <p:spPr>
          <a:xfrm>
            <a:off x="2275615" y="377882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EF6157C-6BBC-7D4A-000F-D488C560857A}"/>
              </a:ext>
            </a:extLst>
          </p:cNvPr>
          <p:cNvSpPr/>
          <p:nvPr/>
        </p:nvSpPr>
        <p:spPr>
          <a:xfrm>
            <a:off x="2602188" y="3778829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AAFA1B8-B824-D2AB-6FCB-E4C3E3EA4953}"/>
              </a:ext>
            </a:extLst>
          </p:cNvPr>
          <p:cNvSpPr/>
          <p:nvPr/>
        </p:nvSpPr>
        <p:spPr>
          <a:xfrm>
            <a:off x="2928758" y="377883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1C1BE18-DEF8-4AE2-8350-C07906D20F17}"/>
              </a:ext>
            </a:extLst>
          </p:cNvPr>
          <p:cNvSpPr/>
          <p:nvPr/>
        </p:nvSpPr>
        <p:spPr>
          <a:xfrm>
            <a:off x="3255332" y="377883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FDB7E8A-CA2C-887F-F7DC-F24371FAEE74}"/>
              </a:ext>
            </a:extLst>
          </p:cNvPr>
          <p:cNvSpPr/>
          <p:nvPr/>
        </p:nvSpPr>
        <p:spPr>
          <a:xfrm>
            <a:off x="3592789" y="3778829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3D04FC5-E097-1645-3D18-A089BCE43044}"/>
              </a:ext>
            </a:extLst>
          </p:cNvPr>
          <p:cNvSpPr/>
          <p:nvPr/>
        </p:nvSpPr>
        <p:spPr>
          <a:xfrm>
            <a:off x="1959928" y="4127173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6C9EA7C6-8371-6EAC-4F8C-E3F63A6657A6}"/>
              </a:ext>
            </a:extLst>
          </p:cNvPr>
          <p:cNvSpPr/>
          <p:nvPr/>
        </p:nvSpPr>
        <p:spPr>
          <a:xfrm>
            <a:off x="2286499" y="4127171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A6A618DF-5C87-917E-EC79-9B05B356E206}"/>
              </a:ext>
            </a:extLst>
          </p:cNvPr>
          <p:cNvSpPr/>
          <p:nvPr/>
        </p:nvSpPr>
        <p:spPr>
          <a:xfrm>
            <a:off x="2613072" y="4127172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CD44C722-BBF9-C3ED-7210-0B7BE25B9D63}"/>
              </a:ext>
            </a:extLst>
          </p:cNvPr>
          <p:cNvSpPr/>
          <p:nvPr/>
        </p:nvSpPr>
        <p:spPr>
          <a:xfrm>
            <a:off x="2939642" y="4127173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497A944-6658-CD32-0AE3-801C46B31190}"/>
              </a:ext>
            </a:extLst>
          </p:cNvPr>
          <p:cNvSpPr/>
          <p:nvPr/>
        </p:nvSpPr>
        <p:spPr>
          <a:xfrm>
            <a:off x="3266216" y="4127173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F2F3B8D9-3B12-5CAE-3122-7D8F071B767D}"/>
              </a:ext>
            </a:extLst>
          </p:cNvPr>
          <p:cNvSpPr/>
          <p:nvPr/>
        </p:nvSpPr>
        <p:spPr>
          <a:xfrm>
            <a:off x="3603673" y="4127172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C6465A28-6211-67D4-B5E9-BA20FA488C25}"/>
              </a:ext>
            </a:extLst>
          </p:cNvPr>
          <p:cNvSpPr/>
          <p:nvPr/>
        </p:nvSpPr>
        <p:spPr>
          <a:xfrm>
            <a:off x="1970815" y="448640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46078C6A-E130-3060-7C95-78DE1BA9E747}"/>
              </a:ext>
            </a:extLst>
          </p:cNvPr>
          <p:cNvSpPr/>
          <p:nvPr/>
        </p:nvSpPr>
        <p:spPr>
          <a:xfrm>
            <a:off x="2297386" y="448639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61C5457-4E7A-2DD3-6873-FDC8698E8E6E}"/>
              </a:ext>
            </a:extLst>
          </p:cNvPr>
          <p:cNvSpPr/>
          <p:nvPr/>
        </p:nvSpPr>
        <p:spPr>
          <a:xfrm>
            <a:off x="2623959" y="4486399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E83A631E-FAA2-3FEB-07B3-B56F7AB872AF}"/>
              </a:ext>
            </a:extLst>
          </p:cNvPr>
          <p:cNvSpPr/>
          <p:nvPr/>
        </p:nvSpPr>
        <p:spPr>
          <a:xfrm>
            <a:off x="2950529" y="448640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F384C800-159D-F676-5B5B-26DE79945292}"/>
              </a:ext>
            </a:extLst>
          </p:cNvPr>
          <p:cNvSpPr/>
          <p:nvPr/>
        </p:nvSpPr>
        <p:spPr>
          <a:xfrm>
            <a:off x="3277103" y="448640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BF49CE19-59AB-4A3F-CA6C-9B766962F712}"/>
              </a:ext>
            </a:extLst>
          </p:cNvPr>
          <p:cNvSpPr/>
          <p:nvPr/>
        </p:nvSpPr>
        <p:spPr>
          <a:xfrm>
            <a:off x="3614560" y="4486399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C5D9D5C8-DB94-B5D6-EB8C-399AE00C488F}"/>
              </a:ext>
            </a:extLst>
          </p:cNvPr>
          <p:cNvSpPr/>
          <p:nvPr/>
        </p:nvSpPr>
        <p:spPr>
          <a:xfrm>
            <a:off x="1970815" y="482385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B319076B-2709-B80B-7E00-3BA11C9AA32D}"/>
              </a:ext>
            </a:extLst>
          </p:cNvPr>
          <p:cNvSpPr/>
          <p:nvPr/>
        </p:nvSpPr>
        <p:spPr>
          <a:xfrm>
            <a:off x="2286500" y="482385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A0D2F9D2-5C19-EA5F-F8A4-5FB152D415F7}"/>
              </a:ext>
            </a:extLst>
          </p:cNvPr>
          <p:cNvSpPr/>
          <p:nvPr/>
        </p:nvSpPr>
        <p:spPr>
          <a:xfrm>
            <a:off x="2613073" y="482385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7935719E-890D-E0D7-8862-0410E4DC7E2A}"/>
              </a:ext>
            </a:extLst>
          </p:cNvPr>
          <p:cNvSpPr/>
          <p:nvPr/>
        </p:nvSpPr>
        <p:spPr>
          <a:xfrm>
            <a:off x="2939643" y="482385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0F8B6936-0967-AA9B-1191-C37B974E00C1}"/>
              </a:ext>
            </a:extLst>
          </p:cNvPr>
          <p:cNvSpPr/>
          <p:nvPr/>
        </p:nvSpPr>
        <p:spPr>
          <a:xfrm>
            <a:off x="3255331" y="482385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0A033A8B-0ED2-0EA6-A5E3-2ADF319D1679}"/>
              </a:ext>
            </a:extLst>
          </p:cNvPr>
          <p:cNvSpPr/>
          <p:nvPr/>
        </p:nvSpPr>
        <p:spPr>
          <a:xfrm>
            <a:off x="3603674" y="482385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67F707FB-4AFF-9ABE-6933-33660AA79996}"/>
              </a:ext>
            </a:extLst>
          </p:cNvPr>
          <p:cNvSpPr/>
          <p:nvPr/>
        </p:nvSpPr>
        <p:spPr>
          <a:xfrm>
            <a:off x="1600700" y="3767943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F840B816-B1BE-C798-CEF9-39796E021111}"/>
              </a:ext>
            </a:extLst>
          </p:cNvPr>
          <p:cNvSpPr/>
          <p:nvPr/>
        </p:nvSpPr>
        <p:spPr>
          <a:xfrm>
            <a:off x="1611584" y="411628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3733FE8D-4270-12C7-F301-B78987C7366C}"/>
              </a:ext>
            </a:extLst>
          </p:cNvPr>
          <p:cNvSpPr/>
          <p:nvPr/>
        </p:nvSpPr>
        <p:spPr>
          <a:xfrm>
            <a:off x="1622471" y="4475513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0CE73FB9-EA33-31DE-B4B0-4237A232C054}"/>
              </a:ext>
            </a:extLst>
          </p:cNvPr>
          <p:cNvSpPr/>
          <p:nvPr/>
        </p:nvSpPr>
        <p:spPr>
          <a:xfrm>
            <a:off x="1622471" y="481297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ED3C1453-CB35-E088-F589-90BBEC1E62E1}"/>
              </a:ext>
            </a:extLst>
          </p:cNvPr>
          <p:cNvSpPr/>
          <p:nvPr/>
        </p:nvSpPr>
        <p:spPr>
          <a:xfrm>
            <a:off x="1545772" y="3677890"/>
            <a:ext cx="2318171" cy="37011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9ABC3EA7-4EDD-C657-91BC-6860BB67F693}"/>
              </a:ext>
            </a:extLst>
          </p:cNvPr>
          <p:cNvSpPr/>
          <p:nvPr/>
        </p:nvSpPr>
        <p:spPr>
          <a:xfrm>
            <a:off x="1556656" y="4080663"/>
            <a:ext cx="2318171" cy="3156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B58F5856-0302-5AEC-102D-2AC2E2F14E16}"/>
              </a:ext>
            </a:extLst>
          </p:cNvPr>
          <p:cNvSpPr/>
          <p:nvPr/>
        </p:nvSpPr>
        <p:spPr>
          <a:xfrm>
            <a:off x="1556658" y="4429004"/>
            <a:ext cx="2318171" cy="33911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493808F7-D75F-F258-CA4D-8263ACBAA48D}"/>
              </a:ext>
            </a:extLst>
          </p:cNvPr>
          <p:cNvSpPr/>
          <p:nvPr/>
        </p:nvSpPr>
        <p:spPr>
          <a:xfrm>
            <a:off x="1567542" y="4799119"/>
            <a:ext cx="2318171" cy="3156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06B7AD6-415E-A9E3-81B4-8976BF6F9D26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49D1838-852E-D390-D3B5-72EF37A92D62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10888" y="816812"/>
            <a:ext cx="762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128 و 129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0E8DA6-AB41-98F7-12EC-35C13A8C1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4915" y="1774372"/>
            <a:ext cx="3101622" cy="45175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C31C45-93C6-467B-C386-6417B48853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3293" y="1774372"/>
            <a:ext cx="3101622" cy="451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21280</TotalTime>
  <Words>1308</Words>
  <Application>Microsoft Office PowerPoint</Application>
  <PresentationFormat>Affichage à l'écran (4:3)</PresentationFormat>
  <Paragraphs>333</Paragraphs>
  <Slides>59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59</vt:i4>
      </vt:variant>
    </vt:vector>
  </HeadingPairs>
  <TitlesOfParts>
    <vt:vector size="71" baseType="lpstr">
      <vt:lpstr>Aptos Display</vt:lpstr>
      <vt:lpstr>Chalkboard</vt:lpstr>
      <vt:lpstr>Aptos</vt:lpstr>
      <vt:lpstr>Effra CC Arbc</vt:lpstr>
      <vt:lpstr>Arial</vt:lpstr>
      <vt:lpstr>DengXian</vt:lpstr>
      <vt:lpstr>Dosis</vt:lpstr>
      <vt:lpstr>Calibri</vt:lpstr>
      <vt:lpstr>Wingdings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254</cp:revision>
  <cp:lastPrinted>2025-08-13T10:11:39Z</cp:lastPrinted>
  <dcterms:created xsi:type="dcterms:W3CDTF">2025-08-01T12:31:49Z</dcterms:created>
  <dcterms:modified xsi:type="dcterms:W3CDTF">2026-05-17T12:26:38Z</dcterms:modified>
</cp:coreProperties>
</file>