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</p:sldMasterIdLst>
  <p:notesMasterIdLst>
    <p:notesMasterId r:id="rId68"/>
  </p:notesMasterIdLst>
  <p:handoutMasterIdLst>
    <p:handoutMasterId r:id="rId69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1126" r:id="rId11"/>
    <p:sldId id="910" r:id="rId12"/>
    <p:sldId id="1127" r:id="rId13"/>
    <p:sldId id="1128" r:id="rId14"/>
    <p:sldId id="1129" r:id="rId15"/>
    <p:sldId id="1131" r:id="rId16"/>
    <p:sldId id="766" r:id="rId17"/>
    <p:sldId id="830" r:id="rId18"/>
    <p:sldId id="768" r:id="rId19"/>
    <p:sldId id="792" r:id="rId20"/>
    <p:sldId id="1015" r:id="rId21"/>
    <p:sldId id="1075" r:id="rId22"/>
    <p:sldId id="1076" r:id="rId23"/>
    <p:sldId id="1136" r:id="rId24"/>
    <p:sldId id="1016" r:id="rId25"/>
    <p:sldId id="1137" r:id="rId26"/>
    <p:sldId id="1138" r:id="rId27"/>
    <p:sldId id="1139" r:id="rId28"/>
    <p:sldId id="1018" r:id="rId29"/>
    <p:sldId id="1087" r:id="rId30"/>
    <p:sldId id="1173" r:id="rId31"/>
    <p:sldId id="1088" r:id="rId32"/>
    <p:sldId id="940" r:id="rId33"/>
    <p:sldId id="1174" r:id="rId34"/>
    <p:sldId id="1091" r:id="rId35"/>
    <p:sldId id="1175" r:id="rId36"/>
    <p:sldId id="1176" r:id="rId37"/>
    <p:sldId id="1177" r:id="rId38"/>
    <p:sldId id="1178" r:id="rId39"/>
    <p:sldId id="1027" r:id="rId40"/>
    <p:sldId id="1179" r:id="rId41"/>
    <p:sldId id="1180" r:id="rId42"/>
    <p:sldId id="1181" r:id="rId43"/>
    <p:sldId id="1182" r:id="rId44"/>
    <p:sldId id="1183" r:id="rId45"/>
    <p:sldId id="1184" r:id="rId46"/>
    <p:sldId id="1096" r:id="rId47"/>
    <p:sldId id="1097" r:id="rId48"/>
    <p:sldId id="1185" r:id="rId49"/>
    <p:sldId id="1186" r:id="rId50"/>
    <p:sldId id="1187" r:id="rId51"/>
    <p:sldId id="1188" r:id="rId52"/>
    <p:sldId id="1100" r:id="rId53"/>
    <p:sldId id="1189" r:id="rId54"/>
    <p:sldId id="926" r:id="rId55"/>
    <p:sldId id="927" r:id="rId56"/>
    <p:sldId id="925" r:id="rId57"/>
    <p:sldId id="920" r:id="rId58"/>
    <p:sldId id="911" r:id="rId59"/>
    <p:sldId id="644" r:id="rId60"/>
    <p:sldId id="875" r:id="rId61"/>
    <p:sldId id="1190" r:id="rId62"/>
    <p:sldId id="1191" r:id="rId63"/>
    <p:sldId id="1021" r:id="rId64"/>
    <p:sldId id="809" r:id="rId65"/>
    <p:sldId id="764" r:id="rId66"/>
    <p:sldId id="944" r:id="rId67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56082"/>
    <a:srgbClr val="3E898D"/>
    <a:srgbClr val="FFFEFC"/>
    <a:srgbClr val="FC8D00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85409" autoAdjust="0"/>
  </p:normalViewPr>
  <p:slideViewPr>
    <p:cSldViewPr snapToGrid="0">
      <p:cViewPr varScale="1">
        <p:scale>
          <a:sx n="63" d="100"/>
          <a:sy n="63" d="100"/>
        </p:scale>
        <p:origin x="121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microsoft.com/office/2018/10/relationships/authors" Target="author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9370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53B27-B4EA-90FC-71DF-21947726B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8C0155-DABB-5191-2DE5-685FF5CD02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E89B9D8-A977-B4F2-F509-EBDE15411E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EF72DA-19D4-33BB-5F3D-376F108256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4400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DC539-51E0-8F9B-C8B8-764FFA690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A908EE-3686-1596-5572-BF1454C5C2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3A49FB3-68D1-D37C-F81D-1FA1BF0A36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446D14-32D6-54E3-C447-6CDFD78D3D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7298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DC978-0112-78B8-1339-6820DEF8F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3FFC48-7BC8-1E5F-FDF1-313593E039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FD498A6-774F-6BF3-D242-5C143F847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56F010-AF18-47BD-73D7-7A12AC05E7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2496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00329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726EA-292A-3B62-4D05-02259E1B5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84D9184-BB42-8DB0-ACC4-FD6F7AAB0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5193F31-7380-9319-F9C9-5C20626386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1F7F3C-6D1B-A634-575E-6781B77F1C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06288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0600A-550F-3658-4EBD-CDF5805AD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7F60C87-321B-FA7E-BF0E-D64D0D62B9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5EC00EE-748F-0047-323A-C63D7ADAF5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35E5E1-AA99-09D6-9B52-0427CA88F5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26298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emf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1.png"/><Relationship Id="rId4" Type="http://schemas.openxmlformats.org/officeDocument/2006/relationships/image" Target="../media/image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.png"/><Relationship Id="rId5" Type="http://schemas.openxmlformats.org/officeDocument/2006/relationships/image" Target="../media/image22.png"/><Relationship Id="rId4" Type="http://schemas.openxmlformats.org/officeDocument/2006/relationships/image" Target="../media/image4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8.png"/><Relationship Id="rId4" Type="http://schemas.openxmlformats.org/officeDocument/2006/relationships/image" Target="../media/image50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0.emf"/><Relationship Id="rId5" Type="http://schemas.openxmlformats.org/officeDocument/2006/relationships/image" Target="../media/image22.png"/><Relationship Id="rId4" Type="http://schemas.openxmlformats.org/officeDocument/2006/relationships/image" Target="../media/image4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1.png"/><Relationship Id="rId4" Type="http://schemas.openxmlformats.org/officeDocument/2006/relationships/image" Target="../media/image50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2.png"/><Relationship Id="rId4" Type="http://schemas.openxmlformats.org/officeDocument/2006/relationships/image" Target="../media/image50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2.png"/><Relationship Id="rId4" Type="http://schemas.openxmlformats.org/officeDocument/2006/relationships/image" Target="../media/image50.e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526540" y="241801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(البحث عن عدد الأجزاء)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71306" y="243475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4569365" y="3803822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4602023" y="432301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f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الضرب على السطر(3)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663281" y="293388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التقنية الاعتيادية للجمع (4)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577298" y="293388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التقنية الاعتيادية للطرح (5)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الضرب على السطر(3)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F99E62F-E2A4-BD8E-94A1-A6BFB3536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537840"/>
            <a:ext cx="3145389" cy="380853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57D3F6-4E7B-95CA-5814-CF81C0033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6611" y="2562046"/>
            <a:ext cx="3145389" cy="370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457978" y="3627219"/>
            <a:ext cx="57586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جداء عدد من رقم وعدد من رقمين على السطر.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634344" y="2695938"/>
            <a:ext cx="4408719" cy="21917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166256" y="3680622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325080-7CF3-8ADC-DC49-31CF95AB2B4D}"/>
              </a:ext>
            </a:extLst>
          </p:cNvPr>
          <p:cNvSpPr txBox="1"/>
          <p:nvPr/>
        </p:nvSpPr>
        <p:spPr>
          <a:xfrm>
            <a:off x="2416628" y="4258744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54EDCE6-C28A-7B02-0E28-29B7F56F6CF0}"/>
              </a:ext>
            </a:extLst>
          </p:cNvPr>
          <p:cNvSpPr txBox="1"/>
          <p:nvPr/>
        </p:nvSpPr>
        <p:spPr>
          <a:xfrm>
            <a:off x="2111828" y="3168992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09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0141E4A-9D02-13DF-B87E-0E87ACFCE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348" y="1959430"/>
            <a:ext cx="3274380" cy="446314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89334A-C85A-9460-58EF-73AEC7F4D8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995" y="1959430"/>
            <a:ext cx="3274379" cy="4463142"/>
          </a:xfrm>
          <a:prstGeom prst="rect">
            <a:avLst/>
          </a:prstGeom>
        </p:spPr>
      </p:pic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C1853E5-204B-9090-4F80-2F66AC44363D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بتصحيح الواجب المنزلي،  خذوا الكراسة ص 124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86B77D-1161-9336-CA00-37A578845D6C}"/>
              </a:ext>
            </a:extLst>
          </p:cNvPr>
          <p:cNvSpPr/>
          <p:nvPr/>
        </p:nvSpPr>
        <p:spPr>
          <a:xfrm>
            <a:off x="4642381" y="2960917"/>
            <a:ext cx="2857878" cy="76060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0CB562-F493-AA96-586F-FA2BCA5FB9E5}"/>
              </a:ext>
            </a:extLst>
          </p:cNvPr>
          <p:cNvSpPr/>
          <p:nvPr/>
        </p:nvSpPr>
        <p:spPr>
          <a:xfrm>
            <a:off x="4642381" y="3767154"/>
            <a:ext cx="2857878" cy="76060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97FEB7-4270-80CD-C3EF-3AC54D50810B}"/>
              </a:ext>
            </a:extLst>
          </p:cNvPr>
          <p:cNvSpPr/>
          <p:nvPr/>
        </p:nvSpPr>
        <p:spPr>
          <a:xfrm>
            <a:off x="1534886" y="4527760"/>
            <a:ext cx="2841172" cy="162266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57DF1-5F68-9A51-A07A-0BA0D1D62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AA566D-1AF8-385A-9C8A-50D03D106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057C877-16AF-4CF6-CB34-3B77510023C7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 لديكم دقيقة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CDA70E-619F-3FD5-D2F1-CCCED574B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260" y="2362107"/>
            <a:ext cx="7017935" cy="21337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48F3808-40E2-8EAA-75A1-865D5B62A310}"/>
              </a:ext>
            </a:extLst>
          </p:cNvPr>
          <p:cNvSpPr txBox="1"/>
          <p:nvPr/>
        </p:nvSpPr>
        <p:spPr>
          <a:xfrm>
            <a:off x="3918858" y="3800722"/>
            <a:ext cx="1665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4      2      4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A482D6-856B-FA64-AB23-BBED1C078510}"/>
              </a:ext>
            </a:extLst>
          </p:cNvPr>
          <p:cNvSpPr txBox="1"/>
          <p:nvPr/>
        </p:nvSpPr>
        <p:spPr>
          <a:xfrm>
            <a:off x="6226638" y="3789838"/>
            <a:ext cx="1665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 2     3     4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E162F1B-408D-6A88-5ADF-ED7565EA3A42}"/>
              </a:ext>
            </a:extLst>
          </p:cNvPr>
          <p:cNvSpPr txBox="1"/>
          <p:nvPr/>
        </p:nvSpPr>
        <p:spPr>
          <a:xfrm>
            <a:off x="4899063" y="2764966"/>
            <a:ext cx="424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C00000"/>
                </a:solidFill>
              </a:rPr>
              <a:t>10</a:t>
            </a:r>
            <a:endParaRPr lang="fr-MA" sz="1600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9C0EA0-3647-95CD-0E08-9F9BCC3B5D35}"/>
              </a:ext>
            </a:extLst>
          </p:cNvPr>
          <p:cNvSpPr/>
          <p:nvPr/>
        </p:nvSpPr>
        <p:spPr>
          <a:xfrm>
            <a:off x="4995016" y="2817874"/>
            <a:ext cx="241013" cy="2176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60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2DC3624-7B8A-8013-FD9B-2CD02A122A7F}"/>
              </a:ext>
            </a:extLst>
          </p:cNvPr>
          <p:cNvSpPr txBox="1"/>
          <p:nvPr/>
        </p:nvSpPr>
        <p:spPr>
          <a:xfrm>
            <a:off x="4463635" y="2786736"/>
            <a:ext cx="424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C00000"/>
                </a:solidFill>
              </a:rPr>
              <a:t>7</a:t>
            </a:r>
            <a:endParaRPr lang="fr-MA" sz="1600" dirty="0">
              <a:solidFill>
                <a:srgbClr val="C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1F8A1A-453E-4095-C389-4A21017D9084}"/>
              </a:ext>
            </a:extLst>
          </p:cNvPr>
          <p:cNvSpPr/>
          <p:nvPr/>
        </p:nvSpPr>
        <p:spPr>
          <a:xfrm>
            <a:off x="4505158" y="2828758"/>
            <a:ext cx="241013" cy="2176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60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E9860A1-FC70-765F-E105-238024B594C2}"/>
              </a:ext>
            </a:extLst>
          </p:cNvPr>
          <p:cNvCxnSpPr>
            <a:cxnSpLocks/>
          </p:cNvCxnSpPr>
          <p:nvPr/>
        </p:nvCxnSpPr>
        <p:spPr>
          <a:xfrm flipH="1">
            <a:off x="5032868" y="3103520"/>
            <a:ext cx="170503" cy="2176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9384216-4813-9BB2-4DE1-169476728B8E}"/>
              </a:ext>
            </a:extLst>
          </p:cNvPr>
          <p:cNvCxnSpPr>
            <a:cxnSpLocks/>
          </p:cNvCxnSpPr>
          <p:nvPr/>
        </p:nvCxnSpPr>
        <p:spPr>
          <a:xfrm flipH="1">
            <a:off x="4537816" y="3103518"/>
            <a:ext cx="170503" cy="1621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122EF278-79B8-C69C-CB6C-A88F1BB4B8ED}"/>
              </a:ext>
            </a:extLst>
          </p:cNvPr>
          <p:cNvSpPr txBox="1"/>
          <p:nvPr/>
        </p:nvSpPr>
        <p:spPr>
          <a:xfrm>
            <a:off x="7185062" y="2808509"/>
            <a:ext cx="424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C00000"/>
                </a:solidFill>
              </a:rPr>
              <a:t>13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7881DC4-9E7F-505B-0CE3-236D814739B6}"/>
              </a:ext>
            </a:extLst>
          </p:cNvPr>
          <p:cNvSpPr/>
          <p:nvPr/>
        </p:nvSpPr>
        <p:spPr>
          <a:xfrm>
            <a:off x="7281015" y="2861417"/>
            <a:ext cx="241013" cy="2176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60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65F0F43-2B2A-1ECE-40AB-D97C21F4C2E4}"/>
              </a:ext>
            </a:extLst>
          </p:cNvPr>
          <p:cNvSpPr txBox="1"/>
          <p:nvPr/>
        </p:nvSpPr>
        <p:spPr>
          <a:xfrm>
            <a:off x="6727862" y="2830279"/>
            <a:ext cx="424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1A2382-7045-36DA-B76A-2D592FC96146}"/>
              </a:ext>
            </a:extLst>
          </p:cNvPr>
          <p:cNvSpPr/>
          <p:nvPr/>
        </p:nvSpPr>
        <p:spPr>
          <a:xfrm>
            <a:off x="6769385" y="2872301"/>
            <a:ext cx="241013" cy="2176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60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548F3A3-22E2-F366-9AD0-351330FAB932}"/>
              </a:ext>
            </a:extLst>
          </p:cNvPr>
          <p:cNvCxnSpPr>
            <a:cxnSpLocks/>
          </p:cNvCxnSpPr>
          <p:nvPr/>
        </p:nvCxnSpPr>
        <p:spPr>
          <a:xfrm flipH="1">
            <a:off x="7297095" y="3147063"/>
            <a:ext cx="170503" cy="2176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F62EBAFF-17B8-EFC8-C071-1A3A612DAAC2}"/>
              </a:ext>
            </a:extLst>
          </p:cNvPr>
          <p:cNvCxnSpPr>
            <a:cxnSpLocks/>
          </p:cNvCxnSpPr>
          <p:nvPr/>
        </p:nvCxnSpPr>
        <p:spPr>
          <a:xfrm flipH="1">
            <a:off x="6802043" y="3147061"/>
            <a:ext cx="170503" cy="1621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548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3C061-9294-BC54-4227-E3CA80A0C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CD909C2-F16C-109F-E4F6-BD4DAE4D8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766" y="2386354"/>
            <a:ext cx="7114925" cy="2085290"/>
          </a:xfrm>
          <a:prstGeom prst="rect">
            <a:avLst/>
          </a:prstGeom>
        </p:spPr>
      </p:pic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321C5B-C6F5-4C51-087F-F7551A2614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4C7E1F5-4C89-FB50-7CA2-CA9923DC7D0D}"/>
              </a:ext>
            </a:extLst>
          </p:cNvPr>
          <p:cNvSpPr txBox="1"/>
          <p:nvPr/>
        </p:nvSpPr>
        <p:spPr>
          <a:xfrm>
            <a:off x="3951509" y="3844266"/>
            <a:ext cx="1665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3     4      1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721B3B-B007-93A2-1A99-4EAC31C69A6F}"/>
              </a:ext>
            </a:extLst>
          </p:cNvPr>
          <p:cNvSpPr txBox="1"/>
          <p:nvPr/>
        </p:nvSpPr>
        <p:spPr>
          <a:xfrm>
            <a:off x="6204866" y="3789838"/>
            <a:ext cx="1665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 3     7      4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8DCE314-12F3-EB7B-E771-40B81F682DE8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59E2DBD-1347-F4D5-3FE0-4E70A398CE5B}"/>
              </a:ext>
            </a:extLst>
          </p:cNvPr>
          <p:cNvSpPr txBox="1"/>
          <p:nvPr/>
        </p:nvSpPr>
        <p:spPr>
          <a:xfrm>
            <a:off x="4365660" y="2830282"/>
            <a:ext cx="424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C00000"/>
                </a:solidFill>
              </a:rPr>
              <a:t>11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0BE0A8-DA74-9719-AA88-0B3354D74D1F}"/>
              </a:ext>
            </a:extLst>
          </p:cNvPr>
          <p:cNvSpPr/>
          <p:nvPr/>
        </p:nvSpPr>
        <p:spPr>
          <a:xfrm>
            <a:off x="4461613" y="2883190"/>
            <a:ext cx="241013" cy="2176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60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58BBF8-A168-0DBD-3EEC-0CBAF414ADE5}"/>
              </a:ext>
            </a:extLst>
          </p:cNvPr>
          <p:cNvSpPr txBox="1"/>
          <p:nvPr/>
        </p:nvSpPr>
        <p:spPr>
          <a:xfrm>
            <a:off x="3941118" y="2852052"/>
            <a:ext cx="424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DD2379-FF6A-027C-F1B2-217E45C6E9F3}"/>
              </a:ext>
            </a:extLst>
          </p:cNvPr>
          <p:cNvSpPr/>
          <p:nvPr/>
        </p:nvSpPr>
        <p:spPr>
          <a:xfrm>
            <a:off x="3971755" y="2894074"/>
            <a:ext cx="241013" cy="2176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60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F3536B9-11D6-06DA-DE05-96F6B5C6C5E0}"/>
              </a:ext>
            </a:extLst>
          </p:cNvPr>
          <p:cNvCxnSpPr>
            <a:cxnSpLocks/>
          </p:cNvCxnSpPr>
          <p:nvPr/>
        </p:nvCxnSpPr>
        <p:spPr>
          <a:xfrm flipH="1">
            <a:off x="4521237" y="3147064"/>
            <a:ext cx="170503" cy="2176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F1CBABF-B2BF-3621-6731-7329E239E332}"/>
              </a:ext>
            </a:extLst>
          </p:cNvPr>
          <p:cNvCxnSpPr>
            <a:cxnSpLocks/>
          </p:cNvCxnSpPr>
          <p:nvPr/>
        </p:nvCxnSpPr>
        <p:spPr>
          <a:xfrm flipH="1">
            <a:off x="4004413" y="3168834"/>
            <a:ext cx="170503" cy="1621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E6F864B9-53EB-C438-30C8-D28A3DC894F1}"/>
              </a:ext>
            </a:extLst>
          </p:cNvPr>
          <p:cNvSpPr txBox="1"/>
          <p:nvPr/>
        </p:nvSpPr>
        <p:spPr>
          <a:xfrm>
            <a:off x="6673430" y="2830284"/>
            <a:ext cx="424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04A8FB-15D2-876B-7DE4-FE6179D46882}"/>
              </a:ext>
            </a:extLst>
          </p:cNvPr>
          <p:cNvSpPr/>
          <p:nvPr/>
        </p:nvSpPr>
        <p:spPr>
          <a:xfrm>
            <a:off x="6769383" y="2883192"/>
            <a:ext cx="241013" cy="2176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60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62CF989-F3A1-7DA2-0609-E5626174655F}"/>
              </a:ext>
            </a:extLst>
          </p:cNvPr>
          <p:cNvSpPr txBox="1"/>
          <p:nvPr/>
        </p:nvSpPr>
        <p:spPr>
          <a:xfrm>
            <a:off x="6238002" y="2852054"/>
            <a:ext cx="424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F484CA7-A7BA-062D-7460-529438EF4376}"/>
              </a:ext>
            </a:extLst>
          </p:cNvPr>
          <p:cNvSpPr/>
          <p:nvPr/>
        </p:nvSpPr>
        <p:spPr>
          <a:xfrm>
            <a:off x="6279525" y="2894076"/>
            <a:ext cx="241013" cy="2176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600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E45ECD7B-5A9C-3C79-4D9E-74CE33A45E9A}"/>
              </a:ext>
            </a:extLst>
          </p:cNvPr>
          <p:cNvCxnSpPr>
            <a:cxnSpLocks/>
          </p:cNvCxnSpPr>
          <p:nvPr/>
        </p:nvCxnSpPr>
        <p:spPr>
          <a:xfrm flipH="1">
            <a:off x="6818121" y="3147066"/>
            <a:ext cx="170503" cy="2176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13B596CF-4728-60BC-AF6D-87C775679A6A}"/>
              </a:ext>
            </a:extLst>
          </p:cNvPr>
          <p:cNvCxnSpPr>
            <a:cxnSpLocks/>
          </p:cNvCxnSpPr>
          <p:nvPr/>
        </p:nvCxnSpPr>
        <p:spPr>
          <a:xfrm flipH="1">
            <a:off x="6323069" y="3168836"/>
            <a:ext cx="170503" cy="1621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11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57FF5-5390-1FD6-92E4-4C8905702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B80D511-E219-4AEB-750A-605B63E52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627" y="1905188"/>
            <a:ext cx="6468114" cy="4005570"/>
          </a:xfrm>
          <a:prstGeom prst="rect">
            <a:avLst/>
          </a:prstGeom>
        </p:spPr>
      </p:pic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F05D63-ACEE-C939-04B4-0DDA53527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F5D2883-848A-1A4D-5E19-12D419C88329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3A0105-4EB8-78ED-838B-81D83FD71AA3}"/>
              </a:ext>
            </a:extLst>
          </p:cNvPr>
          <p:cNvSpPr txBox="1"/>
          <p:nvPr/>
        </p:nvSpPr>
        <p:spPr>
          <a:xfrm>
            <a:off x="5050983" y="4007557"/>
            <a:ext cx="3023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dirty="0">
                <a:solidFill>
                  <a:srgbClr val="C00000"/>
                </a:solidFill>
              </a:rPr>
              <a:t>219 – 127 = 92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629B243-94EE-31EC-AD75-4FA1B0017A58}"/>
              </a:ext>
            </a:extLst>
          </p:cNvPr>
          <p:cNvSpPr txBox="1"/>
          <p:nvPr/>
        </p:nvSpPr>
        <p:spPr>
          <a:xfrm>
            <a:off x="2786744" y="3679370"/>
            <a:ext cx="1132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2  1  9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2D51D58-52B0-96D5-CAFF-699A66046545}"/>
              </a:ext>
            </a:extLst>
          </p:cNvPr>
          <p:cNvSpPr txBox="1"/>
          <p:nvPr/>
        </p:nvSpPr>
        <p:spPr>
          <a:xfrm>
            <a:off x="2775859" y="4201887"/>
            <a:ext cx="1132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1  2  7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D6DE402-4CA6-C0D4-9471-6689571D5191}"/>
              </a:ext>
            </a:extLst>
          </p:cNvPr>
          <p:cNvSpPr txBox="1"/>
          <p:nvPr/>
        </p:nvSpPr>
        <p:spPr>
          <a:xfrm>
            <a:off x="2775860" y="4735288"/>
            <a:ext cx="1132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0  9  2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5C16BE1-3615-2B1E-4F4D-C1552076B2AB}"/>
              </a:ext>
            </a:extLst>
          </p:cNvPr>
          <p:cNvSpPr txBox="1"/>
          <p:nvPr/>
        </p:nvSpPr>
        <p:spPr>
          <a:xfrm>
            <a:off x="2492831" y="3977751"/>
            <a:ext cx="327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dirty="0">
                <a:solidFill>
                  <a:schemeClr val="tx2"/>
                </a:solidFill>
              </a:rPr>
              <a:t>-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4FF41D2B-F5D7-D211-0172-42658B68F9C7}"/>
              </a:ext>
            </a:extLst>
          </p:cNvPr>
          <p:cNvCxnSpPr/>
          <p:nvPr/>
        </p:nvCxnSpPr>
        <p:spPr>
          <a:xfrm>
            <a:off x="2492831" y="4713516"/>
            <a:ext cx="1295398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A1B44C06-7BBA-273A-01CA-DA4BF5A52001}"/>
              </a:ext>
            </a:extLst>
          </p:cNvPr>
          <p:cNvSpPr txBox="1"/>
          <p:nvPr/>
        </p:nvSpPr>
        <p:spPr>
          <a:xfrm>
            <a:off x="5595255" y="4909459"/>
            <a:ext cx="1132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dirty="0">
                <a:solidFill>
                  <a:srgbClr val="C00000"/>
                </a:solidFill>
              </a:rPr>
              <a:t>92</a:t>
            </a:r>
            <a:r>
              <a:rPr lang="fr-MA" sz="240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18EE86A-866D-04A7-52A1-E2286E5E2160}"/>
              </a:ext>
            </a:extLst>
          </p:cNvPr>
          <p:cNvSpPr txBox="1"/>
          <p:nvPr/>
        </p:nvSpPr>
        <p:spPr>
          <a:xfrm>
            <a:off x="3059369" y="3505196"/>
            <a:ext cx="424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C00000"/>
                </a:solidFill>
              </a:rPr>
              <a:t>11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0E4070E-9ACD-F341-C2B1-4C5CC132EC56}"/>
              </a:ext>
            </a:extLst>
          </p:cNvPr>
          <p:cNvSpPr/>
          <p:nvPr/>
        </p:nvSpPr>
        <p:spPr>
          <a:xfrm>
            <a:off x="3144436" y="3568990"/>
            <a:ext cx="241013" cy="2176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60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C05F2D7-7722-0112-3020-B7A96D7D49D7}"/>
              </a:ext>
            </a:extLst>
          </p:cNvPr>
          <p:cNvSpPr txBox="1"/>
          <p:nvPr/>
        </p:nvSpPr>
        <p:spPr>
          <a:xfrm>
            <a:off x="2830772" y="3526966"/>
            <a:ext cx="424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4F98C6B-1300-C7AD-62A1-8B1325A7431A}"/>
              </a:ext>
            </a:extLst>
          </p:cNvPr>
          <p:cNvSpPr/>
          <p:nvPr/>
        </p:nvSpPr>
        <p:spPr>
          <a:xfrm>
            <a:off x="2861409" y="3568988"/>
            <a:ext cx="241013" cy="2176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600"/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3A4A9EC9-0363-6331-28A6-C71AC5AE1754}"/>
              </a:ext>
            </a:extLst>
          </p:cNvPr>
          <p:cNvCxnSpPr>
            <a:cxnSpLocks/>
          </p:cNvCxnSpPr>
          <p:nvPr/>
        </p:nvCxnSpPr>
        <p:spPr>
          <a:xfrm flipH="1">
            <a:off x="3162035" y="3800206"/>
            <a:ext cx="201642" cy="2459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1F1FEF11-BEBD-98A1-C155-66AE3C3C169B}"/>
              </a:ext>
            </a:extLst>
          </p:cNvPr>
          <p:cNvCxnSpPr>
            <a:cxnSpLocks/>
          </p:cNvCxnSpPr>
          <p:nvPr/>
        </p:nvCxnSpPr>
        <p:spPr>
          <a:xfrm flipH="1">
            <a:off x="2859819" y="3800204"/>
            <a:ext cx="182979" cy="2186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06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AD169-0360-4571-33CA-C3A1B3122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C5F63A4-6910-BA7C-CA5A-833CAB14DC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8A050A12-84BA-6D13-5FD2-52469E86FE1A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E719040-599E-1F50-5A5B-A2878EEC24D6}"/>
              </a:ext>
            </a:extLst>
          </p:cNvPr>
          <p:cNvSpPr/>
          <p:nvPr/>
        </p:nvSpPr>
        <p:spPr>
          <a:xfrm>
            <a:off x="2634344" y="2695938"/>
            <a:ext cx="4408719" cy="21917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98AA45AE-DE9E-0912-7742-19B13857D27B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4C8BE12-1DC4-EC09-BA94-8E5687EE776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9533626-77A3-3015-F734-07A8E2F45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41076" y="3557439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649DC68-46FB-2751-293F-D028D508E34A}"/>
              </a:ext>
            </a:extLst>
          </p:cNvPr>
          <p:cNvSpPr txBox="1"/>
          <p:nvPr/>
        </p:nvSpPr>
        <p:spPr>
          <a:xfrm>
            <a:off x="2166256" y="3680622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</a:t>
            </a: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الذهني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924F462-0A5E-9494-8A49-40EF686B93B1}"/>
              </a:ext>
            </a:extLst>
          </p:cNvPr>
          <p:cNvSpPr txBox="1"/>
          <p:nvPr/>
        </p:nvSpPr>
        <p:spPr>
          <a:xfrm>
            <a:off x="2416628" y="4258744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961A498-DCCA-CE1F-FB36-58E31065CA50}"/>
              </a:ext>
            </a:extLst>
          </p:cNvPr>
          <p:cNvSpPr txBox="1"/>
          <p:nvPr/>
        </p:nvSpPr>
        <p:spPr>
          <a:xfrm>
            <a:off x="2111828" y="3168992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69062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DE5E5B-AB6A-480F-A223-11FC2E7789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928947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هذه العمليات. دوّنوا النتيجة فقط في دفاتركم كما في المثال.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9848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dirty="0"/>
                <a:t>5 x 30 = 150</a:t>
              </a:r>
              <a:endParaRPr lang="fr-FR" sz="2400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5606143" y="2768475"/>
              <a:ext cx="1572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4073147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150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4" name="Espace réservé pour une image  10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FA1A5883-2D2E-E8E4-3646-34F9544AE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4554" y="580523"/>
            <a:ext cx="1045702" cy="104570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627C7E-17D9-C96D-D869-E1EE93B87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076561-FBCB-31A0-48ED-A24DBB2F0629}"/>
              </a:ext>
            </a:extLst>
          </p:cNvPr>
          <p:cNvSpPr txBox="1"/>
          <p:nvPr/>
        </p:nvSpPr>
        <p:spPr>
          <a:xfrm>
            <a:off x="970156" y="2642838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3 = </a:t>
            </a:r>
            <a:r>
              <a:rPr lang="fr-MA" sz="2000" dirty="0"/>
              <a:t>…..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69C403-5398-2EC0-47A4-CF0D4620BAC2}"/>
              </a:ext>
            </a:extLst>
          </p:cNvPr>
          <p:cNvSpPr txBox="1"/>
          <p:nvPr/>
        </p:nvSpPr>
        <p:spPr>
          <a:xfrm>
            <a:off x="966440" y="388805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7 = </a:t>
            </a:r>
            <a:r>
              <a:rPr lang="fr-MA" sz="2000" dirty="0"/>
              <a:t>…..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AEA125D-A642-23BF-66CB-E1E6277A06E9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30= </a:t>
            </a:r>
            <a:r>
              <a:rPr lang="fr-MA" sz="2000" dirty="0"/>
              <a:t>…..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BEC1FF1-48AB-A7A3-BD73-D3AFBD85970D}"/>
              </a:ext>
            </a:extLst>
          </p:cNvPr>
          <p:cNvSpPr txBox="1"/>
          <p:nvPr/>
        </p:nvSpPr>
        <p:spPr>
          <a:xfrm>
            <a:off x="2958789" y="388434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70= </a:t>
            </a:r>
            <a:r>
              <a:rPr lang="fr-MA" sz="2000" dirty="0"/>
              <a:t>…..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87F648-085D-6813-46E4-AD1D62002EF3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4 = </a:t>
            </a:r>
            <a:r>
              <a:rPr lang="fr-MA" sz="2000" dirty="0"/>
              <a:t>…..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928CFE-45C9-30BA-6F67-E4935C696C19}"/>
              </a:ext>
            </a:extLst>
          </p:cNvPr>
          <p:cNvSpPr txBox="1"/>
          <p:nvPr/>
        </p:nvSpPr>
        <p:spPr>
          <a:xfrm>
            <a:off x="4966004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8= </a:t>
            </a:r>
            <a:r>
              <a:rPr lang="fr-MA" sz="2000" dirty="0"/>
              <a:t>…..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214A81C-0AA1-BB6F-4B1D-DFF6501B4F4C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40= </a:t>
            </a:r>
            <a:r>
              <a:rPr lang="fr-MA" sz="2000" dirty="0"/>
              <a:t>…..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12B633F-CF98-C923-285A-F40B3C82DD5D}"/>
              </a:ext>
            </a:extLst>
          </p:cNvPr>
          <p:cNvSpPr txBox="1"/>
          <p:nvPr/>
        </p:nvSpPr>
        <p:spPr>
          <a:xfrm>
            <a:off x="6958353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80= </a:t>
            </a:r>
            <a:r>
              <a:rPr lang="fr-MA" sz="2000" dirty="0"/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6E53F03-808A-4656-A486-134E61E78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2A9ED06-3DF4-40B0-E28D-87A05E459829}"/>
              </a:ext>
            </a:extLst>
          </p:cNvPr>
          <p:cNvSpPr txBox="1"/>
          <p:nvPr/>
        </p:nvSpPr>
        <p:spPr>
          <a:xfrm>
            <a:off x="970156" y="2642838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3 = </a:t>
            </a:r>
            <a:r>
              <a:rPr lang="fr-MA" sz="2000" dirty="0"/>
              <a:t>…..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D44BDBD-119E-662F-27AA-D519EB17240E}"/>
              </a:ext>
            </a:extLst>
          </p:cNvPr>
          <p:cNvSpPr txBox="1"/>
          <p:nvPr/>
        </p:nvSpPr>
        <p:spPr>
          <a:xfrm>
            <a:off x="966440" y="388805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7 = </a:t>
            </a:r>
            <a:r>
              <a:rPr lang="fr-MA" sz="2000" dirty="0"/>
              <a:t>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F4596F8-2550-B8C5-48FB-726F4A40F6D1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30= </a:t>
            </a:r>
            <a:r>
              <a:rPr lang="fr-MA" sz="2000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A2252D3-C391-8B51-08C1-2ECC71C9C8A5}"/>
              </a:ext>
            </a:extLst>
          </p:cNvPr>
          <p:cNvSpPr txBox="1"/>
          <p:nvPr/>
        </p:nvSpPr>
        <p:spPr>
          <a:xfrm>
            <a:off x="2958789" y="388434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70= </a:t>
            </a:r>
            <a:r>
              <a:rPr lang="fr-MA" sz="2000" dirty="0"/>
              <a:t>…..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30DBD41-6BA9-0E68-3650-AE85D9C539C1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4 = </a:t>
            </a:r>
            <a:r>
              <a:rPr lang="fr-MA" sz="2000" dirty="0"/>
              <a:t>…..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09791E-CF97-6ED1-BA47-915C88E12DF0}"/>
              </a:ext>
            </a:extLst>
          </p:cNvPr>
          <p:cNvSpPr txBox="1"/>
          <p:nvPr/>
        </p:nvSpPr>
        <p:spPr>
          <a:xfrm>
            <a:off x="4966004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8= </a:t>
            </a:r>
            <a:r>
              <a:rPr lang="fr-MA" sz="2000" dirty="0"/>
              <a:t>…..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49D7355-4067-7B13-D408-68504547A085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40= </a:t>
            </a:r>
            <a:r>
              <a:rPr lang="fr-MA" sz="2000" dirty="0"/>
              <a:t>…..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012714E-7AD8-B791-339F-30445A7A24FC}"/>
              </a:ext>
            </a:extLst>
          </p:cNvPr>
          <p:cNvSpPr txBox="1"/>
          <p:nvPr/>
        </p:nvSpPr>
        <p:spPr>
          <a:xfrm>
            <a:off x="6958353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80= </a:t>
            </a:r>
            <a:r>
              <a:rPr lang="fr-MA" sz="2000" dirty="0"/>
              <a:t>…..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8DE0D108-556D-96AA-6284-36A230D2A40F}"/>
              </a:ext>
            </a:extLst>
          </p:cNvPr>
          <p:cNvGrpSpPr/>
          <p:nvPr/>
        </p:nvGrpSpPr>
        <p:grpSpPr>
          <a:xfrm>
            <a:off x="456370" y="937244"/>
            <a:ext cx="558588" cy="625740"/>
            <a:chOff x="965530" y="5471175"/>
            <a:chExt cx="558588" cy="62574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E266572-60E2-7E74-BFC5-67EBB0AC9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0F91A6A-A8EC-B4C2-F73E-A5C910CE6E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0B3DE35F-D5B8-618E-97DD-6BE9C91E0514}"/>
              </a:ext>
            </a:extLst>
          </p:cNvPr>
          <p:cNvSpPr txBox="1"/>
          <p:nvPr/>
        </p:nvSpPr>
        <p:spPr>
          <a:xfrm>
            <a:off x="1782529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54616F-7883-6DF9-BF41-887666810FC8}"/>
              </a:ext>
            </a:extLst>
          </p:cNvPr>
          <p:cNvSpPr txBox="1"/>
          <p:nvPr/>
        </p:nvSpPr>
        <p:spPr>
          <a:xfrm>
            <a:off x="1726764" y="3844897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EB32F9-6F3C-750F-6B1F-2864E0F53635}"/>
              </a:ext>
            </a:extLst>
          </p:cNvPr>
          <p:cNvSpPr txBox="1"/>
          <p:nvPr/>
        </p:nvSpPr>
        <p:spPr>
          <a:xfrm>
            <a:off x="3799968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1C7B30-7E02-0320-879F-6CF9D38F36DD}"/>
              </a:ext>
            </a:extLst>
          </p:cNvPr>
          <p:cNvSpPr txBox="1"/>
          <p:nvPr/>
        </p:nvSpPr>
        <p:spPr>
          <a:xfrm>
            <a:off x="3745273" y="3854160"/>
            <a:ext cx="68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210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C9B984-6ED1-8545-7908-F36E2E95F456}"/>
              </a:ext>
            </a:extLst>
          </p:cNvPr>
          <p:cNvSpPr txBox="1"/>
          <p:nvPr/>
        </p:nvSpPr>
        <p:spPr>
          <a:xfrm>
            <a:off x="5813213" y="2617011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7A35B8-2C97-A827-F68F-A436229EB270}"/>
              </a:ext>
            </a:extLst>
          </p:cNvPr>
          <p:cNvSpPr txBox="1"/>
          <p:nvPr/>
        </p:nvSpPr>
        <p:spPr>
          <a:xfrm>
            <a:off x="5662346" y="3863098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24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C9FE3A-6B51-C357-905F-96FBB2F36A77}"/>
              </a:ext>
            </a:extLst>
          </p:cNvPr>
          <p:cNvSpPr txBox="1"/>
          <p:nvPr/>
        </p:nvSpPr>
        <p:spPr>
          <a:xfrm>
            <a:off x="7812012" y="2606125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F077CD-2D6C-8720-754B-ABBF58F7B553}"/>
              </a:ext>
            </a:extLst>
          </p:cNvPr>
          <p:cNvSpPr txBox="1"/>
          <p:nvPr/>
        </p:nvSpPr>
        <p:spPr>
          <a:xfrm>
            <a:off x="7744029" y="3876462"/>
            <a:ext cx="67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240</a:t>
            </a: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5840C5-1E07-2A16-161A-7237CD9A3797}"/>
              </a:ext>
            </a:extLst>
          </p:cNvPr>
          <p:cNvSpPr/>
          <p:nvPr/>
        </p:nvSpPr>
        <p:spPr>
          <a:xfrm>
            <a:off x="2656114" y="2654062"/>
            <a:ext cx="4343405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33A753E8-1097-F65A-885C-89A91D94AF58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6E5F388-15C7-2777-85C5-0260A0FE066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F4A1765-C587-8630-5772-EDA833875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4167044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FA5518E-A6DA-709A-85D9-8F3ED43E231C}"/>
              </a:ext>
            </a:extLst>
          </p:cNvPr>
          <p:cNvSpPr txBox="1"/>
          <p:nvPr/>
        </p:nvSpPr>
        <p:spPr>
          <a:xfrm>
            <a:off x="2166256" y="3767710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B4F5322-BA08-91B9-525A-FBAA52549DB5}"/>
              </a:ext>
            </a:extLst>
          </p:cNvPr>
          <p:cNvSpPr txBox="1"/>
          <p:nvPr/>
        </p:nvSpPr>
        <p:spPr>
          <a:xfrm>
            <a:off x="2416628" y="4324055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6FCD513-5719-E706-1917-FBA93648A53B}"/>
              </a:ext>
            </a:extLst>
          </p:cNvPr>
          <p:cNvSpPr txBox="1"/>
          <p:nvPr/>
        </p:nvSpPr>
        <p:spPr>
          <a:xfrm>
            <a:off x="2133600" y="3168992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74534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6CB2B-7157-33B7-4A8A-34EFEAE5B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41F4863-BC00-E19A-AB33-523E60E35C1B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 الكراسات ص 126.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5E3118-F1D9-2ABB-7835-791615A17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E96764F-C5AC-4B28-D7E8-1113E0086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310" y="1700893"/>
            <a:ext cx="3240641" cy="474072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369D23-6152-23E9-2405-4F438D89D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669" y="1700893"/>
            <a:ext cx="3240641" cy="474072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99D48D7-2859-7ACB-1856-0B843FBCF1BC}"/>
              </a:ext>
            </a:extLst>
          </p:cNvPr>
          <p:cNvSpPr/>
          <p:nvPr/>
        </p:nvSpPr>
        <p:spPr>
          <a:xfrm>
            <a:off x="4572000" y="2656114"/>
            <a:ext cx="2764971" cy="18070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368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5A565-5BA9-DD3F-3947-FE9A8B543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468241-846D-97B1-562D-2D81DA118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4454ECB3-8167-E65A-176F-48A9949D1B6C}"/>
              </a:ext>
            </a:extLst>
          </p:cNvPr>
          <p:cNvSpPr txBox="1"/>
          <p:nvPr/>
        </p:nvSpPr>
        <p:spPr>
          <a:xfrm>
            <a:off x="657031" y="94478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1. لديكم 4 دقائق.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BF54FF-7877-B8DA-8719-D83B0C315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746" y="1807400"/>
            <a:ext cx="6870023" cy="452771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24AA3DB-1BB1-65A5-4B19-B55A24C3D831}"/>
              </a:ext>
            </a:extLst>
          </p:cNvPr>
          <p:cNvGrpSpPr/>
          <p:nvPr/>
        </p:nvGrpSpPr>
        <p:grpSpPr>
          <a:xfrm>
            <a:off x="456370" y="937244"/>
            <a:ext cx="558588" cy="625740"/>
            <a:chOff x="965530" y="5471175"/>
            <a:chExt cx="558588" cy="62574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1D97C79-E0F9-C632-D2B5-53A70555F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5B4D220-DAEB-381A-0055-22669AD01EB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720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089BA-2862-E3E0-278D-5D0C3CB33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DCF8F95-A499-C54F-581B-A4F4D36BE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B1C80FAB-6B2A-E8A5-DA80-62D70AE338B5}"/>
              </a:ext>
            </a:extLst>
          </p:cNvPr>
          <p:cNvSpPr txBox="1"/>
          <p:nvPr/>
        </p:nvSpPr>
        <p:spPr>
          <a:xfrm>
            <a:off x="657031" y="94478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A92728A-9511-D04E-31A9-72B385046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746" y="1807400"/>
            <a:ext cx="6870023" cy="452771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D5F4528-3C1D-A82A-2B09-E3E3FA872342}"/>
              </a:ext>
            </a:extLst>
          </p:cNvPr>
          <p:cNvGrpSpPr/>
          <p:nvPr/>
        </p:nvGrpSpPr>
        <p:grpSpPr>
          <a:xfrm>
            <a:off x="456370" y="937244"/>
            <a:ext cx="558588" cy="625740"/>
            <a:chOff x="965530" y="5471175"/>
            <a:chExt cx="558588" cy="62574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DDA4CB7-0571-DFDF-EB8D-0A66E937C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CFA9E4E-F5DD-FF65-D895-144DAE9DD69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746DCB0-17D6-6127-9FCB-56FEC414FD65}"/>
              </a:ext>
            </a:extLst>
          </p:cNvPr>
          <p:cNvSpPr txBox="1"/>
          <p:nvPr/>
        </p:nvSpPr>
        <p:spPr>
          <a:xfrm>
            <a:off x="5682342" y="2438399"/>
            <a:ext cx="283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2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A4F019-CBF0-D1A5-53FD-8D2159A10D4E}"/>
              </a:ext>
            </a:extLst>
          </p:cNvPr>
          <p:cNvSpPr txBox="1"/>
          <p:nvPr/>
        </p:nvSpPr>
        <p:spPr>
          <a:xfrm>
            <a:off x="6030682" y="2449286"/>
            <a:ext cx="54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20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E318780-B02C-1739-551C-0E7EABD13A83}"/>
              </a:ext>
            </a:extLst>
          </p:cNvPr>
          <p:cNvSpPr txBox="1"/>
          <p:nvPr/>
        </p:nvSpPr>
        <p:spPr>
          <a:xfrm>
            <a:off x="6814456" y="2438400"/>
            <a:ext cx="283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2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1E3C56D-A784-4A8A-7F1A-9D4A52A2387B}"/>
              </a:ext>
            </a:extLst>
          </p:cNvPr>
          <p:cNvSpPr txBox="1"/>
          <p:nvPr/>
        </p:nvSpPr>
        <p:spPr>
          <a:xfrm>
            <a:off x="7217226" y="2449287"/>
            <a:ext cx="54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7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5D4889B-8C1D-F991-1651-978C98065735}"/>
              </a:ext>
            </a:extLst>
          </p:cNvPr>
          <p:cNvSpPr txBox="1"/>
          <p:nvPr/>
        </p:nvSpPr>
        <p:spPr>
          <a:xfrm>
            <a:off x="5823852" y="3004457"/>
            <a:ext cx="54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40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8958CA0-CFE4-5CF7-93E1-82243CECC63A}"/>
              </a:ext>
            </a:extLst>
          </p:cNvPr>
          <p:cNvSpPr txBox="1"/>
          <p:nvPr/>
        </p:nvSpPr>
        <p:spPr>
          <a:xfrm>
            <a:off x="6923308" y="3004458"/>
            <a:ext cx="54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14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BFDEBA5-3842-18F9-69DB-2BDD203F1D38}"/>
              </a:ext>
            </a:extLst>
          </p:cNvPr>
          <p:cNvSpPr txBox="1"/>
          <p:nvPr/>
        </p:nvSpPr>
        <p:spPr>
          <a:xfrm>
            <a:off x="6389909" y="3559629"/>
            <a:ext cx="54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54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60C3C22-6EBF-356B-5449-0966EBEDDB67}"/>
              </a:ext>
            </a:extLst>
          </p:cNvPr>
          <p:cNvSpPr txBox="1"/>
          <p:nvPr/>
        </p:nvSpPr>
        <p:spPr>
          <a:xfrm>
            <a:off x="5649683" y="4528456"/>
            <a:ext cx="283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2A48695-2899-F5FF-D7BA-4292F825CF0B}"/>
              </a:ext>
            </a:extLst>
          </p:cNvPr>
          <p:cNvSpPr txBox="1"/>
          <p:nvPr/>
        </p:nvSpPr>
        <p:spPr>
          <a:xfrm>
            <a:off x="6041567" y="4539343"/>
            <a:ext cx="54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20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E47AA2A-2DC3-5FC2-8262-0E53393567D4}"/>
              </a:ext>
            </a:extLst>
          </p:cNvPr>
          <p:cNvSpPr txBox="1"/>
          <p:nvPr/>
        </p:nvSpPr>
        <p:spPr>
          <a:xfrm>
            <a:off x="6781797" y="4528457"/>
            <a:ext cx="283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B676CB7-901E-B812-27B9-6F16A958F2EE}"/>
              </a:ext>
            </a:extLst>
          </p:cNvPr>
          <p:cNvSpPr txBox="1"/>
          <p:nvPr/>
        </p:nvSpPr>
        <p:spPr>
          <a:xfrm>
            <a:off x="7184567" y="4539344"/>
            <a:ext cx="54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2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4343EEA-6A23-3813-3C28-21D0370E199F}"/>
              </a:ext>
            </a:extLst>
          </p:cNvPr>
          <p:cNvSpPr txBox="1"/>
          <p:nvPr/>
        </p:nvSpPr>
        <p:spPr>
          <a:xfrm>
            <a:off x="5791193" y="5094514"/>
            <a:ext cx="54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80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35E2C7B-4935-3B25-B90F-B4ABEE834753}"/>
              </a:ext>
            </a:extLst>
          </p:cNvPr>
          <p:cNvSpPr txBox="1"/>
          <p:nvPr/>
        </p:nvSpPr>
        <p:spPr>
          <a:xfrm>
            <a:off x="6999509" y="5094515"/>
            <a:ext cx="54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D81DBC2-D9A8-4932-3629-7CF607479F97}"/>
              </a:ext>
            </a:extLst>
          </p:cNvPr>
          <p:cNvSpPr txBox="1"/>
          <p:nvPr/>
        </p:nvSpPr>
        <p:spPr>
          <a:xfrm>
            <a:off x="6357250" y="5649686"/>
            <a:ext cx="54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88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D0576DD-29DA-4883-A3B6-EF07B1F0C04B}"/>
              </a:ext>
            </a:extLst>
          </p:cNvPr>
          <p:cNvSpPr txBox="1"/>
          <p:nvPr/>
        </p:nvSpPr>
        <p:spPr>
          <a:xfrm>
            <a:off x="2275116" y="4528456"/>
            <a:ext cx="283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5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21596B5-D567-F397-A6ED-6F799246C272}"/>
              </a:ext>
            </a:extLst>
          </p:cNvPr>
          <p:cNvSpPr txBox="1"/>
          <p:nvPr/>
        </p:nvSpPr>
        <p:spPr>
          <a:xfrm>
            <a:off x="2667000" y="4539343"/>
            <a:ext cx="54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10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3AA5CDF-E1CE-96F1-1AA7-69FE426C6C9E}"/>
              </a:ext>
            </a:extLst>
          </p:cNvPr>
          <p:cNvSpPr txBox="1"/>
          <p:nvPr/>
        </p:nvSpPr>
        <p:spPr>
          <a:xfrm>
            <a:off x="3407230" y="4528457"/>
            <a:ext cx="283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5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47E7ADC-84E1-DC20-1538-EBA09DE27A9F}"/>
              </a:ext>
            </a:extLst>
          </p:cNvPr>
          <p:cNvSpPr txBox="1"/>
          <p:nvPr/>
        </p:nvSpPr>
        <p:spPr>
          <a:xfrm>
            <a:off x="3842658" y="4539344"/>
            <a:ext cx="54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5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771F936-794D-C3BC-BF1B-1FD88CC5D8B3}"/>
              </a:ext>
            </a:extLst>
          </p:cNvPr>
          <p:cNvSpPr txBox="1"/>
          <p:nvPr/>
        </p:nvSpPr>
        <p:spPr>
          <a:xfrm>
            <a:off x="2449284" y="5094514"/>
            <a:ext cx="54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50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D95065-5113-EB22-B6DF-14BB8CB7BA0B}"/>
              </a:ext>
            </a:extLst>
          </p:cNvPr>
          <p:cNvSpPr txBox="1"/>
          <p:nvPr/>
        </p:nvSpPr>
        <p:spPr>
          <a:xfrm>
            <a:off x="3548740" y="5094515"/>
            <a:ext cx="54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25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4B7C5E2-3584-8E21-A580-790FCC0EFD81}"/>
              </a:ext>
            </a:extLst>
          </p:cNvPr>
          <p:cNvSpPr txBox="1"/>
          <p:nvPr/>
        </p:nvSpPr>
        <p:spPr>
          <a:xfrm>
            <a:off x="3004455" y="5649686"/>
            <a:ext cx="54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75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94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94753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2175119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جداء عدد من رقم وعدد من رقمين على السطر.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847762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سنتذكر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نحسب جداء عددين على السطر بدون استعمال شجرة العد.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45226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MATHS_N2_P4_SEM5_S1_V1">
            <a:hlinkClick r:id="" action="ppaction://media"/>
            <a:extLst>
              <a:ext uri="{FF2B5EF4-FFF2-40B4-BE49-F238E27FC236}">
                <a16:creationId xmlns:a16="http://schemas.microsoft.com/office/drawing/2014/main" id="{42949AF8-A2B1-A50F-FA2F-DA89B6637F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7317" y="2219923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45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5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 بما تعلمناه مع مجد وندى حول حساب جداء عدد من رقم وعدد من رقمين؛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F56B86-93C1-C261-6484-80FF49C435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253" y="2001098"/>
            <a:ext cx="6467951" cy="359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078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F5B3DA-9AA3-EC6E-2AAE-0A9502375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FBDF4-FD39-0524-D906-A40ED222F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F46F8E-8E2E-9A06-FF0C-7CB6A0BB6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94A7B5F1-5469-B338-F1A8-CDA521C52825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هذا النشاط خُطْوَةً خطوة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4AA2836-9557-ED8B-49A8-F5F8D8CD2D0E}"/>
              </a:ext>
            </a:extLst>
          </p:cNvPr>
          <p:cNvSpPr txBox="1"/>
          <p:nvPr/>
        </p:nvSpPr>
        <p:spPr>
          <a:xfrm>
            <a:off x="1688564" y="2750076"/>
            <a:ext cx="552866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26 =  ……. + ….…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5E5AF9F-6DA8-160B-3E88-699BFDC96EA4}"/>
              </a:ext>
            </a:extLst>
          </p:cNvPr>
          <p:cNvSpPr txBox="1"/>
          <p:nvPr/>
        </p:nvSpPr>
        <p:spPr>
          <a:xfrm>
            <a:off x="1721224" y="3795108"/>
            <a:ext cx="400466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26 =  ……. </a:t>
            </a:r>
          </a:p>
        </p:txBody>
      </p:sp>
    </p:spTree>
    <p:extLst>
      <p:ext uri="{BB962C8B-B14F-4D97-AF65-F5344CB8AC3E}">
        <p14:creationId xmlns:p14="http://schemas.microsoft.com/office/powerpoint/2010/main" val="1609957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8C53F483-E80E-B80F-4EBE-A91F7EAB8BCB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612D01E-2384-F656-D7A1-791D9540D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F242EE-CDD1-8F7C-C5E8-4E660C760F46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38F1818-3AB2-385A-9A11-541B93DB6E7F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F521BF-4FC6-68AA-5183-D327ABC95C68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C58F787-86A1-BBC6-F132-1298C04666F4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D6596CE-3123-9A8D-5E00-AF5F1FA3D070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FD71C06-BA2E-1BA1-0090-283435A45506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D7FD6BDC-4848-E0B0-C686-A41A6FB69C41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Oval 80">
            <a:extLst>
              <a:ext uri="{FF2B5EF4-FFF2-40B4-BE49-F238E27FC236}">
                <a16:creationId xmlns:a16="http://schemas.microsoft.com/office/drawing/2014/main" id="{E41528AA-16B2-EED0-C24B-7C9E97E52FDB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95F95C3-BF64-D525-1AA8-ED21EEF4097D}"/>
              </a:ext>
            </a:extLst>
          </p:cNvPr>
          <p:cNvSpPr txBox="1"/>
          <p:nvPr/>
        </p:nvSpPr>
        <p:spPr>
          <a:xfrm>
            <a:off x="1688564" y="3229046"/>
            <a:ext cx="552866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26 =  ……. + ….…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DC3A5FE-3CCF-A2D3-48BC-C702208B7486}"/>
              </a:ext>
            </a:extLst>
          </p:cNvPr>
          <p:cNvSpPr txBox="1"/>
          <p:nvPr/>
        </p:nvSpPr>
        <p:spPr>
          <a:xfrm>
            <a:off x="1721224" y="4274078"/>
            <a:ext cx="400466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26 =  ……. </a:t>
            </a:r>
          </a:p>
        </p:txBody>
      </p: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يفكك العدد 26 إلى وحدات وعشرات؟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3151B03-10FF-E17A-D47A-22023F59D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3FFFC13-9E13-F5CF-5D45-3FB694C3FEDC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E49E2DF8-CCD2-C4CC-315F-44EC6B0C4CE4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1ECB544-8DC0-B5CE-4490-2097667CE55A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EB4A875-EF2C-2D79-5A27-2FBB5150A714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7C8DE56-C6E0-778E-FF12-5D49C9718205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56BC368-FE86-F9CE-AB67-CA21024C5F77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8010B4E-3B37-FF7E-A402-D193D24458DA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6E1309B-F2CD-5455-64F1-201A2C06C9A1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C2A104-433E-D1EE-FF5C-E79741E9FE20}"/>
              </a:ext>
            </a:extLst>
          </p:cNvPr>
          <p:cNvSpPr txBox="1"/>
          <p:nvPr/>
        </p:nvSpPr>
        <p:spPr>
          <a:xfrm>
            <a:off x="1688564" y="3229046"/>
            <a:ext cx="552866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</a:t>
            </a:r>
            <a:r>
              <a:rPr lang="fr-MA" sz="4800" b="1" dirty="0">
                <a:solidFill>
                  <a:srgbClr val="C00000"/>
                </a:solidFill>
              </a:rPr>
              <a:t>2</a:t>
            </a:r>
            <a:r>
              <a:rPr lang="fr-MA" sz="4800" b="1" dirty="0">
                <a:solidFill>
                  <a:schemeClr val="accent6"/>
                </a:solidFill>
              </a:rPr>
              <a:t>6</a:t>
            </a:r>
            <a:r>
              <a:rPr lang="fr-MA" sz="4800" dirty="0">
                <a:solidFill>
                  <a:schemeClr val="accent1"/>
                </a:solidFill>
              </a:rPr>
              <a:t> =  ……. + ….…</a:t>
            </a:r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57778-F617-6053-95A2-4DD76404B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C278711-3B4F-09DB-23AA-67B304F42EBB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 26 هو 20 و 6.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1A6BC8E-01F0-D6CC-EC01-DCD55DAE10A4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E47AEDD5-D47C-8A16-3D2A-8FACFDBE28FC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076EFAA-607D-7961-9C68-4CA314494033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586C0D06-C5C5-F6BC-C0A0-A11EBDBB6116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718A6D8-CD3E-5D31-73EC-8BE56246249C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3732D062-F7CA-EFCE-BE15-508D0C8C6882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F8C5911-1A87-2D8A-0F3C-8728B7BA1D33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0661C002-9779-62D6-75E2-C6D783AA178B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8B5147-FF54-A836-4C89-9F366057E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75D6850-11E8-4DE2-5715-E5F691B18F24}"/>
              </a:ext>
            </a:extLst>
          </p:cNvPr>
          <p:cNvSpPr txBox="1"/>
          <p:nvPr/>
        </p:nvSpPr>
        <p:spPr>
          <a:xfrm>
            <a:off x="1688564" y="3229046"/>
            <a:ext cx="552866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</a:t>
            </a:r>
            <a:r>
              <a:rPr lang="fr-MA" sz="4800" b="1" dirty="0">
                <a:solidFill>
                  <a:srgbClr val="C00000"/>
                </a:solidFill>
              </a:rPr>
              <a:t>2</a:t>
            </a:r>
            <a:r>
              <a:rPr lang="fr-MA" sz="4800" b="1" dirty="0">
                <a:solidFill>
                  <a:schemeClr val="accent6"/>
                </a:solidFill>
              </a:rPr>
              <a:t>6</a:t>
            </a:r>
            <a:r>
              <a:rPr lang="fr-MA" sz="4800" dirty="0">
                <a:solidFill>
                  <a:schemeClr val="accent1"/>
                </a:solidFill>
              </a:rPr>
              <a:t> =  ……. + ….…</a:t>
            </a:r>
          </a:p>
        </p:txBody>
      </p:sp>
    </p:spTree>
    <p:extLst>
      <p:ext uri="{BB962C8B-B14F-4D97-AF65-F5344CB8AC3E}">
        <p14:creationId xmlns:p14="http://schemas.microsoft.com/office/powerpoint/2010/main" val="163528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8FCF95C-CBD1-FF0B-1750-3E405C811403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0DCD160-DD88-376B-2992-CE1E757C966C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4391638-4B0D-BB06-E679-8F543305158E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F907D1E-56BD-2F65-F6DD-55F9574EAC36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9327E7B-DAAA-1E5B-F295-4552B9DB0D51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204CF4D-DE5D-2413-6C16-DF3F46960B75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E54E67B-C984-A613-DCD4-B3F050F42C72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7C55E4EC-1549-FD7E-9841-F96A795AECA1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7CE7556-9CE7-4CA4-7AB4-FDF0F313FC11}"/>
              </a:ext>
            </a:extLst>
          </p:cNvPr>
          <p:cNvSpPr txBox="1"/>
          <p:nvPr/>
        </p:nvSpPr>
        <p:spPr>
          <a:xfrm>
            <a:off x="1688564" y="3229046"/>
            <a:ext cx="552866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26 =  ……. + ….…</a:t>
            </a:r>
          </a:p>
        </p:txBody>
      </p: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47122E-B963-47A9-5E7B-B627E57233B5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جداء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العشرات، أي 5 في 20.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 النتيجة فقط على الألواح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EBC716-BDAA-1E3A-6A48-4C61DB683F28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37B3E80-E128-F6E1-0B90-48A48FB7A09E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8897C9C-8A8C-0EB5-AA1D-8B33481EEF7A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C9B89586-F14F-CBDF-D5BB-7ED1C085A190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AE83192-7575-73D7-82E5-5C0BE97400AD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97B1E56-6B4C-77FD-5976-307020191289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2CD7DFE-3C6A-0506-70F6-50B9E8F07886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6D3B58E-166E-4F06-DD94-9EB0A1FA9451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532D750-0D06-2073-4463-11EACA461F3C}"/>
              </a:ext>
            </a:extLst>
          </p:cNvPr>
          <p:cNvSpPr txBox="1"/>
          <p:nvPr/>
        </p:nvSpPr>
        <p:spPr>
          <a:xfrm>
            <a:off x="1688564" y="3229046"/>
            <a:ext cx="552866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</a:rPr>
              <a:t>5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fr-MA" sz="4800" dirty="0">
                <a:solidFill>
                  <a:srgbClr val="C00000"/>
                </a:solidFill>
              </a:rPr>
              <a:t>2</a:t>
            </a:r>
            <a:r>
              <a:rPr lang="fr-MA" sz="4800" dirty="0">
                <a:solidFill>
                  <a:schemeClr val="accent1"/>
                </a:solidFill>
              </a:rPr>
              <a:t>6 =  ……. + ….…</a:t>
            </a:r>
          </a:p>
        </p:txBody>
      </p:sp>
    </p:spTree>
    <p:extLst>
      <p:ext uri="{BB962C8B-B14F-4D97-AF65-F5344CB8AC3E}">
        <p14:creationId xmlns:p14="http://schemas.microsoft.com/office/powerpoint/2010/main" val="371721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4B2B-7542-987A-2691-0DAC3864D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03A809-C943-8C02-B9A9-3777531FCAE9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B4DFF0-3959-A20B-CD65-916245DE3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AE9748-4A8D-782E-8E0D-ACCBCA698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4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61D11-ABD9-00A8-3CE9-CA7E0D1B4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CCAF521-BC71-1ECA-F6B8-37A46C0960B9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5 في 20 تساوي 100.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96EC58-FC0E-FB3A-0FBE-F7BBD9A85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80C0EBA-384E-0D0E-2AD1-2C2B10980AD7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84841DC-1C8F-4C17-05C1-37FD651D0543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C14BF12-23A7-2F07-87F6-3715E6119D57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CD7A64B-7FD7-D15E-B2D0-7050E14E0333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B654052-A9CA-B280-9676-8AA0D968DB10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FDD5E36-7711-ACAA-619C-5093B84FB4CD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BD21551-AC54-B2C1-77FC-1416724DA214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A5BD2EEB-37F4-6827-F0C3-F190D7BD3399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Flèche : courbe vers le bas 6">
            <a:extLst>
              <a:ext uri="{FF2B5EF4-FFF2-40B4-BE49-F238E27FC236}">
                <a16:creationId xmlns:a16="http://schemas.microsoft.com/office/drawing/2014/main" id="{CA561D9F-F59C-190A-6742-E1A027BA3CA3}"/>
              </a:ext>
            </a:extLst>
          </p:cNvPr>
          <p:cNvSpPr/>
          <p:nvPr/>
        </p:nvSpPr>
        <p:spPr>
          <a:xfrm>
            <a:off x="2449286" y="2667315"/>
            <a:ext cx="2276800" cy="743353"/>
          </a:xfrm>
          <a:prstGeom prst="curvedDownArrow">
            <a:avLst>
              <a:gd name="adj1" fmla="val 0"/>
              <a:gd name="adj2" fmla="val 50000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3" name="Parenthèse fermante 2">
            <a:extLst>
              <a:ext uri="{FF2B5EF4-FFF2-40B4-BE49-F238E27FC236}">
                <a16:creationId xmlns:a16="http://schemas.microsoft.com/office/drawing/2014/main" id="{F906A41B-7D8C-692B-218D-7EC30F7D8B9B}"/>
              </a:ext>
            </a:extLst>
          </p:cNvPr>
          <p:cNvSpPr/>
          <p:nvPr/>
        </p:nvSpPr>
        <p:spPr>
          <a:xfrm rot="16200000">
            <a:off x="2275115" y="3026229"/>
            <a:ext cx="337458" cy="823306"/>
          </a:xfrm>
          <a:prstGeom prst="rightBracke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C83C93A-A5BD-DA2A-C6E6-866546508425}"/>
              </a:ext>
            </a:extLst>
          </p:cNvPr>
          <p:cNvSpPr txBox="1"/>
          <p:nvPr/>
        </p:nvSpPr>
        <p:spPr>
          <a:xfrm>
            <a:off x="1688564" y="3381444"/>
            <a:ext cx="5528661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</a:rPr>
              <a:t>5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fr-MA" sz="4800" dirty="0">
                <a:solidFill>
                  <a:srgbClr val="C00000"/>
                </a:solidFill>
              </a:rPr>
              <a:t>2</a:t>
            </a:r>
            <a:r>
              <a:rPr lang="fr-MA" sz="4800" dirty="0">
                <a:solidFill>
                  <a:schemeClr val="accent1"/>
                </a:solidFill>
              </a:rPr>
              <a:t>6 =  </a:t>
            </a:r>
            <a:r>
              <a:rPr lang="fr-MA" sz="4800" dirty="0">
                <a:solidFill>
                  <a:srgbClr val="C00000"/>
                </a:solidFill>
              </a:rPr>
              <a:t>100</a:t>
            </a:r>
            <a:r>
              <a:rPr lang="fr-MA" sz="4800" dirty="0">
                <a:solidFill>
                  <a:schemeClr val="accent1"/>
                </a:solidFill>
              </a:rPr>
              <a:t> + ….…</a:t>
            </a:r>
          </a:p>
        </p:txBody>
      </p:sp>
    </p:spTree>
    <p:extLst>
      <p:ext uri="{BB962C8B-B14F-4D97-AF65-F5344CB8AC3E}">
        <p14:creationId xmlns:p14="http://schemas.microsoft.com/office/powerpoint/2010/main" val="54195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25AD9-9C1E-6404-7AA3-580499DA1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0E4ED9D-8ADC-8C91-F3F0-521664663739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0C32E6E-03D8-D411-15F2-DA377C4A3CDD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B5B7F86-83C4-9FB0-EFCE-40708C7FEABF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F131C74D-694B-9104-ACFA-C69635064875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2071B6A-76E3-06E2-6F84-495E33460B29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E96C859-00DE-784E-031F-C173B161E2D1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9F0039D-4162-E6F1-F0A4-873E86A4F324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550BE6A-F5DB-69EF-F9F2-4E8A1EC11662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882E7F6-C9E1-0BA2-A74B-77AEF9EC1B95}"/>
              </a:ext>
            </a:extLst>
          </p:cNvPr>
          <p:cNvSpPr txBox="1"/>
          <p:nvPr/>
        </p:nvSpPr>
        <p:spPr>
          <a:xfrm>
            <a:off x="1688564" y="3403220"/>
            <a:ext cx="552866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26 =  100 + ….…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742FF1F-5E89-71E2-E9A2-B480057E50A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80BC0B0-6C3F-3183-5029-68D0961E6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CD7532B-6D84-301D-DD19-D50505180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6784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جداء الوحدات، أي 5 في 6 . واكتبوا النتيجة فقط على الألواح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6FE4BD4-05D2-A39F-6E95-2E2B1BE453F6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4D3D74C5-9DCC-18E5-192C-0A1857854682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D188A0D-8B6B-7C98-3272-692FC5478675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FBFB4128-34CA-64FB-F82C-374655180D1C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A0E4687-0CFC-D942-1565-54143379B93C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47D3B196-6CC6-525B-04E2-95C286399E1A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909F819-1CCD-FD6C-A350-C7C149305EEA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DBE0257E-6E82-D2B3-9F6F-199F6424F8C0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671637-12FC-4229-425B-164BA4896486}"/>
              </a:ext>
            </a:extLst>
          </p:cNvPr>
          <p:cNvSpPr txBox="1"/>
          <p:nvPr/>
        </p:nvSpPr>
        <p:spPr>
          <a:xfrm>
            <a:off x="1688564" y="3403220"/>
            <a:ext cx="552866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rgbClr val="C00000"/>
                </a:solidFill>
              </a:rPr>
              <a:t>5</a:t>
            </a:r>
            <a:r>
              <a:rPr lang="fr-MA" sz="4800" dirty="0">
                <a:solidFill>
                  <a:schemeClr val="accent1"/>
                </a:solidFill>
              </a:rPr>
              <a:t> x 2</a:t>
            </a:r>
            <a:r>
              <a:rPr lang="fr-MA" sz="4800" b="1" dirty="0">
                <a:solidFill>
                  <a:schemeClr val="accent6"/>
                </a:solidFill>
              </a:rPr>
              <a:t>6</a:t>
            </a:r>
            <a:r>
              <a:rPr lang="fr-MA" sz="4800" dirty="0">
                <a:solidFill>
                  <a:schemeClr val="accent1"/>
                </a:solidFill>
              </a:rPr>
              <a:t> =  100 + ….…</a:t>
            </a:r>
          </a:p>
        </p:txBody>
      </p:sp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4B2B-7542-987A-2691-0DAC3864D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03A809-C943-8C02-B9A9-3777531FCAE9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B4DFF0-3959-A20B-CD65-916245DE3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AE9748-4A8D-782E-8E0D-ACCBCA698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97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86767-0823-DD94-94D9-EA20983EC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èche : courbe vers le bas 4">
            <a:extLst>
              <a:ext uri="{FF2B5EF4-FFF2-40B4-BE49-F238E27FC236}">
                <a16:creationId xmlns:a16="http://schemas.microsoft.com/office/drawing/2014/main" id="{DC2BE1F8-F0B4-C011-3466-9BD944C1D3B4}"/>
              </a:ext>
            </a:extLst>
          </p:cNvPr>
          <p:cNvSpPr/>
          <p:nvPr/>
        </p:nvSpPr>
        <p:spPr>
          <a:xfrm flipV="1">
            <a:off x="2699657" y="4346838"/>
            <a:ext cx="3374572" cy="919399"/>
          </a:xfrm>
          <a:prstGeom prst="curvedDownArrow">
            <a:avLst>
              <a:gd name="adj1" fmla="val 0"/>
              <a:gd name="adj2" fmla="val 50000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chemeClr val="tx1"/>
              </a:solidFill>
            </a:endParaRPr>
          </a:p>
        </p:txBody>
      </p:sp>
      <p:sp>
        <p:nvSpPr>
          <p:cNvPr id="13" name="ZoneTexte 2">
            <a:extLst>
              <a:ext uri="{FF2B5EF4-FFF2-40B4-BE49-F238E27FC236}">
                <a16:creationId xmlns:a16="http://schemas.microsoft.com/office/drawing/2014/main" id="{76669693-A485-7636-AF69-F3CFA8C6CE11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5 في 6 تساوي 30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6DA467C-88CC-2DC2-4395-026059A93405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2845A8C9-0B5D-37A2-9BA6-6F6BFA10B9D1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019B88E-9CC9-D3A0-C681-126E4AAC2F11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208B50FF-0907-10C8-CAC2-EF935E1BBF3F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52A317A-3A16-BC38-A2C0-F95AC2A91647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D100CA2-E404-C9F0-D31B-4F1E16215416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CC93422-65F4-4E8F-14A7-BF18D65D371C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40608367-11FA-10EC-C028-EF6033281534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E91E01-2807-4D45-E4D9-635744DEC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52215" y="518840"/>
            <a:ext cx="1008000" cy="1008000"/>
          </a:xfrm>
          <a:prstGeom prst="ellipse">
            <a:avLst/>
          </a:prstGeom>
        </p:spPr>
      </p:pic>
      <p:sp>
        <p:nvSpPr>
          <p:cNvPr id="4" name="Parenthèse fermante 3">
            <a:extLst>
              <a:ext uri="{FF2B5EF4-FFF2-40B4-BE49-F238E27FC236}">
                <a16:creationId xmlns:a16="http://schemas.microsoft.com/office/drawing/2014/main" id="{D499E3C6-8C27-E9F5-AA87-9A49AD770AC5}"/>
              </a:ext>
            </a:extLst>
          </p:cNvPr>
          <p:cNvSpPr/>
          <p:nvPr/>
        </p:nvSpPr>
        <p:spPr>
          <a:xfrm rot="5400000">
            <a:off x="2406384" y="3777986"/>
            <a:ext cx="398181" cy="1168075"/>
          </a:xfrm>
          <a:prstGeom prst="rightBracke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EC2CE40-C5C5-62C9-A56B-3031A215BC1C}"/>
              </a:ext>
            </a:extLst>
          </p:cNvPr>
          <p:cNvSpPr txBox="1"/>
          <p:nvPr/>
        </p:nvSpPr>
        <p:spPr>
          <a:xfrm>
            <a:off x="1688564" y="3403220"/>
            <a:ext cx="5528661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rgbClr val="C00000"/>
                </a:solidFill>
              </a:rPr>
              <a:t>5</a:t>
            </a:r>
            <a:r>
              <a:rPr lang="fr-MA" sz="4800" dirty="0">
                <a:solidFill>
                  <a:schemeClr val="accent1"/>
                </a:solidFill>
              </a:rPr>
              <a:t> x 2</a:t>
            </a:r>
            <a:r>
              <a:rPr lang="fr-MA" sz="4800" b="1" dirty="0">
                <a:solidFill>
                  <a:schemeClr val="accent6"/>
                </a:solidFill>
              </a:rPr>
              <a:t>6</a:t>
            </a:r>
            <a:r>
              <a:rPr lang="fr-MA" sz="4800" dirty="0">
                <a:solidFill>
                  <a:schemeClr val="accent1"/>
                </a:solidFill>
              </a:rPr>
              <a:t> =  100 + </a:t>
            </a:r>
            <a:r>
              <a:rPr lang="fr-MA" sz="4800" dirty="0">
                <a:solidFill>
                  <a:srgbClr val="C00000"/>
                </a:solidFill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389529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F5FE2-68F2-785A-BD71-C031DDFD4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21E7686-899F-E808-2D26-3C2A0EECF96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الرابعة؟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764C668-5A78-79CC-F5F9-D2FA960BA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B369E2C-26EC-F87C-C104-AD12F567EA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9434B9-1E7D-81E3-017F-B72AFCC1D340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A136753-5452-7263-9501-75A1153661EF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ACDA0E1-72E2-6E7E-FB08-5E60A5381F1A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649DB0C-09FD-FA6E-ABCB-95F93B7AA098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1BA741E-1725-CE56-C636-D46FD84C0C61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E32384C3-527F-5378-1FCF-C385BF6B797A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B673288-5D46-5C35-F211-9B94CFF435F4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AB48F5C1-2A9D-18E3-F8C1-193F03BC42DE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388D179-9F6F-E8B9-0C31-BBAF56F275DC}"/>
              </a:ext>
            </a:extLst>
          </p:cNvPr>
          <p:cNvSpPr txBox="1"/>
          <p:nvPr/>
        </p:nvSpPr>
        <p:spPr>
          <a:xfrm>
            <a:off x="1688564" y="3403220"/>
            <a:ext cx="500505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26 =  100 + 30</a:t>
            </a:r>
          </a:p>
        </p:txBody>
      </p:sp>
    </p:spTree>
    <p:extLst>
      <p:ext uri="{BB962C8B-B14F-4D97-AF65-F5344CB8AC3E}">
        <p14:creationId xmlns:p14="http://schemas.microsoft.com/office/powerpoint/2010/main" val="266686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61100-C4EE-1BA1-3851-0F2D022E4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0788C3-6AFA-A0E3-3195-D09700020B33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مجموع النتيجتين واكتبوه على الألواح.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F677E38-92F0-1382-65FD-25168F520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1C5809C-D28D-F6E6-E11A-5FAE064D6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32840E7-1E15-58CA-9F7C-836A1F8A8666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1048CAE-B03A-0A0F-DD5A-0517D12D8BAF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1BD90C8-51F8-81D7-2791-D3CEFFF03B8B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16622463-A387-A9D5-5734-DAE769B4B71D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8F83DD6-6DC4-3897-1996-601A08A54FA1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63904E60-C312-613B-AD83-9294E5FFC778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4C3FC7E-F1E1-0E0A-9699-2BC6E21FC6DE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BFDE5BF5-5986-195F-1F68-1D56DA8F3C75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BFAF06C-94A9-D484-DA50-8861AB5F34EE}"/>
              </a:ext>
            </a:extLst>
          </p:cNvPr>
          <p:cNvSpPr txBox="1"/>
          <p:nvPr/>
        </p:nvSpPr>
        <p:spPr>
          <a:xfrm>
            <a:off x="1721224" y="4600652"/>
            <a:ext cx="400466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26 =  ……. 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C93553A0-8C53-3700-A7C9-880BB7EA2079}"/>
              </a:ext>
            </a:extLst>
          </p:cNvPr>
          <p:cNvCxnSpPr/>
          <p:nvPr/>
        </p:nvCxnSpPr>
        <p:spPr>
          <a:xfrm flipV="1">
            <a:off x="4715200" y="5323114"/>
            <a:ext cx="0" cy="82731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B0FF2DB8-B146-180E-5753-FAEE29AE5BD3}"/>
              </a:ext>
            </a:extLst>
          </p:cNvPr>
          <p:cNvSpPr txBox="1"/>
          <p:nvPr/>
        </p:nvSpPr>
        <p:spPr>
          <a:xfrm>
            <a:off x="1688564" y="3403220"/>
            <a:ext cx="500505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26 =  </a:t>
            </a:r>
            <a:r>
              <a:rPr lang="fr-MA" sz="4800" dirty="0">
                <a:solidFill>
                  <a:srgbClr val="C00000"/>
                </a:solidFill>
              </a:rPr>
              <a:t>100</a:t>
            </a:r>
            <a:r>
              <a:rPr lang="fr-MA" sz="4800" dirty="0">
                <a:solidFill>
                  <a:schemeClr val="accent1"/>
                </a:solidFill>
              </a:rPr>
              <a:t> + </a:t>
            </a:r>
            <a:r>
              <a:rPr lang="fr-MA" sz="4800" dirty="0">
                <a:solidFill>
                  <a:srgbClr val="C00000"/>
                </a:solidFill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49984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4B2B-7542-987A-2691-0DAC3864D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03A809-C943-8C02-B9A9-3777531FCAE9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B4DFF0-3959-A20B-CD65-916245DE3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AE9748-4A8D-782E-8E0D-ACCBCA698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76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D9FBA-AC7D-CDFA-49DC-449D25B16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C71A75C-3644-245F-92DB-32C97B35D432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100 زائد 30 تساوي 130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BCDDFC-F1AA-1112-483C-CB34DB98FB13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13EBFD5-D77E-605B-4D1F-4F6AD716C79B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4177C1D-3699-B018-131B-430A3E010C71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A42B661-42D4-39A6-2D9B-2963B30E5F31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D65E318-BD59-5AD1-20B3-494ABA03D8C0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A83D2278-0175-B99C-86CA-33CC20A4659B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03925A7-28C8-091F-86BD-4448B52E36B0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03CF7FF9-573D-3512-99AF-C19423CFFB22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264C2D-E90C-4A6D-34D8-A7B5C695B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806645" y="571493"/>
            <a:ext cx="1008000" cy="1008000"/>
          </a:xfrm>
          <a:prstGeom prst="ellipse">
            <a:avLst/>
          </a:prstGeom>
        </p:spPr>
      </p:pic>
      <p:sp>
        <p:nvSpPr>
          <p:cNvPr id="40" name="Parenthèse fermante 39">
            <a:extLst>
              <a:ext uri="{FF2B5EF4-FFF2-40B4-BE49-F238E27FC236}">
                <a16:creationId xmlns:a16="http://schemas.microsoft.com/office/drawing/2014/main" id="{D6232771-8FF7-79EA-78B7-DDFA448ECA1B}"/>
              </a:ext>
            </a:extLst>
          </p:cNvPr>
          <p:cNvSpPr/>
          <p:nvPr/>
        </p:nvSpPr>
        <p:spPr>
          <a:xfrm rot="5400000">
            <a:off x="4942758" y="3756214"/>
            <a:ext cx="398181" cy="1168075"/>
          </a:xfrm>
          <a:prstGeom prst="rightBracke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97BF46-B0A7-5D61-0420-36030F00C523}"/>
              </a:ext>
            </a:extLst>
          </p:cNvPr>
          <p:cNvSpPr txBox="1"/>
          <p:nvPr/>
        </p:nvSpPr>
        <p:spPr>
          <a:xfrm>
            <a:off x="1721224" y="4600652"/>
            <a:ext cx="4004663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26 =  </a:t>
            </a:r>
            <a:r>
              <a:rPr lang="fr-MA" sz="4800" dirty="0">
                <a:solidFill>
                  <a:srgbClr val="C00000"/>
                </a:solidFill>
              </a:rPr>
              <a:t>130</a:t>
            </a:r>
            <a:r>
              <a:rPr lang="fr-MA" sz="48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A85BBDA-1738-FAA6-F770-A998F17EF84A}"/>
              </a:ext>
            </a:extLst>
          </p:cNvPr>
          <p:cNvSpPr txBox="1"/>
          <p:nvPr/>
        </p:nvSpPr>
        <p:spPr>
          <a:xfrm>
            <a:off x="1688564" y="3403220"/>
            <a:ext cx="5005053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26 =  100 + 30</a:t>
            </a:r>
          </a:p>
        </p:txBody>
      </p:sp>
    </p:spTree>
    <p:extLst>
      <p:ext uri="{BB962C8B-B14F-4D97-AF65-F5344CB8AC3E}">
        <p14:creationId xmlns:p14="http://schemas.microsoft.com/office/powerpoint/2010/main" val="50110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1A81088-CECA-D34B-CA69-E8B2FE8F341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فككوا ذهنيا العدد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إلى وحدات وعشرات واحسبوا جداء العشرات وجداء الوحدات.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988CBDA-DF7D-84DE-033D-C80C84C7C00C}"/>
              </a:ext>
            </a:extLst>
          </p:cNvPr>
          <p:cNvSpPr txBox="1"/>
          <p:nvPr/>
        </p:nvSpPr>
        <p:spPr>
          <a:xfrm>
            <a:off x="1914936" y="2839252"/>
            <a:ext cx="512812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4 x 35 =…... + …...</a:t>
            </a:r>
            <a:endParaRPr lang="fr-MA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9E957-991A-996C-7377-F9305F45D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7474F78-43A5-25A8-32B0-1F2AF360B3A2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3943A7-2A31-F3CD-CE0E-9EEBFE056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11BE6F0-B306-5AEE-A423-6EA94144AF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13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39FF2-2988-B097-3B9E-BADB0547A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1FE8F5DF-0754-BBD4-1EB2-0B68D36F3344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وصل إلى الجواب؟</a:t>
            </a:r>
          </a:p>
        </p:txBody>
      </p:sp>
      <p:pic>
        <p:nvPicPr>
          <p:cNvPr id="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64B170A-CF8E-2DF3-6944-46891AE8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42FEE14-C271-6A89-D627-862FECFD97CC}"/>
              </a:ext>
            </a:extLst>
          </p:cNvPr>
          <p:cNvSpPr txBox="1"/>
          <p:nvPr/>
        </p:nvSpPr>
        <p:spPr>
          <a:xfrm>
            <a:off x="2078222" y="2839252"/>
            <a:ext cx="4758007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4 x 35 =</a:t>
            </a:r>
            <a:r>
              <a:rPr lang="fr-MA" sz="4800" dirty="0">
                <a:solidFill>
                  <a:srgbClr val="C00000"/>
                </a:solidFill>
              </a:rPr>
              <a:t>120</a:t>
            </a:r>
            <a:r>
              <a:rPr lang="fr-MA" sz="4800" dirty="0">
                <a:solidFill>
                  <a:schemeClr val="accent1"/>
                </a:solidFill>
              </a:rPr>
              <a:t> + </a:t>
            </a:r>
            <a:r>
              <a:rPr lang="fr-MA" sz="4800" dirty="0">
                <a:solidFill>
                  <a:srgbClr val="C00000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45635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806C1-CFFA-67BD-9726-CA023068D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62C1FBD6-BF11-5ED6-05B1-30008B97E4C2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مجموع النتيجتين.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81F20A-6376-DEBF-375E-5AB7B5968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6703143-C53E-12FE-3440-D15EE83EA40B}"/>
              </a:ext>
            </a:extLst>
          </p:cNvPr>
          <p:cNvSpPr txBox="1"/>
          <p:nvPr/>
        </p:nvSpPr>
        <p:spPr>
          <a:xfrm>
            <a:off x="2078224" y="3938710"/>
            <a:ext cx="436612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4 x 35 =</a:t>
            </a:r>
            <a:r>
              <a:rPr lang="fr-MA" sz="4800" dirty="0">
                <a:solidFill>
                  <a:srgbClr val="C00000"/>
                </a:solidFill>
              </a:rPr>
              <a:t>…….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B13327F-1F58-D418-8242-A9DD5C34DC11}"/>
              </a:ext>
            </a:extLst>
          </p:cNvPr>
          <p:cNvSpPr txBox="1"/>
          <p:nvPr/>
        </p:nvSpPr>
        <p:spPr>
          <a:xfrm>
            <a:off x="2078222" y="2839252"/>
            <a:ext cx="4758007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4 x 35 =120 + 20</a:t>
            </a:r>
          </a:p>
        </p:txBody>
      </p:sp>
    </p:spTree>
    <p:extLst>
      <p:ext uri="{BB962C8B-B14F-4D97-AF65-F5344CB8AC3E}">
        <p14:creationId xmlns:p14="http://schemas.microsoft.com/office/powerpoint/2010/main" val="35433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FFB14-8DED-A52E-7854-1D53D6489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8E32BE3-83E6-12F5-40D2-9BCDA6ADF734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EA1D5C-BA08-3DED-6B15-B43A7719B2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1DCD41-8CD2-72F0-764E-200D15234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15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كيف حسب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6B46128-ADFB-52D6-C7D8-AC4C72966309}"/>
              </a:ext>
            </a:extLst>
          </p:cNvPr>
          <p:cNvSpPr txBox="1"/>
          <p:nvPr/>
        </p:nvSpPr>
        <p:spPr>
          <a:xfrm>
            <a:off x="2078224" y="3938710"/>
            <a:ext cx="436612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4 x 35 =</a:t>
            </a:r>
            <a:r>
              <a:rPr lang="fr-MA" sz="4800" dirty="0">
                <a:solidFill>
                  <a:srgbClr val="C00000"/>
                </a:solidFill>
              </a:rPr>
              <a:t> 140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042F753-834C-0215-670A-36FAB425437E}"/>
              </a:ext>
            </a:extLst>
          </p:cNvPr>
          <p:cNvSpPr txBox="1"/>
          <p:nvPr/>
        </p:nvSpPr>
        <p:spPr>
          <a:xfrm>
            <a:off x="2078222" y="2839252"/>
            <a:ext cx="4758007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4 x 35 =120 + 20</a:t>
            </a:r>
          </a:p>
        </p:txBody>
      </p:sp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031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274B3B0-C748-D39E-9F77-F233F6BA9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710" y="2064330"/>
            <a:ext cx="3459928" cy="4319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96EA459-2C16-0A18-9B88-1F8139003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480" y="2064330"/>
            <a:ext cx="3459928" cy="431972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126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486408" y="5442857"/>
            <a:ext cx="3056671" cy="592910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4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EC57838-0D03-0C5A-064F-69EF288550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863" y="3123195"/>
            <a:ext cx="5614026" cy="155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EF7BFA-125A-450A-EEBD-40C3259D9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639" y="2449286"/>
            <a:ext cx="4603705" cy="269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AF0AD19C-1B1A-A899-0604-824EF69AC0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288" y="2866012"/>
            <a:ext cx="7472269" cy="206834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1E16B076-90C8-5877-6E7E-061967E9A8A8}"/>
              </a:ext>
            </a:extLst>
          </p:cNvPr>
          <p:cNvSpPr txBox="1"/>
          <p:nvPr/>
        </p:nvSpPr>
        <p:spPr>
          <a:xfrm>
            <a:off x="4604661" y="3632932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240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6B6A177-90EE-70B3-3902-8F3977AF62F6}"/>
              </a:ext>
            </a:extLst>
          </p:cNvPr>
          <p:cNvSpPr txBox="1"/>
          <p:nvPr/>
        </p:nvSpPr>
        <p:spPr>
          <a:xfrm>
            <a:off x="5170719" y="3632931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275A6E6-1DC2-4D9D-9780-6F2AE9C5D577}"/>
              </a:ext>
            </a:extLst>
          </p:cNvPr>
          <p:cNvSpPr txBox="1"/>
          <p:nvPr/>
        </p:nvSpPr>
        <p:spPr>
          <a:xfrm>
            <a:off x="6988634" y="3632932"/>
            <a:ext cx="554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37B5E3E-1BB8-5FBF-4154-20D2A98E931F}"/>
              </a:ext>
            </a:extLst>
          </p:cNvPr>
          <p:cNvSpPr txBox="1"/>
          <p:nvPr/>
        </p:nvSpPr>
        <p:spPr>
          <a:xfrm>
            <a:off x="7576463" y="3632931"/>
            <a:ext cx="555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9DE25ED-B6EC-4259-80D8-24B8B0F5E0C8}"/>
              </a:ext>
            </a:extLst>
          </p:cNvPr>
          <p:cNvSpPr txBox="1"/>
          <p:nvPr/>
        </p:nvSpPr>
        <p:spPr>
          <a:xfrm>
            <a:off x="4789719" y="4264304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280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057FC22-5BB3-DE9E-2996-E8D528D95E70}"/>
              </a:ext>
            </a:extLst>
          </p:cNvPr>
          <p:cNvSpPr txBox="1"/>
          <p:nvPr/>
        </p:nvSpPr>
        <p:spPr>
          <a:xfrm>
            <a:off x="7141033" y="4275191"/>
            <a:ext cx="554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68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A0039B4-CE36-C730-0861-33803812D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3681" y="1804992"/>
            <a:ext cx="3915634" cy="4579061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127 أنجزوا النشاط رقم 4 لديكم 4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1807032" y="2394856"/>
            <a:ext cx="3548739" cy="67491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26899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7AF7D0EE-4201-4CC9-2E38-9892979748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629" y="2296886"/>
            <a:ext cx="7114383" cy="200655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D36581-D868-818E-2FC1-7EF48498A4C0}"/>
              </a:ext>
            </a:extLst>
          </p:cNvPr>
          <p:cNvSpPr txBox="1"/>
          <p:nvPr/>
        </p:nvSpPr>
        <p:spPr>
          <a:xfrm>
            <a:off x="4365169" y="3077758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210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1BB6988-1325-7A23-77AE-3CB538CA2A7C}"/>
              </a:ext>
            </a:extLst>
          </p:cNvPr>
          <p:cNvSpPr txBox="1"/>
          <p:nvPr/>
        </p:nvSpPr>
        <p:spPr>
          <a:xfrm>
            <a:off x="4909461" y="3077757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CAF1DF8-0B24-51E0-930F-009A8F50C078}"/>
              </a:ext>
            </a:extLst>
          </p:cNvPr>
          <p:cNvSpPr txBox="1"/>
          <p:nvPr/>
        </p:nvSpPr>
        <p:spPr>
          <a:xfrm>
            <a:off x="6651175" y="3055986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180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275A4F8-EB1B-9B07-43FA-47D66820BBB6}"/>
              </a:ext>
            </a:extLst>
          </p:cNvPr>
          <p:cNvSpPr txBox="1"/>
          <p:nvPr/>
        </p:nvSpPr>
        <p:spPr>
          <a:xfrm>
            <a:off x="7271660" y="3066871"/>
            <a:ext cx="555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3A627A2-E703-093E-7494-B56ECA58226B}"/>
              </a:ext>
            </a:extLst>
          </p:cNvPr>
          <p:cNvSpPr txBox="1"/>
          <p:nvPr/>
        </p:nvSpPr>
        <p:spPr>
          <a:xfrm>
            <a:off x="4691745" y="3632928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225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2840629-1BBF-86E1-099A-291DB32EF83C}"/>
              </a:ext>
            </a:extLst>
          </p:cNvPr>
          <p:cNvSpPr txBox="1"/>
          <p:nvPr/>
        </p:nvSpPr>
        <p:spPr>
          <a:xfrm>
            <a:off x="6890661" y="3622043"/>
            <a:ext cx="909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192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0EDF44E-C743-BB3E-BDCE-8E7A57F46258}"/>
              </a:ext>
            </a:extLst>
          </p:cNvPr>
          <p:cNvSpPr txBox="1"/>
          <p:nvPr/>
        </p:nvSpPr>
        <p:spPr>
          <a:xfrm>
            <a:off x="1981198" y="3077757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160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E169D58-9880-E90D-CDB6-5D0EA636F6B3}"/>
              </a:ext>
            </a:extLst>
          </p:cNvPr>
          <p:cNvSpPr txBox="1"/>
          <p:nvPr/>
        </p:nvSpPr>
        <p:spPr>
          <a:xfrm>
            <a:off x="2536376" y="3066870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4720C55-8EA1-0BF2-E9AE-6C06EB28FC2F}"/>
              </a:ext>
            </a:extLst>
          </p:cNvPr>
          <p:cNvSpPr txBox="1"/>
          <p:nvPr/>
        </p:nvSpPr>
        <p:spPr>
          <a:xfrm>
            <a:off x="2318660" y="3622041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172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88971-095A-A240-0797-4198F9220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7FB31C88-3477-49E4-E58C-9EE417D926C2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5 لديكم 8 دقائق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860C2B-2304-CC49-3189-A1ED160370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42881006-3C0E-6CE3-5254-388E95BFE09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26899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6A03221-15C1-8FA0-E475-C5132340C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E4C09FCB-0E46-35BF-B312-73E8987B2F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BCE3482D-6D7A-13D5-D072-3EA77E49F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44" y="2147183"/>
            <a:ext cx="7557025" cy="315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56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4019C-48F8-5B51-178A-B36688B24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68CF6215-EB2C-8ADC-D401-740E160095C5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DBA57D-E1A3-26DD-5812-1DEFC982F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28AF96D8-42DF-8BBE-1220-83884E07E68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26899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BDC1841-2C4E-1841-F49F-1413984C4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ED034F20-3332-50BA-DB1C-49711DE993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BB327E66-53D4-ADA0-2CAD-29ED3A66A6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44" y="2147183"/>
            <a:ext cx="7557025" cy="315146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980F456-5E8C-6F54-104D-7B2468A669B8}"/>
              </a:ext>
            </a:extLst>
          </p:cNvPr>
          <p:cNvSpPr txBox="1"/>
          <p:nvPr/>
        </p:nvSpPr>
        <p:spPr>
          <a:xfrm>
            <a:off x="3581396" y="2816502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248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0C15D65-7A0F-FBFB-E5B1-E0A069DD2EBB}"/>
              </a:ext>
            </a:extLst>
          </p:cNvPr>
          <p:cNvSpPr txBox="1"/>
          <p:nvPr/>
        </p:nvSpPr>
        <p:spPr>
          <a:xfrm>
            <a:off x="2090053" y="2816501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240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D1502B2-5390-1673-654E-46838C7D7795}"/>
              </a:ext>
            </a:extLst>
          </p:cNvPr>
          <p:cNvSpPr txBox="1"/>
          <p:nvPr/>
        </p:nvSpPr>
        <p:spPr>
          <a:xfrm>
            <a:off x="2775863" y="2827386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0570984-B370-680C-DD3D-1C2FB56F3F71}"/>
              </a:ext>
            </a:extLst>
          </p:cNvPr>
          <p:cNvSpPr txBox="1"/>
          <p:nvPr/>
        </p:nvSpPr>
        <p:spPr>
          <a:xfrm>
            <a:off x="3581396" y="3698246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135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EC7D4FC-8569-84D4-7C00-485BC0DBE44D}"/>
              </a:ext>
            </a:extLst>
          </p:cNvPr>
          <p:cNvSpPr txBox="1"/>
          <p:nvPr/>
        </p:nvSpPr>
        <p:spPr>
          <a:xfrm>
            <a:off x="2090053" y="3698245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120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6462B85-CD71-60B0-D23E-E9D3E681510F}"/>
              </a:ext>
            </a:extLst>
          </p:cNvPr>
          <p:cNvSpPr txBox="1"/>
          <p:nvPr/>
        </p:nvSpPr>
        <p:spPr>
          <a:xfrm>
            <a:off x="2950034" y="3709130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D3E6ED2-F76A-3F71-D94E-A168C934853B}"/>
              </a:ext>
            </a:extLst>
          </p:cNvPr>
          <p:cNvSpPr txBox="1"/>
          <p:nvPr/>
        </p:nvSpPr>
        <p:spPr>
          <a:xfrm>
            <a:off x="3581393" y="4569103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440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448D741-3DD0-8F83-E8F0-B6585C3A4856}"/>
              </a:ext>
            </a:extLst>
          </p:cNvPr>
          <p:cNvSpPr txBox="1"/>
          <p:nvPr/>
        </p:nvSpPr>
        <p:spPr>
          <a:xfrm>
            <a:off x="2122708" y="4569102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8340D21-9CF5-5F5A-2791-15C2065ECEE8}"/>
              </a:ext>
            </a:extLst>
          </p:cNvPr>
          <p:cNvSpPr txBox="1"/>
          <p:nvPr/>
        </p:nvSpPr>
        <p:spPr>
          <a:xfrm>
            <a:off x="2906492" y="4579987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9834046-31D4-AB9A-3453-5A22F7BA14EB}"/>
              </a:ext>
            </a:extLst>
          </p:cNvPr>
          <p:cNvSpPr txBox="1"/>
          <p:nvPr/>
        </p:nvSpPr>
        <p:spPr>
          <a:xfrm>
            <a:off x="7326081" y="2816503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410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3F18B3D-20F1-6F5A-C382-3A0395B97759}"/>
              </a:ext>
            </a:extLst>
          </p:cNvPr>
          <p:cNvSpPr txBox="1"/>
          <p:nvPr/>
        </p:nvSpPr>
        <p:spPr>
          <a:xfrm>
            <a:off x="5834738" y="2816502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E5856DA-8189-95E7-663E-0DF1DDBF7028}"/>
              </a:ext>
            </a:extLst>
          </p:cNvPr>
          <p:cNvSpPr txBox="1"/>
          <p:nvPr/>
        </p:nvSpPr>
        <p:spPr>
          <a:xfrm>
            <a:off x="6520548" y="2827387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68C2BB2-9430-82AC-F13B-E3CA0905E524}"/>
              </a:ext>
            </a:extLst>
          </p:cNvPr>
          <p:cNvSpPr txBox="1"/>
          <p:nvPr/>
        </p:nvSpPr>
        <p:spPr>
          <a:xfrm>
            <a:off x="7326081" y="3698247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188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2C21817-EF82-1B5B-DF98-611B507A8FF5}"/>
              </a:ext>
            </a:extLst>
          </p:cNvPr>
          <p:cNvSpPr txBox="1"/>
          <p:nvPr/>
        </p:nvSpPr>
        <p:spPr>
          <a:xfrm>
            <a:off x="5834738" y="3698246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180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F7EF33E-7426-EFE5-0719-52E1E9E14DD7}"/>
              </a:ext>
            </a:extLst>
          </p:cNvPr>
          <p:cNvSpPr txBox="1"/>
          <p:nvPr/>
        </p:nvSpPr>
        <p:spPr>
          <a:xfrm>
            <a:off x="6629403" y="3709131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0BA3CFF-03B1-560F-1468-1FB40DA1B77D}"/>
              </a:ext>
            </a:extLst>
          </p:cNvPr>
          <p:cNvSpPr txBox="1"/>
          <p:nvPr/>
        </p:nvSpPr>
        <p:spPr>
          <a:xfrm>
            <a:off x="7326078" y="4569104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161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30413ED-B9B0-3678-C1E7-594675309CBE}"/>
              </a:ext>
            </a:extLst>
          </p:cNvPr>
          <p:cNvSpPr txBox="1"/>
          <p:nvPr/>
        </p:nvSpPr>
        <p:spPr>
          <a:xfrm>
            <a:off x="5780305" y="4569103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140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2CE373B-67A6-2AD5-9CDD-EDF9B809848C}"/>
              </a:ext>
            </a:extLst>
          </p:cNvPr>
          <p:cNvSpPr txBox="1"/>
          <p:nvPr/>
        </p:nvSpPr>
        <p:spPr>
          <a:xfrm>
            <a:off x="6585861" y="4579988"/>
            <a:ext cx="63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21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126 و 127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5B54952-9AF5-FBA9-A619-5C3633C53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0710" y="2064330"/>
            <a:ext cx="3459928" cy="4319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593699B-2965-89EA-87D1-D0BE5CB613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480" y="2064330"/>
            <a:ext cx="3459928" cy="431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20834</TotalTime>
  <Words>1333</Words>
  <Application>Microsoft Office PowerPoint</Application>
  <PresentationFormat>Affichage à l'écran (4:3)</PresentationFormat>
  <Paragraphs>413</Paragraphs>
  <Slides>64</Slides>
  <Notes>20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64</vt:i4>
      </vt:variant>
    </vt:vector>
  </HeadingPairs>
  <TitlesOfParts>
    <vt:vector size="75" baseType="lpstr">
      <vt:lpstr>Aptos</vt:lpstr>
      <vt:lpstr>Aptos Display</vt:lpstr>
      <vt:lpstr>Arial</vt:lpstr>
      <vt:lpstr>Calibri</vt:lpstr>
      <vt:lpstr>Chalkboard</vt:lpstr>
      <vt:lpstr>DengXian</vt:lpstr>
      <vt:lpstr>Dosis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228</cp:revision>
  <cp:lastPrinted>2025-08-13T10:11:39Z</cp:lastPrinted>
  <dcterms:created xsi:type="dcterms:W3CDTF">2025-08-01T12:31:49Z</dcterms:created>
  <dcterms:modified xsi:type="dcterms:W3CDTF">2026-05-17T12:24:16Z</dcterms:modified>
</cp:coreProperties>
</file>