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69"/>
  </p:notesMasterIdLst>
  <p:handoutMasterIdLst>
    <p:handoutMasterId r:id="rId70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1126" r:id="rId11"/>
    <p:sldId id="910" r:id="rId12"/>
    <p:sldId id="1127" r:id="rId13"/>
    <p:sldId id="1128" r:id="rId14"/>
    <p:sldId id="1129" r:id="rId15"/>
    <p:sldId id="1130" r:id="rId16"/>
    <p:sldId id="1131" r:id="rId17"/>
    <p:sldId id="766" r:id="rId18"/>
    <p:sldId id="830" r:id="rId19"/>
    <p:sldId id="768" r:id="rId20"/>
    <p:sldId id="792" r:id="rId21"/>
    <p:sldId id="1015" r:id="rId22"/>
    <p:sldId id="1075" r:id="rId23"/>
    <p:sldId id="1076" r:id="rId24"/>
    <p:sldId id="1077" r:id="rId25"/>
    <p:sldId id="1078" r:id="rId26"/>
    <p:sldId id="1115" r:id="rId27"/>
    <p:sldId id="1116" r:id="rId28"/>
    <p:sldId id="1117" r:id="rId29"/>
    <p:sldId id="1016" r:id="rId30"/>
    <p:sldId id="812" r:id="rId31"/>
    <p:sldId id="751" r:id="rId32"/>
    <p:sldId id="916" r:id="rId33"/>
    <p:sldId id="1018" r:id="rId34"/>
    <p:sldId id="1087" r:id="rId35"/>
    <p:sldId id="1088" r:id="rId36"/>
    <p:sldId id="1089" r:id="rId37"/>
    <p:sldId id="940" r:id="rId38"/>
    <p:sldId id="1118" r:id="rId39"/>
    <p:sldId id="1119" r:id="rId40"/>
    <p:sldId id="1111" r:id="rId41"/>
    <p:sldId id="1110" r:id="rId42"/>
    <p:sldId id="1090" r:id="rId43"/>
    <p:sldId id="1070" r:id="rId44"/>
    <p:sldId id="1091" r:id="rId45"/>
    <p:sldId id="1113" r:id="rId46"/>
    <p:sldId id="935" r:id="rId47"/>
    <p:sldId id="1027" r:id="rId48"/>
    <p:sldId id="1132" r:id="rId49"/>
    <p:sldId id="1133" r:id="rId50"/>
    <p:sldId id="1134" r:id="rId51"/>
    <p:sldId id="1135" r:id="rId52"/>
    <p:sldId id="1096" r:id="rId53"/>
    <p:sldId id="1097" r:id="rId54"/>
    <p:sldId id="1098" r:id="rId55"/>
    <p:sldId id="1100" r:id="rId56"/>
    <p:sldId id="1019" r:id="rId57"/>
    <p:sldId id="926" r:id="rId58"/>
    <p:sldId id="927" r:id="rId59"/>
    <p:sldId id="925" r:id="rId60"/>
    <p:sldId id="920" r:id="rId61"/>
    <p:sldId id="911" r:id="rId62"/>
    <p:sldId id="644" r:id="rId63"/>
    <p:sldId id="875" r:id="rId64"/>
    <p:sldId id="1021" r:id="rId65"/>
    <p:sldId id="809" r:id="rId66"/>
    <p:sldId id="764" r:id="rId67"/>
    <p:sldId id="944" r:id="rId68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56082"/>
    <a:srgbClr val="3E898D"/>
    <a:srgbClr val="FFFEFC"/>
    <a:srgbClr val="FC8D00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handoutMaster" Target="handoutMasters/handoutMaster1.xml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9370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53B27-B4EA-90FC-71DF-21947726B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8C0155-DABB-5191-2DE5-685FF5CD02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89B9D8-A977-B4F2-F509-EBDE15411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EF72DA-19D4-33BB-5F3D-376F10825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4400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DC539-51E0-8F9B-C8B8-764FFA690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A908EE-3686-1596-5572-BF1454C5C2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A49FB3-68D1-D37C-F81D-1FA1BF0A3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446D14-32D6-54E3-C447-6CDFD78D3D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7298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DC978-0112-78B8-1339-6820DEF8F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3FFC48-7BC8-1E5F-FDF1-313593E03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D498A6-774F-6BF3-D242-5C143F847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56F010-AF18-47BD-73D7-7A12AC05E7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2496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37E3B-8834-6D20-7114-08274F931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835B08-DC29-CBE2-FE54-103D2FFEC4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423CFF-6CD1-A6AB-F5FA-6AEECEDFCE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F642BE-BB8C-3A8F-48DB-CC393B3B2E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9830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6045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8B6C5-403B-AC32-38A5-139526C28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ACC1F1-8D16-1778-44F7-FC7F26B14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03B15E4-B035-DE26-C83F-AABF70A34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B0B6BF-8222-53AE-90E4-38CD27AA6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06401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CD31C-2440-C469-C7F6-FD3F6678A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45E098-3C24-B2FB-3C5F-EB77E2230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F211B5-F28B-721A-8152-264C539C9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A29697-651C-0172-6FA5-E5C87932FC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8094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EF86E-9BE0-B852-BEFB-19C4AF576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FCE23C-5082-06CA-C21D-35F3D42E1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A834C3-39F9-5C02-FCAA-2785AD3E90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CB13D6-4FC1-9D45-9930-64CC462A42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648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00329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emf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1.png"/><Relationship Id="rId4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5" Type="http://schemas.openxmlformats.org/officeDocument/2006/relationships/image" Target="../media/image22.png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1.png"/><Relationship Id="rId4" Type="http://schemas.openxmlformats.org/officeDocument/2006/relationships/image" Target="../media/image50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0.emf"/><Relationship Id="rId5" Type="http://schemas.openxmlformats.org/officeDocument/2006/relationships/image" Target="../media/image22.png"/><Relationship Id="rId4" Type="http://schemas.openxmlformats.org/officeDocument/2006/relationships/image" Target="../media/image4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2.png"/><Relationship Id="rId4" Type="http://schemas.openxmlformats.org/officeDocument/2006/relationships/image" Target="../media/image50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(البحث عن عدد الأجزاء)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71306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589445" y="2413265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22103" y="2932456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للطرح (5)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663281" y="293388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للجمع (4)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571306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على السطر(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التقنية الاعتيادية للطرح (5)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6E86E8F-1B1B-CCF8-16B4-AA8CFCE46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348" y="2296588"/>
            <a:ext cx="3274380" cy="412598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2927185-8302-615F-6297-35CAF009D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995" y="2296588"/>
            <a:ext cx="3274379" cy="412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457978" y="3627219"/>
            <a:ext cx="57586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طرح بالمبادلة في نطاق الأعداد من 0 إلى 999.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634344" y="2695938"/>
            <a:ext cx="4408719" cy="21917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166256" y="3680622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325080-7CF3-8ADC-DC49-31CF95AB2B4D}"/>
              </a:ext>
            </a:extLst>
          </p:cNvPr>
          <p:cNvSpPr txBox="1"/>
          <p:nvPr/>
        </p:nvSpPr>
        <p:spPr>
          <a:xfrm>
            <a:off x="2416628" y="4258744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54EDCE6-C28A-7B02-0E28-29B7F56F6CF0}"/>
              </a:ext>
            </a:extLst>
          </p:cNvPr>
          <p:cNvSpPr txBox="1"/>
          <p:nvPr/>
        </p:nvSpPr>
        <p:spPr>
          <a:xfrm>
            <a:off x="2111828" y="3168992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9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7E3C51-B96B-0C96-F736-A5E6F8474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8236" y="1895513"/>
            <a:ext cx="3602800" cy="44119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C003F0-9590-18E7-0A82-1E3FE36BF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695" y="1895513"/>
            <a:ext cx="3602800" cy="44119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1853E5-204B-9090-4F80-2F66AC44363D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المنزلي،  خذوا الكراسة ص 122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0C8024-2C2E-3669-61FB-FC7264C3C205}"/>
              </a:ext>
            </a:extLst>
          </p:cNvPr>
          <p:cNvSpPr/>
          <p:nvPr/>
        </p:nvSpPr>
        <p:spPr>
          <a:xfrm>
            <a:off x="4631495" y="2699657"/>
            <a:ext cx="2977619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86B77D-1161-9336-CA00-37A578845D6C}"/>
              </a:ext>
            </a:extLst>
          </p:cNvPr>
          <p:cNvSpPr/>
          <p:nvPr/>
        </p:nvSpPr>
        <p:spPr>
          <a:xfrm>
            <a:off x="4631497" y="3276603"/>
            <a:ext cx="2977619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0CB562-F493-AA96-586F-FA2BCA5FB9E5}"/>
              </a:ext>
            </a:extLst>
          </p:cNvPr>
          <p:cNvSpPr/>
          <p:nvPr/>
        </p:nvSpPr>
        <p:spPr>
          <a:xfrm>
            <a:off x="4642381" y="3853541"/>
            <a:ext cx="2977619" cy="7606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97FEB7-4270-80CD-C3EF-3AC54D50810B}"/>
              </a:ext>
            </a:extLst>
          </p:cNvPr>
          <p:cNvSpPr/>
          <p:nvPr/>
        </p:nvSpPr>
        <p:spPr>
          <a:xfrm>
            <a:off x="1415143" y="4637312"/>
            <a:ext cx="3156857" cy="13586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57DF1-5F68-9A51-A07A-0BA0D1D62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AA566D-1AF8-385A-9C8A-50D03D106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057C877-16AF-4CF6-CB34-3B77510023C7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 لديكم دقيقة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843C258-6B5B-1FCF-44EA-F48954C33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353" y="2460171"/>
            <a:ext cx="7353748" cy="176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8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3C061-9294-BC54-4227-E3CA80A0C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0DD895F-34BD-204B-00C5-AEF7A7171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02" y="2573838"/>
            <a:ext cx="7557025" cy="1710323"/>
          </a:xfrm>
          <a:prstGeom prst="rect">
            <a:avLst/>
          </a:prstGeom>
        </p:spPr>
      </p:pic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321C5B-C6F5-4C51-087F-F7551A261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C7E1F5-4C89-FB50-7CA2-CA9923DC7D0D}"/>
              </a:ext>
            </a:extLst>
          </p:cNvPr>
          <p:cNvSpPr txBox="1"/>
          <p:nvPr/>
        </p:nvSpPr>
        <p:spPr>
          <a:xfrm>
            <a:off x="4071255" y="3844266"/>
            <a:ext cx="1665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7      0       2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4B116BD-C0A0-AA96-D788-1E452E57833E}"/>
              </a:ext>
            </a:extLst>
          </p:cNvPr>
          <p:cNvSpPr txBox="1"/>
          <p:nvPr/>
        </p:nvSpPr>
        <p:spPr>
          <a:xfrm>
            <a:off x="4071747" y="2841166"/>
            <a:ext cx="227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FE86C2A-33D1-F758-2D9A-40CF7FBE8FA4}"/>
              </a:ext>
            </a:extLst>
          </p:cNvPr>
          <p:cNvSpPr/>
          <p:nvPr/>
        </p:nvSpPr>
        <p:spPr>
          <a:xfrm>
            <a:off x="4124157" y="2904960"/>
            <a:ext cx="188107" cy="18731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721B3B-B007-93A2-1A99-4EAC31C69A6F}"/>
              </a:ext>
            </a:extLst>
          </p:cNvPr>
          <p:cNvSpPr txBox="1"/>
          <p:nvPr/>
        </p:nvSpPr>
        <p:spPr>
          <a:xfrm>
            <a:off x="6411693" y="3833382"/>
            <a:ext cx="302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 7      3       9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05C7C8C-46CF-2E90-E474-46011242E205}"/>
              </a:ext>
            </a:extLst>
          </p:cNvPr>
          <p:cNvSpPr txBox="1"/>
          <p:nvPr/>
        </p:nvSpPr>
        <p:spPr>
          <a:xfrm>
            <a:off x="6510151" y="2819396"/>
            <a:ext cx="227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AD034CC-5125-9898-3E69-0A4B722AE097}"/>
              </a:ext>
            </a:extLst>
          </p:cNvPr>
          <p:cNvSpPr/>
          <p:nvPr/>
        </p:nvSpPr>
        <p:spPr>
          <a:xfrm>
            <a:off x="6562561" y="2883190"/>
            <a:ext cx="188107" cy="18731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DCE314-12F3-EB7B-E771-40B81F682DE8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11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57FF5-5390-1FD6-92E4-4C8905702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DCB7678-C154-2B38-F79D-068B9F643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296146"/>
            <a:ext cx="7557025" cy="2265709"/>
          </a:xfrm>
          <a:prstGeom prst="rect">
            <a:avLst/>
          </a:prstGeom>
        </p:spPr>
      </p:pic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05D63-ACEE-C939-04B4-0DDA53527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F8B8221-23A7-B15E-D619-FF82228839B9}"/>
              </a:ext>
            </a:extLst>
          </p:cNvPr>
          <p:cNvSpPr txBox="1"/>
          <p:nvPr/>
        </p:nvSpPr>
        <p:spPr>
          <a:xfrm>
            <a:off x="6357266" y="3964013"/>
            <a:ext cx="3023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 7     0      3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F5D2883-848A-1A4D-5E19-12D419C88329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5B72C6-C2E5-C98A-8C77-79A1E3532CFA}"/>
              </a:ext>
            </a:extLst>
          </p:cNvPr>
          <p:cNvSpPr txBox="1"/>
          <p:nvPr/>
        </p:nvSpPr>
        <p:spPr>
          <a:xfrm>
            <a:off x="6379027" y="2590799"/>
            <a:ext cx="217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A58953-4A26-CC04-BCC7-5552B1E5E093}"/>
              </a:ext>
            </a:extLst>
          </p:cNvPr>
          <p:cNvSpPr txBox="1"/>
          <p:nvPr/>
        </p:nvSpPr>
        <p:spPr>
          <a:xfrm>
            <a:off x="7053941" y="2601686"/>
            <a:ext cx="217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116BAFB-DEEC-0408-4509-7DF629135DAB}"/>
              </a:ext>
            </a:extLst>
          </p:cNvPr>
          <p:cNvSpPr txBox="1"/>
          <p:nvPr/>
        </p:nvSpPr>
        <p:spPr>
          <a:xfrm>
            <a:off x="3940639" y="3985783"/>
            <a:ext cx="3023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 7     3      0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11DD573-F8F6-A814-3390-F60ED3FC3821}"/>
              </a:ext>
            </a:extLst>
          </p:cNvPr>
          <p:cNvSpPr txBox="1"/>
          <p:nvPr/>
        </p:nvSpPr>
        <p:spPr>
          <a:xfrm>
            <a:off x="3929742" y="2569025"/>
            <a:ext cx="217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879E59D-855E-0F8F-5A5C-33AE533B0AB8}"/>
              </a:ext>
            </a:extLst>
          </p:cNvPr>
          <p:cNvSpPr txBox="1"/>
          <p:nvPr/>
        </p:nvSpPr>
        <p:spPr>
          <a:xfrm>
            <a:off x="4604656" y="2579912"/>
            <a:ext cx="217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4206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CE779-F06D-4A9B-F47D-5631B4839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97E361E-CAD6-2DC1-6BE2-AC5C9638E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005210"/>
            <a:ext cx="6870023" cy="3544268"/>
          </a:xfrm>
          <a:prstGeom prst="rect">
            <a:avLst/>
          </a:prstGeom>
        </p:spPr>
      </p:pic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DECEC1-58E7-BBC2-128C-31CCE635E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15B0AD1-79C3-8D7B-0B7A-4D592C403A63}"/>
              </a:ext>
            </a:extLst>
          </p:cNvPr>
          <p:cNvSpPr txBox="1"/>
          <p:nvPr/>
        </p:nvSpPr>
        <p:spPr>
          <a:xfrm>
            <a:off x="4855039" y="4007557"/>
            <a:ext cx="3023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317 + 283 =</a:t>
            </a:r>
            <a:r>
              <a:rPr lang="ar-MA" sz="2800" b="1" dirty="0">
                <a:solidFill>
                  <a:srgbClr val="C00000"/>
                </a:solidFill>
              </a:rPr>
              <a:t> </a:t>
            </a:r>
            <a:r>
              <a:rPr lang="fr-MA" sz="2800" b="1" dirty="0">
                <a:solidFill>
                  <a:srgbClr val="C00000"/>
                </a:solidFill>
              </a:rPr>
              <a:t> 600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76732FA-3A2F-8876-771C-A6037B803F2C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 لديكم دقيقة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2307BB-3C05-FD10-9FCF-FA5642649D93}"/>
              </a:ext>
            </a:extLst>
          </p:cNvPr>
          <p:cNvSpPr txBox="1"/>
          <p:nvPr/>
        </p:nvSpPr>
        <p:spPr>
          <a:xfrm>
            <a:off x="2220686" y="3439884"/>
            <a:ext cx="113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3  1  7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BB20DF-E36A-AB5B-C302-2A5A894B7FEF}"/>
              </a:ext>
            </a:extLst>
          </p:cNvPr>
          <p:cNvSpPr txBox="1"/>
          <p:nvPr/>
        </p:nvSpPr>
        <p:spPr>
          <a:xfrm>
            <a:off x="2209801" y="3962401"/>
            <a:ext cx="113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2  8  3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F24952-D23D-98D4-F255-26B869410188}"/>
              </a:ext>
            </a:extLst>
          </p:cNvPr>
          <p:cNvSpPr txBox="1"/>
          <p:nvPr/>
        </p:nvSpPr>
        <p:spPr>
          <a:xfrm>
            <a:off x="2209802" y="4495802"/>
            <a:ext cx="113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6  0  0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A7716B4-3203-95AA-6344-F0D04554514D}"/>
              </a:ext>
            </a:extLst>
          </p:cNvPr>
          <p:cNvSpPr txBox="1"/>
          <p:nvPr/>
        </p:nvSpPr>
        <p:spPr>
          <a:xfrm>
            <a:off x="2242950" y="3276598"/>
            <a:ext cx="227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F5260FD-D419-40B5-610B-5E80EBEA9024}"/>
              </a:ext>
            </a:extLst>
          </p:cNvPr>
          <p:cNvSpPr txBox="1"/>
          <p:nvPr/>
        </p:nvSpPr>
        <p:spPr>
          <a:xfrm>
            <a:off x="2525483" y="3276599"/>
            <a:ext cx="25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51FC625-218C-5A1C-7611-3A9AAC555820}"/>
              </a:ext>
            </a:extLst>
          </p:cNvPr>
          <p:cNvSpPr/>
          <p:nvPr/>
        </p:nvSpPr>
        <p:spPr>
          <a:xfrm>
            <a:off x="2295360" y="3340392"/>
            <a:ext cx="188107" cy="18731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D927A89-7E75-744C-A11B-818E39316632}"/>
              </a:ext>
            </a:extLst>
          </p:cNvPr>
          <p:cNvSpPr/>
          <p:nvPr/>
        </p:nvSpPr>
        <p:spPr>
          <a:xfrm>
            <a:off x="2578389" y="3329505"/>
            <a:ext cx="188107" cy="18731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60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F2CDFA9-6509-E097-4CB4-334D1C27133E}"/>
              </a:ext>
            </a:extLst>
          </p:cNvPr>
          <p:cNvSpPr txBox="1"/>
          <p:nvPr/>
        </p:nvSpPr>
        <p:spPr>
          <a:xfrm>
            <a:off x="1926773" y="3738265"/>
            <a:ext cx="327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dirty="0">
                <a:solidFill>
                  <a:schemeClr val="tx2"/>
                </a:solidFill>
              </a:rPr>
              <a:t>+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2BABEE2-48CC-0A9B-8EA1-6143D78C8E24}"/>
              </a:ext>
            </a:extLst>
          </p:cNvPr>
          <p:cNvCxnSpPr/>
          <p:nvPr/>
        </p:nvCxnSpPr>
        <p:spPr>
          <a:xfrm>
            <a:off x="1926773" y="4474030"/>
            <a:ext cx="1295398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65242185-F85D-7CA3-2C83-F30D7B0BD29E}"/>
              </a:ext>
            </a:extLst>
          </p:cNvPr>
          <p:cNvSpPr txBox="1"/>
          <p:nvPr/>
        </p:nvSpPr>
        <p:spPr>
          <a:xfrm>
            <a:off x="6444341" y="4855029"/>
            <a:ext cx="1132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C00000"/>
                </a:solidFill>
              </a:rPr>
              <a:t>600</a:t>
            </a:r>
            <a:r>
              <a:rPr lang="fr-MA" sz="2400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792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AD169-0360-4571-33CA-C3A1B3122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5F63A4-6910-BA7C-CA5A-833CAB14DC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A050A12-84BA-6D13-5FD2-52469E86FE1A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719040-599E-1F50-5A5B-A2878EEC24D6}"/>
              </a:ext>
            </a:extLst>
          </p:cNvPr>
          <p:cNvSpPr/>
          <p:nvPr/>
        </p:nvSpPr>
        <p:spPr>
          <a:xfrm>
            <a:off x="2634344" y="2695938"/>
            <a:ext cx="4408719" cy="21917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98AA45AE-DE9E-0912-7742-19B13857D27B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4C8BE12-1DC4-EC09-BA94-8E5687EE776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9533626-77A3-3015-F734-07A8E2F45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41076" y="3557439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649DC68-46FB-2751-293F-D028D508E34A}"/>
              </a:ext>
            </a:extLst>
          </p:cNvPr>
          <p:cNvSpPr txBox="1"/>
          <p:nvPr/>
        </p:nvSpPr>
        <p:spPr>
          <a:xfrm>
            <a:off x="2166256" y="3680622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924F462-0A5E-9494-8A49-40EF686B93B1}"/>
              </a:ext>
            </a:extLst>
          </p:cNvPr>
          <p:cNvSpPr txBox="1"/>
          <p:nvPr/>
        </p:nvSpPr>
        <p:spPr>
          <a:xfrm>
            <a:off x="2416628" y="4258744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61A498-DCCA-CE1F-FB36-58E31065CA50}"/>
              </a:ext>
            </a:extLst>
          </p:cNvPr>
          <p:cNvSpPr txBox="1"/>
          <p:nvPr/>
        </p:nvSpPr>
        <p:spPr>
          <a:xfrm>
            <a:off x="2111828" y="3168992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9062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DE5E5B-AB6A-480F-A223-11FC2E7789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العمليات. دوّنوا النتيجة فقط في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6642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12 - 5 = …</a:t>
              </a:r>
              <a:endParaRPr lang="fr-FR" sz="2400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073147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7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4" name="Espace réservé pour une image  10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FA1A5883-2D2E-E8E4-3646-34F9544AE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4554" y="580523"/>
            <a:ext cx="1045702" cy="104570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627C7E-17D9-C96D-D869-E1EE93B8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076561-FBCB-31A0-48ED-A24DBB2F0629}"/>
              </a:ext>
            </a:extLst>
          </p:cNvPr>
          <p:cNvSpPr txBox="1"/>
          <p:nvPr/>
        </p:nvSpPr>
        <p:spPr>
          <a:xfrm>
            <a:off x="970156" y="2642838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14 -  6 = </a:t>
            </a:r>
            <a:r>
              <a:rPr lang="fr-MA" sz="20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69C403-5398-2EC0-47A4-CF0D4620BAC2}"/>
              </a:ext>
            </a:extLst>
          </p:cNvPr>
          <p:cNvSpPr txBox="1"/>
          <p:nvPr/>
        </p:nvSpPr>
        <p:spPr>
          <a:xfrm>
            <a:off x="966440" y="388805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8 - 2 = </a:t>
            </a:r>
            <a:r>
              <a:rPr lang="fr-MA" sz="20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EA125D-A642-23BF-66CB-E1E6277A06E9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8 - 8 = </a:t>
            </a:r>
            <a:r>
              <a:rPr lang="fr-MA" sz="20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EC1FF1-48AB-A7A3-BD73-D3AFBD85970D}"/>
              </a:ext>
            </a:extLst>
          </p:cNvPr>
          <p:cNvSpPr txBox="1"/>
          <p:nvPr/>
        </p:nvSpPr>
        <p:spPr>
          <a:xfrm>
            <a:off x="2958789" y="388434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18 - 9 = </a:t>
            </a:r>
            <a:r>
              <a:rPr lang="fr-MA" sz="20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87F648-085D-6813-46E4-AD1D62002EF3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10 - 9 = </a:t>
            </a:r>
            <a:r>
              <a:rPr lang="fr-MA" sz="2000" dirty="0"/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928CFE-45C9-30BA-6F67-E4935C696C19}"/>
              </a:ext>
            </a:extLst>
          </p:cNvPr>
          <p:cNvSpPr txBox="1"/>
          <p:nvPr/>
        </p:nvSpPr>
        <p:spPr>
          <a:xfrm>
            <a:off x="4966004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13 - 4 = </a:t>
            </a:r>
            <a:r>
              <a:rPr lang="fr-MA" sz="2000" dirty="0"/>
              <a:t>…..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14A81C-0AA1-BB6F-4B1D-DFF6501B4F4C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15 - 7 = </a:t>
            </a:r>
            <a:r>
              <a:rPr lang="fr-MA" sz="2000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2B633F-CF98-C923-285A-F40B3C82DD5D}"/>
              </a:ext>
            </a:extLst>
          </p:cNvPr>
          <p:cNvSpPr txBox="1"/>
          <p:nvPr/>
        </p:nvSpPr>
        <p:spPr>
          <a:xfrm>
            <a:off x="6958353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9 - 5 = </a:t>
            </a:r>
            <a:r>
              <a:rPr lang="fr-MA" sz="20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33">
            <a:extLst>
              <a:ext uri="{FF2B5EF4-FFF2-40B4-BE49-F238E27FC236}">
                <a16:creationId xmlns:a16="http://schemas.microsoft.com/office/drawing/2014/main" id="{9CCD5EAD-3AF0-055E-5C80-7BB3CBA66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F0672AED-6A74-9A03-1919-21C2BACE5B25}"/>
              </a:ext>
            </a:extLst>
          </p:cNvPr>
          <p:cNvSpPr txBox="1"/>
          <p:nvPr/>
        </p:nvSpPr>
        <p:spPr>
          <a:xfrm>
            <a:off x="970156" y="2642838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14 -  6 = </a:t>
            </a:r>
            <a:r>
              <a:rPr lang="fr-MA" sz="2000" dirty="0"/>
              <a:t>…..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57C4819-AFE5-0644-6D26-4F610A5557E4}"/>
              </a:ext>
            </a:extLst>
          </p:cNvPr>
          <p:cNvSpPr txBox="1"/>
          <p:nvPr/>
        </p:nvSpPr>
        <p:spPr>
          <a:xfrm>
            <a:off x="966440" y="388805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8 - 2 = </a:t>
            </a:r>
            <a:r>
              <a:rPr lang="fr-MA" sz="2000" dirty="0"/>
              <a:t>…..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C1B88F3-A1EC-A6A9-907C-05543B0631B5}"/>
              </a:ext>
            </a:extLst>
          </p:cNvPr>
          <p:cNvSpPr txBox="1"/>
          <p:nvPr/>
        </p:nvSpPr>
        <p:spPr>
          <a:xfrm>
            <a:off x="2962506" y="2639124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8 - 8 = </a:t>
            </a:r>
            <a:r>
              <a:rPr lang="fr-MA" sz="2000" dirty="0"/>
              <a:t>…..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7D0D82A-36F0-EFD6-B415-B37E7EB3FDAA}"/>
              </a:ext>
            </a:extLst>
          </p:cNvPr>
          <p:cNvSpPr txBox="1"/>
          <p:nvPr/>
        </p:nvSpPr>
        <p:spPr>
          <a:xfrm>
            <a:off x="2958789" y="3884342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18 - 9 = </a:t>
            </a:r>
            <a:r>
              <a:rPr lang="fr-MA" sz="2000" dirty="0"/>
              <a:t>…..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3EFC33F-90E4-7402-B5D7-DC72CABD5CFD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10 - 9 = </a:t>
            </a:r>
            <a:r>
              <a:rPr lang="fr-MA" sz="2000" dirty="0"/>
              <a:t>…..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4F3BD04-03CB-2F2C-D16C-77A37FD411EF}"/>
              </a:ext>
            </a:extLst>
          </p:cNvPr>
          <p:cNvSpPr txBox="1"/>
          <p:nvPr/>
        </p:nvSpPr>
        <p:spPr>
          <a:xfrm>
            <a:off x="4966004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13 - 4 = </a:t>
            </a:r>
            <a:r>
              <a:rPr lang="fr-MA" sz="2000" dirty="0"/>
              <a:t>…..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903C15A-6A3B-31C6-FC49-EE347F4F5B88}"/>
              </a:ext>
            </a:extLst>
          </p:cNvPr>
          <p:cNvSpPr txBox="1"/>
          <p:nvPr/>
        </p:nvSpPr>
        <p:spPr>
          <a:xfrm>
            <a:off x="6962070" y="2657711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15 - 7 = </a:t>
            </a:r>
            <a:r>
              <a:rPr lang="fr-MA" sz="2000" dirty="0"/>
              <a:t>…..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A7FCC2E-C7A4-34F8-E288-4ED7D274419E}"/>
              </a:ext>
            </a:extLst>
          </p:cNvPr>
          <p:cNvSpPr txBox="1"/>
          <p:nvPr/>
        </p:nvSpPr>
        <p:spPr>
          <a:xfrm>
            <a:off x="6958353" y="3902929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9 - 5 = </a:t>
            </a:r>
            <a:r>
              <a:rPr lang="fr-MA" sz="2000" dirty="0"/>
              <a:t>…..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E0D108-556D-96AA-6284-36A230D2A40F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266572-60E2-7E74-BFC5-67EBB0AC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0F91A6A-A8EC-B4C2-F73E-A5C910CE6E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913155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726764" y="3844897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734652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886791" y="385416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834985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869176" y="3852212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9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844670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765801" y="3854690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5840C5-1E07-2A16-161A-7237CD9A3797}"/>
              </a:ext>
            </a:extLst>
          </p:cNvPr>
          <p:cNvSpPr/>
          <p:nvPr/>
        </p:nvSpPr>
        <p:spPr>
          <a:xfrm>
            <a:off x="2656114" y="2654062"/>
            <a:ext cx="4343405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33A753E8-1097-F65A-885C-89A91D94AF58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6E5F388-15C7-2777-85C5-0260A0FE066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F4A1765-C587-8630-5772-EDA833875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16704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FA5518E-A6DA-709A-85D9-8F3ED43E231C}"/>
              </a:ext>
            </a:extLst>
          </p:cNvPr>
          <p:cNvSpPr txBox="1"/>
          <p:nvPr/>
        </p:nvSpPr>
        <p:spPr>
          <a:xfrm>
            <a:off x="2166256" y="3767710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4F5322-BA08-91B9-525A-FBAA52549DB5}"/>
              </a:ext>
            </a:extLst>
          </p:cNvPr>
          <p:cNvSpPr txBox="1"/>
          <p:nvPr/>
        </p:nvSpPr>
        <p:spPr>
          <a:xfrm>
            <a:off x="2416628" y="4324055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FCD513-5719-E706-1917-FBA93648A53B}"/>
              </a:ext>
            </a:extLst>
          </p:cNvPr>
          <p:cNvSpPr txBox="1"/>
          <p:nvPr/>
        </p:nvSpPr>
        <p:spPr>
          <a:xfrm>
            <a:off x="2133600" y="3168992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7453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443E4F-245D-D2C6-D228-7BCA6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468241-846D-97B1-562D-2D81DA11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454ECB3-8167-E65A-176F-48A9949D1B6C}"/>
              </a:ext>
            </a:extLst>
          </p:cNvPr>
          <p:cNvSpPr txBox="1"/>
          <p:nvPr/>
        </p:nvSpPr>
        <p:spPr>
          <a:xfrm>
            <a:off x="657031" y="94478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ضعوا وأنجزوا هذه العملية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الألواح.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C4ED893-44D1-519B-819E-E498D685DF3A}"/>
              </a:ext>
            </a:extLst>
          </p:cNvPr>
          <p:cNvSpPr/>
          <p:nvPr/>
        </p:nvSpPr>
        <p:spPr>
          <a:xfrm>
            <a:off x="3102422" y="3223933"/>
            <a:ext cx="2634343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94 - 58</a:t>
            </a:r>
          </a:p>
        </p:txBody>
      </p:sp>
    </p:spTree>
    <p:extLst>
      <p:ext uri="{BB962C8B-B14F-4D97-AF65-F5344CB8AC3E}">
        <p14:creationId xmlns:p14="http://schemas.microsoft.com/office/powerpoint/2010/main" val="67720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52D57-6846-2852-E226-93949537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89A960-BA7C-2341-584A-3DAE67414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9115EA-8FFA-3220-97CA-CD32440DCB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176CF-8483-5B58-19B1-5A766FC03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442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50F8-0293-99DE-32AE-15D8182D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AA3B8C1-9339-094D-C06D-B56FA2D62ECB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6367DB1-4B5C-E7E8-5E59-81AEE9EF21CA}"/>
              </a:ext>
            </a:extLst>
          </p:cNvPr>
          <p:cNvSpPr/>
          <p:nvPr/>
        </p:nvSpPr>
        <p:spPr>
          <a:xfrm>
            <a:off x="4757056" y="2275114"/>
            <a:ext cx="2667000" cy="36787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673691-1F96-434D-9EA5-45AAE51AA265}"/>
              </a:ext>
            </a:extLst>
          </p:cNvPr>
          <p:cNvSpPr txBox="1"/>
          <p:nvPr/>
        </p:nvSpPr>
        <p:spPr>
          <a:xfrm>
            <a:off x="5617029" y="2601686"/>
            <a:ext cx="200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9   4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9C75F8D-F507-8175-6799-2BFAFDF2C68A}"/>
              </a:ext>
            </a:extLst>
          </p:cNvPr>
          <p:cNvSpPr txBox="1"/>
          <p:nvPr/>
        </p:nvSpPr>
        <p:spPr>
          <a:xfrm>
            <a:off x="5649685" y="3581402"/>
            <a:ext cx="16002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5   8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D3B0DAA-AE9F-8206-2FE2-2409DA6D49ED}"/>
              </a:ext>
            </a:extLst>
          </p:cNvPr>
          <p:cNvSpPr txBox="1"/>
          <p:nvPr/>
        </p:nvSpPr>
        <p:spPr>
          <a:xfrm>
            <a:off x="5018314" y="3222177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chemeClr val="accent1"/>
                </a:solidFill>
              </a:rPr>
              <a:t>-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FDAC85B-316C-F712-0899-401FCA7B6022}"/>
              </a:ext>
            </a:extLst>
          </p:cNvPr>
          <p:cNvCxnSpPr/>
          <p:nvPr/>
        </p:nvCxnSpPr>
        <p:spPr>
          <a:xfrm>
            <a:off x="5059475" y="4597065"/>
            <a:ext cx="2258115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D8DB31B2-E12B-DE49-1436-6A95BEB9DD3B}"/>
              </a:ext>
            </a:extLst>
          </p:cNvPr>
          <p:cNvSpPr txBox="1"/>
          <p:nvPr/>
        </p:nvSpPr>
        <p:spPr>
          <a:xfrm>
            <a:off x="4757056" y="4604659"/>
            <a:ext cx="26343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3   6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154347-5A90-AB53-A3A5-003265C12195}"/>
              </a:ext>
            </a:extLst>
          </p:cNvPr>
          <p:cNvSpPr/>
          <p:nvPr/>
        </p:nvSpPr>
        <p:spPr>
          <a:xfrm>
            <a:off x="5732364" y="2423112"/>
            <a:ext cx="368037" cy="3680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6F24AE6-9069-FADB-6311-3F8525EAD1E9}"/>
              </a:ext>
            </a:extLst>
          </p:cNvPr>
          <p:cNvSpPr txBox="1"/>
          <p:nvPr/>
        </p:nvSpPr>
        <p:spPr>
          <a:xfrm>
            <a:off x="5755616" y="2380492"/>
            <a:ext cx="386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DDB56AB-B121-0AB4-43A3-A2E6B4FADE80}"/>
              </a:ext>
            </a:extLst>
          </p:cNvPr>
          <p:cNvSpPr/>
          <p:nvPr/>
        </p:nvSpPr>
        <p:spPr>
          <a:xfrm>
            <a:off x="1382479" y="3245705"/>
            <a:ext cx="2634343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94 - 58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697D2F-A053-1A0C-2364-DB66CB1ECC09}"/>
              </a:ext>
            </a:extLst>
          </p:cNvPr>
          <p:cNvSpPr/>
          <p:nvPr/>
        </p:nvSpPr>
        <p:spPr>
          <a:xfrm>
            <a:off x="6603222" y="2412226"/>
            <a:ext cx="368037" cy="3680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9740145-51B3-1E22-E4D4-AD6DA81642BF}"/>
              </a:ext>
            </a:extLst>
          </p:cNvPr>
          <p:cNvSpPr txBox="1"/>
          <p:nvPr/>
        </p:nvSpPr>
        <p:spPr>
          <a:xfrm>
            <a:off x="6528500" y="2369606"/>
            <a:ext cx="536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14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591CFEE-8C4E-6279-4B68-E4B71EB3FBBB}"/>
              </a:ext>
            </a:extLst>
          </p:cNvPr>
          <p:cNvCxnSpPr>
            <a:cxnSpLocks/>
          </p:cNvCxnSpPr>
          <p:nvPr/>
        </p:nvCxnSpPr>
        <p:spPr>
          <a:xfrm flipH="1">
            <a:off x="6741177" y="2885701"/>
            <a:ext cx="323649" cy="4616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2B3CC2F-2441-7CD2-7977-E7A2DA41D8B1}"/>
              </a:ext>
            </a:extLst>
          </p:cNvPr>
          <p:cNvCxnSpPr>
            <a:cxnSpLocks/>
          </p:cNvCxnSpPr>
          <p:nvPr/>
        </p:nvCxnSpPr>
        <p:spPr>
          <a:xfrm flipH="1">
            <a:off x="5783232" y="2853044"/>
            <a:ext cx="323649" cy="4616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20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54D65-E758-8F81-E762-C77696C83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13B544-D84A-6579-11F7-811D7AA97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325BEA-695D-4B53-5E05-89EEA8629C8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ضعوا وأنجزوا هذه العملية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الألواح.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93F0818-C2D6-85E3-940C-AE0CCF501197}"/>
              </a:ext>
            </a:extLst>
          </p:cNvPr>
          <p:cNvSpPr/>
          <p:nvPr/>
        </p:nvSpPr>
        <p:spPr>
          <a:xfrm>
            <a:off x="3102422" y="3223933"/>
            <a:ext cx="2950035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72 - 41</a:t>
            </a:r>
          </a:p>
        </p:txBody>
      </p:sp>
    </p:spTree>
    <p:extLst>
      <p:ext uri="{BB962C8B-B14F-4D97-AF65-F5344CB8AC3E}">
        <p14:creationId xmlns:p14="http://schemas.microsoft.com/office/powerpoint/2010/main" val="178294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9A96B-DBFA-A703-6E40-9FC34DFEF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56CC1B-F8FB-A95E-10FF-72D08553F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556710-EE52-1B48-0AF1-FA052A58A132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7C272C-9309-D65F-9DD5-BDB1290DE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6410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7CAC-098D-B6ED-A380-10F43DF68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A7A06D4-2548-A7A1-CBDC-EA5C26F1E736}"/>
              </a:ext>
            </a:extLst>
          </p:cNvPr>
          <p:cNvSpPr/>
          <p:nvPr/>
        </p:nvSpPr>
        <p:spPr>
          <a:xfrm>
            <a:off x="5018313" y="2275114"/>
            <a:ext cx="2873829" cy="36787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363837-6A93-8DA9-F87D-827F44D89B39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D7EC49-42EA-FF62-C366-1CA35AFE7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A28073-A548-007A-89CB-9221CF88D5C1}"/>
              </a:ext>
            </a:extLst>
          </p:cNvPr>
          <p:cNvSpPr txBox="1"/>
          <p:nvPr/>
        </p:nvSpPr>
        <p:spPr>
          <a:xfrm>
            <a:off x="5747661" y="2601686"/>
            <a:ext cx="2046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7   2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6B8ABC9-0A79-36B0-3581-6D1B5AD26C75}"/>
              </a:ext>
            </a:extLst>
          </p:cNvPr>
          <p:cNvSpPr txBox="1"/>
          <p:nvPr/>
        </p:nvSpPr>
        <p:spPr>
          <a:xfrm>
            <a:off x="6117772" y="3581402"/>
            <a:ext cx="16002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4   1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9E716D-A5AD-9320-5AFE-62453F096E88}"/>
              </a:ext>
            </a:extLst>
          </p:cNvPr>
          <p:cNvSpPr txBox="1"/>
          <p:nvPr/>
        </p:nvSpPr>
        <p:spPr>
          <a:xfrm>
            <a:off x="5203371" y="3429005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chemeClr val="accent1"/>
                </a:solidFill>
              </a:rPr>
              <a:t>-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D5C40D3-1111-C677-0C78-CEE277B83FD7}"/>
              </a:ext>
            </a:extLst>
          </p:cNvPr>
          <p:cNvCxnSpPr/>
          <p:nvPr/>
        </p:nvCxnSpPr>
        <p:spPr>
          <a:xfrm>
            <a:off x="5418700" y="4597065"/>
            <a:ext cx="2258115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FC45F5A-5C40-E0D6-29E5-CF3ADE112871}"/>
              </a:ext>
            </a:extLst>
          </p:cNvPr>
          <p:cNvSpPr txBox="1"/>
          <p:nvPr/>
        </p:nvSpPr>
        <p:spPr>
          <a:xfrm>
            <a:off x="5170715" y="4604659"/>
            <a:ext cx="2558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3   1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C7919AE-5C69-6AF7-CC60-C22FFA0E63A2}"/>
              </a:ext>
            </a:extLst>
          </p:cNvPr>
          <p:cNvSpPr/>
          <p:nvPr/>
        </p:nvSpPr>
        <p:spPr>
          <a:xfrm>
            <a:off x="1077680" y="3223933"/>
            <a:ext cx="2950035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72 - 41</a:t>
            </a:r>
          </a:p>
        </p:txBody>
      </p:sp>
    </p:spTree>
    <p:extLst>
      <p:ext uri="{BB962C8B-B14F-4D97-AF65-F5344CB8AC3E}">
        <p14:creationId xmlns:p14="http://schemas.microsoft.com/office/powerpoint/2010/main" val="291984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328158"/>
            <a:chOff x="1968285" y="2436266"/>
            <a:chExt cx="4788978" cy="23281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94753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2175119" y="3379429"/>
              <a:ext cx="3744763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وضع وإنجاز عمليات طرح بالمبادلة في نطاق الأعداد من 0 إلى 999.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نضع وننجز عمليات طرح بالمبادلة في نطاق الأعداد من 0 إلى 999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MATHS_N2_P5_SEM1_S2_v1">
            <a:hlinkClick r:id="" action="ppaction://media"/>
            <a:extLst>
              <a:ext uri="{FF2B5EF4-FFF2-40B4-BE49-F238E27FC236}">
                <a16:creationId xmlns:a16="http://schemas.microsoft.com/office/drawing/2014/main" id="{F79DE020-69E8-D9EF-72D6-D86F51D4C4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38830" y="2013094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0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8F205F-F47D-947E-B0D5-DEA9F1453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129" y="2125569"/>
            <a:ext cx="6132026" cy="341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362327" y="879779"/>
            <a:ext cx="711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سنضع وننجز عمليات طرح بالمبادلة في نطاق الأعداد من 0 إلى 999.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النشاط خُطْوَةً خطوة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BF5A21C-F88F-33A7-7FE5-403308F587E0}"/>
              </a:ext>
            </a:extLst>
          </p:cNvPr>
          <p:cNvSpPr/>
          <p:nvPr/>
        </p:nvSpPr>
        <p:spPr>
          <a:xfrm>
            <a:off x="2879771" y="3601927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E6A7FF1-037A-ACE9-D807-A608FDA450A2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11CCE0E-64AA-6392-3917-A3714072D92B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F1F91B58-6D19-B06B-5EE8-9CD81283F0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933F9BC-C789-CD67-61A4-06CBEC377418}"/>
              </a:ext>
            </a:extLst>
          </p:cNvPr>
          <p:cNvSpPr/>
          <p:nvPr/>
        </p:nvSpPr>
        <p:spPr>
          <a:xfrm>
            <a:off x="2879771" y="3601927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العملية على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14FDDEC-1999-2AFC-9FC5-9423B4173FFC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2DE41BE-D371-AF98-D8A7-34245553EC3D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2A01A1D-9E87-4939-BD28-0504532711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F253BA5-272D-88EE-BB67-A7AEB2371A7C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FDADF0B-376F-ECB3-E2DA-A919925284BA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36FDE417-9702-A633-D5C6-BC44E87103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EA48991-5BB1-0D70-DBBF-1359F991D1A7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10D1D5E-E037-FC01-41C1-61633BF1065F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99F9533-509D-1347-44D8-AEB2BFA6DC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267DFCA-C9EC-0C5B-2508-2F69956E5699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F33781A-469B-CC3A-DAC4-C6F1F5AA3563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3EA1E4F0-4F6F-DEA9-14C8-C772CFF51D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F3C8CD8-4FD8-5508-1C84-4D7422550F85}"/>
              </a:ext>
            </a:extLst>
          </p:cNvPr>
          <p:cNvSpPr/>
          <p:nvPr/>
        </p:nvSpPr>
        <p:spPr>
          <a:xfrm>
            <a:off x="2879771" y="3601927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C9A86-399F-C1C1-A610-F32CCC36C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6013C7-2B37-FD24-0C45-CA10B0ADD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128ECC1-02D7-EFC4-F7CA-9E2A2C1AC47C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67789B-52A6-6662-FE81-23827E3C7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288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7C478-A062-7EEE-F531-DBD710C9F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80DBEE6-E3D5-EE2E-0538-977DD4FCBC9F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660ABC9-2906-0473-D4C9-3D5BDAB00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74DD954-0646-3657-3C39-C83D8E27AB2E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EDD5605-27F6-7773-A547-E78C73347B6D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FA662D71-B338-D490-A255-A666896542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404EC69-7B07-FE1F-F683-2758567AAA4E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A5AFB99-AE84-7C05-B512-39172D684DE0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CC10FFE5-C22A-EF14-2203-F242472F31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D0E840D-DF6E-79B5-289B-18964EC129E6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36532EB-BF77-31F9-EBBD-75F50FEA84A1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DDDF0A03-40A7-0298-CA7E-22299EE735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CA163B5-C34E-5A84-9BC3-D53D446395DA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31280C2-055B-16D0-E51D-851E8027D833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A1E2080-5F23-EA50-68C9-72E9C14660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8BBFB23-966E-CFDE-38C2-E6EC2F8C79B9}"/>
              </a:ext>
            </a:extLst>
          </p:cNvPr>
          <p:cNvSpPr/>
          <p:nvPr/>
        </p:nvSpPr>
        <p:spPr>
          <a:xfrm>
            <a:off x="498257" y="3789992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13B457E2-6BAB-42A1-6606-209C92437BFC}"/>
              </a:ext>
            </a:extLst>
          </p:cNvPr>
          <p:cNvSpPr/>
          <p:nvPr/>
        </p:nvSpPr>
        <p:spPr>
          <a:xfrm>
            <a:off x="4212771" y="2808515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C00000"/>
              </a:solidFill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CA91BE8-4313-FD1E-88DC-CC249ABCA31B}"/>
              </a:ext>
            </a:extLst>
          </p:cNvPr>
          <p:cNvCxnSpPr>
            <a:cxnSpLocks/>
          </p:cNvCxnSpPr>
          <p:nvPr/>
        </p:nvCxnSpPr>
        <p:spPr>
          <a:xfrm>
            <a:off x="4546588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1A0CDE26-AC28-7AFA-E180-90BBF30A0BD3}"/>
              </a:ext>
            </a:extLst>
          </p:cNvPr>
          <p:cNvSpPr txBox="1"/>
          <p:nvPr/>
        </p:nvSpPr>
        <p:spPr>
          <a:xfrm>
            <a:off x="4688947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7   3   8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F9126C0-8B95-D337-4C5B-523297BCC3D0}"/>
              </a:ext>
            </a:extLst>
          </p:cNvPr>
          <p:cNvSpPr txBox="1"/>
          <p:nvPr/>
        </p:nvSpPr>
        <p:spPr>
          <a:xfrm>
            <a:off x="5100544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6   4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89D23EF-72F4-3C78-1E89-CFA3ADFD9FA5}"/>
              </a:ext>
            </a:extLst>
          </p:cNvPr>
          <p:cNvSpPr txBox="1"/>
          <p:nvPr/>
        </p:nvSpPr>
        <p:spPr>
          <a:xfrm>
            <a:off x="4354287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58623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09ED8-9FC9-AE13-5C74-9FFCC840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842628-7F4E-FBFA-1E81-3FB5869753E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C67BD1-D60C-DB0A-37F2-CEBEF651A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DEA439A-3239-D51C-3B01-C20847C57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ADF36EF0-1CD9-3F6C-3791-697D90C71D65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DB93BF2-390F-E3DA-0487-A65BAC76041D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64BFC6D0-5951-535C-327B-096D6CCEE8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62C062E-4B6A-5C7A-DEF2-D04BA2935CBA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3CEC926-AFCA-209D-2BF1-3D26148CD801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B9DE1AB-030B-A9CE-B3CD-E858EB48DA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BE29C51-B413-A1B1-5BF8-F8167DFE48A1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35D75038-DBA7-0CE6-07C9-F0BA9EC0568B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4C4A6673-CCCD-358F-5285-33361B7109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C84DCE48-3548-898F-E8D3-A235A66DEFED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60889AE7-D424-1713-9D1A-260894586D52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D19F0813-A441-9844-E3E5-FFB0FB6CE0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39ECDE3A-6DE5-E34C-E1F9-F7079E7274B4}"/>
              </a:ext>
            </a:extLst>
          </p:cNvPr>
          <p:cNvSpPr/>
          <p:nvPr/>
        </p:nvSpPr>
        <p:spPr>
          <a:xfrm>
            <a:off x="498257" y="3789992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E734D6FD-BD01-EAC6-3BFE-0DF958F5078D}"/>
              </a:ext>
            </a:extLst>
          </p:cNvPr>
          <p:cNvSpPr/>
          <p:nvPr/>
        </p:nvSpPr>
        <p:spPr>
          <a:xfrm>
            <a:off x="4212771" y="2808515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D26AB492-E78C-EC97-5F63-AE9CF6BB9F7C}"/>
              </a:ext>
            </a:extLst>
          </p:cNvPr>
          <p:cNvCxnSpPr>
            <a:cxnSpLocks/>
          </p:cNvCxnSpPr>
          <p:nvPr/>
        </p:nvCxnSpPr>
        <p:spPr>
          <a:xfrm>
            <a:off x="4546588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DA2DE5F4-3902-3A5B-1C0E-964013B21333}"/>
              </a:ext>
            </a:extLst>
          </p:cNvPr>
          <p:cNvSpPr txBox="1"/>
          <p:nvPr/>
        </p:nvSpPr>
        <p:spPr>
          <a:xfrm>
            <a:off x="4688947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7   3   8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4E1BB2C-3DC4-BBFF-5073-9CF55631A6F6}"/>
              </a:ext>
            </a:extLst>
          </p:cNvPr>
          <p:cNvSpPr txBox="1"/>
          <p:nvPr/>
        </p:nvSpPr>
        <p:spPr>
          <a:xfrm>
            <a:off x="5100544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6   4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719F7108-5158-3AC3-047F-BBB1D989CCCB}"/>
              </a:ext>
            </a:extLst>
          </p:cNvPr>
          <p:cNvSpPr txBox="1"/>
          <p:nvPr/>
        </p:nvSpPr>
        <p:spPr>
          <a:xfrm>
            <a:off x="4354287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82168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E2836-4AD8-F711-FB11-AD2D00CF4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DD484E-F593-1CBA-BAB0-36AFA14E1B18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العملية على الألواح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ابتداء من الوحدات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CC37F6-BBB2-FE97-9350-D907E91BF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1787FA2-CCC3-2D44-F7C2-B8163F8D6789}"/>
              </a:ext>
            </a:extLst>
          </p:cNvPr>
          <p:cNvSpPr/>
          <p:nvPr/>
        </p:nvSpPr>
        <p:spPr>
          <a:xfrm>
            <a:off x="4212771" y="2808515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2D6722B-D705-CD9C-4D2B-78D73C4CA0D0}"/>
              </a:ext>
            </a:extLst>
          </p:cNvPr>
          <p:cNvCxnSpPr>
            <a:cxnSpLocks/>
          </p:cNvCxnSpPr>
          <p:nvPr/>
        </p:nvCxnSpPr>
        <p:spPr>
          <a:xfrm>
            <a:off x="4546588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47AD6350-9A20-18C4-5EE1-D9CCDF690086}"/>
              </a:ext>
            </a:extLst>
          </p:cNvPr>
          <p:cNvSpPr txBox="1"/>
          <p:nvPr/>
        </p:nvSpPr>
        <p:spPr>
          <a:xfrm>
            <a:off x="4688947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7   3   8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F29E92-A5EB-EB75-EA95-483692599B68}"/>
              </a:ext>
            </a:extLst>
          </p:cNvPr>
          <p:cNvSpPr txBox="1"/>
          <p:nvPr/>
        </p:nvSpPr>
        <p:spPr>
          <a:xfrm>
            <a:off x="5100544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0FDA6B4-58D4-FE94-2529-AEDEC28E485B}"/>
              </a:ext>
            </a:extLst>
          </p:cNvPr>
          <p:cNvSpPr txBox="1"/>
          <p:nvPr/>
        </p:nvSpPr>
        <p:spPr>
          <a:xfrm>
            <a:off x="4354287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-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754969D-8159-FF23-BC10-3C2CA3AB2C44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D040D1B-88D4-BB76-3D4E-856659EE4642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D32D26A-3DA3-2B96-5C16-5C006D9B84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76E0C3D4-D270-A4CC-E009-13A8AA461F69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E2B4CA9-22A5-28A2-0EF5-2C4AC420E334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B527561C-60E3-F3B2-278A-B840CC456E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F7111C7-CF6B-8F7B-C93A-C812826423BB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E1513E0A-5485-01F0-79AB-3A77FEEE999B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9046A7FC-CE86-FA0D-24DB-44DCC8A3F8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E9A6FD30-AD75-DD4C-F6ED-2891CFB88E34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DABEBD7F-58F0-0F17-BF6C-FDF9EDB88277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C52579AB-02D4-7AA1-6766-00ACE0D2C6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E9D510EE-ADF6-FD61-6111-8D3AC43D50CE}"/>
              </a:ext>
            </a:extLst>
          </p:cNvPr>
          <p:cNvSpPr/>
          <p:nvPr/>
        </p:nvSpPr>
        <p:spPr>
          <a:xfrm>
            <a:off x="498257" y="3789992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</p:spTree>
    <p:extLst>
      <p:ext uri="{BB962C8B-B14F-4D97-AF65-F5344CB8AC3E}">
        <p14:creationId xmlns:p14="http://schemas.microsoft.com/office/powerpoint/2010/main" val="346531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1FC-747F-7569-EA34-223D7B8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AF9151-EA44-59BD-DA0E-327500342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4263A9-82D2-12C4-EA32-F661BB25EE12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2E7095-C3B8-1038-57B5-C8FFB3530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181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2A17BA2-AA1F-59C8-06C8-08F9C159CC81}"/>
              </a:ext>
            </a:extLst>
          </p:cNvPr>
          <p:cNvSpPr/>
          <p:nvPr/>
        </p:nvSpPr>
        <p:spPr>
          <a:xfrm>
            <a:off x="4212771" y="2808515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6D4CE032-D1DF-D01F-BF08-7E32CCDAAA3D}"/>
              </a:ext>
            </a:extLst>
          </p:cNvPr>
          <p:cNvCxnSpPr>
            <a:cxnSpLocks/>
          </p:cNvCxnSpPr>
          <p:nvPr/>
        </p:nvCxnSpPr>
        <p:spPr>
          <a:xfrm>
            <a:off x="4546588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BC325BD7-1DC5-8316-80C5-D9D2818251B9}"/>
              </a:ext>
            </a:extLst>
          </p:cNvPr>
          <p:cNvSpPr txBox="1"/>
          <p:nvPr/>
        </p:nvSpPr>
        <p:spPr>
          <a:xfrm>
            <a:off x="4688947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7   3   8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5D4686C-AEC2-E9C8-4D10-2E31746AD013}"/>
              </a:ext>
            </a:extLst>
          </p:cNvPr>
          <p:cNvSpPr txBox="1"/>
          <p:nvPr/>
        </p:nvSpPr>
        <p:spPr>
          <a:xfrm>
            <a:off x="5100544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6   4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3D3C7AE-0E2C-8B6D-9B87-0F62AB563D32}"/>
              </a:ext>
            </a:extLst>
          </p:cNvPr>
          <p:cNvSpPr txBox="1"/>
          <p:nvPr/>
        </p:nvSpPr>
        <p:spPr>
          <a:xfrm>
            <a:off x="4354287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-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72F066A-BA7B-8AEC-ACAE-551BEF44A3AE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2E15CA1-D4CC-20F1-8AE6-538ACED5EBD9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75D923E9-5E28-5382-B97B-4B4EE2540B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A9D67233-132F-EA66-99C3-3BEACA21DCE5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0EFD61A-311E-E0E4-0674-94B63CB90688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834CDBCF-066D-4185-6E76-980DE3F83C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CAFDE97E-AF7F-4EDA-2F6F-BC88B9D634E6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7E969B03-BCF6-1E6B-AB0F-322E4CD7C680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6D9C7B04-A14D-0D09-A898-DFB7B623D5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FC0D5D7-25E7-B1AF-13F2-EFE2CF24912A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F3680B5C-0941-4205-F394-500EB63142B3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AFF72031-8BD8-566C-3DB6-483E8D2BFA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23296AFD-A3F9-9D27-7E2C-981B4B736161}"/>
              </a:ext>
            </a:extLst>
          </p:cNvPr>
          <p:cNvSpPr/>
          <p:nvPr/>
        </p:nvSpPr>
        <p:spPr>
          <a:xfrm>
            <a:off x="498257" y="3789992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0C1F4A1-27A7-E9F7-623C-183B46BEF6E0}"/>
              </a:ext>
            </a:extLst>
          </p:cNvPr>
          <p:cNvSpPr txBox="1"/>
          <p:nvPr/>
        </p:nvSpPr>
        <p:spPr>
          <a:xfrm>
            <a:off x="4546588" y="4724403"/>
            <a:ext cx="2931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.    .   4</a:t>
            </a:r>
          </a:p>
        </p:txBody>
      </p: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08632017-9A09-D319-D0D7-85925C0C771F}"/>
              </a:ext>
            </a:extLst>
          </p:cNvPr>
          <p:cNvSpPr/>
          <p:nvPr/>
        </p:nvSpPr>
        <p:spPr>
          <a:xfrm>
            <a:off x="4212771" y="2808515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0C9F8F5-16EB-314B-F680-F8A7D511A517}"/>
              </a:ext>
            </a:extLst>
          </p:cNvPr>
          <p:cNvCxnSpPr>
            <a:cxnSpLocks/>
          </p:cNvCxnSpPr>
          <p:nvPr/>
        </p:nvCxnSpPr>
        <p:spPr>
          <a:xfrm>
            <a:off x="4546588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CFA271B4-3661-3F26-20D8-A5E2764A5AF1}"/>
              </a:ext>
            </a:extLst>
          </p:cNvPr>
          <p:cNvSpPr txBox="1"/>
          <p:nvPr/>
        </p:nvSpPr>
        <p:spPr>
          <a:xfrm>
            <a:off x="4688947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7   3   8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533964B-C9A7-086A-E8A1-68C8A0E9E4A6}"/>
              </a:ext>
            </a:extLst>
          </p:cNvPr>
          <p:cNvSpPr txBox="1"/>
          <p:nvPr/>
        </p:nvSpPr>
        <p:spPr>
          <a:xfrm>
            <a:off x="5100544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6   4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A3DC158-C50A-B7E5-E473-2A0ECBF17CD3}"/>
              </a:ext>
            </a:extLst>
          </p:cNvPr>
          <p:cNvSpPr txBox="1"/>
          <p:nvPr/>
        </p:nvSpPr>
        <p:spPr>
          <a:xfrm>
            <a:off x="4354287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-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30305298-5813-2A0D-09EA-9E9709FADFE7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A0B344D-EE4D-B15C-8D2A-683E4F7F6EDD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32161EBF-8649-241E-AC8A-A6B9932B9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1B588E4-1AAE-D5CF-6A74-BCE2BE7A7340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FE78131A-D35C-5562-2BD5-5688B4217093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35697F3F-8EC3-4587-B81E-F59ECEEC1E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8F01F2C-F410-FB21-3E22-0E81B5347F43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92ED989E-829E-DDD4-1B7C-8C22A217D222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9374A3A8-C581-BC94-093B-D0959E352D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35541A2-215B-AF63-134D-8219AA210D4A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BDAB759B-8F1B-6A2A-89D6-916BFD502233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8A34C6D1-5F21-E760-7FFA-04D63D6868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825313C6-C42F-590B-1E92-CE8B9A3B3872}"/>
              </a:ext>
            </a:extLst>
          </p:cNvPr>
          <p:cNvSpPr/>
          <p:nvPr/>
        </p:nvSpPr>
        <p:spPr>
          <a:xfrm>
            <a:off x="498257" y="3789992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DB83006-EA23-0D9B-EDDC-1D726717532F}"/>
              </a:ext>
            </a:extLst>
          </p:cNvPr>
          <p:cNvSpPr txBox="1"/>
          <p:nvPr/>
        </p:nvSpPr>
        <p:spPr>
          <a:xfrm>
            <a:off x="4546588" y="4724403"/>
            <a:ext cx="2931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.    .   4</a:t>
            </a: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34953-B0DF-D0FB-2824-19431DC2F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EB9C3DF-9CF7-4211-C527-095896C36A4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قوموا بالمبادلة قبل إكمال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عملية الطرح.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9CD732-9E45-494C-8D37-8947DCA5E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1D476DA-AD08-69F1-C8AE-C499C959D845}"/>
              </a:ext>
            </a:extLst>
          </p:cNvPr>
          <p:cNvSpPr/>
          <p:nvPr/>
        </p:nvSpPr>
        <p:spPr>
          <a:xfrm>
            <a:off x="4212771" y="2808515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8516F20-1500-4A70-1507-3E148533AFCD}"/>
              </a:ext>
            </a:extLst>
          </p:cNvPr>
          <p:cNvCxnSpPr>
            <a:cxnSpLocks/>
          </p:cNvCxnSpPr>
          <p:nvPr/>
        </p:nvCxnSpPr>
        <p:spPr>
          <a:xfrm>
            <a:off x="4546588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EA611CDF-EF61-DB90-39EB-8D1D5386DE78}"/>
              </a:ext>
            </a:extLst>
          </p:cNvPr>
          <p:cNvSpPr txBox="1"/>
          <p:nvPr/>
        </p:nvSpPr>
        <p:spPr>
          <a:xfrm>
            <a:off x="4688947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7   3   8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DCC023-9805-F104-67DB-37CB64AEFED7}"/>
              </a:ext>
            </a:extLst>
          </p:cNvPr>
          <p:cNvSpPr txBox="1"/>
          <p:nvPr/>
        </p:nvSpPr>
        <p:spPr>
          <a:xfrm>
            <a:off x="5100544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1142753-D4A3-F83C-C8F0-11C7C1F13A4A}"/>
              </a:ext>
            </a:extLst>
          </p:cNvPr>
          <p:cNvSpPr txBox="1"/>
          <p:nvPr/>
        </p:nvSpPr>
        <p:spPr>
          <a:xfrm>
            <a:off x="4354287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-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57DF344-1651-204C-C6A6-72582A2E6A88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079EF39-082B-717C-8B1C-F5AA09F214A6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A60A256D-3EB5-B73B-C118-2C4D872080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28B8D7E-7699-B98E-2779-5A8CF5046002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3B76655-FCE9-E9DA-BDDC-417F5A250DA8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9F7DDC8D-CAAD-590B-4B24-5CF22568F9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70B3DB7-566F-9B31-4CEF-8D496C9C18FB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B7429BD-207D-878F-F5B7-3CFE8920C243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AEA86ACE-2F9B-3B35-C1B6-5512CEDA37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094DA8D-260A-96B5-7183-EC2783FFAE7A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BC0EEC69-B8A6-64C1-23E5-6D372965A250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96A94431-A880-6889-8A41-A6F84F6B92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560FB13E-0C30-9208-0F4A-5DD0BB81E933}"/>
              </a:ext>
            </a:extLst>
          </p:cNvPr>
          <p:cNvSpPr/>
          <p:nvPr/>
        </p:nvSpPr>
        <p:spPr>
          <a:xfrm>
            <a:off x="498257" y="3789992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BCAB3B3-AAB8-BD35-542C-0A943BDB4666}"/>
              </a:ext>
            </a:extLst>
          </p:cNvPr>
          <p:cNvSpPr txBox="1"/>
          <p:nvPr/>
        </p:nvSpPr>
        <p:spPr>
          <a:xfrm>
            <a:off x="4546588" y="4724403"/>
            <a:ext cx="2931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.    .   4</a:t>
            </a:r>
          </a:p>
        </p:txBody>
      </p:sp>
    </p:spTree>
    <p:extLst>
      <p:ext uri="{BB962C8B-B14F-4D97-AF65-F5344CB8AC3E}">
        <p14:creationId xmlns:p14="http://schemas.microsoft.com/office/powerpoint/2010/main" val="246041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7220-4FC9-9A96-3979-03A0F3E9B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5458F-0AFC-471D-2057-D8106E613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4857E7-3DE7-CAE4-89B3-6D8A59FAC680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31DE9B-7992-6CC8-1932-FC3D1D4F7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634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7329936-BB59-3D63-B81C-F1F9525DFE70}"/>
              </a:ext>
            </a:extLst>
          </p:cNvPr>
          <p:cNvSpPr/>
          <p:nvPr/>
        </p:nvSpPr>
        <p:spPr>
          <a:xfrm>
            <a:off x="4212771" y="2764971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C42688A-A587-F2FE-7873-B6B76D44DEC0}"/>
              </a:ext>
            </a:extLst>
          </p:cNvPr>
          <p:cNvCxnSpPr>
            <a:cxnSpLocks/>
          </p:cNvCxnSpPr>
          <p:nvPr/>
        </p:nvCxnSpPr>
        <p:spPr>
          <a:xfrm>
            <a:off x="4546588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E89E3-3EC3-92E9-6E51-B25BE8CAD87D}"/>
              </a:ext>
            </a:extLst>
          </p:cNvPr>
          <p:cNvSpPr txBox="1"/>
          <p:nvPr/>
        </p:nvSpPr>
        <p:spPr>
          <a:xfrm>
            <a:off x="4688947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7   3   8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4686966-7E58-E515-2DDE-CAB1D02460B4}"/>
              </a:ext>
            </a:extLst>
          </p:cNvPr>
          <p:cNvSpPr txBox="1"/>
          <p:nvPr/>
        </p:nvSpPr>
        <p:spPr>
          <a:xfrm>
            <a:off x="5100544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F95D22-26DE-064F-15F4-A0CDE3F30B61}"/>
              </a:ext>
            </a:extLst>
          </p:cNvPr>
          <p:cNvSpPr txBox="1"/>
          <p:nvPr/>
        </p:nvSpPr>
        <p:spPr>
          <a:xfrm>
            <a:off x="4354287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-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3BD34DE-D415-220D-1507-1F2EC53BDF96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FD77285-59CA-7115-9090-B333DE643739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7AE478F3-681D-5A1D-DD65-C13F3B89AC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5E4B069-5026-6352-BE40-AE79B109DC3F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FF8457E-82BB-62DA-07F4-F60932F5CDFF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AA7C0952-9965-5A4F-4B95-C67458010F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9DAF41D-B474-8164-AA87-538463126933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57A3FFD-EA9F-3369-B6E0-25C71B417870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F9ECD8C5-04CE-8CEA-B909-EBE4FF4378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8E26D4B-977C-5D57-FF6B-9FEBB2037238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33D5DE3-CDB0-7D03-1D9D-8EF23E159EBB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0FC2433D-B436-F489-398E-B724364C37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27F1789-2574-5BB8-582C-07F62B5D4158}"/>
              </a:ext>
            </a:extLst>
          </p:cNvPr>
          <p:cNvSpPr/>
          <p:nvPr/>
        </p:nvSpPr>
        <p:spPr>
          <a:xfrm>
            <a:off x="498257" y="3789992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EF1203A-F448-4B65-278C-EAFDA2BCBEB2}"/>
              </a:ext>
            </a:extLst>
          </p:cNvPr>
          <p:cNvSpPr txBox="1"/>
          <p:nvPr/>
        </p:nvSpPr>
        <p:spPr>
          <a:xfrm>
            <a:off x="4546588" y="4724403"/>
            <a:ext cx="2931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.    .   4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ED6CAFDA-DDC8-0457-733D-EEFF48BD48E0}"/>
              </a:ext>
            </a:extLst>
          </p:cNvPr>
          <p:cNvCxnSpPr/>
          <p:nvPr/>
        </p:nvCxnSpPr>
        <p:spPr>
          <a:xfrm>
            <a:off x="4818846" y="3113314"/>
            <a:ext cx="281698" cy="50074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928C8CEC-06F3-0DE3-B095-508073BA9B99}"/>
              </a:ext>
            </a:extLst>
          </p:cNvPr>
          <p:cNvCxnSpPr/>
          <p:nvPr/>
        </p:nvCxnSpPr>
        <p:spPr>
          <a:xfrm>
            <a:off x="5700590" y="3113314"/>
            <a:ext cx="281698" cy="50074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1EE72B3A-3C02-6D0F-B648-0767F0CC422A}"/>
              </a:ext>
            </a:extLst>
          </p:cNvPr>
          <p:cNvSpPr txBox="1"/>
          <p:nvPr/>
        </p:nvSpPr>
        <p:spPr>
          <a:xfrm>
            <a:off x="4807958" y="2808515"/>
            <a:ext cx="449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6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E9DC4A6-69AC-16D1-EC2C-97E415A47E99}"/>
              </a:ext>
            </a:extLst>
          </p:cNvPr>
          <p:cNvSpPr/>
          <p:nvPr/>
        </p:nvSpPr>
        <p:spPr>
          <a:xfrm>
            <a:off x="4842655" y="2830287"/>
            <a:ext cx="296884" cy="3047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5ABAAAD-ED66-D99C-6206-09AD0AF8CFEE}"/>
              </a:ext>
            </a:extLst>
          </p:cNvPr>
          <p:cNvSpPr txBox="1"/>
          <p:nvPr/>
        </p:nvSpPr>
        <p:spPr>
          <a:xfrm>
            <a:off x="5482871" y="2808516"/>
            <a:ext cx="598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13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3A829A-3535-B3E5-B4C5-1EB77D57B058}"/>
              </a:ext>
            </a:extLst>
          </p:cNvPr>
          <p:cNvSpPr/>
          <p:nvPr/>
        </p:nvSpPr>
        <p:spPr>
          <a:xfrm>
            <a:off x="5593771" y="2830288"/>
            <a:ext cx="296884" cy="3047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446AE-7986-2960-667D-B4357E6A1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09FFF43-0524-D452-ABA2-B594FD165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DEDC50E-02F8-5B05-CFCA-50C4997A0024}"/>
              </a:ext>
            </a:extLst>
          </p:cNvPr>
          <p:cNvSpPr/>
          <p:nvPr/>
        </p:nvSpPr>
        <p:spPr>
          <a:xfrm>
            <a:off x="4212771" y="2764971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A0A8F90-F5FD-C6B2-CBE6-1D86DE8CB8CF}"/>
              </a:ext>
            </a:extLst>
          </p:cNvPr>
          <p:cNvCxnSpPr>
            <a:cxnSpLocks/>
          </p:cNvCxnSpPr>
          <p:nvPr/>
        </p:nvCxnSpPr>
        <p:spPr>
          <a:xfrm>
            <a:off x="4546588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C4C878D0-1E19-BA1E-3AE8-7AD7DCD842DD}"/>
              </a:ext>
            </a:extLst>
          </p:cNvPr>
          <p:cNvSpPr txBox="1"/>
          <p:nvPr/>
        </p:nvSpPr>
        <p:spPr>
          <a:xfrm>
            <a:off x="4688947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7   3   8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5B87B5-C708-3EF5-8D7D-B74B09F32ED5}"/>
              </a:ext>
            </a:extLst>
          </p:cNvPr>
          <p:cNvSpPr txBox="1"/>
          <p:nvPr/>
        </p:nvSpPr>
        <p:spPr>
          <a:xfrm>
            <a:off x="5100544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FD8169C-E002-1738-A3B7-EB56B5A49D42}"/>
              </a:ext>
            </a:extLst>
          </p:cNvPr>
          <p:cNvSpPr txBox="1"/>
          <p:nvPr/>
        </p:nvSpPr>
        <p:spPr>
          <a:xfrm>
            <a:off x="4354287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-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0FF79A9-31B6-630A-1B0D-A6CDA8537967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E182A59-301C-FA61-1BDE-143FD4302E2D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5D57470F-EB62-36C2-DBE1-8B353A2CE3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9BA4678-AC98-1561-7247-A906A932277E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4A26927-EC7E-941E-7A5B-0E75D30B5793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8A15D059-5CAB-35F9-D042-B1837638ED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62451A4-55DF-52B1-A79D-F4339777EF7B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1F225AB-FBBF-1533-5F80-7FAB02585B15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57585B23-6C7B-CD78-CCF8-DBCF53930A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EC91B5F-03DA-AFCF-AE41-6476119D3DC2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97B247D-3E8A-A13E-A0D1-DF6FE53591B7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FA4D36C7-761C-B15E-32E7-1E5CC0A991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E4DA701-55DD-9F52-D8A0-655031EA89FF}"/>
              </a:ext>
            </a:extLst>
          </p:cNvPr>
          <p:cNvSpPr/>
          <p:nvPr/>
        </p:nvSpPr>
        <p:spPr>
          <a:xfrm>
            <a:off x="498257" y="3789992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87E997A-EF9C-5359-7439-EAD1E86D12E2}"/>
              </a:ext>
            </a:extLst>
          </p:cNvPr>
          <p:cNvSpPr txBox="1"/>
          <p:nvPr/>
        </p:nvSpPr>
        <p:spPr>
          <a:xfrm>
            <a:off x="4546588" y="4724403"/>
            <a:ext cx="2931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.    .   4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A37DA629-BDD8-D834-A521-75FF00FFD2B2}"/>
              </a:ext>
            </a:extLst>
          </p:cNvPr>
          <p:cNvCxnSpPr/>
          <p:nvPr/>
        </p:nvCxnSpPr>
        <p:spPr>
          <a:xfrm>
            <a:off x="4818846" y="3113314"/>
            <a:ext cx="281698" cy="50074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8EF1AFC1-7B41-D288-5A3E-81402FC776A5}"/>
              </a:ext>
            </a:extLst>
          </p:cNvPr>
          <p:cNvCxnSpPr/>
          <p:nvPr/>
        </p:nvCxnSpPr>
        <p:spPr>
          <a:xfrm>
            <a:off x="5700590" y="3113314"/>
            <a:ext cx="281698" cy="50074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B22768DF-4E2D-F90D-1824-4C40E7D94D4A}"/>
              </a:ext>
            </a:extLst>
          </p:cNvPr>
          <p:cNvSpPr txBox="1"/>
          <p:nvPr/>
        </p:nvSpPr>
        <p:spPr>
          <a:xfrm>
            <a:off x="4807958" y="2808515"/>
            <a:ext cx="449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chemeClr val="accent1"/>
                </a:solidFill>
              </a:rPr>
              <a:t>6</a:t>
            </a:r>
            <a:endParaRPr lang="fr-MA" sz="2000" dirty="0">
              <a:solidFill>
                <a:schemeClr val="accent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EC123D6-DA2A-26FD-6BC7-202F258FB25F}"/>
              </a:ext>
            </a:extLst>
          </p:cNvPr>
          <p:cNvSpPr/>
          <p:nvPr/>
        </p:nvSpPr>
        <p:spPr>
          <a:xfrm>
            <a:off x="4842655" y="2830287"/>
            <a:ext cx="296884" cy="3047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EDFCBC5-FC7C-AC98-839A-81B9E79F8142}"/>
              </a:ext>
            </a:extLst>
          </p:cNvPr>
          <p:cNvSpPr txBox="1"/>
          <p:nvPr/>
        </p:nvSpPr>
        <p:spPr>
          <a:xfrm>
            <a:off x="5482871" y="2808516"/>
            <a:ext cx="598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chemeClr val="accent1"/>
                </a:solidFill>
              </a:rPr>
              <a:t>13</a:t>
            </a:r>
            <a:endParaRPr lang="fr-MA" sz="2000" dirty="0">
              <a:solidFill>
                <a:schemeClr val="accent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54890B3-B09C-3DBA-BD91-10F0587BF332}"/>
              </a:ext>
            </a:extLst>
          </p:cNvPr>
          <p:cNvSpPr/>
          <p:nvPr/>
        </p:nvSpPr>
        <p:spPr>
          <a:xfrm>
            <a:off x="5593771" y="2830288"/>
            <a:ext cx="296884" cy="3047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73E4AE4C-8745-55E9-4038-9116888230EB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7A0CA6-C5E2-CA80-A926-C5293EAAD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70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FE5DB-35F6-4044-CF9F-E5BCA6BDA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E6ED794-0569-95A6-B7ED-EC61286BD873}"/>
              </a:ext>
            </a:extLst>
          </p:cNvPr>
          <p:cNvSpPr/>
          <p:nvPr/>
        </p:nvSpPr>
        <p:spPr>
          <a:xfrm>
            <a:off x="4212771" y="2764971"/>
            <a:ext cx="3026230" cy="29391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1"/>
              </a:solidFill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EA98273-5425-30CE-3DFA-7541AD95703E}"/>
              </a:ext>
            </a:extLst>
          </p:cNvPr>
          <p:cNvCxnSpPr>
            <a:cxnSpLocks/>
          </p:cNvCxnSpPr>
          <p:nvPr/>
        </p:nvCxnSpPr>
        <p:spPr>
          <a:xfrm>
            <a:off x="4546588" y="4811490"/>
            <a:ext cx="2452221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03153A14-7130-062D-9D1C-BB36185A07C8}"/>
              </a:ext>
            </a:extLst>
          </p:cNvPr>
          <p:cNvSpPr txBox="1"/>
          <p:nvPr/>
        </p:nvSpPr>
        <p:spPr>
          <a:xfrm>
            <a:off x="4688947" y="2939145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7   3   8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F58F3A0-1D31-DC95-B55C-73E0BE8DC425}"/>
              </a:ext>
            </a:extLst>
          </p:cNvPr>
          <p:cNvSpPr txBox="1"/>
          <p:nvPr/>
        </p:nvSpPr>
        <p:spPr>
          <a:xfrm>
            <a:off x="5100544" y="3766463"/>
            <a:ext cx="225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6   4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5A0658-8F4F-4AE2-643D-A1C4472FE700}"/>
              </a:ext>
            </a:extLst>
          </p:cNvPr>
          <p:cNvSpPr txBox="1"/>
          <p:nvPr/>
        </p:nvSpPr>
        <p:spPr>
          <a:xfrm>
            <a:off x="4354287" y="3614061"/>
            <a:ext cx="46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/>
              <a:t>-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2BDE1EF-538E-DB7A-A5D7-7E43A22C0330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E107FBF-7369-2BD7-C42E-2C4D27C97CAE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2719080-3C33-D820-93A7-F48E563F70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79E0227-4C2C-9219-89BF-7F75A0C66A01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A5E623D-3F2D-8CE1-FCEC-32D7CF512B1D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B55AB698-202F-7D8B-F93E-188F87941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020822E-F34A-FFB8-7D91-7BD74184CFF4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E23851E-11E5-35A6-D6DD-04EF90799262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AE7EDE7A-60C2-51A6-CEED-BE3CA383A3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39D10A6-E5AC-AE97-1D95-1112B6847EA3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B3DB0EC-121B-4BA7-316E-F72068FD6ED3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EF8F4562-E8F9-B50F-7EF3-7302A6A1EE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EA3642B-568E-B7D3-470D-F0CC20EB24C8}"/>
              </a:ext>
            </a:extLst>
          </p:cNvPr>
          <p:cNvSpPr/>
          <p:nvPr/>
        </p:nvSpPr>
        <p:spPr>
          <a:xfrm>
            <a:off x="498257" y="3789992"/>
            <a:ext cx="3341919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738 - 64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949BD89-3BD2-E155-7889-1263A1429E3E}"/>
              </a:ext>
            </a:extLst>
          </p:cNvPr>
          <p:cNvSpPr txBox="1"/>
          <p:nvPr/>
        </p:nvSpPr>
        <p:spPr>
          <a:xfrm>
            <a:off x="4546588" y="4724403"/>
            <a:ext cx="2931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.    .   4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7008869D-EE46-DF44-E8FE-F1561BE7DFE5}"/>
              </a:ext>
            </a:extLst>
          </p:cNvPr>
          <p:cNvCxnSpPr/>
          <p:nvPr/>
        </p:nvCxnSpPr>
        <p:spPr>
          <a:xfrm>
            <a:off x="4818846" y="3113314"/>
            <a:ext cx="281698" cy="50074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9FCD1D8-41D0-74BD-7E00-09792CD71C67}"/>
              </a:ext>
            </a:extLst>
          </p:cNvPr>
          <p:cNvCxnSpPr/>
          <p:nvPr/>
        </p:nvCxnSpPr>
        <p:spPr>
          <a:xfrm>
            <a:off x="5700590" y="3113314"/>
            <a:ext cx="281698" cy="50074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51EC7DA0-CF24-3278-115D-BDCDEEC7E5ED}"/>
              </a:ext>
            </a:extLst>
          </p:cNvPr>
          <p:cNvSpPr txBox="1"/>
          <p:nvPr/>
        </p:nvSpPr>
        <p:spPr>
          <a:xfrm>
            <a:off x="4807958" y="2808515"/>
            <a:ext cx="449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chemeClr val="accent1"/>
                </a:solidFill>
              </a:rPr>
              <a:t>6</a:t>
            </a:r>
            <a:endParaRPr lang="fr-MA" sz="2000" dirty="0">
              <a:solidFill>
                <a:schemeClr val="accent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49726E4-9C86-4017-36D0-AD168968A726}"/>
              </a:ext>
            </a:extLst>
          </p:cNvPr>
          <p:cNvSpPr/>
          <p:nvPr/>
        </p:nvSpPr>
        <p:spPr>
          <a:xfrm>
            <a:off x="4842655" y="2830287"/>
            <a:ext cx="296884" cy="3047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1FC12FD-4BF1-1680-FE82-A0876753E4DF}"/>
              </a:ext>
            </a:extLst>
          </p:cNvPr>
          <p:cNvSpPr txBox="1"/>
          <p:nvPr/>
        </p:nvSpPr>
        <p:spPr>
          <a:xfrm>
            <a:off x="5482871" y="2808516"/>
            <a:ext cx="598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chemeClr val="accent1"/>
                </a:solidFill>
              </a:rPr>
              <a:t>13</a:t>
            </a:r>
            <a:endParaRPr lang="fr-MA" sz="2000" dirty="0">
              <a:solidFill>
                <a:schemeClr val="accent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AAC3911-199C-7E3D-A98E-2E5963D9E02F}"/>
              </a:ext>
            </a:extLst>
          </p:cNvPr>
          <p:cNvSpPr/>
          <p:nvPr/>
        </p:nvSpPr>
        <p:spPr>
          <a:xfrm>
            <a:off x="5593771" y="2830288"/>
            <a:ext cx="296884" cy="3047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1F684D-F55D-5BE1-59EA-9D7599F65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7" name="ZoneTexte 2">
            <a:extLst>
              <a:ext uri="{FF2B5EF4-FFF2-40B4-BE49-F238E27FC236}">
                <a16:creationId xmlns:a16="http://schemas.microsoft.com/office/drawing/2014/main" id="{E712DBEC-E8C5-5914-A800-3FCC0A53862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العملية مع الانتباه للمبادلات.</a:t>
            </a:r>
          </a:p>
        </p:txBody>
      </p:sp>
      <p:pic>
        <p:nvPicPr>
          <p:cNvPr id="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B2DF06D-2C01-5FCE-DE62-0CE65ABF7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0936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7359C-F507-EA96-F8A2-F10589AEB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2AD840-174A-CF5E-53F9-10C70FE3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855FC30-31FC-6BD1-AE7D-AC758C1596EA}"/>
              </a:ext>
            </a:extLst>
          </p:cNvPr>
          <p:cNvSpPr txBox="1"/>
          <p:nvPr/>
        </p:nvSpPr>
        <p:spPr>
          <a:xfrm>
            <a:off x="2812841" y="92183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1B99AE-FBA8-2BF7-B5D0-AB8F6C9A7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77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EA509-961C-796B-18E9-AEE263525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>
            <a:extLst>
              <a:ext uri="{FF2B5EF4-FFF2-40B4-BE49-F238E27FC236}">
                <a16:creationId xmlns:a16="http://schemas.microsoft.com/office/drawing/2014/main" id="{738F940D-86EC-04F6-CD3F-F35AC992693A}"/>
              </a:ext>
            </a:extLst>
          </p:cNvPr>
          <p:cNvGrpSpPr/>
          <p:nvPr/>
        </p:nvGrpSpPr>
        <p:grpSpPr>
          <a:xfrm>
            <a:off x="6717463" y="1842653"/>
            <a:ext cx="1745312" cy="682829"/>
            <a:chOff x="6570356" y="1842060"/>
            <a:chExt cx="2111829" cy="68282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A24E4DB-E93C-6765-22CB-7480B67A7D6E}"/>
                </a:ext>
              </a:extLst>
            </p:cNvPr>
            <p:cNvSpPr/>
            <p:nvPr/>
          </p:nvSpPr>
          <p:spPr>
            <a:xfrm>
              <a:off x="6570356" y="1842060"/>
              <a:ext cx="1543372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أَضَعُ الْعَمَلِيَّةَ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BC81D89-725E-B5F8-9269-FEA14D525B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8392" y="1963878"/>
              <a:ext cx="533793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407E765-E7CD-F305-D900-BDC1B9FB68AB}"/>
              </a:ext>
            </a:extLst>
          </p:cNvPr>
          <p:cNvGrpSpPr/>
          <p:nvPr/>
        </p:nvGrpSpPr>
        <p:grpSpPr>
          <a:xfrm>
            <a:off x="4285144" y="1843203"/>
            <a:ext cx="2376943" cy="682829"/>
            <a:chOff x="4380151" y="1815466"/>
            <a:chExt cx="2376943" cy="6828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B8F8BB0-3A04-4D68-8568-CAD36FD1715B}"/>
                </a:ext>
              </a:extLst>
            </p:cNvPr>
            <p:cNvSpPr/>
            <p:nvPr/>
          </p:nvSpPr>
          <p:spPr>
            <a:xfrm>
              <a:off x="4380151" y="1815466"/>
              <a:ext cx="1882957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أُنْجِزُ الْعَمَلِيَّةَ 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ابْتِداءً مِنَ الْوَحَداتِ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F3184566-EB33-AF55-E684-3353029086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6697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B9F2D79-AF0B-8530-3F76-063C4AD58268}"/>
              </a:ext>
            </a:extLst>
          </p:cNvPr>
          <p:cNvGrpSpPr/>
          <p:nvPr/>
        </p:nvGrpSpPr>
        <p:grpSpPr>
          <a:xfrm>
            <a:off x="384707" y="1843903"/>
            <a:ext cx="1784510" cy="682829"/>
            <a:chOff x="966697" y="1793694"/>
            <a:chExt cx="1784510" cy="682829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E12EA89-22FA-5EE2-C37B-01FD1D31E182}"/>
                </a:ext>
              </a:extLst>
            </p:cNvPr>
            <p:cNvSpPr/>
            <p:nvPr/>
          </p:nvSpPr>
          <p:spPr>
            <a:xfrm>
              <a:off x="966697" y="1793694"/>
              <a:ext cx="1279373" cy="68282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</a:t>
              </a:r>
              <a:r>
                <a:rPr lang="ar-MA" sz="20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َطْرَحُ مُراعِياً الْمُبادَلاتِ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3D852EE4-E200-5962-4D0B-A27129675D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33EE03F-5185-ECE8-8E80-509D66470776}"/>
              </a:ext>
            </a:extLst>
          </p:cNvPr>
          <p:cNvGrpSpPr/>
          <p:nvPr/>
        </p:nvGrpSpPr>
        <p:grpSpPr>
          <a:xfrm>
            <a:off x="2280167" y="1833016"/>
            <a:ext cx="1957339" cy="682829"/>
            <a:chOff x="793868" y="1793694"/>
            <a:chExt cx="1957339" cy="682829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0D48149A-29CB-3DC8-61F5-F0A53CBA1BE3}"/>
                </a:ext>
              </a:extLst>
            </p:cNvPr>
            <p:cNvSpPr/>
            <p:nvPr/>
          </p:nvSpPr>
          <p:spPr>
            <a:xfrm>
              <a:off x="793868" y="1793694"/>
              <a:ext cx="1465478" cy="6828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أُبادِلُ إِنِ احْتَجْتُ لِذَلِكَ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AFBBE752-4B29-6629-7077-C1EEA200FB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ZoneTexte 2">
            <a:extLst>
              <a:ext uri="{FF2B5EF4-FFF2-40B4-BE49-F238E27FC236}">
                <a16:creationId xmlns:a16="http://schemas.microsoft.com/office/drawing/2014/main" id="{467CF7EE-118D-2DF9-7617-A4BBF602C648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كيف توصل إلى الجواب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5C73F34-EBEC-B63B-A11C-2E4EE1F78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E1CC43-B1BD-B971-236C-CC49B8C0B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492" y="2954666"/>
            <a:ext cx="6593014" cy="295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9" name="ZoneTexte 2">
            <a:extLst>
              <a:ext uri="{FF2B5EF4-FFF2-40B4-BE49-F238E27FC236}">
                <a16:creationId xmlns:a16="http://schemas.microsoft.com/office/drawing/2014/main" id="{7FB57F3D-80C3-3A33-ADD7-C534DACB43BC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على الألواح.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3B77847-41C5-BDA6-6FE6-1CF82CA1B676}"/>
              </a:ext>
            </a:extLst>
          </p:cNvPr>
          <p:cNvSpPr/>
          <p:nvPr/>
        </p:nvSpPr>
        <p:spPr>
          <a:xfrm>
            <a:off x="2612565" y="3354565"/>
            <a:ext cx="3907974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390 - 145</a:t>
            </a: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5F1F-C416-D0AA-68AA-B83C04C9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F65934-5635-7B33-FBE3-6611799CC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236182-73B4-83C1-5F4F-1B31048F4C5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4871E6-A419-0DC7-2842-B5A02347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376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AD9EA9D-1F88-590D-FC8F-B69D6C891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846" y="2135772"/>
            <a:ext cx="6968309" cy="347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668AC35-498F-2A47-49DA-AF92C49B4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286" y="1916116"/>
            <a:ext cx="3601818" cy="45385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199230-1387-FBD6-B2C7-044FB2BEC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265" y="1916116"/>
            <a:ext cx="3601817" cy="453858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124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562105" y="4811486"/>
            <a:ext cx="3157138" cy="1349828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C03686-FC2C-4D7E-E09D-B3CEB644A7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462" y="2474857"/>
            <a:ext cx="5677705" cy="267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8ED26B-29CF-4E7E-B533-5BDF1214B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53" y="2644134"/>
            <a:ext cx="4607082" cy="256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D66F1E5-D452-0A93-20A1-6C89B8ECA2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823" y="2277033"/>
            <a:ext cx="6420582" cy="317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2A5C1FA-520C-2C23-C7BF-A4FBAB729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179" y="1804992"/>
            <a:ext cx="3993421" cy="4649705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125 أنجزوا النشاط رقم 4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654628" y="2351313"/>
            <a:ext cx="3450771" cy="215537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6899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320ECB18-32DF-C772-6CFA-19D098254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1217" y="1749105"/>
            <a:ext cx="5781566" cy="451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125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F998849-5795-ECFE-0802-D58A7E82E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8286" y="1916116"/>
            <a:ext cx="3601818" cy="45385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542EA3-8E59-4416-3BF7-F2A706561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265" y="1916116"/>
            <a:ext cx="3601817" cy="453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19972</TotalTime>
  <Words>1266</Words>
  <Application>Microsoft Office PowerPoint</Application>
  <PresentationFormat>Affichage à l'écran (4:3)</PresentationFormat>
  <Paragraphs>400</Paragraphs>
  <Slides>65</Slides>
  <Notes>23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65</vt:i4>
      </vt:variant>
    </vt:vector>
  </HeadingPairs>
  <TitlesOfParts>
    <vt:vector size="76" baseType="lpstr">
      <vt:lpstr>Aptos</vt:lpstr>
      <vt:lpstr>Aptos Display</vt:lpstr>
      <vt:lpstr>Arial</vt:lpstr>
      <vt:lpstr>Calibri</vt:lpstr>
      <vt:lpstr>Chalkboard</vt:lpstr>
      <vt:lpstr>DengXian</vt:lpstr>
      <vt:lpstr>Dosis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226</cp:revision>
  <cp:lastPrinted>2025-08-13T10:11:39Z</cp:lastPrinted>
  <dcterms:created xsi:type="dcterms:W3CDTF">2025-08-01T12:31:49Z</dcterms:created>
  <dcterms:modified xsi:type="dcterms:W3CDTF">2026-05-17T12:21:00Z</dcterms:modified>
</cp:coreProperties>
</file>